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quickStyle4.xml" ContentType="application/vnd.openxmlformats-officedocument.drawingml.diagramStyl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412" r:id="rId5"/>
    <p:sldId id="422" r:id="rId6"/>
    <p:sldId id="432" r:id="rId7"/>
    <p:sldId id="416" r:id="rId8"/>
    <p:sldId id="413" r:id="rId9"/>
    <p:sldId id="423" r:id="rId10"/>
    <p:sldId id="428" r:id="rId11"/>
    <p:sldId id="429" r:id="rId12"/>
    <p:sldId id="430" r:id="rId13"/>
    <p:sldId id="421" r:id="rId14"/>
    <p:sldId id="431" r:id="rId15"/>
    <p:sldId id="424" r:id="rId16"/>
    <p:sldId id="425" r:id="rId17"/>
    <p:sldId id="426" r:id="rId18"/>
    <p:sldId id="427" r:id="rId19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38A"/>
    <a:srgbClr val="008E40"/>
    <a:srgbClr val="FF3300"/>
    <a:srgbClr val="000066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1152" autoAdjust="0"/>
  </p:normalViewPr>
  <p:slideViewPr>
    <p:cSldViewPr>
      <p:cViewPr varScale="1">
        <p:scale>
          <a:sx n="101" d="100"/>
          <a:sy n="101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40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A10FB-5B04-4BB9-99AF-5EEAA1B9111C}" type="doc">
      <dgm:prSet loTypeId="urn:microsoft.com/office/officeart/2005/8/layout/vList6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a-DK"/>
        </a:p>
      </dgm:t>
    </dgm:pt>
    <dgm:pt modelId="{7056060C-D87D-4196-924F-AA6C70B0C72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Internet of Things (IoT)</a:t>
          </a:r>
          <a:endParaRPr lang="da-DK" sz="1400" b="1" dirty="0"/>
        </a:p>
      </dgm:t>
    </dgm:pt>
    <dgm:pt modelId="{DF8989B6-A6F4-4E64-94BF-CE352EADA53A}" type="parTrans" cxnId="{259F654E-1A6C-468D-8709-77EF90E33763}">
      <dgm:prSet/>
      <dgm:spPr/>
      <dgm:t>
        <a:bodyPr/>
        <a:lstStyle/>
        <a:p>
          <a:endParaRPr lang="da-DK"/>
        </a:p>
      </dgm:t>
    </dgm:pt>
    <dgm:pt modelId="{4FDFC10B-5483-4FA2-93FB-2B4A1838B051}" type="sibTrans" cxnId="{259F654E-1A6C-468D-8709-77EF90E33763}">
      <dgm:prSet/>
      <dgm:spPr/>
      <dgm:t>
        <a:bodyPr/>
        <a:lstStyle/>
        <a:p>
          <a:endParaRPr lang="da-DK"/>
        </a:p>
      </dgm:t>
    </dgm:pt>
    <dgm:pt modelId="{4E5D79A3-836A-4A51-8B20-56701BB8606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Cloud and Service-Oriented Networks (CSeON)</a:t>
          </a:r>
          <a:endParaRPr lang="da-DK" sz="1400" b="1" dirty="0"/>
        </a:p>
      </dgm:t>
    </dgm:pt>
    <dgm:pt modelId="{1CE60821-B5D8-44AA-8710-355EA77AFE71}" type="parTrans" cxnId="{8D09822B-DAFC-4604-ABDD-84C4C38B8A96}">
      <dgm:prSet/>
      <dgm:spPr/>
      <dgm:t>
        <a:bodyPr/>
        <a:lstStyle/>
        <a:p>
          <a:endParaRPr lang="da-DK"/>
        </a:p>
      </dgm:t>
    </dgm:pt>
    <dgm:pt modelId="{A3B236CF-7696-4BBD-9051-1FA904966602}" type="sibTrans" cxnId="{8D09822B-DAFC-4604-ABDD-84C4C38B8A96}">
      <dgm:prSet/>
      <dgm:spPr/>
      <dgm:t>
        <a:bodyPr/>
        <a:lstStyle/>
        <a:p>
          <a:endParaRPr lang="da-DK"/>
        </a:p>
      </dgm:t>
    </dgm:pt>
    <dgm:pt modelId="{0A811DC6-6FF5-4454-B19B-0FEDD25572EE}">
      <dgm:prSet phldrT="[Text]" custT="1"/>
      <dgm:spPr/>
      <dgm:t>
        <a:bodyPr/>
        <a:lstStyle/>
        <a:p>
          <a:r>
            <a:rPr lang="da-DK" sz="1800" dirty="0" smtClean="0"/>
            <a:t>Chair: Parag Pruthi, NIKSUN</a:t>
          </a:r>
          <a:endParaRPr lang="da-DK" sz="1800" dirty="0"/>
        </a:p>
      </dgm:t>
    </dgm:pt>
    <dgm:pt modelId="{974695D7-0AB4-4551-B405-EEFD5D145985}" type="parTrans" cxnId="{6040C949-7301-4F7D-9615-A1031C3CDBCD}">
      <dgm:prSet/>
      <dgm:spPr/>
      <dgm:t>
        <a:bodyPr/>
        <a:lstStyle/>
        <a:p>
          <a:endParaRPr lang="da-DK"/>
        </a:p>
      </dgm:t>
    </dgm:pt>
    <dgm:pt modelId="{BC99F84C-0AE9-4F0C-A9E8-59ACB57D0316}" type="sibTrans" cxnId="{6040C949-7301-4F7D-9615-A1031C3CDBCD}">
      <dgm:prSet/>
      <dgm:spPr/>
      <dgm:t>
        <a:bodyPr/>
        <a:lstStyle/>
        <a:p>
          <a:endParaRPr lang="da-DK"/>
        </a:p>
      </dgm:t>
    </dgm:pt>
    <dgm:pt modelId="{AA415DAA-8FC3-452A-8139-57D85A18ED2E}">
      <dgm:prSet phldrT="[Text]" custT="1"/>
      <dgm:spPr/>
      <dgm:t>
        <a:bodyPr/>
        <a:lstStyle/>
        <a:p>
          <a:r>
            <a:rPr lang="da-DK" sz="1800" dirty="0" smtClean="0"/>
            <a:t>Chair: </a:t>
          </a:r>
          <a:r>
            <a:rPr lang="en-IN" sz="1800" dirty="0" err="1" smtClean="0"/>
            <a:t>Balamurlidhar</a:t>
          </a:r>
          <a:r>
            <a:rPr lang="en-IN" sz="1800" dirty="0" smtClean="0"/>
            <a:t> P, </a:t>
          </a:r>
          <a:r>
            <a:rPr lang="da-DK" sz="1800" dirty="0" smtClean="0"/>
            <a:t>TCS </a:t>
          </a:r>
          <a:endParaRPr lang="da-DK" sz="1800" dirty="0"/>
        </a:p>
      </dgm:t>
    </dgm:pt>
    <dgm:pt modelId="{3789F310-669D-4774-97BF-CFDCDA2716C0}" type="sibTrans" cxnId="{D6DC103B-DCD6-471C-9EC7-3830338FDEC2}">
      <dgm:prSet/>
      <dgm:spPr/>
      <dgm:t>
        <a:bodyPr/>
        <a:lstStyle/>
        <a:p>
          <a:endParaRPr lang="da-DK"/>
        </a:p>
      </dgm:t>
    </dgm:pt>
    <dgm:pt modelId="{46913183-9192-4A30-880F-32BBB7CAD9F0}" type="parTrans" cxnId="{D6DC103B-DCD6-471C-9EC7-3830338FDEC2}">
      <dgm:prSet/>
      <dgm:spPr/>
      <dgm:t>
        <a:bodyPr/>
        <a:lstStyle/>
        <a:p>
          <a:endParaRPr lang="da-DK"/>
        </a:p>
      </dgm:t>
    </dgm:pt>
    <dgm:pt modelId="{094836D8-08BE-49F5-8A4F-552BA5BF9E31}" type="pres">
      <dgm:prSet presAssocID="{11AA10FB-5B04-4BB9-99AF-5EEAA1B9111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A069548E-0B24-4B7A-BBC8-BFC21AC023C3}" type="pres">
      <dgm:prSet presAssocID="{7056060C-D87D-4196-924F-AA6C70B0C724}" presName="linNode" presStyleCnt="0"/>
      <dgm:spPr/>
      <dgm:t>
        <a:bodyPr/>
        <a:lstStyle/>
        <a:p>
          <a:endParaRPr lang="en-IN"/>
        </a:p>
      </dgm:t>
    </dgm:pt>
    <dgm:pt modelId="{0A2B530A-C373-4421-A877-11DB575BEDF6}" type="pres">
      <dgm:prSet presAssocID="{7056060C-D87D-4196-924F-AA6C70B0C724}" presName="parentShp" presStyleLbl="node1" presStyleIdx="0" presStyleCnt="2" custLinFactNeighborX="-31398" custLinFactNeighborY="603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4233B38-194F-402F-89AC-29F3D99AD1B9}" type="pres">
      <dgm:prSet presAssocID="{7056060C-D87D-4196-924F-AA6C70B0C72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21A0B91-AE31-4AD4-BCCC-7B078F29ED44}" type="pres">
      <dgm:prSet presAssocID="{4FDFC10B-5483-4FA2-93FB-2B4A1838B051}" presName="spacing" presStyleCnt="0"/>
      <dgm:spPr/>
      <dgm:t>
        <a:bodyPr/>
        <a:lstStyle/>
        <a:p>
          <a:endParaRPr lang="en-IN"/>
        </a:p>
      </dgm:t>
    </dgm:pt>
    <dgm:pt modelId="{C94AF210-D4F2-4B4D-9BC7-10C51B645C09}" type="pres">
      <dgm:prSet presAssocID="{4E5D79A3-836A-4A51-8B20-56701BB8606A}" presName="linNode" presStyleCnt="0"/>
      <dgm:spPr/>
      <dgm:t>
        <a:bodyPr/>
        <a:lstStyle/>
        <a:p>
          <a:endParaRPr lang="en-IN"/>
        </a:p>
      </dgm:t>
    </dgm:pt>
    <dgm:pt modelId="{2CD261D8-D223-4819-A14D-595E1EF6C5CD}" type="pres">
      <dgm:prSet presAssocID="{4E5D79A3-836A-4A51-8B20-56701BB8606A}" presName="parentShp" presStyleLbl="node1" presStyleIdx="1" presStyleCnt="2" custLinFactNeighborX="-1587" custLinFactNeighborY="-500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1CE4A2-1789-4AA0-AE99-7BC4A6449FFE}" type="pres">
      <dgm:prSet presAssocID="{4E5D79A3-836A-4A51-8B20-56701BB8606A}" presName="childShp" presStyleLbl="bgAccFollowNode1" presStyleIdx="1" presStyleCnt="2" custScaleY="89340" custLinFactNeighborX="-818" custLinFactNeighborY="-466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300847F-F4FE-4EB2-9D83-670D807AFEBC}" type="presOf" srcId="{AA415DAA-8FC3-452A-8139-57D85A18ED2E}" destId="{D4233B38-194F-402F-89AC-29F3D99AD1B9}" srcOrd="0" destOrd="0" presId="urn:microsoft.com/office/officeart/2005/8/layout/vList6"/>
    <dgm:cxn modelId="{8D09822B-DAFC-4604-ABDD-84C4C38B8A96}" srcId="{11AA10FB-5B04-4BB9-99AF-5EEAA1B9111C}" destId="{4E5D79A3-836A-4A51-8B20-56701BB8606A}" srcOrd="1" destOrd="0" parTransId="{1CE60821-B5D8-44AA-8710-355EA77AFE71}" sibTransId="{A3B236CF-7696-4BBD-9051-1FA904966602}"/>
    <dgm:cxn modelId="{0D3CCE38-5C16-456A-9840-4FA04767885C}" type="presOf" srcId="{7056060C-D87D-4196-924F-AA6C70B0C724}" destId="{0A2B530A-C373-4421-A877-11DB575BEDF6}" srcOrd="0" destOrd="0" presId="urn:microsoft.com/office/officeart/2005/8/layout/vList6"/>
    <dgm:cxn modelId="{6040C949-7301-4F7D-9615-A1031C3CDBCD}" srcId="{4E5D79A3-836A-4A51-8B20-56701BB8606A}" destId="{0A811DC6-6FF5-4454-B19B-0FEDD25572EE}" srcOrd="0" destOrd="0" parTransId="{974695D7-0AB4-4551-B405-EEFD5D145985}" sibTransId="{BC99F84C-0AE9-4F0C-A9E8-59ACB57D0316}"/>
    <dgm:cxn modelId="{D4B69708-149F-40C1-B311-1B490F9CBDA2}" type="presOf" srcId="{11AA10FB-5B04-4BB9-99AF-5EEAA1B9111C}" destId="{094836D8-08BE-49F5-8A4F-552BA5BF9E31}" srcOrd="0" destOrd="0" presId="urn:microsoft.com/office/officeart/2005/8/layout/vList6"/>
    <dgm:cxn modelId="{26637387-5558-4B6E-9AC8-B37DA185C8FA}" type="presOf" srcId="{0A811DC6-6FF5-4454-B19B-0FEDD25572EE}" destId="{8E1CE4A2-1789-4AA0-AE99-7BC4A6449FFE}" srcOrd="0" destOrd="0" presId="urn:microsoft.com/office/officeart/2005/8/layout/vList6"/>
    <dgm:cxn modelId="{D6DC103B-DCD6-471C-9EC7-3830338FDEC2}" srcId="{7056060C-D87D-4196-924F-AA6C70B0C724}" destId="{AA415DAA-8FC3-452A-8139-57D85A18ED2E}" srcOrd="0" destOrd="0" parTransId="{46913183-9192-4A30-880F-32BBB7CAD9F0}" sibTransId="{3789F310-669D-4774-97BF-CFDCDA2716C0}"/>
    <dgm:cxn modelId="{259F654E-1A6C-468D-8709-77EF90E33763}" srcId="{11AA10FB-5B04-4BB9-99AF-5EEAA1B9111C}" destId="{7056060C-D87D-4196-924F-AA6C70B0C724}" srcOrd="0" destOrd="0" parTransId="{DF8989B6-A6F4-4E64-94BF-CE352EADA53A}" sibTransId="{4FDFC10B-5483-4FA2-93FB-2B4A1838B051}"/>
    <dgm:cxn modelId="{6ABD5C34-5B18-46CC-ACA0-C2FB4BDB99E5}" type="presOf" srcId="{4E5D79A3-836A-4A51-8B20-56701BB8606A}" destId="{2CD261D8-D223-4819-A14D-595E1EF6C5CD}" srcOrd="0" destOrd="0" presId="urn:microsoft.com/office/officeart/2005/8/layout/vList6"/>
    <dgm:cxn modelId="{8C8B7171-9FA5-4430-A7B3-D34A6E542498}" type="presParOf" srcId="{094836D8-08BE-49F5-8A4F-552BA5BF9E31}" destId="{A069548E-0B24-4B7A-BBC8-BFC21AC023C3}" srcOrd="0" destOrd="0" presId="urn:microsoft.com/office/officeart/2005/8/layout/vList6"/>
    <dgm:cxn modelId="{CA10ED44-75F9-4C8A-A342-3D5B2447C3F2}" type="presParOf" srcId="{A069548E-0B24-4B7A-BBC8-BFC21AC023C3}" destId="{0A2B530A-C373-4421-A877-11DB575BEDF6}" srcOrd="0" destOrd="0" presId="urn:microsoft.com/office/officeart/2005/8/layout/vList6"/>
    <dgm:cxn modelId="{6036FFF7-6F6A-4075-BC2F-D0A01F542848}" type="presParOf" srcId="{A069548E-0B24-4B7A-BBC8-BFC21AC023C3}" destId="{D4233B38-194F-402F-89AC-29F3D99AD1B9}" srcOrd="1" destOrd="0" presId="urn:microsoft.com/office/officeart/2005/8/layout/vList6"/>
    <dgm:cxn modelId="{85EC82C8-5C42-4F03-B817-A9F15DC621B5}" type="presParOf" srcId="{094836D8-08BE-49F5-8A4F-552BA5BF9E31}" destId="{A21A0B91-AE31-4AD4-BCCC-7B078F29ED44}" srcOrd="1" destOrd="0" presId="urn:microsoft.com/office/officeart/2005/8/layout/vList6"/>
    <dgm:cxn modelId="{238267E9-3BD0-4D4A-8D17-C1C4DE7ED8F8}" type="presParOf" srcId="{094836D8-08BE-49F5-8A4F-552BA5BF9E31}" destId="{C94AF210-D4F2-4B4D-9BC7-10C51B645C09}" srcOrd="2" destOrd="0" presId="urn:microsoft.com/office/officeart/2005/8/layout/vList6"/>
    <dgm:cxn modelId="{B27EF6DF-E13D-47A2-97DB-375C6DCD44F9}" type="presParOf" srcId="{C94AF210-D4F2-4B4D-9BC7-10C51B645C09}" destId="{2CD261D8-D223-4819-A14D-595E1EF6C5CD}" srcOrd="0" destOrd="0" presId="urn:microsoft.com/office/officeart/2005/8/layout/vList6"/>
    <dgm:cxn modelId="{0C71111F-035F-4891-B500-4946D6A102B1}" type="presParOf" srcId="{C94AF210-D4F2-4B4D-9BC7-10C51B645C09}" destId="{8E1CE4A2-1789-4AA0-AE99-7BC4A6449F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A10FB-5B04-4BB9-99AF-5EEAA1B9111C}" type="doc">
      <dgm:prSet loTypeId="urn:microsoft.com/office/officeart/2005/8/layout/vList6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a-DK"/>
        </a:p>
      </dgm:t>
    </dgm:pt>
    <dgm:pt modelId="{7056060C-D87D-4196-924F-AA6C70B0C72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Green ICT (GICT)</a:t>
          </a:r>
          <a:endParaRPr lang="da-DK" sz="1400" b="1" dirty="0"/>
        </a:p>
      </dgm:t>
    </dgm:pt>
    <dgm:pt modelId="{DF8989B6-A6F4-4E64-94BF-CE352EADA53A}" type="parTrans" cxnId="{259F654E-1A6C-468D-8709-77EF90E33763}">
      <dgm:prSet/>
      <dgm:spPr/>
      <dgm:t>
        <a:bodyPr/>
        <a:lstStyle/>
        <a:p>
          <a:endParaRPr lang="da-DK"/>
        </a:p>
      </dgm:t>
    </dgm:pt>
    <dgm:pt modelId="{4FDFC10B-5483-4FA2-93FB-2B4A1838B051}" type="sibTrans" cxnId="{259F654E-1A6C-468D-8709-77EF90E33763}">
      <dgm:prSet/>
      <dgm:spPr/>
      <dgm:t>
        <a:bodyPr/>
        <a:lstStyle/>
        <a:p>
          <a:endParaRPr lang="da-DK"/>
        </a:p>
      </dgm:t>
    </dgm:pt>
    <dgm:pt modelId="{AA415DAA-8FC3-452A-8139-57D85A18ED2E}">
      <dgm:prSet phldrT="[Text]" custT="1"/>
      <dgm:spPr/>
      <dgm:t>
        <a:bodyPr/>
        <a:lstStyle/>
        <a:p>
          <a:r>
            <a:rPr lang="da-DK" sz="1800" dirty="0" smtClean="0"/>
            <a:t>Chair: Arvind Mathur, CISCO</a:t>
          </a:r>
          <a:endParaRPr lang="da-DK" sz="1800" dirty="0"/>
        </a:p>
      </dgm:t>
    </dgm:pt>
    <dgm:pt modelId="{46913183-9192-4A30-880F-32BBB7CAD9F0}" type="parTrans" cxnId="{D6DC103B-DCD6-471C-9EC7-3830338FDEC2}">
      <dgm:prSet/>
      <dgm:spPr/>
      <dgm:t>
        <a:bodyPr/>
        <a:lstStyle/>
        <a:p>
          <a:endParaRPr lang="da-DK"/>
        </a:p>
      </dgm:t>
    </dgm:pt>
    <dgm:pt modelId="{3789F310-669D-4774-97BF-CFDCDA2716C0}" type="sibTrans" cxnId="{D6DC103B-DCD6-471C-9EC7-3830338FDEC2}">
      <dgm:prSet/>
      <dgm:spPr/>
      <dgm:t>
        <a:bodyPr/>
        <a:lstStyle/>
        <a:p>
          <a:endParaRPr lang="da-DK"/>
        </a:p>
      </dgm:t>
    </dgm:pt>
    <dgm:pt modelId="{4E5D79A3-836A-4A51-8B20-56701BB8606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Future</a:t>
          </a:r>
          <a:r>
            <a:rPr lang="da-DK" sz="1800" b="1" dirty="0" smtClean="0"/>
            <a:t> </a:t>
          </a:r>
          <a:r>
            <a:rPr lang="da-DK" sz="1400" b="1" dirty="0" smtClean="0"/>
            <a:t>Radio Network (FRN)</a:t>
          </a:r>
          <a:endParaRPr lang="da-DK" sz="1400" b="1" dirty="0"/>
        </a:p>
      </dgm:t>
    </dgm:pt>
    <dgm:pt modelId="{1CE60821-B5D8-44AA-8710-355EA77AFE71}" type="parTrans" cxnId="{8D09822B-DAFC-4604-ABDD-84C4C38B8A96}">
      <dgm:prSet/>
      <dgm:spPr/>
      <dgm:t>
        <a:bodyPr/>
        <a:lstStyle/>
        <a:p>
          <a:endParaRPr lang="da-DK"/>
        </a:p>
      </dgm:t>
    </dgm:pt>
    <dgm:pt modelId="{A3B236CF-7696-4BBD-9051-1FA904966602}" type="sibTrans" cxnId="{8D09822B-DAFC-4604-ABDD-84C4C38B8A96}">
      <dgm:prSet/>
      <dgm:spPr/>
      <dgm:t>
        <a:bodyPr/>
        <a:lstStyle/>
        <a:p>
          <a:endParaRPr lang="da-DK"/>
        </a:p>
      </dgm:t>
    </dgm:pt>
    <dgm:pt modelId="{0A811DC6-6FF5-4454-B19B-0FEDD25572EE}">
      <dgm:prSet phldrT="[Text]" custT="1"/>
      <dgm:spPr/>
      <dgm:t>
        <a:bodyPr/>
        <a:lstStyle/>
        <a:p>
          <a:r>
            <a:rPr lang="da-DK" sz="1800" dirty="0" smtClean="0"/>
            <a:t>Chair: </a:t>
          </a:r>
          <a:r>
            <a:rPr lang="en-IN" sz="1800" dirty="0" err="1" smtClean="0"/>
            <a:t>Rakesh</a:t>
          </a:r>
          <a:r>
            <a:rPr lang="en-IN" sz="1800" dirty="0" smtClean="0"/>
            <a:t> </a:t>
          </a:r>
          <a:r>
            <a:rPr lang="en-IN" sz="1800" dirty="0" err="1" smtClean="0"/>
            <a:t>Agrawal</a:t>
          </a:r>
          <a:r>
            <a:rPr lang="en-IN" sz="1800" dirty="0" smtClean="0"/>
            <a:t>, VNL</a:t>
          </a:r>
          <a:endParaRPr lang="da-DK" sz="1800" dirty="0"/>
        </a:p>
      </dgm:t>
    </dgm:pt>
    <dgm:pt modelId="{974695D7-0AB4-4551-B405-EEFD5D145985}" type="parTrans" cxnId="{6040C949-7301-4F7D-9615-A1031C3CDBCD}">
      <dgm:prSet/>
      <dgm:spPr/>
      <dgm:t>
        <a:bodyPr/>
        <a:lstStyle/>
        <a:p>
          <a:endParaRPr lang="da-DK"/>
        </a:p>
      </dgm:t>
    </dgm:pt>
    <dgm:pt modelId="{BC99F84C-0AE9-4F0C-A9E8-59ACB57D0316}" type="sibTrans" cxnId="{6040C949-7301-4F7D-9615-A1031C3CDBCD}">
      <dgm:prSet/>
      <dgm:spPr/>
      <dgm:t>
        <a:bodyPr/>
        <a:lstStyle/>
        <a:p>
          <a:endParaRPr lang="da-DK"/>
        </a:p>
      </dgm:t>
    </dgm:pt>
    <dgm:pt modelId="{094836D8-08BE-49F5-8A4F-552BA5BF9E31}" type="pres">
      <dgm:prSet presAssocID="{11AA10FB-5B04-4BB9-99AF-5EEAA1B9111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A069548E-0B24-4B7A-BBC8-BFC21AC023C3}" type="pres">
      <dgm:prSet presAssocID="{7056060C-D87D-4196-924F-AA6C70B0C724}" presName="linNode" presStyleCnt="0"/>
      <dgm:spPr/>
      <dgm:t>
        <a:bodyPr/>
        <a:lstStyle/>
        <a:p>
          <a:endParaRPr lang="en-IN"/>
        </a:p>
      </dgm:t>
    </dgm:pt>
    <dgm:pt modelId="{0A2B530A-C373-4421-A877-11DB575BEDF6}" type="pres">
      <dgm:prSet presAssocID="{7056060C-D87D-4196-924F-AA6C70B0C724}" presName="parentShp" presStyleLbl="node1" presStyleIdx="0" presStyleCnt="2" custScaleY="100919" custLinFactNeighborX="-81" custLinFactNeighborY="239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4233B38-194F-402F-89AC-29F3D99AD1B9}" type="pres">
      <dgm:prSet presAssocID="{7056060C-D87D-4196-924F-AA6C70B0C724}" presName="childShp" presStyleLbl="bgAccFollowNode1" presStyleIdx="0" presStyleCnt="2" custLinFactNeighborY="706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21A0B91-AE31-4AD4-BCCC-7B078F29ED44}" type="pres">
      <dgm:prSet presAssocID="{4FDFC10B-5483-4FA2-93FB-2B4A1838B051}" presName="spacing" presStyleCnt="0"/>
      <dgm:spPr/>
      <dgm:t>
        <a:bodyPr/>
        <a:lstStyle/>
        <a:p>
          <a:endParaRPr lang="en-IN"/>
        </a:p>
      </dgm:t>
    </dgm:pt>
    <dgm:pt modelId="{C94AF210-D4F2-4B4D-9BC7-10C51B645C09}" type="pres">
      <dgm:prSet presAssocID="{4E5D79A3-836A-4A51-8B20-56701BB8606A}" presName="linNode" presStyleCnt="0"/>
      <dgm:spPr/>
      <dgm:t>
        <a:bodyPr/>
        <a:lstStyle/>
        <a:p>
          <a:endParaRPr lang="en-IN"/>
        </a:p>
      </dgm:t>
    </dgm:pt>
    <dgm:pt modelId="{2CD261D8-D223-4819-A14D-595E1EF6C5CD}" type="pres">
      <dgm:prSet presAssocID="{4E5D79A3-836A-4A51-8B20-56701BB8606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1CE4A2-1789-4AA0-AE99-7BC4A6449FFE}" type="pres">
      <dgm:prSet presAssocID="{4E5D79A3-836A-4A51-8B20-56701BB860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8D09822B-DAFC-4604-ABDD-84C4C38B8A96}" srcId="{11AA10FB-5B04-4BB9-99AF-5EEAA1B9111C}" destId="{4E5D79A3-836A-4A51-8B20-56701BB8606A}" srcOrd="1" destOrd="0" parTransId="{1CE60821-B5D8-44AA-8710-355EA77AFE71}" sibTransId="{A3B236CF-7696-4BBD-9051-1FA904966602}"/>
    <dgm:cxn modelId="{236F5B02-C6F7-4607-8EAA-513542B936A2}" type="presOf" srcId="{AA415DAA-8FC3-452A-8139-57D85A18ED2E}" destId="{D4233B38-194F-402F-89AC-29F3D99AD1B9}" srcOrd="0" destOrd="0" presId="urn:microsoft.com/office/officeart/2005/8/layout/vList6"/>
    <dgm:cxn modelId="{6040C949-7301-4F7D-9615-A1031C3CDBCD}" srcId="{4E5D79A3-836A-4A51-8B20-56701BB8606A}" destId="{0A811DC6-6FF5-4454-B19B-0FEDD25572EE}" srcOrd="0" destOrd="0" parTransId="{974695D7-0AB4-4551-B405-EEFD5D145985}" sibTransId="{BC99F84C-0AE9-4F0C-A9E8-59ACB57D0316}"/>
    <dgm:cxn modelId="{87A68FA7-50F8-4331-8507-A4CE07916C39}" type="presOf" srcId="{11AA10FB-5B04-4BB9-99AF-5EEAA1B9111C}" destId="{094836D8-08BE-49F5-8A4F-552BA5BF9E31}" srcOrd="0" destOrd="0" presId="urn:microsoft.com/office/officeart/2005/8/layout/vList6"/>
    <dgm:cxn modelId="{8C4604B1-7732-4D4B-81CB-2D4CB40CB2AD}" type="presOf" srcId="{7056060C-D87D-4196-924F-AA6C70B0C724}" destId="{0A2B530A-C373-4421-A877-11DB575BEDF6}" srcOrd="0" destOrd="0" presId="urn:microsoft.com/office/officeart/2005/8/layout/vList6"/>
    <dgm:cxn modelId="{D6DC103B-DCD6-471C-9EC7-3830338FDEC2}" srcId="{7056060C-D87D-4196-924F-AA6C70B0C724}" destId="{AA415DAA-8FC3-452A-8139-57D85A18ED2E}" srcOrd="0" destOrd="0" parTransId="{46913183-9192-4A30-880F-32BBB7CAD9F0}" sibTransId="{3789F310-669D-4774-97BF-CFDCDA2716C0}"/>
    <dgm:cxn modelId="{C71B5D77-3D4E-4316-857C-6058E7438DC3}" type="presOf" srcId="{4E5D79A3-836A-4A51-8B20-56701BB8606A}" destId="{2CD261D8-D223-4819-A14D-595E1EF6C5CD}" srcOrd="0" destOrd="0" presId="urn:microsoft.com/office/officeart/2005/8/layout/vList6"/>
    <dgm:cxn modelId="{EB0F9275-4D39-4E63-9285-EC32D80D136B}" type="presOf" srcId="{0A811DC6-6FF5-4454-B19B-0FEDD25572EE}" destId="{8E1CE4A2-1789-4AA0-AE99-7BC4A6449FFE}" srcOrd="0" destOrd="0" presId="urn:microsoft.com/office/officeart/2005/8/layout/vList6"/>
    <dgm:cxn modelId="{259F654E-1A6C-468D-8709-77EF90E33763}" srcId="{11AA10FB-5B04-4BB9-99AF-5EEAA1B9111C}" destId="{7056060C-D87D-4196-924F-AA6C70B0C724}" srcOrd="0" destOrd="0" parTransId="{DF8989B6-A6F4-4E64-94BF-CE352EADA53A}" sibTransId="{4FDFC10B-5483-4FA2-93FB-2B4A1838B051}"/>
    <dgm:cxn modelId="{15B00C01-D261-4F95-899C-6B028964714F}" type="presParOf" srcId="{094836D8-08BE-49F5-8A4F-552BA5BF9E31}" destId="{A069548E-0B24-4B7A-BBC8-BFC21AC023C3}" srcOrd="0" destOrd="0" presId="urn:microsoft.com/office/officeart/2005/8/layout/vList6"/>
    <dgm:cxn modelId="{C6A1A251-D5ED-45AD-BC0D-E9848CA73407}" type="presParOf" srcId="{A069548E-0B24-4B7A-BBC8-BFC21AC023C3}" destId="{0A2B530A-C373-4421-A877-11DB575BEDF6}" srcOrd="0" destOrd="0" presId="urn:microsoft.com/office/officeart/2005/8/layout/vList6"/>
    <dgm:cxn modelId="{288223B4-7783-4C8D-AC7D-48E44FE903D7}" type="presParOf" srcId="{A069548E-0B24-4B7A-BBC8-BFC21AC023C3}" destId="{D4233B38-194F-402F-89AC-29F3D99AD1B9}" srcOrd="1" destOrd="0" presId="urn:microsoft.com/office/officeart/2005/8/layout/vList6"/>
    <dgm:cxn modelId="{CB7CD3BF-546D-49B8-9DEC-ADE7E2099834}" type="presParOf" srcId="{094836D8-08BE-49F5-8A4F-552BA5BF9E31}" destId="{A21A0B91-AE31-4AD4-BCCC-7B078F29ED44}" srcOrd="1" destOrd="0" presId="urn:microsoft.com/office/officeart/2005/8/layout/vList6"/>
    <dgm:cxn modelId="{00C39510-AC28-4A9F-BD29-B51A426EFAA2}" type="presParOf" srcId="{094836D8-08BE-49F5-8A4F-552BA5BF9E31}" destId="{C94AF210-D4F2-4B4D-9BC7-10C51B645C09}" srcOrd="2" destOrd="0" presId="urn:microsoft.com/office/officeart/2005/8/layout/vList6"/>
    <dgm:cxn modelId="{90389B54-2AD9-4619-8067-6D9C6402BBD0}" type="presParOf" srcId="{C94AF210-D4F2-4B4D-9BC7-10C51B645C09}" destId="{2CD261D8-D223-4819-A14D-595E1EF6C5CD}" srcOrd="0" destOrd="0" presId="urn:microsoft.com/office/officeart/2005/8/layout/vList6"/>
    <dgm:cxn modelId="{8977CFB3-EC17-4CD7-89FF-BC3FE1F53948}" type="presParOf" srcId="{C94AF210-D4F2-4B4D-9BC7-10C51B645C09}" destId="{8E1CE4A2-1789-4AA0-AE99-7BC4A6449F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AA10FB-5B04-4BB9-99AF-5EEAA1B9111C}" type="doc">
      <dgm:prSet loTypeId="urn:microsoft.com/office/officeart/2005/8/layout/vList6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a-DK"/>
        </a:p>
      </dgm:t>
    </dgm:pt>
    <dgm:pt modelId="{7056060C-D87D-4196-924F-AA6C70B0C72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Spectrum</a:t>
          </a:r>
          <a:endParaRPr lang="da-DK" sz="1400" b="1" dirty="0"/>
        </a:p>
      </dgm:t>
    </dgm:pt>
    <dgm:pt modelId="{DF8989B6-A6F4-4E64-94BF-CE352EADA53A}" type="parTrans" cxnId="{259F654E-1A6C-468D-8709-77EF90E33763}">
      <dgm:prSet/>
      <dgm:spPr/>
      <dgm:t>
        <a:bodyPr/>
        <a:lstStyle/>
        <a:p>
          <a:endParaRPr lang="da-DK"/>
        </a:p>
      </dgm:t>
    </dgm:pt>
    <dgm:pt modelId="{4FDFC10B-5483-4FA2-93FB-2B4A1838B051}" type="sibTrans" cxnId="{259F654E-1A6C-468D-8709-77EF90E33763}">
      <dgm:prSet/>
      <dgm:spPr/>
      <dgm:t>
        <a:bodyPr/>
        <a:lstStyle/>
        <a:p>
          <a:endParaRPr lang="da-DK"/>
        </a:p>
      </dgm:t>
    </dgm:pt>
    <dgm:pt modelId="{AA415DAA-8FC3-452A-8139-57D85A18ED2E}">
      <dgm:prSet phldrT="[Text]" custT="1"/>
      <dgm:spPr/>
      <dgm:t>
        <a:bodyPr/>
        <a:lstStyle/>
        <a:p>
          <a:r>
            <a:rPr lang="da-DK" sz="1800" dirty="0" smtClean="0"/>
            <a:t>Chair: Pawan Garg, Former Wireless     Advisor, GoI</a:t>
          </a:r>
          <a:endParaRPr lang="da-DK" sz="1800" dirty="0"/>
        </a:p>
      </dgm:t>
    </dgm:pt>
    <dgm:pt modelId="{46913183-9192-4A30-880F-32BBB7CAD9F0}" type="parTrans" cxnId="{D6DC103B-DCD6-471C-9EC7-3830338FDEC2}">
      <dgm:prSet/>
      <dgm:spPr/>
      <dgm:t>
        <a:bodyPr/>
        <a:lstStyle/>
        <a:p>
          <a:endParaRPr lang="da-DK"/>
        </a:p>
      </dgm:t>
    </dgm:pt>
    <dgm:pt modelId="{3789F310-669D-4774-97BF-CFDCDA2716C0}" type="sibTrans" cxnId="{D6DC103B-DCD6-471C-9EC7-3830338FDEC2}">
      <dgm:prSet/>
      <dgm:spPr/>
      <dgm:t>
        <a:bodyPr/>
        <a:lstStyle/>
        <a:p>
          <a:endParaRPr lang="da-DK"/>
        </a:p>
      </dgm:t>
    </dgm:pt>
    <dgm:pt modelId="{4E5D79A3-836A-4A51-8B20-56701BB8606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Special Interest Group (SIG)</a:t>
          </a:r>
          <a:endParaRPr lang="da-DK" sz="1400" b="1" dirty="0"/>
        </a:p>
      </dgm:t>
    </dgm:pt>
    <dgm:pt modelId="{1CE60821-B5D8-44AA-8710-355EA77AFE71}" type="parTrans" cxnId="{8D09822B-DAFC-4604-ABDD-84C4C38B8A96}">
      <dgm:prSet/>
      <dgm:spPr/>
      <dgm:t>
        <a:bodyPr/>
        <a:lstStyle/>
        <a:p>
          <a:endParaRPr lang="da-DK"/>
        </a:p>
      </dgm:t>
    </dgm:pt>
    <dgm:pt modelId="{A3B236CF-7696-4BBD-9051-1FA904966602}" type="sibTrans" cxnId="{8D09822B-DAFC-4604-ABDD-84C4C38B8A96}">
      <dgm:prSet/>
      <dgm:spPr/>
      <dgm:t>
        <a:bodyPr/>
        <a:lstStyle/>
        <a:p>
          <a:endParaRPr lang="da-DK"/>
        </a:p>
      </dgm:t>
    </dgm:pt>
    <dgm:pt modelId="{0A811DC6-6FF5-4454-B19B-0FEDD25572EE}">
      <dgm:prSet phldrT="[Text]" custT="1"/>
      <dgm:spPr/>
      <dgm:t>
        <a:bodyPr/>
        <a:lstStyle/>
        <a:p>
          <a:r>
            <a:rPr lang="da-DK" sz="1800" dirty="0" smtClean="0"/>
            <a:t>Chair: Debu Nayak, HUAWEI</a:t>
          </a:r>
          <a:endParaRPr lang="da-DK" sz="1800" dirty="0"/>
        </a:p>
      </dgm:t>
    </dgm:pt>
    <dgm:pt modelId="{974695D7-0AB4-4551-B405-EEFD5D145985}" type="parTrans" cxnId="{6040C949-7301-4F7D-9615-A1031C3CDBCD}">
      <dgm:prSet/>
      <dgm:spPr/>
      <dgm:t>
        <a:bodyPr/>
        <a:lstStyle/>
        <a:p>
          <a:endParaRPr lang="da-DK"/>
        </a:p>
      </dgm:t>
    </dgm:pt>
    <dgm:pt modelId="{BC99F84C-0AE9-4F0C-A9E8-59ACB57D0316}" type="sibTrans" cxnId="{6040C949-7301-4F7D-9615-A1031C3CDBCD}">
      <dgm:prSet/>
      <dgm:spPr/>
      <dgm:t>
        <a:bodyPr/>
        <a:lstStyle/>
        <a:p>
          <a:endParaRPr lang="da-DK"/>
        </a:p>
      </dgm:t>
    </dgm:pt>
    <dgm:pt modelId="{D830F356-1C95-49BE-88A0-7FF7B1A1A0B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a-DK" sz="1400" b="1" dirty="0" smtClean="0"/>
            <a:t>Secuirty &amp; Privacy</a:t>
          </a:r>
          <a:endParaRPr lang="da-DK" sz="1400" b="1" dirty="0"/>
        </a:p>
      </dgm:t>
    </dgm:pt>
    <dgm:pt modelId="{EE4EA185-24D5-4956-BFE7-4EBF70E81C7A}" type="parTrans" cxnId="{57957849-09A4-4107-A9F9-CB61A1D2157B}">
      <dgm:prSet/>
      <dgm:spPr/>
      <dgm:t>
        <a:bodyPr/>
        <a:lstStyle/>
        <a:p>
          <a:endParaRPr lang="da-DK"/>
        </a:p>
      </dgm:t>
    </dgm:pt>
    <dgm:pt modelId="{5CD25D46-36F1-4710-B76C-4F4C344810CF}" type="sibTrans" cxnId="{57957849-09A4-4107-A9F9-CB61A1D2157B}">
      <dgm:prSet/>
      <dgm:spPr/>
      <dgm:t>
        <a:bodyPr/>
        <a:lstStyle/>
        <a:p>
          <a:endParaRPr lang="da-DK"/>
        </a:p>
      </dgm:t>
    </dgm:pt>
    <dgm:pt modelId="{8574EB2A-3659-4D72-A3E2-887BE2F72C54}">
      <dgm:prSet custT="1"/>
      <dgm:spPr/>
      <dgm:t>
        <a:bodyPr/>
        <a:lstStyle/>
        <a:p>
          <a:r>
            <a:rPr lang="da-DK" sz="1800" dirty="0" smtClean="0"/>
            <a:t>Chair: Anand R Prasad,NEC</a:t>
          </a:r>
          <a:endParaRPr lang="da-DK" sz="1800" dirty="0"/>
        </a:p>
      </dgm:t>
    </dgm:pt>
    <dgm:pt modelId="{A5CAF8C6-8F85-4144-BEA5-AF45077B55B2}" type="parTrans" cxnId="{B2B7837B-0DB7-41FF-B60D-E25B995F4100}">
      <dgm:prSet/>
      <dgm:spPr/>
      <dgm:t>
        <a:bodyPr/>
        <a:lstStyle/>
        <a:p>
          <a:endParaRPr lang="da-DK"/>
        </a:p>
      </dgm:t>
    </dgm:pt>
    <dgm:pt modelId="{930AF4E7-DD0B-417D-9ECB-A52E4E5A3586}" type="sibTrans" cxnId="{B2B7837B-0DB7-41FF-B60D-E25B995F4100}">
      <dgm:prSet/>
      <dgm:spPr/>
      <dgm:t>
        <a:bodyPr/>
        <a:lstStyle/>
        <a:p>
          <a:endParaRPr lang="da-DK"/>
        </a:p>
      </dgm:t>
    </dgm:pt>
    <dgm:pt modelId="{094836D8-08BE-49F5-8A4F-552BA5BF9E31}" type="pres">
      <dgm:prSet presAssocID="{11AA10FB-5B04-4BB9-99AF-5EEAA1B9111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A069548E-0B24-4B7A-BBC8-BFC21AC023C3}" type="pres">
      <dgm:prSet presAssocID="{7056060C-D87D-4196-924F-AA6C70B0C724}" presName="linNode" presStyleCnt="0"/>
      <dgm:spPr/>
      <dgm:t>
        <a:bodyPr/>
        <a:lstStyle/>
        <a:p>
          <a:endParaRPr lang="en-IN"/>
        </a:p>
      </dgm:t>
    </dgm:pt>
    <dgm:pt modelId="{0A2B530A-C373-4421-A877-11DB575BEDF6}" type="pres">
      <dgm:prSet presAssocID="{7056060C-D87D-4196-924F-AA6C70B0C724}" presName="parentShp" presStyleLbl="node1" presStyleIdx="0" presStyleCnt="3" custScaleY="111859" custLinFactNeighborX="-1638" custLinFactNeighborY="-2224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4233B38-194F-402F-89AC-29F3D99AD1B9}" type="pres">
      <dgm:prSet presAssocID="{7056060C-D87D-4196-924F-AA6C70B0C724}" presName="childShp" presStyleLbl="bgAccFollowNode1" presStyleIdx="0" presStyleCnt="3" custScaleY="99965" custLinFactNeighborY="-313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21A0B91-AE31-4AD4-BCCC-7B078F29ED44}" type="pres">
      <dgm:prSet presAssocID="{4FDFC10B-5483-4FA2-93FB-2B4A1838B051}" presName="spacing" presStyleCnt="0"/>
      <dgm:spPr/>
      <dgm:t>
        <a:bodyPr/>
        <a:lstStyle/>
        <a:p>
          <a:endParaRPr lang="en-IN"/>
        </a:p>
      </dgm:t>
    </dgm:pt>
    <dgm:pt modelId="{205B782C-1212-4FCC-95AC-E70DFAD70EAA}" type="pres">
      <dgm:prSet presAssocID="{D830F356-1C95-49BE-88A0-7FF7B1A1A0B8}" presName="linNode" presStyleCnt="0"/>
      <dgm:spPr/>
      <dgm:t>
        <a:bodyPr/>
        <a:lstStyle/>
        <a:p>
          <a:endParaRPr lang="en-IN"/>
        </a:p>
      </dgm:t>
    </dgm:pt>
    <dgm:pt modelId="{C7E7B2D5-56CA-41B5-9794-26AF70D9E5D1}" type="pres">
      <dgm:prSet presAssocID="{D830F356-1C95-49BE-88A0-7FF7B1A1A0B8}" presName="parentShp" presStyleLbl="node1" presStyleIdx="1" presStyleCnt="3" custScaleY="117180" custLinFactNeighborX="-81" custLinFactNeighborY="-1938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1A7BE05-EC88-42C8-AE9A-7DB93C44B3D6}" type="pres">
      <dgm:prSet presAssocID="{D830F356-1C95-49BE-88A0-7FF7B1A1A0B8}" presName="childShp" presStyleLbl="bgAccFollowNode1" presStyleIdx="1" presStyleCnt="3" custScaleY="99803" custLinFactNeighborY="-1216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37339A-3EF2-45A4-9A3D-375C66B4BAAF}" type="pres">
      <dgm:prSet presAssocID="{5CD25D46-36F1-4710-B76C-4F4C344810CF}" presName="spacing" presStyleCnt="0"/>
      <dgm:spPr/>
      <dgm:t>
        <a:bodyPr/>
        <a:lstStyle/>
        <a:p>
          <a:endParaRPr lang="en-IN"/>
        </a:p>
      </dgm:t>
    </dgm:pt>
    <dgm:pt modelId="{C94AF210-D4F2-4B4D-9BC7-10C51B645C09}" type="pres">
      <dgm:prSet presAssocID="{4E5D79A3-836A-4A51-8B20-56701BB8606A}" presName="linNode" presStyleCnt="0"/>
      <dgm:spPr/>
      <dgm:t>
        <a:bodyPr/>
        <a:lstStyle/>
        <a:p>
          <a:endParaRPr lang="en-IN"/>
        </a:p>
      </dgm:t>
    </dgm:pt>
    <dgm:pt modelId="{2CD261D8-D223-4819-A14D-595E1EF6C5CD}" type="pres">
      <dgm:prSet presAssocID="{4E5D79A3-836A-4A51-8B20-56701BB8606A}" presName="parentShp" presStyleLbl="node1" presStyleIdx="2" presStyleCnt="3" custScaleY="119433" custLinFactNeighborX="224" custLinFactNeighborY="-2814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1CE4A2-1789-4AA0-AE99-7BC4A6449FFE}" type="pres">
      <dgm:prSet presAssocID="{4E5D79A3-836A-4A51-8B20-56701BB8606A}" presName="childShp" presStyleLbl="bgAccFollowNode1" presStyleIdx="2" presStyleCnt="3" custScaleY="105612" custLinFactNeighborX="122" custLinFactNeighborY="-2243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259F654E-1A6C-468D-8709-77EF90E33763}" srcId="{11AA10FB-5B04-4BB9-99AF-5EEAA1B9111C}" destId="{7056060C-D87D-4196-924F-AA6C70B0C724}" srcOrd="0" destOrd="0" parTransId="{DF8989B6-A6F4-4E64-94BF-CE352EADA53A}" sibTransId="{4FDFC10B-5483-4FA2-93FB-2B4A1838B051}"/>
    <dgm:cxn modelId="{609B9AC9-1984-444F-B7B9-CD17853CF706}" type="presOf" srcId="{0A811DC6-6FF5-4454-B19B-0FEDD25572EE}" destId="{8E1CE4A2-1789-4AA0-AE99-7BC4A6449FFE}" srcOrd="0" destOrd="0" presId="urn:microsoft.com/office/officeart/2005/8/layout/vList6"/>
    <dgm:cxn modelId="{8254D3BA-776D-4656-B6EF-D8C4E5891DDA}" type="presOf" srcId="{AA415DAA-8FC3-452A-8139-57D85A18ED2E}" destId="{D4233B38-194F-402F-89AC-29F3D99AD1B9}" srcOrd="0" destOrd="0" presId="urn:microsoft.com/office/officeart/2005/8/layout/vList6"/>
    <dgm:cxn modelId="{D6DC103B-DCD6-471C-9EC7-3830338FDEC2}" srcId="{7056060C-D87D-4196-924F-AA6C70B0C724}" destId="{AA415DAA-8FC3-452A-8139-57D85A18ED2E}" srcOrd="0" destOrd="0" parTransId="{46913183-9192-4A30-880F-32BBB7CAD9F0}" sibTransId="{3789F310-669D-4774-97BF-CFDCDA2716C0}"/>
    <dgm:cxn modelId="{F30C7E0C-C7B0-46B7-B714-06EF8734A985}" type="presOf" srcId="{D830F356-1C95-49BE-88A0-7FF7B1A1A0B8}" destId="{C7E7B2D5-56CA-41B5-9794-26AF70D9E5D1}" srcOrd="0" destOrd="0" presId="urn:microsoft.com/office/officeart/2005/8/layout/vList6"/>
    <dgm:cxn modelId="{6040C949-7301-4F7D-9615-A1031C3CDBCD}" srcId="{4E5D79A3-836A-4A51-8B20-56701BB8606A}" destId="{0A811DC6-6FF5-4454-B19B-0FEDD25572EE}" srcOrd="0" destOrd="0" parTransId="{974695D7-0AB4-4551-B405-EEFD5D145985}" sibTransId="{BC99F84C-0AE9-4F0C-A9E8-59ACB57D0316}"/>
    <dgm:cxn modelId="{F80560C5-09CB-4F42-B9C6-9A41336D88F4}" type="presOf" srcId="{4E5D79A3-836A-4A51-8B20-56701BB8606A}" destId="{2CD261D8-D223-4819-A14D-595E1EF6C5CD}" srcOrd="0" destOrd="0" presId="urn:microsoft.com/office/officeart/2005/8/layout/vList6"/>
    <dgm:cxn modelId="{8D09822B-DAFC-4604-ABDD-84C4C38B8A96}" srcId="{11AA10FB-5B04-4BB9-99AF-5EEAA1B9111C}" destId="{4E5D79A3-836A-4A51-8B20-56701BB8606A}" srcOrd="2" destOrd="0" parTransId="{1CE60821-B5D8-44AA-8710-355EA77AFE71}" sibTransId="{A3B236CF-7696-4BBD-9051-1FA904966602}"/>
    <dgm:cxn modelId="{E48D00FE-9C05-4571-ACC4-D24A0D6DD3DB}" type="presOf" srcId="{7056060C-D87D-4196-924F-AA6C70B0C724}" destId="{0A2B530A-C373-4421-A877-11DB575BEDF6}" srcOrd="0" destOrd="0" presId="urn:microsoft.com/office/officeart/2005/8/layout/vList6"/>
    <dgm:cxn modelId="{EF544A9F-2AAA-4311-BD6A-141CAC3259BD}" type="presOf" srcId="{11AA10FB-5B04-4BB9-99AF-5EEAA1B9111C}" destId="{094836D8-08BE-49F5-8A4F-552BA5BF9E31}" srcOrd="0" destOrd="0" presId="urn:microsoft.com/office/officeart/2005/8/layout/vList6"/>
    <dgm:cxn modelId="{B2B7837B-0DB7-41FF-B60D-E25B995F4100}" srcId="{D830F356-1C95-49BE-88A0-7FF7B1A1A0B8}" destId="{8574EB2A-3659-4D72-A3E2-887BE2F72C54}" srcOrd="0" destOrd="0" parTransId="{A5CAF8C6-8F85-4144-BEA5-AF45077B55B2}" sibTransId="{930AF4E7-DD0B-417D-9ECB-A52E4E5A3586}"/>
    <dgm:cxn modelId="{17A89BC7-15FA-4A9F-B411-81AEB7C9CC6C}" type="presOf" srcId="{8574EB2A-3659-4D72-A3E2-887BE2F72C54}" destId="{D1A7BE05-EC88-42C8-AE9A-7DB93C44B3D6}" srcOrd="0" destOrd="0" presId="urn:microsoft.com/office/officeart/2005/8/layout/vList6"/>
    <dgm:cxn modelId="{57957849-09A4-4107-A9F9-CB61A1D2157B}" srcId="{11AA10FB-5B04-4BB9-99AF-5EEAA1B9111C}" destId="{D830F356-1C95-49BE-88A0-7FF7B1A1A0B8}" srcOrd="1" destOrd="0" parTransId="{EE4EA185-24D5-4956-BFE7-4EBF70E81C7A}" sibTransId="{5CD25D46-36F1-4710-B76C-4F4C344810CF}"/>
    <dgm:cxn modelId="{D62C864D-BDCB-452C-803E-2E2847DA60FD}" type="presParOf" srcId="{094836D8-08BE-49F5-8A4F-552BA5BF9E31}" destId="{A069548E-0B24-4B7A-BBC8-BFC21AC023C3}" srcOrd="0" destOrd="0" presId="urn:microsoft.com/office/officeart/2005/8/layout/vList6"/>
    <dgm:cxn modelId="{33AA2DCB-8B29-4B73-BE6D-C6E89ACC4B4F}" type="presParOf" srcId="{A069548E-0B24-4B7A-BBC8-BFC21AC023C3}" destId="{0A2B530A-C373-4421-A877-11DB575BEDF6}" srcOrd="0" destOrd="0" presId="urn:microsoft.com/office/officeart/2005/8/layout/vList6"/>
    <dgm:cxn modelId="{187084C6-4D50-45A8-B527-88BFF6F195DD}" type="presParOf" srcId="{A069548E-0B24-4B7A-BBC8-BFC21AC023C3}" destId="{D4233B38-194F-402F-89AC-29F3D99AD1B9}" srcOrd="1" destOrd="0" presId="urn:microsoft.com/office/officeart/2005/8/layout/vList6"/>
    <dgm:cxn modelId="{09A8E0D8-670B-4FEF-85B2-0C4DD70D1FDC}" type="presParOf" srcId="{094836D8-08BE-49F5-8A4F-552BA5BF9E31}" destId="{A21A0B91-AE31-4AD4-BCCC-7B078F29ED44}" srcOrd="1" destOrd="0" presId="urn:microsoft.com/office/officeart/2005/8/layout/vList6"/>
    <dgm:cxn modelId="{F56A63FC-4905-4642-9F75-CC377B7B75BE}" type="presParOf" srcId="{094836D8-08BE-49F5-8A4F-552BA5BF9E31}" destId="{205B782C-1212-4FCC-95AC-E70DFAD70EAA}" srcOrd="2" destOrd="0" presId="urn:microsoft.com/office/officeart/2005/8/layout/vList6"/>
    <dgm:cxn modelId="{48DF346A-BF6B-455A-881A-8479067E90CA}" type="presParOf" srcId="{205B782C-1212-4FCC-95AC-E70DFAD70EAA}" destId="{C7E7B2D5-56CA-41B5-9794-26AF70D9E5D1}" srcOrd="0" destOrd="0" presId="urn:microsoft.com/office/officeart/2005/8/layout/vList6"/>
    <dgm:cxn modelId="{45B7B814-A63D-40BB-8DE1-55EE52F12A14}" type="presParOf" srcId="{205B782C-1212-4FCC-95AC-E70DFAD70EAA}" destId="{D1A7BE05-EC88-42C8-AE9A-7DB93C44B3D6}" srcOrd="1" destOrd="0" presId="urn:microsoft.com/office/officeart/2005/8/layout/vList6"/>
    <dgm:cxn modelId="{9FB7E3CB-D027-475D-8D21-D77DB0602FBC}" type="presParOf" srcId="{094836D8-08BE-49F5-8A4F-552BA5BF9E31}" destId="{6F37339A-3EF2-45A4-9A3D-375C66B4BAAF}" srcOrd="3" destOrd="0" presId="urn:microsoft.com/office/officeart/2005/8/layout/vList6"/>
    <dgm:cxn modelId="{D9D42197-F9FC-4CFC-897F-8979D20A6790}" type="presParOf" srcId="{094836D8-08BE-49F5-8A4F-552BA5BF9E31}" destId="{C94AF210-D4F2-4B4D-9BC7-10C51B645C09}" srcOrd="4" destOrd="0" presId="urn:microsoft.com/office/officeart/2005/8/layout/vList6"/>
    <dgm:cxn modelId="{281720A9-BDEE-4C87-9632-03F3F06C7D22}" type="presParOf" srcId="{C94AF210-D4F2-4B4D-9BC7-10C51B645C09}" destId="{2CD261D8-D223-4819-A14D-595E1EF6C5CD}" srcOrd="0" destOrd="0" presId="urn:microsoft.com/office/officeart/2005/8/layout/vList6"/>
    <dgm:cxn modelId="{23FD5748-239E-4FAB-A719-51DA26A47CC7}" type="presParOf" srcId="{C94AF210-D4F2-4B4D-9BC7-10C51B645C09}" destId="{8E1CE4A2-1789-4AA0-AE99-7BC4A6449F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50C9B-3EDC-458F-AECD-46EEE5C61FBB}" type="doc">
      <dgm:prSet loTypeId="urn:microsoft.com/office/officeart/2005/8/layout/hierarchy3" loCatId="list" qsTypeId="urn:microsoft.com/office/officeart/2005/8/quickstyle/simple1#10" qsCatId="simple" csTypeId="urn:microsoft.com/office/officeart/2005/8/colors/accent1_2#4" csCatId="accent1" phldr="1"/>
      <dgm:spPr/>
      <dgm:t>
        <a:bodyPr/>
        <a:lstStyle/>
        <a:p>
          <a:endParaRPr lang="da-DK"/>
        </a:p>
      </dgm:t>
    </dgm:pt>
    <dgm:pt modelId="{E6C402AB-76C8-4AC5-98F4-0C12DB837B5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a-DK" sz="2400" b="1" dirty="0" smtClean="0">
              <a:solidFill>
                <a:schemeClr val="bg1"/>
              </a:solidFill>
            </a:rPr>
            <a:t>Industrial collaboration</a:t>
          </a:r>
          <a:endParaRPr lang="da-DK" sz="2400" b="1" dirty="0">
            <a:solidFill>
              <a:schemeClr val="bg1"/>
            </a:solidFill>
          </a:endParaRPr>
        </a:p>
      </dgm:t>
    </dgm:pt>
    <dgm:pt modelId="{EB321160-03FE-4310-85A2-259B2CACE53F}" type="parTrans" cxnId="{CAE321C6-EE36-4075-AAEA-132E117BB1AE}">
      <dgm:prSet/>
      <dgm:spPr/>
      <dgm:t>
        <a:bodyPr/>
        <a:lstStyle/>
        <a:p>
          <a:endParaRPr lang="da-DK"/>
        </a:p>
      </dgm:t>
    </dgm:pt>
    <dgm:pt modelId="{287063AF-0477-4904-B53C-797DA4EE5C46}" type="sibTrans" cxnId="{CAE321C6-EE36-4075-AAEA-132E117BB1AE}">
      <dgm:prSet/>
      <dgm:spPr/>
      <dgm:t>
        <a:bodyPr/>
        <a:lstStyle/>
        <a:p>
          <a:endParaRPr lang="da-DK"/>
        </a:p>
      </dgm:t>
    </dgm:pt>
    <dgm:pt modelId="{D5B5DCEF-8CD8-403E-883B-BAB2437463DE}">
      <dgm:prSet phldrT="[Text]"/>
      <dgm:spPr/>
      <dgm:t>
        <a:bodyPr/>
        <a:lstStyle/>
        <a:p>
          <a:r>
            <a:rPr lang="da-DK" dirty="0" smtClean="0"/>
            <a:t>Joint ICT solutions for industrial compatibility and IPRs</a:t>
          </a:r>
          <a:endParaRPr lang="da-DK" dirty="0"/>
        </a:p>
      </dgm:t>
    </dgm:pt>
    <dgm:pt modelId="{6378261A-DE7F-42A0-BBC9-319A4BC6A354}" type="parTrans" cxnId="{6A5E83A7-4745-444F-B81F-63AE238216EF}">
      <dgm:prSet/>
      <dgm:spPr/>
      <dgm:t>
        <a:bodyPr/>
        <a:lstStyle/>
        <a:p>
          <a:endParaRPr lang="da-DK"/>
        </a:p>
      </dgm:t>
    </dgm:pt>
    <dgm:pt modelId="{103815FF-7990-4089-A724-4CE73AF74C4F}" type="sibTrans" cxnId="{6A5E83A7-4745-444F-B81F-63AE238216EF}">
      <dgm:prSet/>
      <dgm:spPr/>
      <dgm:t>
        <a:bodyPr/>
        <a:lstStyle/>
        <a:p>
          <a:endParaRPr lang="da-DK"/>
        </a:p>
      </dgm:t>
    </dgm:pt>
    <dgm:pt modelId="{B8803149-AE78-4C71-9951-866F65E9C89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marL="630238" indent="-180975" algn="l">
            <a:lnSpc>
              <a:spcPct val="100000"/>
            </a:lnSpc>
            <a:spcAft>
              <a:spcPts val="0"/>
            </a:spcAft>
          </a:pPr>
          <a:r>
            <a:rPr lang="da-DK" sz="2000" b="1" dirty="0" smtClean="0">
              <a:solidFill>
                <a:schemeClr val="bg1"/>
              </a:solidFill>
            </a:rPr>
            <a:t>Coherent and     aligned ICT </a:t>
          </a:r>
        </a:p>
        <a:p>
          <a:pPr marL="630238" indent="88900" algn="l">
            <a:lnSpc>
              <a:spcPct val="100000"/>
            </a:lnSpc>
            <a:spcAft>
              <a:spcPts val="0"/>
            </a:spcAft>
          </a:pPr>
          <a:r>
            <a:rPr lang="da-DK" sz="2000" b="1" dirty="0" smtClean="0">
              <a:solidFill>
                <a:schemeClr val="bg1"/>
              </a:solidFill>
            </a:rPr>
            <a:t>standards</a:t>
          </a:r>
          <a:endParaRPr lang="da-DK" sz="2000" b="1" dirty="0">
            <a:solidFill>
              <a:schemeClr val="bg1"/>
            </a:solidFill>
          </a:endParaRPr>
        </a:p>
      </dgm:t>
    </dgm:pt>
    <dgm:pt modelId="{571B6D28-9FE8-4B65-BFD3-7DD1267FF6AD}" type="parTrans" cxnId="{C1EA82E0-92A4-48D9-BEE2-9E97BDEC43ED}">
      <dgm:prSet/>
      <dgm:spPr/>
      <dgm:t>
        <a:bodyPr/>
        <a:lstStyle/>
        <a:p>
          <a:endParaRPr lang="da-DK"/>
        </a:p>
      </dgm:t>
    </dgm:pt>
    <dgm:pt modelId="{1D080DB9-5540-44D6-958B-E2D9AEE03530}" type="sibTrans" cxnId="{C1EA82E0-92A4-48D9-BEE2-9E97BDEC43ED}">
      <dgm:prSet/>
      <dgm:spPr/>
      <dgm:t>
        <a:bodyPr/>
        <a:lstStyle/>
        <a:p>
          <a:endParaRPr lang="da-DK"/>
        </a:p>
      </dgm:t>
    </dgm:pt>
    <dgm:pt modelId="{F953FE2D-242B-422D-B94B-6B2E8BD7DCCC}">
      <dgm:prSet phldrT="[Text]"/>
      <dgm:spPr/>
      <dgm:t>
        <a:bodyPr/>
        <a:lstStyle/>
        <a:p>
          <a:r>
            <a:rPr lang="da-DK" dirty="0" smtClean="0"/>
            <a:t>Trade and Regulatory convergence</a:t>
          </a:r>
          <a:endParaRPr lang="da-DK" dirty="0"/>
        </a:p>
      </dgm:t>
    </dgm:pt>
    <dgm:pt modelId="{802724FE-3E54-4470-A126-40A0C9BD8837}" type="parTrans" cxnId="{1304D647-B1F4-4CF2-A3FE-C6C74F460BEB}">
      <dgm:prSet/>
      <dgm:spPr/>
      <dgm:t>
        <a:bodyPr/>
        <a:lstStyle/>
        <a:p>
          <a:endParaRPr lang="da-DK"/>
        </a:p>
      </dgm:t>
    </dgm:pt>
    <dgm:pt modelId="{44377F38-9742-4CBF-885B-D0120CCEC5D5}" type="sibTrans" cxnId="{1304D647-B1F4-4CF2-A3FE-C6C74F460BEB}">
      <dgm:prSet/>
      <dgm:spPr/>
      <dgm:t>
        <a:bodyPr/>
        <a:lstStyle/>
        <a:p>
          <a:endParaRPr lang="da-DK"/>
        </a:p>
      </dgm:t>
    </dgm:pt>
    <dgm:pt modelId="{984F9FB2-B15F-44D6-82D3-73968AC7A66E}">
      <dgm:prSet phldrT="[Text]"/>
      <dgm:spPr/>
      <dgm:t>
        <a:bodyPr/>
        <a:lstStyle/>
        <a:p>
          <a:r>
            <a:rPr lang="da-DK" dirty="0" smtClean="0"/>
            <a:t>Respond to market dynamics</a:t>
          </a:r>
          <a:endParaRPr lang="da-DK" dirty="0"/>
        </a:p>
      </dgm:t>
    </dgm:pt>
    <dgm:pt modelId="{CA650F06-AC6C-4A37-AB06-B3FDA777F77E}" type="parTrans" cxnId="{31A44BA5-5804-46BF-8DA6-25059709C87C}">
      <dgm:prSet/>
      <dgm:spPr/>
      <dgm:t>
        <a:bodyPr/>
        <a:lstStyle/>
        <a:p>
          <a:endParaRPr lang="da-DK"/>
        </a:p>
      </dgm:t>
    </dgm:pt>
    <dgm:pt modelId="{6AAFDE77-06AD-49F8-B975-B6DCA5E5CED6}" type="sibTrans" cxnId="{31A44BA5-5804-46BF-8DA6-25059709C87C}">
      <dgm:prSet/>
      <dgm:spPr/>
      <dgm:t>
        <a:bodyPr/>
        <a:lstStyle/>
        <a:p>
          <a:endParaRPr lang="da-DK"/>
        </a:p>
      </dgm:t>
    </dgm:pt>
    <dgm:pt modelId="{7F30C8FA-46E9-42FE-889F-58B42356ABD6}">
      <dgm:prSet phldrT="[Text]"/>
      <dgm:spPr/>
      <dgm:t>
        <a:bodyPr/>
        <a:lstStyle/>
        <a:p>
          <a:r>
            <a:rPr lang="da-DK" dirty="0" smtClean="0"/>
            <a:t>Access to global markets</a:t>
          </a:r>
          <a:endParaRPr lang="da-DK" dirty="0"/>
        </a:p>
      </dgm:t>
    </dgm:pt>
    <dgm:pt modelId="{1D7C4BF0-551B-4EE6-B7FD-7C9A58875589}" type="parTrans" cxnId="{30073F07-8CE3-497D-9525-546E1DDF00EF}">
      <dgm:prSet/>
      <dgm:spPr/>
      <dgm:t>
        <a:bodyPr/>
        <a:lstStyle/>
        <a:p>
          <a:endParaRPr lang="da-DK"/>
        </a:p>
      </dgm:t>
    </dgm:pt>
    <dgm:pt modelId="{33E8A9C4-3D4D-4760-A20A-7125C1635B9B}" type="sibTrans" cxnId="{30073F07-8CE3-497D-9525-546E1DDF00EF}">
      <dgm:prSet/>
      <dgm:spPr/>
      <dgm:t>
        <a:bodyPr/>
        <a:lstStyle/>
        <a:p>
          <a:endParaRPr lang="da-DK"/>
        </a:p>
      </dgm:t>
    </dgm:pt>
    <dgm:pt modelId="{CB27D3CD-ADD9-4385-9E1A-CB50430AB5DB}" type="pres">
      <dgm:prSet presAssocID="{9BD50C9B-3EDC-458F-AECD-46EEE5C61F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749F5CFC-D6BF-4594-9161-A9B800CC855D}" type="pres">
      <dgm:prSet presAssocID="{E6C402AB-76C8-4AC5-98F4-0C12DB837B5F}" presName="root" presStyleCnt="0"/>
      <dgm:spPr/>
    </dgm:pt>
    <dgm:pt modelId="{495F83DE-5827-4C64-8322-63E5C9F9AAB4}" type="pres">
      <dgm:prSet presAssocID="{E6C402AB-76C8-4AC5-98F4-0C12DB837B5F}" presName="rootComposite" presStyleCnt="0"/>
      <dgm:spPr/>
    </dgm:pt>
    <dgm:pt modelId="{ED594C8A-0B05-4F02-861D-E6616C50B58F}" type="pres">
      <dgm:prSet presAssocID="{E6C402AB-76C8-4AC5-98F4-0C12DB837B5F}" presName="rootText" presStyleLbl="node1" presStyleIdx="0" presStyleCnt="2" custLinFactNeighborX="-18220"/>
      <dgm:spPr/>
      <dgm:t>
        <a:bodyPr/>
        <a:lstStyle/>
        <a:p>
          <a:endParaRPr lang="en-IN"/>
        </a:p>
      </dgm:t>
    </dgm:pt>
    <dgm:pt modelId="{6BFEA25D-9607-47D4-BCAD-E4BDD9759C4A}" type="pres">
      <dgm:prSet presAssocID="{E6C402AB-76C8-4AC5-98F4-0C12DB837B5F}" presName="rootConnector" presStyleLbl="node1" presStyleIdx="0" presStyleCnt="2"/>
      <dgm:spPr/>
      <dgm:t>
        <a:bodyPr/>
        <a:lstStyle/>
        <a:p>
          <a:endParaRPr lang="en-IN"/>
        </a:p>
      </dgm:t>
    </dgm:pt>
    <dgm:pt modelId="{7EFFC445-27A2-4D62-8FC6-8DB74FAC5B1E}" type="pres">
      <dgm:prSet presAssocID="{E6C402AB-76C8-4AC5-98F4-0C12DB837B5F}" presName="childShape" presStyleCnt="0"/>
      <dgm:spPr/>
    </dgm:pt>
    <dgm:pt modelId="{3A806D83-0308-45D6-B707-F2A91A12BC64}" type="pres">
      <dgm:prSet presAssocID="{6378261A-DE7F-42A0-BBC9-319A4BC6A354}" presName="Name13" presStyleLbl="parChTrans1D2" presStyleIdx="0" presStyleCnt="4"/>
      <dgm:spPr/>
      <dgm:t>
        <a:bodyPr/>
        <a:lstStyle/>
        <a:p>
          <a:endParaRPr lang="en-IN"/>
        </a:p>
      </dgm:t>
    </dgm:pt>
    <dgm:pt modelId="{CF8783E8-B22E-4BEC-8D97-9D68A3DE2C8E}" type="pres">
      <dgm:prSet presAssocID="{D5B5DCEF-8CD8-403E-883B-BAB2437463DE}" presName="childText" presStyleLbl="bgAcc1" presStyleIdx="0" presStyleCnt="4" custLinFactNeighborX="-2277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9AD581-BE85-4863-BE6E-104DD42CD0F5}" type="pres">
      <dgm:prSet presAssocID="{1D7C4BF0-551B-4EE6-B7FD-7C9A58875589}" presName="Name13" presStyleLbl="parChTrans1D2" presStyleIdx="1" presStyleCnt="4"/>
      <dgm:spPr/>
      <dgm:t>
        <a:bodyPr/>
        <a:lstStyle/>
        <a:p>
          <a:endParaRPr lang="en-IN"/>
        </a:p>
      </dgm:t>
    </dgm:pt>
    <dgm:pt modelId="{6DB61428-B24A-439B-8668-D030F5DBD90D}" type="pres">
      <dgm:prSet presAssocID="{7F30C8FA-46E9-42FE-889F-58B42356ABD6}" presName="childText" presStyleLbl="bgAcc1" presStyleIdx="1" presStyleCnt="4" custLinFactNeighborX="-2277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37AAC4-D535-4A09-9D58-BCC2D75027AF}" type="pres">
      <dgm:prSet presAssocID="{B8803149-AE78-4C71-9951-866F65E9C899}" presName="root" presStyleCnt="0"/>
      <dgm:spPr/>
    </dgm:pt>
    <dgm:pt modelId="{BA5294D9-A19C-45E9-9190-FB4B2CCD1882}" type="pres">
      <dgm:prSet presAssocID="{B8803149-AE78-4C71-9951-866F65E9C899}" presName="rootComposite" presStyleCnt="0"/>
      <dgm:spPr/>
    </dgm:pt>
    <dgm:pt modelId="{2E4E6794-2897-4A39-A8DC-8E73AE566E0D}" type="pres">
      <dgm:prSet presAssocID="{B8803149-AE78-4C71-9951-866F65E9C899}" presName="rootText" presStyleLbl="node1" presStyleIdx="1" presStyleCnt="2" custLinFactNeighborX="10378"/>
      <dgm:spPr/>
      <dgm:t>
        <a:bodyPr/>
        <a:lstStyle/>
        <a:p>
          <a:endParaRPr lang="en-IN"/>
        </a:p>
      </dgm:t>
    </dgm:pt>
    <dgm:pt modelId="{CCC9E86B-B3C2-4A65-AA2A-2A39D65CEA65}" type="pres">
      <dgm:prSet presAssocID="{B8803149-AE78-4C71-9951-866F65E9C899}" presName="rootConnector" presStyleLbl="node1" presStyleIdx="1" presStyleCnt="2"/>
      <dgm:spPr/>
      <dgm:t>
        <a:bodyPr/>
        <a:lstStyle/>
        <a:p>
          <a:endParaRPr lang="en-IN"/>
        </a:p>
      </dgm:t>
    </dgm:pt>
    <dgm:pt modelId="{623A9FA7-165C-4DF7-A9A7-7A494A67AFB7}" type="pres">
      <dgm:prSet presAssocID="{B8803149-AE78-4C71-9951-866F65E9C899}" presName="childShape" presStyleCnt="0"/>
      <dgm:spPr/>
    </dgm:pt>
    <dgm:pt modelId="{51F46D6E-4AA2-4078-BDC6-051BFDF2304D}" type="pres">
      <dgm:prSet presAssocID="{802724FE-3E54-4470-A126-40A0C9BD8837}" presName="Name13" presStyleLbl="parChTrans1D2" presStyleIdx="2" presStyleCnt="4"/>
      <dgm:spPr/>
      <dgm:t>
        <a:bodyPr/>
        <a:lstStyle/>
        <a:p>
          <a:endParaRPr lang="en-IN"/>
        </a:p>
      </dgm:t>
    </dgm:pt>
    <dgm:pt modelId="{C7D93890-BD44-4C39-AE35-2E074CB615FF}" type="pres">
      <dgm:prSet presAssocID="{F953FE2D-242B-422D-B94B-6B2E8BD7DCCC}" presName="childText" presStyleLbl="bgAcc1" presStyleIdx="2" presStyleCnt="4" custLinFactNeighborX="1297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16CE436-A34F-418D-9434-E07BDD60A564}" type="pres">
      <dgm:prSet presAssocID="{CA650F06-AC6C-4A37-AB06-B3FDA777F77E}" presName="Name13" presStyleLbl="parChTrans1D2" presStyleIdx="3" presStyleCnt="4"/>
      <dgm:spPr/>
      <dgm:t>
        <a:bodyPr/>
        <a:lstStyle/>
        <a:p>
          <a:endParaRPr lang="en-IN"/>
        </a:p>
      </dgm:t>
    </dgm:pt>
    <dgm:pt modelId="{1CAA388E-CEF9-4137-9319-89B807546EE8}" type="pres">
      <dgm:prSet presAssocID="{984F9FB2-B15F-44D6-82D3-73968AC7A66E}" presName="childText" presStyleLbl="bgAcc1" presStyleIdx="3" presStyleCnt="4" custLinFactNeighborX="1297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1EA82E0-92A4-48D9-BEE2-9E97BDEC43ED}" srcId="{9BD50C9B-3EDC-458F-AECD-46EEE5C61FBB}" destId="{B8803149-AE78-4C71-9951-866F65E9C899}" srcOrd="1" destOrd="0" parTransId="{571B6D28-9FE8-4B65-BFD3-7DD1267FF6AD}" sibTransId="{1D080DB9-5540-44D6-958B-E2D9AEE03530}"/>
    <dgm:cxn modelId="{E490DA5F-1EDF-458B-8368-C562A73F0D37}" type="presOf" srcId="{984F9FB2-B15F-44D6-82D3-73968AC7A66E}" destId="{1CAA388E-CEF9-4137-9319-89B807546EE8}" srcOrd="0" destOrd="0" presId="urn:microsoft.com/office/officeart/2005/8/layout/hierarchy3"/>
    <dgm:cxn modelId="{FC622775-6F16-4AFD-8D6A-B1A880D0B119}" type="presOf" srcId="{E6C402AB-76C8-4AC5-98F4-0C12DB837B5F}" destId="{ED594C8A-0B05-4F02-861D-E6616C50B58F}" srcOrd="0" destOrd="0" presId="urn:microsoft.com/office/officeart/2005/8/layout/hierarchy3"/>
    <dgm:cxn modelId="{FF550558-E246-4E09-9362-EE122B8C6682}" type="presOf" srcId="{D5B5DCEF-8CD8-403E-883B-BAB2437463DE}" destId="{CF8783E8-B22E-4BEC-8D97-9D68A3DE2C8E}" srcOrd="0" destOrd="0" presId="urn:microsoft.com/office/officeart/2005/8/layout/hierarchy3"/>
    <dgm:cxn modelId="{2B1B9B2B-8556-4964-9035-7FBD087471C5}" type="presOf" srcId="{802724FE-3E54-4470-A126-40A0C9BD8837}" destId="{51F46D6E-4AA2-4078-BDC6-051BFDF2304D}" srcOrd="0" destOrd="0" presId="urn:microsoft.com/office/officeart/2005/8/layout/hierarchy3"/>
    <dgm:cxn modelId="{9A6356CC-3511-4E5C-B04F-46FF7D67B872}" type="presOf" srcId="{1D7C4BF0-551B-4EE6-B7FD-7C9A58875589}" destId="{2A9AD581-BE85-4863-BE6E-104DD42CD0F5}" srcOrd="0" destOrd="0" presId="urn:microsoft.com/office/officeart/2005/8/layout/hierarchy3"/>
    <dgm:cxn modelId="{CEB19865-6339-4509-AFF2-327B62477FB9}" type="presOf" srcId="{6378261A-DE7F-42A0-BBC9-319A4BC6A354}" destId="{3A806D83-0308-45D6-B707-F2A91A12BC64}" srcOrd="0" destOrd="0" presId="urn:microsoft.com/office/officeart/2005/8/layout/hierarchy3"/>
    <dgm:cxn modelId="{31A44BA5-5804-46BF-8DA6-25059709C87C}" srcId="{B8803149-AE78-4C71-9951-866F65E9C899}" destId="{984F9FB2-B15F-44D6-82D3-73968AC7A66E}" srcOrd="1" destOrd="0" parTransId="{CA650F06-AC6C-4A37-AB06-B3FDA777F77E}" sibTransId="{6AAFDE77-06AD-49F8-B975-B6DCA5E5CED6}"/>
    <dgm:cxn modelId="{1E47F3A3-38EC-4C72-BD0A-A31B25E00800}" type="presOf" srcId="{B8803149-AE78-4C71-9951-866F65E9C899}" destId="{CCC9E86B-B3C2-4A65-AA2A-2A39D65CEA65}" srcOrd="1" destOrd="0" presId="urn:microsoft.com/office/officeart/2005/8/layout/hierarchy3"/>
    <dgm:cxn modelId="{A2FA93E1-6C97-428C-BBE2-30DD1584D889}" type="presOf" srcId="{7F30C8FA-46E9-42FE-889F-58B42356ABD6}" destId="{6DB61428-B24A-439B-8668-D030F5DBD90D}" srcOrd="0" destOrd="0" presId="urn:microsoft.com/office/officeart/2005/8/layout/hierarchy3"/>
    <dgm:cxn modelId="{1304D647-B1F4-4CF2-A3FE-C6C74F460BEB}" srcId="{B8803149-AE78-4C71-9951-866F65E9C899}" destId="{F953FE2D-242B-422D-B94B-6B2E8BD7DCCC}" srcOrd="0" destOrd="0" parTransId="{802724FE-3E54-4470-A126-40A0C9BD8837}" sibTransId="{44377F38-9742-4CBF-885B-D0120CCEC5D5}"/>
    <dgm:cxn modelId="{7148BC70-E5F1-4298-A25B-3E876F871B80}" type="presOf" srcId="{B8803149-AE78-4C71-9951-866F65E9C899}" destId="{2E4E6794-2897-4A39-A8DC-8E73AE566E0D}" srcOrd="0" destOrd="0" presId="urn:microsoft.com/office/officeart/2005/8/layout/hierarchy3"/>
    <dgm:cxn modelId="{CAE321C6-EE36-4075-AAEA-132E117BB1AE}" srcId="{9BD50C9B-3EDC-458F-AECD-46EEE5C61FBB}" destId="{E6C402AB-76C8-4AC5-98F4-0C12DB837B5F}" srcOrd="0" destOrd="0" parTransId="{EB321160-03FE-4310-85A2-259B2CACE53F}" sibTransId="{287063AF-0477-4904-B53C-797DA4EE5C46}"/>
    <dgm:cxn modelId="{FD763FF2-FFF9-49FB-93B9-E756D45ACA74}" type="presOf" srcId="{E6C402AB-76C8-4AC5-98F4-0C12DB837B5F}" destId="{6BFEA25D-9607-47D4-BCAD-E4BDD9759C4A}" srcOrd="1" destOrd="0" presId="urn:microsoft.com/office/officeart/2005/8/layout/hierarchy3"/>
    <dgm:cxn modelId="{78A377E6-F9F8-43AD-85AD-4F8BF781573E}" type="presOf" srcId="{CA650F06-AC6C-4A37-AB06-B3FDA777F77E}" destId="{E16CE436-A34F-418D-9434-E07BDD60A564}" srcOrd="0" destOrd="0" presId="urn:microsoft.com/office/officeart/2005/8/layout/hierarchy3"/>
    <dgm:cxn modelId="{864B8249-21A0-4AE1-A87B-616DB6F6C8D3}" type="presOf" srcId="{9BD50C9B-3EDC-458F-AECD-46EEE5C61FBB}" destId="{CB27D3CD-ADD9-4385-9E1A-CB50430AB5DB}" srcOrd="0" destOrd="0" presId="urn:microsoft.com/office/officeart/2005/8/layout/hierarchy3"/>
    <dgm:cxn modelId="{6A5E83A7-4745-444F-B81F-63AE238216EF}" srcId="{E6C402AB-76C8-4AC5-98F4-0C12DB837B5F}" destId="{D5B5DCEF-8CD8-403E-883B-BAB2437463DE}" srcOrd="0" destOrd="0" parTransId="{6378261A-DE7F-42A0-BBC9-319A4BC6A354}" sibTransId="{103815FF-7990-4089-A724-4CE73AF74C4F}"/>
    <dgm:cxn modelId="{74C26459-A638-401C-9F6B-5445F3ECDECA}" type="presOf" srcId="{F953FE2D-242B-422D-B94B-6B2E8BD7DCCC}" destId="{C7D93890-BD44-4C39-AE35-2E074CB615FF}" srcOrd="0" destOrd="0" presId="urn:microsoft.com/office/officeart/2005/8/layout/hierarchy3"/>
    <dgm:cxn modelId="{30073F07-8CE3-497D-9525-546E1DDF00EF}" srcId="{E6C402AB-76C8-4AC5-98F4-0C12DB837B5F}" destId="{7F30C8FA-46E9-42FE-889F-58B42356ABD6}" srcOrd="1" destOrd="0" parTransId="{1D7C4BF0-551B-4EE6-B7FD-7C9A58875589}" sibTransId="{33E8A9C4-3D4D-4760-A20A-7125C1635B9B}"/>
    <dgm:cxn modelId="{603C4F21-B531-463B-8636-55B73AF27F4A}" type="presParOf" srcId="{CB27D3CD-ADD9-4385-9E1A-CB50430AB5DB}" destId="{749F5CFC-D6BF-4594-9161-A9B800CC855D}" srcOrd="0" destOrd="0" presId="urn:microsoft.com/office/officeart/2005/8/layout/hierarchy3"/>
    <dgm:cxn modelId="{46892CA8-9C3B-496C-9CC4-C4F54516DE03}" type="presParOf" srcId="{749F5CFC-D6BF-4594-9161-A9B800CC855D}" destId="{495F83DE-5827-4C64-8322-63E5C9F9AAB4}" srcOrd="0" destOrd="0" presId="urn:microsoft.com/office/officeart/2005/8/layout/hierarchy3"/>
    <dgm:cxn modelId="{18B1BFB0-4C5A-4176-863C-53FFED957512}" type="presParOf" srcId="{495F83DE-5827-4C64-8322-63E5C9F9AAB4}" destId="{ED594C8A-0B05-4F02-861D-E6616C50B58F}" srcOrd="0" destOrd="0" presId="urn:microsoft.com/office/officeart/2005/8/layout/hierarchy3"/>
    <dgm:cxn modelId="{9F394719-E7F6-47FA-9DCE-1332B5CB9939}" type="presParOf" srcId="{495F83DE-5827-4C64-8322-63E5C9F9AAB4}" destId="{6BFEA25D-9607-47D4-BCAD-E4BDD9759C4A}" srcOrd="1" destOrd="0" presId="urn:microsoft.com/office/officeart/2005/8/layout/hierarchy3"/>
    <dgm:cxn modelId="{8E9A056D-5282-40BC-8C97-DDB6E1C9D2C8}" type="presParOf" srcId="{749F5CFC-D6BF-4594-9161-A9B800CC855D}" destId="{7EFFC445-27A2-4D62-8FC6-8DB74FAC5B1E}" srcOrd="1" destOrd="0" presId="urn:microsoft.com/office/officeart/2005/8/layout/hierarchy3"/>
    <dgm:cxn modelId="{79B0A972-2C1E-4551-85C6-C5021FD7793B}" type="presParOf" srcId="{7EFFC445-27A2-4D62-8FC6-8DB74FAC5B1E}" destId="{3A806D83-0308-45D6-B707-F2A91A12BC64}" srcOrd="0" destOrd="0" presId="urn:microsoft.com/office/officeart/2005/8/layout/hierarchy3"/>
    <dgm:cxn modelId="{5F5294D0-E935-4942-8573-9FD72191EBBA}" type="presParOf" srcId="{7EFFC445-27A2-4D62-8FC6-8DB74FAC5B1E}" destId="{CF8783E8-B22E-4BEC-8D97-9D68A3DE2C8E}" srcOrd="1" destOrd="0" presId="urn:microsoft.com/office/officeart/2005/8/layout/hierarchy3"/>
    <dgm:cxn modelId="{5F55ED00-12EF-4020-B72E-66385364DE0B}" type="presParOf" srcId="{7EFFC445-27A2-4D62-8FC6-8DB74FAC5B1E}" destId="{2A9AD581-BE85-4863-BE6E-104DD42CD0F5}" srcOrd="2" destOrd="0" presId="urn:microsoft.com/office/officeart/2005/8/layout/hierarchy3"/>
    <dgm:cxn modelId="{1E93247C-C78A-4E90-982C-667A8BBBC662}" type="presParOf" srcId="{7EFFC445-27A2-4D62-8FC6-8DB74FAC5B1E}" destId="{6DB61428-B24A-439B-8668-D030F5DBD90D}" srcOrd="3" destOrd="0" presId="urn:microsoft.com/office/officeart/2005/8/layout/hierarchy3"/>
    <dgm:cxn modelId="{98EC29D8-F6C5-4D6F-961B-9BA3F72A37C7}" type="presParOf" srcId="{CB27D3CD-ADD9-4385-9E1A-CB50430AB5DB}" destId="{3937AAC4-D535-4A09-9D58-BCC2D75027AF}" srcOrd="1" destOrd="0" presId="urn:microsoft.com/office/officeart/2005/8/layout/hierarchy3"/>
    <dgm:cxn modelId="{75F52A7F-E23C-465E-ADB1-5E62A85A544C}" type="presParOf" srcId="{3937AAC4-D535-4A09-9D58-BCC2D75027AF}" destId="{BA5294D9-A19C-45E9-9190-FB4B2CCD1882}" srcOrd="0" destOrd="0" presId="urn:microsoft.com/office/officeart/2005/8/layout/hierarchy3"/>
    <dgm:cxn modelId="{23D4C3CD-F0AD-45ED-96A7-39A18E6E2027}" type="presParOf" srcId="{BA5294D9-A19C-45E9-9190-FB4B2CCD1882}" destId="{2E4E6794-2897-4A39-A8DC-8E73AE566E0D}" srcOrd="0" destOrd="0" presId="urn:microsoft.com/office/officeart/2005/8/layout/hierarchy3"/>
    <dgm:cxn modelId="{80EB3A51-B88E-4931-B59C-0BEC3D627D38}" type="presParOf" srcId="{BA5294D9-A19C-45E9-9190-FB4B2CCD1882}" destId="{CCC9E86B-B3C2-4A65-AA2A-2A39D65CEA65}" srcOrd="1" destOrd="0" presId="urn:microsoft.com/office/officeart/2005/8/layout/hierarchy3"/>
    <dgm:cxn modelId="{E1F5FB0C-53FD-46FB-A62A-5E3A87FEA6D5}" type="presParOf" srcId="{3937AAC4-D535-4A09-9D58-BCC2D75027AF}" destId="{623A9FA7-165C-4DF7-A9A7-7A494A67AFB7}" srcOrd="1" destOrd="0" presId="urn:microsoft.com/office/officeart/2005/8/layout/hierarchy3"/>
    <dgm:cxn modelId="{D9B69C3F-15BB-4621-9411-82B0EC7649CF}" type="presParOf" srcId="{623A9FA7-165C-4DF7-A9A7-7A494A67AFB7}" destId="{51F46D6E-4AA2-4078-BDC6-051BFDF2304D}" srcOrd="0" destOrd="0" presId="urn:microsoft.com/office/officeart/2005/8/layout/hierarchy3"/>
    <dgm:cxn modelId="{E15F1FD7-0F5B-49BB-AD23-B311DFA2C9C4}" type="presParOf" srcId="{623A9FA7-165C-4DF7-A9A7-7A494A67AFB7}" destId="{C7D93890-BD44-4C39-AE35-2E074CB615FF}" srcOrd="1" destOrd="0" presId="urn:microsoft.com/office/officeart/2005/8/layout/hierarchy3"/>
    <dgm:cxn modelId="{08A67A02-F5D0-4694-98DA-73343CB5BE2F}" type="presParOf" srcId="{623A9FA7-165C-4DF7-A9A7-7A494A67AFB7}" destId="{E16CE436-A34F-418D-9434-E07BDD60A564}" srcOrd="2" destOrd="0" presId="urn:microsoft.com/office/officeart/2005/8/layout/hierarchy3"/>
    <dgm:cxn modelId="{6EF9B174-26D1-490D-905A-CFF7C328CB92}" type="presParOf" srcId="{623A9FA7-165C-4DF7-A9A7-7A494A67AFB7}" destId="{1CAA388E-CEF9-4137-9319-89B807546EE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33B38-194F-402F-89AC-29F3D99AD1B9}">
      <dsp:nvSpPr>
        <dsp:cNvPr id="0" name=""/>
        <dsp:cNvSpPr/>
      </dsp:nvSpPr>
      <dsp:spPr>
        <a:xfrm>
          <a:off x="3341171" y="158"/>
          <a:ext cx="5011756" cy="619563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</a:t>
          </a:r>
          <a:r>
            <a:rPr lang="en-IN" sz="1800" kern="1200" dirty="0" err="1" smtClean="0"/>
            <a:t>Balamurlidhar</a:t>
          </a:r>
          <a:r>
            <a:rPr lang="en-IN" sz="1800" kern="1200" dirty="0" smtClean="0"/>
            <a:t> P, </a:t>
          </a:r>
          <a:r>
            <a:rPr lang="da-DK" sz="1800" kern="1200" dirty="0" smtClean="0"/>
            <a:t>TCS </a:t>
          </a:r>
          <a:endParaRPr lang="da-DK" sz="1800" kern="1200" dirty="0"/>
        </a:p>
      </dsp:txBody>
      <dsp:txXfrm>
        <a:off x="3341171" y="77603"/>
        <a:ext cx="4779420" cy="464673"/>
      </dsp:txXfrm>
    </dsp:sp>
    <dsp:sp modelId="{0A2B530A-C373-4421-A877-11DB575BEDF6}">
      <dsp:nvSpPr>
        <dsp:cNvPr id="0" name=""/>
        <dsp:cNvSpPr/>
      </dsp:nvSpPr>
      <dsp:spPr>
        <a:xfrm>
          <a:off x="0" y="37574"/>
          <a:ext cx="3341171" cy="61956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Internet of Things (IoT)</a:t>
          </a:r>
          <a:endParaRPr lang="da-DK" sz="1400" b="1" kern="1200" dirty="0"/>
        </a:p>
      </dsp:txBody>
      <dsp:txXfrm>
        <a:off x="30245" y="67819"/>
        <a:ext cx="3280681" cy="559073"/>
      </dsp:txXfrm>
    </dsp:sp>
    <dsp:sp modelId="{8E1CE4A2-1789-4AA0-AE99-7BC4A6449FFE}">
      <dsp:nvSpPr>
        <dsp:cNvPr id="0" name=""/>
        <dsp:cNvSpPr/>
      </dsp:nvSpPr>
      <dsp:spPr>
        <a:xfrm>
          <a:off x="3313840" y="685798"/>
          <a:ext cx="5011756" cy="553517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Parag Pruthi, NIKSUN</a:t>
          </a:r>
          <a:endParaRPr lang="da-DK" sz="1800" kern="1200" dirty="0"/>
        </a:p>
      </dsp:txBody>
      <dsp:txXfrm>
        <a:off x="3313840" y="754988"/>
        <a:ext cx="4804187" cy="415137"/>
      </dsp:txXfrm>
    </dsp:sp>
    <dsp:sp modelId="{2CD261D8-D223-4819-A14D-595E1EF6C5CD}">
      <dsp:nvSpPr>
        <dsp:cNvPr id="0" name=""/>
        <dsp:cNvSpPr/>
      </dsp:nvSpPr>
      <dsp:spPr>
        <a:xfrm>
          <a:off x="0" y="650700"/>
          <a:ext cx="3341171" cy="61956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Cloud and Service-Oriented Networks (CSeON)</a:t>
          </a:r>
          <a:endParaRPr lang="da-DK" sz="1400" b="1" kern="1200" dirty="0"/>
        </a:p>
      </dsp:txBody>
      <dsp:txXfrm>
        <a:off x="30245" y="680945"/>
        <a:ext cx="3280681" cy="559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33B38-194F-402F-89AC-29F3D99AD1B9}">
      <dsp:nvSpPr>
        <dsp:cNvPr id="0" name=""/>
        <dsp:cNvSpPr/>
      </dsp:nvSpPr>
      <dsp:spPr>
        <a:xfrm>
          <a:off x="3313176" y="41609"/>
          <a:ext cx="4963699" cy="54526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Arvind Mathur, CISCO</a:t>
          </a:r>
          <a:endParaRPr lang="da-DK" sz="1800" kern="1200" dirty="0"/>
        </a:p>
      </dsp:txBody>
      <dsp:txXfrm>
        <a:off x="3313176" y="109767"/>
        <a:ext cx="4759225" cy="408948"/>
      </dsp:txXfrm>
    </dsp:sp>
    <dsp:sp modelId="{0A2B530A-C373-4421-A877-11DB575BEDF6}">
      <dsp:nvSpPr>
        <dsp:cNvPr id="0" name=""/>
        <dsp:cNvSpPr/>
      </dsp:nvSpPr>
      <dsp:spPr>
        <a:xfrm>
          <a:off x="22" y="13667"/>
          <a:ext cx="3309133" cy="55027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Green ICT (GICT)</a:t>
          </a:r>
          <a:endParaRPr lang="da-DK" sz="1400" b="1" kern="1200" dirty="0"/>
        </a:p>
      </dsp:txBody>
      <dsp:txXfrm>
        <a:off x="26884" y="40529"/>
        <a:ext cx="3255409" cy="496551"/>
      </dsp:txXfrm>
    </dsp:sp>
    <dsp:sp modelId="{8E1CE4A2-1789-4AA0-AE99-7BC4A6449FFE}">
      <dsp:nvSpPr>
        <dsp:cNvPr id="0" name=""/>
        <dsp:cNvSpPr/>
      </dsp:nvSpPr>
      <dsp:spPr>
        <a:xfrm>
          <a:off x="3312367" y="605388"/>
          <a:ext cx="4968552" cy="54526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</a:t>
          </a:r>
          <a:r>
            <a:rPr lang="en-IN" sz="1800" kern="1200" dirty="0" err="1" smtClean="0"/>
            <a:t>Rakesh</a:t>
          </a:r>
          <a:r>
            <a:rPr lang="en-IN" sz="1800" kern="1200" dirty="0" smtClean="0"/>
            <a:t> </a:t>
          </a:r>
          <a:r>
            <a:rPr lang="en-IN" sz="1800" kern="1200" dirty="0" err="1" smtClean="0"/>
            <a:t>Agrawal</a:t>
          </a:r>
          <a:r>
            <a:rPr lang="en-IN" sz="1800" kern="1200" dirty="0" smtClean="0"/>
            <a:t>, VNL</a:t>
          </a:r>
          <a:endParaRPr lang="da-DK" sz="1800" kern="1200" dirty="0"/>
        </a:p>
      </dsp:txBody>
      <dsp:txXfrm>
        <a:off x="3312367" y="673546"/>
        <a:ext cx="4764078" cy="408948"/>
      </dsp:txXfrm>
    </dsp:sp>
    <dsp:sp modelId="{2CD261D8-D223-4819-A14D-595E1EF6C5CD}">
      <dsp:nvSpPr>
        <dsp:cNvPr id="0" name=""/>
        <dsp:cNvSpPr/>
      </dsp:nvSpPr>
      <dsp:spPr>
        <a:xfrm>
          <a:off x="0" y="605388"/>
          <a:ext cx="3312368" cy="54526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Future</a:t>
          </a:r>
          <a:r>
            <a:rPr lang="da-DK" sz="1800" b="1" kern="1200" dirty="0" smtClean="0"/>
            <a:t> </a:t>
          </a:r>
          <a:r>
            <a:rPr lang="da-DK" sz="1400" b="1" kern="1200" dirty="0" smtClean="0"/>
            <a:t>Radio Network (FRN)</a:t>
          </a:r>
          <a:endParaRPr lang="da-DK" sz="1400" b="1" kern="1200" dirty="0"/>
        </a:p>
      </dsp:txBody>
      <dsp:txXfrm>
        <a:off x="26618" y="632006"/>
        <a:ext cx="3259132" cy="49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33B38-194F-402F-89AC-29F3D99AD1B9}">
      <dsp:nvSpPr>
        <dsp:cNvPr id="0" name=""/>
        <dsp:cNvSpPr/>
      </dsp:nvSpPr>
      <dsp:spPr>
        <a:xfrm>
          <a:off x="3313176" y="17845"/>
          <a:ext cx="4963699" cy="578347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Pawan Garg, Former Wireless     Advisor, GoI</a:t>
          </a:r>
          <a:endParaRPr lang="da-DK" sz="1800" kern="1200" dirty="0"/>
        </a:p>
      </dsp:txBody>
      <dsp:txXfrm>
        <a:off x="3313176" y="90138"/>
        <a:ext cx="4746819" cy="433761"/>
      </dsp:txXfrm>
    </dsp:sp>
    <dsp:sp modelId="{0A2B530A-C373-4421-A877-11DB575BEDF6}">
      <dsp:nvSpPr>
        <dsp:cNvPr id="0" name=""/>
        <dsp:cNvSpPr/>
      </dsp:nvSpPr>
      <dsp:spPr>
        <a:xfrm>
          <a:off x="0" y="0"/>
          <a:ext cx="3309133" cy="6471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Spectrum</a:t>
          </a:r>
          <a:endParaRPr lang="da-DK" sz="1400" b="1" kern="1200" dirty="0"/>
        </a:p>
      </dsp:txBody>
      <dsp:txXfrm>
        <a:off x="31592" y="31592"/>
        <a:ext cx="3245949" cy="583976"/>
      </dsp:txXfrm>
    </dsp:sp>
    <dsp:sp modelId="{D1A7BE05-EC88-42C8-AE9A-7DB93C44B3D6}">
      <dsp:nvSpPr>
        <dsp:cNvPr id="0" name=""/>
        <dsp:cNvSpPr/>
      </dsp:nvSpPr>
      <dsp:spPr>
        <a:xfrm>
          <a:off x="3313176" y="686484"/>
          <a:ext cx="4963699" cy="577410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Anand R Prasad,NEC</a:t>
          </a:r>
          <a:endParaRPr lang="da-DK" sz="1800" kern="1200" dirty="0"/>
        </a:p>
      </dsp:txBody>
      <dsp:txXfrm>
        <a:off x="3313176" y="758660"/>
        <a:ext cx="4747170" cy="433058"/>
      </dsp:txXfrm>
    </dsp:sp>
    <dsp:sp modelId="{C7E7B2D5-56CA-41B5-9794-26AF70D9E5D1}">
      <dsp:nvSpPr>
        <dsp:cNvPr id="0" name=""/>
        <dsp:cNvSpPr/>
      </dsp:nvSpPr>
      <dsp:spPr>
        <a:xfrm>
          <a:off x="22" y="594394"/>
          <a:ext cx="3309133" cy="67794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Secuirty &amp; Privacy</a:t>
          </a:r>
          <a:endParaRPr lang="da-DK" sz="1400" b="1" kern="1200" dirty="0"/>
        </a:p>
      </dsp:txBody>
      <dsp:txXfrm>
        <a:off x="33117" y="627489"/>
        <a:ext cx="3242943" cy="611755"/>
      </dsp:txXfrm>
    </dsp:sp>
    <dsp:sp modelId="{8E1CE4A2-1789-4AA0-AE99-7BC4A6449FFE}">
      <dsp:nvSpPr>
        <dsp:cNvPr id="0" name=""/>
        <dsp:cNvSpPr/>
      </dsp:nvSpPr>
      <dsp:spPr>
        <a:xfrm>
          <a:off x="3317213" y="1352575"/>
          <a:ext cx="4963699" cy="61101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/>
            <a:t>Chair: Debu Nayak, HUAWEI</a:t>
          </a:r>
          <a:endParaRPr lang="da-DK" sz="1800" kern="1200" dirty="0"/>
        </a:p>
      </dsp:txBody>
      <dsp:txXfrm>
        <a:off x="3317213" y="1428952"/>
        <a:ext cx="4734567" cy="458264"/>
      </dsp:txXfrm>
    </dsp:sp>
    <dsp:sp modelId="{2CD261D8-D223-4819-A14D-595E1EF6C5CD}">
      <dsp:nvSpPr>
        <dsp:cNvPr id="0" name=""/>
        <dsp:cNvSpPr/>
      </dsp:nvSpPr>
      <dsp:spPr>
        <a:xfrm>
          <a:off x="15162" y="1279548"/>
          <a:ext cx="3309133" cy="69098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b="1" kern="1200" dirty="0" smtClean="0"/>
            <a:t>Special Interest Group (SIG)</a:t>
          </a:r>
          <a:endParaRPr lang="da-DK" sz="1400" b="1" kern="1200" dirty="0"/>
        </a:p>
      </dsp:txBody>
      <dsp:txXfrm>
        <a:off x="48893" y="1313279"/>
        <a:ext cx="3241671" cy="6235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94C8A-0B05-4F02-861D-E6616C50B58F}">
      <dsp:nvSpPr>
        <dsp:cNvPr id="0" name=""/>
        <dsp:cNvSpPr/>
      </dsp:nvSpPr>
      <dsp:spPr>
        <a:xfrm>
          <a:off x="437840" y="2554"/>
          <a:ext cx="2812851" cy="140642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400" b="1" kern="1200" dirty="0" smtClean="0">
              <a:solidFill>
                <a:schemeClr val="bg1"/>
              </a:solidFill>
            </a:rPr>
            <a:t>Industrial collaboration</a:t>
          </a:r>
          <a:endParaRPr lang="da-DK" sz="2400" b="1" kern="1200" dirty="0">
            <a:solidFill>
              <a:schemeClr val="bg1"/>
            </a:solidFill>
          </a:endParaRPr>
        </a:p>
      </dsp:txBody>
      <dsp:txXfrm>
        <a:off x="479033" y="43747"/>
        <a:ext cx="2730465" cy="1324039"/>
      </dsp:txXfrm>
    </dsp:sp>
    <dsp:sp modelId="{3A806D83-0308-45D6-B707-F2A91A12BC64}">
      <dsp:nvSpPr>
        <dsp:cNvPr id="0" name=""/>
        <dsp:cNvSpPr/>
      </dsp:nvSpPr>
      <dsp:spPr>
        <a:xfrm>
          <a:off x="719125" y="1408980"/>
          <a:ext cx="281240" cy="1054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819"/>
              </a:lnTo>
              <a:lnTo>
                <a:pt x="281240" y="1054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783E8-B22E-4BEC-8D97-9D68A3DE2C8E}">
      <dsp:nvSpPr>
        <dsp:cNvPr id="0" name=""/>
        <dsp:cNvSpPr/>
      </dsp:nvSpPr>
      <dsp:spPr>
        <a:xfrm>
          <a:off x="1000365" y="1760587"/>
          <a:ext cx="2250281" cy="1406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Joint ICT solutions for industrial compatibility and IPRs</a:t>
          </a:r>
          <a:endParaRPr lang="da-DK" sz="1800" kern="1200" dirty="0"/>
        </a:p>
      </dsp:txBody>
      <dsp:txXfrm>
        <a:off x="1041558" y="1801780"/>
        <a:ext cx="2167895" cy="1324039"/>
      </dsp:txXfrm>
    </dsp:sp>
    <dsp:sp modelId="{2A9AD581-BE85-4863-BE6E-104DD42CD0F5}">
      <dsp:nvSpPr>
        <dsp:cNvPr id="0" name=""/>
        <dsp:cNvSpPr/>
      </dsp:nvSpPr>
      <dsp:spPr>
        <a:xfrm>
          <a:off x="719125" y="1408980"/>
          <a:ext cx="281240" cy="281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2851"/>
              </a:lnTo>
              <a:lnTo>
                <a:pt x="281240" y="2812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61428-B24A-439B-8668-D030F5DBD90D}">
      <dsp:nvSpPr>
        <dsp:cNvPr id="0" name=""/>
        <dsp:cNvSpPr/>
      </dsp:nvSpPr>
      <dsp:spPr>
        <a:xfrm>
          <a:off x="1000365" y="3518619"/>
          <a:ext cx="2250281" cy="1406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Access to global markets</a:t>
          </a:r>
          <a:endParaRPr lang="da-DK" sz="1800" kern="1200" dirty="0"/>
        </a:p>
      </dsp:txBody>
      <dsp:txXfrm>
        <a:off x="1041558" y="3559812"/>
        <a:ext cx="2167895" cy="1324039"/>
      </dsp:txXfrm>
    </dsp:sp>
    <dsp:sp modelId="{2E4E6794-2897-4A39-A8DC-8E73AE566E0D}">
      <dsp:nvSpPr>
        <dsp:cNvPr id="0" name=""/>
        <dsp:cNvSpPr/>
      </dsp:nvSpPr>
      <dsp:spPr>
        <a:xfrm>
          <a:off x="4758324" y="2554"/>
          <a:ext cx="2812851" cy="140642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630238" lvl="0" indent="-180975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2000" b="1" kern="1200" dirty="0" smtClean="0">
              <a:solidFill>
                <a:schemeClr val="bg1"/>
              </a:solidFill>
            </a:rPr>
            <a:t>Coherent and     aligned ICT </a:t>
          </a:r>
        </a:p>
        <a:p>
          <a:pPr marL="630238" lvl="0" indent="889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a-DK" sz="2000" b="1" kern="1200" dirty="0" smtClean="0">
              <a:solidFill>
                <a:schemeClr val="bg1"/>
              </a:solidFill>
            </a:rPr>
            <a:t>standards</a:t>
          </a:r>
          <a:endParaRPr lang="da-DK" sz="2000" b="1" kern="1200" dirty="0">
            <a:solidFill>
              <a:schemeClr val="bg1"/>
            </a:solidFill>
          </a:endParaRPr>
        </a:p>
      </dsp:txBody>
      <dsp:txXfrm>
        <a:off x="4799517" y="43747"/>
        <a:ext cx="2730465" cy="1324039"/>
      </dsp:txXfrm>
    </dsp:sp>
    <dsp:sp modelId="{51F46D6E-4AA2-4078-BDC6-051BFDF2304D}">
      <dsp:nvSpPr>
        <dsp:cNvPr id="0" name=""/>
        <dsp:cNvSpPr/>
      </dsp:nvSpPr>
      <dsp:spPr>
        <a:xfrm>
          <a:off x="5039609" y="1408980"/>
          <a:ext cx="281296" cy="1054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819"/>
              </a:lnTo>
              <a:lnTo>
                <a:pt x="281296" y="1054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93890-BD44-4C39-AE35-2E074CB615FF}">
      <dsp:nvSpPr>
        <dsp:cNvPr id="0" name=""/>
        <dsp:cNvSpPr/>
      </dsp:nvSpPr>
      <dsp:spPr>
        <a:xfrm>
          <a:off x="5320905" y="1760587"/>
          <a:ext cx="2250281" cy="1406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Trade and Regulatory convergence</a:t>
          </a:r>
          <a:endParaRPr lang="da-DK" sz="1800" kern="1200" dirty="0"/>
        </a:p>
      </dsp:txBody>
      <dsp:txXfrm>
        <a:off x="5362098" y="1801780"/>
        <a:ext cx="2167895" cy="1324039"/>
      </dsp:txXfrm>
    </dsp:sp>
    <dsp:sp modelId="{E16CE436-A34F-418D-9434-E07BDD60A564}">
      <dsp:nvSpPr>
        <dsp:cNvPr id="0" name=""/>
        <dsp:cNvSpPr/>
      </dsp:nvSpPr>
      <dsp:spPr>
        <a:xfrm>
          <a:off x="5039609" y="1408980"/>
          <a:ext cx="281296" cy="2812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2851"/>
              </a:lnTo>
              <a:lnTo>
                <a:pt x="281296" y="2812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A388E-CEF9-4137-9319-89B807546EE8}">
      <dsp:nvSpPr>
        <dsp:cNvPr id="0" name=""/>
        <dsp:cNvSpPr/>
      </dsp:nvSpPr>
      <dsp:spPr>
        <a:xfrm>
          <a:off x="5320905" y="3518619"/>
          <a:ext cx="2250281" cy="1406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kern="1200" dirty="0" smtClean="0"/>
            <a:t>Respond to market dynamics</a:t>
          </a:r>
          <a:endParaRPr lang="da-DK" sz="1800" kern="1200" dirty="0"/>
        </a:p>
      </dsp:txBody>
      <dsp:txXfrm>
        <a:off x="5362098" y="3559812"/>
        <a:ext cx="2167895" cy="1324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67DF42-DACF-4D86-B707-D1953C679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2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952AA8-B88E-4AFF-BDC6-AF3D405881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34ADA-6E27-41C4-84C0-B292ED7AC538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52AA8-B88E-4AFF-BDC6-AF3D405881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042DF-AD93-4CF1-AE04-37A2C16B3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25D65-BB92-4018-B6D4-B07BD2488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625A619C-9E49-42E1-A835-E9C4AD25F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4968C-69A6-4C42-B185-05DEB79C5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20D9A-7D09-49D3-840C-614AF53FD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0EAD3-26AB-4CBD-89C5-98D755AD1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5A41E-A163-4273-8B9F-F31C83AA4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A71B7-CA7F-42DF-80B2-A8C2A550F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39CE0-D87E-4BA2-A8D4-E2B2FB088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AEBCC-4D6F-4740-96C7-E54FB7D44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8F9F-C276-4A57-B7A9-95AD0E157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Dubai, UAE, 20 November 2012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45146B-C5D7-4727-AA4A-92D916D5E7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" name="Picture 16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64163" y="6237288"/>
            <a:ext cx="15636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7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hyperlink" Target="http://www.huawei.com/en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hyperlink" Target="mailto:vibha.shetty@oberoigroup.com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179388" y="6411913"/>
            <a:ext cx="5184775" cy="268287"/>
          </a:xfrm>
          <a:noFill/>
        </p:spPr>
        <p:txBody>
          <a:bodyPr/>
          <a:lstStyle/>
          <a:p>
            <a:r>
              <a:rPr lang="en-US" sz="1400" dirty="0">
                <a:latin typeface="Verdana" pitchFamily="34" charset="0"/>
              </a:rPr>
              <a:t>Dubai, UAE, </a:t>
            </a:r>
            <a:r>
              <a:rPr lang="en-US" sz="1400" dirty="0" smtClean="0">
                <a:latin typeface="Verdana" pitchFamily="34" charset="0"/>
              </a:rPr>
              <a:t>19 </a:t>
            </a:r>
            <a:r>
              <a:rPr lang="en-US" sz="1400" dirty="0">
                <a:latin typeface="Verdana" pitchFamily="34" charset="0"/>
              </a:rPr>
              <a:t>November 2012</a:t>
            </a:r>
            <a:endParaRPr lang="en-US" sz="1400" dirty="0"/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National ICT SDOs for advancing Innovation and Global </a:t>
            </a:r>
            <a:r>
              <a:rPr lang="en-US" dirty="0" smtClean="0"/>
              <a:t>Standardization</a:t>
            </a:r>
            <a:endParaRPr lang="en-US" dirty="0" smtClean="0"/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84776" cy="2207096"/>
          </a:xfrm>
        </p:spPr>
        <p:txBody>
          <a:bodyPr/>
          <a:lstStyle/>
          <a:p>
            <a:r>
              <a:rPr lang="en-GB" b="1" dirty="0" smtClean="0"/>
              <a:t>Prof Dr Ramjee Prasad, </a:t>
            </a:r>
            <a:r>
              <a:rPr lang="en-GB" b="1" dirty="0" smtClean="0"/>
              <a:t>IEEE, IET, IETE </a:t>
            </a:r>
            <a:r>
              <a:rPr lang="en-GB" b="1" dirty="0" smtClean="0"/>
              <a:t>Fellow</a:t>
            </a:r>
          </a:p>
          <a:p>
            <a:r>
              <a:rPr lang="en-GB" b="1" dirty="0" smtClean="0"/>
              <a:t>Founding Chairman GISFI</a:t>
            </a:r>
          </a:p>
          <a:p>
            <a:r>
              <a:rPr lang="en-GB" b="1" dirty="0" smtClean="0"/>
              <a:t>ramjee.prasad@gisfi.org</a:t>
            </a:r>
            <a:endParaRPr lang="en-US" b="1" dirty="0" smtClean="0"/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GB" sz="2400" b="1" dirty="0" smtClean="0">
                <a:solidFill>
                  <a:schemeClr val="bg2"/>
                </a:solidFill>
              </a:rPr>
              <a:t>Global Standardization Symposium (GSS)</a:t>
            </a:r>
            <a:r>
              <a:rPr lang="en-US" sz="2400" b="1" dirty="0">
                <a:solidFill>
                  <a:schemeClr val="bg2"/>
                </a:solidFill>
              </a:rPr>
              <a:t/>
            </a:r>
            <a:br>
              <a:rPr lang="en-US" sz="2400" b="1" dirty="0">
                <a:solidFill>
                  <a:schemeClr val="bg2"/>
                </a:solidFill>
              </a:rPr>
            </a:br>
            <a:r>
              <a:rPr lang="en-US" sz="2400" b="1" dirty="0">
                <a:solidFill>
                  <a:schemeClr val="bg2"/>
                </a:solidFill>
              </a:rPr>
              <a:t/>
            </a:r>
            <a:br>
              <a:rPr lang="en-US" sz="2400" b="1" dirty="0">
                <a:solidFill>
                  <a:schemeClr val="bg2"/>
                </a:solidFill>
              </a:rPr>
            </a:br>
            <a:r>
              <a:rPr lang="en-US" sz="1800" b="1" dirty="0">
                <a:solidFill>
                  <a:schemeClr val="bg2"/>
                </a:solidFill>
              </a:rPr>
              <a:t>(Dubai, United Arab Emirates, </a:t>
            </a:r>
            <a:r>
              <a:rPr lang="en-US" sz="1800" b="1" dirty="0" smtClean="0">
                <a:solidFill>
                  <a:schemeClr val="bg2"/>
                </a:solidFill>
              </a:rPr>
              <a:t>19 </a:t>
            </a:r>
            <a:r>
              <a:rPr lang="en-US" sz="1800" b="1" dirty="0">
                <a:solidFill>
                  <a:schemeClr val="bg2"/>
                </a:solidFill>
              </a:rPr>
              <a:t>November 2012)</a:t>
            </a:r>
          </a:p>
        </p:txBody>
      </p:sp>
      <p:sp>
        <p:nvSpPr>
          <p:cNvPr id="410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4107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613650" y="6237288"/>
            <a:ext cx="13509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6093296"/>
            <a:ext cx="15636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GISFI status so-far: </a:t>
            </a:r>
            <a:br>
              <a:rPr lang="en-US" dirty="0" smtClean="0"/>
            </a:br>
            <a:r>
              <a:rPr lang="en-US" dirty="0" smtClean="0"/>
              <a:t>R&amp;D and skilled manpower building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/>
          <a:lstStyle/>
          <a:p>
            <a:r>
              <a:rPr lang="en-US" sz="1800" dirty="0" smtClean="0"/>
              <a:t>Research </a:t>
            </a:r>
            <a:r>
              <a:rPr lang="en-US" sz="1800" dirty="0" smtClean="0"/>
              <a:t>&amp; Development </a:t>
            </a:r>
            <a:r>
              <a:rPr lang="en-US" sz="1800" dirty="0" smtClean="0"/>
              <a:t>promotion is in key agenda for GISFI  </a:t>
            </a:r>
          </a:p>
          <a:p>
            <a:pPr lvl="1"/>
            <a:r>
              <a:rPr lang="en-US" sz="1800" dirty="0" smtClean="0"/>
              <a:t>I4CT initiative of Research &amp; Technical Education</a:t>
            </a:r>
          </a:p>
          <a:p>
            <a:pPr lvl="2"/>
            <a:r>
              <a:rPr lang="en-US" sz="1800" dirty="0" smtClean="0"/>
              <a:t>Setting up </a:t>
            </a:r>
            <a:r>
              <a:rPr lang="en-US" sz="1800" dirty="0" smtClean="0"/>
              <a:t>its </a:t>
            </a:r>
            <a:r>
              <a:rPr lang="en-US" sz="1800" dirty="0" smtClean="0"/>
              <a:t>own institute of higher learning near Mumbai </a:t>
            </a:r>
          </a:p>
          <a:p>
            <a:pPr lvl="1"/>
            <a:r>
              <a:rPr lang="en-US" sz="1800" dirty="0" smtClean="0"/>
              <a:t>GISFI PhD Program</a:t>
            </a:r>
          </a:p>
          <a:p>
            <a:pPr lvl="2"/>
            <a:r>
              <a:rPr lang="en-US" sz="1800" dirty="0" smtClean="0"/>
              <a:t>Already 70 Indian PhD scholars in foreign university with Indian professors of prominence as their Indian guides </a:t>
            </a:r>
          </a:p>
          <a:p>
            <a:pPr lvl="2"/>
            <a:r>
              <a:rPr lang="en-US" sz="1800" dirty="0" smtClean="0"/>
              <a:t>Creating quality manpower for R&amp;D and higher technical education</a:t>
            </a:r>
          </a:p>
          <a:p>
            <a:pPr lvl="1"/>
            <a:r>
              <a:rPr lang="en-US" sz="1800" dirty="0" smtClean="0"/>
              <a:t>R&amp;D promotion &amp; IPR Creation by Indian researchers is prime focus</a:t>
            </a:r>
          </a:p>
          <a:p>
            <a:pPr lvl="1"/>
            <a:r>
              <a:rPr lang="en-US" sz="1800" dirty="0" smtClean="0"/>
              <a:t>R&amp;D Collaboration with major research institutions globally</a:t>
            </a:r>
          </a:p>
          <a:p>
            <a:pPr lvl="1"/>
            <a:r>
              <a:rPr lang="en-US" sz="1800" dirty="0" smtClean="0"/>
              <a:t>GISFI initiative of India is already recognized in top US &amp; Europe Universities like Princeton, Stanford, Aalborg</a:t>
            </a:r>
          </a:p>
          <a:p>
            <a:endParaRPr lang="da-DK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Benefits</a:t>
            </a:r>
            <a:r>
              <a:rPr lang="da-DK" dirty="0" smtClean="0"/>
              <a:t> of GISFI for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Common Platform for working together  to lead single national program.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Direction for Product Companies for meaningful product definition.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Alignment  of Academic research to support Industry’s product development  plan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Academic Research to remain ahead of TSDO work plan to remain in guidance position.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Earn global reputation to the nation based on its successful deliveries and working models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</a:t>
            </a:r>
            <a:r>
              <a:rPr lang="en-US" dirty="0" smtClean="0"/>
              <a:t>19 </a:t>
            </a: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Benefits of GISFI Standards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416134"/>
              </p:ext>
            </p:extLst>
          </p:nvPr>
        </p:nvGraphicFramePr>
        <p:xfrm>
          <a:off x="457200" y="1327698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GISFI &amp; India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412776"/>
            <a:ext cx="8363272" cy="4709120"/>
          </a:xfrm>
        </p:spPr>
        <p:txBody>
          <a:bodyPr/>
          <a:lstStyle/>
          <a:p>
            <a:r>
              <a:rPr lang="en-US" sz="2000" dirty="0" smtClean="0"/>
              <a:t>GISFI has already established collaboration process with TEC’s National Working Groups (NWG) to make national Indian contribution to ITU</a:t>
            </a:r>
          </a:p>
          <a:p>
            <a:endParaRPr lang="en-US" sz="2000" dirty="0" smtClean="0"/>
          </a:p>
          <a:p>
            <a:r>
              <a:rPr lang="en-US" sz="2000" dirty="0" smtClean="0"/>
              <a:t>GISFI to make same contributions to other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 forum such as 3GPP, </a:t>
            </a:r>
            <a:r>
              <a:rPr lang="en-US" sz="2000" dirty="0" smtClean="0"/>
              <a:t>Global </a:t>
            </a:r>
            <a:r>
              <a:rPr lang="en-US" sz="2000" dirty="0"/>
              <a:t>Standards </a:t>
            </a:r>
            <a:r>
              <a:rPr lang="en-US" sz="2000" dirty="0" smtClean="0"/>
              <a:t>Collaboration (GSC),  </a:t>
            </a:r>
            <a:r>
              <a:rPr lang="en-US" sz="2000" dirty="0" smtClean="0"/>
              <a:t>and </a:t>
            </a:r>
            <a:r>
              <a:rPr lang="en-US" sz="2000" dirty="0" smtClean="0"/>
              <a:t>M2M</a:t>
            </a:r>
            <a:endParaRPr lang="en-US" sz="2000" dirty="0" smtClean="0"/>
          </a:p>
          <a:p>
            <a:r>
              <a:rPr lang="en-US" sz="2000" dirty="0" smtClean="0"/>
              <a:t>GISFI and CDOT to work together to ensure CDOT products (and Indian IPRs) are part of global standards</a:t>
            </a:r>
          </a:p>
          <a:p>
            <a:endParaRPr lang="en-US" sz="2000" dirty="0" smtClean="0"/>
          </a:p>
          <a:p>
            <a:r>
              <a:rPr lang="en-US" sz="2000" dirty="0" smtClean="0"/>
              <a:t>GISFI has contributed in Green Telecom, Cloud Computing and IMT-Advanced initiative of TRAI</a:t>
            </a:r>
          </a:p>
          <a:p>
            <a:endParaRPr lang="da-DK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A71B7-CA7F-42DF-80B2-A8C2A550F5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Standardisation</a:t>
            </a:r>
            <a:r>
              <a:rPr lang="en-US" dirty="0" smtClean="0"/>
              <a:t>, Higher Research and Education</a:t>
            </a:r>
            <a:br>
              <a:rPr lang="en-US" dirty="0" smtClean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Standards are part of every entrepreneurial strategy for business growth in a modern digital economy</a:t>
            </a:r>
          </a:p>
          <a:p>
            <a:endParaRPr lang="en-US" sz="2800" dirty="0" smtClean="0"/>
          </a:p>
          <a:p>
            <a:r>
              <a:rPr lang="en-US" sz="2800" dirty="0" smtClean="0"/>
              <a:t>To ensure that technology developments are fully beneficial for industry, governments and consumers alike, they need to be interoperable. Therefore, research innovation and standardization must go hand in hand.</a:t>
            </a:r>
          </a:p>
          <a:p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340768"/>
          </a:xfrm>
        </p:spPr>
        <p:txBody>
          <a:bodyPr/>
          <a:lstStyle/>
          <a:p>
            <a:r>
              <a:rPr lang="da-DK" dirty="0" smtClean="0"/>
              <a:t>Joint ITU-GISFI Event on Bridging the Standardization Gap: Sustainable Rural Communicaitons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 descr="http://www.huawei.com/en/ucmf/groups/public/documents/webasset/hw_00035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85" y="1722664"/>
            <a:ext cx="149542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s://encrypted-tbn3.gstatic.com/images?q=tbn:ANd9GcQUWw8MMOyoTUvRc4Npci25BtiF7Pf2xgEab25PxBu05itg1Soj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041" y="3979887"/>
            <a:ext cx="292417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43846" y="1430277"/>
            <a:ext cx="23323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Hosted by: HUAWEI, India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86488" y="5589240"/>
            <a:ext cx="26552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17 - 20 December, 2012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Venue: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Oberoi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37-39, M.G Road; Bangalore- 560 001; India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Contact person for room booking based on special rates: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Ms.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Vibha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Shetty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Assistant Sales Manager, National Sales - Bangalore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T: +91 (80) 25585858 </a:t>
            </a:r>
            <a:r>
              <a:rPr kumimoji="0" lang="fr-CH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Extn</a:t>
            </a:r>
            <a:r>
              <a:rPr kumimoji="0" lang="fr-CH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8117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D: +91 (80) 41358117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M: +91 (0) 9886055867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E: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vibha.shetty@oberoigroup.com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F: +91 (80) 41358158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W: www.oberoihotels.com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Bangalore, India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67870"/>
            <a:ext cx="134937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9" y="1498828"/>
            <a:ext cx="1296143" cy="48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About GISFI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65463" y="1412875"/>
            <a:ext cx="2743200" cy="10772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600">
                <a:latin typeface="+mn-lt"/>
              </a:rPr>
              <a:t>GISFI </a:t>
            </a:r>
          </a:p>
          <a:p>
            <a:pPr algn="ctr"/>
            <a:r>
              <a:rPr kumimoji="0" lang="en-US" altLang="ja-JP" sz="1600">
                <a:latin typeface="+mn-lt"/>
              </a:rPr>
              <a:t>Global ICT Standardisation Forum for India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731963" y="3532188"/>
            <a:ext cx="2362200" cy="584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1600">
              <a:latin typeface="+mn-lt"/>
            </a:endParaRPr>
          </a:p>
          <a:p>
            <a:pPr algn="ctr"/>
            <a:r>
              <a:rPr kumimoji="0" lang="en-US" altLang="ja-JP" sz="1600">
                <a:latin typeface="+mn-lt"/>
              </a:rPr>
              <a:t>Standardization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932363" y="3532188"/>
            <a:ext cx="2362200" cy="584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ja-JP" sz="1600">
                <a:latin typeface="+mn-lt"/>
              </a:rPr>
              <a:t> </a:t>
            </a:r>
          </a:p>
          <a:p>
            <a:pPr algn="ctr"/>
            <a:r>
              <a:rPr kumimoji="0" lang="en-US" altLang="ja-JP" sz="1600">
                <a:latin typeface="+mn-lt"/>
              </a:rPr>
              <a:t>Research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874963" y="2465388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600">
              <a:solidFill>
                <a:srgbClr val="FFFFFF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237163" y="2465388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600">
              <a:solidFill>
                <a:srgbClr val="FFFFFF"/>
              </a:solidFill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4094163" y="3760788"/>
            <a:ext cx="838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600">
              <a:solidFill>
                <a:srgbClr val="FFFFFF"/>
              </a:solidFill>
            </a:endParaRP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4927600" y="4446588"/>
            <a:ext cx="3892550" cy="1323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Indian Academia Leadership</a:t>
            </a:r>
          </a:p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Align &amp; drive SDO </a:t>
            </a:r>
          </a:p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Global Research Collaboration</a:t>
            </a:r>
          </a:p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GISFI PhD Program </a:t>
            </a:r>
          </a:p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I4CT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250825" y="4446588"/>
            <a:ext cx="3832225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 Indian Industry Leadership</a:t>
            </a:r>
          </a:p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  <a:cs typeface="Arial" charset="0"/>
              </a:rPr>
              <a:t> Functioning as TSDO, </a:t>
            </a:r>
            <a:r>
              <a:rPr kumimoji="0" lang="en-US" altLang="ja-JP" sz="1600">
                <a:latin typeface="+mn-lt"/>
              </a:rPr>
              <a:t>after getting approval from DOT, </a:t>
            </a:r>
          </a:p>
          <a:p>
            <a:pPr>
              <a:buFont typeface="Arial" charset="0"/>
              <a:buChar char="•"/>
            </a:pPr>
            <a:r>
              <a:rPr kumimoji="0" lang="en-US" altLang="ja-JP" sz="1600">
                <a:latin typeface="+mn-lt"/>
              </a:rPr>
              <a:t> Peer to Peer relationship with ITU, GSC, ARIB, TTC, TIA, ETSI, WWRF….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GISFI </a:t>
            </a:r>
            <a:r>
              <a:rPr lang="da-DK" dirty="0" err="1"/>
              <a:t>Members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A71B7-CA7F-42DF-80B2-A8C2A550F59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4149" y="980728"/>
            <a:ext cx="4748213" cy="5695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altLang="ja-JP" sz="1400" b="1" kern="0" dirty="0">
                <a:latin typeface="+mn-lt"/>
                <a:ea typeface="+mn-ea"/>
              </a:rPr>
              <a:t>Members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Tata Consultancy Services (TCS)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1400" b="0" kern="0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Vihaan</a:t>
            </a:r>
            <a:r>
              <a:rPr lang="en-US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 Networks Limited (</a:t>
            </a: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VNL)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Tejas</a:t>
            </a: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 Networks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CISCO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IIOT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Communication </a:t>
            </a: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Multimedia And Infrastructure (CMAI) Association of India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NIKSUN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NEC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Ericsson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Motorola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Nokia Siemens Networks (NSN)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HUAWEI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Samsung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VERISERVE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WIP Labs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IIT- Hyderabad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IIIT-Allahabad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Rajiv Gandhi University of Knowledge Technologies, Hyderabad, India</a:t>
            </a:r>
            <a:endParaRPr lang="en-GB" altLang="ja-JP" sz="1400" b="0" kern="0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Sinhgad</a:t>
            </a: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 Technical Education Society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HMR Institute of Technology and Management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Birla Institute of Technology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ja-JP" sz="1400" b="0" kern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Individual members from Indian industries, operators and academic institutions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932363" y="1123950"/>
            <a:ext cx="40386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altLang="ja-JP" sz="1400" b="1" dirty="0"/>
              <a:t>Collaborators and Supporters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Supported by Telecommunication Engineering Centre (TEC), DoT, Government of India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1400" b="0" dirty="0">
                <a:solidFill>
                  <a:schemeClr val="accent6">
                    <a:lumMod val="75000"/>
                  </a:schemeClr>
                </a:solidFill>
              </a:rPr>
              <a:t>Supported by Telecom Equipment Manufacturers Association of India (TEMA)</a:t>
            </a:r>
            <a:endParaRPr lang="en-GB" altLang="ja-JP" sz="14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ITU-T Sector Member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ETSI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ARIB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TTC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TIA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WWRF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IEEE and OMA in process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GSC (invited as observer in China and Canada)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CJK (invited as a participant in Japan)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ja-JP" sz="1400" b="0" dirty="0">
                <a:solidFill>
                  <a:schemeClr val="accent6">
                    <a:lumMod val="75000"/>
                  </a:schemeClr>
                </a:solidFill>
              </a:rPr>
              <a:t>YRP (Yokosuka Research Park</a:t>
            </a:r>
            <a:r>
              <a:rPr lang="en-GB" altLang="ja-JP" sz="1400" b="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82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GISFI WGs</a:t>
            </a:r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A71B7-CA7F-42DF-80B2-A8C2A550F59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8615845"/>
              </p:ext>
            </p:extLst>
          </p:nvPr>
        </p:nvGraphicFramePr>
        <p:xfrm>
          <a:off x="251520" y="1844824"/>
          <a:ext cx="8352928" cy="1301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1600156"/>
              </p:ext>
            </p:extLst>
          </p:nvPr>
        </p:nvGraphicFramePr>
        <p:xfrm>
          <a:off x="251520" y="3055295"/>
          <a:ext cx="8280920" cy="115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5191997"/>
              </p:ext>
            </p:extLst>
          </p:nvPr>
        </p:nvGraphicFramePr>
        <p:xfrm>
          <a:off x="251520" y="4221088"/>
          <a:ext cx="8280920" cy="213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8" name="Group 13"/>
          <p:cNvGrpSpPr/>
          <p:nvPr/>
        </p:nvGrpSpPr>
        <p:grpSpPr>
          <a:xfrm>
            <a:off x="3613883" y="1098664"/>
            <a:ext cx="4846549" cy="619563"/>
            <a:chOff x="2875415" y="158"/>
            <a:chExt cx="4313123" cy="619563"/>
          </a:xfrm>
        </p:grpSpPr>
        <p:sp>
          <p:nvSpPr>
            <p:cNvPr id="9" name="Right Arrow 8"/>
            <p:cNvSpPr/>
            <p:nvPr/>
          </p:nvSpPr>
          <p:spPr>
            <a:xfrm>
              <a:off x="2875415" y="158"/>
              <a:ext cx="4313123" cy="619563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ight Arrow 4"/>
            <p:cNvSpPr/>
            <p:nvPr/>
          </p:nvSpPr>
          <p:spPr>
            <a:xfrm>
              <a:off x="2875415" y="189974"/>
              <a:ext cx="4080787" cy="352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t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da-DK" sz="1400" dirty="0" smtClean="0"/>
                <a:t>	</a:t>
              </a:r>
              <a:r>
                <a:rPr lang="da-DK" sz="1400" b="1" dirty="0" smtClean="0"/>
                <a:t>Krishna Sirohi,</a:t>
              </a:r>
              <a:r>
                <a:rPr lang="en-IN" sz="1400" b="1" kern="1200" dirty="0" smtClean="0"/>
                <a:t> I2TB-SPPL</a:t>
              </a:r>
              <a:r>
                <a:rPr lang="da-DK" sz="1400" b="1" kern="1200" dirty="0" smtClean="0"/>
                <a:t> </a:t>
              </a:r>
              <a:endParaRPr lang="da-DK" sz="1400" b="1" kern="1200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23528" y="1136080"/>
            <a:ext cx="3290355" cy="619563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da-DK" sz="1400" b="1" dirty="0" smtClean="0">
                <a:solidFill>
                  <a:schemeClr val="tx1"/>
                </a:solidFill>
              </a:rPr>
              <a:t>Leader Technical Standard </a:t>
            </a:r>
            <a:r>
              <a:rPr lang="da-DK" sz="1400" b="1" dirty="0" err="1" smtClean="0">
                <a:solidFill>
                  <a:schemeClr val="tx1"/>
                </a:solidFill>
              </a:rPr>
              <a:t>Committee</a:t>
            </a:r>
            <a:endParaRPr lang="da-DK" sz="1400" b="1" dirty="0" smtClean="0">
              <a:solidFill>
                <a:schemeClr val="tx1"/>
              </a:solidFill>
            </a:endParaRPr>
          </a:p>
          <a:p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GISFI’s Chosen Incremental Standardization Model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38113" y="2773363"/>
            <a:ext cx="3800475" cy="221615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ja-JP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38088" y="1268412"/>
            <a:ext cx="3933824" cy="1231894"/>
          </a:xfrm>
          <a:prstGeom prst="rect">
            <a:avLst/>
          </a:prstGeom>
          <a:noFill/>
          <a:ln w="25400" cmpd="dbl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heading to expand heavily into rural area with state of art </a:t>
            </a:r>
            <a:r>
              <a:rPr kumimoji="0" lang="en-US" sz="1600" b="1" i="0" u="none" strike="noStrike" kern="0" cap="none" spc="0" normalizeH="0" baseline="0" noProof="0" dirty="0" smtClean="0">
                <a:ln>
                  <a:solidFill>
                    <a:schemeClr val="accent1"/>
                  </a:solidFill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telecom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infrastructure and broadband services.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35531"/>
              </p:ext>
            </p:extLst>
          </p:nvPr>
        </p:nvGraphicFramePr>
        <p:xfrm>
          <a:off x="4572000" y="1268413"/>
          <a:ext cx="4400550" cy="5248275"/>
        </p:xfrm>
        <a:graphic>
          <a:graphicData uri="http://schemas.openxmlformats.org/drawingml/2006/table">
            <a:tbl>
              <a:tblPr/>
              <a:tblGrid>
                <a:gridCol w="1974850"/>
                <a:gridCol w="24257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Rural Challenges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Unique 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Low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Average Revenue per User (ARPU)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Cost effective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 Grid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Energy Efficient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Wide spread extent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Suitable Deployment Architecture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Extreme 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Suitable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Varied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Best  mix of all Technologies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Only infra to deliver basic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Critical and high available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Current standards and products do not meet all Indian needs!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Need New Standards &amp; Products!!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ight Arrow 7"/>
          <p:cNvSpPr>
            <a:spLocks noChangeArrowheads="1"/>
          </p:cNvSpPr>
          <p:nvPr/>
        </p:nvSpPr>
        <p:spPr bwMode="auto">
          <a:xfrm>
            <a:off x="4071938" y="1800225"/>
            <a:ext cx="500062" cy="484188"/>
          </a:xfrm>
          <a:prstGeom prst="rightArrow">
            <a:avLst>
              <a:gd name="adj1" fmla="val 50000"/>
              <a:gd name="adj2" fmla="val 500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ja-JP"/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138113" y="2773363"/>
            <a:ext cx="3663950" cy="2103437"/>
            <a:chOff x="173820" y="3248024"/>
            <a:chExt cx="3665524" cy="2104203"/>
          </a:xfrm>
        </p:grpSpPr>
        <p:sp>
          <p:nvSpPr>
            <p:cNvPr id="25" name="Plus 24"/>
            <p:cNvSpPr/>
            <p:nvPr/>
          </p:nvSpPr>
          <p:spPr bwMode="auto">
            <a:xfrm>
              <a:off x="2899140" y="4062708"/>
              <a:ext cx="452631" cy="452603"/>
            </a:xfrm>
            <a:prstGeom prst="mathPl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latin typeface="+mn-lt"/>
                <a:ea typeface="ＭＳ Ｐゴシック" pitchFamily="50" charset="-128"/>
                <a:cs typeface="Arial" charset="0"/>
              </a:endParaRPr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 bwMode="auto">
            <a:xfrm>
              <a:off x="2481448" y="4537543"/>
              <a:ext cx="1357896" cy="81468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kumimoji="0" lang="en-US" sz="1600" kern="0" dirty="0">
                  <a:latin typeface="+mn-lt"/>
                  <a:ea typeface="+mn-ea"/>
                  <a:cs typeface="Arial" charset="0"/>
                </a:rPr>
                <a:t>Additional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kumimoji="0" lang="en-US" sz="1600" kern="0" dirty="0">
                  <a:latin typeface="+mn-lt"/>
                  <a:ea typeface="+mn-ea"/>
                  <a:cs typeface="Arial" charset="0"/>
                </a:rPr>
                <a:t>Needs</a:t>
              </a: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 bwMode="auto">
            <a:xfrm>
              <a:off x="173820" y="3429065"/>
              <a:ext cx="1357601" cy="185487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</a:pPr>
              <a:endParaRPr lang="en-US" altLang="ja-JP" sz="1600">
                <a:latin typeface="+mn-lt"/>
              </a:endParaRPr>
            </a:p>
            <a:p>
              <a:pPr marL="342900" indent="-342900" algn="ctr" eaLnBrk="0" hangingPunct="0">
                <a:spcBef>
                  <a:spcPct val="20000"/>
                </a:spcBef>
              </a:pPr>
              <a:r>
                <a:rPr lang="en-US" altLang="ja-JP" sz="1600" b="1">
                  <a:latin typeface="+mn-lt"/>
                </a:rPr>
                <a:t>New</a:t>
              </a:r>
            </a:p>
            <a:p>
              <a:pPr marL="342900" indent="-342900" algn="ctr" eaLnBrk="0" hangingPunct="0">
                <a:spcBef>
                  <a:spcPct val="20000"/>
                </a:spcBef>
              </a:pPr>
              <a:r>
                <a:rPr lang="en-US" altLang="ja-JP" sz="1600" b="1">
                  <a:latin typeface="+mn-lt"/>
                </a:rPr>
                <a:t>Global</a:t>
              </a:r>
            </a:p>
            <a:p>
              <a:pPr marL="342900" indent="-342900" algn="ctr" eaLnBrk="0" hangingPunct="0">
                <a:spcBef>
                  <a:spcPct val="20000"/>
                </a:spcBef>
              </a:pPr>
              <a:r>
                <a:rPr lang="en-US" altLang="ja-JP" sz="1600" b="1">
                  <a:latin typeface="+mn-lt"/>
                </a:rPr>
                <a:t>Standards</a:t>
              </a:r>
            </a:p>
          </p:txBody>
        </p:sp>
        <p:sp>
          <p:nvSpPr>
            <p:cNvPr id="28" name="Equal 27"/>
            <p:cNvSpPr/>
            <p:nvPr/>
          </p:nvSpPr>
          <p:spPr bwMode="auto">
            <a:xfrm>
              <a:off x="1531715" y="4062708"/>
              <a:ext cx="682918" cy="452603"/>
            </a:xfrm>
            <a:prstGeom prst="mathEqual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latin typeface="+mn-lt"/>
                <a:ea typeface="ＭＳ Ｐゴシック" pitchFamily="50" charset="-128"/>
                <a:cs typeface="Arial" charset="0"/>
              </a:endParaRPr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 bwMode="auto">
            <a:xfrm>
              <a:off x="2481743" y="3248024"/>
              <a:ext cx="1357601" cy="814683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</a:pPr>
              <a:r>
                <a:rPr lang="en-US" altLang="ja-JP" sz="1600">
                  <a:latin typeface="+mn-lt"/>
                </a:rPr>
                <a:t>Existing</a:t>
              </a:r>
              <a:endParaRPr kumimoji="0" lang="en-US" altLang="ja-JP" sz="1600">
                <a:latin typeface="+mn-lt"/>
              </a:endParaRPr>
            </a:p>
            <a:p>
              <a:pPr marL="342900" indent="-342900" algn="ctr" eaLnBrk="0" hangingPunct="0">
                <a:spcBef>
                  <a:spcPct val="20000"/>
                </a:spcBef>
              </a:pPr>
              <a:r>
                <a:rPr lang="en-US" altLang="ja-JP" sz="1600">
                  <a:latin typeface="+mn-lt"/>
                </a:rPr>
                <a:t>Standards</a:t>
              </a:r>
            </a:p>
          </p:txBody>
        </p:sp>
      </p:grpSp>
      <p:sp>
        <p:nvSpPr>
          <p:cNvPr id="30" name="Left Arrow 15"/>
          <p:cNvSpPr>
            <a:spLocks noChangeArrowheads="1"/>
          </p:cNvSpPr>
          <p:nvPr/>
        </p:nvSpPr>
        <p:spPr bwMode="auto">
          <a:xfrm>
            <a:off x="3938588" y="3609975"/>
            <a:ext cx="633412" cy="452438"/>
          </a:xfrm>
          <a:prstGeom prst="left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ja-JP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38113" y="5500688"/>
            <a:ext cx="3933825" cy="587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1800" b="1">
                <a:solidFill>
                  <a:srgbClr val="0E438A"/>
                </a:solidFill>
              </a:rPr>
              <a:t>New  URBAN Requirements</a:t>
            </a:r>
            <a:endParaRPr lang="en-US" altLang="ja-JP" sz="1800" b="1">
              <a:solidFill>
                <a:srgbClr val="0E438A"/>
              </a:solidFill>
            </a:endParaRPr>
          </a:p>
        </p:txBody>
      </p:sp>
      <p:sp>
        <p:nvSpPr>
          <p:cNvPr id="32" name="Up Arrow 18"/>
          <p:cNvSpPr>
            <a:spLocks noChangeArrowheads="1"/>
          </p:cNvSpPr>
          <p:nvPr/>
        </p:nvSpPr>
        <p:spPr bwMode="auto">
          <a:xfrm>
            <a:off x="1716088" y="4989513"/>
            <a:ext cx="461962" cy="511175"/>
          </a:xfrm>
          <a:prstGeom prst="upArrow">
            <a:avLst>
              <a:gd name="adj1" fmla="val 50000"/>
              <a:gd name="adj2" fmla="val 499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GISFI status so-far: Within India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r>
              <a:rPr lang="en-US" sz="2400" dirty="0" smtClean="0"/>
              <a:t>GISFI’s work plan is aligned with NTP </a:t>
            </a:r>
            <a:r>
              <a:rPr lang="en-US" sz="2400" dirty="0" smtClean="0"/>
              <a:t>2012 </a:t>
            </a:r>
            <a:r>
              <a:rPr lang="en-US" sz="2400" dirty="0" smtClean="0"/>
              <a:t>objectives. Government to review and propose modifications to GISFI outputs so far to ensure consistency with Government strategy of Telecom growth in India.</a:t>
            </a:r>
          </a:p>
          <a:p>
            <a:endParaRPr lang="en-US" sz="1800" dirty="0" smtClean="0"/>
          </a:p>
          <a:p>
            <a:r>
              <a:rPr lang="en-US" sz="2400" dirty="0" smtClean="0"/>
              <a:t>Consolidation of what we have done so far:</a:t>
            </a:r>
          </a:p>
          <a:p>
            <a:pPr lvl="1"/>
            <a:r>
              <a:rPr lang="en-US" sz="1400" dirty="0" smtClean="0"/>
              <a:t>Created Standardization eco-system in India</a:t>
            </a:r>
          </a:p>
          <a:p>
            <a:pPr lvl="1"/>
            <a:r>
              <a:rPr lang="en-US" sz="1400" dirty="0" smtClean="0"/>
              <a:t>GISFI has obtained wide recognition within India</a:t>
            </a:r>
          </a:p>
          <a:p>
            <a:endParaRPr lang="en-US" sz="1800" dirty="0" smtClean="0"/>
          </a:p>
          <a:p>
            <a:r>
              <a:rPr lang="en-US" sz="2400" dirty="0" smtClean="0"/>
              <a:t>Industry, operator and academia membership</a:t>
            </a:r>
          </a:p>
          <a:p>
            <a:pPr lvl="1"/>
            <a:r>
              <a:rPr lang="en-US" sz="1400" dirty="0" smtClean="0"/>
              <a:t>Identified 7 Key Standardization Areas (SA) and established Technical Working Groups) per SA</a:t>
            </a:r>
          </a:p>
          <a:p>
            <a:pPr lvl="1"/>
            <a:r>
              <a:rPr lang="en-US" sz="1400" dirty="0" smtClean="0"/>
              <a:t>Identified key Indian specific requirements per SA</a:t>
            </a:r>
          </a:p>
          <a:p>
            <a:pPr lvl="1"/>
            <a:r>
              <a:rPr lang="en-US" sz="1400" dirty="0" smtClean="0"/>
              <a:t>Gathered global </a:t>
            </a:r>
            <a:r>
              <a:rPr lang="en-US" sz="1400" dirty="0" err="1" smtClean="0"/>
              <a:t>standardisation</a:t>
            </a:r>
            <a:r>
              <a:rPr lang="en-US" sz="1400" dirty="0" smtClean="0"/>
              <a:t> intelligence per SA</a:t>
            </a:r>
          </a:p>
          <a:p>
            <a:endParaRPr lang="da-DK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A71B7-CA7F-42DF-80B2-A8C2A550F5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Government direction for  telecom growth in </a:t>
            </a:r>
            <a:r>
              <a:rPr lang="en-US" dirty="0" smtClean="0"/>
              <a:t>India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India’s huge telecom equipment requirements are to be largely met by the </a:t>
            </a:r>
            <a:r>
              <a:rPr lang="en-US" altLang="ja-JP" sz="2000" b="1" dirty="0"/>
              <a:t>Domestic products</a:t>
            </a:r>
            <a:r>
              <a:rPr lang="en-US" altLang="ja-JP" sz="2000" dirty="0"/>
              <a:t>. Domestic product includes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/>
              <a:t>the product designed and developed in India and IPR in India.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/>
              <a:t>product manufactured in India but the IPRs abroad</a:t>
            </a:r>
            <a:r>
              <a:rPr lang="en-US" altLang="ja-JP" sz="20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India does not remain only the consumer of the available products  as they offer sub-optimal solution for the India specific problems. 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New  ‘Era’ of Product Innovations is visualized during  in the near term (i.e. the 2010-2020)  to meet the India specific needs, minimize Indian dependency on foreign products in telecom and also get a share of global market in telecom.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</a:t>
            </a:r>
            <a:r>
              <a:rPr lang="en-US" dirty="0" smtClean="0"/>
              <a:t>19 </a:t>
            </a: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Government direction for  telecom growth in India </a:t>
            </a:r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12568"/>
          </a:xfrm>
        </p:spPr>
        <p:txBody>
          <a:bodyPr/>
          <a:lstStyle/>
          <a:p>
            <a:r>
              <a:rPr lang="en-US" sz="2000" dirty="0"/>
              <a:t>The new products  of this ‘Era’ :</a:t>
            </a:r>
          </a:p>
          <a:p>
            <a:pPr lvl="1"/>
            <a:r>
              <a:rPr lang="en-US" sz="1600" dirty="0"/>
              <a:t>based on the existing technologies and standards.</a:t>
            </a:r>
          </a:p>
          <a:p>
            <a:pPr lvl="1"/>
            <a:r>
              <a:rPr lang="en-US" sz="1600" dirty="0"/>
              <a:t>with suitable alternations to makes the new telecom infrastructure sustainable and suitable to Indian needs. </a:t>
            </a:r>
          </a:p>
          <a:p>
            <a:r>
              <a:rPr lang="en-US" sz="2000" dirty="0"/>
              <a:t>The Indian needs includes: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	cost </a:t>
            </a:r>
            <a:r>
              <a:rPr lang="en-US" sz="2000" dirty="0"/>
              <a:t>effectiveness</a:t>
            </a:r>
          </a:p>
          <a:p>
            <a:pPr lvl="1"/>
            <a:r>
              <a:rPr lang="en-US" sz="1600" dirty="0"/>
              <a:t>energy efficiency</a:t>
            </a:r>
          </a:p>
          <a:p>
            <a:pPr lvl="1"/>
            <a:r>
              <a:rPr lang="en-US" sz="1600" dirty="0"/>
              <a:t>suitable to Indian environment 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specific needs of Indian masses in rural area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“</a:t>
            </a:r>
            <a:r>
              <a:rPr lang="en-US" sz="2000" dirty="0"/>
              <a:t>Self Reliance” in Telecom </a:t>
            </a:r>
            <a:r>
              <a:rPr lang="en-US" sz="2000" dirty="0" err="1"/>
              <a:t>Equipments</a:t>
            </a:r>
            <a:r>
              <a:rPr lang="en-US" sz="2000" dirty="0"/>
              <a:t> to address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‘</a:t>
            </a:r>
            <a:r>
              <a:rPr lang="en-US" sz="2000" dirty="0"/>
              <a:t>Economic’ and ‘Network Security’ issues in India.</a:t>
            </a:r>
          </a:p>
          <a:p>
            <a:endParaRPr lang="en-US" sz="2000" dirty="0"/>
          </a:p>
          <a:p>
            <a:r>
              <a:rPr lang="en-US" sz="2000" dirty="0"/>
              <a:t>TSDO is expected to help nation in achieving the set objectives in NTP.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19 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GISFI </a:t>
            </a:r>
            <a:r>
              <a:rPr lang="da-DK" dirty="0" err="1" smtClean="0"/>
              <a:t>Does</a:t>
            </a:r>
            <a:r>
              <a:rPr lang="da-DK" dirty="0" smtClean="0"/>
              <a:t> </a:t>
            </a:r>
            <a:r>
              <a:rPr lang="da-DK" dirty="0" smtClean="0"/>
              <a:t>for Indian </a:t>
            </a:r>
            <a:r>
              <a:rPr lang="da-DK" dirty="0" err="1" smtClean="0"/>
              <a:t>Standardization</a:t>
            </a:r>
            <a:r>
              <a:rPr lang="da-DK" dirty="0" smtClean="0"/>
              <a:t> and </a:t>
            </a:r>
            <a:r>
              <a:rPr lang="da-DK" dirty="0" err="1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Defines </a:t>
            </a:r>
            <a:r>
              <a:rPr lang="en-US" altLang="ja-JP" sz="2000" dirty="0"/>
              <a:t>a National Program of technology/services required  for Indian ICT needs 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Focuses </a:t>
            </a:r>
            <a:r>
              <a:rPr lang="en-US" altLang="ja-JP" sz="2000" dirty="0"/>
              <a:t>on Indian requirement , find gaps of existing standards and work towards filling those gaps, develop new standards.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Proposes </a:t>
            </a:r>
            <a:r>
              <a:rPr lang="en-US" altLang="ja-JP" sz="2000" dirty="0"/>
              <a:t>New Standards for adoption as national Standards.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Collaborates </a:t>
            </a:r>
            <a:r>
              <a:rPr lang="en-US" altLang="ja-JP" sz="2000" dirty="0"/>
              <a:t>with </a:t>
            </a:r>
            <a:r>
              <a:rPr lang="en-US" altLang="ja-JP" sz="2000" dirty="0" smtClean="0"/>
              <a:t>international </a:t>
            </a:r>
            <a:r>
              <a:rPr lang="en-US" altLang="ja-JP" sz="2000" dirty="0"/>
              <a:t>SDOs and carry out the standards development program with global cooperation.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Contributes </a:t>
            </a:r>
            <a:r>
              <a:rPr lang="en-US" altLang="ja-JP" sz="2000" dirty="0"/>
              <a:t>to international standard organizations including ITU.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Creates </a:t>
            </a:r>
            <a:r>
              <a:rPr lang="en-US" altLang="ja-JP" sz="2000" dirty="0"/>
              <a:t>knowledge group in India that is pooled from the best resources from Industry, R&amp;D Organizations and Academic research institutions and  </a:t>
            </a:r>
            <a:r>
              <a:rPr lang="en-US" altLang="ja-JP" sz="2000" dirty="0" smtClean="0"/>
              <a:t>contributes </a:t>
            </a:r>
            <a:r>
              <a:rPr lang="en-US" altLang="ja-JP" sz="2000" dirty="0"/>
              <a:t>to  Government policy makers, regulator to meet national needs.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Dubai, UAE, </a:t>
            </a:r>
            <a:r>
              <a:rPr lang="en-US" dirty="0" smtClean="0"/>
              <a:t>19 </a:t>
            </a: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4968C-69A6-4C42-B185-05DEB79C5E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4A8851139441A05482C1F1FF7A11" ma:contentTypeVersion="3" ma:contentTypeDescription="Create a new document." ma:contentTypeScope="" ma:versionID="c994c492a03019fa369b4215cac54f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B94006-9790-4FEA-9120-1EECAD67BF4F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C35F252A-916A-4CA7-80A8-1E70736134B5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3042</TotalTime>
  <Words>1334</Words>
  <Application>Microsoft Office PowerPoint</Application>
  <PresentationFormat>On-screen Show (4:3)</PresentationFormat>
  <Paragraphs>221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ITU-e</vt:lpstr>
      <vt:lpstr>The Role of National ICT SDOs for advancing Innovation and Global Standardization</vt:lpstr>
      <vt:lpstr>About GISFI</vt:lpstr>
      <vt:lpstr>GISFI Members</vt:lpstr>
      <vt:lpstr>GISFI WGs</vt:lpstr>
      <vt:lpstr>GISFI’s Chosen Incremental Standardization Model</vt:lpstr>
      <vt:lpstr>GISFI status so-far: Within India</vt:lpstr>
      <vt:lpstr>The Government direction for  telecom growth in India 1/2</vt:lpstr>
      <vt:lpstr>The Government direction for  telecom growth in India 2/2</vt:lpstr>
      <vt:lpstr>What GISFI Does for Indian Standardization and Economy</vt:lpstr>
      <vt:lpstr>GISFI status so-far:  R&amp;D and skilled manpower building</vt:lpstr>
      <vt:lpstr>Benefits of GISFI for India</vt:lpstr>
      <vt:lpstr>Benefits of GISFI Standards</vt:lpstr>
      <vt:lpstr>GISFI &amp; India</vt:lpstr>
      <vt:lpstr> Standardisation, Higher Research and Education </vt:lpstr>
      <vt:lpstr>Joint ITU-GISFI Event on Bridging the Standardization Gap: Sustainable Rural Communicaitons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prasad</cp:lastModifiedBy>
  <cp:revision>405</cp:revision>
  <cp:lastPrinted>2001-11-25T13:41:09Z</cp:lastPrinted>
  <dcterms:created xsi:type="dcterms:W3CDTF">2007-02-20T15:47:31Z</dcterms:created>
  <dcterms:modified xsi:type="dcterms:W3CDTF">2012-11-14T16:11:38Z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0x01010058714A8851139441A05482C1F1FF7A11</vt:lpwstr>
  </property>
  <property fmtid="{D5CDD505-2E9C-101B-9397-08002B2CF9AE}" pid="3" name="Order">
    <vt:r8>1900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