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notesSlides/notesSlide10.xml" ContentType="application/vnd.openxmlformats-officedocument.presentationml.notesSlide+xml"/>
  <Override PartName="/ppt/notesSlides/notesSlide9.xml" ContentType="application/vnd.openxmlformats-officedocument.presentationml.notesSlide+xml"/>
  <Override PartName="/ppt/slideMasters/slideMaster2.xml" ContentType="application/vnd.openxmlformats-officedocument.presentationml.slideMaster+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notesSlides/notesSlide7.xml" ContentType="application/vnd.openxmlformats-officedocument.presentationml.notesSlide+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30.xml" ContentType="application/vnd.openxmlformats-officedocument.presentationml.slideLayout+xml"/>
  <Override PartName="/ppt/slideLayouts/slideLayout27.xml" ContentType="application/vnd.openxmlformats-officedocument.presentationml.slideLayout+xml"/>
  <Override PartName="/ppt/slideLayouts/slideLayout32.xml" ContentType="application/vnd.openxmlformats-officedocument.presentationml.slideLayout+xml"/>
  <Override PartName="/ppt/slideLayouts/slideLayout45.xml" ContentType="application/vnd.openxmlformats-officedocument.presentationml.slideLayout+xml"/>
  <Override PartName="/ppt/slideLayouts/slideLayout44.xml" ContentType="application/vnd.openxmlformats-officedocument.presentationml.slideLayout+xml"/>
  <Override PartName="/ppt/slideLayouts/slideLayout43.xml" ContentType="application/vnd.openxmlformats-officedocument.presentationml.slideLayout+xml"/>
  <Override PartName="/ppt/slideLayouts/slideLayout42.xml" ContentType="application/vnd.openxmlformats-officedocument.presentationml.slideLayout+xml"/>
  <Override PartName="/ppt/slideLayouts/slideLayout4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41.xml" ContentType="application/vnd.openxmlformats-officedocument.presentationml.slideLayout+xml"/>
  <Override PartName="/ppt/slideLayouts/slideLayout31.xml" ContentType="application/vnd.openxmlformats-officedocument.presentationml.slideLayout+xml"/>
  <Override PartName="/ppt/slideLayouts/slideLayout39.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40.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4.xml" ContentType="application/vnd.openxmlformats-officedocument.theme+xml"/>
  <Override PartName="/ppt/theme/theme6.xml" ContentType="application/vnd.openxmlformats-officedocument.theme+xml"/>
  <Override PartName="/ppt/theme/theme5.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1" r:id="rId4"/>
    <p:sldMasterId id="2147484298" r:id="rId5"/>
    <p:sldMasterId id="2147483648" r:id="rId6"/>
    <p:sldMasterId id="2147484312" r:id="rId7"/>
  </p:sldMasterIdLst>
  <p:notesMasterIdLst>
    <p:notesMasterId r:id="rId18"/>
  </p:notesMasterIdLst>
  <p:handoutMasterIdLst>
    <p:handoutMasterId r:id="rId19"/>
  </p:handoutMasterIdLst>
  <p:sldIdLst>
    <p:sldId id="708" r:id="rId8"/>
    <p:sldId id="783" r:id="rId9"/>
    <p:sldId id="786" r:id="rId10"/>
    <p:sldId id="791" r:id="rId11"/>
    <p:sldId id="792" r:id="rId12"/>
    <p:sldId id="793" r:id="rId13"/>
    <p:sldId id="794" r:id="rId14"/>
    <p:sldId id="799" r:id="rId15"/>
    <p:sldId id="801" r:id="rId16"/>
    <p:sldId id="803" r:id="rId17"/>
  </p:sldIdLst>
  <p:sldSz cx="9144000" cy="6858000" type="screen4x3"/>
  <p:notesSz cx="6794500" cy="9906000"/>
  <p:defaultTextStyle>
    <a:defPPr>
      <a:defRPr lang="en-US"/>
    </a:defPPr>
    <a:lvl1pPr algn="l" rtl="0" eaLnBrk="0" fontAlgn="base" hangingPunct="0">
      <a:spcBef>
        <a:spcPct val="0"/>
      </a:spcBef>
      <a:spcAft>
        <a:spcPct val="0"/>
      </a:spcAft>
      <a:defRPr sz="1600" kern="1200">
        <a:solidFill>
          <a:schemeClr val="bg1"/>
        </a:solidFill>
        <a:latin typeface="Times New Roman" pitchFamily="18" charset="0"/>
        <a:ea typeface="+mn-ea"/>
        <a:cs typeface="Arial" pitchFamily="34" charset="0"/>
      </a:defRPr>
    </a:lvl1pPr>
    <a:lvl2pPr marL="457200" algn="l" rtl="0" eaLnBrk="0" fontAlgn="base" hangingPunct="0">
      <a:spcBef>
        <a:spcPct val="0"/>
      </a:spcBef>
      <a:spcAft>
        <a:spcPct val="0"/>
      </a:spcAft>
      <a:defRPr sz="1600" kern="1200">
        <a:solidFill>
          <a:schemeClr val="bg1"/>
        </a:solidFill>
        <a:latin typeface="Times New Roman" pitchFamily="18" charset="0"/>
        <a:ea typeface="+mn-ea"/>
        <a:cs typeface="Arial" pitchFamily="34" charset="0"/>
      </a:defRPr>
    </a:lvl2pPr>
    <a:lvl3pPr marL="914400" algn="l" rtl="0" eaLnBrk="0" fontAlgn="base" hangingPunct="0">
      <a:spcBef>
        <a:spcPct val="0"/>
      </a:spcBef>
      <a:spcAft>
        <a:spcPct val="0"/>
      </a:spcAft>
      <a:defRPr sz="1600" kern="1200">
        <a:solidFill>
          <a:schemeClr val="bg1"/>
        </a:solidFill>
        <a:latin typeface="Times New Roman" pitchFamily="18" charset="0"/>
        <a:ea typeface="+mn-ea"/>
        <a:cs typeface="Arial" pitchFamily="34" charset="0"/>
      </a:defRPr>
    </a:lvl3pPr>
    <a:lvl4pPr marL="1371600" algn="l" rtl="0" eaLnBrk="0" fontAlgn="base" hangingPunct="0">
      <a:spcBef>
        <a:spcPct val="0"/>
      </a:spcBef>
      <a:spcAft>
        <a:spcPct val="0"/>
      </a:spcAft>
      <a:defRPr sz="1600" kern="1200">
        <a:solidFill>
          <a:schemeClr val="bg1"/>
        </a:solidFill>
        <a:latin typeface="Times New Roman" pitchFamily="18" charset="0"/>
        <a:ea typeface="+mn-ea"/>
        <a:cs typeface="Arial" pitchFamily="34" charset="0"/>
      </a:defRPr>
    </a:lvl4pPr>
    <a:lvl5pPr marL="1828800" algn="l" rtl="0" eaLnBrk="0" fontAlgn="base" hangingPunct="0">
      <a:spcBef>
        <a:spcPct val="0"/>
      </a:spcBef>
      <a:spcAft>
        <a:spcPct val="0"/>
      </a:spcAft>
      <a:defRPr sz="1600" kern="1200">
        <a:solidFill>
          <a:schemeClr val="bg1"/>
        </a:solidFill>
        <a:latin typeface="Times New Roman" pitchFamily="18" charset="0"/>
        <a:ea typeface="+mn-ea"/>
        <a:cs typeface="Arial" pitchFamily="34" charset="0"/>
      </a:defRPr>
    </a:lvl5pPr>
    <a:lvl6pPr marL="2286000" algn="l" defTabSz="914400" rtl="0" eaLnBrk="1" latinLnBrk="0" hangingPunct="1">
      <a:defRPr sz="1600" kern="1200">
        <a:solidFill>
          <a:schemeClr val="bg1"/>
        </a:solidFill>
        <a:latin typeface="Times New Roman" pitchFamily="18" charset="0"/>
        <a:ea typeface="+mn-ea"/>
        <a:cs typeface="Arial" pitchFamily="34" charset="0"/>
      </a:defRPr>
    </a:lvl6pPr>
    <a:lvl7pPr marL="2743200" algn="l" defTabSz="914400" rtl="0" eaLnBrk="1" latinLnBrk="0" hangingPunct="1">
      <a:defRPr sz="1600" kern="1200">
        <a:solidFill>
          <a:schemeClr val="bg1"/>
        </a:solidFill>
        <a:latin typeface="Times New Roman" pitchFamily="18" charset="0"/>
        <a:ea typeface="+mn-ea"/>
        <a:cs typeface="Arial" pitchFamily="34" charset="0"/>
      </a:defRPr>
    </a:lvl7pPr>
    <a:lvl8pPr marL="3200400" algn="l" defTabSz="914400" rtl="0" eaLnBrk="1" latinLnBrk="0" hangingPunct="1">
      <a:defRPr sz="1600" kern="1200">
        <a:solidFill>
          <a:schemeClr val="bg1"/>
        </a:solidFill>
        <a:latin typeface="Times New Roman" pitchFamily="18" charset="0"/>
        <a:ea typeface="+mn-ea"/>
        <a:cs typeface="Arial" pitchFamily="34" charset="0"/>
      </a:defRPr>
    </a:lvl8pPr>
    <a:lvl9pPr marL="3657600" algn="l" defTabSz="914400" rtl="0" eaLnBrk="1" latinLnBrk="0" hangingPunct="1">
      <a:defRPr sz="1600" kern="1200">
        <a:solidFill>
          <a:schemeClr val="bg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0" userDrawn="1">
          <p15:clr>
            <a:srgbClr val="A4A3A4"/>
          </p15:clr>
        </p15:guide>
        <p15:guide id="2" pos="213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5C5C5C"/>
    <a:srgbClr val="1B5BA2"/>
    <a:srgbClr val="FF5050"/>
    <a:srgbClr val="3E8ADE"/>
    <a:srgbClr val="0E438A"/>
    <a:srgbClr val="87BBE0"/>
    <a:srgbClr val="D9445A"/>
    <a:srgbClr val="525152"/>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1139" autoAdjust="0"/>
    <p:restoredTop sz="61538" autoAdjust="0"/>
  </p:normalViewPr>
  <p:slideViewPr>
    <p:cSldViewPr>
      <p:cViewPr varScale="1">
        <p:scale>
          <a:sx n="134" d="100"/>
          <a:sy n="134" d="100"/>
        </p:scale>
        <p:origin x="-117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3" d="100"/>
          <a:sy n="93" d="100"/>
        </p:scale>
        <p:origin x="-3720" y="-108"/>
      </p:cViewPr>
      <p:guideLst>
        <p:guide orient="horz" pos="3120"/>
        <p:guide pos="213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customXml" Target="../customXml/item4.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1" y="0"/>
            <a:ext cx="2944813" cy="495617"/>
          </a:xfrm>
          <a:prstGeom prst="rect">
            <a:avLst/>
          </a:prstGeom>
          <a:noFill/>
          <a:ln w="9525">
            <a:noFill/>
            <a:miter lim="800000"/>
            <a:headEnd/>
            <a:tailEnd/>
          </a:ln>
          <a:effectLst/>
        </p:spPr>
        <p:txBody>
          <a:bodyPr vert="horz" wrap="square" lIns="92144" tIns="46072" rIns="92144" bIns="46072" numCol="1" anchor="t" anchorCtr="0" compatLnSpc="1">
            <a:prstTxWarp prst="textNoShape">
              <a:avLst/>
            </a:prstTxWarp>
          </a:bodyPr>
          <a:lstStyle>
            <a:lvl1pPr>
              <a:defRPr sz="1200">
                <a:solidFill>
                  <a:schemeClr val="tx1"/>
                </a:solidFill>
                <a:latin typeface="Verdana" pitchFamily="34" charset="0"/>
              </a:defRPr>
            </a:lvl1pPr>
          </a:lstStyle>
          <a:p>
            <a:pPr>
              <a:defRPr/>
            </a:pPr>
            <a:endParaRPr lang="fr-FR" altLang="en-US" dirty="0"/>
          </a:p>
        </p:txBody>
      </p:sp>
      <p:sp>
        <p:nvSpPr>
          <p:cNvPr id="28675" name="Rectangle 3"/>
          <p:cNvSpPr>
            <a:spLocks noGrp="1" noChangeArrowheads="1"/>
          </p:cNvSpPr>
          <p:nvPr>
            <p:ph type="dt" sz="quarter" idx="1"/>
          </p:nvPr>
        </p:nvSpPr>
        <p:spPr bwMode="auto">
          <a:xfrm>
            <a:off x="3849688" y="0"/>
            <a:ext cx="2944812" cy="495617"/>
          </a:xfrm>
          <a:prstGeom prst="rect">
            <a:avLst/>
          </a:prstGeom>
          <a:noFill/>
          <a:ln w="9525">
            <a:noFill/>
            <a:miter lim="800000"/>
            <a:headEnd/>
            <a:tailEnd/>
          </a:ln>
          <a:effectLst/>
        </p:spPr>
        <p:txBody>
          <a:bodyPr vert="horz" wrap="square" lIns="92144" tIns="46072" rIns="92144" bIns="46072" numCol="1" anchor="t" anchorCtr="0" compatLnSpc="1">
            <a:prstTxWarp prst="textNoShape">
              <a:avLst/>
            </a:prstTxWarp>
          </a:bodyPr>
          <a:lstStyle>
            <a:lvl1pPr algn="r">
              <a:defRPr sz="1200">
                <a:solidFill>
                  <a:schemeClr val="tx1"/>
                </a:solidFill>
                <a:latin typeface="Verdana" pitchFamily="34" charset="0"/>
              </a:defRPr>
            </a:lvl1pPr>
          </a:lstStyle>
          <a:p>
            <a:pPr>
              <a:defRPr/>
            </a:pPr>
            <a:endParaRPr lang="fr-FR" altLang="en-US" dirty="0"/>
          </a:p>
        </p:txBody>
      </p:sp>
      <p:sp>
        <p:nvSpPr>
          <p:cNvPr id="28676" name="Rectangle 4"/>
          <p:cNvSpPr>
            <a:spLocks noGrp="1" noChangeArrowheads="1"/>
          </p:cNvSpPr>
          <p:nvPr>
            <p:ph type="ftr" sz="quarter" idx="2"/>
          </p:nvPr>
        </p:nvSpPr>
        <p:spPr bwMode="auto">
          <a:xfrm>
            <a:off x="1" y="9410384"/>
            <a:ext cx="2944813" cy="495616"/>
          </a:xfrm>
          <a:prstGeom prst="rect">
            <a:avLst/>
          </a:prstGeom>
          <a:noFill/>
          <a:ln w="9525">
            <a:noFill/>
            <a:miter lim="800000"/>
            <a:headEnd/>
            <a:tailEnd/>
          </a:ln>
          <a:effectLst/>
        </p:spPr>
        <p:txBody>
          <a:bodyPr vert="horz" wrap="square" lIns="92144" tIns="46072" rIns="92144" bIns="46072" numCol="1" anchor="b" anchorCtr="0" compatLnSpc="1">
            <a:prstTxWarp prst="textNoShape">
              <a:avLst/>
            </a:prstTxWarp>
          </a:bodyPr>
          <a:lstStyle>
            <a:lvl1pPr>
              <a:defRPr sz="1200">
                <a:solidFill>
                  <a:schemeClr val="tx1"/>
                </a:solidFill>
                <a:latin typeface="Verdana" pitchFamily="34" charset="0"/>
              </a:defRPr>
            </a:lvl1pPr>
          </a:lstStyle>
          <a:p>
            <a:pPr>
              <a:defRPr/>
            </a:pPr>
            <a:endParaRPr lang="fr-FR" altLang="en-US" dirty="0"/>
          </a:p>
        </p:txBody>
      </p:sp>
      <p:sp>
        <p:nvSpPr>
          <p:cNvPr id="28677" name="Rectangle 5"/>
          <p:cNvSpPr>
            <a:spLocks noGrp="1" noChangeArrowheads="1"/>
          </p:cNvSpPr>
          <p:nvPr>
            <p:ph type="sldNum" sz="quarter" idx="3"/>
          </p:nvPr>
        </p:nvSpPr>
        <p:spPr bwMode="auto">
          <a:xfrm>
            <a:off x="3849688" y="9410384"/>
            <a:ext cx="2944812" cy="495616"/>
          </a:xfrm>
          <a:prstGeom prst="rect">
            <a:avLst/>
          </a:prstGeom>
          <a:noFill/>
          <a:ln w="9525">
            <a:noFill/>
            <a:miter lim="800000"/>
            <a:headEnd/>
            <a:tailEnd/>
          </a:ln>
          <a:effectLst/>
        </p:spPr>
        <p:txBody>
          <a:bodyPr vert="horz" wrap="square" lIns="92144" tIns="46072" rIns="92144" bIns="46072" numCol="1" anchor="b" anchorCtr="0" compatLnSpc="1">
            <a:prstTxWarp prst="textNoShape">
              <a:avLst/>
            </a:prstTxWarp>
          </a:bodyPr>
          <a:lstStyle>
            <a:lvl1pPr algn="r">
              <a:defRPr sz="1200">
                <a:solidFill>
                  <a:schemeClr val="tx1"/>
                </a:solidFill>
                <a:latin typeface="Verdana" pitchFamily="34" charset="0"/>
              </a:defRPr>
            </a:lvl1pPr>
          </a:lstStyle>
          <a:p>
            <a:pPr>
              <a:defRPr/>
            </a:pPr>
            <a:fld id="{B1C3852A-83C8-486D-9D79-A05741DE52D2}" type="slidenum">
              <a:rPr lang="en-US" altLang="en-US"/>
              <a:pPr>
                <a:defRPr/>
              </a:pPr>
              <a:t>‹#›</a:t>
            </a:fld>
            <a:endParaRPr lang="en-US" altLang="en-US" dirty="0"/>
          </a:p>
        </p:txBody>
      </p:sp>
    </p:spTree>
    <p:extLst>
      <p:ext uri="{BB962C8B-B14F-4D97-AF65-F5344CB8AC3E}">
        <p14:creationId xmlns:p14="http://schemas.microsoft.com/office/powerpoint/2010/main" val="28255598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1" y="0"/>
            <a:ext cx="2944813" cy="495617"/>
          </a:xfrm>
          <a:prstGeom prst="rect">
            <a:avLst/>
          </a:prstGeom>
          <a:noFill/>
          <a:ln w="9525">
            <a:noFill/>
            <a:miter lim="800000"/>
            <a:headEnd/>
            <a:tailEnd/>
          </a:ln>
          <a:effectLst/>
        </p:spPr>
        <p:txBody>
          <a:bodyPr vert="horz" wrap="square" lIns="92144" tIns="46072" rIns="92144" bIns="46072" numCol="1" anchor="t" anchorCtr="0" compatLnSpc="1">
            <a:prstTxWarp prst="textNoShape">
              <a:avLst/>
            </a:prstTxWarp>
          </a:bodyPr>
          <a:lstStyle>
            <a:lvl1pPr>
              <a:defRPr sz="1200">
                <a:solidFill>
                  <a:schemeClr val="tx1"/>
                </a:solidFill>
                <a:latin typeface="Verdana" pitchFamily="34" charset="0"/>
              </a:defRPr>
            </a:lvl1pPr>
          </a:lstStyle>
          <a:p>
            <a:pPr>
              <a:defRPr/>
            </a:pPr>
            <a:endParaRPr lang="fr-FR" altLang="en-US" dirty="0"/>
          </a:p>
        </p:txBody>
      </p:sp>
      <p:sp>
        <p:nvSpPr>
          <p:cNvPr id="48131" name="Rectangle 3"/>
          <p:cNvSpPr>
            <a:spLocks noGrp="1" noChangeArrowheads="1"/>
          </p:cNvSpPr>
          <p:nvPr>
            <p:ph type="dt" idx="1"/>
          </p:nvPr>
        </p:nvSpPr>
        <p:spPr bwMode="auto">
          <a:xfrm>
            <a:off x="3849688" y="0"/>
            <a:ext cx="2944812" cy="495617"/>
          </a:xfrm>
          <a:prstGeom prst="rect">
            <a:avLst/>
          </a:prstGeom>
          <a:noFill/>
          <a:ln w="9525">
            <a:noFill/>
            <a:miter lim="800000"/>
            <a:headEnd/>
            <a:tailEnd/>
          </a:ln>
          <a:effectLst/>
        </p:spPr>
        <p:txBody>
          <a:bodyPr vert="horz" wrap="square" lIns="92144" tIns="46072" rIns="92144" bIns="46072" numCol="1" anchor="t" anchorCtr="0" compatLnSpc="1">
            <a:prstTxWarp prst="textNoShape">
              <a:avLst/>
            </a:prstTxWarp>
          </a:bodyPr>
          <a:lstStyle>
            <a:lvl1pPr algn="r">
              <a:defRPr sz="1200">
                <a:solidFill>
                  <a:schemeClr val="tx1"/>
                </a:solidFill>
                <a:latin typeface="Verdana" pitchFamily="34" charset="0"/>
              </a:defRPr>
            </a:lvl1pPr>
          </a:lstStyle>
          <a:p>
            <a:pPr>
              <a:defRPr/>
            </a:pPr>
            <a:endParaRPr lang="fr-FR" altLang="en-US" dirty="0"/>
          </a:p>
        </p:txBody>
      </p:sp>
      <p:sp>
        <p:nvSpPr>
          <p:cNvPr id="29700" name="Rectangle 4"/>
          <p:cNvSpPr>
            <a:spLocks noGrp="1" noRot="1" noChangeAspect="1" noChangeArrowheads="1" noTextEdit="1"/>
          </p:cNvSpPr>
          <p:nvPr>
            <p:ph type="sldImg" idx="2"/>
          </p:nvPr>
        </p:nvSpPr>
        <p:spPr bwMode="auto">
          <a:xfrm>
            <a:off x="938214" y="744222"/>
            <a:ext cx="4949825" cy="37131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3" name="Rectangle 5"/>
          <p:cNvSpPr>
            <a:spLocks noGrp="1" noChangeArrowheads="1"/>
          </p:cNvSpPr>
          <p:nvPr>
            <p:ph type="body" sz="quarter" idx="3"/>
          </p:nvPr>
        </p:nvSpPr>
        <p:spPr bwMode="auto">
          <a:xfrm>
            <a:off x="906464" y="4705984"/>
            <a:ext cx="4981575" cy="4455800"/>
          </a:xfrm>
          <a:prstGeom prst="rect">
            <a:avLst/>
          </a:prstGeom>
          <a:noFill/>
          <a:ln w="9525">
            <a:noFill/>
            <a:miter lim="800000"/>
            <a:headEnd/>
            <a:tailEnd/>
          </a:ln>
          <a:effectLst/>
        </p:spPr>
        <p:txBody>
          <a:bodyPr vert="horz" wrap="square" lIns="92144" tIns="46072" rIns="92144" bIns="4607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1" y="9410384"/>
            <a:ext cx="2944813" cy="495616"/>
          </a:xfrm>
          <a:prstGeom prst="rect">
            <a:avLst/>
          </a:prstGeom>
          <a:noFill/>
          <a:ln w="9525">
            <a:noFill/>
            <a:miter lim="800000"/>
            <a:headEnd/>
            <a:tailEnd/>
          </a:ln>
          <a:effectLst/>
        </p:spPr>
        <p:txBody>
          <a:bodyPr vert="horz" wrap="square" lIns="92144" tIns="46072" rIns="92144" bIns="46072" numCol="1" anchor="b" anchorCtr="0" compatLnSpc="1">
            <a:prstTxWarp prst="textNoShape">
              <a:avLst/>
            </a:prstTxWarp>
          </a:bodyPr>
          <a:lstStyle>
            <a:lvl1pPr>
              <a:defRPr sz="1200">
                <a:solidFill>
                  <a:schemeClr val="tx1"/>
                </a:solidFill>
                <a:latin typeface="Verdana" pitchFamily="34" charset="0"/>
              </a:defRPr>
            </a:lvl1pPr>
          </a:lstStyle>
          <a:p>
            <a:pPr>
              <a:defRPr/>
            </a:pPr>
            <a:endParaRPr lang="fr-FR" altLang="en-US" dirty="0"/>
          </a:p>
        </p:txBody>
      </p:sp>
      <p:sp>
        <p:nvSpPr>
          <p:cNvPr id="48135" name="Rectangle 7"/>
          <p:cNvSpPr>
            <a:spLocks noGrp="1" noChangeArrowheads="1"/>
          </p:cNvSpPr>
          <p:nvPr>
            <p:ph type="sldNum" sz="quarter" idx="5"/>
          </p:nvPr>
        </p:nvSpPr>
        <p:spPr bwMode="auto">
          <a:xfrm>
            <a:off x="3849688" y="9410384"/>
            <a:ext cx="2944812" cy="495616"/>
          </a:xfrm>
          <a:prstGeom prst="rect">
            <a:avLst/>
          </a:prstGeom>
          <a:noFill/>
          <a:ln w="9525">
            <a:noFill/>
            <a:miter lim="800000"/>
            <a:headEnd/>
            <a:tailEnd/>
          </a:ln>
          <a:effectLst/>
        </p:spPr>
        <p:txBody>
          <a:bodyPr vert="horz" wrap="square" lIns="92144" tIns="46072" rIns="92144" bIns="46072" numCol="1" anchor="b" anchorCtr="0" compatLnSpc="1">
            <a:prstTxWarp prst="textNoShape">
              <a:avLst/>
            </a:prstTxWarp>
          </a:bodyPr>
          <a:lstStyle>
            <a:lvl1pPr algn="r">
              <a:defRPr sz="1200">
                <a:solidFill>
                  <a:schemeClr val="tx1"/>
                </a:solidFill>
                <a:latin typeface="Verdana" pitchFamily="34" charset="0"/>
              </a:defRPr>
            </a:lvl1pPr>
          </a:lstStyle>
          <a:p>
            <a:pPr>
              <a:defRPr/>
            </a:pPr>
            <a:fld id="{E2BA787D-1992-41F5-934E-28691A81B68C}" type="slidenum">
              <a:rPr lang="en-US" altLang="en-US"/>
              <a:pPr>
                <a:defRPr/>
              </a:pPr>
              <a:t>‹#›</a:t>
            </a:fld>
            <a:endParaRPr lang="en-US" altLang="en-US" dirty="0"/>
          </a:p>
        </p:txBody>
      </p:sp>
    </p:spTree>
    <p:extLst>
      <p:ext uri="{BB962C8B-B14F-4D97-AF65-F5344CB8AC3E}">
        <p14:creationId xmlns:p14="http://schemas.microsoft.com/office/powerpoint/2010/main" val="9245797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8213" y="744538"/>
            <a:ext cx="4949825" cy="3713162"/>
          </a:xfrm>
        </p:spPr>
      </p:sp>
      <p:sp>
        <p:nvSpPr>
          <p:cNvPr id="3" name="Notes Placeholder 2"/>
          <p:cNvSpPr>
            <a:spLocks noGrp="1"/>
          </p:cNvSpPr>
          <p:nvPr>
            <p:ph type="body" idx="1"/>
          </p:nvPr>
        </p:nvSpPr>
        <p:spPr/>
        <p:txBody>
          <a:bodyPr/>
          <a:lstStyle/>
          <a:p>
            <a:r>
              <a:rPr lang="en-US" dirty="0" smtClean="0"/>
              <a:t>Ladies and gentlemen, it’s a pleasure for me to join you today for this joint ITU/G3ict/DCAD workshop and to share some insights from the forthcoming ITU-G3ict Model ICT Accessibility Policy Report.</a:t>
            </a:r>
            <a:endParaRPr lang="en-US" dirty="0"/>
          </a:p>
        </p:txBody>
      </p:sp>
      <p:sp>
        <p:nvSpPr>
          <p:cNvPr id="4" name="Slide Number Placeholder 3"/>
          <p:cNvSpPr>
            <a:spLocks noGrp="1"/>
          </p:cNvSpPr>
          <p:nvPr>
            <p:ph type="sldNum" sz="quarter" idx="10"/>
          </p:nvPr>
        </p:nvSpPr>
        <p:spPr/>
        <p:txBody>
          <a:bodyPr/>
          <a:lstStyle/>
          <a:p>
            <a:pPr>
              <a:defRPr/>
            </a:pPr>
            <a:fld id="{E2BA787D-1992-41F5-934E-28691A81B68C}" type="slidenum">
              <a:rPr lang="en-US" altLang="en-US" smtClean="0"/>
              <a:pPr>
                <a:defRPr/>
              </a:pPr>
              <a:t>1</a:t>
            </a:fld>
            <a:endParaRPr lang="en-US" altLang="en-US" dirty="0"/>
          </a:p>
        </p:txBody>
      </p:sp>
    </p:spTree>
    <p:extLst>
      <p:ext uri="{BB962C8B-B14F-4D97-AF65-F5344CB8AC3E}">
        <p14:creationId xmlns:p14="http://schemas.microsoft.com/office/powerpoint/2010/main" val="7076001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1600">
                <a:solidFill>
                  <a:schemeClr val="bg1"/>
                </a:solidFill>
                <a:latin typeface="Times New Roman" pitchFamily="18" charset="0"/>
              </a:defRPr>
            </a:lvl1pPr>
            <a:lvl2pPr marL="742950" indent="-285750" defTabSz="923925">
              <a:defRPr sz="1600">
                <a:solidFill>
                  <a:schemeClr val="bg1"/>
                </a:solidFill>
                <a:latin typeface="Times New Roman" pitchFamily="18" charset="0"/>
              </a:defRPr>
            </a:lvl2pPr>
            <a:lvl3pPr marL="1143000" indent="-228600" defTabSz="923925">
              <a:defRPr sz="1600">
                <a:solidFill>
                  <a:schemeClr val="bg1"/>
                </a:solidFill>
                <a:latin typeface="Times New Roman" pitchFamily="18" charset="0"/>
              </a:defRPr>
            </a:lvl3pPr>
            <a:lvl4pPr marL="1600200" indent="-228600" defTabSz="923925">
              <a:defRPr sz="1600">
                <a:solidFill>
                  <a:schemeClr val="bg1"/>
                </a:solidFill>
                <a:latin typeface="Times New Roman" pitchFamily="18" charset="0"/>
              </a:defRPr>
            </a:lvl4pPr>
            <a:lvl5pPr marL="2057400" indent="-228600" defTabSz="923925">
              <a:defRPr sz="1600">
                <a:solidFill>
                  <a:schemeClr val="bg1"/>
                </a:solidFill>
                <a:latin typeface="Times New Roman" pitchFamily="18" charset="0"/>
              </a:defRPr>
            </a:lvl5pPr>
            <a:lvl6pPr marL="2514600" indent="-228600" algn="ctr" defTabSz="923925" eaLnBrk="0" fontAlgn="base" hangingPunct="0">
              <a:spcBef>
                <a:spcPct val="0"/>
              </a:spcBef>
              <a:spcAft>
                <a:spcPct val="0"/>
              </a:spcAft>
              <a:buClr>
                <a:schemeClr val="tx1"/>
              </a:buClr>
              <a:buFont typeface="Arial" charset="0"/>
              <a:defRPr sz="1600">
                <a:solidFill>
                  <a:schemeClr val="bg1"/>
                </a:solidFill>
                <a:latin typeface="Times New Roman" pitchFamily="18" charset="0"/>
              </a:defRPr>
            </a:lvl6pPr>
            <a:lvl7pPr marL="2971800" indent="-228600" algn="ctr" defTabSz="923925" eaLnBrk="0" fontAlgn="base" hangingPunct="0">
              <a:spcBef>
                <a:spcPct val="0"/>
              </a:spcBef>
              <a:spcAft>
                <a:spcPct val="0"/>
              </a:spcAft>
              <a:buClr>
                <a:schemeClr val="tx1"/>
              </a:buClr>
              <a:buFont typeface="Arial" charset="0"/>
              <a:defRPr sz="1600">
                <a:solidFill>
                  <a:schemeClr val="bg1"/>
                </a:solidFill>
                <a:latin typeface="Times New Roman" pitchFamily="18" charset="0"/>
              </a:defRPr>
            </a:lvl7pPr>
            <a:lvl8pPr marL="3429000" indent="-228600" algn="ctr" defTabSz="923925" eaLnBrk="0" fontAlgn="base" hangingPunct="0">
              <a:spcBef>
                <a:spcPct val="0"/>
              </a:spcBef>
              <a:spcAft>
                <a:spcPct val="0"/>
              </a:spcAft>
              <a:buClr>
                <a:schemeClr val="tx1"/>
              </a:buClr>
              <a:buFont typeface="Arial" charset="0"/>
              <a:defRPr sz="1600">
                <a:solidFill>
                  <a:schemeClr val="bg1"/>
                </a:solidFill>
                <a:latin typeface="Times New Roman" pitchFamily="18" charset="0"/>
              </a:defRPr>
            </a:lvl8pPr>
            <a:lvl9pPr marL="3886200" indent="-228600" algn="ctr" defTabSz="923925" eaLnBrk="0" fontAlgn="base" hangingPunct="0">
              <a:spcBef>
                <a:spcPct val="0"/>
              </a:spcBef>
              <a:spcAft>
                <a:spcPct val="0"/>
              </a:spcAft>
              <a:buClr>
                <a:schemeClr val="tx1"/>
              </a:buClr>
              <a:buFont typeface="Arial" charset="0"/>
              <a:defRPr sz="1600">
                <a:solidFill>
                  <a:schemeClr val="bg1"/>
                </a:solidFill>
                <a:latin typeface="Times New Roman" pitchFamily="18" charset="0"/>
              </a:defRPr>
            </a:lvl9pPr>
          </a:lstStyle>
          <a:p>
            <a:pPr>
              <a:buClr>
                <a:prstClr val="black"/>
              </a:buClr>
            </a:pPr>
            <a:fld id="{263DC6B6-2F11-4325-B9DF-BE119F88F6AB}" type="slidenum">
              <a:rPr lang="en-US" altLang="en-US" sz="1200">
                <a:solidFill>
                  <a:prstClr val="black"/>
                </a:solidFill>
                <a:latin typeface="Verdana" pitchFamily="34" charset="0"/>
              </a:rPr>
              <a:pPr>
                <a:buClr>
                  <a:prstClr val="black"/>
                </a:buClr>
              </a:pPr>
              <a:t>10</a:t>
            </a:fld>
            <a:endParaRPr lang="en-US" altLang="en-US" sz="1200">
              <a:solidFill>
                <a:prstClr val="black"/>
              </a:solidFill>
              <a:latin typeface="Verdana" pitchFamily="34" charset="0"/>
            </a:endParaRPr>
          </a:p>
        </p:txBody>
      </p:sp>
      <p:sp>
        <p:nvSpPr>
          <p:cNvPr id="44035" name="Rectangle 2"/>
          <p:cNvSpPr>
            <a:spLocks noGrp="1" noRot="1" noChangeAspect="1" noChangeArrowheads="1" noTextEdit="1"/>
          </p:cNvSpPr>
          <p:nvPr>
            <p:ph type="sldImg"/>
          </p:nvPr>
        </p:nvSpPr>
        <p:spPr>
          <a:xfrm>
            <a:off x="938213" y="744538"/>
            <a:ext cx="4949825" cy="3713162"/>
          </a:xfrm>
          <a:ln/>
        </p:spPr>
      </p:sp>
      <p:sp>
        <p:nvSpPr>
          <p:cNvPr id="44036" name="Rectangle 3"/>
          <p:cNvSpPr>
            <a:spLocks noGrp="1" noChangeArrowheads="1"/>
          </p:cNvSpPr>
          <p:nvPr>
            <p:ph type="body" idx="1"/>
          </p:nvPr>
        </p:nvSpPr>
        <p:spPr>
          <a:xfrm>
            <a:off x="902483" y="4737584"/>
            <a:ext cx="4979830" cy="445405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eaLnBrk="1" hangingPunct="1"/>
            <a:r>
              <a:rPr lang="en-US" altLang="en-US" dirty="0" smtClean="0"/>
              <a:t>Thanks you for your attention.</a:t>
            </a:r>
          </a:p>
          <a:p>
            <a:pPr marL="0" lvl="1" eaLnBrk="1" hangingPunct="1"/>
            <a:endParaRPr lang="en-US" altLang="en-US" dirty="0"/>
          </a:p>
          <a:p>
            <a:pPr marL="0" lvl="1" eaLnBrk="1" hangingPunct="1"/>
            <a:r>
              <a:rPr lang="en-US" altLang="en-US" dirty="0" smtClean="0"/>
              <a:t>We hope to publish this report in English before the end of this year.</a:t>
            </a:r>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8213" y="744538"/>
            <a:ext cx="4949825" cy="3713162"/>
          </a:xfrm>
        </p:spPr>
      </p:sp>
      <p:sp>
        <p:nvSpPr>
          <p:cNvPr id="3" name="Notes Placeholder 2"/>
          <p:cNvSpPr>
            <a:spLocks noGrp="1"/>
          </p:cNvSpPr>
          <p:nvPr>
            <p:ph type="body" idx="1"/>
          </p:nvPr>
        </p:nvSpPr>
        <p:spPr/>
        <p:txBody>
          <a:bodyPr>
            <a:normAutofit/>
          </a:bodyPr>
          <a:lstStyle/>
          <a:p>
            <a:r>
              <a:rPr lang="en-ZA" dirty="0" smtClean="0"/>
              <a:t>My colleague Francesca Bianchi has just introduced the United Nations Convention on the Rights of Persons with Disabilities and its provisions on ICT accessibility and given an overview of the Model ICT Accessibility Policy report.</a:t>
            </a:r>
          </a:p>
          <a:p>
            <a:r>
              <a:rPr lang="en-ZA" dirty="0" smtClean="0"/>
              <a:t>I would like to talk to you today more in detail about how we can transpose the ICT accessibility provision of the CRPD into national policy and legal frameworks.  </a:t>
            </a:r>
          </a:p>
          <a:p>
            <a:endParaRPr lang="en-ZA" dirty="0"/>
          </a:p>
          <a:p>
            <a:r>
              <a:rPr lang="en-ZA" dirty="0" smtClean="0"/>
              <a:t>We can take a closer look at what’s required by examining four of the six modules.</a:t>
            </a:r>
            <a:endParaRPr lang="en-ZA" dirty="0"/>
          </a:p>
        </p:txBody>
      </p:sp>
      <p:sp>
        <p:nvSpPr>
          <p:cNvPr id="4" name="Slide Number Placeholder 3"/>
          <p:cNvSpPr>
            <a:spLocks noGrp="1"/>
          </p:cNvSpPr>
          <p:nvPr>
            <p:ph type="sldNum" sz="quarter" idx="10"/>
          </p:nvPr>
        </p:nvSpPr>
        <p:spPr/>
        <p:txBody>
          <a:bodyPr/>
          <a:lstStyle/>
          <a:p>
            <a:fld id="{6F6F6C01-B345-48B4-B8AB-BB282C6C1C84}" type="slidenum">
              <a:rPr lang="en-ZA" smtClean="0"/>
              <a:t>2</a:t>
            </a:fld>
            <a:endParaRPr lang="en-Z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xfrm>
            <a:off x="920750" y="742950"/>
            <a:ext cx="4953000" cy="3714750"/>
          </a:xfrm>
          <a:ln/>
        </p:spPr>
      </p:sp>
      <p:sp>
        <p:nvSpPr>
          <p:cNvPr id="33795" name="Rectangle 3"/>
          <p:cNvSpPr>
            <a:spLocks noGrp="1" noChangeArrowheads="1"/>
          </p:cNvSpPr>
          <p:nvPr>
            <p:ph type="body" idx="1"/>
          </p:nvPr>
        </p:nvSpPr>
        <p:spPr>
          <a:xfrm>
            <a:off x="242604" y="4707489"/>
            <a:ext cx="6309294" cy="505912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dirty="0" smtClean="0">
                <a:latin typeface="Verdana" charset="0"/>
              </a:rPr>
              <a:t>Many advocates worked tirelessly to include “ICT accessibility” into the CRPD.</a:t>
            </a:r>
          </a:p>
          <a:p>
            <a:pPr>
              <a:lnSpc>
                <a:spcPct val="90000"/>
              </a:lnSpc>
            </a:pPr>
            <a:r>
              <a:rPr lang="en-US" dirty="0" smtClean="0">
                <a:latin typeface="Verdana" charset="0"/>
              </a:rPr>
              <a:t>The question now is how does this broad language get translated into action?</a:t>
            </a:r>
          </a:p>
          <a:p>
            <a:pPr>
              <a:lnSpc>
                <a:spcPct val="90000"/>
              </a:lnSpc>
            </a:pPr>
            <a:r>
              <a:rPr lang="en-US" dirty="0" smtClean="0">
                <a:latin typeface="Verdana" charset="0"/>
              </a:rPr>
              <a:t>In every country, the ICT sector is governed by national policies, legislation and regulations.</a:t>
            </a:r>
          </a:p>
          <a:p>
            <a:pPr>
              <a:lnSpc>
                <a:spcPct val="90000"/>
              </a:lnSpc>
            </a:pPr>
            <a:r>
              <a:rPr lang="en-US" dirty="0" smtClean="0">
                <a:latin typeface="Verdana" charset="0"/>
              </a:rPr>
              <a:t>The key to ensuring ICT accessibility becomes a reality is to ensure that it is included in this enabling legal and regulatory framework.</a:t>
            </a:r>
          </a:p>
          <a:p>
            <a:pPr>
              <a:lnSpc>
                <a:spcPct val="90000"/>
              </a:lnSpc>
            </a:pPr>
            <a:endParaRPr lang="en-US" dirty="0">
              <a:latin typeface="Verdana" charset="0"/>
            </a:endParaRPr>
          </a:p>
          <a:p>
            <a:pPr>
              <a:lnSpc>
                <a:spcPct val="90000"/>
              </a:lnSpc>
            </a:pPr>
            <a:r>
              <a:rPr lang="en-US" dirty="0" smtClean="0">
                <a:latin typeface="Verdana" charset="0"/>
              </a:rPr>
              <a:t>This includes updating existing ICT legislation and developing new policies, regulations or codes of conduct.</a:t>
            </a:r>
          </a:p>
          <a:p>
            <a:pPr>
              <a:lnSpc>
                <a:spcPct val="90000"/>
              </a:lnSpc>
            </a:pPr>
            <a:endParaRPr lang="en-US" dirty="0">
              <a:latin typeface="Verdana" charset="0"/>
            </a:endParaRPr>
          </a:p>
          <a:p>
            <a:pPr>
              <a:lnSpc>
                <a:spcPct val="90000"/>
              </a:lnSpc>
            </a:pPr>
            <a:r>
              <a:rPr lang="en-US" dirty="0" smtClean="0">
                <a:latin typeface="Verdana" charset="0"/>
              </a:rPr>
              <a:t>Likewise, many disability laws were written before ICT accessibility was a well defined concept.  They may only refer to physical buildings and transportation. So any older disability laws also need to add ICT accessibility.  </a:t>
            </a:r>
          </a:p>
          <a:p>
            <a:pPr>
              <a:lnSpc>
                <a:spcPct val="90000"/>
              </a:lnSpc>
            </a:pPr>
            <a:endParaRPr lang="en-US" dirty="0">
              <a:latin typeface="Verdana" charset="0"/>
            </a:endParaRPr>
          </a:p>
          <a:p>
            <a:pPr>
              <a:lnSpc>
                <a:spcPct val="90000"/>
              </a:lnSpc>
            </a:pPr>
            <a:r>
              <a:rPr lang="en-US" dirty="0" smtClean="0">
                <a:latin typeface="Verdana" charset="0"/>
              </a:rPr>
              <a:t>In addition to ICT policies, laws and regulations, public procurement laws have proven a very effective way of promoting the availability of accessible ICTs in national markets.  If the government, usually a large buyer of ICT equipment, software and services, only procures accessible ICTs, this creates a market for accessible ICTs.  Local suppliers will only stock accessible ICTs, making them available for all consumers.  And local developers and manufacturers will only produce accessible ICTs. </a:t>
            </a:r>
            <a:endParaRPr lang="en-US" dirty="0">
              <a:latin typeface="Verdana"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8213" y="744538"/>
            <a:ext cx="4949825" cy="3713162"/>
          </a:xfrm>
        </p:spPr>
      </p:sp>
      <p:sp>
        <p:nvSpPr>
          <p:cNvPr id="3" name="Notes Placeholder 2"/>
          <p:cNvSpPr>
            <a:spLocks noGrp="1"/>
          </p:cNvSpPr>
          <p:nvPr>
            <p:ph type="body" idx="1"/>
          </p:nvPr>
        </p:nvSpPr>
        <p:spPr/>
        <p:txBody>
          <a:bodyPr>
            <a:normAutofit fontScale="92500"/>
          </a:bodyPr>
          <a:lstStyle/>
          <a:p>
            <a:r>
              <a:rPr lang="en-ZA" dirty="0" smtClean="0"/>
              <a:t>Let’s take a closer look at some of the provisions of the Model ICT Accessibility Report.</a:t>
            </a:r>
          </a:p>
          <a:p>
            <a:endParaRPr lang="en-ZA" dirty="0"/>
          </a:p>
          <a:p>
            <a:r>
              <a:rPr lang="en-ZA" dirty="0" smtClean="0"/>
              <a:t>Module 1 addresses changes needed to the existing ICT or electronic communications law.</a:t>
            </a:r>
          </a:p>
          <a:p>
            <a:endParaRPr lang="en-ZA" dirty="0"/>
          </a:p>
          <a:p>
            <a:r>
              <a:rPr lang="en-ZA" dirty="0" smtClean="0"/>
              <a:t>It identifies different options for regulation.  Some countries regulate through license conditions, others by promulgating regulations, and still others through “soft regulation” where industry establishes codes of conduct.  The report offers options for each, depending on a country’s regulatory framework.</a:t>
            </a:r>
          </a:p>
          <a:p>
            <a:r>
              <a:rPr lang="en-ZA" dirty="0" smtClean="0"/>
              <a:t> </a:t>
            </a:r>
          </a:p>
          <a:p>
            <a:r>
              <a:rPr lang="en-ZA" dirty="0" smtClean="0"/>
              <a:t>The report identifies the need for current universal service and access frameworks to be expanded.  Today universal service and access frameworks address two key issues:  extension of networks so consumers can have access to ICTs and affordability of ICT services.  While these issues are vital to persons with disabilities they are not enough to ensure they can use ICTs.</a:t>
            </a:r>
          </a:p>
          <a:p>
            <a:r>
              <a:rPr lang="en-ZA" dirty="0" smtClean="0"/>
              <a:t>Persons with disabilities face barriers to ICTs unless they are made accessible, unless the barriers are removed by providing alternative access features.</a:t>
            </a:r>
          </a:p>
          <a:p>
            <a:r>
              <a:rPr lang="en-ZA" dirty="0" smtClean="0"/>
              <a:t>We can’t achieve full universal access unless ICT accessibility is recognized as the third pillar in universal service frameworks.</a:t>
            </a:r>
          </a:p>
          <a:p>
            <a:endParaRPr lang="en-ZA" dirty="0"/>
          </a:p>
        </p:txBody>
      </p:sp>
      <p:sp>
        <p:nvSpPr>
          <p:cNvPr id="4" name="Slide Number Placeholder 3"/>
          <p:cNvSpPr>
            <a:spLocks noGrp="1"/>
          </p:cNvSpPr>
          <p:nvPr>
            <p:ph type="sldNum" sz="quarter" idx="10"/>
          </p:nvPr>
        </p:nvSpPr>
        <p:spPr/>
        <p:txBody>
          <a:bodyPr/>
          <a:lstStyle/>
          <a:p>
            <a:fld id="{6F6F6C01-B345-48B4-B8AB-BB282C6C1C84}" type="slidenum">
              <a:rPr lang="en-ZA" smtClean="0"/>
              <a:t>4</a:t>
            </a:fld>
            <a:endParaRPr lang="en-Z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8213" y="744538"/>
            <a:ext cx="4949825" cy="3713162"/>
          </a:xfrm>
        </p:spPr>
      </p:sp>
      <p:sp>
        <p:nvSpPr>
          <p:cNvPr id="3" name="Notes Placeholder 2"/>
          <p:cNvSpPr>
            <a:spLocks noGrp="1"/>
          </p:cNvSpPr>
          <p:nvPr>
            <p:ph type="body" idx="1"/>
          </p:nvPr>
        </p:nvSpPr>
        <p:spPr/>
        <p:txBody>
          <a:bodyPr>
            <a:normAutofit/>
          </a:bodyPr>
          <a:lstStyle/>
          <a:p>
            <a:r>
              <a:rPr lang="en-ZA" dirty="0" smtClean="0"/>
              <a:t>The first module also focuses on legal definitions, some which need to be added and some existing definitions to be revised.</a:t>
            </a:r>
          </a:p>
          <a:p>
            <a:r>
              <a:rPr lang="en-ZA" dirty="0" smtClean="0"/>
              <a:t>If “persons with disabilities” are not defined in a country’s ICT law, this definition needs to be added.</a:t>
            </a:r>
          </a:p>
          <a:p>
            <a:r>
              <a:rPr lang="en-ZA" dirty="0" smtClean="0"/>
              <a:t>If the definition of “ICT users” doesn’t specifically include persons with disabilities, it should be revised to add this reference.</a:t>
            </a:r>
          </a:p>
          <a:p>
            <a:r>
              <a:rPr lang="en-ZA" dirty="0" smtClean="0"/>
              <a:t>As just mentioned, universal access and universal service definitions need to include the concept of ICT accessibility for persons with disabilities, and a related definition, “underserved communities” should be expanded to include persons with disabilities.</a:t>
            </a:r>
          </a:p>
          <a:p>
            <a:endParaRPr lang="en-ZA" dirty="0"/>
          </a:p>
          <a:p>
            <a:r>
              <a:rPr lang="en-ZA" dirty="0" smtClean="0"/>
              <a:t>As </a:t>
            </a:r>
            <a:r>
              <a:rPr lang="en-ZA" dirty="0" err="1" smtClean="0"/>
              <a:t>Francesa</a:t>
            </a:r>
            <a:r>
              <a:rPr lang="en-ZA" dirty="0" smtClean="0"/>
              <a:t> already mentioned, the revision of existing policies and laws or development of new policies and regulations should be done in consultation with persons with disabilities and other stakeholders.</a:t>
            </a:r>
          </a:p>
          <a:p>
            <a:r>
              <a:rPr lang="en-ZA" dirty="0" smtClean="0"/>
              <a:t>Likewise consumer protection and emergency services laws must be revised to take into account the specific needs of persons with disabilities.  </a:t>
            </a:r>
            <a:endParaRPr lang="en-ZA" dirty="0"/>
          </a:p>
        </p:txBody>
      </p:sp>
      <p:sp>
        <p:nvSpPr>
          <p:cNvPr id="4" name="Slide Number Placeholder 3"/>
          <p:cNvSpPr>
            <a:spLocks noGrp="1"/>
          </p:cNvSpPr>
          <p:nvPr>
            <p:ph type="sldNum" sz="quarter" idx="10"/>
          </p:nvPr>
        </p:nvSpPr>
        <p:spPr/>
        <p:txBody>
          <a:bodyPr/>
          <a:lstStyle/>
          <a:p>
            <a:fld id="{6F6F6C01-B345-48B4-B8AB-BB282C6C1C84}" type="slidenum">
              <a:rPr lang="en-ZA" smtClean="0"/>
              <a:t>5</a:t>
            </a:fld>
            <a:endParaRPr lang="en-Z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8213" y="744538"/>
            <a:ext cx="4949825" cy="3713162"/>
          </a:xfrm>
        </p:spPr>
      </p:sp>
      <p:sp>
        <p:nvSpPr>
          <p:cNvPr id="3" name="Notes Placeholder 2"/>
          <p:cNvSpPr>
            <a:spLocks noGrp="1"/>
          </p:cNvSpPr>
          <p:nvPr>
            <p:ph type="body" idx="1"/>
          </p:nvPr>
        </p:nvSpPr>
        <p:spPr>
          <a:xfrm>
            <a:off x="444922" y="4705984"/>
            <a:ext cx="6048672" cy="4455800"/>
          </a:xfrm>
        </p:spPr>
        <p:txBody>
          <a:bodyPr>
            <a:normAutofit fontScale="92500" lnSpcReduction="20000"/>
          </a:bodyPr>
          <a:lstStyle/>
          <a:p>
            <a:r>
              <a:rPr lang="en-ZA" dirty="0" smtClean="0"/>
              <a:t>As Francesca mentioned, the report is organized by different kinds of technologies because the specific issues for persons with disabilities vary depending upon the kind of technology.</a:t>
            </a:r>
          </a:p>
          <a:p>
            <a:r>
              <a:rPr lang="en-ZA" dirty="0" smtClean="0"/>
              <a:t>So let’s take a look at what’s needed for mobile phone accessibility.</a:t>
            </a:r>
          </a:p>
          <a:p>
            <a:r>
              <a:rPr lang="en-ZA" dirty="0" smtClean="0"/>
              <a:t>Mobile phone accessibility is important because so many people have a mobile phone.  Nearly 7 billion subscribers!  But many of the devices are not accessible.  This is probably the easiest policy for a country to implement and one  which promises the greatest impact due to the widespread uptake of mobile communications.</a:t>
            </a:r>
          </a:p>
          <a:p>
            <a:r>
              <a:rPr lang="en-ZA" dirty="0" smtClean="0"/>
              <a:t>Because of public procurement laws in some key mobile handset manufacturing countries there are many accessible handsets available </a:t>
            </a:r>
            <a:r>
              <a:rPr lang="en-ZA" dirty="0"/>
              <a:t>on a commercial basis </a:t>
            </a:r>
            <a:r>
              <a:rPr lang="en-ZA" dirty="0" smtClean="0"/>
              <a:t>in the global marketplace.  </a:t>
            </a:r>
          </a:p>
          <a:p>
            <a:r>
              <a:rPr lang="en-ZA" dirty="0" smtClean="0"/>
              <a:t>The key issue in the policy is to make sure that mobile operators stock these and make them available to persons with disabilities.  Secondly, mobile operators and retail outlets need to train their staff on the accessible features and how to serve customers with disabilities and run promotion campaigns so that persons with disabilities know these solutions are available to them.</a:t>
            </a:r>
          </a:p>
          <a:p>
            <a:r>
              <a:rPr lang="en-ZA" dirty="0" smtClean="0"/>
              <a:t>Other policy measures include promoting affordability, such as special or discounted rates and plans for </a:t>
            </a:r>
            <a:r>
              <a:rPr lang="en-ZA" dirty="0" err="1" smtClean="0"/>
              <a:t>PwD</a:t>
            </a:r>
            <a:r>
              <a:rPr lang="en-ZA" dirty="0" smtClean="0"/>
              <a:t>, like text only plans for the deaf and hard of hearing who don’t use voice services.</a:t>
            </a:r>
          </a:p>
          <a:p>
            <a:r>
              <a:rPr lang="en-ZA" dirty="0" smtClean="0"/>
              <a:t>Finally, mobile operators need to ensure that </a:t>
            </a:r>
            <a:r>
              <a:rPr lang="en-ZA" dirty="0" err="1" smtClean="0"/>
              <a:t>PwD</a:t>
            </a:r>
            <a:r>
              <a:rPr lang="en-ZA" dirty="0" smtClean="0"/>
              <a:t> can use mobile phones for emergency communications, including sending real-time text messages or using video relay services.</a:t>
            </a:r>
          </a:p>
          <a:p>
            <a:r>
              <a:rPr lang="en-ZA" dirty="0" smtClean="0"/>
              <a:t>Because some countries may regulate mobile operators through regulations or industry codes, the report elaborates not only a model policy, but also a model set of regulations and a model industry code of conduct.  Of course it will be up to each country to tailor these model guidelines to their own national circumstances.   </a:t>
            </a:r>
            <a:r>
              <a:rPr lang="en-ZA" dirty="0" smtClean="0"/>
              <a:t> </a:t>
            </a:r>
            <a:endParaRPr lang="en-ZA" dirty="0"/>
          </a:p>
        </p:txBody>
      </p:sp>
      <p:sp>
        <p:nvSpPr>
          <p:cNvPr id="4" name="Slide Number Placeholder 3"/>
          <p:cNvSpPr>
            <a:spLocks noGrp="1"/>
          </p:cNvSpPr>
          <p:nvPr>
            <p:ph type="sldNum" sz="quarter" idx="10"/>
          </p:nvPr>
        </p:nvSpPr>
        <p:spPr/>
        <p:txBody>
          <a:bodyPr/>
          <a:lstStyle/>
          <a:p>
            <a:fld id="{6F6F6C01-B345-48B4-B8AB-BB282C6C1C84}" type="slidenum">
              <a:rPr lang="en-ZA" smtClean="0"/>
              <a:t>6</a:t>
            </a:fld>
            <a:endParaRPr lang="en-Z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8213" y="744538"/>
            <a:ext cx="4949825" cy="3713162"/>
          </a:xfrm>
        </p:spPr>
      </p:sp>
      <p:sp>
        <p:nvSpPr>
          <p:cNvPr id="3" name="Notes Placeholder 2"/>
          <p:cNvSpPr>
            <a:spLocks noGrp="1"/>
          </p:cNvSpPr>
          <p:nvPr>
            <p:ph type="body" idx="1"/>
          </p:nvPr>
        </p:nvSpPr>
        <p:spPr>
          <a:xfrm>
            <a:off x="516930" y="4705984"/>
            <a:ext cx="5371109" cy="4455800"/>
          </a:xfrm>
        </p:spPr>
        <p:txBody>
          <a:bodyPr>
            <a:normAutofit lnSpcReduction="10000"/>
          </a:bodyPr>
          <a:lstStyle/>
          <a:p>
            <a:r>
              <a:rPr lang="en-ZA" dirty="0" smtClean="0"/>
              <a:t>Now let’s take a look at the TV or video programming accessibility policy.  We used both terms because some countries have not switched to digital and have laws that still refer only to traditional one-way broadcasting TV while others take a more technology neutral approach and refer to video programming on a wide range of platforms.  </a:t>
            </a:r>
            <a:r>
              <a:rPr lang="en-ZA" dirty="0" smtClean="0"/>
              <a:t>We designed the model policy to be adapted to either situation, recognizing that soon everyone is going digital.</a:t>
            </a:r>
          </a:p>
          <a:p>
            <a:r>
              <a:rPr lang="en-ZA" dirty="0" smtClean="0"/>
              <a:t>The key elements of this policy are to promote closed captioning for the deaf and hard of hearing, audio description for the blind and people with low vision, as well as audio subtitles for countries that broadcast a lot of foreign language programming with subtitles as well as signing for the deaf and hard of hearing.</a:t>
            </a:r>
          </a:p>
          <a:p>
            <a:r>
              <a:rPr lang="en-ZA" dirty="0" smtClean="0"/>
              <a:t>The policy calls for setting targets for such access services by different kinds of shows (e.g. more ambitious targets for public broadcasters and news programmes than entertainment shows).  It also calls for quality of service standards for access services, awareness raising so users know these services are available – this includes advertising them on Electronic programming guides using internationally recognized symbols such as CC for closed captions and AD for audio description.</a:t>
            </a:r>
          </a:p>
          <a:p>
            <a:r>
              <a:rPr lang="en-ZA" dirty="0" smtClean="0"/>
              <a:t>Of course the elaboration of the policy and any related code of conduct or regulations should be done in consultation with persons with disabilities.   </a:t>
            </a:r>
            <a:endParaRPr lang="en-ZA" dirty="0"/>
          </a:p>
        </p:txBody>
      </p:sp>
      <p:sp>
        <p:nvSpPr>
          <p:cNvPr id="4" name="Slide Number Placeholder 3"/>
          <p:cNvSpPr>
            <a:spLocks noGrp="1"/>
          </p:cNvSpPr>
          <p:nvPr>
            <p:ph type="sldNum" sz="quarter" idx="10"/>
          </p:nvPr>
        </p:nvSpPr>
        <p:spPr/>
        <p:txBody>
          <a:bodyPr/>
          <a:lstStyle/>
          <a:p>
            <a:fld id="{6F6F6C01-B345-48B4-B8AB-BB282C6C1C84}" type="slidenum">
              <a:rPr lang="en-ZA" smtClean="0"/>
              <a:t>7</a:t>
            </a:fld>
            <a:endParaRPr lang="en-Z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44922" y="4705984"/>
            <a:ext cx="5443117" cy="4455800"/>
          </a:xfrm>
        </p:spPr>
        <p:txBody>
          <a:bodyPr/>
          <a:lstStyle/>
          <a:p>
            <a:r>
              <a:rPr lang="en-US" dirty="0" smtClean="0"/>
              <a:t>The final module we will examine is the one on public access to ICT services, including payphones and </a:t>
            </a:r>
            <a:r>
              <a:rPr lang="en-US" dirty="0" err="1" smtClean="0"/>
              <a:t>telecentres</a:t>
            </a:r>
            <a:r>
              <a:rPr lang="en-US" dirty="0" smtClean="0"/>
              <a:t>.</a:t>
            </a:r>
          </a:p>
          <a:p>
            <a:endParaRPr lang="en-US" dirty="0"/>
          </a:p>
          <a:p>
            <a:r>
              <a:rPr lang="en-US" dirty="0" smtClean="0"/>
              <a:t>The policy applies to licensed service providers and requires that existing payphones and ICT equipment and software  in </a:t>
            </a:r>
            <a:r>
              <a:rPr lang="en-US" dirty="0" err="1" smtClean="0"/>
              <a:t>telecentres</a:t>
            </a:r>
            <a:r>
              <a:rPr lang="en-US" dirty="0" smtClean="0"/>
              <a:t> be progressively replaced by accessible ICT equipment and that all new payphones and </a:t>
            </a:r>
            <a:r>
              <a:rPr lang="en-US" dirty="0" err="1" smtClean="0"/>
              <a:t>telecentre</a:t>
            </a:r>
            <a:r>
              <a:rPr lang="en-US" dirty="0" smtClean="0"/>
              <a:t> equipment and software be exclusively accessible. </a:t>
            </a:r>
          </a:p>
          <a:p>
            <a:endParaRPr lang="en-US" dirty="0"/>
          </a:p>
          <a:p>
            <a:r>
              <a:rPr lang="en-US" dirty="0" smtClean="0"/>
              <a:t>It also calls for a percentage of devices and workstations to be made accessible for persons in wheelchairs and for people with mobility or dexterity disabilities who may need alternative mice or keyboards.</a:t>
            </a:r>
          </a:p>
          <a:p>
            <a:r>
              <a:rPr lang="en-US" dirty="0" smtClean="0"/>
              <a:t>Like in all the model policies, awareness, inclusion of </a:t>
            </a:r>
            <a:r>
              <a:rPr lang="en-US" dirty="0" err="1" smtClean="0"/>
              <a:t>PwD</a:t>
            </a:r>
            <a:r>
              <a:rPr lang="en-US" dirty="0" smtClean="0"/>
              <a:t> in developing the policy and monitoring its implementation and staff training are essential.</a:t>
            </a:r>
            <a:endParaRPr lang="en-US" dirty="0"/>
          </a:p>
        </p:txBody>
      </p:sp>
      <p:sp>
        <p:nvSpPr>
          <p:cNvPr id="4" name="Slide Number Placeholder 3"/>
          <p:cNvSpPr>
            <a:spLocks noGrp="1"/>
          </p:cNvSpPr>
          <p:nvPr>
            <p:ph type="sldNum" sz="quarter" idx="10"/>
          </p:nvPr>
        </p:nvSpPr>
        <p:spPr/>
        <p:txBody>
          <a:bodyPr/>
          <a:lstStyle/>
          <a:p>
            <a:pPr>
              <a:defRPr/>
            </a:pPr>
            <a:fld id="{E2BA787D-1992-41F5-934E-28691A81B68C}" type="slidenum">
              <a:rPr lang="en-US" altLang="en-US" smtClean="0"/>
              <a:pPr>
                <a:defRPr/>
              </a:pPr>
              <a:t>8</a:t>
            </a:fld>
            <a:endParaRPr lang="en-US" altLang="en-US" dirty="0"/>
          </a:p>
        </p:txBody>
      </p:sp>
    </p:spTree>
    <p:extLst>
      <p:ext uri="{BB962C8B-B14F-4D97-AF65-F5344CB8AC3E}">
        <p14:creationId xmlns:p14="http://schemas.microsoft.com/office/powerpoint/2010/main" val="8179150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8213" y="744538"/>
            <a:ext cx="4949825" cy="3713162"/>
          </a:xfrm>
        </p:spPr>
      </p:sp>
      <p:sp>
        <p:nvSpPr>
          <p:cNvPr id="3" name="Notes Placeholder 2"/>
          <p:cNvSpPr>
            <a:spLocks noGrp="1"/>
          </p:cNvSpPr>
          <p:nvPr>
            <p:ph type="body" idx="1"/>
          </p:nvPr>
        </p:nvSpPr>
        <p:spPr/>
        <p:txBody>
          <a:bodyPr>
            <a:normAutofit/>
          </a:bodyPr>
          <a:lstStyle/>
          <a:p>
            <a:r>
              <a:rPr lang="en-ZA" dirty="0" smtClean="0"/>
              <a:t>I hope this gives you a better idea of how we can make ICT accessibility a reality.</a:t>
            </a:r>
          </a:p>
          <a:p>
            <a:endParaRPr lang="en-ZA" dirty="0"/>
          </a:p>
          <a:p>
            <a:r>
              <a:rPr lang="en-ZA" dirty="0" smtClean="0"/>
              <a:t>In conclusion, we can see the importance of:</a:t>
            </a:r>
          </a:p>
          <a:p>
            <a:r>
              <a:rPr lang="en-ZA" dirty="0" smtClean="0"/>
              <a:t>- developing national legal, regulatory and policy tools to implement ICT accessibility commitments and intentions;</a:t>
            </a:r>
          </a:p>
          <a:p>
            <a:r>
              <a:rPr lang="en-ZA" dirty="0" smtClean="0"/>
              <a:t>- the need for consultation and collaboration among all stakeholders, including persons with disabilities and industry;  and </a:t>
            </a:r>
          </a:p>
          <a:p>
            <a:r>
              <a:rPr lang="en-ZA" dirty="0" smtClean="0"/>
              <a:t>- the need to conduct annual reviews on implementation, shared with persons with disabilities to obtain their valuable feedback for moving forward.</a:t>
            </a:r>
            <a:endParaRPr lang="en-ZA" dirty="0"/>
          </a:p>
        </p:txBody>
      </p:sp>
      <p:sp>
        <p:nvSpPr>
          <p:cNvPr id="4" name="Slide Number Placeholder 3"/>
          <p:cNvSpPr>
            <a:spLocks noGrp="1"/>
          </p:cNvSpPr>
          <p:nvPr>
            <p:ph type="sldNum" sz="quarter" idx="10"/>
          </p:nvPr>
        </p:nvSpPr>
        <p:spPr/>
        <p:txBody>
          <a:bodyPr/>
          <a:lstStyle/>
          <a:p>
            <a:fld id="{6F6F6C01-B345-48B4-B8AB-BB282C6C1C84}" type="slidenum">
              <a:rPr lang="en-ZA" smtClean="0"/>
              <a:t>9</a:t>
            </a:fld>
            <a:endParaRPr lang="en-Z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3"/>
          <p:cNvSpPr>
            <a:spLocks noGrp="1" noChangeArrowheads="1"/>
          </p:cNvSpPr>
          <p:nvPr>
            <p:ph type="sldNum" sz="quarter" idx="10"/>
          </p:nvPr>
        </p:nvSpPr>
        <p:spPr>
          <a:ln/>
        </p:spPr>
        <p:txBody>
          <a:bodyPr/>
          <a:lstStyle>
            <a:lvl1pPr>
              <a:defRPr/>
            </a:lvl1pPr>
          </a:lstStyle>
          <a:p>
            <a:pPr>
              <a:defRPr/>
            </a:pPr>
            <a:fld id="{4BB2299F-9402-4DDA-9D67-3BE3D1E1224C}" type="slidenum">
              <a:rPr lang="en-US" altLang="en-US"/>
              <a:pPr>
                <a:defRPr/>
              </a:pPr>
              <a:t>‹#›</a:t>
            </a:fld>
            <a:endParaRPr lang="en-US" altLang="en-US" dirty="0"/>
          </a:p>
        </p:txBody>
      </p:sp>
    </p:spTree>
    <p:extLst>
      <p:ext uri="{BB962C8B-B14F-4D97-AF65-F5344CB8AC3E}">
        <p14:creationId xmlns:p14="http://schemas.microsoft.com/office/powerpoint/2010/main" val="266814408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sldNum" sz="quarter" idx="10"/>
          </p:nvPr>
        </p:nvSpPr>
        <p:spPr>
          <a:ln/>
        </p:spPr>
        <p:txBody>
          <a:bodyPr/>
          <a:lstStyle>
            <a:lvl1pPr>
              <a:defRPr/>
            </a:lvl1pPr>
          </a:lstStyle>
          <a:p>
            <a:pPr>
              <a:defRPr/>
            </a:pPr>
            <a:fld id="{91BDC12C-6E47-4C03-A2F8-021DE36F41E2}" type="slidenum">
              <a:rPr lang="en-US" altLang="en-US"/>
              <a:pPr>
                <a:defRPr/>
              </a:pPr>
              <a:t>‹#›</a:t>
            </a:fld>
            <a:endParaRPr lang="en-US" altLang="en-US" dirty="0"/>
          </a:p>
        </p:txBody>
      </p:sp>
    </p:spTree>
    <p:extLst>
      <p:ext uri="{BB962C8B-B14F-4D97-AF65-F5344CB8AC3E}">
        <p14:creationId xmlns:p14="http://schemas.microsoft.com/office/powerpoint/2010/main" val="613154303"/>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600200"/>
            <a:ext cx="2057400" cy="4525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60198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sldNum" sz="quarter" idx="10"/>
          </p:nvPr>
        </p:nvSpPr>
        <p:spPr>
          <a:ln/>
        </p:spPr>
        <p:txBody>
          <a:bodyPr/>
          <a:lstStyle>
            <a:lvl1pPr>
              <a:defRPr/>
            </a:lvl1pPr>
          </a:lstStyle>
          <a:p>
            <a:pPr>
              <a:defRPr/>
            </a:pPr>
            <a:fld id="{59F399D9-2B72-452D-89B7-5A79EEAB6D82}" type="slidenum">
              <a:rPr lang="en-US" altLang="en-US"/>
              <a:pPr>
                <a:defRPr/>
              </a:pPr>
              <a:t>‹#›</a:t>
            </a:fld>
            <a:endParaRPr lang="en-US" altLang="en-US" dirty="0"/>
          </a:p>
        </p:txBody>
      </p:sp>
    </p:spTree>
    <p:extLst>
      <p:ext uri="{BB962C8B-B14F-4D97-AF65-F5344CB8AC3E}">
        <p14:creationId xmlns:p14="http://schemas.microsoft.com/office/powerpoint/2010/main" val="2452104117"/>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2C0B6D-32D1-4D0A-AAAB-DCFC5B964B35}" type="datetimeFigureOut">
              <a:rPr lang="en-US" smtClean="0"/>
              <a:t>28/08/2014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21AFD-0506-4EC6-BCBB-27D5C725B092}" type="slidenum">
              <a:rPr lang="en-US" smtClean="0"/>
              <a:t>‹#›</a:t>
            </a:fld>
            <a:endParaRPr lang="en-US"/>
          </a:p>
        </p:txBody>
      </p:sp>
    </p:spTree>
    <p:extLst>
      <p:ext uri="{BB962C8B-B14F-4D97-AF65-F5344CB8AC3E}">
        <p14:creationId xmlns:p14="http://schemas.microsoft.com/office/powerpoint/2010/main" val="905517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2C0B6D-32D1-4D0A-AAAB-DCFC5B964B35}" type="datetimeFigureOut">
              <a:rPr lang="en-US" smtClean="0"/>
              <a:t>28/08/2014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21AFD-0506-4EC6-BCBB-27D5C725B092}" type="slidenum">
              <a:rPr lang="en-US" smtClean="0"/>
              <a:t>‹#›</a:t>
            </a:fld>
            <a:endParaRPr lang="en-US"/>
          </a:p>
        </p:txBody>
      </p:sp>
    </p:spTree>
    <p:extLst>
      <p:ext uri="{BB962C8B-B14F-4D97-AF65-F5344CB8AC3E}">
        <p14:creationId xmlns:p14="http://schemas.microsoft.com/office/powerpoint/2010/main" val="39197884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2C0B6D-32D1-4D0A-AAAB-DCFC5B964B35}" type="datetimeFigureOut">
              <a:rPr lang="en-US" smtClean="0"/>
              <a:t>28/08/2014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21AFD-0506-4EC6-BCBB-27D5C725B092}" type="slidenum">
              <a:rPr lang="en-US" smtClean="0"/>
              <a:t>‹#›</a:t>
            </a:fld>
            <a:endParaRPr lang="en-US"/>
          </a:p>
        </p:txBody>
      </p:sp>
    </p:spTree>
    <p:extLst>
      <p:ext uri="{BB962C8B-B14F-4D97-AF65-F5344CB8AC3E}">
        <p14:creationId xmlns:p14="http://schemas.microsoft.com/office/powerpoint/2010/main" val="35957099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2C0B6D-32D1-4D0A-AAAB-DCFC5B964B35}" type="datetimeFigureOut">
              <a:rPr lang="en-US" smtClean="0"/>
              <a:t>28/08/2014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421AFD-0506-4EC6-BCBB-27D5C725B092}" type="slidenum">
              <a:rPr lang="en-US" smtClean="0"/>
              <a:t>‹#›</a:t>
            </a:fld>
            <a:endParaRPr lang="en-US"/>
          </a:p>
        </p:txBody>
      </p:sp>
    </p:spTree>
    <p:extLst>
      <p:ext uri="{BB962C8B-B14F-4D97-AF65-F5344CB8AC3E}">
        <p14:creationId xmlns:p14="http://schemas.microsoft.com/office/powerpoint/2010/main" val="3596872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2C0B6D-32D1-4D0A-AAAB-DCFC5B964B35}" type="datetimeFigureOut">
              <a:rPr lang="en-US" smtClean="0"/>
              <a:t>28/08/2014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421AFD-0506-4EC6-BCBB-27D5C725B092}" type="slidenum">
              <a:rPr lang="en-US" smtClean="0"/>
              <a:t>‹#›</a:t>
            </a:fld>
            <a:endParaRPr lang="en-US"/>
          </a:p>
        </p:txBody>
      </p:sp>
    </p:spTree>
    <p:extLst>
      <p:ext uri="{BB962C8B-B14F-4D97-AF65-F5344CB8AC3E}">
        <p14:creationId xmlns:p14="http://schemas.microsoft.com/office/powerpoint/2010/main" val="34456304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2C0B6D-32D1-4D0A-AAAB-DCFC5B964B35}" type="datetimeFigureOut">
              <a:rPr lang="en-US" smtClean="0"/>
              <a:t>28/08/2014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421AFD-0506-4EC6-BCBB-27D5C725B092}" type="slidenum">
              <a:rPr lang="en-US" smtClean="0"/>
              <a:t>‹#›</a:t>
            </a:fld>
            <a:endParaRPr lang="en-US"/>
          </a:p>
        </p:txBody>
      </p:sp>
    </p:spTree>
    <p:extLst>
      <p:ext uri="{BB962C8B-B14F-4D97-AF65-F5344CB8AC3E}">
        <p14:creationId xmlns:p14="http://schemas.microsoft.com/office/powerpoint/2010/main" val="24859723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2C0B6D-32D1-4D0A-AAAB-DCFC5B964B35}" type="datetimeFigureOut">
              <a:rPr lang="en-US" smtClean="0"/>
              <a:t>28/08/2014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421AFD-0506-4EC6-BCBB-27D5C725B092}" type="slidenum">
              <a:rPr lang="en-US" smtClean="0"/>
              <a:t>‹#›</a:t>
            </a:fld>
            <a:endParaRPr lang="en-US"/>
          </a:p>
        </p:txBody>
      </p:sp>
    </p:spTree>
    <p:extLst>
      <p:ext uri="{BB962C8B-B14F-4D97-AF65-F5344CB8AC3E}">
        <p14:creationId xmlns:p14="http://schemas.microsoft.com/office/powerpoint/2010/main" val="36692411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2C0B6D-32D1-4D0A-AAAB-DCFC5B964B35}" type="datetimeFigureOut">
              <a:rPr lang="en-US" smtClean="0"/>
              <a:t>28/08/2014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421AFD-0506-4EC6-BCBB-27D5C725B092}" type="slidenum">
              <a:rPr lang="en-US" smtClean="0"/>
              <a:t>‹#›</a:t>
            </a:fld>
            <a:endParaRPr lang="en-US"/>
          </a:p>
        </p:txBody>
      </p:sp>
    </p:spTree>
    <p:extLst>
      <p:ext uri="{BB962C8B-B14F-4D97-AF65-F5344CB8AC3E}">
        <p14:creationId xmlns:p14="http://schemas.microsoft.com/office/powerpoint/2010/main" val="3434480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sldNum" sz="quarter" idx="10"/>
          </p:nvPr>
        </p:nvSpPr>
        <p:spPr>
          <a:ln/>
        </p:spPr>
        <p:txBody>
          <a:bodyPr/>
          <a:lstStyle>
            <a:lvl1pPr>
              <a:defRPr/>
            </a:lvl1pPr>
          </a:lstStyle>
          <a:p>
            <a:pPr>
              <a:defRPr/>
            </a:pPr>
            <a:fld id="{0ADE859B-4906-4DE2-9168-37F715D03FED}" type="slidenum">
              <a:rPr lang="en-US" altLang="en-US"/>
              <a:pPr>
                <a:defRPr/>
              </a:pPr>
              <a:t>‹#›</a:t>
            </a:fld>
            <a:endParaRPr lang="en-US" altLang="en-US" dirty="0"/>
          </a:p>
        </p:txBody>
      </p:sp>
    </p:spTree>
    <p:extLst>
      <p:ext uri="{BB962C8B-B14F-4D97-AF65-F5344CB8AC3E}">
        <p14:creationId xmlns:p14="http://schemas.microsoft.com/office/powerpoint/2010/main" val="2707613532"/>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2C0B6D-32D1-4D0A-AAAB-DCFC5B964B35}" type="datetimeFigureOut">
              <a:rPr lang="en-US" smtClean="0"/>
              <a:t>28/08/2014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421AFD-0506-4EC6-BCBB-27D5C725B092}" type="slidenum">
              <a:rPr lang="en-US" smtClean="0"/>
              <a:t>‹#›</a:t>
            </a:fld>
            <a:endParaRPr lang="en-US"/>
          </a:p>
        </p:txBody>
      </p:sp>
    </p:spTree>
    <p:extLst>
      <p:ext uri="{BB962C8B-B14F-4D97-AF65-F5344CB8AC3E}">
        <p14:creationId xmlns:p14="http://schemas.microsoft.com/office/powerpoint/2010/main" val="28763211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2C0B6D-32D1-4D0A-AAAB-DCFC5B964B35}" type="datetimeFigureOut">
              <a:rPr lang="en-US" smtClean="0"/>
              <a:t>28/08/2014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21AFD-0506-4EC6-BCBB-27D5C725B092}" type="slidenum">
              <a:rPr lang="en-US" smtClean="0"/>
              <a:t>‹#›</a:t>
            </a:fld>
            <a:endParaRPr lang="en-US"/>
          </a:p>
        </p:txBody>
      </p:sp>
    </p:spTree>
    <p:extLst>
      <p:ext uri="{BB962C8B-B14F-4D97-AF65-F5344CB8AC3E}">
        <p14:creationId xmlns:p14="http://schemas.microsoft.com/office/powerpoint/2010/main" val="31151762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2C0B6D-32D1-4D0A-AAAB-DCFC5B964B35}" type="datetimeFigureOut">
              <a:rPr lang="en-US" smtClean="0"/>
              <a:t>28/08/2014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21AFD-0506-4EC6-BCBB-27D5C725B092}" type="slidenum">
              <a:rPr lang="en-US" smtClean="0"/>
              <a:t>‹#›</a:t>
            </a:fld>
            <a:endParaRPr lang="en-US"/>
          </a:p>
        </p:txBody>
      </p:sp>
    </p:spTree>
    <p:extLst>
      <p:ext uri="{BB962C8B-B14F-4D97-AF65-F5344CB8AC3E}">
        <p14:creationId xmlns:p14="http://schemas.microsoft.com/office/powerpoint/2010/main" val="10815633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2C0B6D-32D1-4D0A-AAAB-DCFC5B964B35}" type="datetimeFigureOut">
              <a:rPr lang="en-US" smtClean="0"/>
              <a:t>28/08/2014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421AFD-0506-4EC6-BCBB-27D5C725B092}" type="slidenum">
              <a:rPr lang="en-US" smtClean="0"/>
              <a:t>‹#›</a:t>
            </a:fld>
            <a:endParaRPr lang="en-US"/>
          </a:p>
        </p:txBody>
      </p:sp>
    </p:spTree>
    <p:extLst>
      <p:ext uri="{BB962C8B-B14F-4D97-AF65-F5344CB8AC3E}">
        <p14:creationId xmlns:p14="http://schemas.microsoft.com/office/powerpoint/2010/main" val="39443056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0"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0" y="809625"/>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68"/>
          <p:cNvSpPr>
            <a:spLocks noChangeShapeType="1"/>
          </p:cNvSpPr>
          <p:nvPr/>
        </p:nvSpPr>
        <p:spPr bwMode="auto">
          <a:xfrm flipH="1">
            <a:off x="395288" y="6524625"/>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6" name="Text Box 73"/>
          <p:cNvSpPr txBox="1">
            <a:spLocks noChangeArrowheads="1"/>
          </p:cNvSpPr>
          <p:nvPr/>
        </p:nvSpPr>
        <p:spPr bwMode="auto">
          <a:xfrm>
            <a:off x="4418013" y="404813"/>
            <a:ext cx="2674937"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bg1"/>
                </a:solidFill>
                <a:latin typeface="Times New Roman" panose="02020603050405020304" pitchFamily="18" charset="0"/>
                <a:cs typeface="Arial" panose="020B0604020202020204" pitchFamily="34" charset="0"/>
              </a:defRPr>
            </a:lvl1pPr>
            <a:lvl2pPr marL="742950" indent="-285750" eaLnBrk="0" hangingPunct="0">
              <a:defRPr sz="1600">
                <a:solidFill>
                  <a:schemeClr val="bg1"/>
                </a:solidFill>
                <a:latin typeface="Times New Roman" panose="02020603050405020304" pitchFamily="18" charset="0"/>
                <a:cs typeface="Arial" panose="020B0604020202020204" pitchFamily="34" charset="0"/>
              </a:defRPr>
            </a:lvl2pPr>
            <a:lvl3pPr marL="1143000" indent="-228600" eaLnBrk="0" hangingPunct="0">
              <a:defRPr sz="1600">
                <a:solidFill>
                  <a:schemeClr val="bg1"/>
                </a:solidFill>
                <a:latin typeface="Times New Roman" panose="02020603050405020304" pitchFamily="18" charset="0"/>
                <a:cs typeface="Arial" panose="020B0604020202020204" pitchFamily="34" charset="0"/>
              </a:defRPr>
            </a:lvl3pPr>
            <a:lvl4pPr marL="1600200" indent="-228600" eaLnBrk="0" hangingPunct="0">
              <a:defRPr sz="1600">
                <a:solidFill>
                  <a:schemeClr val="bg1"/>
                </a:solidFill>
                <a:latin typeface="Times New Roman" panose="02020603050405020304" pitchFamily="18" charset="0"/>
                <a:cs typeface="Arial" panose="020B0604020202020204" pitchFamily="34" charset="0"/>
              </a:defRPr>
            </a:lvl4pPr>
            <a:lvl5pPr marL="2057400" indent="-228600" eaLnBrk="0" hangingPunct="0">
              <a:defRPr sz="1600">
                <a:solidFill>
                  <a:schemeClr val="bg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bg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bg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bg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bg1"/>
                </a:solidFill>
                <a:latin typeface="Times New Roman" panose="02020603050405020304" pitchFamily="18" charset="0"/>
                <a:cs typeface="Arial" panose="020B0604020202020204" pitchFamily="34" charset="0"/>
              </a:defRPr>
            </a:lvl9pPr>
          </a:lstStyle>
          <a:p>
            <a:pPr algn="r">
              <a:defRPr/>
            </a:pPr>
            <a:r>
              <a:rPr lang="en-US" sz="1100" b="1" dirty="0" smtClean="0">
                <a:solidFill>
                  <a:srgbClr val="1B5BA2"/>
                </a:solidFill>
                <a:latin typeface="Arial" panose="020B0604020202020204" pitchFamily="34" charset="0"/>
              </a:rPr>
              <a:t>Committed to Connecting the World</a:t>
            </a:r>
          </a:p>
        </p:txBody>
      </p:sp>
      <p:sp>
        <p:nvSpPr>
          <p:cNvPr id="7" name="Line 74"/>
          <p:cNvSpPr>
            <a:spLocks noChangeShapeType="1"/>
          </p:cNvSpPr>
          <p:nvPr/>
        </p:nvSpPr>
        <p:spPr bwMode="auto">
          <a:xfrm flipH="1">
            <a:off x="395288" y="549275"/>
            <a:ext cx="4105275"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US" dirty="0"/>
          </a:p>
        </p:txBody>
      </p:sp>
      <p:pic>
        <p:nvPicPr>
          <p:cNvPr id="8" name="Picture 11" descr="it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1725" y="44450"/>
            <a:ext cx="1247775"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Line 74"/>
          <p:cNvSpPr>
            <a:spLocks noChangeShapeType="1"/>
          </p:cNvSpPr>
          <p:nvPr/>
        </p:nvSpPr>
        <p:spPr bwMode="auto">
          <a:xfrm flipH="1">
            <a:off x="7092950" y="549275"/>
            <a:ext cx="503238"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 name="Text Box 7"/>
          <p:cNvSpPr txBox="1">
            <a:spLocks noChangeArrowheads="1"/>
          </p:cNvSpPr>
          <p:nvPr/>
        </p:nvSpPr>
        <p:spPr bwMode="auto">
          <a:xfrm>
            <a:off x="7620000" y="6175375"/>
            <a:ext cx="1281113"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bg1"/>
                </a:solidFill>
                <a:latin typeface="Times New Roman" panose="02020603050405020304" pitchFamily="18" charset="0"/>
                <a:cs typeface="Arial" panose="020B0604020202020204" pitchFamily="34" charset="0"/>
              </a:defRPr>
            </a:lvl1pPr>
            <a:lvl2pPr marL="742950" indent="-285750" eaLnBrk="0" hangingPunct="0">
              <a:defRPr sz="1600">
                <a:solidFill>
                  <a:schemeClr val="bg1"/>
                </a:solidFill>
                <a:latin typeface="Times New Roman" panose="02020603050405020304" pitchFamily="18" charset="0"/>
                <a:cs typeface="Arial" panose="020B0604020202020204" pitchFamily="34" charset="0"/>
              </a:defRPr>
            </a:lvl2pPr>
            <a:lvl3pPr marL="1143000" indent="-228600" eaLnBrk="0" hangingPunct="0">
              <a:defRPr sz="1600">
                <a:solidFill>
                  <a:schemeClr val="bg1"/>
                </a:solidFill>
                <a:latin typeface="Times New Roman" panose="02020603050405020304" pitchFamily="18" charset="0"/>
                <a:cs typeface="Arial" panose="020B0604020202020204" pitchFamily="34" charset="0"/>
              </a:defRPr>
            </a:lvl3pPr>
            <a:lvl4pPr marL="1600200" indent="-228600" eaLnBrk="0" hangingPunct="0">
              <a:defRPr sz="1600">
                <a:solidFill>
                  <a:schemeClr val="bg1"/>
                </a:solidFill>
                <a:latin typeface="Times New Roman" panose="02020603050405020304" pitchFamily="18" charset="0"/>
                <a:cs typeface="Arial" panose="020B0604020202020204" pitchFamily="34" charset="0"/>
              </a:defRPr>
            </a:lvl4pPr>
            <a:lvl5pPr marL="2057400" indent="-228600" eaLnBrk="0" hangingPunct="0">
              <a:defRPr sz="1600">
                <a:solidFill>
                  <a:schemeClr val="bg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bg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bg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bg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bg1"/>
                </a:solidFill>
                <a:latin typeface="Times New Roman" panose="02020603050405020304" pitchFamily="18" charset="0"/>
                <a:cs typeface="Arial" panose="020B0604020202020204" pitchFamily="34" charset="0"/>
              </a:defRPr>
            </a:lvl9pPr>
          </a:lstStyle>
          <a:p>
            <a:pPr>
              <a:lnSpc>
                <a:spcPct val="90000"/>
              </a:lnSpc>
              <a:defRPr/>
            </a:pPr>
            <a:r>
              <a:rPr lang="en-US" sz="1000" dirty="0" smtClean="0">
                <a:latin typeface="Univers"/>
              </a:rPr>
              <a:t>International</a:t>
            </a:r>
            <a:br>
              <a:rPr lang="en-US" sz="1000" dirty="0" smtClean="0">
                <a:latin typeface="Univers"/>
              </a:rPr>
            </a:br>
            <a:r>
              <a:rPr lang="en-US" sz="1000" dirty="0" smtClean="0">
                <a:latin typeface="Univers"/>
              </a:rPr>
              <a:t>Telecommunication</a:t>
            </a:r>
            <a:br>
              <a:rPr lang="en-US" sz="1000" dirty="0" smtClean="0">
                <a:latin typeface="Univers"/>
              </a:rPr>
            </a:br>
            <a:r>
              <a:rPr lang="en-US" sz="1000" dirty="0" smtClean="0">
                <a:latin typeface="Univers"/>
              </a:rPr>
              <a:t>Union</a:t>
            </a:r>
          </a:p>
        </p:txBody>
      </p:sp>
      <p:sp>
        <p:nvSpPr>
          <p:cNvPr id="11" name="Rectangle 8"/>
          <p:cNvSpPr>
            <a:spLocks noChangeArrowheads="1"/>
          </p:cNvSpPr>
          <p:nvPr/>
        </p:nvSpPr>
        <p:spPr bwMode="auto">
          <a:xfrm>
            <a:off x="6426200" y="4343400"/>
            <a:ext cx="5238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bg1"/>
                </a:solidFill>
                <a:latin typeface="Times New Roman" pitchFamily="18" charset="0"/>
                <a:cs typeface="Arial" pitchFamily="34" charset="0"/>
              </a:defRPr>
            </a:lvl1pPr>
            <a:lvl2pPr marL="742950" indent="-285750">
              <a:defRPr sz="1600">
                <a:solidFill>
                  <a:schemeClr val="bg1"/>
                </a:solidFill>
                <a:latin typeface="Times New Roman" pitchFamily="18" charset="0"/>
                <a:cs typeface="Arial" pitchFamily="34" charset="0"/>
              </a:defRPr>
            </a:lvl2pPr>
            <a:lvl3pPr marL="1143000" indent="-228600">
              <a:defRPr sz="1600">
                <a:solidFill>
                  <a:schemeClr val="bg1"/>
                </a:solidFill>
                <a:latin typeface="Times New Roman" pitchFamily="18" charset="0"/>
                <a:cs typeface="Arial" pitchFamily="34" charset="0"/>
              </a:defRPr>
            </a:lvl3pPr>
            <a:lvl4pPr marL="1600200" indent="-228600">
              <a:defRPr sz="1600">
                <a:solidFill>
                  <a:schemeClr val="bg1"/>
                </a:solidFill>
                <a:latin typeface="Times New Roman" pitchFamily="18" charset="0"/>
                <a:cs typeface="Arial" pitchFamily="34" charset="0"/>
              </a:defRPr>
            </a:lvl4pPr>
            <a:lvl5pPr marL="2057400" indent="-228600">
              <a:defRPr sz="1600">
                <a:solidFill>
                  <a:schemeClr val="bg1"/>
                </a:solidFill>
                <a:latin typeface="Times New Roman" pitchFamily="18" charset="0"/>
                <a:cs typeface="Arial" pitchFamily="34" charset="0"/>
              </a:defRPr>
            </a:lvl5pPr>
            <a:lvl6pPr marL="2514600" indent="-228600" eaLnBrk="0" fontAlgn="base" hangingPunct="0">
              <a:spcBef>
                <a:spcPct val="0"/>
              </a:spcBef>
              <a:spcAft>
                <a:spcPct val="0"/>
              </a:spcAft>
              <a:defRPr sz="1600">
                <a:solidFill>
                  <a:schemeClr val="bg1"/>
                </a:solidFill>
                <a:latin typeface="Times New Roman" pitchFamily="18" charset="0"/>
                <a:cs typeface="Arial" pitchFamily="34" charset="0"/>
              </a:defRPr>
            </a:lvl6pPr>
            <a:lvl7pPr marL="2971800" indent="-228600" eaLnBrk="0" fontAlgn="base" hangingPunct="0">
              <a:spcBef>
                <a:spcPct val="0"/>
              </a:spcBef>
              <a:spcAft>
                <a:spcPct val="0"/>
              </a:spcAft>
              <a:defRPr sz="1600">
                <a:solidFill>
                  <a:schemeClr val="bg1"/>
                </a:solidFill>
                <a:latin typeface="Times New Roman" pitchFamily="18" charset="0"/>
                <a:cs typeface="Arial" pitchFamily="34" charset="0"/>
              </a:defRPr>
            </a:lvl7pPr>
            <a:lvl8pPr marL="3429000" indent="-228600" eaLnBrk="0" fontAlgn="base" hangingPunct="0">
              <a:spcBef>
                <a:spcPct val="0"/>
              </a:spcBef>
              <a:spcAft>
                <a:spcPct val="0"/>
              </a:spcAft>
              <a:defRPr sz="1600">
                <a:solidFill>
                  <a:schemeClr val="bg1"/>
                </a:solidFill>
                <a:latin typeface="Times New Roman" pitchFamily="18" charset="0"/>
                <a:cs typeface="Arial" pitchFamily="34" charset="0"/>
              </a:defRPr>
            </a:lvl8pPr>
            <a:lvl9pPr marL="3886200" indent="-228600" eaLnBrk="0" fontAlgn="base" hangingPunct="0">
              <a:spcBef>
                <a:spcPct val="0"/>
              </a:spcBef>
              <a:spcAft>
                <a:spcPct val="0"/>
              </a:spcAft>
              <a:defRPr sz="1600">
                <a:solidFill>
                  <a:schemeClr val="bg1"/>
                </a:solidFill>
                <a:latin typeface="Times New Roman" pitchFamily="18" charset="0"/>
                <a:cs typeface="Arial" pitchFamily="34" charset="0"/>
              </a:defRPr>
            </a:lvl9pPr>
          </a:lstStyle>
          <a:p>
            <a:pPr>
              <a:defRPr/>
            </a:pPr>
            <a:r>
              <a:rPr lang="en-US" altLang="en-US" sz="1200" b="1" dirty="0" smtClean="0">
                <a:solidFill>
                  <a:srgbClr val="0C4B84"/>
                </a:solidFill>
                <a:latin typeface="Verdana" pitchFamily="34" charset="0"/>
              </a:rPr>
              <a:t> </a:t>
            </a:r>
            <a:endParaRPr lang="en-US" altLang="en-US" sz="2400" dirty="0" smtClean="0">
              <a:solidFill>
                <a:schemeClr val="tx1"/>
              </a:solidFill>
              <a:latin typeface="Verdana" pitchFamily="34" charset="0"/>
            </a:endParaRPr>
          </a:p>
        </p:txBody>
      </p:sp>
      <p:sp>
        <p:nvSpPr>
          <p:cNvPr id="12" name="Rectangle 9"/>
          <p:cNvSpPr>
            <a:spLocks noChangeArrowheads="1"/>
          </p:cNvSpPr>
          <p:nvPr/>
        </p:nvSpPr>
        <p:spPr bwMode="auto">
          <a:xfrm>
            <a:off x="7319963" y="4524375"/>
            <a:ext cx="52387"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bg1"/>
                </a:solidFill>
                <a:latin typeface="Times New Roman" pitchFamily="18" charset="0"/>
                <a:cs typeface="Arial" pitchFamily="34" charset="0"/>
              </a:defRPr>
            </a:lvl1pPr>
            <a:lvl2pPr marL="742950" indent="-285750">
              <a:defRPr sz="1600">
                <a:solidFill>
                  <a:schemeClr val="bg1"/>
                </a:solidFill>
                <a:latin typeface="Times New Roman" pitchFamily="18" charset="0"/>
                <a:cs typeface="Arial" pitchFamily="34" charset="0"/>
              </a:defRPr>
            </a:lvl2pPr>
            <a:lvl3pPr marL="1143000" indent="-228600">
              <a:defRPr sz="1600">
                <a:solidFill>
                  <a:schemeClr val="bg1"/>
                </a:solidFill>
                <a:latin typeface="Times New Roman" pitchFamily="18" charset="0"/>
                <a:cs typeface="Arial" pitchFamily="34" charset="0"/>
              </a:defRPr>
            </a:lvl3pPr>
            <a:lvl4pPr marL="1600200" indent="-228600">
              <a:defRPr sz="1600">
                <a:solidFill>
                  <a:schemeClr val="bg1"/>
                </a:solidFill>
                <a:latin typeface="Times New Roman" pitchFamily="18" charset="0"/>
                <a:cs typeface="Arial" pitchFamily="34" charset="0"/>
              </a:defRPr>
            </a:lvl4pPr>
            <a:lvl5pPr marL="2057400" indent="-228600">
              <a:defRPr sz="1600">
                <a:solidFill>
                  <a:schemeClr val="bg1"/>
                </a:solidFill>
                <a:latin typeface="Times New Roman" pitchFamily="18" charset="0"/>
                <a:cs typeface="Arial" pitchFamily="34" charset="0"/>
              </a:defRPr>
            </a:lvl5pPr>
            <a:lvl6pPr marL="2514600" indent="-228600" eaLnBrk="0" fontAlgn="base" hangingPunct="0">
              <a:spcBef>
                <a:spcPct val="0"/>
              </a:spcBef>
              <a:spcAft>
                <a:spcPct val="0"/>
              </a:spcAft>
              <a:defRPr sz="1600">
                <a:solidFill>
                  <a:schemeClr val="bg1"/>
                </a:solidFill>
                <a:latin typeface="Times New Roman" pitchFamily="18" charset="0"/>
                <a:cs typeface="Arial" pitchFamily="34" charset="0"/>
              </a:defRPr>
            </a:lvl6pPr>
            <a:lvl7pPr marL="2971800" indent="-228600" eaLnBrk="0" fontAlgn="base" hangingPunct="0">
              <a:spcBef>
                <a:spcPct val="0"/>
              </a:spcBef>
              <a:spcAft>
                <a:spcPct val="0"/>
              </a:spcAft>
              <a:defRPr sz="1600">
                <a:solidFill>
                  <a:schemeClr val="bg1"/>
                </a:solidFill>
                <a:latin typeface="Times New Roman" pitchFamily="18" charset="0"/>
                <a:cs typeface="Arial" pitchFamily="34" charset="0"/>
              </a:defRPr>
            </a:lvl7pPr>
            <a:lvl8pPr marL="3429000" indent="-228600" eaLnBrk="0" fontAlgn="base" hangingPunct="0">
              <a:spcBef>
                <a:spcPct val="0"/>
              </a:spcBef>
              <a:spcAft>
                <a:spcPct val="0"/>
              </a:spcAft>
              <a:defRPr sz="1600">
                <a:solidFill>
                  <a:schemeClr val="bg1"/>
                </a:solidFill>
                <a:latin typeface="Times New Roman" pitchFamily="18" charset="0"/>
                <a:cs typeface="Arial" pitchFamily="34" charset="0"/>
              </a:defRPr>
            </a:lvl8pPr>
            <a:lvl9pPr marL="3886200" indent="-228600" eaLnBrk="0" fontAlgn="base" hangingPunct="0">
              <a:spcBef>
                <a:spcPct val="0"/>
              </a:spcBef>
              <a:spcAft>
                <a:spcPct val="0"/>
              </a:spcAft>
              <a:defRPr sz="1600">
                <a:solidFill>
                  <a:schemeClr val="bg1"/>
                </a:solidFill>
                <a:latin typeface="Times New Roman" pitchFamily="18" charset="0"/>
                <a:cs typeface="Arial" pitchFamily="34" charset="0"/>
              </a:defRPr>
            </a:lvl9pPr>
          </a:lstStyle>
          <a:p>
            <a:pPr>
              <a:defRPr/>
            </a:pPr>
            <a:r>
              <a:rPr lang="en-US" altLang="en-US" sz="1200" b="1" dirty="0" smtClean="0">
                <a:solidFill>
                  <a:srgbClr val="0C4B84"/>
                </a:solidFill>
                <a:latin typeface="Verdana" pitchFamily="34" charset="0"/>
              </a:rPr>
              <a:t> </a:t>
            </a:r>
            <a:endParaRPr lang="en-US" altLang="en-US" sz="2400" dirty="0" smtClean="0">
              <a:solidFill>
                <a:schemeClr val="tx1"/>
              </a:solidFill>
              <a:latin typeface="Verdana" pitchFamily="34" charset="0"/>
            </a:endParaRPr>
          </a:p>
        </p:txBody>
      </p:sp>
      <p:sp>
        <p:nvSpPr>
          <p:cNvPr id="13" name="Rectangle 10"/>
          <p:cNvSpPr>
            <a:spLocks noChangeArrowheads="1"/>
          </p:cNvSpPr>
          <p:nvPr/>
        </p:nvSpPr>
        <p:spPr bwMode="auto">
          <a:xfrm>
            <a:off x="5280025" y="4802188"/>
            <a:ext cx="44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bg1"/>
                </a:solidFill>
                <a:latin typeface="Times New Roman" pitchFamily="18" charset="0"/>
                <a:cs typeface="Arial" pitchFamily="34" charset="0"/>
              </a:defRPr>
            </a:lvl1pPr>
            <a:lvl2pPr marL="742950" indent="-285750">
              <a:defRPr sz="1600">
                <a:solidFill>
                  <a:schemeClr val="bg1"/>
                </a:solidFill>
                <a:latin typeface="Times New Roman" pitchFamily="18" charset="0"/>
                <a:cs typeface="Arial" pitchFamily="34" charset="0"/>
              </a:defRPr>
            </a:lvl2pPr>
            <a:lvl3pPr marL="1143000" indent="-228600">
              <a:defRPr sz="1600">
                <a:solidFill>
                  <a:schemeClr val="bg1"/>
                </a:solidFill>
                <a:latin typeface="Times New Roman" pitchFamily="18" charset="0"/>
                <a:cs typeface="Arial" pitchFamily="34" charset="0"/>
              </a:defRPr>
            </a:lvl3pPr>
            <a:lvl4pPr marL="1600200" indent="-228600">
              <a:defRPr sz="1600">
                <a:solidFill>
                  <a:schemeClr val="bg1"/>
                </a:solidFill>
                <a:latin typeface="Times New Roman" pitchFamily="18" charset="0"/>
                <a:cs typeface="Arial" pitchFamily="34" charset="0"/>
              </a:defRPr>
            </a:lvl4pPr>
            <a:lvl5pPr marL="2057400" indent="-228600">
              <a:defRPr sz="1600">
                <a:solidFill>
                  <a:schemeClr val="bg1"/>
                </a:solidFill>
                <a:latin typeface="Times New Roman" pitchFamily="18" charset="0"/>
                <a:cs typeface="Arial" pitchFamily="34" charset="0"/>
              </a:defRPr>
            </a:lvl5pPr>
            <a:lvl6pPr marL="2514600" indent="-228600" eaLnBrk="0" fontAlgn="base" hangingPunct="0">
              <a:spcBef>
                <a:spcPct val="0"/>
              </a:spcBef>
              <a:spcAft>
                <a:spcPct val="0"/>
              </a:spcAft>
              <a:defRPr sz="1600">
                <a:solidFill>
                  <a:schemeClr val="bg1"/>
                </a:solidFill>
                <a:latin typeface="Times New Roman" pitchFamily="18" charset="0"/>
                <a:cs typeface="Arial" pitchFamily="34" charset="0"/>
              </a:defRPr>
            </a:lvl6pPr>
            <a:lvl7pPr marL="2971800" indent="-228600" eaLnBrk="0" fontAlgn="base" hangingPunct="0">
              <a:spcBef>
                <a:spcPct val="0"/>
              </a:spcBef>
              <a:spcAft>
                <a:spcPct val="0"/>
              </a:spcAft>
              <a:defRPr sz="1600">
                <a:solidFill>
                  <a:schemeClr val="bg1"/>
                </a:solidFill>
                <a:latin typeface="Times New Roman" pitchFamily="18" charset="0"/>
                <a:cs typeface="Arial" pitchFamily="34" charset="0"/>
              </a:defRPr>
            </a:lvl7pPr>
            <a:lvl8pPr marL="3429000" indent="-228600" eaLnBrk="0" fontAlgn="base" hangingPunct="0">
              <a:spcBef>
                <a:spcPct val="0"/>
              </a:spcBef>
              <a:spcAft>
                <a:spcPct val="0"/>
              </a:spcAft>
              <a:defRPr sz="1600">
                <a:solidFill>
                  <a:schemeClr val="bg1"/>
                </a:solidFill>
                <a:latin typeface="Times New Roman" pitchFamily="18" charset="0"/>
                <a:cs typeface="Arial" pitchFamily="34" charset="0"/>
              </a:defRPr>
            </a:lvl8pPr>
            <a:lvl9pPr marL="3886200" indent="-228600" eaLnBrk="0" fontAlgn="base" hangingPunct="0">
              <a:spcBef>
                <a:spcPct val="0"/>
              </a:spcBef>
              <a:spcAft>
                <a:spcPct val="0"/>
              </a:spcAft>
              <a:defRPr sz="1600">
                <a:solidFill>
                  <a:schemeClr val="bg1"/>
                </a:solidFill>
                <a:latin typeface="Times New Roman" pitchFamily="18" charset="0"/>
                <a:cs typeface="Arial" pitchFamily="34" charset="0"/>
              </a:defRPr>
            </a:lvl9pPr>
          </a:lstStyle>
          <a:p>
            <a:pPr>
              <a:defRPr/>
            </a:pPr>
            <a:r>
              <a:rPr lang="en-US" altLang="en-US" sz="1000" dirty="0" smtClean="0">
                <a:solidFill>
                  <a:srgbClr val="000000"/>
                </a:solidFill>
                <a:latin typeface="Verdana" pitchFamily="34" charset="0"/>
              </a:rPr>
              <a:t> </a:t>
            </a:r>
            <a:endParaRPr lang="en-US" altLang="en-US" sz="2400" dirty="0" smtClean="0">
              <a:solidFill>
                <a:schemeClr val="tx1"/>
              </a:solidFill>
              <a:latin typeface="Verdana" pitchFamily="34" charset="0"/>
            </a:endParaRPr>
          </a:p>
        </p:txBody>
      </p:sp>
      <p:sp>
        <p:nvSpPr>
          <p:cNvPr id="14" name="Line 25"/>
          <p:cNvSpPr>
            <a:spLocks noChangeShapeType="1"/>
          </p:cNvSpPr>
          <p:nvPr/>
        </p:nvSpPr>
        <p:spPr bwMode="auto">
          <a:xfrm flipH="1">
            <a:off x="395288" y="6524625"/>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79203" name="Rectangle 3"/>
          <p:cNvSpPr>
            <a:spLocks noGrp="1" noChangeArrowheads="1"/>
          </p:cNvSpPr>
          <p:nvPr>
            <p:ph type="ctrTitle"/>
          </p:nvPr>
        </p:nvSpPr>
        <p:spPr>
          <a:xfrm>
            <a:off x="685800" y="1484313"/>
            <a:ext cx="7772400" cy="1728787"/>
          </a:xfrm>
        </p:spPr>
        <p:txBody>
          <a:bodyPr/>
          <a:lstStyle>
            <a:lvl1pPr>
              <a:defRPr sz="4000"/>
            </a:lvl1pPr>
          </a:lstStyle>
          <a:p>
            <a:r>
              <a:rPr lang="en-US"/>
              <a:t>Click to edit Master title style</a:t>
            </a:r>
          </a:p>
        </p:txBody>
      </p:sp>
      <p:sp>
        <p:nvSpPr>
          <p:cNvPr id="179204" name="Rectangle 4"/>
          <p:cNvSpPr>
            <a:spLocks noGrp="1" noChangeArrowheads="1"/>
          </p:cNvSpPr>
          <p:nvPr>
            <p:ph type="subTitle" idx="1"/>
          </p:nvPr>
        </p:nvSpPr>
        <p:spPr>
          <a:xfrm>
            <a:off x="1371600" y="3429000"/>
            <a:ext cx="6400800" cy="2447925"/>
          </a:xfrm>
        </p:spPr>
        <p:txBody>
          <a:bodyPr/>
          <a:lstStyle>
            <a:lvl1pPr marL="0" indent="0" algn="ctr">
              <a:buFont typeface="Wingdings" pitchFamily="2" charset="2"/>
              <a:buNone/>
              <a:defRPr sz="2400"/>
            </a:lvl1pPr>
          </a:lstStyle>
          <a:p>
            <a:r>
              <a:rPr lang="en-US"/>
              <a:t>Click to edit Master subtitle style</a:t>
            </a:r>
          </a:p>
        </p:txBody>
      </p:sp>
    </p:spTree>
    <p:extLst>
      <p:ext uri="{BB962C8B-B14F-4D97-AF65-F5344CB8AC3E}">
        <p14:creationId xmlns:p14="http://schemas.microsoft.com/office/powerpoint/2010/main" val="3029423836"/>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3"/>
          <p:cNvSpPr>
            <a:spLocks noGrp="1" noChangeArrowheads="1"/>
          </p:cNvSpPr>
          <p:nvPr>
            <p:ph type="sldNum" sz="quarter" idx="10"/>
          </p:nvPr>
        </p:nvSpPr>
        <p:spPr>
          <a:ln/>
        </p:spPr>
        <p:txBody>
          <a:bodyPr/>
          <a:lstStyle>
            <a:lvl1pPr>
              <a:defRPr/>
            </a:lvl1pPr>
          </a:lstStyle>
          <a:p>
            <a:pPr>
              <a:defRPr/>
            </a:pPr>
            <a:fld id="{D6303126-FBF5-4BF9-92D5-4274644D7C1C}" type="slidenum">
              <a:rPr lang="en-US" altLang="en-US"/>
              <a:pPr>
                <a:defRPr/>
              </a:pPr>
              <a:t>‹#›</a:t>
            </a:fld>
            <a:endParaRPr lang="en-US" altLang="en-US" dirty="0"/>
          </a:p>
        </p:txBody>
      </p:sp>
    </p:spTree>
    <p:extLst>
      <p:ext uri="{BB962C8B-B14F-4D97-AF65-F5344CB8AC3E}">
        <p14:creationId xmlns:p14="http://schemas.microsoft.com/office/powerpoint/2010/main" val="753577177"/>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3"/>
          <p:cNvSpPr>
            <a:spLocks noGrp="1" noChangeArrowheads="1"/>
          </p:cNvSpPr>
          <p:nvPr>
            <p:ph type="sldNum" sz="quarter" idx="10"/>
          </p:nvPr>
        </p:nvSpPr>
        <p:spPr>
          <a:ln/>
        </p:spPr>
        <p:txBody>
          <a:bodyPr/>
          <a:lstStyle>
            <a:lvl1pPr>
              <a:defRPr/>
            </a:lvl1pPr>
          </a:lstStyle>
          <a:p>
            <a:pPr>
              <a:defRPr/>
            </a:pPr>
            <a:fld id="{C6BEBDA7-FF21-41F9-93DC-6211EC3AC001}" type="slidenum">
              <a:rPr lang="en-US" altLang="en-US"/>
              <a:pPr>
                <a:defRPr/>
              </a:pPr>
              <a:t>‹#›</a:t>
            </a:fld>
            <a:endParaRPr lang="en-US" altLang="en-US" dirty="0"/>
          </a:p>
        </p:txBody>
      </p:sp>
    </p:spTree>
    <p:extLst>
      <p:ext uri="{BB962C8B-B14F-4D97-AF65-F5344CB8AC3E}">
        <p14:creationId xmlns:p14="http://schemas.microsoft.com/office/powerpoint/2010/main" val="3049474718"/>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4213" y="1844675"/>
            <a:ext cx="3810000" cy="4400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844675"/>
            <a:ext cx="3810000" cy="4400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3"/>
          <p:cNvSpPr>
            <a:spLocks noGrp="1" noChangeArrowheads="1"/>
          </p:cNvSpPr>
          <p:nvPr>
            <p:ph type="sldNum" sz="quarter" idx="10"/>
          </p:nvPr>
        </p:nvSpPr>
        <p:spPr>
          <a:ln/>
        </p:spPr>
        <p:txBody>
          <a:bodyPr/>
          <a:lstStyle>
            <a:lvl1pPr>
              <a:defRPr/>
            </a:lvl1pPr>
          </a:lstStyle>
          <a:p>
            <a:pPr>
              <a:defRPr/>
            </a:pPr>
            <a:fld id="{DD2452D0-1C82-45B4-A543-B65406FE9223}" type="slidenum">
              <a:rPr lang="en-US" altLang="en-US"/>
              <a:pPr>
                <a:defRPr/>
              </a:pPr>
              <a:t>‹#›</a:t>
            </a:fld>
            <a:endParaRPr lang="en-US" altLang="en-US" dirty="0"/>
          </a:p>
        </p:txBody>
      </p:sp>
    </p:spTree>
    <p:extLst>
      <p:ext uri="{BB962C8B-B14F-4D97-AF65-F5344CB8AC3E}">
        <p14:creationId xmlns:p14="http://schemas.microsoft.com/office/powerpoint/2010/main" val="2869704165"/>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3"/>
          <p:cNvSpPr>
            <a:spLocks noGrp="1" noChangeArrowheads="1"/>
          </p:cNvSpPr>
          <p:nvPr>
            <p:ph type="sldNum" sz="quarter" idx="10"/>
          </p:nvPr>
        </p:nvSpPr>
        <p:spPr>
          <a:ln/>
        </p:spPr>
        <p:txBody>
          <a:bodyPr/>
          <a:lstStyle>
            <a:lvl1pPr>
              <a:defRPr/>
            </a:lvl1pPr>
          </a:lstStyle>
          <a:p>
            <a:pPr>
              <a:defRPr/>
            </a:pPr>
            <a:fld id="{ED989705-6F8C-472E-8E28-6D1B2F42DAAA}" type="slidenum">
              <a:rPr lang="en-US" altLang="en-US"/>
              <a:pPr>
                <a:defRPr/>
              </a:pPr>
              <a:t>‹#›</a:t>
            </a:fld>
            <a:endParaRPr lang="en-US" altLang="en-US" dirty="0"/>
          </a:p>
        </p:txBody>
      </p:sp>
    </p:spTree>
    <p:extLst>
      <p:ext uri="{BB962C8B-B14F-4D97-AF65-F5344CB8AC3E}">
        <p14:creationId xmlns:p14="http://schemas.microsoft.com/office/powerpoint/2010/main" val="930859298"/>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3"/>
          <p:cNvSpPr>
            <a:spLocks noGrp="1" noChangeArrowheads="1"/>
          </p:cNvSpPr>
          <p:nvPr>
            <p:ph type="sldNum" sz="quarter" idx="10"/>
          </p:nvPr>
        </p:nvSpPr>
        <p:spPr>
          <a:ln/>
        </p:spPr>
        <p:txBody>
          <a:bodyPr/>
          <a:lstStyle>
            <a:lvl1pPr>
              <a:defRPr/>
            </a:lvl1pPr>
          </a:lstStyle>
          <a:p>
            <a:pPr>
              <a:defRPr/>
            </a:pPr>
            <a:fld id="{AA9EE69E-B926-4C3E-857C-358C682FCFD6}" type="slidenum">
              <a:rPr lang="en-US" altLang="en-US"/>
              <a:pPr>
                <a:defRPr/>
              </a:pPr>
              <a:t>‹#›</a:t>
            </a:fld>
            <a:endParaRPr lang="en-US" altLang="en-US" dirty="0"/>
          </a:p>
        </p:txBody>
      </p:sp>
    </p:spTree>
    <p:extLst>
      <p:ext uri="{BB962C8B-B14F-4D97-AF65-F5344CB8AC3E}">
        <p14:creationId xmlns:p14="http://schemas.microsoft.com/office/powerpoint/2010/main" val="4034927333"/>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3"/>
          <p:cNvSpPr>
            <a:spLocks noGrp="1" noChangeArrowheads="1"/>
          </p:cNvSpPr>
          <p:nvPr>
            <p:ph type="sldNum" sz="quarter" idx="10"/>
          </p:nvPr>
        </p:nvSpPr>
        <p:spPr>
          <a:ln/>
        </p:spPr>
        <p:txBody>
          <a:bodyPr/>
          <a:lstStyle>
            <a:lvl1pPr>
              <a:defRPr/>
            </a:lvl1pPr>
          </a:lstStyle>
          <a:p>
            <a:pPr>
              <a:defRPr/>
            </a:pPr>
            <a:fld id="{E53B02D2-AC58-4C6C-A4D3-2AADC223301D}" type="slidenum">
              <a:rPr lang="en-US" altLang="en-US"/>
              <a:pPr>
                <a:defRPr/>
              </a:pPr>
              <a:t>‹#›</a:t>
            </a:fld>
            <a:endParaRPr lang="en-US" altLang="en-US" dirty="0"/>
          </a:p>
        </p:txBody>
      </p:sp>
    </p:spTree>
    <p:extLst>
      <p:ext uri="{BB962C8B-B14F-4D97-AF65-F5344CB8AC3E}">
        <p14:creationId xmlns:p14="http://schemas.microsoft.com/office/powerpoint/2010/main" val="2593961806"/>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sldNum" sz="quarter" idx="10"/>
          </p:nvPr>
        </p:nvSpPr>
        <p:spPr>
          <a:ln/>
        </p:spPr>
        <p:txBody>
          <a:bodyPr/>
          <a:lstStyle>
            <a:lvl1pPr>
              <a:defRPr/>
            </a:lvl1pPr>
          </a:lstStyle>
          <a:p>
            <a:pPr>
              <a:defRPr/>
            </a:pPr>
            <a:fld id="{DDD1F02D-D57E-4141-A656-8A21A16BB10A}" type="slidenum">
              <a:rPr lang="en-US" altLang="en-US"/>
              <a:pPr>
                <a:defRPr/>
              </a:pPr>
              <a:t>‹#›</a:t>
            </a:fld>
            <a:endParaRPr lang="en-US" altLang="en-US" dirty="0"/>
          </a:p>
        </p:txBody>
      </p:sp>
    </p:spTree>
    <p:extLst>
      <p:ext uri="{BB962C8B-B14F-4D97-AF65-F5344CB8AC3E}">
        <p14:creationId xmlns:p14="http://schemas.microsoft.com/office/powerpoint/2010/main" val="1309380066"/>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pPr>
              <a:defRPr/>
            </a:pPr>
            <a:fld id="{C621CE15-891F-4549-8345-C31B6035464F}" type="slidenum">
              <a:rPr lang="en-US" altLang="en-US"/>
              <a:pPr>
                <a:defRPr/>
              </a:pPr>
              <a:t>‹#›</a:t>
            </a:fld>
            <a:endParaRPr lang="en-US" altLang="en-US" dirty="0"/>
          </a:p>
        </p:txBody>
      </p:sp>
    </p:spTree>
    <p:extLst>
      <p:ext uri="{BB962C8B-B14F-4D97-AF65-F5344CB8AC3E}">
        <p14:creationId xmlns:p14="http://schemas.microsoft.com/office/powerpoint/2010/main" val="970189969"/>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pPr>
              <a:defRPr/>
            </a:pPr>
            <a:fld id="{2685741A-93B6-4009-9107-79ADF45E0F8E}" type="slidenum">
              <a:rPr lang="en-US" altLang="en-US"/>
              <a:pPr>
                <a:defRPr/>
              </a:pPr>
              <a:t>‹#›</a:t>
            </a:fld>
            <a:endParaRPr lang="en-US" altLang="en-US" dirty="0"/>
          </a:p>
        </p:txBody>
      </p:sp>
    </p:spTree>
    <p:extLst>
      <p:ext uri="{BB962C8B-B14F-4D97-AF65-F5344CB8AC3E}">
        <p14:creationId xmlns:p14="http://schemas.microsoft.com/office/powerpoint/2010/main" val="3603113216"/>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sldNum" sz="quarter" idx="10"/>
          </p:nvPr>
        </p:nvSpPr>
        <p:spPr>
          <a:ln/>
        </p:spPr>
        <p:txBody>
          <a:bodyPr/>
          <a:lstStyle>
            <a:lvl1pPr>
              <a:defRPr/>
            </a:lvl1pPr>
          </a:lstStyle>
          <a:p>
            <a:pPr>
              <a:defRPr/>
            </a:pPr>
            <a:fld id="{0676EDE0-7203-4911-9236-963DB03A1881}" type="slidenum">
              <a:rPr lang="en-US" altLang="en-US"/>
              <a:pPr>
                <a:defRPr/>
              </a:pPr>
              <a:t>‹#›</a:t>
            </a:fld>
            <a:endParaRPr lang="en-US" altLang="en-US" dirty="0"/>
          </a:p>
        </p:txBody>
      </p:sp>
    </p:spTree>
    <p:extLst>
      <p:ext uri="{BB962C8B-B14F-4D97-AF65-F5344CB8AC3E}">
        <p14:creationId xmlns:p14="http://schemas.microsoft.com/office/powerpoint/2010/main" val="4180824851"/>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052513"/>
            <a:ext cx="1943100" cy="51927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1052513"/>
            <a:ext cx="5678487" cy="51927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sldNum" sz="quarter" idx="10"/>
          </p:nvPr>
        </p:nvSpPr>
        <p:spPr>
          <a:ln/>
        </p:spPr>
        <p:txBody>
          <a:bodyPr/>
          <a:lstStyle>
            <a:lvl1pPr>
              <a:defRPr/>
            </a:lvl1pPr>
          </a:lstStyle>
          <a:p>
            <a:pPr>
              <a:defRPr/>
            </a:pPr>
            <a:fld id="{8372CF88-6316-4BF3-9E49-39814BC9B32F}" type="slidenum">
              <a:rPr lang="en-US" altLang="en-US"/>
              <a:pPr>
                <a:defRPr/>
              </a:pPr>
              <a:t>‹#›</a:t>
            </a:fld>
            <a:endParaRPr lang="en-US" altLang="en-US" dirty="0"/>
          </a:p>
        </p:txBody>
      </p:sp>
    </p:spTree>
    <p:extLst>
      <p:ext uri="{BB962C8B-B14F-4D97-AF65-F5344CB8AC3E}">
        <p14:creationId xmlns:p14="http://schemas.microsoft.com/office/powerpoint/2010/main" val="434085071"/>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Paragraph">
    <p:spTree>
      <p:nvGrpSpPr>
        <p:cNvPr id="1" name=""/>
        <p:cNvGrpSpPr/>
        <p:nvPr/>
      </p:nvGrpSpPr>
      <p:grpSpPr>
        <a:xfrm>
          <a:off x="0" y="0"/>
          <a:ext cx="0" cy="0"/>
          <a:chOff x="0" y="0"/>
          <a:chExt cx="0" cy="0"/>
        </a:xfrm>
      </p:grpSpPr>
      <p:sp>
        <p:nvSpPr>
          <p:cNvPr id="24" name="Text Placeholder 23"/>
          <p:cNvSpPr>
            <a:spLocks noGrp="1"/>
          </p:cNvSpPr>
          <p:nvPr>
            <p:ph type="body" sz="quarter" idx="13"/>
          </p:nvPr>
        </p:nvSpPr>
        <p:spPr>
          <a:xfrm>
            <a:off x="6948428" y="6341154"/>
            <a:ext cx="2177421" cy="354013"/>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1200">
                <a:solidFill>
                  <a:srgbClr val="A7846D"/>
                </a:solidFill>
                <a:latin typeface="Arial Unicode MS" pitchFamily="34" charset="-128"/>
                <a:ea typeface="Arial Unicode MS" pitchFamily="34" charset="-128"/>
                <a:cs typeface="Arial Unicode MS" pitchFamily="34" charset="-128"/>
              </a:defRPr>
            </a:lvl1pPr>
            <a:lvl2pPr>
              <a:defRPr>
                <a:latin typeface="Arial Unicode MS" pitchFamily="34" charset="-128"/>
                <a:ea typeface="Arial Unicode MS" pitchFamily="34" charset="-128"/>
                <a:cs typeface="Arial Unicode MS" pitchFamily="34" charset="-128"/>
              </a:defRPr>
            </a:lvl2pPr>
          </a:lstStyle>
          <a:p>
            <a:pPr lvl="0"/>
            <a:r>
              <a:rPr lang="en-US" dirty="0" smtClean="0"/>
              <a:t>Click to edit Master text styles</a:t>
            </a:r>
          </a:p>
          <a:p>
            <a:pPr lvl="1"/>
            <a:r>
              <a:rPr lang="en-US" dirty="0" smtClean="0"/>
              <a:t>Second level</a:t>
            </a:r>
          </a:p>
        </p:txBody>
      </p:sp>
      <p:sp>
        <p:nvSpPr>
          <p:cNvPr id="9" name="Text Placeholder 3"/>
          <p:cNvSpPr>
            <a:spLocks noGrp="1"/>
          </p:cNvSpPr>
          <p:nvPr>
            <p:ph type="body" sz="quarter" idx="14"/>
          </p:nvPr>
        </p:nvSpPr>
        <p:spPr>
          <a:xfrm>
            <a:off x="290513" y="1741488"/>
            <a:ext cx="8662987" cy="4244975"/>
          </a:xfrm>
          <a:prstGeom prst="rect">
            <a:avLst/>
          </a:prstGeom>
        </p:spPr>
        <p:txBody>
          <a:bodyPr vert="horz"/>
          <a:lstStyle>
            <a:lvl1pPr marL="342900" indent="-342900">
              <a:buClr>
                <a:srgbClr val="7ECBFF"/>
              </a:buClr>
              <a:buFont typeface="Courier New" pitchFamily="49" charset="0"/>
              <a:buChar char="o"/>
              <a:defRPr sz="1600">
                <a:solidFill>
                  <a:srgbClr val="282828"/>
                </a:solidFill>
                <a:latin typeface="Arial Unicode MS" pitchFamily="34" charset="-128"/>
                <a:ea typeface="Arial Unicode MS" pitchFamily="34" charset="-128"/>
                <a:cs typeface="Arial Unicode MS" pitchFamily="34" charset="-128"/>
              </a:defRPr>
            </a:lvl1pPr>
            <a:lvl2pPr marL="742950" indent="-285750">
              <a:buClr>
                <a:srgbClr val="7ECBFF"/>
              </a:buClr>
              <a:buFont typeface="Wingdings" pitchFamily="2" charset="2"/>
              <a:buChar char="§"/>
              <a:defRPr sz="1600">
                <a:solidFill>
                  <a:srgbClr val="282828"/>
                </a:solidFill>
                <a:latin typeface="Arial Unicode MS" pitchFamily="34" charset="-128"/>
                <a:ea typeface="Arial Unicode MS" pitchFamily="34" charset="-128"/>
                <a:cs typeface="Arial Unicode MS" pitchFamily="34" charset="-128"/>
              </a:defRPr>
            </a:lvl2pPr>
            <a:lvl3pPr marL="1143000" indent="-228600">
              <a:buClr>
                <a:srgbClr val="7ECBFF"/>
              </a:buClr>
              <a:buFont typeface="Arial" pitchFamily="34" charset="0"/>
              <a:buChar char="•"/>
              <a:defRPr sz="1600">
                <a:solidFill>
                  <a:srgbClr val="282828"/>
                </a:solidFill>
                <a:latin typeface="Arial Unicode MS" pitchFamily="34" charset="-128"/>
                <a:ea typeface="Arial Unicode MS" pitchFamily="34" charset="-128"/>
                <a:cs typeface="Arial Unicode MS" pitchFamily="34" charset="-128"/>
              </a:defRPr>
            </a:lvl3pPr>
            <a:lvl4pPr marL="1600200" indent="-228600">
              <a:buClr>
                <a:srgbClr val="7ECBFF"/>
              </a:buClr>
              <a:buFont typeface="Arial"/>
              <a:buChar char="–"/>
              <a:defRPr sz="1600">
                <a:solidFill>
                  <a:srgbClr val="282828"/>
                </a:solidFill>
                <a:latin typeface="Arial Unicode MS" pitchFamily="34" charset="-128"/>
                <a:ea typeface="Arial Unicode MS" pitchFamily="34" charset="-128"/>
                <a:cs typeface="Arial Unicode MS" pitchFamily="34" charset="-128"/>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6" name="Title 1"/>
          <p:cNvSpPr>
            <a:spLocks noGrp="1"/>
          </p:cNvSpPr>
          <p:nvPr>
            <p:ph type="ctrTitle"/>
          </p:nvPr>
        </p:nvSpPr>
        <p:spPr>
          <a:xfrm>
            <a:off x="78016" y="98422"/>
            <a:ext cx="7772400" cy="672649"/>
          </a:xfrm>
          <a:prstGeom prst="rect">
            <a:avLst/>
          </a:prstGeom>
        </p:spPr>
        <p:txBody>
          <a:bodyPr/>
          <a:lstStyle>
            <a:lvl1pPr>
              <a:defRPr>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18" name="Text Placeholder 16"/>
          <p:cNvSpPr>
            <a:spLocks noGrp="1"/>
          </p:cNvSpPr>
          <p:nvPr>
            <p:ph type="body" sz="quarter" idx="10"/>
          </p:nvPr>
        </p:nvSpPr>
        <p:spPr>
          <a:xfrm>
            <a:off x="68945" y="680369"/>
            <a:ext cx="4884738" cy="480786"/>
          </a:xfrm>
          <a:prstGeom prst="rect">
            <a:avLst/>
          </a:prstGeom>
        </p:spPr>
        <p:txBody>
          <a:bodyPr vert="horz"/>
          <a:lstStyle>
            <a:lvl1pPr marL="0" indent="0">
              <a:buNone/>
              <a:defRPr sz="2500" b="1" i="0" baseline="0">
                <a:solidFill>
                  <a:srgbClr val="8A3B00"/>
                </a:solidFill>
                <a:latin typeface="Arial Unicode MS" pitchFamily="34" charset="-128"/>
                <a:ea typeface="Arial Unicode MS" pitchFamily="34" charset="-128"/>
                <a:cs typeface="Arial Unicode MS" pitchFamily="34" charset="-128"/>
              </a:defRPr>
            </a:lvl1pPr>
          </a:lstStyle>
          <a:p>
            <a:pPr lvl="0"/>
            <a:r>
              <a:rPr lang="en-US" dirty="0" smtClean="0"/>
              <a:t>Click to edit Master text styles</a:t>
            </a:r>
          </a:p>
        </p:txBody>
      </p:sp>
    </p:spTree>
    <p:extLst>
      <p:ext uri="{BB962C8B-B14F-4D97-AF65-F5344CB8AC3E}">
        <p14:creationId xmlns:p14="http://schemas.microsoft.com/office/powerpoint/2010/main" val="288254075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7"/>
          <p:cNvSpPr txBox="1">
            <a:spLocks noChangeArrowheads="1"/>
          </p:cNvSpPr>
          <p:nvPr/>
        </p:nvSpPr>
        <p:spPr bwMode="auto">
          <a:xfrm>
            <a:off x="7620000" y="6175375"/>
            <a:ext cx="1281113" cy="501650"/>
          </a:xfrm>
          <a:prstGeom prst="rect">
            <a:avLst/>
          </a:prstGeom>
          <a:noFill/>
          <a:ln>
            <a:noFill/>
          </a:ln>
          <a:extLst/>
        </p:spPr>
        <p:txBody>
          <a:bodyPr wrap="none">
            <a:spAutoFit/>
          </a:bodyPr>
          <a:lstStyle>
            <a:lvl1pPr>
              <a:defRPr sz="1600">
                <a:solidFill>
                  <a:schemeClr val="bg1"/>
                </a:solidFill>
                <a:latin typeface="Times New Roman" pitchFamily="18" charset="0"/>
              </a:defRPr>
            </a:lvl1pPr>
            <a:lvl2pPr marL="742950" indent="-285750">
              <a:defRPr sz="1600">
                <a:solidFill>
                  <a:schemeClr val="bg1"/>
                </a:solidFill>
                <a:latin typeface="Times New Roman" pitchFamily="18" charset="0"/>
              </a:defRPr>
            </a:lvl2pPr>
            <a:lvl3pPr marL="1143000" indent="-228600">
              <a:defRPr sz="1600">
                <a:solidFill>
                  <a:schemeClr val="bg1"/>
                </a:solidFill>
                <a:latin typeface="Times New Roman" pitchFamily="18" charset="0"/>
              </a:defRPr>
            </a:lvl3pPr>
            <a:lvl4pPr marL="1600200" indent="-228600">
              <a:defRPr sz="1600">
                <a:solidFill>
                  <a:schemeClr val="bg1"/>
                </a:solidFill>
                <a:latin typeface="Times New Roman" pitchFamily="18" charset="0"/>
              </a:defRPr>
            </a:lvl4pPr>
            <a:lvl5pPr marL="2057400" indent="-228600">
              <a:defRPr sz="1600">
                <a:solidFill>
                  <a:schemeClr val="bg1"/>
                </a:solidFill>
                <a:latin typeface="Times New Roman" pitchFamily="18" charset="0"/>
              </a:defRPr>
            </a:lvl5pPr>
            <a:lvl6pPr marL="2514600" indent="-228600" algn="ctr" eaLnBrk="0" fontAlgn="base" hangingPunct="0">
              <a:spcBef>
                <a:spcPct val="0"/>
              </a:spcBef>
              <a:spcAft>
                <a:spcPct val="0"/>
              </a:spcAft>
              <a:buClr>
                <a:schemeClr val="tx1"/>
              </a:buClr>
              <a:buFont typeface="Arial" charset="0"/>
              <a:defRPr sz="1600">
                <a:solidFill>
                  <a:schemeClr val="bg1"/>
                </a:solidFill>
                <a:latin typeface="Times New Roman" pitchFamily="18" charset="0"/>
              </a:defRPr>
            </a:lvl6pPr>
            <a:lvl7pPr marL="2971800" indent="-228600" algn="ctr" eaLnBrk="0" fontAlgn="base" hangingPunct="0">
              <a:spcBef>
                <a:spcPct val="0"/>
              </a:spcBef>
              <a:spcAft>
                <a:spcPct val="0"/>
              </a:spcAft>
              <a:buClr>
                <a:schemeClr val="tx1"/>
              </a:buClr>
              <a:buFont typeface="Arial" charset="0"/>
              <a:defRPr sz="1600">
                <a:solidFill>
                  <a:schemeClr val="bg1"/>
                </a:solidFill>
                <a:latin typeface="Times New Roman" pitchFamily="18" charset="0"/>
              </a:defRPr>
            </a:lvl7pPr>
            <a:lvl8pPr marL="3429000" indent="-228600" algn="ctr" eaLnBrk="0" fontAlgn="base" hangingPunct="0">
              <a:spcBef>
                <a:spcPct val="0"/>
              </a:spcBef>
              <a:spcAft>
                <a:spcPct val="0"/>
              </a:spcAft>
              <a:buClr>
                <a:schemeClr val="tx1"/>
              </a:buClr>
              <a:buFont typeface="Arial" charset="0"/>
              <a:defRPr sz="1600">
                <a:solidFill>
                  <a:schemeClr val="bg1"/>
                </a:solidFill>
                <a:latin typeface="Times New Roman" pitchFamily="18" charset="0"/>
              </a:defRPr>
            </a:lvl8pPr>
            <a:lvl9pPr marL="3886200" indent="-228600" algn="ctr" eaLnBrk="0" fontAlgn="base" hangingPunct="0">
              <a:spcBef>
                <a:spcPct val="0"/>
              </a:spcBef>
              <a:spcAft>
                <a:spcPct val="0"/>
              </a:spcAft>
              <a:buClr>
                <a:schemeClr val="tx1"/>
              </a:buClr>
              <a:buFont typeface="Arial" charset="0"/>
              <a:defRPr sz="1600">
                <a:solidFill>
                  <a:schemeClr val="bg1"/>
                </a:solidFill>
                <a:latin typeface="Times New Roman" pitchFamily="18" charset="0"/>
              </a:defRPr>
            </a:lvl9pPr>
          </a:lstStyle>
          <a:p>
            <a:pPr>
              <a:lnSpc>
                <a:spcPct val="90000"/>
              </a:lnSpc>
              <a:defRPr/>
            </a:pPr>
            <a:r>
              <a:rPr lang="en-US" sz="1000" dirty="0" smtClean="0">
                <a:solidFill>
                  <a:srgbClr val="FFFFFF"/>
                </a:solidFill>
                <a:latin typeface="Univers" pitchFamily="34" charset="0"/>
                <a:cs typeface="+mn-cs"/>
              </a:rPr>
              <a:t>International</a:t>
            </a:r>
            <a:br>
              <a:rPr lang="en-US" sz="1000" dirty="0" smtClean="0">
                <a:solidFill>
                  <a:srgbClr val="FFFFFF"/>
                </a:solidFill>
                <a:latin typeface="Univers" pitchFamily="34" charset="0"/>
                <a:cs typeface="+mn-cs"/>
              </a:rPr>
            </a:br>
            <a:r>
              <a:rPr lang="en-US" sz="1000" dirty="0" smtClean="0">
                <a:solidFill>
                  <a:srgbClr val="FFFFFF"/>
                </a:solidFill>
                <a:latin typeface="Univers" pitchFamily="34" charset="0"/>
                <a:cs typeface="+mn-cs"/>
              </a:rPr>
              <a:t>Telecommunication</a:t>
            </a:r>
            <a:br>
              <a:rPr lang="en-US" sz="1000" dirty="0" smtClean="0">
                <a:solidFill>
                  <a:srgbClr val="FFFFFF"/>
                </a:solidFill>
                <a:latin typeface="Univers" pitchFamily="34" charset="0"/>
                <a:cs typeface="+mn-cs"/>
              </a:rPr>
            </a:br>
            <a:r>
              <a:rPr lang="en-US" sz="1000" dirty="0" smtClean="0">
                <a:solidFill>
                  <a:srgbClr val="FFFFFF"/>
                </a:solidFill>
                <a:latin typeface="Univers" pitchFamily="34" charset="0"/>
                <a:cs typeface="+mn-cs"/>
              </a:rPr>
              <a:t>Union</a:t>
            </a:r>
          </a:p>
        </p:txBody>
      </p:sp>
      <p:sp>
        <p:nvSpPr>
          <p:cNvPr id="5" name="Rectangle 4"/>
          <p:cNvSpPr>
            <a:spLocks noChangeArrowheads="1"/>
          </p:cNvSpPr>
          <p:nvPr/>
        </p:nvSpPr>
        <p:spPr bwMode="auto">
          <a:xfrm>
            <a:off x="6426200" y="4343400"/>
            <a:ext cx="5238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bg1"/>
                </a:solidFill>
                <a:latin typeface="Times New Roman" pitchFamily="18" charset="0"/>
              </a:defRPr>
            </a:lvl1pPr>
            <a:lvl2pPr marL="742950" indent="-285750">
              <a:defRPr sz="1600">
                <a:solidFill>
                  <a:schemeClr val="bg1"/>
                </a:solidFill>
                <a:latin typeface="Times New Roman" pitchFamily="18" charset="0"/>
              </a:defRPr>
            </a:lvl2pPr>
            <a:lvl3pPr marL="1143000" indent="-228600">
              <a:defRPr sz="1600">
                <a:solidFill>
                  <a:schemeClr val="bg1"/>
                </a:solidFill>
                <a:latin typeface="Times New Roman" pitchFamily="18" charset="0"/>
              </a:defRPr>
            </a:lvl3pPr>
            <a:lvl4pPr marL="1600200" indent="-228600">
              <a:defRPr sz="1600">
                <a:solidFill>
                  <a:schemeClr val="bg1"/>
                </a:solidFill>
                <a:latin typeface="Times New Roman" pitchFamily="18" charset="0"/>
              </a:defRPr>
            </a:lvl4pPr>
            <a:lvl5pPr marL="2057400" indent="-228600">
              <a:defRPr sz="1600">
                <a:solidFill>
                  <a:schemeClr val="bg1"/>
                </a:solidFill>
                <a:latin typeface="Times New Roman" pitchFamily="18" charset="0"/>
              </a:defRPr>
            </a:lvl5pPr>
            <a:lvl6pPr marL="2514600" indent="-228600" algn="ctr" eaLnBrk="0" fontAlgn="base" hangingPunct="0">
              <a:spcBef>
                <a:spcPct val="0"/>
              </a:spcBef>
              <a:spcAft>
                <a:spcPct val="0"/>
              </a:spcAft>
              <a:buClr>
                <a:schemeClr val="tx1"/>
              </a:buClr>
              <a:buFont typeface="Arial" charset="0"/>
              <a:defRPr sz="1600">
                <a:solidFill>
                  <a:schemeClr val="bg1"/>
                </a:solidFill>
                <a:latin typeface="Times New Roman" pitchFamily="18" charset="0"/>
              </a:defRPr>
            </a:lvl6pPr>
            <a:lvl7pPr marL="2971800" indent="-228600" algn="ctr" eaLnBrk="0" fontAlgn="base" hangingPunct="0">
              <a:spcBef>
                <a:spcPct val="0"/>
              </a:spcBef>
              <a:spcAft>
                <a:spcPct val="0"/>
              </a:spcAft>
              <a:buClr>
                <a:schemeClr val="tx1"/>
              </a:buClr>
              <a:buFont typeface="Arial" charset="0"/>
              <a:defRPr sz="1600">
                <a:solidFill>
                  <a:schemeClr val="bg1"/>
                </a:solidFill>
                <a:latin typeface="Times New Roman" pitchFamily="18" charset="0"/>
              </a:defRPr>
            </a:lvl7pPr>
            <a:lvl8pPr marL="3429000" indent="-228600" algn="ctr" eaLnBrk="0" fontAlgn="base" hangingPunct="0">
              <a:spcBef>
                <a:spcPct val="0"/>
              </a:spcBef>
              <a:spcAft>
                <a:spcPct val="0"/>
              </a:spcAft>
              <a:buClr>
                <a:schemeClr val="tx1"/>
              </a:buClr>
              <a:buFont typeface="Arial" charset="0"/>
              <a:defRPr sz="1600">
                <a:solidFill>
                  <a:schemeClr val="bg1"/>
                </a:solidFill>
                <a:latin typeface="Times New Roman" pitchFamily="18" charset="0"/>
              </a:defRPr>
            </a:lvl8pPr>
            <a:lvl9pPr marL="3886200" indent="-228600" algn="ctr" eaLnBrk="0" fontAlgn="base" hangingPunct="0">
              <a:spcBef>
                <a:spcPct val="0"/>
              </a:spcBef>
              <a:spcAft>
                <a:spcPct val="0"/>
              </a:spcAft>
              <a:buClr>
                <a:schemeClr val="tx1"/>
              </a:buClr>
              <a:buFont typeface="Arial" charset="0"/>
              <a:defRPr sz="1600">
                <a:solidFill>
                  <a:schemeClr val="bg1"/>
                </a:solidFill>
                <a:latin typeface="Times New Roman" pitchFamily="18" charset="0"/>
              </a:defRPr>
            </a:lvl9pPr>
          </a:lstStyle>
          <a:p>
            <a:pPr>
              <a:defRPr/>
            </a:pPr>
            <a:r>
              <a:rPr lang="en-US" altLang="en-US" sz="1200" b="1" smtClean="0">
                <a:solidFill>
                  <a:srgbClr val="0C4B84"/>
                </a:solidFill>
                <a:latin typeface="Verdana" pitchFamily="34" charset="0"/>
                <a:cs typeface="+mn-cs"/>
              </a:rPr>
              <a:t> </a:t>
            </a:r>
            <a:endParaRPr lang="en-US" altLang="en-US" sz="2400" smtClean="0">
              <a:solidFill>
                <a:srgbClr val="5C5C5C"/>
              </a:solidFill>
              <a:latin typeface="Verdana" pitchFamily="34" charset="0"/>
              <a:cs typeface="+mn-cs"/>
            </a:endParaRPr>
          </a:p>
        </p:txBody>
      </p:sp>
      <p:sp>
        <p:nvSpPr>
          <p:cNvPr id="6" name="Rectangle 5"/>
          <p:cNvSpPr>
            <a:spLocks noChangeArrowheads="1"/>
          </p:cNvSpPr>
          <p:nvPr/>
        </p:nvSpPr>
        <p:spPr bwMode="auto">
          <a:xfrm>
            <a:off x="7319963" y="4524375"/>
            <a:ext cx="52387"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bg1"/>
                </a:solidFill>
                <a:latin typeface="Times New Roman" pitchFamily="18" charset="0"/>
              </a:defRPr>
            </a:lvl1pPr>
            <a:lvl2pPr marL="742950" indent="-285750">
              <a:defRPr sz="1600">
                <a:solidFill>
                  <a:schemeClr val="bg1"/>
                </a:solidFill>
                <a:latin typeface="Times New Roman" pitchFamily="18" charset="0"/>
              </a:defRPr>
            </a:lvl2pPr>
            <a:lvl3pPr marL="1143000" indent="-228600">
              <a:defRPr sz="1600">
                <a:solidFill>
                  <a:schemeClr val="bg1"/>
                </a:solidFill>
                <a:latin typeface="Times New Roman" pitchFamily="18" charset="0"/>
              </a:defRPr>
            </a:lvl3pPr>
            <a:lvl4pPr marL="1600200" indent="-228600">
              <a:defRPr sz="1600">
                <a:solidFill>
                  <a:schemeClr val="bg1"/>
                </a:solidFill>
                <a:latin typeface="Times New Roman" pitchFamily="18" charset="0"/>
              </a:defRPr>
            </a:lvl4pPr>
            <a:lvl5pPr marL="2057400" indent="-228600">
              <a:defRPr sz="1600">
                <a:solidFill>
                  <a:schemeClr val="bg1"/>
                </a:solidFill>
                <a:latin typeface="Times New Roman" pitchFamily="18" charset="0"/>
              </a:defRPr>
            </a:lvl5pPr>
            <a:lvl6pPr marL="2514600" indent="-228600" algn="ctr" eaLnBrk="0" fontAlgn="base" hangingPunct="0">
              <a:spcBef>
                <a:spcPct val="0"/>
              </a:spcBef>
              <a:spcAft>
                <a:spcPct val="0"/>
              </a:spcAft>
              <a:buClr>
                <a:schemeClr val="tx1"/>
              </a:buClr>
              <a:buFont typeface="Arial" charset="0"/>
              <a:defRPr sz="1600">
                <a:solidFill>
                  <a:schemeClr val="bg1"/>
                </a:solidFill>
                <a:latin typeface="Times New Roman" pitchFamily="18" charset="0"/>
              </a:defRPr>
            </a:lvl6pPr>
            <a:lvl7pPr marL="2971800" indent="-228600" algn="ctr" eaLnBrk="0" fontAlgn="base" hangingPunct="0">
              <a:spcBef>
                <a:spcPct val="0"/>
              </a:spcBef>
              <a:spcAft>
                <a:spcPct val="0"/>
              </a:spcAft>
              <a:buClr>
                <a:schemeClr val="tx1"/>
              </a:buClr>
              <a:buFont typeface="Arial" charset="0"/>
              <a:defRPr sz="1600">
                <a:solidFill>
                  <a:schemeClr val="bg1"/>
                </a:solidFill>
                <a:latin typeface="Times New Roman" pitchFamily="18" charset="0"/>
              </a:defRPr>
            </a:lvl7pPr>
            <a:lvl8pPr marL="3429000" indent="-228600" algn="ctr" eaLnBrk="0" fontAlgn="base" hangingPunct="0">
              <a:spcBef>
                <a:spcPct val="0"/>
              </a:spcBef>
              <a:spcAft>
                <a:spcPct val="0"/>
              </a:spcAft>
              <a:buClr>
                <a:schemeClr val="tx1"/>
              </a:buClr>
              <a:buFont typeface="Arial" charset="0"/>
              <a:defRPr sz="1600">
                <a:solidFill>
                  <a:schemeClr val="bg1"/>
                </a:solidFill>
                <a:latin typeface="Times New Roman" pitchFamily="18" charset="0"/>
              </a:defRPr>
            </a:lvl8pPr>
            <a:lvl9pPr marL="3886200" indent="-228600" algn="ctr" eaLnBrk="0" fontAlgn="base" hangingPunct="0">
              <a:spcBef>
                <a:spcPct val="0"/>
              </a:spcBef>
              <a:spcAft>
                <a:spcPct val="0"/>
              </a:spcAft>
              <a:buClr>
                <a:schemeClr val="tx1"/>
              </a:buClr>
              <a:buFont typeface="Arial" charset="0"/>
              <a:defRPr sz="1600">
                <a:solidFill>
                  <a:schemeClr val="bg1"/>
                </a:solidFill>
                <a:latin typeface="Times New Roman" pitchFamily="18" charset="0"/>
              </a:defRPr>
            </a:lvl9pPr>
          </a:lstStyle>
          <a:p>
            <a:pPr>
              <a:defRPr/>
            </a:pPr>
            <a:r>
              <a:rPr lang="en-US" altLang="en-US" sz="1200" b="1" smtClean="0">
                <a:solidFill>
                  <a:srgbClr val="0C4B84"/>
                </a:solidFill>
                <a:latin typeface="Verdana" pitchFamily="34" charset="0"/>
                <a:cs typeface="+mn-cs"/>
              </a:rPr>
              <a:t> </a:t>
            </a:r>
            <a:endParaRPr lang="en-US" altLang="en-US" sz="2400" smtClean="0">
              <a:solidFill>
                <a:srgbClr val="5C5C5C"/>
              </a:solidFill>
              <a:latin typeface="Verdana" pitchFamily="34" charset="0"/>
              <a:cs typeface="+mn-cs"/>
            </a:endParaRPr>
          </a:p>
        </p:txBody>
      </p:sp>
      <p:sp>
        <p:nvSpPr>
          <p:cNvPr id="7" name="Rectangle 6"/>
          <p:cNvSpPr>
            <a:spLocks noChangeArrowheads="1"/>
          </p:cNvSpPr>
          <p:nvPr/>
        </p:nvSpPr>
        <p:spPr bwMode="auto">
          <a:xfrm>
            <a:off x="5280025" y="4802188"/>
            <a:ext cx="44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bg1"/>
                </a:solidFill>
                <a:latin typeface="Times New Roman" pitchFamily="18" charset="0"/>
              </a:defRPr>
            </a:lvl1pPr>
            <a:lvl2pPr marL="742950" indent="-285750">
              <a:defRPr sz="1600">
                <a:solidFill>
                  <a:schemeClr val="bg1"/>
                </a:solidFill>
                <a:latin typeface="Times New Roman" pitchFamily="18" charset="0"/>
              </a:defRPr>
            </a:lvl2pPr>
            <a:lvl3pPr marL="1143000" indent="-228600">
              <a:defRPr sz="1600">
                <a:solidFill>
                  <a:schemeClr val="bg1"/>
                </a:solidFill>
                <a:latin typeface="Times New Roman" pitchFamily="18" charset="0"/>
              </a:defRPr>
            </a:lvl3pPr>
            <a:lvl4pPr marL="1600200" indent="-228600">
              <a:defRPr sz="1600">
                <a:solidFill>
                  <a:schemeClr val="bg1"/>
                </a:solidFill>
                <a:latin typeface="Times New Roman" pitchFamily="18" charset="0"/>
              </a:defRPr>
            </a:lvl4pPr>
            <a:lvl5pPr marL="2057400" indent="-228600">
              <a:defRPr sz="1600">
                <a:solidFill>
                  <a:schemeClr val="bg1"/>
                </a:solidFill>
                <a:latin typeface="Times New Roman" pitchFamily="18" charset="0"/>
              </a:defRPr>
            </a:lvl5pPr>
            <a:lvl6pPr marL="2514600" indent="-228600" algn="ctr" eaLnBrk="0" fontAlgn="base" hangingPunct="0">
              <a:spcBef>
                <a:spcPct val="0"/>
              </a:spcBef>
              <a:spcAft>
                <a:spcPct val="0"/>
              </a:spcAft>
              <a:buClr>
                <a:schemeClr val="tx1"/>
              </a:buClr>
              <a:buFont typeface="Arial" charset="0"/>
              <a:defRPr sz="1600">
                <a:solidFill>
                  <a:schemeClr val="bg1"/>
                </a:solidFill>
                <a:latin typeface="Times New Roman" pitchFamily="18" charset="0"/>
              </a:defRPr>
            </a:lvl6pPr>
            <a:lvl7pPr marL="2971800" indent="-228600" algn="ctr" eaLnBrk="0" fontAlgn="base" hangingPunct="0">
              <a:spcBef>
                <a:spcPct val="0"/>
              </a:spcBef>
              <a:spcAft>
                <a:spcPct val="0"/>
              </a:spcAft>
              <a:buClr>
                <a:schemeClr val="tx1"/>
              </a:buClr>
              <a:buFont typeface="Arial" charset="0"/>
              <a:defRPr sz="1600">
                <a:solidFill>
                  <a:schemeClr val="bg1"/>
                </a:solidFill>
                <a:latin typeface="Times New Roman" pitchFamily="18" charset="0"/>
              </a:defRPr>
            </a:lvl7pPr>
            <a:lvl8pPr marL="3429000" indent="-228600" algn="ctr" eaLnBrk="0" fontAlgn="base" hangingPunct="0">
              <a:spcBef>
                <a:spcPct val="0"/>
              </a:spcBef>
              <a:spcAft>
                <a:spcPct val="0"/>
              </a:spcAft>
              <a:buClr>
                <a:schemeClr val="tx1"/>
              </a:buClr>
              <a:buFont typeface="Arial" charset="0"/>
              <a:defRPr sz="1600">
                <a:solidFill>
                  <a:schemeClr val="bg1"/>
                </a:solidFill>
                <a:latin typeface="Times New Roman" pitchFamily="18" charset="0"/>
              </a:defRPr>
            </a:lvl8pPr>
            <a:lvl9pPr marL="3886200" indent="-228600" algn="ctr" eaLnBrk="0" fontAlgn="base" hangingPunct="0">
              <a:spcBef>
                <a:spcPct val="0"/>
              </a:spcBef>
              <a:spcAft>
                <a:spcPct val="0"/>
              </a:spcAft>
              <a:buClr>
                <a:schemeClr val="tx1"/>
              </a:buClr>
              <a:buFont typeface="Arial" charset="0"/>
              <a:defRPr sz="1600">
                <a:solidFill>
                  <a:schemeClr val="bg1"/>
                </a:solidFill>
                <a:latin typeface="Times New Roman" pitchFamily="18" charset="0"/>
              </a:defRPr>
            </a:lvl9pPr>
          </a:lstStyle>
          <a:p>
            <a:pPr>
              <a:defRPr/>
            </a:pPr>
            <a:r>
              <a:rPr lang="en-US" altLang="en-US" sz="1000" smtClean="0">
                <a:solidFill>
                  <a:srgbClr val="000000"/>
                </a:solidFill>
                <a:latin typeface="Verdana" pitchFamily="34" charset="0"/>
                <a:cs typeface="+mn-cs"/>
              </a:rPr>
              <a:t> </a:t>
            </a:r>
            <a:endParaRPr lang="en-US" altLang="en-US" sz="2400" smtClean="0">
              <a:solidFill>
                <a:srgbClr val="5C5C5C"/>
              </a:solidFill>
              <a:latin typeface="Verdana" pitchFamily="34" charset="0"/>
              <a:cs typeface="+mn-cs"/>
            </a:endParaRPr>
          </a:p>
        </p:txBody>
      </p:sp>
      <p:sp>
        <p:nvSpPr>
          <p:cNvPr id="8" name="Line 25"/>
          <p:cNvSpPr>
            <a:spLocks noChangeShapeType="1"/>
          </p:cNvSpPr>
          <p:nvPr/>
        </p:nvSpPr>
        <p:spPr bwMode="auto">
          <a:xfrm flipH="1">
            <a:off x="395288" y="6524625"/>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algn="ctr">
              <a:buClr>
                <a:srgbClr val="5C5C5C"/>
              </a:buClr>
              <a:buFont typeface="Arial" charset="0"/>
              <a:buNone/>
            </a:pPr>
            <a:endParaRPr lang="en-US" smtClean="0">
              <a:solidFill>
                <a:srgbClr val="FFFFFF"/>
              </a:solidFill>
              <a:cs typeface="+mn-cs"/>
            </a:endParaRPr>
          </a:p>
        </p:txBody>
      </p:sp>
      <p:sp>
        <p:nvSpPr>
          <p:cNvPr id="9" name="Line 30"/>
          <p:cNvSpPr>
            <a:spLocks noChangeShapeType="1"/>
          </p:cNvSpPr>
          <p:nvPr/>
        </p:nvSpPr>
        <p:spPr bwMode="auto">
          <a:xfrm flipH="1">
            <a:off x="611188" y="476250"/>
            <a:ext cx="4105275"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algn="ctr">
              <a:buClr>
                <a:srgbClr val="5C5C5C"/>
              </a:buClr>
              <a:buFont typeface="Arial" charset="0"/>
              <a:buNone/>
            </a:pPr>
            <a:endParaRPr lang="en-US" smtClean="0">
              <a:solidFill>
                <a:srgbClr val="FFFFFF"/>
              </a:solidFill>
              <a:cs typeface="+mn-cs"/>
            </a:endParaRPr>
          </a:p>
        </p:txBody>
      </p:sp>
      <p:pic>
        <p:nvPicPr>
          <p:cNvPr id="10" name="Picture 3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white">
          <a:xfrm>
            <a:off x="5508625" y="5229225"/>
            <a:ext cx="3635375" cy="152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lgn="ctr">
                <a:solidFill>
                  <a:srgbClr val="000000"/>
                </a:solidFill>
                <a:miter lim="800000"/>
                <a:headEnd/>
                <a:tailEnd/>
              </a14:hiddenLine>
            </a:ext>
          </a:extLst>
        </p:spPr>
      </p:pic>
      <p:sp>
        <p:nvSpPr>
          <p:cNvPr id="11" name="Line 33"/>
          <p:cNvSpPr>
            <a:spLocks noChangeShapeType="1"/>
          </p:cNvSpPr>
          <p:nvPr/>
        </p:nvSpPr>
        <p:spPr bwMode="auto">
          <a:xfrm flipH="1">
            <a:off x="4716463" y="476250"/>
            <a:ext cx="4105275"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algn="ctr">
              <a:buClr>
                <a:srgbClr val="5C5C5C"/>
              </a:buClr>
              <a:buFont typeface="Arial" charset="0"/>
              <a:buNone/>
            </a:pPr>
            <a:endParaRPr lang="en-US" smtClean="0">
              <a:solidFill>
                <a:srgbClr val="FFFFFF"/>
              </a:solidFill>
              <a:cs typeface="+mn-cs"/>
            </a:endParaRPr>
          </a:p>
        </p:txBody>
      </p:sp>
      <p:sp>
        <p:nvSpPr>
          <p:cNvPr id="179203" name="Rectangle 3"/>
          <p:cNvSpPr>
            <a:spLocks noGrp="1" noChangeArrowheads="1"/>
          </p:cNvSpPr>
          <p:nvPr>
            <p:ph type="ctrTitle"/>
          </p:nvPr>
        </p:nvSpPr>
        <p:spPr>
          <a:xfrm>
            <a:off x="1187450" y="1916113"/>
            <a:ext cx="7054850" cy="1152525"/>
          </a:xfrm>
        </p:spPr>
        <p:txBody>
          <a:bodyPr/>
          <a:lstStyle>
            <a:lvl1pPr>
              <a:defRPr sz="4000"/>
            </a:lvl1pPr>
          </a:lstStyle>
          <a:p>
            <a:r>
              <a:rPr lang="en-US"/>
              <a:t>Click to edit Master title style</a:t>
            </a:r>
          </a:p>
        </p:txBody>
      </p:sp>
      <p:sp>
        <p:nvSpPr>
          <p:cNvPr id="179204" name="Rectangle 4"/>
          <p:cNvSpPr>
            <a:spLocks noGrp="1" noChangeArrowheads="1"/>
          </p:cNvSpPr>
          <p:nvPr>
            <p:ph type="subTitle" idx="1"/>
          </p:nvPr>
        </p:nvSpPr>
        <p:spPr>
          <a:xfrm>
            <a:off x="1547813" y="3429000"/>
            <a:ext cx="6337300" cy="1584325"/>
          </a:xfrm>
        </p:spPr>
        <p:txBody>
          <a:bodyPr/>
          <a:lstStyle>
            <a:lvl1pPr marL="0" indent="0" algn="ctr">
              <a:buFont typeface="Wingdings" pitchFamily="2" charset="2"/>
              <a:buNone/>
              <a:defRPr sz="2400"/>
            </a:lvl1pPr>
          </a:lstStyle>
          <a:p>
            <a:r>
              <a:rPr lang="en-US"/>
              <a:t>Click to edit Master subtitle style</a:t>
            </a:r>
          </a:p>
        </p:txBody>
      </p:sp>
    </p:spTree>
    <p:extLst>
      <p:ext uri="{BB962C8B-B14F-4D97-AF65-F5344CB8AC3E}">
        <p14:creationId xmlns:p14="http://schemas.microsoft.com/office/powerpoint/2010/main" val="1071441532"/>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sldNum" sz="quarter" idx="10"/>
          </p:nvPr>
        </p:nvSpPr>
        <p:spPr>
          <a:ln/>
        </p:spPr>
        <p:txBody>
          <a:bodyPr/>
          <a:lstStyle>
            <a:lvl1pPr>
              <a:defRPr/>
            </a:lvl1pPr>
          </a:lstStyle>
          <a:p>
            <a:pPr>
              <a:defRPr/>
            </a:pPr>
            <a:fld id="{5F878210-AADD-4250-B0EB-F2A998F0F040}" type="slidenum">
              <a:rPr lang="en-US"/>
              <a:pPr>
                <a:defRPr/>
              </a:pPr>
              <a:t>‹#›</a:t>
            </a:fld>
            <a:endParaRPr lang="en-US" dirty="0"/>
          </a:p>
        </p:txBody>
      </p:sp>
    </p:spTree>
    <p:extLst>
      <p:ext uri="{BB962C8B-B14F-4D97-AF65-F5344CB8AC3E}">
        <p14:creationId xmlns:p14="http://schemas.microsoft.com/office/powerpoint/2010/main" val="661006386"/>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3"/>
          <p:cNvSpPr>
            <a:spLocks noGrp="1" noChangeArrowheads="1"/>
          </p:cNvSpPr>
          <p:nvPr>
            <p:ph type="sldNum" sz="quarter" idx="10"/>
          </p:nvPr>
        </p:nvSpPr>
        <p:spPr>
          <a:ln/>
        </p:spPr>
        <p:txBody>
          <a:bodyPr/>
          <a:lstStyle>
            <a:lvl1pPr>
              <a:defRPr/>
            </a:lvl1pPr>
          </a:lstStyle>
          <a:p>
            <a:pPr>
              <a:defRPr/>
            </a:pPr>
            <a:fld id="{D7BB1022-C99B-45FC-B0C5-1B17265E611F}" type="slidenum">
              <a:rPr lang="en-US"/>
              <a:pPr>
                <a:defRPr/>
              </a:pPr>
              <a:t>‹#›</a:t>
            </a:fld>
            <a:endParaRPr lang="en-US" dirty="0"/>
          </a:p>
        </p:txBody>
      </p:sp>
    </p:spTree>
    <p:extLst>
      <p:ext uri="{BB962C8B-B14F-4D97-AF65-F5344CB8AC3E}">
        <p14:creationId xmlns:p14="http://schemas.microsoft.com/office/powerpoint/2010/main" val="52225879"/>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4213" y="1628775"/>
            <a:ext cx="3810000" cy="3816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28775"/>
            <a:ext cx="3810000" cy="3816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3"/>
          <p:cNvSpPr>
            <a:spLocks noGrp="1" noChangeArrowheads="1"/>
          </p:cNvSpPr>
          <p:nvPr>
            <p:ph type="sldNum" sz="quarter" idx="10"/>
          </p:nvPr>
        </p:nvSpPr>
        <p:spPr>
          <a:ln/>
        </p:spPr>
        <p:txBody>
          <a:bodyPr/>
          <a:lstStyle>
            <a:lvl1pPr>
              <a:defRPr/>
            </a:lvl1pPr>
          </a:lstStyle>
          <a:p>
            <a:pPr>
              <a:defRPr/>
            </a:pPr>
            <a:fld id="{E35FAE5B-CD28-43A0-8D3E-F24E02DF63FB}" type="slidenum">
              <a:rPr lang="en-US"/>
              <a:pPr>
                <a:defRPr/>
              </a:pPr>
              <a:t>‹#›</a:t>
            </a:fld>
            <a:endParaRPr lang="en-US" dirty="0"/>
          </a:p>
        </p:txBody>
      </p:sp>
    </p:spTree>
    <p:extLst>
      <p:ext uri="{BB962C8B-B14F-4D97-AF65-F5344CB8AC3E}">
        <p14:creationId xmlns:p14="http://schemas.microsoft.com/office/powerpoint/2010/main" val="176707726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3"/>
          <p:cNvSpPr>
            <a:spLocks noGrp="1" noChangeArrowheads="1"/>
          </p:cNvSpPr>
          <p:nvPr>
            <p:ph type="sldNum" sz="quarter" idx="10"/>
          </p:nvPr>
        </p:nvSpPr>
        <p:spPr>
          <a:ln/>
        </p:spPr>
        <p:txBody>
          <a:bodyPr/>
          <a:lstStyle>
            <a:lvl1pPr>
              <a:defRPr/>
            </a:lvl1pPr>
          </a:lstStyle>
          <a:p>
            <a:pPr>
              <a:defRPr/>
            </a:pPr>
            <a:fld id="{15BEFA91-F7B5-4432-8136-C68071AC4F95}" type="slidenum">
              <a:rPr lang="en-US" altLang="en-US"/>
              <a:pPr>
                <a:defRPr/>
              </a:pPr>
              <a:t>‹#›</a:t>
            </a:fld>
            <a:endParaRPr lang="en-US" altLang="en-US" dirty="0"/>
          </a:p>
        </p:txBody>
      </p:sp>
    </p:spTree>
    <p:extLst>
      <p:ext uri="{BB962C8B-B14F-4D97-AF65-F5344CB8AC3E}">
        <p14:creationId xmlns:p14="http://schemas.microsoft.com/office/powerpoint/2010/main" val="3036019316"/>
      </p:ext>
    </p:extLst>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3"/>
          <p:cNvSpPr>
            <a:spLocks noGrp="1" noChangeArrowheads="1"/>
          </p:cNvSpPr>
          <p:nvPr>
            <p:ph type="sldNum" sz="quarter" idx="10"/>
          </p:nvPr>
        </p:nvSpPr>
        <p:spPr>
          <a:ln/>
        </p:spPr>
        <p:txBody>
          <a:bodyPr/>
          <a:lstStyle>
            <a:lvl1pPr>
              <a:defRPr/>
            </a:lvl1pPr>
          </a:lstStyle>
          <a:p>
            <a:pPr>
              <a:defRPr/>
            </a:pPr>
            <a:fld id="{FC6F2891-17FC-4DE3-A86C-90B15003441F}" type="slidenum">
              <a:rPr lang="en-US"/>
              <a:pPr>
                <a:defRPr/>
              </a:pPr>
              <a:t>‹#›</a:t>
            </a:fld>
            <a:endParaRPr lang="en-US" dirty="0"/>
          </a:p>
        </p:txBody>
      </p:sp>
    </p:spTree>
    <p:extLst>
      <p:ext uri="{BB962C8B-B14F-4D97-AF65-F5344CB8AC3E}">
        <p14:creationId xmlns:p14="http://schemas.microsoft.com/office/powerpoint/2010/main" val="4135325316"/>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3"/>
          <p:cNvSpPr>
            <a:spLocks noGrp="1" noChangeArrowheads="1"/>
          </p:cNvSpPr>
          <p:nvPr>
            <p:ph type="sldNum" sz="quarter" idx="10"/>
          </p:nvPr>
        </p:nvSpPr>
        <p:spPr>
          <a:ln/>
        </p:spPr>
        <p:txBody>
          <a:bodyPr/>
          <a:lstStyle>
            <a:lvl1pPr>
              <a:defRPr/>
            </a:lvl1pPr>
          </a:lstStyle>
          <a:p>
            <a:pPr>
              <a:defRPr/>
            </a:pPr>
            <a:fld id="{19050783-44CF-4B1B-A83B-73002D633C69}" type="slidenum">
              <a:rPr lang="en-US"/>
              <a:pPr>
                <a:defRPr/>
              </a:pPr>
              <a:t>‹#›</a:t>
            </a:fld>
            <a:endParaRPr lang="en-US" dirty="0"/>
          </a:p>
        </p:txBody>
      </p:sp>
    </p:spTree>
    <p:extLst>
      <p:ext uri="{BB962C8B-B14F-4D97-AF65-F5344CB8AC3E}">
        <p14:creationId xmlns:p14="http://schemas.microsoft.com/office/powerpoint/2010/main" val="1900806870"/>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sldNum" sz="quarter" idx="10"/>
          </p:nvPr>
        </p:nvSpPr>
        <p:spPr>
          <a:ln/>
        </p:spPr>
        <p:txBody>
          <a:bodyPr/>
          <a:lstStyle>
            <a:lvl1pPr>
              <a:defRPr/>
            </a:lvl1pPr>
          </a:lstStyle>
          <a:p>
            <a:pPr>
              <a:defRPr/>
            </a:pPr>
            <a:fld id="{C8F3270B-B20B-4278-A652-EED3EAC5E430}" type="slidenum">
              <a:rPr lang="en-US"/>
              <a:pPr>
                <a:defRPr/>
              </a:pPr>
              <a:t>‹#›</a:t>
            </a:fld>
            <a:endParaRPr lang="en-US" dirty="0"/>
          </a:p>
        </p:txBody>
      </p:sp>
    </p:spTree>
    <p:extLst>
      <p:ext uri="{BB962C8B-B14F-4D97-AF65-F5344CB8AC3E}">
        <p14:creationId xmlns:p14="http://schemas.microsoft.com/office/powerpoint/2010/main" val="3451153071"/>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pPr>
              <a:defRPr/>
            </a:pPr>
            <a:fld id="{A17D6DC4-B063-4C4D-B2EC-12E47CE18D98}" type="slidenum">
              <a:rPr lang="en-US"/>
              <a:pPr>
                <a:defRPr/>
              </a:pPr>
              <a:t>‹#›</a:t>
            </a:fld>
            <a:endParaRPr lang="en-US" dirty="0"/>
          </a:p>
        </p:txBody>
      </p:sp>
    </p:spTree>
    <p:extLst>
      <p:ext uri="{BB962C8B-B14F-4D97-AF65-F5344CB8AC3E}">
        <p14:creationId xmlns:p14="http://schemas.microsoft.com/office/powerpoint/2010/main" val="3013975120"/>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pPr>
              <a:defRPr/>
            </a:pPr>
            <a:fld id="{68674297-A2AE-46A7-AE11-3B9C5D9D0387}" type="slidenum">
              <a:rPr lang="en-US"/>
              <a:pPr>
                <a:defRPr/>
              </a:pPr>
              <a:t>‹#›</a:t>
            </a:fld>
            <a:endParaRPr lang="en-US" dirty="0"/>
          </a:p>
        </p:txBody>
      </p:sp>
    </p:spTree>
    <p:extLst>
      <p:ext uri="{BB962C8B-B14F-4D97-AF65-F5344CB8AC3E}">
        <p14:creationId xmlns:p14="http://schemas.microsoft.com/office/powerpoint/2010/main" val="4083789530"/>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sldNum" sz="quarter" idx="10"/>
          </p:nvPr>
        </p:nvSpPr>
        <p:spPr>
          <a:ln/>
        </p:spPr>
        <p:txBody>
          <a:bodyPr/>
          <a:lstStyle>
            <a:lvl1pPr>
              <a:defRPr/>
            </a:lvl1pPr>
          </a:lstStyle>
          <a:p>
            <a:pPr>
              <a:defRPr/>
            </a:pPr>
            <a:fld id="{26BD5C53-0B6F-4E31-962E-20B43397805F}" type="slidenum">
              <a:rPr lang="en-US"/>
              <a:pPr>
                <a:defRPr/>
              </a:pPr>
              <a:t>‹#›</a:t>
            </a:fld>
            <a:endParaRPr lang="en-US" dirty="0"/>
          </a:p>
        </p:txBody>
      </p:sp>
    </p:spTree>
    <p:extLst>
      <p:ext uri="{BB962C8B-B14F-4D97-AF65-F5344CB8AC3E}">
        <p14:creationId xmlns:p14="http://schemas.microsoft.com/office/powerpoint/2010/main" val="1557890762"/>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3513" y="765175"/>
            <a:ext cx="1943100" cy="4679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765175"/>
            <a:ext cx="5676900" cy="4679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sldNum" sz="quarter" idx="10"/>
          </p:nvPr>
        </p:nvSpPr>
        <p:spPr>
          <a:ln/>
        </p:spPr>
        <p:txBody>
          <a:bodyPr/>
          <a:lstStyle>
            <a:lvl1pPr>
              <a:defRPr/>
            </a:lvl1pPr>
          </a:lstStyle>
          <a:p>
            <a:pPr>
              <a:defRPr/>
            </a:pPr>
            <a:fld id="{D3AE2C59-F389-4362-B473-F449A4E51379}" type="slidenum">
              <a:rPr lang="en-US"/>
              <a:pPr>
                <a:defRPr/>
              </a:pPr>
              <a:t>‹#›</a:t>
            </a:fld>
            <a:endParaRPr lang="en-US" dirty="0"/>
          </a:p>
        </p:txBody>
      </p:sp>
    </p:spTree>
    <p:extLst>
      <p:ext uri="{BB962C8B-B14F-4D97-AF65-F5344CB8AC3E}">
        <p14:creationId xmlns:p14="http://schemas.microsoft.com/office/powerpoint/2010/main" val="222682752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3"/>
          <p:cNvSpPr>
            <a:spLocks noGrp="1" noChangeArrowheads="1"/>
          </p:cNvSpPr>
          <p:nvPr>
            <p:ph type="sldNum" sz="quarter" idx="10"/>
          </p:nvPr>
        </p:nvSpPr>
        <p:spPr>
          <a:ln/>
        </p:spPr>
        <p:txBody>
          <a:bodyPr/>
          <a:lstStyle>
            <a:lvl1pPr>
              <a:defRPr/>
            </a:lvl1pPr>
          </a:lstStyle>
          <a:p>
            <a:pPr>
              <a:defRPr/>
            </a:pPr>
            <a:fld id="{62E3C95B-8FCF-42F4-905E-E655C2CC8036}" type="slidenum">
              <a:rPr lang="en-US" altLang="en-US"/>
              <a:pPr>
                <a:defRPr/>
              </a:pPr>
              <a:t>‹#›</a:t>
            </a:fld>
            <a:endParaRPr lang="en-US" altLang="en-US" dirty="0"/>
          </a:p>
        </p:txBody>
      </p:sp>
    </p:spTree>
    <p:extLst>
      <p:ext uri="{BB962C8B-B14F-4D97-AF65-F5344CB8AC3E}">
        <p14:creationId xmlns:p14="http://schemas.microsoft.com/office/powerpoint/2010/main" val="241339462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3"/>
          <p:cNvSpPr>
            <a:spLocks noGrp="1" noChangeArrowheads="1"/>
          </p:cNvSpPr>
          <p:nvPr>
            <p:ph type="sldNum" sz="quarter" idx="10"/>
          </p:nvPr>
        </p:nvSpPr>
        <p:spPr>
          <a:ln/>
        </p:spPr>
        <p:txBody>
          <a:bodyPr/>
          <a:lstStyle>
            <a:lvl1pPr>
              <a:defRPr/>
            </a:lvl1pPr>
          </a:lstStyle>
          <a:p>
            <a:pPr>
              <a:defRPr/>
            </a:pPr>
            <a:fld id="{FECD4AD0-C24F-44DC-BF9E-F616E74D546E}" type="slidenum">
              <a:rPr lang="en-US" altLang="en-US"/>
              <a:pPr>
                <a:defRPr/>
              </a:pPr>
              <a:t>‹#›</a:t>
            </a:fld>
            <a:endParaRPr lang="en-US" altLang="en-US" dirty="0"/>
          </a:p>
        </p:txBody>
      </p:sp>
    </p:spTree>
    <p:extLst>
      <p:ext uri="{BB962C8B-B14F-4D97-AF65-F5344CB8AC3E}">
        <p14:creationId xmlns:p14="http://schemas.microsoft.com/office/powerpoint/2010/main" val="1987607197"/>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sldNum" sz="quarter" idx="10"/>
          </p:nvPr>
        </p:nvSpPr>
        <p:spPr>
          <a:ln/>
        </p:spPr>
        <p:txBody>
          <a:bodyPr/>
          <a:lstStyle>
            <a:lvl1pPr>
              <a:defRPr/>
            </a:lvl1pPr>
          </a:lstStyle>
          <a:p>
            <a:pPr>
              <a:defRPr/>
            </a:pPr>
            <a:fld id="{31FA99C7-FE43-4D46-904A-6B1441063318}" type="slidenum">
              <a:rPr lang="en-US" altLang="en-US"/>
              <a:pPr>
                <a:defRPr/>
              </a:pPr>
              <a:t>‹#›</a:t>
            </a:fld>
            <a:endParaRPr lang="en-US" altLang="en-US" dirty="0"/>
          </a:p>
        </p:txBody>
      </p:sp>
    </p:spTree>
    <p:extLst>
      <p:ext uri="{BB962C8B-B14F-4D97-AF65-F5344CB8AC3E}">
        <p14:creationId xmlns:p14="http://schemas.microsoft.com/office/powerpoint/2010/main" val="2538460321"/>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pPr>
              <a:defRPr/>
            </a:pPr>
            <a:fld id="{874E2B7F-8257-481D-BF87-32E627A1F6E7}" type="slidenum">
              <a:rPr lang="en-US" altLang="en-US"/>
              <a:pPr>
                <a:defRPr/>
              </a:pPr>
              <a:t>‹#›</a:t>
            </a:fld>
            <a:endParaRPr lang="en-US" altLang="en-US" dirty="0"/>
          </a:p>
        </p:txBody>
      </p:sp>
    </p:spTree>
    <p:extLst>
      <p:ext uri="{BB962C8B-B14F-4D97-AF65-F5344CB8AC3E}">
        <p14:creationId xmlns:p14="http://schemas.microsoft.com/office/powerpoint/2010/main" val="3101009072"/>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pPr>
              <a:defRPr/>
            </a:pPr>
            <a:fld id="{77A16B4A-291F-4B1D-B787-6798F557C85F}" type="slidenum">
              <a:rPr lang="en-US" altLang="en-US"/>
              <a:pPr>
                <a:defRPr/>
              </a:pPr>
              <a:t>‹#›</a:t>
            </a:fld>
            <a:endParaRPr lang="en-US" altLang="en-US" dirty="0"/>
          </a:p>
        </p:txBody>
      </p:sp>
    </p:spTree>
    <p:extLst>
      <p:ext uri="{BB962C8B-B14F-4D97-AF65-F5344CB8AC3E}">
        <p14:creationId xmlns:p14="http://schemas.microsoft.com/office/powerpoint/2010/main" val="3397893897"/>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image" Target="../media/image2.png"/><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3.jpe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3">
            <a:extLst>
              <a:ext uri="{28A0092B-C50C-407E-A947-70E740481C1C}">
                <a14:useLocalDpi xmlns:a14="http://schemas.microsoft.com/office/drawing/2010/main" val="0"/>
              </a:ext>
            </a:extLst>
          </a:blip>
          <a:srcRect l="6723" b="12773"/>
          <a:stretch>
            <a:fillRect/>
          </a:stretch>
        </p:blipFill>
        <p:spPr bwMode="auto">
          <a:xfrm>
            <a:off x="0" y="809625"/>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Line 68"/>
          <p:cNvSpPr>
            <a:spLocks noChangeShapeType="1"/>
          </p:cNvSpPr>
          <p:nvPr/>
        </p:nvSpPr>
        <p:spPr bwMode="auto">
          <a:xfrm flipH="1">
            <a:off x="395288" y="6524625"/>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Rectangle 2"/>
          <p:cNvSpPr>
            <a:spLocks noGrp="1" noChangeArrowheads="1"/>
          </p:cNvSpPr>
          <p:nvPr>
            <p:ph type="title"/>
          </p:nvPr>
        </p:nvSpPr>
        <p:spPr bwMode="auto">
          <a:xfrm>
            <a:off x="755650" y="2852738"/>
            <a:ext cx="77724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altLang="en-US" smtClean="0"/>
              <a:t>This cover slide could be in reverse colors….</a:t>
            </a:r>
          </a:p>
        </p:txBody>
      </p:sp>
      <p:sp>
        <p:nvSpPr>
          <p:cNvPr id="1029" name="Text Box 73"/>
          <p:cNvSpPr txBox="1">
            <a:spLocks noChangeArrowheads="1"/>
          </p:cNvSpPr>
          <p:nvPr/>
        </p:nvSpPr>
        <p:spPr bwMode="auto">
          <a:xfrm>
            <a:off x="4418013" y="328307"/>
            <a:ext cx="2674937"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bg1"/>
                </a:solidFill>
                <a:latin typeface="Times New Roman" panose="02020603050405020304" pitchFamily="18" charset="0"/>
                <a:cs typeface="Arial" panose="020B0604020202020204" pitchFamily="34" charset="0"/>
              </a:defRPr>
            </a:lvl1pPr>
            <a:lvl2pPr marL="742950" indent="-285750" eaLnBrk="0" hangingPunct="0">
              <a:defRPr sz="1600">
                <a:solidFill>
                  <a:schemeClr val="bg1"/>
                </a:solidFill>
                <a:latin typeface="Times New Roman" panose="02020603050405020304" pitchFamily="18" charset="0"/>
                <a:cs typeface="Arial" panose="020B0604020202020204" pitchFamily="34" charset="0"/>
              </a:defRPr>
            </a:lvl2pPr>
            <a:lvl3pPr marL="1143000" indent="-228600" eaLnBrk="0" hangingPunct="0">
              <a:defRPr sz="1600">
                <a:solidFill>
                  <a:schemeClr val="bg1"/>
                </a:solidFill>
                <a:latin typeface="Times New Roman" panose="02020603050405020304" pitchFamily="18" charset="0"/>
                <a:cs typeface="Arial" panose="020B0604020202020204" pitchFamily="34" charset="0"/>
              </a:defRPr>
            </a:lvl3pPr>
            <a:lvl4pPr marL="1600200" indent="-228600" eaLnBrk="0" hangingPunct="0">
              <a:defRPr sz="1600">
                <a:solidFill>
                  <a:schemeClr val="bg1"/>
                </a:solidFill>
                <a:latin typeface="Times New Roman" panose="02020603050405020304" pitchFamily="18" charset="0"/>
                <a:cs typeface="Arial" panose="020B0604020202020204" pitchFamily="34" charset="0"/>
              </a:defRPr>
            </a:lvl4pPr>
            <a:lvl5pPr marL="2057400" indent="-228600" eaLnBrk="0" hangingPunct="0">
              <a:defRPr sz="1600">
                <a:solidFill>
                  <a:schemeClr val="bg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bg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bg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bg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bg1"/>
                </a:solidFill>
                <a:latin typeface="Times New Roman" panose="02020603050405020304" pitchFamily="18" charset="0"/>
                <a:cs typeface="Arial" panose="020B0604020202020204" pitchFamily="34" charset="0"/>
              </a:defRPr>
            </a:lvl9pPr>
          </a:lstStyle>
          <a:p>
            <a:pPr algn="r">
              <a:defRPr/>
            </a:pPr>
            <a:r>
              <a:rPr lang="en-US" sz="1100" b="1" dirty="0" smtClean="0">
                <a:solidFill>
                  <a:srgbClr val="1B5BA2"/>
                </a:solidFill>
                <a:latin typeface="Arial" panose="020B0604020202020204" pitchFamily="34" charset="0"/>
              </a:rPr>
              <a:t>Committed to Connecting the World</a:t>
            </a:r>
          </a:p>
        </p:txBody>
      </p:sp>
      <p:sp>
        <p:nvSpPr>
          <p:cNvPr id="1030" name="Line 74"/>
          <p:cNvSpPr>
            <a:spLocks noChangeShapeType="1"/>
          </p:cNvSpPr>
          <p:nvPr/>
        </p:nvSpPr>
        <p:spPr bwMode="auto">
          <a:xfrm flipH="1">
            <a:off x="395288" y="458482"/>
            <a:ext cx="4105275"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67" name="Rectangle 43"/>
          <p:cNvSpPr>
            <a:spLocks noGrp="1" noChangeArrowheads="1"/>
          </p:cNvSpPr>
          <p:nvPr>
            <p:ph type="sldNum" sz="quarter" idx="4"/>
          </p:nvPr>
        </p:nvSpPr>
        <p:spPr bwMode="auto">
          <a:xfrm>
            <a:off x="8369300" y="6381750"/>
            <a:ext cx="358775" cy="244475"/>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eaLnBrk="1" hangingPunct="1">
              <a:defRPr sz="1000">
                <a:solidFill>
                  <a:srgbClr val="0E438A"/>
                </a:solidFill>
                <a:latin typeface="Zurich BT"/>
                <a:cs typeface="Times New Roman" pitchFamily="18" charset="0"/>
              </a:defRPr>
            </a:lvl1pPr>
          </a:lstStyle>
          <a:p>
            <a:pPr>
              <a:defRPr/>
            </a:pPr>
            <a:fld id="{9A341D7D-649D-4397-A928-45BE08CB2464}" type="slidenum">
              <a:rPr lang="en-US" altLang="en-US"/>
              <a:pPr>
                <a:defRPr/>
              </a:pPr>
              <a:t>‹#›</a:t>
            </a:fld>
            <a:endParaRPr lang="en-US" altLang="en-US" dirty="0"/>
          </a:p>
        </p:txBody>
      </p:sp>
      <p:pic>
        <p:nvPicPr>
          <p:cNvPr id="1032" name="Picture 10" descr="it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817846" y="27654"/>
            <a:ext cx="910229" cy="701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Line 74"/>
          <p:cNvSpPr>
            <a:spLocks noChangeShapeType="1"/>
          </p:cNvSpPr>
          <p:nvPr/>
        </p:nvSpPr>
        <p:spPr bwMode="auto">
          <a:xfrm flipH="1">
            <a:off x="7092950" y="458482"/>
            <a:ext cx="503238"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sldLayoutIdLst>
    <p:sldLayoutId id="2147484276" r:id="rId1"/>
    <p:sldLayoutId id="2147484277" r:id="rId2"/>
    <p:sldLayoutId id="2147484278" r:id="rId3"/>
    <p:sldLayoutId id="2147484279" r:id="rId4"/>
    <p:sldLayoutId id="2147484280" r:id="rId5"/>
    <p:sldLayoutId id="2147484281" r:id="rId6"/>
    <p:sldLayoutId id="2147484282" r:id="rId7"/>
    <p:sldLayoutId id="2147484283" r:id="rId8"/>
    <p:sldLayoutId id="2147484284" r:id="rId9"/>
    <p:sldLayoutId id="2147484285" r:id="rId10"/>
    <p:sldLayoutId id="2147484286" r:id="rId11"/>
  </p:sldLayoutIdLst>
  <p:transition>
    <p:fade/>
  </p:transition>
  <p:timing>
    <p:tnLst>
      <p:par>
        <p:cTn id="1" dur="indefinite" restart="never" nodeType="tmRoot"/>
      </p:par>
    </p:tnLst>
  </p:timing>
  <p:hf hdr="0" ftr="0" dt="0"/>
  <p:txStyles>
    <p:titleStyle>
      <a:lvl1pPr algn="ctr" rtl="0" eaLnBrk="0" fontAlgn="base" hangingPunct="0">
        <a:spcBef>
          <a:spcPct val="0"/>
        </a:spcBef>
        <a:spcAft>
          <a:spcPct val="0"/>
        </a:spcAft>
        <a:defRPr sz="3600" i="1">
          <a:solidFill>
            <a:srgbClr val="1B5BA2"/>
          </a:solidFill>
          <a:latin typeface="+mj-lt"/>
          <a:ea typeface="+mj-ea"/>
          <a:cs typeface="+mj-cs"/>
        </a:defRPr>
      </a:lvl1pPr>
      <a:lvl2pPr algn="ctr" rtl="0" eaLnBrk="0" fontAlgn="base" hangingPunct="0">
        <a:spcBef>
          <a:spcPct val="0"/>
        </a:spcBef>
        <a:spcAft>
          <a:spcPct val="0"/>
        </a:spcAft>
        <a:defRPr sz="3600" i="1">
          <a:solidFill>
            <a:srgbClr val="1B5BA2"/>
          </a:solidFill>
          <a:latin typeface="Verdana" pitchFamily="34" charset="0"/>
        </a:defRPr>
      </a:lvl2pPr>
      <a:lvl3pPr algn="ctr" rtl="0" eaLnBrk="0" fontAlgn="base" hangingPunct="0">
        <a:spcBef>
          <a:spcPct val="0"/>
        </a:spcBef>
        <a:spcAft>
          <a:spcPct val="0"/>
        </a:spcAft>
        <a:defRPr sz="3600" i="1">
          <a:solidFill>
            <a:srgbClr val="1B5BA2"/>
          </a:solidFill>
          <a:latin typeface="Verdana" pitchFamily="34" charset="0"/>
        </a:defRPr>
      </a:lvl3pPr>
      <a:lvl4pPr algn="ctr" rtl="0" eaLnBrk="0" fontAlgn="base" hangingPunct="0">
        <a:spcBef>
          <a:spcPct val="0"/>
        </a:spcBef>
        <a:spcAft>
          <a:spcPct val="0"/>
        </a:spcAft>
        <a:defRPr sz="3600" i="1">
          <a:solidFill>
            <a:srgbClr val="1B5BA2"/>
          </a:solidFill>
          <a:latin typeface="Verdana" pitchFamily="34" charset="0"/>
        </a:defRPr>
      </a:lvl4pPr>
      <a:lvl5pPr algn="ctr" rtl="0" eaLnBrk="0" fontAlgn="base" hangingPunct="0">
        <a:spcBef>
          <a:spcPct val="0"/>
        </a:spcBef>
        <a:spcAft>
          <a:spcPct val="0"/>
        </a:spcAft>
        <a:defRPr sz="3600" i="1">
          <a:solidFill>
            <a:srgbClr val="1B5BA2"/>
          </a:solidFill>
          <a:latin typeface="Verdana" pitchFamily="34" charset="0"/>
        </a:defRPr>
      </a:lvl5pPr>
      <a:lvl6pPr marL="457200" algn="ctr" rtl="0" eaLnBrk="0" fontAlgn="base" hangingPunct="0">
        <a:spcBef>
          <a:spcPct val="0"/>
        </a:spcBef>
        <a:spcAft>
          <a:spcPct val="0"/>
        </a:spcAft>
        <a:defRPr sz="3600" i="1">
          <a:solidFill>
            <a:srgbClr val="1B5BA2"/>
          </a:solidFill>
          <a:latin typeface="Verdana" pitchFamily="34" charset="0"/>
        </a:defRPr>
      </a:lvl6pPr>
      <a:lvl7pPr marL="914400" algn="ctr" rtl="0" eaLnBrk="0" fontAlgn="base" hangingPunct="0">
        <a:spcBef>
          <a:spcPct val="0"/>
        </a:spcBef>
        <a:spcAft>
          <a:spcPct val="0"/>
        </a:spcAft>
        <a:defRPr sz="3600" i="1">
          <a:solidFill>
            <a:srgbClr val="1B5BA2"/>
          </a:solidFill>
          <a:latin typeface="Verdana" pitchFamily="34" charset="0"/>
        </a:defRPr>
      </a:lvl7pPr>
      <a:lvl8pPr marL="1371600" algn="ctr" rtl="0" eaLnBrk="0" fontAlgn="base" hangingPunct="0">
        <a:spcBef>
          <a:spcPct val="0"/>
        </a:spcBef>
        <a:spcAft>
          <a:spcPct val="0"/>
        </a:spcAft>
        <a:defRPr sz="3600" i="1">
          <a:solidFill>
            <a:srgbClr val="1B5BA2"/>
          </a:solidFill>
          <a:latin typeface="Verdana" pitchFamily="34" charset="0"/>
        </a:defRPr>
      </a:lvl8pPr>
      <a:lvl9pPr marL="1828800" algn="ctr" rtl="0" eaLnBrk="0" fontAlgn="base" hangingPunct="0">
        <a:spcBef>
          <a:spcPct val="0"/>
        </a:spcBef>
        <a:spcAft>
          <a:spcPct val="0"/>
        </a:spcAft>
        <a:defRPr sz="3600" i="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2C0B6D-32D1-4D0A-AAAB-DCFC5B964B35}" type="datetimeFigureOut">
              <a:rPr lang="en-US" smtClean="0"/>
              <a:t>28/08/2014</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421AFD-0506-4EC6-BCBB-27D5C725B092}" type="slidenum">
              <a:rPr lang="en-US" smtClean="0"/>
              <a:t>‹#›</a:t>
            </a:fld>
            <a:endParaRPr lang="en-US"/>
          </a:p>
        </p:txBody>
      </p:sp>
    </p:spTree>
    <p:extLst>
      <p:ext uri="{BB962C8B-B14F-4D97-AF65-F5344CB8AC3E}">
        <p14:creationId xmlns:p14="http://schemas.microsoft.com/office/powerpoint/2010/main" val="3290004379"/>
      </p:ext>
    </p:extLst>
  </p:cSld>
  <p:clrMap bg1="lt1" tx1="dk1" bg2="lt2" tx2="dk2" accent1="accent1" accent2="accent2" accent3="accent3" accent4="accent4" accent5="accent5" accent6="accent6" hlink="hlink" folHlink="folHlink"/>
  <p:sldLayoutIdLst>
    <p:sldLayoutId id="2147484299" r:id="rId1"/>
    <p:sldLayoutId id="2147484300" r:id="rId2"/>
    <p:sldLayoutId id="2147484301" r:id="rId3"/>
    <p:sldLayoutId id="2147484302" r:id="rId4"/>
    <p:sldLayoutId id="2147484303" r:id="rId5"/>
    <p:sldLayoutId id="2147484304" r:id="rId6"/>
    <p:sldLayoutId id="2147484305" r:id="rId7"/>
    <p:sldLayoutId id="2147484306" r:id="rId8"/>
    <p:sldLayoutId id="2147484307" r:id="rId9"/>
    <p:sldLayoutId id="2147484308" r:id="rId10"/>
    <p:sldLayoutId id="2147484309" r:id="rId11"/>
    <p:sldLayoutId id="214748431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0" descr="Watermark"/>
          <p:cNvPicPr>
            <a:picLocks noChangeAspect="1" noChangeArrowheads="1"/>
          </p:cNvPicPr>
          <p:nvPr/>
        </p:nvPicPr>
        <p:blipFill>
          <a:blip r:embed="rId14">
            <a:extLst>
              <a:ext uri="{28A0092B-C50C-407E-A947-70E740481C1C}">
                <a14:useLocalDpi xmlns:a14="http://schemas.microsoft.com/office/drawing/2010/main" val="0"/>
              </a:ext>
            </a:extLst>
          </a:blip>
          <a:srcRect l="6723" b="12773"/>
          <a:stretch>
            <a:fillRect/>
          </a:stretch>
        </p:blipFill>
        <p:spPr bwMode="auto">
          <a:xfrm>
            <a:off x="0" y="809625"/>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68"/>
          <p:cNvSpPr>
            <a:spLocks noChangeShapeType="1"/>
          </p:cNvSpPr>
          <p:nvPr/>
        </p:nvSpPr>
        <p:spPr bwMode="auto">
          <a:xfrm flipH="1">
            <a:off x="395288" y="6524625"/>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052" name="Rectangle 2"/>
          <p:cNvSpPr>
            <a:spLocks noGrp="1" noChangeArrowheads="1"/>
          </p:cNvSpPr>
          <p:nvPr>
            <p:ph type="title"/>
          </p:nvPr>
        </p:nvSpPr>
        <p:spPr bwMode="auto">
          <a:xfrm>
            <a:off x="685800" y="1052513"/>
            <a:ext cx="7772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altLang="en-US" smtClean="0"/>
              <a:t>Click to edit Master title style</a:t>
            </a:r>
          </a:p>
        </p:txBody>
      </p:sp>
      <p:sp>
        <p:nvSpPr>
          <p:cNvPr id="2053" name="Rectangle 3"/>
          <p:cNvSpPr>
            <a:spLocks noGrp="1" noChangeArrowheads="1"/>
          </p:cNvSpPr>
          <p:nvPr>
            <p:ph type="body" idx="1"/>
          </p:nvPr>
        </p:nvSpPr>
        <p:spPr bwMode="auto">
          <a:xfrm>
            <a:off x="684213" y="1844675"/>
            <a:ext cx="77724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Text Box 73"/>
          <p:cNvSpPr txBox="1">
            <a:spLocks noChangeArrowheads="1"/>
          </p:cNvSpPr>
          <p:nvPr/>
        </p:nvSpPr>
        <p:spPr bwMode="auto">
          <a:xfrm>
            <a:off x="4418013" y="404813"/>
            <a:ext cx="2674937"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bg1"/>
                </a:solidFill>
                <a:latin typeface="Times New Roman" panose="02020603050405020304" pitchFamily="18" charset="0"/>
                <a:cs typeface="Arial" panose="020B0604020202020204" pitchFamily="34" charset="0"/>
              </a:defRPr>
            </a:lvl1pPr>
            <a:lvl2pPr marL="742950" indent="-285750" eaLnBrk="0" hangingPunct="0">
              <a:defRPr sz="1600">
                <a:solidFill>
                  <a:schemeClr val="bg1"/>
                </a:solidFill>
                <a:latin typeface="Times New Roman" panose="02020603050405020304" pitchFamily="18" charset="0"/>
                <a:cs typeface="Arial" panose="020B0604020202020204" pitchFamily="34" charset="0"/>
              </a:defRPr>
            </a:lvl2pPr>
            <a:lvl3pPr marL="1143000" indent="-228600" eaLnBrk="0" hangingPunct="0">
              <a:defRPr sz="1600">
                <a:solidFill>
                  <a:schemeClr val="bg1"/>
                </a:solidFill>
                <a:latin typeface="Times New Roman" panose="02020603050405020304" pitchFamily="18" charset="0"/>
                <a:cs typeface="Arial" panose="020B0604020202020204" pitchFamily="34" charset="0"/>
              </a:defRPr>
            </a:lvl3pPr>
            <a:lvl4pPr marL="1600200" indent="-228600" eaLnBrk="0" hangingPunct="0">
              <a:defRPr sz="1600">
                <a:solidFill>
                  <a:schemeClr val="bg1"/>
                </a:solidFill>
                <a:latin typeface="Times New Roman" panose="02020603050405020304" pitchFamily="18" charset="0"/>
                <a:cs typeface="Arial" panose="020B0604020202020204" pitchFamily="34" charset="0"/>
              </a:defRPr>
            </a:lvl4pPr>
            <a:lvl5pPr marL="2057400" indent="-228600" eaLnBrk="0" hangingPunct="0">
              <a:defRPr sz="1600">
                <a:solidFill>
                  <a:schemeClr val="bg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bg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bg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bg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bg1"/>
                </a:solidFill>
                <a:latin typeface="Times New Roman" panose="02020603050405020304" pitchFamily="18" charset="0"/>
                <a:cs typeface="Arial" panose="020B0604020202020204" pitchFamily="34" charset="0"/>
              </a:defRPr>
            </a:lvl9pPr>
          </a:lstStyle>
          <a:p>
            <a:pPr algn="r">
              <a:defRPr/>
            </a:pPr>
            <a:r>
              <a:rPr lang="en-US" sz="1100" b="1" dirty="0" smtClean="0">
                <a:solidFill>
                  <a:srgbClr val="1B5BA2"/>
                </a:solidFill>
                <a:latin typeface="Arial" panose="020B0604020202020204" pitchFamily="34" charset="0"/>
              </a:rPr>
              <a:t>Committed to Connecting the World</a:t>
            </a:r>
          </a:p>
        </p:txBody>
      </p:sp>
      <p:sp>
        <p:nvSpPr>
          <p:cNvPr id="2055" name="Line 74"/>
          <p:cNvSpPr>
            <a:spLocks noChangeShapeType="1"/>
          </p:cNvSpPr>
          <p:nvPr/>
        </p:nvSpPr>
        <p:spPr bwMode="auto">
          <a:xfrm flipH="1">
            <a:off x="395288" y="549275"/>
            <a:ext cx="4105275"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67" name="Rectangle 43"/>
          <p:cNvSpPr>
            <a:spLocks noGrp="1" noChangeArrowheads="1"/>
          </p:cNvSpPr>
          <p:nvPr>
            <p:ph type="sldNum" sz="quarter" idx="4"/>
          </p:nvPr>
        </p:nvSpPr>
        <p:spPr bwMode="auto">
          <a:xfrm>
            <a:off x="8369300" y="6381750"/>
            <a:ext cx="358775" cy="244475"/>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eaLnBrk="1" hangingPunct="1">
              <a:defRPr sz="1000">
                <a:solidFill>
                  <a:srgbClr val="0E438A"/>
                </a:solidFill>
                <a:latin typeface="Zurich BT"/>
                <a:cs typeface="Times New Roman" pitchFamily="18" charset="0"/>
              </a:defRPr>
            </a:lvl1pPr>
          </a:lstStyle>
          <a:p>
            <a:pPr>
              <a:defRPr/>
            </a:pPr>
            <a:fld id="{38DA8878-4A1E-47B2-BC5F-BE155BADCE99}" type="slidenum">
              <a:rPr lang="en-US" altLang="en-US"/>
              <a:pPr>
                <a:defRPr/>
              </a:pPr>
              <a:t>‹#›</a:t>
            </a:fld>
            <a:endParaRPr lang="en-US" altLang="en-US" dirty="0"/>
          </a:p>
        </p:txBody>
      </p:sp>
      <p:pic>
        <p:nvPicPr>
          <p:cNvPr id="2057" name="Picture 11" descr="itu"/>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451725" y="44450"/>
            <a:ext cx="1247775"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8" name="Line 74"/>
          <p:cNvSpPr>
            <a:spLocks noChangeShapeType="1"/>
          </p:cNvSpPr>
          <p:nvPr/>
        </p:nvSpPr>
        <p:spPr bwMode="auto">
          <a:xfrm flipH="1">
            <a:off x="7092950" y="549275"/>
            <a:ext cx="503238"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sldLayoutIdLst>
    <p:sldLayoutId id="2147484297" r:id="rId1"/>
    <p:sldLayoutId id="2147484287" r:id="rId2"/>
    <p:sldLayoutId id="2147484288" r:id="rId3"/>
    <p:sldLayoutId id="2147484289" r:id="rId4"/>
    <p:sldLayoutId id="2147484290" r:id="rId5"/>
    <p:sldLayoutId id="2147484291" r:id="rId6"/>
    <p:sldLayoutId id="2147484292" r:id="rId7"/>
    <p:sldLayoutId id="2147484293" r:id="rId8"/>
    <p:sldLayoutId id="2147484294" r:id="rId9"/>
    <p:sldLayoutId id="2147484295" r:id="rId10"/>
    <p:sldLayoutId id="2147484296" r:id="rId11"/>
    <p:sldLayoutId id="2147484311" r:id="rId12"/>
  </p:sldLayoutIdLst>
  <p:transition>
    <p:fade/>
  </p:transition>
  <p:timing>
    <p:tnLst>
      <p:par>
        <p:cTn id="1" dur="indefinite" restart="never" nodeType="tmRoot"/>
      </p:par>
    </p:tnLst>
  </p:timing>
  <p:hf hdr="0" ftr="0" dt="0"/>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68"/>
          <p:cNvSpPr>
            <a:spLocks noChangeShapeType="1"/>
          </p:cNvSpPr>
          <p:nvPr/>
        </p:nvSpPr>
        <p:spPr bwMode="auto">
          <a:xfrm flipH="1">
            <a:off x="395288" y="6524625"/>
            <a:ext cx="4681537"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algn="ctr">
              <a:buClr>
                <a:srgbClr val="5C5C5C"/>
              </a:buClr>
              <a:buFont typeface="Arial" charset="0"/>
              <a:buNone/>
            </a:pPr>
            <a:endParaRPr lang="en-US" smtClean="0">
              <a:solidFill>
                <a:srgbClr val="FFFFFF"/>
              </a:solidFill>
              <a:cs typeface="+mn-cs"/>
            </a:endParaRPr>
          </a:p>
        </p:txBody>
      </p:sp>
      <p:sp>
        <p:nvSpPr>
          <p:cNvPr id="1027" name="Rectangle 2"/>
          <p:cNvSpPr>
            <a:spLocks noGrp="1" noChangeArrowheads="1"/>
          </p:cNvSpPr>
          <p:nvPr>
            <p:ph type="title"/>
          </p:nvPr>
        </p:nvSpPr>
        <p:spPr bwMode="auto">
          <a:xfrm>
            <a:off x="684213" y="765175"/>
            <a:ext cx="7772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684213" y="1628775"/>
            <a:ext cx="77724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Line 74"/>
          <p:cNvSpPr>
            <a:spLocks noChangeShapeType="1"/>
          </p:cNvSpPr>
          <p:nvPr/>
        </p:nvSpPr>
        <p:spPr bwMode="auto">
          <a:xfrm flipH="1">
            <a:off x="395288" y="549275"/>
            <a:ext cx="8353425"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pPr algn="ctr">
              <a:buClr>
                <a:srgbClr val="5C5C5C"/>
              </a:buClr>
              <a:buFont typeface="Arial" charset="0"/>
              <a:buNone/>
            </a:pPr>
            <a:endParaRPr lang="en-US" smtClean="0">
              <a:solidFill>
                <a:srgbClr val="FFFFFF"/>
              </a:solidFill>
              <a:cs typeface="+mn-cs"/>
            </a:endParaRPr>
          </a:p>
        </p:txBody>
      </p:sp>
      <p:sp>
        <p:nvSpPr>
          <p:cNvPr id="1067" name="Rectangle 43"/>
          <p:cNvSpPr>
            <a:spLocks noGrp="1" noChangeArrowheads="1"/>
          </p:cNvSpPr>
          <p:nvPr>
            <p:ph type="sldNum" sz="quarter" idx="4"/>
          </p:nvPr>
        </p:nvSpPr>
        <p:spPr bwMode="auto">
          <a:xfrm>
            <a:off x="8388350" y="6381750"/>
            <a:ext cx="339725" cy="244475"/>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eaLnBrk="1" hangingPunct="1">
              <a:buClrTx/>
              <a:buFontTx/>
              <a:buNone/>
              <a:defRPr sz="1000">
                <a:solidFill>
                  <a:srgbClr val="0E438A"/>
                </a:solidFill>
                <a:latin typeface="Zurich BT" pitchFamily="34" charset="0"/>
                <a:cs typeface="Times New Roman" pitchFamily="18" charset="0"/>
              </a:defRPr>
            </a:lvl1pPr>
          </a:lstStyle>
          <a:p>
            <a:pPr>
              <a:defRPr/>
            </a:pPr>
            <a:fld id="{C206E053-01BF-4FD8-BDE5-F646427DE92B}" type="slidenum">
              <a:rPr lang="en-US"/>
              <a:pPr>
                <a:defRPr/>
              </a:pPr>
              <a:t>‹#›</a:t>
            </a:fld>
            <a:endParaRPr lang="en-US" dirty="0"/>
          </a:p>
        </p:txBody>
      </p:sp>
      <p:pic>
        <p:nvPicPr>
          <p:cNvPr id="1031" name="Picture 7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white">
          <a:xfrm>
            <a:off x="5867400" y="5781675"/>
            <a:ext cx="2124075"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lgn="ctr">
                <a:solidFill>
                  <a:srgbClr val="000000"/>
                </a:solidFill>
                <a:miter lim="800000"/>
                <a:headEnd/>
                <a:tailEnd/>
              </a14:hiddenLine>
            </a:ext>
          </a:extLst>
        </p:spPr>
      </p:pic>
    </p:spTree>
    <p:extLst>
      <p:ext uri="{BB962C8B-B14F-4D97-AF65-F5344CB8AC3E}">
        <p14:creationId xmlns:p14="http://schemas.microsoft.com/office/powerpoint/2010/main" val="4284030337"/>
      </p:ext>
    </p:extLst>
  </p:cSld>
  <p:clrMap bg1="lt1" tx1="dk1" bg2="lt2" tx2="dk2" accent1="accent1" accent2="accent2" accent3="accent3" accent4="accent4" accent5="accent5" accent6="accent6" hlink="hlink" folHlink="folHlink"/>
  <p:sldLayoutIdLst>
    <p:sldLayoutId id="2147484313" r:id="rId1"/>
    <p:sldLayoutId id="2147484314" r:id="rId2"/>
    <p:sldLayoutId id="2147484315" r:id="rId3"/>
    <p:sldLayoutId id="2147484316" r:id="rId4"/>
    <p:sldLayoutId id="2147484317" r:id="rId5"/>
    <p:sldLayoutId id="2147484318" r:id="rId6"/>
    <p:sldLayoutId id="2147484319" r:id="rId7"/>
    <p:sldLayoutId id="2147484320" r:id="rId8"/>
    <p:sldLayoutId id="2147484321" r:id="rId9"/>
    <p:sldLayoutId id="2147484322" r:id="rId10"/>
    <p:sldLayoutId id="2147484323" r:id="rId11"/>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3" Type="http://schemas.openxmlformats.org/officeDocument/2006/relationships/hyperlink" Target="mailto:Susan.schorr@itu.int" TargetMode="External"/><Relationship Id="rId2" Type="http://schemas.openxmlformats.org/officeDocument/2006/relationships/notesSlide" Target="../notesSlides/notesSlide10.xml"/><Relationship Id="rId1" Type="http://schemas.openxmlformats.org/officeDocument/2006/relationships/slideLayout" Target="../slideLayouts/slideLayout42.xml"/><Relationship Id="rId4" Type="http://schemas.openxmlformats.org/officeDocument/2006/relationships/hyperlink" Target="http://www.itu.int/en/ITU-D/Digital-Inclusion/Persons-with-Disabilities/Pages/Persons-with-Disabilities.aspx"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spcBef>
                <a:spcPct val="20000"/>
              </a:spcBef>
              <a:buFont typeface="Verdana" pitchFamily="34" charset="0"/>
              <a:buChar char="–"/>
              <a:defRPr sz="2000">
                <a:solidFill>
                  <a:srgbClr val="5C5C5C"/>
                </a:solidFill>
                <a:latin typeface="Verdana" pitchFamily="34" charset="0"/>
              </a:defRPr>
            </a:lvl4pPr>
            <a:lvl5pPr marL="2057400" indent="-228600">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spcBef>
                <a:spcPct val="0"/>
              </a:spcBef>
              <a:buClrTx/>
              <a:buSzTx/>
              <a:buFontTx/>
              <a:buNone/>
            </a:pPr>
            <a:fld id="{541FD9AF-D779-4D80-97F2-B933C513A108}" type="slidenum">
              <a:rPr lang="en-US" altLang="en-US" sz="1000" smtClean="0">
                <a:solidFill>
                  <a:srgbClr val="0E438A"/>
                </a:solidFill>
                <a:latin typeface="Zurich BT"/>
              </a:rPr>
              <a:pPr>
                <a:spcBef>
                  <a:spcPct val="0"/>
                </a:spcBef>
                <a:buClrTx/>
                <a:buSzTx/>
                <a:buFontTx/>
                <a:buNone/>
              </a:pPr>
              <a:t>1</a:t>
            </a:fld>
            <a:endParaRPr lang="en-US" altLang="en-US" sz="1000" dirty="0" smtClean="0">
              <a:solidFill>
                <a:srgbClr val="0E438A"/>
              </a:solidFill>
              <a:latin typeface="Zurich BT"/>
            </a:endParaRPr>
          </a:p>
        </p:txBody>
      </p:sp>
      <p:sp>
        <p:nvSpPr>
          <p:cNvPr id="7171" name="Rectangle 2"/>
          <p:cNvSpPr>
            <a:spLocks noGrp="1" noChangeArrowheads="1"/>
          </p:cNvSpPr>
          <p:nvPr>
            <p:ph type="title"/>
          </p:nvPr>
        </p:nvSpPr>
        <p:spPr>
          <a:xfrm>
            <a:off x="629552" y="823932"/>
            <a:ext cx="7772400" cy="2893100"/>
          </a:xfrm>
        </p:spPr>
        <p:txBody>
          <a:bodyPr/>
          <a:lstStyle/>
          <a:p>
            <a:r>
              <a:rPr lang="fr-CH" altLang="en-US" sz="2600" dirty="0" smtClean="0"/>
              <a:t>Joint ITU/G3ict/DCAD Workshop 89</a:t>
            </a:r>
            <a:br>
              <a:rPr lang="fr-CH" altLang="en-US" sz="2600" dirty="0" smtClean="0"/>
            </a:br>
            <a:r>
              <a:rPr lang="fr-CH" altLang="en-US" sz="2600" dirty="0" smtClean="0"/>
              <a:t>Multi-</a:t>
            </a:r>
            <a:r>
              <a:rPr lang="fr-CH" altLang="en-US" sz="2600" dirty="0" err="1"/>
              <a:t>S</a:t>
            </a:r>
            <a:r>
              <a:rPr lang="fr-CH" altLang="en-US" sz="2600" dirty="0" err="1" smtClean="0"/>
              <a:t>takeholder</a:t>
            </a:r>
            <a:r>
              <a:rPr lang="fr-CH" altLang="en-US" sz="2600" dirty="0" smtClean="0"/>
              <a:t> Engagement: </a:t>
            </a:r>
            <a:r>
              <a:rPr lang="fr-CH" altLang="en-US" sz="2600" dirty="0" err="1"/>
              <a:t>I</a:t>
            </a:r>
            <a:r>
              <a:rPr lang="fr-CH" altLang="en-US" sz="2600" dirty="0" err="1" smtClean="0"/>
              <a:t>mperative</a:t>
            </a:r>
            <a:r>
              <a:rPr lang="fr-CH" altLang="en-US" sz="2600" dirty="0" smtClean="0"/>
              <a:t> for Accessibility</a:t>
            </a:r>
            <a:br>
              <a:rPr lang="fr-CH" altLang="en-US" sz="2600" dirty="0" smtClean="0"/>
            </a:br>
            <a:r>
              <a:rPr lang="fr-CH" altLang="en-US" sz="2600" dirty="0"/>
              <a:t/>
            </a:r>
            <a:br>
              <a:rPr lang="fr-CH" altLang="en-US" sz="2600" dirty="0"/>
            </a:br>
            <a:r>
              <a:rPr lang="fr-CH" altLang="en-US" sz="2600" dirty="0" smtClean="0"/>
              <a:t>The ITU-G3ict Model ICT Accessibility Policy Report</a:t>
            </a:r>
            <a:br>
              <a:rPr lang="fr-CH" altLang="en-US" sz="2600" dirty="0" smtClean="0"/>
            </a:br>
            <a:endParaRPr lang="en-US" altLang="en-US" sz="2600" dirty="0" smtClean="0"/>
          </a:p>
        </p:txBody>
      </p:sp>
      <p:sp>
        <p:nvSpPr>
          <p:cNvPr id="9" name="Rectangle 2"/>
          <p:cNvSpPr txBox="1">
            <a:spLocks noChangeArrowheads="1"/>
          </p:cNvSpPr>
          <p:nvPr/>
        </p:nvSpPr>
        <p:spPr bwMode="auto">
          <a:xfrm>
            <a:off x="847414" y="5085184"/>
            <a:ext cx="7336676" cy="1015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a:lstStyle>
          <a:p>
            <a:r>
              <a:rPr lang="en-US" altLang="en-US" sz="2000" kern="0" dirty="0" smtClean="0">
                <a:solidFill>
                  <a:srgbClr val="5C5C5C"/>
                </a:solidFill>
                <a:latin typeface="Verdana" panose="020B0604030504040204" pitchFamily="34" charset="0"/>
              </a:rPr>
              <a:t>Susan Schorr</a:t>
            </a:r>
            <a:endParaRPr lang="en-US" altLang="en-US" sz="2000" kern="0" dirty="0">
              <a:solidFill>
                <a:srgbClr val="5C5C5C"/>
              </a:solidFill>
              <a:latin typeface="Verdana" panose="020B0604030504040204" pitchFamily="34" charset="0"/>
            </a:endParaRPr>
          </a:p>
          <a:p>
            <a:r>
              <a:rPr lang="fr-CH" altLang="en-US" sz="2000" kern="0" dirty="0" smtClean="0">
                <a:solidFill>
                  <a:srgbClr val="5C5C5C"/>
                </a:solidFill>
                <a:latin typeface="Verdana" panose="020B0604030504040204" pitchFamily="34" charset="0"/>
              </a:rPr>
              <a:t>Head, ITU, </a:t>
            </a:r>
            <a:r>
              <a:rPr lang="fr-CH" altLang="en-US" sz="2000" kern="0" dirty="0" err="1" smtClean="0">
                <a:solidFill>
                  <a:srgbClr val="5C5C5C"/>
                </a:solidFill>
                <a:latin typeface="Verdana" panose="020B0604030504040204" pitchFamily="34" charset="0"/>
              </a:rPr>
              <a:t>Telecommunication</a:t>
            </a:r>
            <a:r>
              <a:rPr lang="fr-CH" altLang="en-US" sz="2000" kern="0" dirty="0" smtClean="0">
                <a:solidFill>
                  <a:srgbClr val="5C5C5C"/>
                </a:solidFill>
                <a:latin typeface="Verdana" panose="020B0604030504040204" pitchFamily="34" charset="0"/>
              </a:rPr>
              <a:t> </a:t>
            </a:r>
            <a:r>
              <a:rPr lang="fr-CH" altLang="en-US" sz="2000" kern="0" dirty="0" err="1" smtClean="0">
                <a:solidFill>
                  <a:srgbClr val="5C5C5C"/>
                </a:solidFill>
                <a:latin typeface="Verdana" panose="020B0604030504040204" pitchFamily="34" charset="0"/>
              </a:rPr>
              <a:t>Development</a:t>
            </a:r>
            <a:r>
              <a:rPr lang="fr-CH" altLang="en-US" sz="2000" kern="0" dirty="0" smtClean="0">
                <a:solidFill>
                  <a:srgbClr val="5C5C5C"/>
                </a:solidFill>
                <a:latin typeface="Verdana" panose="020B0604030504040204" pitchFamily="34" charset="0"/>
              </a:rPr>
              <a:t> Bureau, Special Initiatives Division</a:t>
            </a:r>
            <a:endParaRPr lang="en-US" altLang="en-US" sz="2000" kern="0" dirty="0" smtClean="0">
              <a:solidFill>
                <a:srgbClr val="5C5C5C"/>
              </a:solidFill>
              <a:latin typeface="Verdana" panose="020B0604030504040204" pitchFamily="34" charset="0"/>
            </a:endParaRPr>
          </a:p>
        </p:txBody>
      </p:sp>
      <p:sp>
        <p:nvSpPr>
          <p:cNvPr id="8" name="Rectangle 2"/>
          <p:cNvSpPr txBox="1">
            <a:spLocks noChangeArrowheads="1"/>
          </p:cNvSpPr>
          <p:nvPr/>
        </p:nvSpPr>
        <p:spPr bwMode="auto">
          <a:xfrm>
            <a:off x="1051992" y="3501008"/>
            <a:ext cx="7336676" cy="16312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a:lstStyle>
          <a:p>
            <a:r>
              <a:rPr lang="en-US" altLang="en-US" sz="2000" kern="0" dirty="0" smtClean="0">
                <a:solidFill>
                  <a:srgbClr val="0066FF"/>
                </a:solidFill>
                <a:latin typeface="Verdana" panose="020B0604030504040204" pitchFamily="34" charset="0"/>
              </a:rPr>
              <a:t>Internet Governance Forum</a:t>
            </a:r>
          </a:p>
          <a:p>
            <a:r>
              <a:rPr lang="en-US" altLang="en-US" sz="2000" kern="0" dirty="0" smtClean="0">
                <a:solidFill>
                  <a:srgbClr val="0066FF"/>
                </a:solidFill>
                <a:latin typeface="Verdana" panose="020B0604030504040204" pitchFamily="34" charset="0"/>
              </a:rPr>
              <a:t>Istanbul, Turkey</a:t>
            </a:r>
          </a:p>
          <a:p>
            <a:r>
              <a:rPr lang="fr-CH" altLang="en-US" sz="2000" dirty="0">
                <a:solidFill>
                  <a:srgbClr val="0066FF"/>
                </a:solidFill>
              </a:rPr>
              <a:t>2 </a:t>
            </a:r>
            <a:r>
              <a:rPr lang="fr-CH" altLang="en-US" sz="2000" dirty="0" err="1">
                <a:solidFill>
                  <a:srgbClr val="0066FF"/>
                </a:solidFill>
              </a:rPr>
              <a:t>September</a:t>
            </a:r>
            <a:r>
              <a:rPr lang="fr-CH" altLang="en-US" sz="2000" dirty="0">
                <a:solidFill>
                  <a:srgbClr val="0066FF"/>
                </a:solidFill>
              </a:rPr>
              <a:t> </a:t>
            </a:r>
            <a:r>
              <a:rPr lang="fr-CH" altLang="en-US" sz="2000" dirty="0" smtClean="0">
                <a:solidFill>
                  <a:srgbClr val="0066FF"/>
                </a:solidFill>
              </a:rPr>
              <a:t>2014</a:t>
            </a:r>
          </a:p>
          <a:p>
            <a:r>
              <a:rPr lang="fr-CH" altLang="en-US" sz="2000" dirty="0" smtClean="0">
                <a:solidFill>
                  <a:srgbClr val="0066FF"/>
                </a:solidFill>
              </a:rPr>
              <a:t>9:00-10:30</a:t>
            </a:r>
            <a:r>
              <a:rPr lang="fr-CH" altLang="en-US" sz="2000" dirty="0">
                <a:solidFill>
                  <a:srgbClr val="0066FF"/>
                </a:solidFill>
              </a:rPr>
              <a:t/>
            </a:r>
            <a:br>
              <a:rPr lang="fr-CH" altLang="en-US" sz="2000" dirty="0">
                <a:solidFill>
                  <a:srgbClr val="0066FF"/>
                </a:solidFill>
              </a:rPr>
            </a:br>
            <a:endParaRPr lang="en-US" altLang="en-US" sz="2000" kern="0" dirty="0" smtClean="0">
              <a:solidFill>
                <a:srgbClr val="0066FF"/>
              </a:solidFill>
              <a:latin typeface="Verdana" panose="020B0604030504040204"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1"/>
          <p:cNvSpPr>
            <a:spLocks noGrp="1"/>
          </p:cNvSpPr>
          <p:nvPr>
            <p:ph type="sldNum" sz="quarter" idx="10"/>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lgn="l">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lgn="l">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lgn="l">
              <a:spcBef>
                <a:spcPct val="20000"/>
              </a:spcBef>
              <a:buFont typeface="Verdana" pitchFamily="34" charset="0"/>
              <a:buChar char="–"/>
              <a:defRPr sz="2000">
                <a:solidFill>
                  <a:srgbClr val="5C5C5C"/>
                </a:solidFill>
                <a:latin typeface="Verdana" pitchFamily="34" charset="0"/>
              </a:defRPr>
            </a:lvl4pPr>
            <a:lvl5pPr marL="2057400" indent="-228600" algn="l">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lgn="r">
              <a:spcBef>
                <a:spcPct val="0"/>
              </a:spcBef>
              <a:buClrTx/>
              <a:buSzTx/>
              <a:buFontTx/>
              <a:buNone/>
            </a:pPr>
            <a:fld id="{146D1CD0-6EE2-4543-840B-78D2433CE68A}" type="slidenum">
              <a:rPr lang="en-US" altLang="en-US" sz="1000" smtClean="0">
                <a:solidFill>
                  <a:srgbClr val="0E438A"/>
                </a:solidFill>
                <a:latin typeface="Zurich BT" pitchFamily="34" charset="0"/>
              </a:rPr>
              <a:pPr algn="r">
                <a:spcBef>
                  <a:spcPct val="0"/>
                </a:spcBef>
                <a:buClrTx/>
                <a:buSzTx/>
                <a:buFontTx/>
                <a:buNone/>
              </a:pPr>
              <a:t>10</a:t>
            </a:fld>
            <a:endParaRPr lang="en-US" altLang="en-US" sz="1000" smtClean="0">
              <a:solidFill>
                <a:srgbClr val="0E438A"/>
              </a:solidFill>
              <a:latin typeface="Zurich BT" pitchFamily="34" charset="0"/>
            </a:endParaRPr>
          </a:p>
        </p:txBody>
      </p:sp>
      <p:sp>
        <p:nvSpPr>
          <p:cNvPr id="2" name="Title 1"/>
          <p:cNvSpPr>
            <a:spLocks noGrp="1"/>
          </p:cNvSpPr>
          <p:nvPr>
            <p:ph type="title" idx="4294967295"/>
          </p:nvPr>
        </p:nvSpPr>
        <p:spPr/>
        <p:txBody>
          <a:bodyPr lIns="45720" rIns="45720" anchor="t"/>
          <a:lstStyle/>
          <a:p>
            <a:pPr>
              <a:defRPr/>
            </a:pPr>
            <a:r>
              <a:rPr lang="fr-FR" dirty="0">
                <a:latin typeface="Times New Roman" pitchFamily="18" charset="0"/>
                <a:cs typeface="Times New Roman" pitchFamily="18" charset="0"/>
              </a:rPr>
              <a:t>Thank you for your attention!</a:t>
            </a:r>
          </a:p>
        </p:txBody>
      </p:sp>
      <p:sp>
        <p:nvSpPr>
          <p:cNvPr id="18436" name="Content Placeholder 2"/>
          <p:cNvSpPr>
            <a:spLocks noGrp="1"/>
          </p:cNvSpPr>
          <p:nvPr>
            <p:ph idx="4294967295"/>
          </p:nvPr>
        </p:nvSpPr>
        <p:spPr>
          <a:xfrm>
            <a:off x="684213" y="2997200"/>
            <a:ext cx="8135937" cy="2447925"/>
          </a:xfrm>
        </p:spPr>
        <p:txBody>
          <a:bodyPr/>
          <a:lstStyle/>
          <a:p>
            <a:pPr>
              <a:defRPr/>
            </a:pPr>
            <a:r>
              <a:rPr lang="fr-FR" dirty="0">
                <a:solidFill>
                  <a:schemeClr val="accent4">
                    <a:lumMod val="50000"/>
                  </a:schemeClr>
                </a:solidFill>
                <a:latin typeface="Times New Roman" pitchFamily="18" charset="0"/>
                <a:cs typeface="Times New Roman" pitchFamily="18" charset="0"/>
                <a:hlinkClick r:id="rId3"/>
              </a:rPr>
              <a:t>s</a:t>
            </a:r>
            <a:r>
              <a:rPr lang="fr-FR" dirty="0" smtClean="0">
                <a:solidFill>
                  <a:schemeClr val="accent4">
                    <a:lumMod val="50000"/>
                  </a:schemeClr>
                </a:solidFill>
                <a:latin typeface="Times New Roman" pitchFamily="18" charset="0"/>
                <a:cs typeface="Times New Roman" pitchFamily="18" charset="0"/>
                <a:hlinkClick r:id="rId3"/>
              </a:rPr>
              <a:t>usan.schorr@itu.int</a:t>
            </a:r>
            <a:endParaRPr lang="fr-FR" dirty="0" smtClean="0">
              <a:solidFill>
                <a:schemeClr val="accent4">
                  <a:lumMod val="50000"/>
                </a:schemeClr>
              </a:solidFill>
              <a:latin typeface="Times New Roman" pitchFamily="18" charset="0"/>
              <a:cs typeface="Times New Roman" pitchFamily="18" charset="0"/>
            </a:endParaRPr>
          </a:p>
          <a:p>
            <a:pPr>
              <a:defRPr/>
            </a:pPr>
            <a:r>
              <a:rPr lang="fr-FR" dirty="0" smtClean="0">
                <a:solidFill>
                  <a:schemeClr val="accent4">
                    <a:lumMod val="50000"/>
                  </a:schemeClr>
                </a:solidFill>
                <a:latin typeface="Times New Roman" pitchFamily="18" charset="0"/>
                <a:cs typeface="Times New Roman" pitchFamily="18" charset="0"/>
              </a:rPr>
              <a:t>For more information:</a:t>
            </a:r>
            <a:br>
              <a:rPr lang="fr-FR" dirty="0" smtClean="0">
                <a:solidFill>
                  <a:schemeClr val="accent4">
                    <a:lumMod val="50000"/>
                  </a:schemeClr>
                </a:solidFill>
                <a:latin typeface="Times New Roman" pitchFamily="18" charset="0"/>
                <a:cs typeface="Times New Roman" pitchFamily="18" charset="0"/>
              </a:rPr>
            </a:br>
            <a:r>
              <a:rPr lang="fr-FR" sz="2000" b="1" dirty="0" smtClean="0">
                <a:latin typeface="Times New Roman" pitchFamily="18" charset="0"/>
                <a:cs typeface="Times New Roman" pitchFamily="18" charset="0"/>
                <a:hlinkClick r:id="rId4"/>
              </a:rPr>
              <a:t>http</a:t>
            </a:r>
            <a:r>
              <a:rPr lang="fr-FR" sz="2000" b="1" dirty="0">
                <a:latin typeface="Times New Roman" pitchFamily="18" charset="0"/>
                <a:cs typeface="Times New Roman" pitchFamily="18" charset="0"/>
                <a:hlinkClick r:id="rId4"/>
              </a:rPr>
              <a:t>://</a:t>
            </a:r>
            <a:r>
              <a:rPr lang="fr-FR" sz="2000" b="1" dirty="0" smtClean="0">
                <a:latin typeface="Times New Roman" pitchFamily="18" charset="0"/>
                <a:cs typeface="Times New Roman" pitchFamily="18" charset="0"/>
                <a:hlinkClick r:id="rId4"/>
              </a:rPr>
              <a:t>www.itu.int/en/ITU-D/Digital-Inclusion/Persons-with-Disabilities/Pages/Persons-with-Disabilities.aspx</a:t>
            </a:r>
            <a:endParaRPr lang="fr-FR" sz="2000" b="1" dirty="0" smtClean="0">
              <a:latin typeface="Times New Roman" pitchFamily="18" charset="0"/>
              <a:cs typeface="Times New Roman" pitchFamily="18" charset="0"/>
            </a:endParaRPr>
          </a:p>
          <a:p>
            <a:pPr>
              <a:defRPr/>
            </a:pPr>
            <a:endParaRPr lang="fr-FR" dirty="0" smtClean="0">
              <a:latin typeface="Times New Roman" pitchFamily="18" charset="0"/>
              <a:cs typeface="Times New Roman" pitchFamily="18" charset="0"/>
            </a:endParaRPr>
          </a:p>
        </p:txBody>
      </p:sp>
      <p:sp>
        <p:nvSpPr>
          <p:cNvPr id="24581" name="Date Placeholder 3"/>
          <p:cNvSpPr txBox="1">
            <a:spLocks noGrp="1"/>
          </p:cNvSpPr>
          <p:nvPr/>
        </p:nvSpPr>
        <p:spPr bwMode="auto">
          <a:xfrm>
            <a:off x="252413" y="6170613"/>
            <a:ext cx="4497387" cy="31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lgn="l">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lgn="l">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lgn="l">
              <a:spcBef>
                <a:spcPct val="20000"/>
              </a:spcBef>
              <a:buFont typeface="Verdana" pitchFamily="34" charset="0"/>
              <a:buChar char="–"/>
              <a:defRPr sz="2000">
                <a:solidFill>
                  <a:srgbClr val="5C5C5C"/>
                </a:solidFill>
                <a:latin typeface="Verdana" pitchFamily="34" charset="0"/>
              </a:defRPr>
            </a:lvl4pPr>
            <a:lvl5pPr marL="2057400" indent="-228600" algn="l">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lnSpc>
                <a:spcPct val="90000"/>
              </a:lnSpc>
              <a:spcBef>
                <a:spcPct val="0"/>
              </a:spcBef>
              <a:buClrTx/>
              <a:buSzTx/>
              <a:buFontTx/>
              <a:buNone/>
            </a:pPr>
            <a:endParaRPr lang="ko-KR" altLang="en-US" sz="1000" smtClean="0">
              <a:ea typeface="Gulim" pitchFamily="34" charset="-127"/>
              <a:cs typeface="Arial" charset="0"/>
            </a:endParaRPr>
          </a:p>
        </p:txBody>
      </p:sp>
      <p:graphicFrame>
        <p:nvGraphicFramePr>
          <p:cNvPr id="3" name="Table 2"/>
          <p:cNvGraphicFramePr>
            <a:graphicFrameLocks noGrp="1"/>
          </p:cNvGraphicFramePr>
          <p:nvPr/>
        </p:nvGraphicFramePr>
        <p:xfrm>
          <a:off x="1524000" y="1397000"/>
          <a:ext cx="6096000" cy="371475"/>
        </p:xfrm>
        <a:graphic>
          <a:graphicData uri="http://schemas.openxmlformats.org/drawingml/2006/table">
            <a:tbl>
              <a:tblPr firstRow="1" bandRow="1">
                <a:tableStyleId>{5C22544A-7EE6-4342-B048-85BDC9FD1C3A}</a:tableStyleId>
              </a:tblPr>
              <a:tblGrid>
                <a:gridCol w="3048000"/>
                <a:gridCol w="3048000"/>
              </a:tblGrid>
              <a:tr h="371475">
                <a:tc>
                  <a:txBody>
                    <a:bodyPr/>
                    <a:lstStyle/>
                    <a:p>
                      <a:endParaRPr lang="en-US" sz="1800" dirty="0"/>
                    </a:p>
                  </a:txBody>
                  <a:tcPr marT="45798" marB="45798"/>
                </a:tc>
                <a:tc>
                  <a:txBody>
                    <a:bodyPr/>
                    <a:lstStyle/>
                    <a:p>
                      <a:endParaRPr lang="en-US" sz="1800" dirty="0"/>
                    </a:p>
                  </a:txBody>
                  <a:tcPr marT="45798" marB="45798"/>
                </a:tc>
              </a:tr>
            </a:tbl>
          </a:graphicData>
        </a:graphic>
      </p:graphicFrame>
      <p:sp>
        <p:nvSpPr>
          <p:cNvPr id="24590" name="Rectangle 10"/>
          <p:cNvSpPr>
            <a:spLocks noChangeArrowheads="1"/>
          </p:cNvSpPr>
          <p:nvPr/>
        </p:nvSpPr>
        <p:spPr bwMode="white">
          <a:xfrm>
            <a:off x="0" y="0"/>
            <a:ext cx="9144000" cy="45720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76200" algn="ctr">
                <a:solidFill>
                  <a:srgbClr val="B2B2B2"/>
                </a:solidFill>
                <a:miter lim="800000"/>
                <a:headEnd/>
                <a:tailEnd/>
              </a14:hiddenLine>
            </a:ext>
          </a:extLst>
        </p:spPr>
        <p:txBody>
          <a:bodyPr wrap="none" anchor="ctr">
            <a:spAutoFit/>
          </a:bodyPr>
          <a:lstStyle>
            <a:lvl1pPr algn="l">
              <a:spcBef>
                <a:spcPct val="20000"/>
              </a:spcBef>
              <a:buClr>
                <a:srgbClr val="0E438A"/>
              </a:buClr>
              <a:buSzPct val="110000"/>
              <a:buFont typeface="Wingdings" pitchFamily="2" charset="2"/>
              <a:buChar char="§"/>
              <a:defRPr sz="3200">
                <a:solidFill>
                  <a:srgbClr val="5C5C5C"/>
                </a:solidFill>
                <a:latin typeface="Verdana" pitchFamily="34" charset="0"/>
              </a:defRPr>
            </a:lvl1pPr>
            <a:lvl2pPr marL="742950" indent="-285750" algn="l">
              <a:spcBef>
                <a:spcPct val="20000"/>
              </a:spcBef>
              <a:buClr>
                <a:srgbClr val="0099CC"/>
              </a:buClr>
              <a:buFont typeface="Wingdings" pitchFamily="2" charset="2"/>
              <a:buChar char="Ø"/>
              <a:defRPr sz="2800">
                <a:solidFill>
                  <a:srgbClr val="5C5C5C"/>
                </a:solidFill>
                <a:latin typeface="Verdana" pitchFamily="34" charset="0"/>
              </a:defRPr>
            </a:lvl2pPr>
            <a:lvl3pPr marL="1143000" indent="-228600" algn="l">
              <a:spcBef>
                <a:spcPct val="20000"/>
              </a:spcBef>
              <a:buClr>
                <a:srgbClr val="0099CC"/>
              </a:buClr>
              <a:buFont typeface="Wingdings" pitchFamily="2" charset="2"/>
              <a:buChar char="§"/>
              <a:defRPr sz="2400">
                <a:solidFill>
                  <a:srgbClr val="5C5C5C"/>
                </a:solidFill>
                <a:latin typeface="Verdana" pitchFamily="34" charset="0"/>
              </a:defRPr>
            </a:lvl3pPr>
            <a:lvl4pPr marL="1600200" indent="-228600" algn="l">
              <a:spcBef>
                <a:spcPct val="20000"/>
              </a:spcBef>
              <a:buFont typeface="Verdana" pitchFamily="34" charset="0"/>
              <a:buChar char="–"/>
              <a:defRPr sz="2000">
                <a:solidFill>
                  <a:srgbClr val="5C5C5C"/>
                </a:solidFill>
                <a:latin typeface="Verdana" pitchFamily="34" charset="0"/>
              </a:defRPr>
            </a:lvl4pPr>
            <a:lvl5pPr marL="2057400" indent="-228600" algn="l">
              <a:spcBef>
                <a:spcPct val="20000"/>
              </a:spcBef>
              <a:buFont typeface="Verdana" pitchFamily="34" charset="0"/>
              <a:buChar char="–"/>
              <a:defRPr sz="2000">
                <a:solidFill>
                  <a:srgbClr val="5C5C5C"/>
                </a:solidFill>
                <a:latin typeface="Verdana" pitchFamily="34" charset="0"/>
              </a:defRPr>
            </a:lvl5pPr>
            <a:lvl6pPr marL="25146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6pPr>
            <a:lvl7pPr marL="29718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7pPr>
            <a:lvl8pPr marL="34290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8pPr>
            <a:lvl9pPr marL="3886200" indent="-228600" eaLnBrk="0" fontAlgn="base" hangingPunct="0">
              <a:spcBef>
                <a:spcPct val="20000"/>
              </a:spcBef>
              <a:spcAft>
                <a:spcPct val="0"/>
              </a:spcAft>
              <a:buFont typeface="Verdana" pitchFamily="34" charset="0"/>
              <a:buChar char="–"/>
              <a:defRPr sz="2000">
                <a:solidFill>
                  <a:srgbClr val="5C5C5C"/>
                </a:solidFill>
                <a:latin typeface="Verdana" pitchFamily="34" charset="0"/>
              </a:defRPr>
            </a:lvl9pPr>
          </a:lstStyle>
          <a:p>
            <a:pPr algn="ctr">
              <a:spcBef>
                <a:spcPct val="0"/>
              </a:spcBef>
              <a:buClr>
                <a:srgbClr val="5C5C5C"/>
              </a:buClr>
              <a:buSzTx/>
              <a:buFont typeface="Arial" charset="0"/>
              <a:buNone/>
            </a:pPr>
            <a:r>
              <a:rPr lang="en-US" altLang="en-US" sz="1600" smtClean="0">
                <a:solidFill>
                  <a:srgbClr val="FFFFFF"/>
                </a:solidFill>
                <a:latin typeface="Arial" charset="0"/>
                <a:cs typeface="Arial" charset="0"/>
              </a:rPr>
              <a:t>:   </a:t>
            </a:r>
            <a:endParaRPr lang="en-US" altLang="en-US" sz="18400" smtClean="0">
              <a:solidFill>
                <a:srgbClr val="FFFFFF"/>
              </a:solidFill>
              <a:latin typeface="Arial" charset="0"/>
              <a:cs typeface="Arial" charset="0"/>
            </a:endParaRPr>
          </a:p>
        </p:txBody>
      </p:sp>
    </p:spTree>
    <p:extLst>
      <p:ext uri="{BB962C8B-B14F-4D97-AF65-F5344CB8AC3E}">
        <p14:creationId xmlns:p14="http://schemas.microsoft.com/office/powerpoint/2010/main" val="3042762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4"/>
          </p:nvPr>
        </p:nvSpPr>
        <p:spPr>
          <a:xfrm>
            <a:off x="290513" y="1372992"/>
            <a:ext cx="8662987" cy="4732533"/>
          </a:xfrm>
        </p:spPr>
        <p:txBody>
          <a:bodyPr/>
          <a:lstStyle/>
          <a:p>
            <a:endParaRPr lang="en-ZA" sz="800" b="1" dirty="0" smtClean="0">
              <a:solidFill>
                <a:srgbClr val="5C5C5C"/>
              </a:solidFill>
              <a:latin typeface="Calibri" panose="020F0502020204030204" pitchFamily="34" charset="0"/>
            </a:endParaRPr>
          </a:p>
          <a:p>
            <a:pPr>
              <a:buFont typeface="Arial" panose="020B0604020202020204" pitchFamily="34" charset="0"/>
              <a:buChar char="•"/>
            </a:pPr>
            <a:r>
              <a:rPr lang="en-ZA" sz="2000" b="1" dirty="0" smtClean="0">
                <a:solidFill>
                  <a:srgbClr val="5C5C5C"/>
                </a:solidFill>
                <a:latin typeface="Calibri" panose="020F0502020204030204" pitchFamily="34" charset="0"/>
              </a:rPr>
              <a:t>How to transpose CRPD into ICT Policy and Law?</a:t>
            </a:r>
          </a:p>
          <a:p>
            <a:pPr>
              <a:buFont typeface="Arial" panose="020B0604020202020204" pitchFamily="34" charset="0"/>
              <a:buChar char="•"/>
            </a:pPr>
            <a:r>
              <a:rPr lang="en-ZA" sz="2000" b="1" dirty="0" smtClean="0">
                <a:solidFill>
                  <a:srgbClr val="5C5C5C"/>
                </a:solidFill>
                <a:latin typeface="Calibri" panose="020F0502020204030204" pitchFamily="34" charset="0"/>
              </a:rPr>
              <a:t>Examples from ICT </a:t>
            </a:r>
            <a:r>
              <a:rPr lang="en-ZA" sz="2000" b="1" dirty="0">
                <a:solidFill>
                  <a:srgbClr val="5C5C5C"/>
                </a:solidFill>
                <a:latin typeface="Calibri" panose="020F0502020204030204" pitchFamily="34" charset="0"/>
              </a:rPr>
              <a:t>Accessibility Policy Modules</a:t>
            </a:r>
            <a:endParaRPr lang="en-ZA" sz="2000" b="1" dirty="0" smtClean="0">
              <a:solidFill>
                <a:srgbClr val="5C5C5C"/>
              </a:solidFill>
              <a:latin typeface="Calibri" panose="020F0502020204030204" pitchFamily="34" charset="0"/>
            </a:endParaRPr>
          </a:p>
          <a:p>
            <a:pPr lvl="1"/>
            <a:r>
              <a:rPr lang="en-ZA" sz="1800" dirty="0" smtClean="0">
                <a:solidFill>
                  <a:srgbClr val="5C5C5C"/>
                </a:solidFill>
                <a:latin typeface="Calibri" panose="020F0502020204030204" pitchFamily="34" charset="0"/>
              </a:rPr>
              <a:t>ICT Accessibility </a:t>
            </a:r>
            <a:r>
              <a:rPr lang="en-ZA" sz="1800" dirty="0">
                <a:solidFill>
                  <a:srgbClr val="5C5C5C"/>
                </a:solidFill>
                <a:latin typeface="Calibri" panose="020F0502020204030204" pitchFamily="34" charset="0"/>
              </a:rPr>
              <a:t>Legal, Policy and Regulatory Framework </a:t>
            </a:r>
            <a:endParaRPr lang="en-ZA" sz="1800" dirty="0" smtClean="0">
              <a:solidFill>
                <a:srgbClr val="5C5C5C"/>
              </a:solidFill>
              <a:latin typeface="Calibri" panose="020F0502020204030204" pitchFamily="34" charset="0"/>
            </a:endParaRPr>
          </a:p>
          <a:p>
            <a:pPr lvl="1"/>
            <a:r>
              <a:rPr lang="en-ZA" sz="1800" dirty="0" smtClean="0">
                <a:solidFill>
                  <a:srgbClr val="5C5C5C"/>
                </a:solidFill>
                <a:latin typeface="Calibri" panose="020F0502020204030204" pitchFamily="34" charset="0"/>
              </a:rPr>
              <a:t>Model ICT Accessibility </a:t>
            </a:r>
            <a:r>
              <a:rPr lang="en-ZA" sz="1800" dirty="0">
                <a:solidFill>
                  <a:srgbClr val="5C5C5C"/>
                </a:solidFill>
                <a:latin typeface="Calibri" panose="020F0502020204030204" pitchFamily="34" charset="0"/>
              </a:rPr>
              <a:t>Framework </a:t>
            </a:r>
            <a:r>
              <a:rPr lang="en-ZA" sz="1800" dirty="0" smtClean="0">
                <a:solidFill>
                  <a:srgbClr val="5C5C5C"/>
                </a:solidFill>
                <a:latin typeface="Calibri" panose="020F0502020204030204" pitchFamily="34" charset="0"/>
              </a:rPr>
              <a:t>on Public Access</a:t>
            </a:r>
          </a:p>
          <a:p>
            <a:pPr lvl="1"/>
            <a:r>
              <a:rPr lang="en-ZA" sz="1800" dirty="0" smtClean="0">
                <a:solidFill>
                  <a:srgbClr val="5C5C5C"/>
                </a:solidFill>
                <a:latin typeface="Calibri" panose="020F0502020204030204" pitchFamily="34" charset="0"/>
              </a:rPr>
              <a:t>Model Mobile Communications Accessibility </a:t>
            </a:r>
            <a:r>
              <a:rPr lang="en-ZA" sz="1800" dirty="0">
                <a:solidFill>
                  <a:srgbClr val="5C5C5C"/>
                </a:solidFill>
                <a:latin typeface="Calibri" panose="020F0502020204030204" pitchFamily="34" charset="0"/>
              </a:rPr>
              <a:t>Policy Framework </a:t>
            </a:r>
            <a:endParaRPr lang="en-ZA" sz="1800" dirty="0" smtClean="0">
              <a:solidFill>
                <a:srgbClr val="5C5C5C"/>
              </a:solidFill>
              <a:latin typeface="Calibri" panose="020F0502020204030204" pitchFamily="34" charset="0"/>
            </a:endParaRPr>
          </a:p>
          <a:p>
            <a:pPr lvl="1"/>
            <a:r>
              <a:rPr lang="en-ZA" sz="1800" dirty="0" smtClean="0">
                <a:solidFill>
                  <a:srgbClr val="5C5C5C"/>
                </a:solidFill>
                <a:latin typeface="Calibri" panose="020F0502020204030204" pitchFamily="34" charset="0"/>
              </a:rPr>
              <a:t>Model Television/Video Programming </a:t>
            </a:r>
            <a:r>
              <a:rPr lang="en-ZA" sz="1800" dirty="0">
                <a:solidFill>
                  <a:srgbClr val="5C5C5C"/>
                </a:solidFill>
                <a:latin typeface="Calibri" panose="020F0502020204030204" pitchFamily="34" charset="0"/>
              </a:rPr>
              <a:t>Accessibility Policy Framework </a:t>
            </a:r>
            <a:endParaRPr lang="en-ZA" sz="1800" dirty="0" smtClean="0">
              <a:solidFill>
                <a:srgbClr val="5C5C5C"/>
              </a:solidFill>
              <a:latin typeface="Calibri" panose="020F0502020204030204" pitchFamily="34" charset="0"/>
            </a:endParaRPr>
          </a:p>
          <a:p>
            <a:endParaRPr lang="en-ZA" sz="1800" dirty="0" smtClean="0">
              <a:solidFill>
                <a:srgbClr val="792C00"/>
              </a:solidFill>
            </a:endParaRPr>
          </a:p>
          <a:p>
            <a:endParaRPr lang="en-ZA" sz="1800" dirty="0">
              <a:solidFill>
                <a:srgbClr val="792C00"/>
              </a:solidFill>
            </a:endParaRPr>
          </a:p>
        </p:txBody>
      </p:sp>
      <p:sp>
        <p:nvSpPr>
          <p:cNvPr id="7" name="Title 6"/>
          <p:cNvSpPr>
            <a:spLocks noGrp="1"/>
          </p:cNvSpPr>
          <p:nvPr>
            <p:ph type="ctrTitle"/>
          </p:nvPr>
        </p:nvSpPr>
        <p:spPr>
          <a:xfrm>
            <a:off x="78015" y="112070"/>
            <a:ext cx="8779381" cy="1088933"/>
          </a:xfrm>
        </p:spPr>
        <p:txBody>
          <a:bodyPr/>
          <a:lstStyle/>
          <a:p>
            <a:pPr algn="ctr"/>
            <a:r>
              <a:rPr lang="en-US" sz="3200" b="1" dirty="0" smtClean="0">
                <a:latin typeface="Arial"/>
                <a:cs typeface="Arial"/>
              </a:rPr>
              <a:t/>
            </a:r>
            <a:br>
              <a:rPr lang="en-US" sz="3200" b="1" dirty="0" smtClean="0">
                <a:latin typeface="Arial"/>
                <a:cs typeface="Arial"/>
              </a:rPr>
            </a:br>
            <a:r>
              <a:rPr lang="en-US" sz="3200" b="1" dirty="0" smtClean="0">
                <a:latin typeface="Arial"/>
                <a:cs typeface="Arial"/>
              </a:rPr>
              <a:t>Introduction</a:t>
            </a:r>
            <a:endParaRPr lang="en-ZA" sz="3000" b="1" dirty="0">
              <a:latin typeface="Arial"/>
              <a:cs typeface="Arial"/>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1678" y="6140725"/>
            <a:ext cx="1686566" cy="717275"/>
          </a:xfrm>
          <a:prstGeom prst="rect">
            <a:avLst/>
          </a:prstGeom>
        </p:spPr>
      </p:pic>
    </p:spTree>
    <p:extLst>
      <p:ext uri="{BB962C8B-B14F-4D97-AF65-F5344CB8AC3E}">
        <p14:creationId xmlns:p14="http://schemas.microsoft.com/office/powerpoint/2010/main" val="11432165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493713" y="1628775"/>
            <a:ext cx="7772400" cy="4824413"/>
          </a:xfrm>
        </p:spPr>
        <p:txBody>
          <a:bodyPr/>
          <a:lstStyle/>
          <a:p>
            <a:pPr>
              <a:lnSpc>
                <a:spcPct val="80000"/>
              </a:lnSpc>
            </a:pPr>
            <a:r>
              <a:rPr lang="en-US" sz="2000" b="1" dirty="0">
                <a:latin typeface="Calibri" panose="020F0502020204030204" pitchFamily="34" charset="0"/>
                <a:cs typeface="Arial Unicode MS"/>
              </a:rPr>
              <a:t>States Parties have ICT policies, legislation and regulations </a:t>
            </a:r>
          </a:p>
          <a:p>
            <a:pPr>
              <a:lnSpc>
                <a:spcPct val="80000"/>
              </a:lnSpc>
              <a:buFont typeface="Wingdings" charset="0"/>
              <a:buNone/>
            </a:pPr>
            <a:endParaRPr lang="en-US" sz="2000" b="1" dirty="0">
              <a:latin typeface="Calibri" panose="020F0502020204030204" pitchFamily="34" charset="0"/>
              <a:cs typeface="Arial Unicode MS"/>
            </a:endParaRPr>
          </a:p>
          <a:p>
            <a:pPr>
              <a:lnSpc>
                <a:spcPct val="80000"/>
              </a:lnSpc>
            </a:pPr>
            <a:r>
              <a:rPr lang="en-US" sz="2000" b="1" dirty="0">
                <a:latin typeface="Calibri" panose="020F0502020204030204" pitchFamily="34" charset="0"/>
                <a:cs typeface="Arial Unicode MS"/>
              </a:rPr>
              <a:t>These key legal instruments must be updated to achieve the goal of promoting ICT accessibility</a:t>
            </a:r>
          </a:p>
          <a:p>
            <a:pPr>
              <a:lnSpc>
                <a:spcPct val="80000"/>
              </a:lnSpc>
              <a:buFont typeface="Wingdings" charset="0"/>
              <a:buNone/>
            </a:pPr>
            <a:endParaRPr lang="en-US" sz="2000" b="1" dirty="0">
              <a:latin typeface="Calibri" panose="020F0502020204030204" pitchFamily="34" charset="0"/>
              <a:cs typeface="Arial Unicode MS"/>
            </a:endParaRPr>
          </a:p>
          <a:p>
            <a:pPr>
              <a:lnSpc>
                <a:spcPct val="80000"/>
              </a:lnSpc>
            </a:pPr>
            <a:r>
              <a:rPr lang="en-US" sz="2000" b="1" dirty="0">
                <a:latin typeface="Calibri" panose="020F0502020204030204" pitchFamily="34" charset="0"/>
                <a:cs typeface="Arial Unicode MS"/>
              </a:rPr>
              <a:t>States Parties Disability laws also have to be updated to promote ICT accessibility</a:t>
            </a:r>
          </a:p>
          <a:p>
            <a:pPr>
              <a:lnSpc>
                <a:spcPct val="80000"/>
              </a:lnSpc>
              <a:buFont typeface="Wingdings" charset="0"/>
              <a:buNone/>
            </a:pPr>
            <a:endParaRPr lang="en-US" sz="2000" b="1" dirty="0">
              <a:latin typeface="Calibri" panose="020F0502020204030204" pitchFamily="34" charset="0"/>
              <a:cs typeface="Arial Unicode MS"/>
            </a:endParaRPr>
          </a:p>
          <a:p>
            <a:pPr>
              <a:lnSpc>
                <a:spcPct val="80000"/>
              </a:lnSpc>
            </a:pPr>
            <a:r>
              <a:rPr lang="en-US" sz="2000" b="1" dirty="0">
                <a:latin typeface="Calibri" panose="020F0502020204030204" pitchFamily="34" charset="0"/>
                <a:cs typeface="Arial Unicode MS"/>
              </a:rPr>
              <a:t>Updating States Parties Public Procurement laws may be one of the most effective ways to ensure the availability of accessible ICTs</a:t>
            </a:r>
          </a:p>
          <a:p>
            <a:pPr lvl="1">
              <a:lnSpc>
                <a:spcPct val="80000"/>
              </a:lnSpc>
              <a:buFont typeface="Wingdings" charset="0"/>
              <a:buNone/>
            </a:pPr>
            <a:endParaRPr lang="en-US" sz="1600" b="1" dirty="0">
              <a:latin typeface="Calibri" panose="020F0502020204030204" pitchFamily="34" charset="0"/>
              <a:cs typeface="Arial Unicode MS"/>
            </a:endParaRPr>
          </a:p>
        </p:txBody>
      </p:sp>
      <p:sp>
        <p:nvSpPr>
          <p:cNvPr id="6" name="Title 6"/>
          <p:cNvSpPr txBox="1">
            <a:spLocks/>
          </p:cNvSpPr>
          <p:nvPr/>
        </p:nvSpPr>
        <p:spPr>
          <a:xfrm>
            <a:off x="78015" y="112070"/>
            <a:ext cx="8779381" cy="1088933"/>
          </a:xfrm>
          <a:prstGeom prst="rect">
            <a:avLst/>
          </a:prstGeom>
        </p:spPr>
        <p:txBody>
          <a:bodyPr/>
          <a:lstStyle>
            <a:lvl1pPr algn="l" defTabSz="457200" rtl="0" eaLnBrk="0" fontAlgn="base" hangingPunct="0">
              <a:spcBef>
                <a:spcPct val="0"/>
              </a:spcBef>
              <a:spcAft>
                <a:spcPct val="0"/>
              </a:spcAft>
              <a:defRPr sz="4000" kern="1200">
                <a:solidFill>
                  <a:srgbClr val="F4A900"/>
                </a:solidFill>
                <a:latin typeface="+mj-lt"/>
                <a:ea typeface="ＭＳ Ｐゴシック" charset="0"/>
                <a:cs typeface="ＭＳ Ｐゴシック" charset="0"/>
              </a:defRPr>
            </a:lvl1pPr>
            <a:lvl2pPr algn="l" defTabSz="457200" rtl="0" eaLnBrk="0" fontAlgn="base" hangingPunct="0">
              <a:spcBef>
                <a:spcPct val="0"/>
              </a:spcBef>
              <a:spcAft>
                <a:spcPct val="0"/>
              </a:spcAft>
              <a:defRPr sz="4000">
                <a:solidFill>
                  <a:srgbClr val="F4A900"/>
                </a:solidFill>
                <a:latin typeface="Arial" charset="0"/>
                <a:ea typeface="ＭＳ Ｐゴシック" charset="0"/>
                <a:cs typeface="ＭＳ Ｐゴシック" charset="0"/>
              </a:defRPr>
            </a:lvl2pPr>
            <a:lvl3pPr algn="l" defTabSz="457200" rtl="0" eaLnBrk="0" fontAlgn="base" hangingPunct="0">
              <a:spcBef>
                <a:spcPct val="0"/>
              </a:spcBef>
              <a:spcAft>
                <a:spcPct val="0"/>
              </a:spcAft>
              <a:defRPr sz="4000">
                <a:solidFill>
                  <a:srgbClr val="F4A900"/>
                </a:solidFill>
                <a:latin typeface="Arial" charset="0"/>
                <a:ea typeface="ＭＳ Ｐゴシック" charset="0"/>
                <a:cs typeface="ＭＳ Ｐゴシック" charset="0"/>
              </a:defRPr>
            </a:lvl3pPr>
            <a:lvl4pPr algn="l" defTabSz="457200" rtl="0" eaLnBrk="0" fontAlgn="base" hangingPunct="0">
              <a:spcBef>
                <a:spcPct val="0"/>
              </a:spcBef>
              <a:spcAft>
                <a:spcPct val="0"/>
              </a:spcAft>
              <a:defRPr sz="4000">
                <a:solidFill>
                  <a:srgbClr val="F4A900"/>
                </a:solidFill>
                <a:latin typeface="Arial" charset="0"/>
                <a:ea typeface="ＭＳ Ｐゴシック" charset="0"/>
                <a:cs typeface="ＭＳ Ｐゴシック" charset="0"/>
              </a:defRPr>
            </a:lvl4pPr>
            <a:lvl5pPr algn="l" defTabSz="457200" rtl="0" eaLnBrk="0" fontAlgn="base" hangingPunct="0">
              <a:spcBef>
                <a:spcPct val="0"/>
              </a:spcBef>
              <a:spcAft>
                <a:spcPct val="0"/>
              </a:spcAft>
              <a:defRPr sz="4000">
                <a:solidFill>
                  <a:srgbClr val="F4A900"/>
                </a:solidFill>
                <a:latin typeface="Arial" charset="0"/>
                <a:ea typeface="ＭＳ Ｐゴシック" charset="0"/>
                <a:cs typeface="ＭＳ Ｐゴシック" charset="0"/>
              </a:defRPr>
            </a:lvl5pPr>
            <a:lvl6pPr marL="457200" algn="l" defTabSz="457200" rtl="0" fontAlgn="base">
              <a:spcBef>
                <a:spcPct val="0"/>
              </a:spcBef>
              <a:spcAft>
                <a:spcPct val="0"/>
              </a:spcAft>
              <a:defRPr sz="4000">
                <a:solidFill>
                  <a:srgbClr val="F4A900"/>
                </a:solidFill>
                <a:latin typeface="Arial" charset="0"/>
                <a:ea typeface="ＭＳ Ｐゴシック" charset="0"/>
                <a:cs typeface="ＭＳ Ｐゴシック" charset="0"/>
              </a:defRPr>
            </a:lvl6pPr>
            <a:lvl7pPr marL="914400" algn="l" defTabSz="457200" rtl="0" fontAlgn="base">
              <a:spcBef>
                <a:spcPct val="0"/>
              </a:spcBef>
              <a:spcAft>
                <a:spcPct val="0"/>
              </a:spcAft>
              <a:defRPr sz="4000">
                <a:solidFill>
                  <a:srgbClr val="F4A900"/>
                </a:solidFill>
                <a:latin typeface="Arial" charset="0"/>
                <a:ea typeface="ＭＳ Ｐゴシック" charset="0"/>
                <a:cs typeface="ＭＳ Ｐゴシック" charset="0"/>
              </a:defRPr>
            </a:lvl7pPr>
            <a:lvl8pPr marL="1371600" algn="l" defTabSz="457200" rtl="0" fontAlgn="base">
              <a:spcBef>
                <a:spcPct val="0"/>
              </a:spcBef>
              <a:spcAft>
                <a:spcPct val="0"/>
              </a:spcAft>
              <a:defRPr sz="4000">
                <a:solidFill>
                  <a:srgbClr val="F4A900"/>
                </a:solidFill>
                <a:latin typeface="Arial" charset="0"/>
                <a:ea typeface="ＭＳ Ｐゴシック" charset="0"/>
                <a:cs typeface="ＭＳ Ｐゴシック" charset="0"/>
              </a:defRPr>
            </a:lvl8pPr>
            <a:lvl9pPr marL="1828800" algn="l" defTabSz="457200" rtl="0" fontAlgn="base">
              <a:spcBef>
                <a:spcPct val="0"/>
              </a:spcBef>
              <a:spcAft>
                <a:spcPct val="0"/>
              </a:spcAft>
              <a:defRPr sz="4000">
                <a:solidFill>
                  <a:srgbClr val="F4A900"/>
                </a:solidFill>
                <a:latin typeface="Arial" charset="0"/>
                <a:ea typeface="ＭＳ Ｐゴシック" charset="0"/>
                <a:cs typeface="ＭＳ Ｐゴシック" charset="0"/>
              </a:defRPr>
            </a:lvl9pPr>
          </a:lstStyle>
          <a:p>
            <a:pPr algn="ctr"/>
            <a:r>
              <a:rPr lang="en-US" sz="1800" b="1" dirty="0" smtClean="0">
                <a:solidFill>
                  <a:schemeClr val="accent1">
                    <a:lumMod val="50000"/>
                  </a:schemeClr>
                </a:solidFill>
                <a:latin typeface="Arial"/>
                <a:cs typeface="Arial"/>
              </a:rPr>
              <a:t/>
            </a:r>
            <a:br>
              <a:rPr lang="en-US" sz="1800" b="1" dirty="0" smtClean="0">
                <a:solidFill>
                  <a:schemeClr val="accent1">
                    <a:lumMod val="50000"/>
                  </a:schemeClr>
                </a:solidFill>
                <a:latin typeface="Arial"/>
                <a:cs typeface="Arial"/>
              </a:rPr>
            </a:br>
            <a:endParaRPr lang="en-US" sz="1800" b="1" dirty="0" smtClean="0">
              <a:solidFill>
                <a:srgbClr val="1B5BA2"/>
              </a:solidFill>
              <a:latin typeface="Arial"/>
              <a:cs typeface="Arial"/>
            </a:endParaRPr>
          </a:p>
          <a:p>
            <a:pPr algn="ctr"/>
            <a:r>
              <a:rPr lang="en-US" sz="2400" b="1" dirty="0" smtClean="0">
                <a:solidFill>
                  <a:srgbClr val="1B5BA2"/>
                </a:solidFill>
                <a:latin typeface="Arial"/>
                <a:cs typeface="Arial"/>
              </a:rPr>
              <a:t>Transposing UNCRDP into ICT Policy and Law</a:t>
            </a:r>
            <a:endParaRPr lang="en-ZA" sz="3000" b="1" dirty="0">
              <a:solidFill>
                <a:srgbClr val="1B5BA2"/>
              </a:solidFill>
              <a:latin typeface="Arial"/>
              <a:cs typeface="Arial"/>
            </a:endParaRPr>
          </a:p>
        </p:txBody>
      </p:sp>
    </p:spTree>
    <p:extLst>
      <p:ext uri="{BB962C8B-B14F-4D97-AF65-F5344CB8AC3E}">
        <p14:creationId xmlns:p14="http://schemas.microsoft.com/office/powerpoint/2010/main" val="92298294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4"/>
          </p:nvPr>
        </p:nvSpPr>
        <p:spPr>
          <a:xfrm>
            <a:off x="290513" y="1946208"/>
            <a:ext cx="8662987" cy="4003072"/>
          </a:xfrm>
        </p:spPr>
        <p:txBody>
          <a:bodyPr/>
          <a:lstStyle/>
          <a:p>
            <a:r>
              <a:rPr lang="en-ZA" sz="2200" dirty="0" smtClean="0">
                <a:solidFill>
                  <a:srgbClr val="5C5C5C"/>
                </a:solidFill>
              </a:rPr>
              <a:t>Options </a:t>
            </a:r>
            <a:r>
              <a:rPr lang="en-ZA" sz="2200" dirty="0" smtClean="0">
                <a:solidFill>
                  <a:srgbClr val="5C5C5C"/>
                </a:solidFill>
              </a:rPr>
              <a:t>for </a:t>
            </a:r>
            <a:r>
              <a:rPr lang="en-ZA" sz="2200" dirty="0" smtClean="0">
                <a:solidFill>
                  <a:srgbClr val="5C5C5C"/>
                </a:solidFill>
              </a:rPr>
              <a:t>regulation</a:t>
            </a:r>
          </a:p>
          <a:p>
            <a:pPr lvl="2"/>
            <a:r>
              <a:rPr lang="en-US" sz="2000" dirty="0" smtClean="0">
                <a:solidFill>
                  <a:srgbClr val="5C5C5C"/>
                </a:solidFill>
              </a:rPr>
              <a:t>License </a:t>
            </a:r>
            <a:r>
              <a:rPr lang="en-US" sz="2000" dirty="0">
                <a:solidFill>
                  <a:srgbClr val="5C5C5C"/>
                </a:solidFill>
              </a:rPr>
              <a:t>Conditions/ Authorizations</a:t>
            </a:r>
          </a:p>
          <a:p>
            <a:pPr lvl="2"/>
            <a:r>
              <a:rPr lang="en-US" sz="2000" dirty="0">
                <a:solidFill>
                  <a:srgbClr val="5C5C5C"/>
                </a:solidFill>
              </a:rPr>
              <a:t>Regulations</a:t>
            </a:r>
          </a:p>
          <a:p>
            <a:pPr lvl="2"/>
            <a:r>
              <a:rPr lang="en-US" sz="2000" dirty="0">
                <a:solidFill>
                  <a:srgbClr val="5C5C5C"/>
                </a:solidFill>
              </a:rPr>
              <a:t>Voluntary Measures – self/co -regulation</a:t>
            </a:r>
          </a:p>
          <a:p>
            <a:r>
              <a:rPr lang="en-ZA" sz="2200" dirty="0" smtClean="0">
                <a:solidFill>
                  <a:srgbClr val="5C5C5C"/>
                </a:solidFill>
              </a:rPr>
              <a:t>Universal </a:t>
            </a:r>
            <a:r>
              <a:rPr lang="en-ZA" sz="2200" dirty="0" smtClean="0">
                <a:solidFill>
                  <a:srgbClr val="5C5C5C"/>
                </a:solidFill>
              </a:rPr>
              <a:t>access and service (</a:t>
            </a:r>
            <a:r>
              <a:rPr lang="en-ZA" altLang="en-US" sz="2200" dirty="0" smtClean="0">
                <a:solidFill>
                  <a:srgbClr val="5C5C5C"/>
                </a:solidFill>
              </a:rPr>
              <a:t>“UAS”</a:t>
            </a:r>
            <a:r>
              <a:rPr lang="en-ZA" sz="2200" dirty="0" smtClean="0">
                <a:solidFill>
                  <a:srgbClr val="5C5C5C"/>
                </a:solidFill>
              </a:rPr>
              <a:t>) framework	</a:t>
            </a:r>
            <a:endParaRPr lang="en-ZA" sz="2200" dirty="0" smtClean="0">
              <a:solidFill>
                <a:srgbClr val="5C5C5C"/>
              </a:solidFill>
            </a:endParaRPr>
          </a:p>
          <a:p>
            <a:pPr lvl="1"/>
            <a:r>
              <a:rPr lang="en-ZA" sz="2200" dirty="0" smtClean="0">
                <a:solidFill>
                  <a:srgbClr val="5C5C5C"/>
                </a:solidFill>
              </a:rPr>
              <a:t>Current frameworks focus on two key goals: availability of ICT networks and affordability of ICT services</a:t>
            </a:r>
          </a:p>
          <a:p>
            <a:pPr lvl="1"/>
            <a:r>
              <a:rPr lang="en-ZA" sz="2200" dirty="0" smtClean="0">
                <a:solidFill>
                  <a:srgbClr val="5C5C5C"/>
                </a:solidFill>
              </a:rPr>
              <a:t>Need to add a third goal – ICT accessibility</a:t>
            </a:r>
            <a:endParaRPr lang="en-ZA" sz="2200" dirty="0" smtClean="0">
              <a:solidFill>
                <a:srgbClr val="5C5C5C"/>
              </a:solidFill>
            </a:endParaRPr>
          </a:p>
        </p:txBody>
      </p:sp>
      <p:sp>
        <p:nvSpPr>
          <p:cNvPr id="7" name="Title 6"/>
          <p:cNvSpPr>
            <a:spLocks noGrp="1"/>
          </p:cNvSpPr>
          <p:nvPr>
            <p:ph type="ctrTitle"/>
          </p:nvPr>
        </p:nvSpPr>
        <p:spPr>
          <a:xfrm>
            <a:off x="78015" y="-443174"/>
            <a:ext cx="8779381" cy="2646878"/>
          </a:xfrm>
        </p:spPr>
        <p:txBody>
          <a:bodyPr/>
          <a:lstStyle/>
          <a:p>
            <a:pPr algn="ctr"/>
            <a:r>
              <a:rPr lang="en-ZA" sz="2400" b="1" dirty="0" smtClean="0">
                <a:solidFill>
                  <a:srgbClr val="855708"/>
                </a:solidFill>
                <a:latin typeface="Arial"/>
                <a:cs typeface="Arial"/>
              </a:rPr>
              <a:t/>
            </a:r>
            <a:br>
              <a:rPr lang="en-ZA" sz="2400" b="1" dirty="0" smtClean="0">
                <a:solidFill>
                  <a:srgbClr val="855708"/>
                </a:solidFill>
                <a:latin typeface="Arial"/>
                <a:cs typeface="Arial"/>
              </a:rPr>
            </a:br>
            <a:r>
              <a:rPr lang="en-ZA" sz="2400" b="1" dirty="0" smtClean="0">
                <a:solidFill>
                  <a:schemeClr val="tx1"/>
                </a:solidFill>
                <a:latin typeface="Arial"/>
                <a:cs typeface="Arial"/>
              </a:rPr>
              <a:t>Overview </a:t>
            </a:r>
            <a:r>
              <a:rPr lang="en-ZA" sz="2400" b="1" dirty="0">
                <a:solidFill>
                  <a:schemeClr val="tx1"/>
                </a:solidFill>
                <a:latin typeface="Arial"/>
                <a:cs typeface="Arial"/>
              </a:rPr>
              <a:t>of Modules</a:t>
            </a:r>
            <a:r>
              <a:rPr lang="en-ZA" sz="2400" b="1" dirty="0">
                <a:solidFill>
                  <a:srgbClr val="855708"/>
                </a:solidFill>
                <a:latin typeface="Arial"/>
                <a:cs typeface="Arial"/>
              </a:rPr>
              <a:t/>
            </a:r>
            <a:br>
              <a:rPr lang="en-ZA" sz="2400" b="1" dirty="0">
                <a:solidFill>
                  <a:srgbClr val="855708"/>
                </a:solidFill>
                <a:latin typeface="Arial"/>
                <a:cs typeface="Arial"/>
              </a:rPr>
            </a:br>
            <a:r>
              <a:rPr lang="en-ZA" sz="2400" b="1" dirty="0" smtClean="0">
                <a:solidFill>
                  <a:srgbClr val="855708"/>
                </a:solidFill>
                <a:latin typeface="Arial"/>
                <a:cs typeface="Arial"/>
              </a:rPr>
              <a:t/>
            </a:r>
            <a:br>
              <a:rPr lang="en-ZA" sz="2400" b="1" dirty="0" smtClean="0">
                <a:solidFill>
                  <a:srgbClr val="855708"/>
                </a:solidFill>
                <a:latin typeface="Arial"/>
                <a:cs typeface="Arial"/>
              </a:rPr>
            </a:br>
            <a:r>
              <a:rPr lang="en-ZA" sz="3200" dirty="0">
                <a:latin typeface="Arial"/>
                <a:cs typeface="Arial"/>
              </a:rPr>
              <a:t>M</a:t>
            </a:r>
            <a:r>
              <a:rPr lang="en-ZA" sz="3200" b="1" dirty="0" smtClean="0">
                <a:latin typeface="Arial"/>
                <a:cs typeface="Arial"/>
              </a:rPr>
              <a:t>odule 1 Legal</a:t>
            </a:r>
            <a:r>
              <a:rPr lang="en-ZA" sz="3200" b="1" dirty="0">
                <a:latin typeface="Arial"/>
                <a:cs typeface="Arial"/>
              </a:rPr>
              <a:t>, Policy, </a:t>
            </a:r>
            <a:r>
              <a:rPr lang="en-ZA" sz="3200" b="1" dirty="0" smtClean="0">
                <a:latin typeface="Arial"/>
                <a:cs typeface="Arial"/>
              </a:rPr>
              <a:t>Regulatory – Framework  </a:t>
            </a:r>
            <a:br>
              <a:rPr lang="en-ZA" sz="3200" b="1" dirty="0" smtClean="0">
                <a:latin typeface="Arial"/>
                <a:cs typeface="Arial"/>
              </a:rPr>
            </a:br>
            <a:endParaRPr lang="en-ZA" sz="3000" b="1" dirty="0">
              <a:latin typeface="Arial"/>
              <a:cs typeface="Arial"/>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1678" y="6140725"/>
            <a:ext cx="1686566" cy="717275"/>
          </a:xfrm>
          <a:prstGeom prst="rect">
            <a:avLst/>
          </a:prstGeom>
        </p:spPr>
      </p:pic>
    </p:spTree>
    <p:extLst>
      <p:ext uri="{BB962C8B-B14F-4D97-AF65-F5344CB8AC3E}">
        <p14:creationId xmlns:p14="http://schemas.microsoft.com/office/powerpoint/2010/main" val="21366054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4"/>
          </p:nvPr>
        </p:nvSpPr>
        <p:spPr>
          <a:xfrm>
            <a:off x="290513" y="1509480"/>
            <a:ext cx="8662987" cy="4871848"/>
          </a:xfrm>
        </p:spPr>
        <p:txBody>
          <a:bodyPr/>
          <a:lstStyle/>
          <a:p>
            <a:endParaRPr lang="en-US" sz="2000" dirty="0" smtClean="0">
              <a:solidFill>
                <a:srgbClr val="5C5C5C"/>
              </a:solidFill>
            </a:endParaRPr>
          </a:p>
          <a:p>
            <a:r>
              <a:rPr lang="en-US" sz="2200" dirty="0" smtClean="0">
                <a:solidFill>
                  <a:srgbClr val="0066FF"/>
                </a:solidFill>
              </a:rPr>
              <a:t>Definitions </a:t>
            </a:r>
            <a:r>
              <a:rPr lang="en-US" sz="2200" dirty="0">
                <a:solidFill>
                  <a:srgbClr val="0066FF"/>
                </a:solidFill>
              </a:rPr>
              <a:t>– </a:t>
            </a:r>
            <a:r>
              <a:rPr lang="en-ZA" sz="2200" dirty="0">
                <a:solidFill>
                  <a:srgbClr val="5C5C5C"/>
                </a:solidFill>
              </a:rPr>
              <a:t>Review of definitions in existing ICT/electronic communications law</a:t>
            </a:r>
          </a:p>
          <a:p>
            <a:pPr lvl="2"/>
            <a:r>
              <a:rPr lang="en-US" sz="2000" dirty="0" smtClean="0">
                <a:solidFill>
                  <a:srgbClr val="5C5C5C"/>
                </a:solidFill>
              </a:rPr>
              <a:t>Add </a:t>
            </a:r>
            <a:r>
              <a:rPr lang="en-US" sz="2000" dirty="0" smtClean="0">
                <a:solidFill>
                  <a:srgbClr val="5C5C5C"/>
                </a:solidFill>
              </a:rPr>
              <a:t>a definition of </a:t>
            </a:r>
            <a:r>
              <a:rPr lang="en-US" altLang="en-US" sz="2000" dirty="0">
                <a:solidFill>
                  <a:srgbClr val="5C5C5C"/>
                </a:solidFill>
              </a:rPr>
              <a:t>“</a:t>
            </a:r>
            <a:r>
              <a:rPr lang="en-US" sz="2000" dirty="0">
                <a:solidFill>
                  <a:srgbClr val="5C5C5C"/>
                </a:solidFill>
              </a:rPr>
              <a:t>persons with disabilities</a:t>
            </a:r>
            <a:r>
              <a:rPr lang="en-US" altLang="en-US" sz="2000" dirty="0">
                <a:solidFill>
                  <a:srgbClr val="5C5C5C"/>
                </a:solidFill>
              </a:rPr>
              <a:t>”</a:t>
            </a:r>
            <a:r>
              <a:rPr lang="en-US" sz="2000" dirty="0">
                <a:solidFill>
                  <a:srgbClr val="5C5C5C"/>
                </a:solidFill>
              </a:rPr>
              <a:t> </a:t>
            </a:r>
            <a:r>
              <a:rPr lang="en-US" sz="2000" dirty="0" smtClean="0">
                <a:solidFill>
                  <a:srgbClr val="5C5C5C"/>
                </a:solidFill>
              </a:rPr>
              <a:t>in basic ICT law</a:t>
            </a:r>
            <a:endParaRPr lang="en-US" sz="2000" dirty="0">
              <a:solidFill>
                <a:srgbClr val="5C5C5C"/>
              </a:solidFill>
            </a:endParaRPr>
          </a:p>
          <a:p>
            <a:pPr lvl="2"/>
            <a:r>
              <a:rPr lang="en-US" sz="2000" dirty="0" smtClean="0">
                <a:solidFill>
                  <a:srgbClr val="5C5C5C"/>
                </a:solidFill>
              </a:rPr>
              <a:t>Revise </a:t>
            </a:r>
            <a:r>
              <a:rPr lang="en-US" altLang="en-US" sz="2000" dirty="0" smtClean="0">
                <a:solidFill>
                  <a:srgbClr val="5C5C5C"/>
                </a:solidFill>
              </a:rPr>
              <a:t>“</a:t>
            </a:r>
            <a:r>
              <a:rPr lang="en-US" sz="2000" dirty="0">
                <a:solidFill>
                  <a:srgbClr val="5C5C5C"/>
                </a:solidFill>
              </a:rPr>
              <a:t>ICT users</a:t>
            </a:r>
            <a:r>
              <a:rPr lang="en-US" altLang="en-US" sz="2000" dirty="0">
                <a:solidFill>
                  <a:srgbClr val="5C5C5C"/>
                </a:solidFill>
              </a:rPr>
              <a:t>”</a:t>
            </a:r>
            <a:r>
              <a:rPr lang="en-US" sz="2000" dirty="0">
                <a:solidFill>
                  <a:srgbClr val="5C5C5C"/>
                </a:solidFill>
              </a:rPr>
              <a:t> </a:t>
            </a:r>
            <a:r>
              <a:rPr lang="en-US" sz="2000" dirty="0" smtClean="0">
                <a:solidFill>
                  <a:srgbClr val="5C5C5C"/>
                </a:solidFill>
              </a:rPr>
              <a:t>definition to includes </a:t>
            </a:r>
            <a:r>
              <a:rPr lang="en-US" sz="2000" dirty="0" err="1" smtClean="0">
                <a:solidFill>
                  <a:srgbClr val="5C5C5C"/>
                </a:solidFill>
              </a:rPr>
              <a:t>PwD</a:t>
            </a:r>
            <a:endParaRPr lang="en-US" sz="2000" dirty="0">
              <a:solidFill>
                <a:srgbClr val="5C5C5C"/>
              </a:solidFill>
            </a:endParaRPr>
          </a:p>
          <a:p>
            <a:pPr lvl="2"/>
            <a:r>
              <a:rPr lang="en-US" sz="2000" dirty="0" smtClean="0">
                <a:solidFill>
                  <a:srgbClr val="5C5C5C"/>
                </a:solidFill>
              </a:rPr>
              <a:t>Revise </a:t>
            </a:r>
            <a:r>
              <a:rPr lang="en-US" altLang="en-US" sz="2000" dirty="0" smtClean="0">
                <a:solidFill>
                  <a:srgbClr val="5C5C5C"/>
                </a:solidFill>
              </a:rPr>
              <a:t>“</a:t>
            </a:r>
            <a:r>
              <a:rPr lang="en-US" sz="2000" dirty="0">
                <a:solidFill>
                  <a:srgbClr val="5C5C5C"/>
                </a:solidFill>
              </a:rPr>
              <a:t>underserved communities</a:t>
            </a:r>
            <a:r>
              <a:rPr lang="en-US" altLang="en-US" sz="2000" dirty="0">
                <a:solidFill>
                  <a:srgbClr val="5C5C5C"/>
                </a:solidFill>
              </a:rPr>
              <a:t>”</a:t>
            </a:r>
            <a:r>
              <a:rPr lang="en-US" sz="2000" dirty="0">
                <a:solidFill>
                  <a:srgbClr val="5C5C5C"/>
                </a:solidFill>
              </a:rPr>
              <a:t> </a:t>
            </a:r>
            <a:r>
              <a:rPr lang="en-US" sz="2000" dirty="0" smtClean="0">
                <a:solidFill>
                  <a:srgbClr val="5C5C5C"/>
                </a:solidFill>
              </a:rPr>
              <a:t>definition to include </a:t>
            </a:r>
            <a:r>
              <a:rPr lang="en-US" sz="2000" dirty="0" err="1" smtClean="0">
                <a:solidFill>
                  <a:srgbClr val="5C5C5C"/>
                </a:solidFill>
              </a:rPr>
              <a:t>PwD</a:t>
            </a:r>
            <a:endParaRPr lang="en-US" sz="2000" dirty="0">
              <a:solidFill>
                <a:srgbClr val="5C5C5C"/>
              </a:solidFill>
            </a:endParaRPr>
          </a:p>
          <a:p>
            <a:pPr lvl="2"/>
            <a:r>
              <a:rPr lang="en-US" sz="2000" dirty="0">
                <a:solidFill>
                  <a:srgbClr val="5C5C5C"/>
                </a:solidFill>
              </a:rPr>
              <a:t>Expand </a:t>
            </a:r>
            <a:r>
              <a:rPr lang="en-US" altLang="en-US" sz="2000" dirty="0">
                <a:solidFill>
                  <a:srgbClr val="5C5C5C"/>
                </a:solidFill>
              </a:rPr>
              <a:t>“</a:t>
            </a:r>
            <a:r>
              <a:rPr lang="en-US" sz="2000" dirty="0">
                <a:solidFill>
                  <a:srgbClr val="5C5C5C"/>
                </a:solidFill>
              </a:rPr>
              <a:t>universal access</a:t>
            </a:r>
            <a:r>
              <a:rPr lang="en-US" altLang="en-US" sz="2000" dirty="0">
                <a:solidFill>
                  <a:srgbClr val="5C5C5C"/>
                </a:solidFill>
              </a:rPr>
              <a:t>”</a:t>
            </a:r>
            <a:r>
              <a:rPr lang="en-US" sz="2000" dirty="0">
                <a:solidFill>
                  <a:srgbClr val="5C5C5C"/>
                </a:solidFill>
              </a:rPr>
              <a:t> and </a:t>
            </a:r>
            <a:r>
              <a:rPr lang="en-US" altLang="en-US" sz="2000" dirty="0">
                <a:solidFill>
                  <a:srgbClr val="5C5C5C"/>
                </a:solidFill>
              </a:rPr>
              <a:t>“</a:t>
            </a:r>
            <a:r>
              <a:rPr lang="en-US" sz="2000" dirty="0">
                <a:solidFill>
                  <a:srgbClr val="5C5C5C"/>
                </a:solidFill>
              </a:rPr>
              <a:t>universal service</a:t>
            </a:r>
            <a:r>
              <a:rPr lang="en-US" altLang="en-US" sz="2000" dirty="0">
                <a:solidFill>
                  <a:srgbClr val="5C5C5C"/>
                </a:solidFill>
              </a:rPr>
              <a:t>”</a:t>
            </a:r>
            <a:r>
              <a:rPr lang="en-US" sz="2000" dirty="0">
                <a:solidFill>
                  <a:srgbClr val="5C5C5C"/>
                </a:solidFill>
              </a:rPr>
              <a:t> definitions to also include ICT accessibility for persons with disabilities</a:t>
            </a:r>
            <a:r>
              <a:rPr lang="en-US" sz="2000" b="1" dirty="0">
                <a:solidFill>
                  <a:srgbClr val="5C5C5C"/>
                </a:solidFill>
              </a:rPr>
              <a:t> </a:t>
            </a:r>
            <a:endParaRPr lang="en-US" sz="2000" b="1" dirty="0" smtClean="0">
              <a:solidFill>
                <a:srgbClr val="5C5C5C"/>
              </a:solidFill>
            </a:endParaRPr>
          </a:p>
          <a:p>
            <a:r>
              <a:rPr lang="en-ZA" sz="2000" dirty="0" smtClean="0">
                <a:solidFill>
                  <a:srgbClr val="5C5C5C"/>
                </a:solidFill>
              </a:rPr>
              <a:t>Public </a:t>
            </a:r>
            <a:r>
              <a:rPr lang="en-ZA" sz="2000" dirty="0">
                <a:solidFill>
                  <a:srgbClr val="5C5C5C"/>
                </a:solidFill>
              </a:rPr>
              <a:t>consultation with persons with disabilities and other stakeholders</a:t>
            </a:r>
          </a:p>
          <a:p>
            <a:r>
              <a:rPr lang="en-ZA" sz="2000" dirty="0" smtClean="0">
                <a:solidFill>
                  <a:srgbClr val="5C5C5C"/>
                </a:solidFill>
              </a:rPr>
              <a:t>Consumer </a:t>
            </a:r>
            <a:r>
              <a:rPr lang="en-ZA" sz="2000" dirty="0">
                <a:solidFill>
                  <a:srgbClr val="5C5C5C"/>
                </a:solidFill>
              </a:rPr>
              <a:t>protection</a:t>
            </a:r>
          </a:p>
          <a:p>
            <a:r>
              <a:rPr lang="en-ZA" sz="2000" dirty="0">
                <a:solidFill>
                  <a:srgbClr val="5C5C5C"/>
                </a:solidFill>
              </a:rPr>
              <a:t>Emergency services	</a:t>
            </a:r>
          </a:p>
          <a:p>
            <a:r>
              <a:rPr lang="en-ZA" sz="2000" dirty="0">
                <a:solidFill>
                  <a:srgbClr val="5C5C5C"/>
                </a:solidFill>
              </a:rPr>
              <a:t>Reporting requirements	</a:t>
            </a:r>
          </a:p>
          <a:p>
            <a:r>
              <a:rPr lang="en-ZA" sz="2000" dirty="0">
                <a:solidFill>
                  <a:srgbClr val="5C5C5C"/>
                </a:solidFill>
              </a:rPr>
              <a:t>Changes to disability legislation/ disability rights law</a:t>
            </a:r>
          </a:p>
          <a:p>
            <a:endParaRPr lang="en-US" sz="2000" dirty="0">
              <a:solidFill>
                <a:srgbClr val="5C5C5C"/>
              </a:solidFill>
            </a:endParaRPr>
          </a:p>
        </p:txBody>
      </p:sp>
      <p:sp>
        <p:nvSpPr>
          <p:cNvPr id="7" name="Title 6"/>
          <p:cNvSpPr>
            <a:spLocks noGrp="1"/>
          </p:cNvSpPr>
          <p:nvPr>
            <p:ph type="ctrTitle"/>
          </p:nvPr>
        </p:nvSpPr>
        <p:spPr>
          <a:xfrm>
            <a:off x="78015" y="-5183"/>
            <a:ext cx="8779381" cy="1323439"/>
          </a:xfrm>
        </p:spPr>
        <p:txBody>
          <a:bodyPr/>
          <a:lstStyle/>
          <a:p>
            <a:pPr algn="ctr"/>
            <a:r>
              <a:rPr lang="en-ZA" sz="2400" b="1" dirty="0">
                <a:solidFill>
                  <a:schemeClr val="tx1"/>
                </a:solidFill>
                <a:latin typeface="Arial"/>
                <a:cs typeface="Arial"/>
              </a:rPr>
              <a:t>Overview of </a:t>
            </a:r>
            <a:r>
              <a:rPr lang="en-ZA" sz="2400" b="1" dirty="0" smtClean="0">
                <a:solidFill>
                  <a:schemeClr val="tx1"/>
                </a:solidFill>
                <a:latin typeface="Arial"/>
                <a:cs typeface="Arial"/>
              </a:rPr>
              <a:t>Modules</a:t>
            </a:r>
            <a:br>
              <a:rPr lang="en-ZA" sz="2400" b="1" dirty="0" smtClean="0">
                <a:solidFill>
                  <a:schemeClr val="tx1"/>
                </a:solidFill>
                <a:latin typeface="Arial"/>
                <a:cs typeface="Arial"/>
              </a:rPr>
            </a:br>
            <a:r>
              <a:rPr lang="en-ZA" sz="2400" b="1" dirty="0">
                <a:solidFill>
                  <a:srgbClr val="855708"/>
                </a:solidFill>
                <a:latin typeface="Arial"/>
                <a:cs typeface="Arial"/>
              </a:rPr>
              <a:t/>
            </a:r>
            <a:br>
              <a:rPr lang="en-ZA" sz="2400" b="1" dirty="0">
                <a:solidFill>
                  <a:srgbClr val="855708"/>
                </a:solidFill>
                <a:latin typeface="Arial"/>
                <a:cs typeface="Arial"/>
              </a:rPr>
            </a:br>
            <a:r>
              <a:rPr lang="en-ZA" sz="3200" b="1" dirty="0" smtClean="0">
                <a:latin typeface="Arial"/>
                <a:cs typeface="Arial"/>
              </a:rPr>
              <a:t>Legal</a:t>
            </a:r>
            <a:r>
              <a:rPr lang="en-ZA" sz="3200" b="1" dirty="0">
                <a:latin typeface="Arial"/>
                <a:cs typeface="Arial"/>
              </a:rPr>
              <a:t>, Policy, Regulatory </a:t>
            </a:r>
            <a:r>
              <a:rPr lang="en-ZA" sz="3200" b="1" dirty="0" smtClean="0">
                <a:latin typeface="Arial"/>
                <a:cs typeface="Arial"/>
              </a:rPr>
              <a:t>- </a:t>
            </a:r>
            <a:r>
              <a:rPr lang="en-ZA" sz="3200" b="1" dirty="0">
                <a:latin typeface="Arial"/>
                <a:cs typeface="Arial"/>
              </a:rPr>
              <a:t>Context</a:t>
            </a:r>
            <a:endParaRPr lang="en-ZA" sz="3000" b="1" dirty="0">
              <a:latin typeface="Arial"/>
              <a:cs typeface="Arial"/>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1678" y="6140725"/>
            <a:ext cx="1686566" cy="717275"/>
          </a:xfrm>
          <a:prstGeom prst="rect">
            <a:avLst/>
          </a:prstGeom>
        </p:spPr>
      </p:pic>
    </p:spTree>
    <p:extLst>
      <p:ext uri="{BB962C8B-B14F-4D97-AF65-F5344CB8AC3E}">
        <p14:creationId xmlns:p14="http://schemas.microsoft.com/office/powerpoint/2010/main" val="21977245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4"/>
          </p:nvPr>
        </p:nvSpPr>
        <p:spPr>
          <a:xfrm>
            <a:off x="181655" y="1328328"/>
            <a:ext cx="5072925" cy="5529671"/>
          </a:xfrm>
        </p:spPr>
        <p:txBody>
          <a:bodyPr/>
          <a:lstStyle/>
          <a:p>
            <a:pPr marL="0" indent="0">
              <a:buFont typeface="Wingdings" pitchFamily="2" charset="2"/>
              <a:buNone/>
            </a:pPr>
            <a:r>
              <a:rPr lang="en-US" sz="2200" b="1" dirty="0" smtClean="0">
                <a:solidFill>
                  <a:srgbClr val="0066FF"/>
                </a:solidFill>
              </a:rPr>
              <a:t>Availability</a:t>
            </a:r>
            <a:endParaRPr lang="en-US" sz="2200" b="1" dirty="0">
              <a:solidFill>
                <a:srgbClr val="0066FF"/>
              </a:solidFill>
            </a:endParaRPr>
          </a:p>
          <a:p>
            <a:pPr marL="400050" lvl="1" indent="0"/>
            <a:r>
              <a:rPr lang="en-US" sz="1800" dirty="0" smtClean="0">
                <a:solidFill>
                  <a:srgbClr val="865613"/>
                </a:solidFill>
              </a:rPr>
              <a:t> </a:t>
            </a:r>
            <a:r>
              <a:rPr lang="en-US" sz="1800" dirty="0" smtClean="0">
                <a:solidFill>
                  <a:schemeClr val="tx1"/>
                </a:solidFill>
              </a:rPr>
              <a:t>provide </a:t>
            </a:r>
            <a:r>
              <a:rPr lang="en-US" sz="1800" dirty="0">
                <a:solidFill>
                  <a:schemeClr val="tx1"/>
                </a:solidFill>
              </a:rPr>
              <a:t>customers a range of accessible products, services and devices meeting the requirements of various types of disabilities</a:t>
            </a:r>
          </a:p>
          <a:p>
            <a:pPr marL="0" indent="0">
              <a:buFont typeface="Wingdings" pitchFamily="2" charset="2"/>
              <a:buNone/>
            </a:pPr>
            <a:endParaRPr lang="en-US" sz="1050" b="1" dirty="0" smtClean="0">
              <a:solidFill>
                <a:srgbClr val="0066FF"/>
              </a:solidFill>
            </a:endParaRPr>
          </a:p>
          <a:p>
            <a:pPr marL="0" indent="0">
              <a:buFont typeface="Wingdings" pitchFamily="2" charset="2"/>
              <a:buNone/>
            </a:pPr>
            <a:r>
              <a:rPr lang="en-US" sz="2200" b="1" dirty="0" smtClean="0">
                <a:solidFill>
                  <a:srgbClr val="0066FF"/>
                </a:solidFill>
              </a:rPr>
              <a:t>Affordability</a:t>
            </a:r>
            <a:endParaRPr lang="en-US" sz="2200" b="1" dirty="0">
              <a:solidFill>
                <a:srgbClr val="0066FF"/>
              </a:solidFill>
            </a:endParaRPr>
          </a:p>
          <a:p>
            <a:pPr marL="400050" lvl="1" indent="0"/>
            <a:r>
              <a:rPr lang="en-US" sz="1800" dirty="0">
                <a:solidFill>
                  <a:schemeClr val="tx1"/>
                </a:solidFill>
              </a:rPr>
              <a:t>offer special and/or discounted rates and plans for users with disabilities – i.e. text only plans for the deaf</a:t>
            </a:r>
          </a:p>
          <a:p>
            <a:pPr marL="0" indent="0">
              <a:buFont typeface="Wingdings" pitchFamily="2" charset="2"/>
              <a:buNone/>
            </a:pPr>
            <a:endParaRPr lang="en-US" sz="1100" b="1" dirty="0" smtClean="0">
              <a:solidFill>
                <a:srgbClr val="865613"/>
              </a:solidFill>
            </a:endParaRPr>
          </a:p>
          <a:p>
            <a:pPr marL="0" indent="0">
              <a:buFont typeface="Wingdings" pitchFamily="2" charset="2"/>
              <a:buNone/>
            </a:pPr>
            <a:r>
              <a:rPr lang="en-US" sz="2200" b="1" dirty="0" smtClean="0">
                <a:solidFill>
                  <a:srgbClr val="0066FF"/>
                </a:solidFill>
              </a:rPr>
              <a:t>Awareness</a:t>
            </a:r>
            <a:endParaRPr lang="en-US" sz="2200" b="1" dirty="0">
              <a:solidFill>
                <a:srgbClr val="0066FF"/>
              </a:solidFill>
            </a:endParaRPr>
          </a:p>
          <a:p>
            <a:pPr marL="400050" lvl="1" indent="0"/>
            <a:r>
              <a:rPr lang="en-US" sz="1800" dirty="0">
                <a:solidFill>
                  <a:schemeClr val="tx1"/>
                </a:solidFill>
              </a:rPr>
              <a:t>train staff on accessible products and services and serving customers with </a:t>
            </a:r>
            <a:r>
              <a:rPr lang="en-US" sz="1800" dirty="0">
                <a:solidFill>
                  <a:srgbClr val="0066FF"/>
                </a:solidFill>
              </a:rPr>
              <a:t>disabilities</a:t>
            </a:r>
          </a:p>
          <a:p>
            <a:pPr marL="0" indent="0">
              <a:buNone/>
            </a:pPr>
            <a:r>
              <a:rPr lang="en-US" sz="2200" b="1" dirty="0">
                <a:solidFill>
                  <a:srgbClr val="0066FF"/>
                </a:solidFill>
              </a:rPr>
              <a:t>Emergency </a:t>
            </a:r>
            <a:r>
              <a:rPr lang="en-US" sz="2200" b="1" dirty="0" smtClean="0">
                <a:solidFill>
                  <a:srgbClr val="0066FF"/>
                </a:solidFill>
              </a:rPr>
              <a:t>Communications</a:t>
            </a:r>
          </a:p>
          <a:p>
            <a:pPr lvl="1"/>
            <a:r>
              <a:rPr lang="en-US" sz="1800" dirty="0">
                <a:solidFill>
                  <a:schemeClr val="tx1"/>
                </a:solidFill>
              </a:rPr>
              <a:t>ensure </a:t>
            </a:r>
            <a:r>
              <a:rPr lang="en-US" sz="1800" dirty="0" err="1">
                <a:solidFill>
                  <a:schemeClr val="tx1"/>
                </a:solidFill>
              </a:rPr>
              <a:t>PwD</a:t>
            </a:r>
            <a:r>
              <a:rPr lang="en-US" sz="1800" dirty="0">
                <a:solidFill>
                  <a:schemeClr val="tx1"/>
                </a:solidFill>
              </a:rPr>
              <a:t> can communicate by text &amp; video relay and call </a:t>
            </a:r>
            <a:r>
              <a:rPr lang="en-US" sz="1800" dirty="0" err="1">
                <a:solidFill>
                  <a:schemeClr val="tx1"/>
                </a:solidFill>
              </a:rPr>
              <a:t>centres</a:t>
            </a:r>
            <a:r>
              <a:rPr lang="en-US" sz="1800" dirty="0">
                <a:solidFill>
                  <a:schemeClr val="tx1"/>
                </a:solidFill>
              </a:rPr>
              <a:t> are made aware caller has a disability </a:t>
            </a:r>
          </a:p>
        </p:txBody>
      </p:sp>
      <p:sp>
        <p:nvSpPr>
          <p:cNvPr id="7" name="Title 6"/>
          <p:cNvSpPr>
            <a:spLocks noGrp="1"/>
          </p:cNvSpPr>
          <p:nvPr>
            <p:ph type="ctrTitle"/>
          </p:nvPr>
        </p:nvSpPr>
        <p:spPr>
          <a:xfrm>
            <a:off x="78015" y="-605347"/>
            <a:ext cx="8779381" cy="2523768"/>
          </a:xfrm>
        </p:spPr>
        <p:txBody>
          <a:bodyPr/>
          <a:lstStyle/>
          <a:p>
            <a:pPr algn="ctr"/>
            <a:r>
              <a:rPr lang="en-ZA" sz="2400" b="1" dirty="0" smtClean="0">
                <a:solidFill>
                  <a:srgbClr val="855708"/>
                </a:solidFill>
                <a:latin typeface="Arial"/>
                <a:cs typeface="Arial"/>
              </a:rPr>
              <a:t/>
            </a:r>
            <a:br>
              <a:rPr lang="en-ZA" sz="2400" b="1" dirty="0" smtClean="0">
                <a:solidFill>
                  <a:srgbClr val="855708"/>
                </a:solidFill>
                <a:latin typeface="Arial"/>
                <a:cs typeface="Arial"/>
              </a:rPr>
            </a:br>
            <a:r>
              <a:rPr lang="en-ZA" sz="2400" dirty="0">
                <a:solidFill>
                  <a:srgbClr val="855708"/>
                </a:solidFill>
                <a:latin typeface="Arial"/>
                <a:cs typeface="Arial"/>
              </a:rPr>
              <a:t/>
            </a:r>
            <a:br>
              <a:rPr lang="en-ZA" sz="2400" dirty="0">
                <a:solidFill>
                  <a:srgbClr val="855708"/>
                </a:solidFill>
                <a:latin typeface="Arial"/>
                <a:cs typeface="Arial"/>
              </a:rPr>
            </a:br>
            <a:r>
              <a:rPr lang="en-ZA" sz="2400" dirty="0" smtClean="0">
                <a:solidFill>
                  <a:srgbClr val="855708"/>
                </a:solidFill>
                <a:latin typeface="Arial"/>
                <a:cs typeface="Arial"/>
              </a:rPr>
              <a:t/>
            </a:r>
            <a:br>
              <a:rPr lang="en-ZA" sz="2400" dirty="0" smtClean="0">
                <a:solidFill>
                  <a:srgbClr val="855708"/>
                </a:solidFill>
                <a:latin typeface="Arial"/>
                <a:cs typeface="Arial"/>
              </a:rPr>
            </a:br>
            <a:r>
              <a:rPr lang="en-ZA" sz="2400" b="1" dirty="0" smtClean="0">
                <a:latin typeface="Arial"/>
                <a:cs typeface="Arial"/>
              </a:rPr>
              <a:t>Overview </a:t>
            </a:r>
            <a:r>
              <a:rPr lang="en-ZA" sz="2400" b="1" dirty="0">
                <a:latin typeface="Arial"/>
                <a:cs typeface="Arial"/>
              </a:rPr>
              <a:t>of Modules</a:t>
            </a:r>
            <a:r>
              <a:rPr lang="en-ZA" sz="2400" b="1" dirty="0">
                <a:solidFill>
                  <a:srgbClr val="855708"/>
                </a:solidFill>
                <a:latin typeface="Arial"/>
                <a:cs typeface="Arial"/>
              </a:rPr>
              <a:t/>
            </a:r>
            <a:br>
              <a:rPr lang="en-ZA" sz="2400" b="1" dirty="0">
                <a:solidFill>
                  <a:srgbClr val="855708"/>
                </a:solidFill>
                <a:latin typeface="Arial"/>
                <a:cs typeface="Arial"/>
              </a:rPr>
            </a:br>
            <a:r>
              <a:rPr lang="en-US" sz="3200" b="1" dirty="0" smtClean="0">
                <a:latin typeface="Arial"/>
                <a:cs typeface="Arial"/>
              </a:rPr>
              <a:t>Mobile </a:t>
            </a:r>
            <a:r>
              <a:rPr lang="en-US" sz="3200" b="1" dirty="0">
                <a:latin typeface="Arial"/>
                <a:cs typeface="Arial"/>
              </a:rPr>
              <a:t>Phone Accessibility </a:t>
            </a:r>
            <a:br>
              <a:rPr lang="en-US" sz="3200" b="1" dirty="0">
                <a:latin typeface="Arial"/>
                <a:cs typeface="Arial"/>
              </a:rPr>
            </a:br>
            <a:endParaRPr lang="en-ZA" sz="3000" b="1" dirty="0">
              <a:latin typeface="Arial"/>
              <a:cs typeface="Arial"/>
            </a:endParaRPr>
          </a:p>
        </p:txBody>
      </p:sp>
      <p:sp>
        <p:nvSpPr>
          <p:cNvPr id="5" name="Rounded Rectangle 4"/>
          <p:cNvSpPr/>
          <p:nvPr/>
        </p:nvSpPr>
        <p:spPr bwMode="auto">
          <a:xfrm>
            <a:off x="5254580" y="1675385"/>
            <a:ext cx="3602816" cy="3887787"/>
          </a:xfrm>
          <a:prstGeom prst="roundRect">
            <a:avLst/>
          </a:prstGeom>
          <a:solidFill>
            <a:schemeClr val="accent2"/>
          </a:solidFill>
          <a:ln w="76200" cap="flat" cmpd="sng" algn="ctr">
            <a:noFill/>
            <a:prstDash val="solid"/>
            <a:round/>
            <a:headEnd type="none" w="med" len="med"/>
            <a:tailEnd type="none" w="med" len="med"/>
          </a:ln>
          <a:effectLst/>
        </p:spPr>
        <p:txBody>
          <a:bodyPr anchor="ctr"/>
          <a:lstStyle/>
          <a:p>
            <a:pPr>
              <a:buFont typeface="Arial" charset="0"/>
              <a:buNone/>
              <a:defRPr/>
            </a:pPr>
            <a:r>
              <a:rPr lang="en-ZA" sz="2000" b="1" u="sng" dirty="0">
                <a:solidFill>
                  <a:schemeClr val="accent5"/>
                </a:solidFill>
                <a:latin typeface="+mj-lt"/>
                <a:ea typeface="+mn-ea"/>
              </a:rPr>
              <a:t>Practical Tools:</a:t>
            </a:r>
          </a:p>
          <a:p>
            <a:pPr>
              <a:buFont typeface="Arial" charset="0"/>
              <a:buNone/>
              <a:defRPr/>
            </a:pPr>
            <a:endParaRPr lang="en-ZA" sz="2000" dirty="0">
              <a:solidFill>
                <a:schemeClr val="accent5"/>
              </a:solidFill>
              <a:latin typeface="+mj-lt"/>
              <a:ea typeface="+mn-ea"/>
            </a:endParaRPr>
          </a:p>
          <a:p>
            <a:pPr>
              <a:buFont typeface="Arial" charset="0"/>
              <a:buNone/>
              <a:defRPr/>
            </a:pPr>
            <a:r>
              <a:rPr lang="en-ZA" sz="2000" dirty="0">
                <a:solidFill>
                  <a:schemeClr val="accent5"/>
                </a:solidFill>
                <a:latin typeface="+mj-lt"/>
                <a:ea typeface="+mn-ea"/>
              </a:rPr>
              <a:t>Model Mobile Accessibility Policy</a:t>
            </a:r>
          </a:p>
          <a:p>
            <a:pPr>
              <a:buFont typeface="Arial" charset="0"/>
              <a:buNone/>
              <a:defRPr/>
            </a:pPr>
            <a:endParaRPr lang="en-ZA" sz="2000" dirty="0">
              <a:solidFill>
                <a:schemeClr val="accent5"/>
              </a:solidFill>
              <a:latin typeface="+mj-lt"/>
              <a:ea typeface="+mn-ea"/>
            </a:endParaRPr>
          </a:p>
          <a:p>
            <a:pPr>
              <a:buFont typeface="Arial" charset="0"/>
              <a:buNone/>
              <a:defRPr/>
            </a:pPr>
            <a:r>
              <a:rPr lang="en-ZA" sz="2000" dirty="0">
                <a:solidFill>
                  <a:schemeClr val="accent5"/>
                </a:solidFill>
                <a:latin typeface="+mj-lt"/>
                <a:ea typeface="+mn-ea"/>
              </a:rPr>
              <a:t>Model Code of Conduct (for mobile industry)</a:t>
            </a:r>
          </a:p>
          <a:p>
            <a:pPr>
              <a:buFont typeface="Arial" charset="0"/>
              <a:buNone/>
              <a:defRPr/>
            </a:pPr>
            <a:endParaRPr lang="en-ZA" sz="2000" dirty="0">
              <a:solidFill>
                <a:schemeClr val="accent5"/>
              </a:solidFill>
              <a:latin typeface="+mj-lt"/>
              <a:ea typeface="+mn-ea"/>
            </a:endParaRPr>
          </a:p>
          <a:p>
            <a:pPr>
              <a:buFont typeface="Arial" charset="0"/>
              <a:buNone/>
              <a:defRPr/>
            </a:pPr>
            <a:r>
              <a:rPr lang="en-ZA" sz="2000" dirty="0">
                <a:solidFill>
                  <a:schemeClr val="accent5"/>
                </a:solidFill>
                <a:latin typeface="+mj-lt"/>
                <a:ea typeface="+mn-ea"/>
              </a:rPr>
              <a:t>Model Regulations </a:t>
            </a:r>
          </a:p>
          <a:p>
            <a:pPr>
              <a:buFont typeface="Arial" charset="0"/>
              <a:buNone/>
              <a:defRPr/>
            </a:pPr>
            <a:r>
              <a:rPr lang="en-ZA" sz="2000" dirty="0">
                <a:solidFill>
                  <a:schemeClr val="accent5"/>
                </a:solidFill>
                <a:latin typeface="+mj-lt"/>
                <a:ea typeface="+mn-ea"/>
              </a:rPr>
              <a:t>(for regulators)</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1678" y="6140725"/>
            <a:ext cx="1686566" cy="717275"/>
          </a:xfrm>
          <a:prstGeom prst="rect">
            <a:avLst/>
          </a:prstGeom>
        </p:spPr>
      </p:pic>
    </p:spTree>
    <p:extLst>
      <p:ext uri="{BB962C8B-B14F-4D97-AF65-F5344CB8AC3E}">
        <p14:creationId xmlns:p14="http://schemas.microsoft.com/office/powerpoint/2010/main" val="876553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4"/>
          </p:nvPr>
        </p:nvSpPr>
        <p:spPr>
          <a:xfrm>
            <a:off x="290513" y="1760570"/>
            <a:ext cx="8566883" cy="3862315"/>
          </a:xfrm>
        </p:spPr>
        <p:txBody>
          <a:bodyPr/>
          <a:lstStyle/>
          <a:p>
            <a:r>
              <a:rPr lang="en-US" sz="2200" b="1" dirty="0">
                <a:solidFill>
                  <a:schemeClr val="tx1"/>
                </a:solidFill>
              </a:rPr>
              <a:t>Broadcasters to deliver closed </a:t>
            </a:r>
            <a:r>
              <a:rPr lang="en-US" sz="2200" b="1" dirty="0" smtClean="0">
                <a:solidFill>
                  <a:schemeClr val="tx1"/>
                </a:solidFill>
              </a:rPr>
              <a:t>captioning, audio description, audio subtitles and signing</a:t>
            </a:r>
            <a:endParaRPr lang="en-US" sz="2200" b="1" dirty="0">
              <a:solidFill>
                <a:schemeClr val="tx1"/>
              </a:solidFill>
            </a:endParaRPr>
          </a:p>
          <a:p>
            <a:endParaRPr lang="en-US" sz="900" b="1" dirty="0">
              <a:solidFill>
                <a:schemeClr val="tx1"/>
              </a:solidFill>
            </a:endParaRPr>
          </a:p>
          <a:p>
            <a:r>
              <a:rPr lang="en-US" sz="2200" b="1" dirty="0">
                <a:solidFill>
                  <a:schemeClr val="tx1"/>
                </a:solidFill>
              </a:rPr>
              <a:t>Content creators </a:t>
            </a:r>
            <a:r>
              <a:rPr lang="en-US" sz="2200" dirty="0">
                <a:solidFill>
                  <a:schemeClr val="tx1"/>
                </a:solidFill>
              </a:rPr>
              <a:t>are </a:t>
            </a:r>
            <a:r>
              <a:rPr lang="en-US" sz="2200" b="1" dirty="0">
                <a:solidFill>
                  <a:schemeClr val="tx1"/>
                </a:solidFill>
              </a:rPr>
              <a:t>responsible for creating the content</a:t>
            </a:r>
            <a:r>
              <a:rPr lang="en-US" sz="2200" dirty="0">
                <a:solidFill>
                  <a:schemeClr val="tx1"/>
                </a:solidFill>
              </a:rPr>
              <a:t> for these services and delivering the content along with the programming to the </a:t>
            </a:r>
            <a:r>
              <a:rPr lang="en-US" sz="2200" dirty="0" smtClean="0">
                <a:solidFill>
                  <a:schemeClr val="tx1"/>
                </a:solidFill>
              </a:rPr>
              <a:t>licensed service provider</a:t>
            </a:r>
            <a:endParaRPr lang="en-US" sz="2200" dirty="0">
              <a:solidFill>
                <a:schemeClr val="tx1"/>
              </a:solidFill>
            </a:endParaRPr>
          </a:p>
          <a:p>
            <a:endParaRPr lang="en-US" sz="900" b="1" dirty="0">
              <a:solidFill>
                <a:schemeClr val="tx1"/>
              </a:solidFill>
            </a:endParaRPr>
          </a:p>
          <a:p>
            <a:r>
              <a:rPr lang="en-US" sz="2200" b="1" dirty="0">
                <a:solidFill>
                  <a:schemeClr val="tx1"/>
                </a:solidFill>
              </a:rPr>
              <a:t>Sets targets </a:t>
            </a:r>
            <a:r>
              <a:rPr lang="en-US" sz="2200" dirty="0">
                <a:solidFill>
                  <a:schemeClr val="tx1"/>
                </a:solidFill>
              </a:rPr>
              <a:t>for </a:t>
            </a:r>
            <a:r>
              <a:rPr lang="en-US" sz="2200" dirty="0" smtClean="0">
                <a:solidFill>
                  <a:schemeClr val="tx1"/>
                </a:solidFill>
              </a:rPr>
              <a:t>type of broadcasts </a:t>
            </a:r>
            <a:r>
              <a:rPr lang="en-US" sz="2200" dirty="0">
                <a:solidFill>
                  <a:schemeClr val="tx1"/>
                </a:solidFill>
              </a:rPr>
              <a:t>to be made </a:t>
            </a:r>
            <a:r>
              <a:rPr lang="en-US" sz="2200" dirty="0" smtClean="0">
                <a:solidFill>
                  <a:schemeClr val="tx1"/>
                </a:solidFill>
              </a:rPr>
              <a:t>accessible and establish </a:t>
            </a:r>
            <a:r>
              <a:rPr lang="en-US" sz="2200" b="1" dirty="0" smtClean="0">
                <a:solidFill>
                  <a:schemeClr val="tx1"/>
                </a:solidFill>
              </a:rPr>
              <a:t>quality of service standards </a:t>
            </a:r>
            <a:r>
              <a:rPr lang="en-US" sz="2200" dirty="0" smtClean="0">
                <a:solidFill>
                  <a:schemeClr val="tx1"/>
                </a:solidFill>
              </a:rPr>
              <a:t>for access services</a:t>
            </a:r>
            <a:endParaRPr lang="en-US" sz="2200" dirty="0">
              <a:solidFill>
                <a:schemeClr val="tx1"/>
              </a:solidFill>
            </a:endParaRPr>
          </a:p>
          <a:p>
            <a:endParaRPr lang="en-US" sz="900" dirty="0">
              <a:solidFill>
                <a:schemeClr val="tx1"/>
              </a:solidFill>
            </a:endParaRPr>
          </a:p>
          <a:p>
            <a:r>
              <a:rPr lang="en-US" sz="2200" dirty="0">
                <a:solidFill>
                  <a:schemeClr val="tx1"/>
                </a:solidFill>
              </a:rPr>
              <a:t>Calls for </a:t>
            </a:r>
            <a:r>
              <a:rPr lang="en-US" sz="2200" b="1" dirty="0">
                <a:solidFill>
                  <a:schemeClr val="tx1"/>
                </a:solidFill>
              </a:rPr>
              <a:t>awareness raising </a:t>
            </a:r>
            <a:r>
              <a:rPr lang="en-US" sz="2200" dirty="0">
                <a:solidFill>
                  <a:schemeClr val="tx1"/>
                </a:solidFill>
              </a:rPr>
              <a:t>to users are aware that accessible broadcasting services </a:t>
            </a:r>
            <a:r>
              <a:rPr lang="en-US" sz="2200" dirty="0" smtClean="0">
                <a:solidFill>
                  <a:schemeClr val="tx1"/>
                </a:solidFill>
              </a:rPr>
              <a:t>exist</a:t>
            </a:r>
          </a:p>
          <a:p>
            <a:r>
              <a:rPr lang="en-US" sz="2200" b="1" dirty="0">
                <a:solidFill>
                  <a:schemeClr val="tx1"/>
                </a:solidFill>
              </a:rPr>
              <a:t>Electronic Programming Guide (EPG) </a:t>
            </a:r>
            <a:r>
              <a:rPr lang="en-US" sz="2200" dirty="0">
                <a:solidFill>
                  <a:schemeClr val="tx1"/>
                </a:solidFill>
              </a:rPr>
              <a:t>– e.g. </a:t>
            </a:r>
            <a:r>
              <a:rPr lang="en-ZA" sz="2200" dirty="0">
                <a:solidFill>
                  <a:schemeClr val="tx1"/>
                </a:solidFill>
              </a:rPr>
              <a:t>symbols to denote accessibility </a:t>
            </a:r>
            <a:r>
              <a:rPr lang="en-ZA" sz="2200" dirty="0" smtClean="0">
                <a:solidFill>
                  <a:schemeClr val="tx1"/>
                </a:solidFill>
              </a:rPr>
              <a:t>– closed captions (CC, </a:t>
            </a:r>
            <a:r>
              <a:rPr lang="en-ZA" sz="2200" dirty="0">
                <a:solidFill>
                  <a:schemeClr val="tx1"/>
                </a:solidFill>
              </a:rPr>
              <a:t>signing (SL) and audio description (AD).</a:t>
            </a:r>
            <a:r>
              <a:rPr lang="en-US" sz="2200" dirty="0">
                <a:solidFill>
                  <a:schemeClr val="tx1"/>
                </a:solidFill>
              </a:rPr>
              <a:t> </a:t>
            </a:r>
          </a:p>
          <a:p>
            <a:endParaRPr lang="en-US" sz="2200" dirty="0">
              <a:solidFill>
                <a:srgbClr val="792C00"/>
              </a:solidFill>
            </a:endParaRPr>
          </a:p>
        </p:txBody>
      </p:sp>
      <p:sp>
        <p:nvSpPr>
          <p:cNvPr id="7" name="Title 6"/>
          <p:cNvSpPr>
            <a:spLocks noGrp="1"/>
          </p:cNvSpPr>
          <p:nvPr>
            <p:ph type="ctrTitle"/>
          </p:nvPr>
        </p:nvSpPr>
        <p:spPr>
          <a:xfrm>
            <a:off x="78015" y="-236015"/>
            <a:ext cx="8779381" cy="1785104"/>
          </a:xfrm>
        </p:spPr>
        <p:txBody>
          <a:bodyPr/>
          <a:lstStyle/>
          <a:p>
            <a:pPr algn="ctr"/>
            <a:r>
              <a:rPr lang="en-ZA" sz="2400" b="1" dirty="0" smtClean="0">
                <a:solidFill>
                  <a:srgbClr val="855708"/>
                </a:solidFill>
                <a:latin typeface="Arial"/>
                <a:cs typeface="Arial"/>
              </a:rPr>
              <a:t/>
            </a:r>
            <a:br>
              <a:rPr lang="en-ZA" sz="2400" b="1" dirty="0" smtClean="0">
                <a:solidFill>
                  <a:srgbClr val="855708"/>
                </a:solidFill>
                <a:latin typeface="Arial"/>
                <a:cs typeface="Arial"/>
              </a:rPr>
            </a:br>
            <a:r>
              <a:rPr lang="en-ZA" sz="2400" b="1" dirty="0" smtClean="0">
                <a:latin typeface="Arial"/>
                <a:cs typeface="Arial"/>
              </a:rPr>
              <a:t>Overview </a:t>
            </a:r>
            <a:r>
              <a:rPr lang="en-ZA" sz="2400" b="1" dirty="0">
                <a:latin typeface="Arial"/>
                <a:cs typeface="Arial"/>
              </a:rPr>
              <a:t>of </a:t>
            </a:r>
            <a:r>
              <a:rPr lang="en-ZA" sz="2400" b="1" dirty="0" smtClean="0">
                <a:latin typeface="Arial"/>
                <a:cs typeface="Arial"/>
              </a:rPr>
              <a:t>Modules</a:t>
            </a:r>
            <a:r>
              <a:rPr lang="en-ZA" sz="2400" b="1" dirty="0" smtClean="0">
                <a:solidFill>
                  <a:srgbClr val="5C5C5C"/>
                </a:solidFill>
                <a:latin typeface="Arial"/>
                <a:cs typeface="Arial"/>
              </a:rPr>
              <a:t/>
            </a:r>
            <a:br>
              <a:rPr lang="en-ZA" sz="2400" b="1" dirty="0" smtClean="0">
                <a:solidFill>
                  <a:srgbClr val="5C5C5C"/>
                </a:solidFill>
                <a:latin typeface="Arial"/>
                <a:cs typeface="Arial"/>
              </a:rPr>
            </a:br>
            <a:r>
              <a:rPr lang="en-US" sz="3200" b="1" dirty="0" smtClean="0">
                <a:latin typeface="Arial"/>
                <a:cs typeface="Arial"/>
              </a:rPr>
              <a:t>TV / Video Programming  </a:t>
            </a:r>
            <a:br>
              <a:rPr lang="en-US" sz="3200" b="1" dirty="0" smtClean="0">
                <a:latin typeface="Arial"/>
                <a:cs typeface="Arial"/>
              </a:rPr>
            </a:br>
            <a:endParaRPr lang="en-ZA" sz="3000" b="1" dirty="0">
              <a:latin typeface="Arial"/>
              <a:cs typeface="Arial"/>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1678" y="6140725"/>
            <a:ext cx="1686566" cy="717275"/>
          </a:xfrm>
          <a:prstGeom prst="rect">
            <a:avLst/>
          </a:prstGeom>
        </p:spPr>
      </p:pic>
    </p:spTree>
    <p:extLst>
      <p:ext uri="{BB962C8B-B14F-4D97-AF65-F5344CB8AC3E}">
        <p14:creationId xmlns:p14="http://schemas.microsoft.com/office/powerpoint/2010/main" val="40175325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a:p>
        </p:txBody>
      </p:sp>
      <p:sp>
        <p:nvSpPr>
          <p:cNvPr id="3" name="Text Placeholder 2"/>
          <p:cNvSpPr>
            <a:spLocks noGrp="1"/>
          </p:cNvSpPr>
          <p:nvPr>
            <p:ph type="body" sz="quarter" idx="14"/>
          </p:nvPr>
        </p:nvSpPr>
        <p:spPr>
          <a:xfrm>
            <a:off x="290513" y="1412776"/>
            <a:ext cx="8662987" cy="4680520"/>
          </a:xfrm>
        </p:spPr>
        <p:txBody>
          <a:bodyPr/>
          <a:lstStyle/>
          <a:p>
            <a:pPr marL="0" indent="0">
              <a:buNone/>
            </a:pPr>
            <a:r>
              <a:rPr lang="en-US" b="1" dirty="0">
                <a:solidFill>
                  <a:srgbClr val="0066FF"/>
                </a:solidFill>
              </a:rPr>
              <a:t>Hardware</a:t>
            </a:r>
          </a:p>
          <a:p>
            <a:pPr marL="285750" indent="-285750">
              <a:lnSpc>
                <a:spcPct val="115000"/>
              </a:lnSpc>
              <a:spcAft>
                <a:spcPts val="0"/>
              </a:spcAft>
              <a:buFont typeface="Arial" pitchFamily="34" charset="0"/>
              <a:buChar char="•"/>
            </a:pPr>
            <a:r>
              <a:rPr lang="en-ZA" dirty="0" smtClean="0">
                <a:solidFill>
                  <a:schemeClr val="tx1"/>
                </a:solidFill>
              </a:rPr>
              <a:t>Accessible payphones and </a:t>
            </a:r>
            <a:r>
              <a:rPr lang="en-ZA" dirty="0" err="1" smtClean="0">
                <a:solidFill>
                  <a:schemeClr val="tx1"/>
                </a:solidFill>
              </a:rPr>
              <a:t>telecentres</a:t>
            </a:r>
            <a:r>
              <a:rPr lang="en-ZA" dirty="0" smtClean="0">
                <a:solidFill>
                  <a:schemeClr val="tx1"/>
                </a:solidFill>
              </a:rPr>
              <a:t> for persons with sensory and physical impairments  </a:t>
            </a:r>
            <a:endParaRPr lang="en-ZA" dirty="0">
              <a:solidFill>
                <a:schemeClr val="tx1"/>
              </a:solidFill>
              <a:latin typeface="Arial"/>
              <a:ea typeface="SimSun"/>
            </a:endParaRPr>
          </a:p>
          <a:p>
            <a:pPr marL="285750" indent="-285750">
              <a:lnSpc>
                <a:spcPct val="115000"/>
              </a:lnSpc>
              <a:spcAft>
                <a:spcPts val="0"/>
              </a:spcAft>
              <a:buFont typeface="Arial" pitchFamily="34" charset="0"/>
              <a:buChar char="•"/>
            </a:pPr>
            <a:r>
              <a:rPr lang="en-ZA" dirty="0" smtClean="0">
                <a:solidFill>
                  <a:schemeClr val="tx1"/>
                </a:solidFill>
              </a:rPr>
              <a:t>Large-print </a:t>
            </a:r>
            <a:r>
              <a:rPr lang="en-ZA" dirty="0">
                <a:solidFill>
                  <a:schemeClr val="tx1"/>
                </a:solidFill>
              </a:rPr>
              <a:t>and/or Braille </a:t>
            </a:r>
            <a:r>
              <a:rPr lang="en-ZA" dirty="0" smtClean="0">
                <a:solidFill>
                  <a:schemeClr val="tx1"/>
                </a:solidFill>
              </a:rPr>
              <a:t>signage</a:t>
            </a:r>
            <a:endParaRPr lang="en-ZA" dirty="0">
              <a:solidFill>
                <a:schemeClr val="tx1"/>
              </a:solidFill>
              <a:latin typeface="Arial"/>
              <a:ea typeface="SimSun"/>
            </a:endParaRPr>
          </a:p>
          <a:p>
            <a:pPr marL="285750" indent="-285750">
              <a:lnSpc>
                <a:spcPct val="115000"/>
              </a:lnSpc>
              <a:spcAft>
                <a:spcPts val="0"/>
              </a:spcAft>
              <a:buFont typeface="Arial" pitchFamily="34" charset="0"/>
              <a:buChar char="•"/>
            </a:pPr>
            <a:r>
              <a:rPr lang="en-ZA" dirty="0" smtClean="0">
                <a:solidFill>
                  <a:schemeClr val="tx1"/>
                </a:solidFill>
              </a:rPr>
              <a:t>Alternate mice and/or </a:t>
            </a:r>
            <a:r>
              <a:rPr lang="en-ZA" dirty="0">
                <a:solidFill>
                  <a:schemeClr val="tx1"/>
                </a:solidFill>
              </a:rPr>
              <a:t>keyboard (e.g., a trackball, joystick, mini-keyboard, one-handed keyboard</a:t>
            </a:r>
            <a:r>
              <a:rPr lang="en-ZA" dirty="0" smtClean="0">
                <a:solidFill>
                  <a:schemeClr val="tx1"/>
                </a:solidFill>
              </a:rPr>
              <a:t>)?</a:t>
            </a:r>
          </a:p>
          <a:p>
            <a:pPr marL="0" indent="0">
              <a:lnSpc>
                <a:spcPct val="115000"/>
              </a:lnSpc>
              <a:spcAft>
                <a:spcPts val="0"/>
              </a:spcAft>
              <a:buNone/>
            </a:pPr>
            <a:r>
              <a:rPr lang="en-ZA" b="1" dirty="0" smtClean="0">
                <a:solidFill>
                  <a:srgbClr val="0066FF"/>
                </a:solidFill>
              </a:rPr>
              <a:t>Software and websites</a:t>
            </a:r>
            <a:endParaRPr lang="en-ZA" b="1" dirty="0">
              <a:solidFill>
                <a:srgbClr val="0066FF"/>
              </a:solidFill>
            </a:endParaRPr>
          </a:p>
          <a:p>
            <a:pPr marL="285750" indent="-285750">
              <a:lnSpc>
                <a:spcPct val="115000"/>
              </a:lnSpc>
              <a:spcAft>
                <a:spcPts val="0"/>
              </a:spcAft>
              <a:buFont typeface="Arial" pitchFamily="34" charset="0"/>
              <a:buChar char="•"/>
            </a:pPr>
            <a:r>
              <a:rPr lang="en-ZA" dirty="0" smtClean="0">
                <a:solidFill>
                  <a:schemeClr val="tx1"/>
                </a:solidFill>
              </a:rPr>
              <a:t>Screen readers</a:t>
            </a:r>
            <a:endParaRPr lang="en-ZA" dirty="0">
              <a:solidFill>
                <a:schemeClr val="tx1"/>
              </a:solidFill>
              <a:latin typeface="Arial"/>
              <a:ea typeface="SimSun"/>
            </a:endParaRPr>
          </a:p>
          <a:p>
            <a:pPr marL="285750" indent="-285750">
              <a:lnSpc>
                <a:spcPct val="115000"/>
              </a:lnSpc>
              <a:spcAft>
                <a:spcPts val="0"/>
              </a:spcAft>
              <a:buFont typeface="Arial" pitchFamily="34" charset="0"/>
              <a:buChar char="•"/>
            </a:pPr>
            <a:r>
              <a:rPr lang="en-ZA" dirty="0" smtClean="0">
                <a:solidFill>
                  <a:schemeClr val="tx1"/>
                </a:solidFill>
              </a:rPr>
              <a:t>Website for </a:t>
            </a:r>
            <a:r>
              <a:rPr lang="en-ZA" dirty="0" err="1" smtClean="0">
                <a:solidFill>
                  <a:schemeClr val="tx1"/>
                </a:solidFill>
              </a:rPr>
              <a:t>telecentre</a:t>
            </a:r>
            <a:r>
              <a:rPr lang="en-ZA" dirty="0" smtClean="0">
                <a:solidFill>
                  <a:schemeClr val="tx1"/>
                </a:solidFill>
              </a:rPr>
              <a:t> adheres </a:t>
            </a:r>
            <a:r>
              <a:rPr lang="en-ZA" dirty="0">
                <a:solidFill>
                  <a:schemeClr val="tx1"/>
                </a:solidFill>
              </a:rPr>
              <a:t>to accessibility guidelines or </a:t>
            </a:r>
            <a:r>
              <a:rPr lang="en-ZA" dirty="0" smtClean="0">
                <a:solidFill>
                  <a:schemeClr val="tx1"/>
                </a:solidFill>
              </a:rPr>
              <a:t>standar</a:t>
            </a:r>
            <a:r>
              <a:rPr lang="en-ZA" dirty="0" smtClean="0">
                <a:solidFill>
                  <a:srgbClr val="792C00"/>
                </a:solidFill>
              </a:rPr>
              <a:t>ds</a:t>
            </a:r>
          </a:p>
          <a:p>
            <a:pPr marL="0" indent="0">
              <a:lnSpc>
                <a:spcPct val="115000"/>
              </a:lnSpc>
              <a:spcAft>
                <a:spcPts val="0"/>
              </a:spcAft>
              <a:buNone/>
            </a:pPr>
            <a:r>
              <a:rPr lang="en-ZA" b="1" dirty="0" smtClean="0">
                <a:solidFill>
                  <a:srgbClr val="0066FF"/>
                </a:solidFill>
              </a:rPr>
              <a:t>Inclusion</a:t>
            </a:r>
          </a:p>
          <a:p>
            <a:pPr marL="285750" indent="-285750" eaLnBrk="1" fontAlgn="t" hangingPunct="1">
              <a:buFont typeface="Arial"/>
              <a:buChar char="•"/>
            </a:pPr>
            <a:r>
              <a:rPr lang="en-ZA" sz="1500" dirty="0" smtClean="0">
                <a:solidFill>
                  <a:schemeClr val="tx1"/>
                </a:solidFill>
              </a:rPr>
              <a:t>Persons with </a:t>
            </a:r>
            <a:r>
              <a:rPr lang="en-ZA" sz="1500" dirty="0">
                <a:solidFill>
                  <a:schemeClr val="tx1"/>
                </a:solidFill>
              </a:rPr>
              <a:t>disabilities </a:t>
            </a:r>
            <a:r>
              <a:rPr lang="en-ZA" sz="1500" dirty="0" smtClean="0">
                <a:solidFill>
                  <a:schemeClr val="tx1"/>
                </a:solidFill>
              </a:rPr>
              <a:t>are included </a:t>
            </a:r>
            <a:r>
              <a:rPr lang="en-ZA" sz="1500" dirty="0">
                <a:solidFill>
                  <a:schemeClr val="tx1"/>
                </a:solidFill>
              </a:rPr>
              <a:t>in planning and evaluating public access facility products and </a:t>
            </a:r>
            <a:r>
              <a:rPr lang="en-ZA" sz="1500" dirty="0" smtClean="0">
                <a:solidFill>
                  <a:schemeClr val="tx1"/>
                </a:solidFill>
              </a:rPr>
              <a:t>services</a:t>
            </a:r>
            <a:endParaRPr lang="en-ZA" sz="1500" dirty="0">
              <a:solidFill>
                <a:schemeClr val="tx1"/>
              </a:solidFill>
            </a:endParaRPr>
          </a:p>
          <a:p>
            <a:pPr marL="0" indent="0">
              <a:lnSpc>
                <a:spcPct val="115000"/>
              </a:lnSpc>
              <a:spcAft>
                <a:spcPts val="0"/>
              </a:spcAft>
              <a:buNone/>
            </a:pPr>
            <a:r>
              <a:rPr lang="en-ZA" b="1" dirty="0">
                <a:solidFill>
                  <a:srgbClr val="0066FF"/>
                </a:solidFill>
              </a:rPr>
              <a:t>Staff training</a:t>
            </a:r>
          </a:p>
          <a:p>
            <a:pPr marL="285750" indent="-285750">
              <a:lnSpc>
                <a:spcPct val="115000"/>
              </a:lnSpc>
              <a:spcAft>
                <a:spcPts val="0"/>
              </a:spcAft>
              <a:buFont typeface="Arial" pitchFamily="34" charset="0"/>
              <a:buChar char="•"/>
            </a:pPr>
            <a:r>
              <a:rPr lang="en-ZA" sz="1500" dirty="0" smtClean="0">
                <a:solidFill>
                  <a:schemeClr val="tx1"/>
                </a:solidFill>
              </a:rPr>
              <a:t>Staff </a:t>
            </a:r>
            <a:r>
              <a:rPr lang="en-ZA" sz="1500" dirty="0">
                <a:solidFill>
                  <a:schemeClr val="tx1"/>
                </a:solidFill>
              </a:rPr>
              <a:t>members </a:t>
            </a:r>
            <a:r>
              <a:rPr lang="en-ZA" sz="1500" dirty="0" smtClean="0">
                <a:solidFill>
                  <a:schemeClr val="tx1"/>
                </a:solidFill>
              </a:rPr>
              <a:t>are familiar </a:t>
            </a:r>
            <a:r>
              <a:rPr lang="en-ZA" sz="1500" dirty="0">
                <a:solidFill>
                  <a:schemeClr val="tx1"/>
                </a:solidFill>
              </a:rPr>
              <a:t>with the availability and use of accessible ICT features, assistive technology and alternate document </a:t>
            </a:r>
            <a:r>
              <a:rPr lang="en-ZA" sz="1500" dirty="0" smtClean="0">
                <a:solidFill>
                  <a:schemeClr val="tx1"/>
                </a:solidFill>
              </a:rPr>
              <a:t>formats, receive training on serving persons with disabilities </a:t>
            </a:r>
            <a:r>
              <a:rPr lang="en-ZA" sz="1500" dirty="0">
                <a:solidFill>
                  <a:schemeClr val="tx1"/>
                </a:solidFill>
              </a:rPr>
              <a:t>and </a:t>
            </a:r>
            <a:r>
              <a:rPr lang="en-ZA" sz="1500" dirty="0" smtClean="0">
                <a:solidFill>
                  <a:schemeClr val="tx1"/>
                </a:solidFill>
              </a:rPr>
              <a:t>on </a:t>
            </a:r>
            <a:r>
              <a:rPr lang="en-ZA" sz="1500" dirty="0">
                <a:solidFill>
                  <a:schemeClr val="tx1"/>
                </a:solidFill>
              </a:rPr>
              <a:t>use of ICTs by persons with </a:t>
            </a:r>
            <a:r>
              <a:rPr lang="en-ZA" sz="1500" dirty="0" smtClean="0">
                <a:solidFill>
                  <a:schemeClr val="tx1"/>
                </a:solidFill>
              </a:rPr>
              <a:t>disabilities</a:t>
            </a:r>
            <a:endParaRPr lang="en-ZA" sz="1500" dirty="0">
              <a:solidFill>
                <a:schemeClr val="tx1"/>
              </a:solidFill>
              <a:latin typeface="Arial"/>
              <a:ea typeface="SimSun"/>
            </a:endParaRPr>
          </a:p>
          <a:p>
            <a:pPr marL="285750" indent="-285750">
              <a:lnSpc>
                <a:spcPct val="115000"/>
              </a:lnSpc>
              <a:spcAft>
                <a:spcPts val="0"/>
              </a:spcAft>
              <a:buFont typeface="Arial" pitchFamily="34" charset="0"/>
              <a:buChar char="•"/>
            </a:pPr>
            <a:endParaRPr lang="en-ZA" i="1" dirty="0">
              <a:solidFill>
                <a:srgbClr val="792C00"/>
              </a:solidFill>
              <a:latin typeface="Arial"/>
              <a:ea typeface="SimSun"/>
            </a:endParaRPr>
          </a:p>
          <a:p>
            <a:pPr marL="0" indent="0">
              <a:lnSpc>
                <a:spcPct val="115000"/>
              </a:lnSpc>
              <a:spcAft>
                <a:spcPts val="0"/>
              </a:spcAft>
              <a:buNone/>
            </a:pPr>
            <a:endParaRPr lang="en-ZA" dirty="0">
              <a:solidFill>
                <a:srgbClr val="792C00"/>
              </a:solidFill>
            </a:endParaRPr>
          </a:p>
          <a:p>
            <a:endParaRPr lang="en-US" dirty="0" smtClean="0"/>
          </a:p>
          <a:p>
            <a:endParaRPr lang="en-US" dirty="0"/>
          </a:p>
        </p:txBody>
      </p:sp>
      <p:sp>
        <p:nvSpPr>
          <p:cNvPr id="4" name="Title 3"/>
          <p:cNvSpPr>
            <a:spLocks noGrp="1"/>
          </p:cNvSpPr>
          <p:nvPr>
            <p:ph type="ctrTitle"/>
          </p:nvPr>
        </p:nvSpPr>
        <p:spPr>
          <a:xfrm>
            <a:off x="78016" y="44624"/>
            <a:ext cx="7772400" cy="1200329"/>
          </a:xfrm>
        </p:spPr>
        <p:txBody>
          <a:bodyPr/>
          <a:lstStyle/>
          <a:p>
            <a:r>
              <a:rPr lang="en-ZA" sz="2400" dirty="0">
                <a:latin typeface="Arial"/>
                <a:cs typeface="Arial"/>
              </a:rPr>
              <a:t>Overview of </a:t>
            </a:r>
            <a:r>
              <a:rPr lang="en-ZA" sz="2400" dirty="0" smtClean="0">
                <a:latin typeface="Arial"/>
                <a:cs typeface="Arial"/>
              </a:rPr>
              <a:t>Modules</a:t>
            </a:r>
            <a:br>
              <a:rPr lang="en-ZA" sz="2400" dirty="0" smtClean="0">
                <a:latin typeface="Arial"/>
                <a:cs typeface="Arial"/>
              </a:rPr>
            </a:br>
            <a:r>
              <a:rPr lang="en-ZA" sz="2400" dirty="0">
                <a:solidFill>
                  <a:srgbClr val="855708"/>
                </a:solidFill>
                <a:latin typeface="Arial"/>
                <a:cs typeface="Arial"/>
              </a:rPr>
              <a:t/>
            </a:r>
            <a:br>
              <a:rPr lang="en-ZA" sz="2400" dirty="0">
                <a:solidFill>
                  <a:srgbClr val="855708"/>
                </a:solidFill>
                <a:latin typeface="Arial"/>
                <a:cs typeface="Arial"/>
              </a:rPr>
            </a:br>
            <a:r>
              <a:rPr lang="en-US" altLang="en-US" sz="2400" dirty="0">
                <a:solidFill>
                  <a:schemeClr val="accent1"/>
                </a:solidFill>
                <a:latin typeface="Arial"/>
                <a:cs typeface="Arial"/>
              </a:rPr>
              <a:t> P</a:t>
            </a:r>
            <a:r>
              <a:rPr lang="en-ZA" sz="2400" dirty="0">
                <a:latin typeface="Arial"/>
                <a:cs typeface="Arial"/>
              </a:rPr>
              <a:t>ICT Accessibility Framework on Public Access</a:t>
            </a:r>
            <a:endParaRPr lang="en-US" sz="2400" dirty="0"/>
          </a:p>
        </p:txBody>
      </p:sp>
    </p:spTree>
    <p:extLst>
      <p:ext uri="{BB962C8B-B14F-4D97-AF65-F5344CB8AC3E}">
        <p14:creationId xmlns:p14="http://schemas.microsoft.com/office/powerpoint/2010/main" val="2029217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4"/>
          </p:nvPr>
        </p:nvSpPr>
        <p:spPr>
          <a:xfrm>
            <a:off x="290513" y="1340768"/>
            <a:ext cx="8566883" cy="4608511"/>
          </a:xfrm>
        </p:spPr>
        <p:txBody>
          <a:bodyPr/>
          <a:lstStyle/>
          <a:p>
            <a:r>
              <a:rPr lang="en-ZA" sz="2400" b="1" dirty="0">
                <a:solidFill>
                  <a:schemeClr val="tx1"/>
                </a:solidFill>
              </a:rPr>
              <a:t>Important to use appropriate legal, regulatory and policy tools to implement ICT Accessibility commitments and intentions</a:t>
            </a:r>
          </a:p>
          <a:p>
            <a:endParaRPr lang="en-ZA" sz="900" b="1" dirty="0">
              <a:solidFill>
                <a:schemeClr val="tx1"/>
              </a:solidFill>
            </a:endParaRPr>
          </a:p>
          <a:p>
            <a:r>
              <a:rPr lang="en-ZA" sz="2400" b="1" dirty="0">
                <a:solidFill>
                  <a:schemeClr val="tx1"/>
                </a:solidFill>
              </a:rPr>
              <a:t>Collaboration between all stakeholders must be encouraged</a:t>
            </a:r>
          </a:p>
          <a:p>
            <a:endParaRPr lang="en-ZA" sz="900" b="1" dirty="0">
              <a:solidFill>
                <a:schemeClr val="tx1"/>
              </a:solidFill>
            </a:endParaRPr>
          </a:p>
          <a:p>
            <a:r>
              <a:rPr lang="en-ZA" sz="2400" b="1" dirty="0">
                <a:solidFill>
                  <a:schemeClr val="tx1"/>
                </a:solidFill>
              </a:rPr>
              <a:t>Consultation is key to ensuring practical and relevant implementation</a:t>
            </a:r>
          </a:p>
          <a:p>
            <a:endParaRPr lang="en-ZA" sz="900" b="1" dirty="0">
              <a:solidFill>
                <a:schemeClr val="tx1"/>
              </a:solidFill>
            </a:endParaRPr>
          </a:p>
          <a:p>
            <a:r>
              <a:rPr lang="en-ZA" sz="2400" b="1" dirty="0">
                <a:solidFill>
                  <a:schemeClr val="tx1"/>
                </a:solidFill>
              </a:rPr>
              <a:t>On-going reporting and review is an important component of effective </a:t>
            </a:r>
            <a:r>
              <a:rPr lang="en-ZA" sz="2400" b="1" dirty="0" smtClean="0">
                <a:solidFill>
                  <a:schemeClr val="tx1"/>
                </a:solidFill>
              </a:rPr>
              <a:t>policy</a:t>
            </a:r>
            <a:endParaRPr lang="en-ZA" sz="2400" b="1" dirty="0">
              <a:solidFill>
                <a:schemeClr val="tx1"/>
              </a:solidFill>
            </a:endParaRPr>
          </a:p>
        </p:txBody>
      </p:sp>
      <p:sp>
        <p:nvSpPr>
          <p:cNvPr id="7" name="Title 6"/>
          <p:cNvSpPr>
            <a:spLocks noGrp="1"/>
          </p:cNvSpPr>
          <p:nvPr>
            <p:ph type="ctrTitle"/>
          </p:nvPr>
        </p:nvSpPr>
        <p:spPr>
          <a:xfrm>
            <a:off x="78015" y="112070"/>
            <a:ext cx="8779381" cy="1088933"/>
          </a:xfrm>
        </p:spPr>
        <p:txBody>
          <a:bodyPr/>
          <a:lstStyle/>
          <a:p>
            <a:pPr algn="ctr"/>
            <a:r>
              <a:rPr lang="en-ZA" sz="3200" b="1" dirty="0" smtClean="0">
                <a:latin typeface="Arial"/>
                <a:cs typeface="Arial"/>
              </a:rPr>
              <a:t/>
            </a:r>
            <a:br>
              <a:rPr lang="en-ZA" sz="3200" b="1" dirty="0" smtClean="0">
                <a:latin typeface="Arial"/>
                <a:cs typeface="Arial"/>
              </a:rPr>
            </a:br>
            <a:r>
              <a:rPr lang="en-ZA" sz="3200" b="1" dirty="0" smtClean="0">
                <a:latin typeface="Arial"/>
                <a:cs typeface="Arial"/>
              </a:rPr>
              <a:t>Conclusion</a:t>
            </a:r>
            <a:endParaRPr lang="en-ZA" sz="3000" b="1" dirty="0">
              <a:solidFill>
                <a:schemeClr val="accent1"/>
              </a:solidFill>
              <a:latin typeface="Arial"/>
              <a:cs typeface="Aria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1678" y="6140725"/>
            <a:ext cx="1686566" cy="717275"/>
          </a:xfrm>
          <a:prstGeom prst="rect">
            <a:avLst/>
          </a:prstGeom>
        </p:spPr>
      </p:pic>
    </p:spTree>
    <p:extLst>
      <p:ext uri="{BB962C8B-B14F-4D97-AF65-F5344CB8AC3E}">
        <p14:creationId xmlns:p14="http://schemas.microsoft.com/office/powerpoint/2010/main" val="2165897645"/>
      </p:ext>
    </p:extLst>
  </p:cSld>
  <p:clrMapOvr>
    <a:masterClrMapping/>
  </p:clrMapOvr>
  <p:timing>
    <p:tnLst>
      <p:par>
        <p:cTn id="1" dur="indefinite" restart="never" nodeType="tmRoot"/>
      </p:par>
    </p:tnLst>
  </p:timing>
</p:sld>
</file>

<file path=ppt/theme/theme1.xml><?xml version="1.0" encoding="utf-8"?>
<a:theme xmlns:a="http://schemas.openxmlformats.org/drawingml/2006/main" name="2_ITU-e">
  <a:themeElements>
    <a:clrScheme name="2_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2_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sz="16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sz="16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2_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sz="16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sz="16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PP New Logo">
  <a:themeElements>
    <a:clrScheme name="PPP New Logo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PPP New Logo">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
            <a:schemeClr val="tx1"/>
          </a:buClr>
          <a:buSzTx/>
          <a:buFont typeface="Arial" charset="0"/>
          <a:buNone/>
          <a:tabLst/>
          <a:defRPr kumimoji="0" lang="en-US" sz="16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
            <a:schemeClr val="tx1"/>
          </a:buClr>
          <a:buSzTx/>
          <a:buFont typeface="Arial" charset="0"/>
          <a:buNone/>
          <a:tabLst/>
          <a:defRPr kumimoji="0" lang="en-US" sz="16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PPP New Log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PP New Logo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PP New Logo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PP New Logo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E73E9FC24C53694BB5EBDAF5924E3A9A" ma:contentTypeVersion="4" ma:contentTypeDescription="Create a new document." ma:contentTypeScope="" ma:versionID="13207ff72a0edeed3966f8a0a5fbc81c">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f318a9516b7937ba5cd54d54fbb643a2"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602E3FC-EAA9-48AB-896E-BAE22C5FACA7}"/>
</file>

<file path=customXml/itemProps2.xml><?xml version="1.0" encoding="utf-8"?>
<ds:datastoreItem xmlns:ds="http://schemas.openxmlformats.org/officeDocument/2006/customXml" ds:itemID="{706BAD76-DDA1-4BAF-9867-AEA59C099153}"/>
</file>

<file path=customXml/itemProps3.xml><?xml version="1.0" encoding="utf-8"?>
<ds:datastoreItem xmlns:ds="http://schemas.openxmlformats.org/officeDocument/2006/customXml" ds:itemID="{B2692A20-0345-4E30-AEC9-4ED77F98DFC6}"/>
</file>

<file path=customXml/itemProps4.xml><?xml version="1.0" encoding="utf-8"?>
<ds:datastoreItem xmlns:ds="http://schemas.openxmlformats.org/officeDocument/2006/customXml" ds:itemID="{22A1CF83-7511-4878-A9B2-5CEBD8EF1738}"/>
</file>

<file path=docProps/app.xml><?xml version="1.0" encoding="utf-8"?>
<Properties xmlns="http://schemas.openxmlformats.org/officeDocument/2006/extended-properties" xmlns:vt="http://schemas.openxmlformats.org/officeDocument/2006/docPropsVTypes">
  <Template/>
  <TotalTime>18003</TotalTime>
  <Words>2048</Words>
  <Application>Microsoft Office PowerPoint</Application>
  <PresentationFormat>On-screen Show (4:3)</PresentationFormat>
  <Paragraphs>167</Paragraphs>
  <Slides>10</Slides>
  <Notes>10</Notes>
  <HiddenSlides>0</HiddenSlides>
  <MMClips>0</MMClips>
  <ScaleCrop>false</ScaleCrop>
  <HeadingPairs>
    <vt:vector size="4" baseType="variant">
      <vt:variant>
        <vt:lpstr>Theme</vt:lpstr>
      </vt:variant>
      <vt:variant>
        <vt:i4>4</vt:i4>
      </vt:variant>
      <vt:variant>
        <vt:lpstr>Slide Titles</vt:lpstr>
      </vt:variant>
      <vt:variant>
        <vt:i4>10</vt:i4>
      </vt:variant>
    </vt:vector>
  </HeadingPairs>
  <TitlesOfParts>
    <vt:vector size="14" baseType="lpstr">
      <vt:lpstr>2_ITU-e</vt:lpstr>
      <vt:lpstr>Custom Design</vt:lpstr>
      <vt:lpstr>ITU-e</vt:lpstr>
      <vt:lpstr>PPP New Logo</vt:lpstr>
      <vt:lpstr>Joint ITU/G3ict/DCAD Workshop 89 Multi-Stakeholder Engagement: Imperative for Accessibility  The ITU-G3ict Model ICT Accessibility Policy Report </vt:lpstr>
      <vt:lpstr> Introduction</vt:lpstr>
      <vt:lpstr>PowerPoint Presentation</vt:lpstr>
      <vt:lpstr> Overview of Modules  Module 1 Legal, Policy, Regulatory – Framework   </vt:lpstr>
      <vt:lpstr>Overview of Modules  Legal, Policy, Regulatory - Context</vt:lpstr>
      <vt:lpstr>   Overview of Modules Mobile Phone Accessibility  </vt:lpstr>
      <vt:lpstr> Overview of Modules TV / Video Programming   </vt:lpstr>
      <vt:lpstr>Overview of Modules   PICT Accessibility Framework on Public Access</vt:lpstr>
      <vt:lpstr> Conclusion</vt:lpstr>
      <vt:lpstr>Thank you for your attention!</vt:lpstr>
    </vt:vector>
  </TitlesOfParts>
  <Company>ITU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for ITU Powerpoint 2009 presentations</dc:title>
  <dc:creator>ITU Strategic Planning &amp; Membership Department</dc:creator>
  <dc:description>SPMmail@itu.int</dc:description>
  <cp:lastModifiedBy>Schorr, Susan</cp:lastModifiedBy>
  <cp:revision>583</cp:revision>
  <cp:lastPrinted>2014-03-03T11:49:47Z</cp:lastPrinted>
  <dcterms:created xsi:type="dcterms:W3CDTF">2006-05-30T12:53:59Z</dcterms:created>
  <dcterms:modified xsi:type="dcterms:W3CDTF">2014-08-28T10:29:09Z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Language">
    <vt:lpwstr>English</vt:lpwstr>
  </property>
  <property fmtid="{D5CDD505-2E9C-101B-9397-08002B2CF9AE}" pid="4" name="PublishingExpirationDate">
    <vt:lpwstr/>
  </property>
  <property fmtid="{D5CDD505-2E9C-101B-9397-08002B2CF9AE}" pid="5" name="PublishingStartDate">
    <vt:lpwstr/>
  </property>
  <property fmtid="{D5CDD505-2E9C-101B-9397-08002B2CF9AE}" pid="6" name="ContentTypeId">
    <vt:lpwstr>0x010100E73E9FC24C53694BB5EBDAF5924E3A9A</vt:lpwstr>
  </property>
  <property fmtid="{D5CDD505-2E9C-101B-9397-08002B2CF9AE}" pid="7" name="_dlc_DocId">
    <vt:lpwstr>XMDQHHHA4CRK-343-107</vt:lpwstr>
  </property>
  <property fmtid="{D5CDD505-2E9C-101B-9397-08002B2CF9AE}" pid="8" name="_dlc_DocIdItemGuid">
    <vt:lpwstr>c327082a-992d-4428-91ae-e38de142ef09</vt:lpwstr>
  </property>
  <property fmtid="{D5CDD505-2E9C-101B-9397-08002B2CF9AE}" pid="9" name="_dlc_DocIdUrl">
    <vt:lpwstr>https://intranet.itu.int/sites/ITU-D/cyb/_layouts/DocIdRedir.aspx?ID=XMDQHHHA4CRK-343-107, XMDQHHHA4CRK-343-107</vt:lpwstr>
  </property>
</Properties>
</file>