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9"/>
  </p:handoutMasterIdLst>
  <p:sldIdLst>
    <p:sldId id="259" r:id="rId2"/>
    <p:sldId id="261" r:id="rId3"/>
    <p:sldId id="256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942" y="7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89D6-A5C2-4D37-93EC-58241C932BB8}" type="datetimeFigureOut">
              <a:rPr lang="es-UY" smtClean="0"/>
              <a:t>6/9/2016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B6DF5-6343-417C-A261-2D2D080BB39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1173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693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212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40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0765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154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140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5D8734B2-0389-4ABC-90EC-60957DFC2916}" type="datetimeFigureOut">
              <a:rPr lang="es-UY" smtClean="0"/>
              <a:t>6/9/2016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93F72BA-106B-4AF5-AE56-55DB5A18132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3334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5D8734B2-0389-4ABC-90EC-60957DFC2916}" type="datetimeFigureOut">
              <a:rPr lang="es-UY" smtClean="0"/>
              <a:t>6/9/2016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93F72BA-106B-4AF5-AE56-55DB5A18132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2243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7197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6863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921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4499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8560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582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9847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350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Marcelo Montado @</a:t>
            </a:r>
            <a:r>
              <a:rPr lang="en-US" dirty="0" err="1"/>
              <a:t>mmontado</a:t>
            </a:r>
            <a:endParaRPr lang="en-US" dirty="0"/>
          </a:p>
          <a:p>
            <a:r>
              <a:rPr lang="en-US" dirty="0"/>
              <a:t>XVII </a:t>
            </a:r>
            <a:r>
              <a:rPr lang="en-US" dirty="0" err="1"/>
              <a:t>Ibero</a:t>
            </a:r>
            <a:r>
              <a:rPr lang="en-US" dirty="0"/>
              <a:t>-American Meeting of Digital Cities </a:t>
            </a:r>
            <a:endParaRPr lang="es-UY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088" y="5532942"/>
            <a:ext cx="2494386" cy="165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5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NkADHZSt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Economía Digital, camino hacia una sociedad de bienestar generalizado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UY" dirty="0"/>
              <a:t>Marcelo Montado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UY" dirty="0"/>
              <a:t>Cámara de la Economía Digital del Uruguay</a:t>
            </a:r>
          </a:p>
        </p:txBody>
      </p:sp>
    </p:spTree>
    <p:extLst>
      <p:ext uri="{BB962C8B-B14F-4D97-AF65-F5344CB8AC3E}">
        <p14:creationId xmlns:p14="http://schemas.microsoft.com/office/powerpoint/2010/main" val="39410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uNkADHZStD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346075"/>
            <a:ext cx="9985939" cy="561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8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3000" y="1410078"/>
            <a:ext cx="8915399" cy="2262781"/>
          </a:xfrm>
        </p:spPr>
        <p:txBody>
          <a:bodyPr/>
          <a:lstStyle/>
          <a:p>
            <a:r>
              <a:rPr lang="es-UY" dirty="0"/>
              <a:t>Transmutación de la Humanidad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24399" y="4053104"/>
            <a:ext cx="9144000" cy="1655762"/>
          </a:xfrm>
        </p:spPr>
        <p:txBody>
          <a:bodyPr/>
          <a:lstStyle/>
          <a:p>
            <a:pPr algn="r"/>
            <a:r>
              <a:rPr lang="es-UY" dirty="0"/>
              <a:t>Vivimos una revolución como jamás ha experimentado el Hombre.</a:t>
            </a:r>
            <a:br>
              <a:rPr lang="es-UY" dirty="0"/>
            </a:br>
            <a:r>
              <a:rPr lang="es-UY" dirty="0"/>
              <a:t>A diferencia de las anteriores,</a:t>
            </a:r>
            <a:br>
              <a:rPr lang="es-UY" dirty="0"/>
            </a:br>
            <a:r>
              <a:rPr lang="es-UY" dirty="0"/>
              <a:t>esta se apalanca en la comunicación y en el conocimiento.</a:t>
            </a:r>
            <a:br>
              <a:rPr lang="es-UY" dirty="0"/>
            </a:br>
            <a:r>
              <a:rPr lang="es-UY" dirty="0"/>
              <a:t>Ignoramos su límite.</a:t>
            </a:r>
          </a:p>
        </p:txBody>
      </p:sp>
    </p:spTree>
    <p:extLst>
      <p:ext uri="{BB962C8B-B14F-4D97-AF65-F5344CB8AC3E}">
        <p14:creationId xmlns:p14="http://schemas.microsoft.com/office/powerpoint/2010/main" val="136419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3000" y="1410078"/>
            <a:ext cx="8915399" cy="2262781"/>
          </a:xfrm>
        </p:spPr>
        <p:txBody>
          <a:bodyPr/>
          <a:lstStyle/>
          <a:p>
            <a:r>
              <a:rPr lang="es-UY" dirty="0"/>
              <a:t>Hacia una mejor Calidad de Vida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24399" y="4053104"/>
            <a:ext cx="9144000" cy="1655762"/>
          </a:xfrm>
        </p:spPr>
        <p:txBody>
          <a:bodyPr/>
          <a:lstStyle/>
          <a:p>
            <a:pPr algn="r"/>
            <a:r>
              <a:rPr lang="es-UY" i="1" dirty="0"/>
              <a:t>El procomún colaborativo está transformando nuestra manera de organizar la vida económica y ofrece la posibilidad de reducir las diferencias en ingresos, de democratizar la economía mundial y de crear una sociedad más sostenible desde el punto de vista ecológico.</a:t>
            </a:r>
          </a:p>
          <a:p>
            <a:pPr algn="r"/>
            <a:r>
              <a:rPr lang="es-UY" b="1" dirty="0"/>
              <a:t>Jeremy </a:t>
            </a:r>
            <a:r>
              <a:rPr lang="es-UY" b="1" dirty="0" err="1"/>
              <a:t>Rifkin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267466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3000" y="1410078"/>
            <a:ext cx="8915399" cy="2262781"/>
          </a:xfrm>
        </p:spPr>
        <p:txBody>
          <a:bodyPr/>
          <a:lstStyle/>
          <a:p>
            <a:r>
              <a:rPr lang="es-UY" dirty="0"/>
              <a:t>Innovación, capital del </a:t>
            </a:r>
            <a:r>
              <a:rPr lang="es-UY" dirty="0" err="1"/>
              <a:t>emprendedurismo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24399" y="4053104"/>
            <a:ext cx="9144000" cy="1655762"/>
          </a:xfrm>
        </p:spPr>
        <p:txBody>
          <a:bodyPr/>
          <a:lstStyle/>
          <a:p>
            <a:pPr algn="r"/>
            <a:r>
              <a:rPr lang="es-UY" dirty="0"/>
              <a:t>67% de los emprendedores afirmaron estar enfocados en la búsqueda de nuevas oportunidades de mercado, en comparación con únicamente un 19% de los ejecutivos de las compañías maduras que indicaron lo mismo.</a:t>
            </a:r>
          </a:p>
        </p:txBody>
      </p:sp>
    </p:spTree>
    <p:extLst>
      <p:ext uri="{BB962C8B-B14F-4D97-AF65-F5344CB8AC3E}">
        <p14:creationId xmlns:p14="http://schemas.microsoft.com/office/powerpoint/2010/main" val="231266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3000" y="1410078"/>
            <a:ext cx="8915399" cy="2262781"/>
          </a:xfrm>
        </p:spPr>
        <p:txBody>
          <a:bodyPr/>
          <a:lstStyle/>
          <a:p>
            <a:r>
              <a:rPr lang="es-UY" dirty="0"/>
              <a:t>La Economía Digital como oportunidad para los países en desarrollo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24399" y="4053104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es-UY" dirty="0"/>
              <a:t>En un mundo donde se democratiza el acceso al conocimiento,</a:t>
            </a:r>
            <a:br>
              <a:rPr lang="es-UY" dirty="0"/>
            </a:br>
            <a:r>
              <a:rPr lang="es-UY" dirty="0"/>
              <a:t>donde se abaratan los elementos de producción,</a:t>
            </a:r>
            <a:br>
              <a:rPr lang="es-UY" dirty="0"/>
            </a:br>
            <a:r>
              <a:rPr lang="es-UY" dirty="0"/>
              <a:t>la globalización desdibuja las fronteras y</a:t>
            </a:r>
            <a:br>
              <a:rPr lang="es-UY" dirty="0"/>
            </a:br>
            <a:r>
              <a:rPr lang="es-UY" dirty="0"/>
              <a:t>las grandes disrupciones surgen de un escritorio,</a:t>
            </a:r>
            <a:br>
              <a:rPr lang="es-UY" dirty="0"/>
            </a:br>
            <a:r>
              <a:rPr lang="es-UY" dirty="0"/>
              <a:t>los países desarrollados tienen en esta Nueva Economía,</a:t>
            </a:r>
            <a:br>
              <a:rPr lang="es-UY" dirty="0"/>
            </a:br>
            <a:r>
              <a:rPr lang="es-UY" dirty="0"/>
              <a:t>una oportunidad única de avanzar hacia el desarrollo.</a:t>
            </a:r>
          </a:p>
        </p:txBody>
      </p:sp>
    </p:spTree>
    <p:extLst>
      <p:ext uri="{BB962C8B-B14F-4D97-AF65-F5344CB8AC3E}">
        <p14:creationId xmlns:p14="http://schemas.microsoft.com/office/powerpoint/2010/main" val="236095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3000" y="1410078"/>
            <a:ext cx="8915399" cy="2262781"/>
          </a:xfrm>
        </p:spPr>
        <p:txBody>
          <a:bodyPr/>
          <a:lstStyle/>
          <a:p>
            <a:r>
              <a:rPr lang="es-UY" dirty="0"/>
              <a:t>Muchas gracias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24399" y="405310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s-UY" dirty="0"/>
              <a:t>Marcelo Montado</a:t>
            </a:r>
            <a:br>
              <a:rPr lang="es-UY" dirty="0"/>
            </a:br>
            <a:r>
              <a:rPr lang="es-UY" dirty="0"/>
              <a:t>Presidente CEDU</a:t>
            </a:r>
            <a:br>
              <a:rPr lang="es-UY" dirty="0"/>
            </a:br>
            <a:r>
              <a:rPr lang="es-UY" dirty="0"/>
              <a:t>mmontado@gmail.com</a:t>
            </a:r>
            <a:br>
              <a:rPr lang="es-UY" dirty="0"/>
            </a:br>
            <a:r>
              <a:rPr lang="es-UY" dirty="0"/>
              <a:t>@</a:t>
            </a:r>
            <a:r>
              <a:rPr lang="es-UY" dirty="0" err="1"/>
              <a:t>mmontado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8864182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F5C16A11FF3142AD98FE93BCD0A370" ma:contentTypeVersion="1" ma:contentTypeDescription="Create a new document." ma:contentTypeScope="" ma:versionID="da3e9551827be27c540814dd12af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E339875-55B1-40C0-9306-4306BA507742}"/>
</file>

<file path=customXml/itemProps2.xml><?xml version="1.0" encoding="utf-8"?>
<ds:datastoreItem xmlns:ds="http://schemas.openxmlformats.org/officeDocument/2006/customXml" ds:itemID="{BFAFE90A-F92C-49C6-8786-B2363D86E704}"/>
</file>

<file path=customXml/itemProps3.xml><?xml version="1.0" encoding="utf-8"?>
<ds:datastoreItem xmlns:ds="http://schemas.openxmlformats.org/officeDocument/2006/customXml" ds:itemID="{9DD110A6-A85F-4D3A-8A14-48FA4FB8935F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149</Words>
  <Application>Microsoft Office PowerPoint</Application>
  <PresentationFormat>Panorámica</PresentationFormat>
  <Paragraphs>14</Paragraphs>
  <Slides>7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Espiral</vt:lpstr>
      <vt:lpstr>Economía Digital, camino hacia una sociedad de bienestar generalizado</vt:lpstr>
      <vt:lpstr>Presentación de PowerPoint</vt:lpstr>
      <vt:lpstr>Transmutación de la Humanidad</vt:lpstr>
      <vt:lpstr>Hacia una mejor Calidad de Vida</vt:lpstr>
      <vt:lpstr>Innovación, capital del emprendedurismo</vt:lpstr>
      <vt:lpstr>La Economía Digital como oportunidad para los países en desarrollo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Conocimiento compartido</dc:title>
  <dc:creator>Marcelo Montado</dc:creator>
  <cp:lastModifiedBy>Marcelo Montado</cp:lastModifiedBy>
  <cp:revision>10</cp:revision>
  <dcterms:created xsi:type="dcterms:W3CDTF">2016-09-06T02:22:25Z</dcterms:created>
  <dcterms:modified xsi:type="dcterms:W3CDTF">2016-09-07T02:53:13Z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0x010100DEF5C16A11FF3142AD98FE93BCD0A370</vt:lpwstr>
  </property>
</Properties>
</file>