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276" r:id="rId4"/>
    <p:sldId id="267" r:id="rId5"/>
    <p:sldId id="263" r:id="rId6"/>
    <p:sldId id="274" r:id="rId7"/>
    <p:sldId id="277" r:id="rId8"/>
    <p:sldId id="272" r:id="rId9"/>
    <p:sldId id="270" r:id="rId10"/>
    <p:sldId id="271" r:id="rId11"/>
    <p:sldId id="260" r:id="rId12"/>
  </p:sldIdLst>
  <p:sldSz cx="18291175" cy="10290175"/>
  <p:notesSz cx="6858000" cy="9144000"/>
  <p:custDataLst>
    <p:tags r:id="rId14"/>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71" d="100"/>
          <a:sy n="71" d="100"/>
        </p:scale>
        <p:origin x="-714" y="-546"/>
      </p:cViewPr>
      <p:guideLst>
        <p:guide orient="horz" pos="2288"/>
        <p:guide orient="horz" pos="2969"/>
        <p:guide pos="5761"/>
        <p:guide pos="577"/>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2660550458715597"/>
          <c:y val="7.2784810126582306E-2"/>
          <c:w val="0.54495412844036673"/>
          <c:h val="0.70886075949367111"/>
        </c:manualLayout>
      </c:layout>
      <c:scatterChart>
        <c:scatterStyle val="smoothMarker"/>
        <c:ser>
          <c:idx val="0"/>
          <c:order val="0"/>
          <c:tx>
            <c:strRef>
              <c:f>Sheet1!$A$2</c:f>
              <c:strCache>
                <c:ptCount val="1"/>
                <c:pt idx="0">
                  <c:v>Urban Population</c:v>
                </c:pt>
              </c:strCache>
            </c:strRef>
          </c:tx>
          <c:spPr>
            <a:ln w="96395">
              <a:solidFill>
                <a:srgbClr val="FF0000"/>
              </a:solidFill>
              <a:prstDash val="solid"/>
            </a:ln>
          </c:spPr>
          <c:marker>
            <c:symbol val="none"/>
          </c:marker>
          <c:xVal>
            <c:numRef>
              <c:f>Sheet1!$B$1:$L$1</c:f>
              <c:numCache>
                <c:formatCode>General</c:formatCode>
                <c:ptCount val="11"/>
                <c:pt idx="1">
                  <c:v>1960</c:v>
                </c:pt>
                <c:pt idx="2">
                  <c:v>1970</c:v>
                </c:pt>
                <c:pt idx="3">
                  <c:v>1980</c:v>
                </c:pt>
                <c:pt idx="4">
                  <c:v>1990</c:v>
                </c:pt>
                <c:pt idx="5">
                  <c:v>2000</c:v>
                </c:pt>
                <c:pt idx="6">
                  <c:v>2010</c:v>
                </c:pt>
                <c:pt idx="7">
                  <c:v>2020</c:v>
                </c:pt>
                <c:pt idx="8">
                  <c:v>2030</c:v>
                </c:pt>
                <c:pt idx="9">
                  <c:v>2040</c:v>
                </c:pt>
                <c:pt idx="10">
                  <c:v>2060</c:v>
                </c:pt>
              </c:numCache>
            </c:numRef>
          </c:xVal>
          <c:yVal>
            <c:numRef>
              <c:f>Sheet1!$B$2:$L$2</c:f>
              <c:numCache>
                <c:formatCode>General</c:formatCode>
                <c:ptCount val="11"/>
                <c:pt idx="1">
                  <c:v>700</c:v>
                </c:pt>
                <c:pt idx="2">
                  <c:v>1000</c:v>
                </c:pt>
                <c:pt idx="3">
                  <c:v>1500</c:v>
                </c:pt>
                <c:pt idx="4">
                  <c:v>2100</c:v>
                </c:pt>
                <c:pt idx="5">
                  <c:v>2600</c:v>
                </c:pt>
                <c:pt idx="6">
                  <c:v>3200</c:v>
                </c:pt>
                <c:pt idx="7">
                  <c:v>4010</c:v>
                </c:pt>
                <c:pt idx="8">
                  <c:v>4900</c:v>
                </c:pt>
                <c:pt idx="9">
                  <c:v>5500</c:v>
                </c:pt>
                <c:pt idx="10">
                  <c:v>6500</c:v>
                </c:pt>
              </c:numCache>
            </c:numRef>
          </c:yVal>
          <c:smooth val="1"/>
        </c:ser>
        <c:ser>
          <c:idx val="1"/>
          <c:order val="1"/>
          <c:tx>
            <c:strRef>
              <c:f>Sheet1!$A$3</c:f>
              <c:strCache>
                <c:ptCount val="1"/>
                <c:pt idx="0">
                  <c:v>Rural Population</c:v>
                </c:pt>
              </c:strCache>
            </c:strRef>
          </c:tx>
          <c:spPr>
            <a:ln w="96395">
              <a:solidFill>
                <a:srgbClr val="00FF00"/>
              </a:solidFill>
              <a:prstDash val="solid"/>
            </a:ln>
          </c:spPr>
          <c:marker>
            <c:symbol val="none"/>
          </c:marker>
          <c:xVal>
            <c:numRef>
              <c:f>Sheet1!$B$1:$L$1</c:f>
              <c:numCache>
                <c:formatCode>General</c:formatCode>
                <c:ptCount val="11"/>
                <c:pt idx="1">
                  <c:v>1960</c:v>
                </c:pt>
                <c:pt idx="2">
                  <c:v>1970</c:v>
                </c:pt>
                <c:pt idx="3">
                  <c:v>1980</c:v>
                </c:pt>
                <c:pt idx="4">
                  <c:v>1990</c:v>
                </c:pt>
                <c:pt idx="5">
                  <c:v>2000</c:v>
                </c:pt>
                <c:pt idx="6">
                  <c:v>2010</c:v>
                </c:pt>
                <c:pt idx="7">
                  <c:v>2020</c:v>
                </c:pt>
                <c:pt idx="8">
                  <c:v>2030</c:v>
                </c:pt>
                <c:pt idx="9">
                  <c:v>2040</c:v>
                </c:pt>
                <c:pt idx="10">
                  <c:v>2060</c:v>
                </c:pt>
              </c:numCache>
            </c:numRef>
          </c:xVal>
          <c:yVal>
            <c:numRef>
              <c:f>Sheet1!$B$3:$L$3</c:f>
              <c:numCache>
                <c:formatCode>General</c:formatCode>
                <c:ptCount val="11"/>
                <c:pt idx="1">
                  <c:v>1700</c:v>
                </c:pt>
                <c:pt idx="2">
                  <c:v>2000</c:v>
                </c:pt>
                <c:pt idx="3">
                  <c:v>2500</c:v>
                </c:pt>
                <c:pt idx="4">
                  <c:v>2800</c:v>
                </c:pt>
                <c:pt idx="5">
                  <c:v>3000</c:v>
                </c:pt>
                <c:pt idx="6">
                  <c:v>3200</c:v>
                </c:pt>
                <c:pt idx="7">
                  <c:v>3300</c:v>
                </c:pt>
                <c:pt idx="8">
                  <c:v>3300</c:v>
                </c:pt>
                <c:pt idx="9">
                  <c:v>3200</c:v>
                </c:pt>
                <c:pt idx="10">
                  <c:v>2950</c:v>
                </c:pt>
              </c:numCache>
            </c:numRef>
          </c:yVal>
        </c:ser>
        <c:axId val="106192896"/>
        <c:axId val="106195200"/>
      </c:scatterChart>
      <c:valAx>
        <c:axId val="106192896"/>
        <c:scaling>
          <c:orientation val="minMax"/>
          <c:max val="2060"/>
          <c:min val="1960"/>
        </c:scaling>
        <c:axPos val="b"/>
        <c:majorGridlines>
          <c:spPr>
            <a:ln w="32132">
              <a:solidFill>
                <a:srgbClr val="FFFFFF"/>
              </a:solidFill>
              <a:prstDash val="solid"/>
            </a:ln>
          </c:spPr>
        </c:majorGridlines>
        <c:numFmt formatCode="General" sourceLinked="1"/>
        <c:tickLblPos val="nextTo"/>
        <c:spPr>
          <a:ln w="32132">
            <a:solidFill>
              <a:srgbClr val="FFFFFF"/>
            </a:solidFill>
            <a:prstDash val="solid"/>
          </a:ln>
        </c:spPr>
        <c:txPr>
          <a:bodyPr rot="0" vert="horz"/>
          <a:lstStyle/>
          <a:p>
            <a:pPr>
              <a:defRPr sz="2024" b="1" i="0" u="none" strike="noStrike" baseline="0">
                <a:solidFill>
                  <a:srgbClr val="FFFFFF"/>
                </a:solidFill>
                <a:latin typeface="MS P????"/>
                <a:ea typeface="MS P????"/>
                <a:cs typeface="MS P????"/>
              </a:defRPr>
            </a:pPr>
            <a:endParaRPr lang="es-ES"/>
          </a:p>
        </c:txPr>
        <c:crossAx val="106195200"/>
        <c:crosses val="autoZero"/>
        <c:crossBetween val="midCat"/>
        <c:majorUnit val="10"/>
      </c:valAx>
      <c:valAx>
        <c:axId val="106195200"/>
        <c:scaling>
          <c:orientation val="minMax"/>
        </c:scaling>
        <c:axPos val="l"/>
        <c:majorGridlines>
          <c:spPr>
            <a:ln w="32132">
              <a:solidFill>
                <a:srgbClr val="FFFFFF"/>
              </a:solidFill>
              <a:prstDash val="solid"/>
            </a:ln>
          </c:spPr>
        </c:majorGridlines>
        <c:numFmt formatCode="0" sourceLinked="0"/>
        <c:tickLblPos val="nextTo"/>
        <c:spPr>
          <a:ln w="32132">
            <a:solidFill>
              <a:srgbClr val="FFFFFF"/>
            </a:solidFill>
            <a:prstDash val="solid"/>
          </a:ln>
        </c:spPr>
        <c:txPr>
          <a:bodyPr rot="0" vert="horz"/>
          <a:lstStyle/>
          <a:p>
            <a:pPr>
              <a:defRPr sz="2024" b="1" i="0" u="none" strike="noStrike" baseline="0">
                <a:solidFill>
                  <a:srgbClr val="FFFFFF"/>
                </a:solidFill>
                <a:latin typeface="MS P????"/>
                <a:ea typeface="MS P????"/>
                <a:cs typeface="MS P????"/>
              </a:defRPr>
            </a:pPr>
            <a:endParaRPr lang="es-ES"/>
          </a:p>
        </c:txPr>
        <c:crossAx val="106192896"/>
        <c:crosses val="autoZero"/>
        <c:crossBetween val="midCat"/>
      </c:valAx>
      <c:spPr>
        <a:noFill/>
        <a:ln w="32132">
          <a:solidFill>
            <a:schemeClr val="tx1"/>
          </a:solidFill>
          <a:prstDash val="solid"/>
        </a:ln>
      </c:spPr>
    </c:plotArea>
    <c:legend>
      <c:legendPos val="b"/>
      <c:layout>
        <c:manualLayout>
          <c:xMode val="edge"/>
          <c:yMode val="edge"/>
          <c:x val="0.11376146788990825"/>
          <c:y val="0.92721518987341756"/>
          <c:w val="0.52477064220183511"/>
          <c:h val="6.9620253164556958E-2"/>
        </c:manualLayout>
      </c:layout>
      <c:spPr>
        <a:noFill/>
        <a:ln w="64263">
          <a:noFill/>
        </a:ln>
      </c:spPr>
      <c:txPr>
        <a:bodyPr/>
        <a:lstStyle/>
        <a:p>
          <a:pPr>
            <a:defRPr sz="2328" b="1" i="0" u="none" strike="noStrike" baseline="0">
              <a:solidFill>
                <a:srgbClr val="FFFFFF"/>
              </a:solidFill>
              <a:latin typeface="MS P????"/>
              <a:ea typeface="MS P????"/>
              <a:cs typeface="MS P????"/>
            </a:defRPr>
          </a:pPr>
          <a:endParaRPr lang="es-ES"/>
        </a:p>
      </c:txPr>
    </c:legend>
    <c:plotVisOnly val="1"/>
    <c:dispBlanksAs val="gap"/>
  </c:chart>
  <c:spPr>
    <a:noFill/>
    <a:ln>
      <a:noFill/>
    </a:ln>
  </c:spPr>
  <c:txPr>
    <a:bodyPr/>
    <a:lstStyle/>
    <a:p>
      <a:pPr>
        <a:defRPr sz="3416" b="1" i="0" u="none" strike="noStrike" baseline="0">
          <a:solidFill>
            <a:srgbClr val="FFFFFF"/>
          </a:solidFill>
          <a:latin typeface="MS P????"/>
          <a:ea typeface="MS P????"/>
          <a:cs typeface="MS P????"/>
        </a:defRPr>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5C36B-F377-4E6E-BF2F-BDD5AE1CD893}" type="datetimeFigureOut">
              <a:rPr lang="es-ES" smtClean="0"/>
              <a:pPr/>
              <a:t>17-09-13</a:t>
            </a:fld>
            <a:endParaRPr lang="es-E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DC8FF-C462-49F0-AE8E-AC0EF7512FA2}"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ES_tradnl"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a:lnSpc>
                <a:spcPct val="90000"/>
              </a:lnSpc>
            </a:pPr>
            <a:endParaRPr lang="es-E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A4E3E3-E7E2-4A2B-87C6-EEA2F6D1D39A}" type="slidenum">
              <a:rPr lang="en-US"/>
              <a:pPr/>
              <a:t>7</a:t>
            </a:fld>
            <a:endParaRPr lang="en-US"/>
          </a:p>
        </p:txBody>
      </p:sp>
      <p:sp>
        <p:nvSpPr>
          <p:cNvPr id="116738" name="Text Box 2"/>
          <p:cNvSpPr txBox="1">
            <a:spLocks noChangeArrowheads="1"/>
          </p:cNvSpPr>
          <p:nvPr/>
        </p:nvSpPr>
        <p:spPr bwMode="auto">
          <a:xfrm>
            <a:off x="3884613" y="8683625"/>
            <a:ext cx="2971800" cy="457200"/>
          </a:xfrm>
          <a:prstGeom prst="rect">
            <a:avLst/>
          </a:prstGeom>
          <a:noFill/>
          <a:ln w="9525">
            <a:noFill/>
            <a:round/>
            <a:headEnd/>
            <a:tailEnd/>
          </a:ln>
          <a:effectLst/>
        </p:spPr>
        <p:txBody>
          <a:bodyPr lIns="85779" tIns="44605" rIns="85779" bIns="44605" anchor="b"/>
          <a:lstStyle/>
          <a:p>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fld id="{BD801725-E0E2-4701-8B64-A6CF8728C197}" type="slidenum">
              <a:rPr lang="en-US" sz="1100">
                <a:solidFill>
                  <a:srgbClr val="000000"/>
                </a:solidFill>
                <a:ea typeface="MS PGothic" pitchFamily="34" charset="-128"/>
              </a:rPr>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t>7</a:t>
            </a:fld>
            <a:endParaRPr lang="en-US" sz="1100">
              <a:solidFill>
                <a:srgbClr val="000000"/>
              </a:solidFill>
              <a:ea typeface="MS PGothic" pitchFamily="34" charset="-128"/>
            </a:endParaRPr>
          </a:p>
        </p:txBody>
      </p:sp>
      <p:sp>
        <p:nvSpPr>
          <p:cNvPr id="116739" name="Rectangle 3"/>
          <p:cNvSpPr txBox="1">
            <a:spLocks noGrp="1" noRot="1" noChangeAspect="1" noChangeArrowheads="1" noTextEdit="1"/>
          </p:cNvSpPr>
          <p:nvPr>
            <p:ph type="sldImg"/>
          </p:nvPr>
        </p:nvSpPr>
        <p:spPr>
          <a:xfrm>
            <a:off x="382588" y="442913"/>
            <a:ext cx="6092825" cy="3429000"/>
          </a:xfrm>
          <a:ln/>
        </p:spPr>
      </p:sp>
      <p:sp>
        <p:nvSpPr>
          <p:cNvPr id="116740" name="Text Box 4"/>
          <p:cNvSpPr txBox="1">
            <a:spLocks noGrp="1" noChangeArrowheads="1"/>
          </p:cNvSpPr>
          <p:nvPr>
            <p:ph type="body" idx="1"/>
          </p:nvPr>
        </p:nvSpPr>
        <p:spPr>
          <a:xfrm>
            <a:off x="338138" y="4725988"/>
            <a:ext cx="6227762" cy="3957637"/>
          </a:xfrm>
          <a:noFill/>
          <a:ln/>
        </p:spPr>
        <p:txBody>
          <a:bodyPr/>
          <a:lstStyle/>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Thème de l’ENERGIE: EAU et ELECTRICITE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Page 29: les 2 références seront MALTE et EDELIA en Bretagne</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En moyenne 20 % de l eau consommée dans les villes est perdue – Moyenne mondiale et francaise confirmée par nos partenaires sur Malte et Monaco ( Suez Environment) .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Cette perte de 20% se repartit en part egale entre les fuites non detectées et non detectables car trop faible et les pertes dues a des debits reels mais que l’on ne sait pas facturer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Le réseau d’ electricite subit aussi des pertes NON facturées, qui sont le résultat de fraude ( branchement non autorisés ) ou de dysfonctionement des compteurs, problèmes qui ne peuvent se detecter que si on instrumente le reseau tres finement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2 exemples : celui de MALTE ou IBM construit l infrastructure informatique d un reseau intelligent permettant de distribuer eau et electricite sur 250000 foyers avec notre partenaire LYONNAISE DES EAUX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Et celui de  l experimentation conduite avec EDELIA , filiale d EDF en Bretagne cet hiver , qui a permit de maitriser les pics de productions , donc d eviter de demarrer des centrales thermiques et de securiser la bonne tenue du reseau breton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A4E3E3-E7E2-4A2B-87C6-EEA2F6D1D39A}" type="slidenum">
              <a:rPr lang="en-US"/>
              <a:pPr/>
              <a:t>8</a:t>
            </a:fld>
            <a:endParaRPr lang="en-US"/>
          </a:p>
        </p:txBody>
      </p:sp>
      <p:sp>
        <p:nvSpPr>
          <p:cNvPr id="116738" name="Text Box 2"/>
          <p:cNvSpPr txBox="1">
            <a:spLocks noChangeArrowheads="1"/>
          </p:cNvSpPr>
          <p:nvPr/>
        </p:nvSpPr>
        <p:spPr bwMode="auto">
          <a:xfrm>
            <a:off x="3884613" y="8683625"/>
            <a:ext cx="2971800" cy="457200"/>
          </a:xfrm>
          <a:prstGeom prst="rect">
            <a:avLst/>
          </a:prstGeom>
          <a:noFill/>
          <a:ln w="9525">
            <a:noFill/>
            <a:round/>
            <a:headEnd/>
            <a:tailEnd/>
          </a:ln>
          <a:effectLst/>
        </p:spPr>
        <p:txBody>
          <a:bodyPr lIns="85779" tIns="44605" rIns="85779" bIns="44605" anchor="b"/>
          <a:lstStyle/>
          <a:p>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fld id="{BD801725-E0E2-4701-8B64-A6CF8728C197}" type="slidenum">
              <a:rPr lang="en-US" sz="1100">
                <a:solidFill>
                  <a:srgbClr val="000000"/>
                </a:solidFill>
                <a:ea typeface="MS PGothic" pitchFamily="34" charset="-128"/>
              </a:rPr>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t>8</a:t>
            </a:fld>
            <a:endParaRPr lang="en-US" sz="1100">
              <a:solidFill>
                <a:srgbClr val="000000"/>
              </a:solidFill>
              <a:ea typeface="MS PGothic" pitchFamily="34" charset="-128"/>
            </a:endParaRPr>
          </a:p>
        </p:txBody>
      </p:sp>
      <p:sp>
        <p:nvSpPr>
          <p:cNvPr id="116739" name="Rectangle 3"/>
          <p:cNvSpPr txBox="1">
            <a:spLocks noGrp="1" noRot="1" noChangeAspect="1" noChangeArrowheads="1" noTextEdit="1"/>
          </p:cNvSpPr>
          <p:nvPr>
            <p:ph type="sldImg"/>
          </p:nvPr>
        </p:nvSpPr>
        <p:spPr>
          <a:xfrm>
            <a:off x="382588" y="442913"/>
            <a:ext cx="6092825" cy="3429000"/>
          </a:xfrm>
          <a:ln/>
        </p:spPr>
      </p:sp>
      <p:sp>
        <p:nvSpPr>
          <p:cNvPr id="116740" name="Text Box 4"/>
          <p:cNvSpPr txBox="1">
            <a:spLocks noGrp="1" noChangeArrowheads="1"/>
          </p:cNvSpPr>
          <p:nvPr>
            <p:ph type="body" idx="1"/>
          </p:nvPr>
        </p:nvSpPr>
        <p:spPr>
          <a:xfrm>
            <a:off x="338138" y="4725988"/>
            <a:ext cx="6227762" cy="3957637"/>
          </a:xfrm>
          <a:noFill/>
          <a:ln/>
        </p:spPr>
        <p:txBody>
          <a:bodyPr/>
          <a:lstStyle/>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Thème de l’ENERGIE: EAU et ELECTRICITE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Page 29: les 2 références seront MALTE et EDELIA en Bretagne</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En moyenne 20 % de l eau consommée dans les villes est perdue – Moyenne mondiale et francaise confirmée par nos partenaires sur Malte et Monaco ( Suez Environment) .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Cette perte de 20% se repartit en part egale entre les fuites non detectées et non detectables car trop faible et les pertes dues a des debits reels mais que l’on ne sait pas facturer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Le réseau d’ electricite subit aussi des pertes NON facturées, qui sont le résultat de fraude ( branchement non autorisés ) ou de dysfonctionement des compteurs, problèmes qui ne peuvent se detecter que si on instrumente le reseau tres finement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2 exemples : celui de MALTE ou IBM construit l infrastructure informatique d un reseau intelligent permettant de distribuer eau et electricite sur 250000 foyers avec notre partenaire LYONNAISE DES EAUX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ea typeface="MS PGothic" pitchFamily="34" charset="-128"/>
              </a:rPr>
              <a:t>Et celui de  l experimentation conduite avec EDELIA , filiale d EDF en Bretagne cet hiver , qui a permit de maitriser les pics de productions , donc d eviter de demarrer des centrales thermiques et de securiser la bonne tenue du reseau breton .</a:t>
            </a:r>
          </a:p>
          <a:p>
            <a:pPr defTabSz="449263">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80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5AD46E5-4217-40F5-8A15-0CAE5AED2739}" type="slidenum">
              <a:rPr lang="en-US"/>
              <a:pPr/>
              <a:t>9</a:t>
            </a:fld>
            <a:endParaRPr lang="en-US"/>
          </a:p>
        </p:txBody>
      </p:sp>
      <p:sp>
        <p:nvSpPr>
          <p:cNvPr id="131074" name="Text Box 2"/>
          <p:cNvSpPr txBox="1">
            <a:spLocks noChangeArrowheads="1"/>
          </p:cNvSpPr>
          <p:nvPr/>
        </p:nvSpPr>
        <p:spPr bwMode="auto">
          <a:xfrm>
            <a:off x="3884613" y="8683625"/>
            <a:ext cx="2971800" cy="457200"/>
          </a:xfrm>
          <a:prstGeom prst="rect">
            <a:avLst/>
          </a:prstGeom>
          <a:noFill/>
          <a:ln w="9525">
            <a:noFill/>
            <a:round/>
            <a:headEnd/>
            <a:tailEnd/>
          </a:ln>
          <a:effectLst/>
        </p:spPr>
        <p:txBody>
          <a:bodyPr lIns="85779" tIns="44605" rIns="85779" bIns="44605" anchor="b"/>
          <a:lstStyle/>
          <a:p>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fld id="{E4496C5E-CC3A-4D4E-BF6E-56FB52BF7067}" type="slidenum">
              <a:rPr lang="en-US" sz="1100">
                <a:solidFill>
                  <a:srgbClr val="000000"/>
                </a:solidFill>
                <a:ea typeface="MS PGothic" pitchFamily="34" charset="-128"/>
              </a:rPr>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t>9</a:t>
            </a:fld>
            <a:endParaRPr lang="en-US" sz="1100">
              <a:solidFill>
                <a:srgbClr val="000000"/>
              </a:solidFill>
              <a:ea typeface="MS PGothic" pitchFamily="34" charset="-128"/>
            </a:endParaRPr>
          </a:p>
        </p:txBody>
      </p:sp>
      <p:sp>
        <p:nvSpPr>
          <p:cNvPr id="131075" name="Rectangle 3"/>
          <p:cNvSpPr txBox="1">
            <a:spLocks noGrp="1" noRot="1" noChangeAspect="1" noChangeArrowheads="1" noTextEdit="1"/>
          </p:cNvSpPr>
          <p:nvPr>
            <p:ph type="sldImg"/>
          </p:nvPr>
        </p:nvSpPr>
        <p:spPr>
          <a:xfrm>
            <a:off x="382588" y="442913"/>
            <a:ext cx="6092825" cy="3429000"/>
          </a:xfrm>
          <a:ln/>
        </p:spPr>
      </p:sp>
      <p:sp>
        <p:nvSpPr>
          <p:cNvPr id="131076" name="Text Box 4"/>
          <p:cNvSpPr txBox="1">
            <a:spLocks noGrp="1" noChangeArrowheads="1"/>
          </p:cNvSpPr>
          <p:nvPr>
            <p:ph type="body" idx="1"/>
          </p:nvPr>
        </p:nvSpPr>
        <p:spPr>
          <a:noFill/>
          <a:ln/>
        </p:spPr>
        <p:txBody>
          <a:bodyPr wrap="none" anchor="ctr"/>
          <a:lstStyle/>
          <a:p>
            <a:r>
              <a:rPr lang="fr-FR" b="1"/>
              <a:t>a real-time Crime Information Warehouse that makes NYPD more proactive and effective in fighting crime</a:t>
            </a:r>
            <a:r>
              <a:rPr lang="fr-FR"/>
              <a:t> </a:t>
            </a:r>
            <a:endParaRPr lang="en-US" b="1"/>
          </a:p>
          <a:p>
            <a:endParaRPr lang="en-US" b="1"/>
          </a:p>
          <a:p>
            <a:r>
              <a:rPr lang="en-US" b="1"/>
              <a:t>Memphis Police Dept</a:t>
            </a:r>
            <a:endParaRPr lang="fr-FR" b="1">
              <a:solidFill>
                <a:srgbClr val="FFFFFF"/>
              </a:solidFill>
            </a:endParaRPr>
          </a:p>
          <a:p>
            <a:r>
              <a:rPr lang="en-US">
                <a:solidFill>
                  <a:srgbClr val="FFFFFF"/>
                </a:solidFill>
              </a:rPr>
              <a:t>Use predictive analytics to reduce crime without a proportional increase in staff – while expanding </a:t>
            </a:r>
            <a:br>
              <a:rPr lang="en-US">
                <a:solidFill>
                  <a:srgbClr val="FFFFFF"/>
                </a:solidFill>
              </a:rPr>
            </a:br>
            <a:r>
              <a:rPr lang="en-US">
                <a:solidFill>
                  <a:srgbClr val="FFFFFF"/>
                </a:solidFill>
              </a:rPr>
              <a:t>coverage area.</a:t>
            </a:r>
          </a:p>
          <a:p>
            <a:r>
              <a:rPr lang="en-US">
                <a:solidFill>
                  <a:srgbClr val="FFFFFF"/>
                </a:solidFill>
              </a:rPr>
              <a:t>Memphis Police Dept reduces crime 19% over 4 years</a:t>
            </a:r>
            <a:endParaRPr lang="fr-FR">
              <a:solidFill>
                <a:srgbClr val="FFFF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DB633FE-F6EF-48BF-805B-D6EA986DA724}" type="slidenum">
              <a:rPr lang="en-US"/>
              <a:pPr/>
              <a:t>10</a:t>
            </a:fld>
            <a:endParaRPr lang="en-US"/>
          </a:p>
        </p:txBody>
      </p:sp>
      <p:sp>
        <p:nvSpPr>
          <p:cNvPr id="263170" name="Text Box 2"/>
          <p:cNvSpPr txBox="1">
            <a:spLocks noChangeArrowheads="1"/>
          </p:cNvSpPr>
          <p:nvPr/>
        </p:nvSpPr>
        <p:spPr bwMode="auto">
          <a:xfrm>
            <a:off x="3884613" y="8683625"/>
            <a:ext cx="2971800" cy="457200"/>
          </a:xfrm>
          <a:prstGeom prst="rect">
            <a:avLst/>
          </a:prstGeom>
          <a:noFill/>
          <a:ln w="9525">
            <a:noFill/>
            <a:round/>
            <a:headEnd/>
            <a:tailEnd/>
          </a:ln>
          <a:effectLst/>
        </p:spPr>
        <p:txBody>
          <a:bodyPr lIns="91269" tIns="45634" rIns="91269" bIns="45634" anchor="b"/>
          <a:lstStyle/>
          <a:p>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fld id="{358A0850-9D41-4BF9-95F7-7829356F92D8}" type="slidenum">
              <a:rPr lang="en-US" sz="1200">
                <a:solidFill>
                  <a:srgbClr val="000000"/>
                </a:solidFill>
                <a:ea typeface="MS PGothic" pitchFamily="34" charset="-128"/>
                <a:cs typeface="Arial" pitchFamily="34" charset="0"/>
              </a:rPr>
              <a:pPr algn="r" defTabSz="428625">
                <a:lnSpc>
                  <a:spcPct val="100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t>10</a:t>
            </a:fld>
            <a:endParaRPr lang="en-US" sz="1200">
              <a:solidFill>
                <a:srgbClr val="000000"/>
              </a:solidFill>
              <a:ea typeface="MS PGothic" pitchFamily="34" charset="-128"/>
              <a:cs typeface="Arial" pitchFamily="34" charset="0"/>
            </a:endParaRPr>
          </a:p>
        </p:txBody>
      </p:sp>
      <p:sp>
        <p:nvSpPr>
          <p:cNvPr id="263171" name="Rectangle 3"/>
          <p:cNvSpPr txBox="1">
            <a:spLocks noGrp="1" noRot="1" noChangeAspect="1" noChangeArrowheads="1" noTextEdit="1"/>
          </p:cNvSpPr>
          <p:nvPr>
            <p:ph type="sldImg"/>
          </p:nvPr>
        </p:nvSpPr>
        <p:spPr>
          <a:xfrm>
            <a:off x="382588" y="442913"/>
            <a:ext cx="6092825" cy="3429000"/>
          </a:xfrm>
          <a:ln/>
        </p:spPr>
      </p:sp>
      <p:sp>
        <p:nvSpPr>
          <p:cNvPr id="263172" name="Rectangle 4"/>
          <p:cNvSpPr txBox="1">
            <a:spLocks noGrp="1" noChangeArrowheads="1"/>
          </p:cNvSpPr>
          <p:nvPr>
            <p:ph type="body" idx="1"/>
          </p:nvPr>
        </p:nvSpPr>
        <p:spPr>
          <a:ln/>
        </p:spPr>
        <p:txBody>
          <a:bodyPr wrap="none" anchor="ctr"/>
          <a:lstStyle/>
          <a:p>
            <a:endParaRPr lang="fr-FR"/>
          </a:p>
        </p:txBody>
      </p:sp>
      <p:sp>
        <p:nvSpPr>
          <p:cNvPr id="263173" name="Rectangle 5"/>
          <p:cNvSpPr>
            <a:spLocks noChangeArrowheads="1"/>
          </p:cNvSpPr>
          <p:nvPr/>
        </p:nvSpPr>
        <p:spPr bwMode="auto">
          <a:xfrm>
            <a:off x="736600" y="4300538"/>
            <a:ext cx="5484813" cy="4113212"/>
          </a:xfrm>
          <a:prstGeom prst="rect">
            <a:avLst/>
          </a:prstGeom>
          <a:noFill/>
          <a:ln w="9525">
            <a:noFill/>
            <a:round/>
            <a:headEnd/>
            <a:tailEnd/>
          </a:ln>
          <a:effectLst/>
        </p:spPr>
        <p:txBody>
          <a:bodyPr lIns="91269" tIns="45634" rIns="91269" bIns="45634"/>
          <a:lstStyle/>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r>
              <a:rPr lang="fr-FR" sz="1100">
                <a:solidFill>
                  <a:srgbClr val="000000"/>
                </a:solidFill>
                <a:latin typeface="Arial Unicode MS" pitchFamily="34" charset="-128"/>
                <a:ea typeface="MS PGothic" pitchFamily="34" charset="-128"/>
                <a:cs typeface="Arial" pitchFamily="34" charset="0"/>
              </a:rPr>
              <a:t>All around the world, businesses, governments and institutions are investing to reduce costs, drive innovation and transform their infrastructure. The economic downturn has intensified this trend, as leaders seek not simply to repair what is broken, but to prepare for a 21st Century economy.</a:t>
            </a: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r>
              <a:rPr lang="fr-FR" sz="1100">
                <a:solidFill>
                  <a:srgbClr val="000000"/>
                </a:solidFill>
                <a:latin typeface="Arial Unicode MS" pitchFamily="34" charset="-128"/>
                <a:ea typeface="MS PGothic" pitchFamily="34" charset="-128"/>
                <a:cs typeface="Arial" pitchFamily="34" charset="0"/>
              </a:rPr>
              <a:t>Many of their key priorities are in areas where IBM has leading solutions</a:t>
            </a:r>
            <a:r>
              <a:rPr lang="fr-FR" sz="1100">
                <a:solidFill>
                  <a:srgbClr val="000000"/>
                </a:solidFill>
                <a:ea typeface="MS PGothic" pitchFamily="34" charset="-128"/>
                <a:cs typeface="Arial" pitchFamily="34" charset="0"/>
              </a:rPr>
              <a:t>—</a:t>
            </a:r>
            <a:r>
              <a:rPr lang="fr-FR" sz="1100">
                <a:solidFill>
                  <a:srgbClr val="000000"/>
                </a:solidFill>
                <a:latin typeface="Arial Unicode MS" pitchFamily="34" charset="-128"/>
                <a:ea typeface="MS PGothic" pitchFamily="34" charset="-128"/>
                <a:cs typeface="Arial" pitchFamily="34" charset="0"/>
              </a:rPr>
              <a:t>such as smarter utility grids, traffic, healthcare, financial systems, telecommunications and cities. We are aggressively pursuing this transformational, global opportunity.</a:t>
            </a: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r>
              <a:rPr lang="fr-FR" sz="1100" b="1">
                <a:solidFill>
                  <a:srgbClr val="000000"/>
                </a:solidFill>
                <a:latin typeface="Arial Unicode MS" pitchFamily="34" charset="-128"/>
                <a:ea typeface="MS PGothic" pitchFamily="34" charset="-128"/>
                <a:cs typeface="Arial" pitchFamily="34" charset="0"/>
              </a:rPr>
              <a:t>Smarter Food</a:t>
            </a: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r>
              <a:rPr lang="fr-FR" sz="1100">
                <a:solidFill>
                  <a:srgbClr val="000000"/>
                </a:solidFill>
                <a:latin typeface="Arial Unicode MS" pitchFamily="34" charset="-128"/>
                <a:ea typeface="MS PGothic" pitchFamily="34" charset="-128"/>
                <a:cs typeface="Arial" pitchFamily="34" charset="0"/>
              </a:rPr>
              <a:t>In a world where 820 million people are undernourished, it is a tragedy that grocers and consumers throw away $48 billion worth of food each year in the U.S. alone. Inefficiencies and quality issues plague the global food supply chain. But with new technologies to trace food from the farm to the market shelf, and more intelligent solutions to track supply and demand, a healthier future is in store.</a:t>
            </a: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a:p>
            <a:pPr algn="l" defTabSz="428625">
              <a:lnSpc>
                <a:spcPct val="95000"/>
              </a:lnSpc>
              <a:buSzPct val="100000"/>
              <a:tabLst>
                <a:tab pos="0" algn="l"/>
                <a:tab pos="427038" algn="l"/>
                <a:tab pos="855663" algn="l"/>
                <a:tab pos="1282700" algn="l"/>
                <a:tab pos="1711325" algn="l"/>
                <a:tab pos="2139950" algn="l"/>
                <a:tab pos="2566988" algn="l"/>
                <a:tab pos="2995613" algn="l"/>
                <a:tab pos="3424238" algn="l"/>
                <a:tab pos="3852863" algn="l"/>
                <a:tab pos="4279900" algn="l"/>
                <a:tab pos="4708525" algn="l"/>
                <a:tab pos="5137150" algn="l"/>
                <a:tab pos="5565775" algn="l"/>
                <a:tab pos="5992813" algn="l"/>
                <a:tab pos="6421438" algn="l"/>
                <a:tab pos="6850063" algn="l"/>
                <a:tab pos="7277100" algn="l"/>
                <a:tab pos="7705725" algn="l"/>
                <a:tab pos="8134350" algn="l"/>
                <a:tab pos="8562975" algn="l"/>
              </a:tabLst>
            </a:pPr>
            <a:endParaRPr lang="fr-FR" sz="1100">
              <a:solidFill>
                <a:srgbClr val="000000"/>
              </a:solidFill>
              <a:latin typeface="Arial Unicode MS" pitchFamily="34" charset="-128"/>
              <a:ea typeface="MS PGothic"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8690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17-09-13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a:t>
            </a:fld>
            <a:endParaRPr lang="es-ES"/>
          </a:p>
        </p:txBody>
      </p:sp>
    </p:spTree>
    <p:extLst>
      <p:ext uri="{BB962C8B-B14F-4D97-AF65-F5344CB8AC3E}">
        <p14:creationId xmlns:p14="http://schemas.microsoft.com/office/powerpoint/2010/main" xmlns=""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7764073"/>
            <a:ext cx="8136905" cy="769441"/>
          </a:xfrm>
          <a:prstGeom prst="rect">
            <a:avLst/>
          </a:prstGeom>
          <a:noFill/>
        </p:spPr>
        <p:txBody>
          <a:bodyPr wrap="square" rtlCol="0">
            <a:spAutoFit/>
          </a:bodyPr>
          <a:lstStyle/>
          <a:p>
            <a:pPr defTabSz="1217613"/>
            <a:r>
              <a:rPr lang="es-ES" sz="4400" dirty="0" smtClean="0">
                <a:solidFill>
                  <a:schemeClr val="bg1"/>
                </a:solidFill>
                <a:latin typeface="Telefonica Text" pitchFamily="2" charset="0"/>
              </a:rPr>
              <a:t>Javier Gil Arenales</a:t>
            </a:r>
          </a:p>
        </p:txBody>
      </p:sp>
      <p:sp>
        <p:nvSpPr>
          <p:cNvPr id="11" name="10 CuadroTexto"/>
          <p:cNvSpPr txBox="1"/>
          <p:nvPr/>
        </p:nvSpPr>
        <p:spPr>
          <a:xfrm>
            <a:off x="858779" y="5287963"/>
            <a:ext cx="10501386" cy="2123658"/>
          </a:xfrm>
          <a:prstGeom prst="rect">
            <a:avLst/>
          </a:prstGeom>
          <a:noFill/>
        </p:spPr>
        <p:txBody>
          <a:bodyPr wrap="square" rtlCol="0">
            <a:spAutoFit/>
          </a:bodyPr>
          <a:lstStyle/>
          <a:p>
            <a:r>
              <a:rPr lang="en-US" sz="6600" i="1" dirty="0" smtClean="0">
                <a:solidFill>
                  <a:schemeClr val="bg1"/>
                </a:solidFill>
                <a:latin typeface="Telefonica Text" pitchFamily="2" charset="0"/>
              </a:rPr>
              <a:t>Data, a critical resource </a:t>
            </a:r>
          </a:p>
          <a:p>
            <a:r>
              <a:rPr lang="en-US" sz="6600" i="1" dirty="0" smtClean="0">
                <a:solidFill>
                  <a:schemeClr val="bg1"/>
                </a:solidFill>
                <a:latin typeface="Telefonica Text" pitchFamily="2" charset="0"/>
              </a:rPr>
              <a:t>for Smarter cities</a:t>
            </a: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pic>
        <p:nvPicPr>
          <p:cNvPr id="13" name="Picture 154" descr="R120_G137_B251-200"/>
          <p:cNvPicPr>
            <a:picLocks noChangeAspect="1" noChangeArrowheads="1"/>
          </p:cNvPicPr>
          <p:nvPr/>
        </p:nvPicPr>
        <p:blipFill>
          <a:blip r:embed="rId8"/>
          <a:srcRect/>
          <a:stretch>
            <a:fillRect/>
          </a:stretch>
        </p:blipFill>
        <p:spPr bwMode="auto">
          <a:xfrm>
            <a:off x="787341" y="8502673"/>
            <a:ext cx="1857388" cy="745969"/>
          </a:xfrm>
          <a:prstGeom prst="rect">
            <a:avLst/>
          </a:prstGeom>
          <a:noFill/>
          <a:ln w="9525">
            <a:noFill/>
            <a:miter lim="800000"/>
            <a:headEnd/>
            <a:tailEnd/>
          </a:ln>
        </p:spPr>
      </p:pic>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AutoShape 2"/>
          <p:cNvSpPr>
            <a:spLocks noChangeArrowheads="1"/>
          </p:cNvSpPr>
          <p:nvPr/>
        </p:nvSpPr>
        <p:spPr bwMode="auto">
          <a:xfrm>
            <a:off x="8431207" y="1501749"/>
            <a:ext cx="9072626" cy="8143932"/>
          </a:xfrm>
          <a:prstGeom prst="roundRect">
            <a:avLst>
              <a:gd name="adj" fmla="val 18026"/>
            </a:avLst>
          </a:prstGeom>
          <a:solidFill>
            <a:srgbClr val="108BDE"/>
          </a:solidFill>
          <a:ln w="28440" cap="sq">
            <a:solidFill>
              <a:srgbClr val="FFFFFF"/>
            </a:solidFill>
            <a:miter lim="800000"/>
            <a:headEnd/>
            <a:tailEnd/>
          </a:ln>
          <a:effectLst/>
        </p:spPr>
        <p:txBody>
          <a:bodyPr wrap="square" lIns="163321" tIns="81660" rIns="163321" bIns="81660" anchor="t" anchorCtr="0">
            <a:noAutofit/>
          </a:bodyPr>
          <a:lstStyle/>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4400" b="1" dirty="0" smtClean="0">
                <a:solidFill>
                  <a:srgbClr val="FFFFFF"/>
                </a:solidFill>
                <a:ea typeface="MS PGothic" pitchFamily="34" charset="-128"/>
                <a:cs typeface="Arial" pitchFamily="34" charset="0"/>
              </a:rPr>
              <a:t>Stadium : Sun Life stadium</a:t>
            </a: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4400" b="1" dirty="0" smtClean="0">
                <a:solidFill>
                  <a:srgbClr val="FFFFFF"/>
                </a:solidFill>
                <a:ea typeface="MS PGothic" pitchFamily="34" charset="-128"/>
                <a:cs typeface="Arial" pitchFamily="34" charset="0"/>
              </a:rPr>
              <a:t> </a:t>
            </a: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b="1" dirty="0" smtClean="0">
                <a:solidFill>
                  <a:srgbClr val="FFFFFF"/>
                </a:solidFill>
                <a:ea typeface="MS PGothic" pitchFamily="34" charset="-128"/>
                <a:cs typeface="Arial" pitchFamily="34" charset="0"/>
              </a:rPr>
              <a:t>Use Intelligent Operations Center for Smarter Cities to address the logistical and management challenges facing its staff while offering visitors a unique fan experience. IBM's IOC provides a complete interconnected view of stadium activity, from weather alerts, to real-time security, to traffic flow into the stadium creating a seamless flow of visitors attending a game, to insights into whether visitors prefer a full dining experience or buy food at concession stands prior to a big game</a:t>
            </a:r>
            <a:endParaRPr lang="fr-FR" b="1" dirty="0" smtClean="0">
              <a:solidFill>
                <a:srgbClr val="FFFFFF"/>
              </a:solidFill>
              <a:ea typeface="MS PGothic" pitchFamily="34" charset="-128"/>
              <a:cs typeface="Arial" pitchFamily="34" charset="0"/>
            </a:endParaRPr>
          </a:p>
        </p:txBody>
      </p:sp>
      <p:pic>
        <p:nvPicPr>
          <p:cNvPr id="262151" name="Picture 7"/>
          <p:cNvPicPr>
            <a:picLocks noChangeAspect="1" noChangeArrowheads="1"/>
          </p:cNvPicPr>
          <p:nvPr/>
        </p:nvPicPr>
        <p:blipFill>
          <a:blip r:embed="rId3"/>
          <a:srcRect/>
          <a:stretch>
            <a:fillRect/>
          </a:stretch>
        </p:blipFill>
        <p:spPr bwMode="auto">
          <a:xfrm>
            <a:off x="287275" y="4073517"/>
            <a:ext cx="7773001" cy="4929222"/>
          </a:xfrm>
          <a:prstGeom prst="rect">
            <a:avLst/>
          </a:prstGeom>
          <a:noFill/>
          <a:ln w="25400" algn="ctr">
            <a:solidFill>
              <a:schemeClr val="tx1"/>
            </a:solidFill>
            <a:miter lim="800000"/>
            <a:headEnd/>
            <a:tailEnd/>
          </a:ln>
          <a:effectLst/>
        </p:spPr>
      </p:pic>
      <p:grpSp>
        <p:nvGrpSpPr>
          <p:cNvPr id="11" name="Group 128"/>
          <p:cNvGrpSpPr>
            <a:grpSpLocks/>
          </p:cNvGrpSpPr>
          <p:nvPr/>
        </p:nvGrpSpPr>
        <p:grpSpPr bwMode="auto">
          <a:xfrm>
            <a:off x="644465" y="2287567"/>
            <a:ext cx="1743377" cy="1364877"/>
            <a:chOff x="3025" y="1201"/>
            <a:chExt cx="328" cy="330"/>
          </a:xfrm>
        </p:grpSpPr>
        <p:sp>
          <p:nvSpPr>
            <p:cNvPr id="12" name="Freeform 129"/>
            <p:cNvSpPr>
              <a:spLocks/>
            </p:cNvSpPr>
            <p:nvPr/>
          </p:nvSpPr>
          <p:spPr bwMode="auto">
            <a:xfrm>
              <a:off x="3025" y="1201"/>
              <a:ext cx="328" cy="330"/>
            </a:xfrm>
            <a:custGeom>
              <a:avLst/>
              <a:gdLst>
                <a:gd name="T0" fmla="*/ 5 w 756"/>
                <a:gd name="T1" fmla="*/ 3 h 756"/>
                <a:gd name="T2" fmla="*/ 5 w 756"/>
                <a:gd name="T3" fmla="*/ 3 h 756"/>
                <a:gd name="T4" fmla="*/ 5 w 756"/>
                <a:gd name="T5" fmla="*/ 3 h 756"/>
                <a:gd name="T6" fmla="*/ 4 w 756"/>
                <a:gd name="T7" fmla="*/ 4 h 756"/>
                <a:gd name="T8" fmla="*/ 4 w 756"/>
                <a:gd name="T9" fmla="*/ 4 h 756"/>
                <a:gd name="T10" fmla="*/ 4 w 756"/>
                <a:gd name="T11" fmla="*/ 5 h 756"/>
                <a:gd name="T12" fmla="*/ 3 w 756"/>
                <a:gd name="T13" fmla="*/ 5 h 756"/>
                <a:gd name="T14" fmla="*/ 3 w 756"/>
                <a:gd name="T15" fmla="*/ 5 h 756"/>
                <a:gd name="T16" fmla="*/ 3 w 756"/>
                <a:gd name="T17" fmla="*/ 5 h 756"/>
                <a:gd name="T18" fmla="*/ 2 w 756"/>
                <a:gd name="T19" fmla="*/ 5 h 756"/>
                <a:gd name="T20" fmla="*/ 2 w 756"/>
                <a:gd name="T21" fmla="*/ 5 h 756"/>
                <a:gd name="T22" fmla="*/ 1 w 756"/>
                <a:gd name="T23" fmla="*/ 5 h 756"/>
                <a:gd name="T24" fmla="*/ 1 w 756"/>
                <a:gd name="T25" fmla="*/ 4 h 756"/>
                <a:gd name="T26" fmla="*/ 0 w 756"/>
                <a:gd name="T27" fmla="*/ 4 h 756"/>
                <a:gd name="T28" fmla="*/ 0 w 756"/>
                <a:gd name="T29" fmla="*/ 4 h 756"/>
                <a:gd name="T30" fmla="*/ 0 w 756"/>
                <a:gd name="T31" fmla="*/ 3 h 756"/>
                <a:gd name="T32" fmla="*/ 0 w 756"/>
                <a:gd name="T33" fmla="*/ 3 h 756"/>
                <a:gd name="T34" fmla="*/ 0 w 756"/>
                <a:gd name="T35" fmla="*/ 3 h 756"/>
                <a:gd name="T36" fmla="*/ 0 w 756"/>
                <a:gd name="T37" fmla="*/ 2 h 756"/>
                <a:gd name="T38" fmla="*/ 0 w 756"/>
                <a:gd name="T39" fmla="*/ 1 h 756"/>
                <a:gd name="T40" fmla="*/ 0 w 756"/>
                <a:gd name="T41" fmla="*/ 1 h 756"/>
                <a:gd name="T42" fmla="*/ 1 w 756"/>
                <a:gd name="T43" fmla="*/ 1 h 756"/>
                <a:gd name="T44" fmla="*/ 1 w 756"/>
                <a:gd name="T45" fmla="*/ 0 h 756"/>
                <a:gd name="T46" fmla="*/ 1 w 756"/>
                <a:gd name="T47" fmla="*/ 0 h 756"/>
                <a:gd name="T48" fmla="*/ 2 w 756"/>
                <a:gd name="T49" fmla="*/ 0 h 756"/>
                <a:gd name="T50" fmla="*/ 3 w 756"/>
                <a:gd name="T51" fmla="*/ 0 h 756"/>
                <a:gd name="T52" fmla="*/ 3 w 756"/>
                <a:gd name="T53" fmla="*/ 0 h 756"/>
                <a:gd name="T54" fmla="*/ 3 w 756"/>
                <a:gd name="T55" fmla="*/ 0 h 756"/>
                <a:gd name="T56" fmla="*/ 4 w 756"/>
                <a:gd name="T57" fmla="*/ 0 h 756"/>
                <a:gd name="T58" fmla="*/ 4 w 756"/>
                <a:gd name="T59" fmla="*/ 0 h 756"/>
                <a:gd name="T60" fmla="*/ 4 w 756"/>
                <a:gd name="T61" fmla="*/ 1 h 756"/>
                <a:gd name="T62" fmla="*/ 5 w 756"/>
                <a:gd name="T63" fmla="*/ 1 h 756"/>
                <a:gd name="T64" fmla="*/ 5 w 756"/>
                <a:gd name="T65" fmla="*/ 2 h 756"/>
                <a:gd name="T66" fmla="*/ 5 w 756"/>
                <a:gd name="T67" fmla="*/ 2 h 756"/>
                <a:gd name="T68" fmla="*/ 5 w 756"/>
                <a:gd name="T69" fmla="*/ 3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147DFC"/>
            </a:solidFill>
            <a:ln w="9525">
              <a:noFill/>
              <a:round/>
              <a:headEnd/>
              <a:tailEnd/>
            </a:ln>
          </p:spPr>
          <p:txBody>
            <a:bodyPr/>
            <a:lstStyle/>
            <a:p>
              <a:endParaRPr lang="es-ES"/>
            </a:p>
          </p:txBody>
        </p:sp>
        <p:pic>
          <p:nvPicPr>
            <p:cNvPr id="13" name="Picture 56" descr="E:\jennifer icons\urban2.png"/>
            <p:cNvPicPr>
              <a:picLocks noChangeAspect="1" noChangeArrowheads="1"/>
            </p:cNvPicPr>
            <p:nvPr/>
          </p:nvPicPr>
          <p:blipFill>
            <a:blip r:embed="rId4"/>
            <a:srcRect/>
            <a:stretch>
              <a:fillRect/>
            </a:stretch>
          </p:blipFill>
          <p:spPr bwMode="auto">
            <a:xfrm>
              <a:off x="3116" y="1260"/>
              <a:ext cx="156" cy="194"/>
            </a:xfrm>
            <a:prstGeom prst="rect">
              <a:avLst/>
            </a:prstGeom>
            <a:noFill/>
            <a:effectLst>
              <a:outerShdw blurRad="50800" dist="38100" dir="2700000" algn="tl" rotWithShape="0">
                <a:prstClr val="black">
                  <a:alpha val="40000"/>
                </a:prstClr>
              </a:outerShdw>
            </a:effectLst>
          </p:spPr>
        </p:pic>
      </p:grpSp>
      <p:sp>
        <p:nvSpPr>
          <p:cNvPr id="8" name="Rectangle 2"/>
          <p:cNvSpPr>
            <a:spLocks noChangeArrowheads="1"/>
          </p:cNvSpPr>
          <p:nvPr/>
        </p:nvSpPr>
        <p:spPr bwMode="auto">
          <a:xfrm>
            <a:off x="215837" y="501617"/>
            <a:ext cx="14644790" cy="846108"/>
          </a:xfrm>
          <a:prstGeom prst="rect">
            <a:avLst/>
          </a:prstGeom>
          <a:noFill/>
          <a:ln w="9525">
            <a:noFill/>
            <a:miter lim="800000"/>
            <a:headEnd/>
            <a:tailEnd/>
          </a:ln>
        </p:spPr>
        <p:txBody>
          <a:bodyPr/>
          <a:lstStyle/>
          <a:p>
            <a:r>
              <a:rPr lang="en-US" sz="4800" b="1" dirty="0" smtClean="0">
                <a:solidFill>
                  <a:srgbClr val="0000FF"/>
                </a:solidFill>
                <a:cs typeface="Arial" pitchFamily="34" charset="0"/>
              </a:rPr>
              <a:t>Smarter Infrastructures better service and less cost</a:t>
            </a:r>
            <a:endParaRPr lang="en-US" sz="5400" b="1" dirty="0">
              <a:solidFill>
                <a:srgbClr val="0000FF"/>
              </a:solidFill>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858911" y="4002079"/>
            <a:ext cx="6643734" cy="1446550"/>
          </a:xfrm>
          <a:prstGeom prst="rect">
            <a:avLst/>
          </a:prstGeom>
          <a:noFill/>
        </p:spPr>
        <p:txBody>
          <a:bodyPr wrap="square" rtlCol="0">
            <a:spAutoFit/>
          </a:bodyPr>
          <a:lstStyle/>
          <a:p>
            <a:pPr algn="ctr"/>
            <a:r>
              <a:rPr lang="es-ES" sz="8800" i="1" dirty="0" err="1" smtClean="0">
                <a:solidFill>
                  <a:schemeClr val="bg1"/>
                </a:solidFill>
                <a:latin typeface="Telefonica Text" pitchFamily="2" charset="0"/>
              </a:rPr>
              <a:t>Thank</a:t>
            </a:r>
            <a:r>
              <a:rPr lang="es-ES" sz="8800" i="1" dirty="0" smtClean="0">
                <a:solidFill>
                  <a:schemeClr val="bg1"/>
                </a:solidFill>
                <a:latin typeface="Telefonica Text" pitchFamily="2" charset="0"/>
              </a:rPr>
              <a:t> </a:t>
            </a:r>
            <a:r>
              <a:rPr lang="es-ES" sz="8800" i="1" dirty="0" err="1" smtClean="0">
                <a:solidFill>
                  <a:schemeClr val="bg1"/>
                </a:solidFill>
                <a:latin typeface="Telefonica Text" pitchFamily="2" charset="0"/>
              </a:rPr>
              <a:t>you</a:t>
            </a:r>
            <a:endParaRPr lang="es-ES" sz="8800" i="1" dirty="0" smtClean="0">
              <a:solidFill>
                <a:schemeClr val="bg1"/>
              </a:solidFill>
              <a:latin typeface="Telefonica Text" pitchFamily="2" charset="0"/>
            </a:endParaRPr>
          </a:p>
        </p:txBody>
      </p:sp>
      <p:pic>
        <p:nvPicPr>
          <p:cNvPr id="7" name="Picture 8" descr="Chubby_Planet.png"/>
          <p:cNvPicPr>
            <a:picLocks noChangeAspect="1"/>
          </p:cNvPicPr>
          <p:nvPr/>
        </p:nvPicPr>
        <p:blipFill>
          <a:blip r:embed="rId4"/>
          <a:srcRect/>
          <a:stretch>
            <a:fillRect/>
          </a:stretch>
        </p:blipFill>
        <p:spPr bwMode="auto">
          <a:xfrm>
            <a:off x="9217025" y="644493"/>
            <a:ext cx="6624641" cy="6478346"/>
          </a:xfrm>
          <a:prstGeom prst="rect">
            <a:avLst/>
          </a:prstGeom>
          <a:noFill/>
          <a:ln w="9525">
            <a:noFill/>
            <a:miter lim="800000"/>
            <a:headEnd/>
            <a:tailEnd/>
          </a:ln>
        </p:spPr>
      </p:pic>
      <p:pic>
        <p:nvPicPr>
          <p:cNvPr id="8" name="Picture 154" descr="R120_G137_B251-200"/>
          <p:cNvPicPr>
            <a:picLocks noChangeAspect="1" noChangeArrowheads="1"/>
          </p:cNvPicPr>
          <p:nvPr/>
        </p:nvPicPr>
        <p:blipFill>
          <a:blip r:embed="rId5"/>
          <a:srcRect/>
          <a:stretch>
            <a:fillRect/>
          </a:stretch>
        </p:blipFill>
        <p:spPr bwMode="auto">
          <a:xfrm>
            <a:off x="11360165" y="7002475"/>
            <a:ext cx="2357454" cy="946807"/>
          </a:xfrm>
          <a:prstGeom prst="rect">
            <a:avLst/>
          </a:prstGeom>
          <a:noFill/>
          <a:ln w="9525">
            <a:noFill/>
            <a:miter lim="800000"/>
            <a:headEnd/>
            <a:tailEnd/>
          </a:ln>
        </p:spPr>
      </p:pic>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2" descr="map_night_circles"/>
          <p:cNvPicPr>
            <a:picLocks noChangeAspect="1" noChangeArrowheads="1"/>
          </p:cNvPicPr>
          <p:nvPr/>
        </p:nvPicPr>
        <p:blipFill>
          <a:blip r:embed="rId3"/>
          <a:srcRect t="19000" b="6575"/>
          <a:stretch>
            <a:fillRect/>
          </a:stretch>
        </p:blipFill>
        <p:spPr bwMode="auto">
          <a:xfrm>
            <a:off x="0" y="0"/>
            <a:ext cx="18291175" cy="10290175"/>
          </a:xfrm>
          <a:prstGeom prst="rect">
            <a:avLst/>
          </a:prstGeom>
          <a:noFill/>
          <a:ln w="9525">
            <a:noFill/>
            <a:miter lim="800000"/>
            <a:headEnd/>
            <a:tailEnd/>
          </a:ln>
        </p:spPr>
      </p:pic>
      <p:graphicFrame>
        <p:nvGraphicFramePr>
          <p:cNvPr id="7" name="Object 2"/>
          <p:cNvGraphicFramePr>
            <a:graphicFrameLocks noChangeAspect="1"/>
          </p:cNvGraphicFramePr>
          <p:nvPr/>
        </p:nvGraphicFramePr>
        <p:xfrm>
          <a:off x="1527325" y="1591167"/>
          <a:ext cx="19119780" cy="78557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ity_Reflection copy"/>
          <p:cNvPicPr>
            <a:picLocks noChangeAspect="1" noChangeArrowheads="1"/>
          </p:cNvPicPr>
          <p:nvPr/>
        </p:nvPicPr>
        <p:blipFill>
          <a:blip r:embed="rId3"/>
          <a:srcRect l="26861" t="10440" r="1149" b="15417"/>
          <a:stretch>
            <a:fillRect/>
          </a:stretch>
        </p:blipFill>
        <p:spPr bwMode="auto">
          <a:xfrm>
            <a:off x="0" y="0"/>
            <a:ext cx="18291175" cy="10360061"/>
          </a:xfrm>
          <a:prstGeom prst="rect">
            <a:avLst/>
          </a:prstGeom>
          <a:noFill/>
          <a:ln w="9525">
            <a:noFill/>
            <a:miter lim="800000"/>
            <a:headEnd/>
            <a:tailEnd/>
          </a:ln>
        </p:spPr>
      </p:pic>
      <p:grpSp>
        <p:nvGrpSpPr>
          <p:cNvPr id="2" name="Group 3"/>
          <p:cNvGrpSpPr>
            <a:grpSpLocks/>
          </p:cNvGrpSpPr>
          <p:nvPr/>
        </p:nvGrpSpPr>
        <p:grpSpPr bwMode="auto">
          <a:xfrm>
            <a:off x="1772272" y="1215997"/>
            <a:ext cx="15017181" cy="1331529"/>
            <a:chOff x="451" y="761"/>
            <a:chExt cx="4729" cy="559"/>
          </a:xfrm>
        </p:grpSpPr>
        <p:sp>
          <p:nvSpPr>
            <p:cNvPr id="8203" name="Round Diagonal Corner Rectangle 7"/>
            <p:cNvSpPr>
              <a:spLocks noChangeArrowheads="1"/>
            </p:cNvSpPr>
            <p:nvPr/>
          </p:nvSpPr>
          <p:spPr bwMode="auto">
            <a:xfrm>
              <a:off x="451" y="761"/>
              <a:ext cx="4729" cy="559"/>
            </a:xfrm>
            <a:custGeom>
              <a:avLst/>
              <a:gdLst>
                <a:gd name="T0" fmla="*/ 4729 w 7543800"/>
                <a:gd name="T1" fmla="*/ 280 h 752475"/>
                <a:gd name="T2" fmla="*/ 2365 w 7543800"/>
                <a:gd name="T3" fmla="*/ 559 h 752475"/>
                <a:gd name="T4" fmla="*/ 0 w 7543800"/>
                <a:gd name="T5" fmla="*/ 280 h 752475"/>
                <a:gd name="T6" fmla="*/ 2365 w 7543800"/>
                <a:gd name="T7" fmla="*/ 0 h 752475"/>
                <a:gd name="T8" fmla="*/ 0 60000 65536"/>
                <a:gd name="T9" fmla="*/ 5898240 60000 65536"/>
                <a:gd name="T10" fmla="*/ 11796480 60000 65536"/>
                <a:gd name="T11" fmla="*/ 17694720 60000 65536"/>
                <a:gd name="T12" fmla="*/ 36690 w 7543800"/>
                <a:gd name="T13" fmla="*/ 36345 h 752475"/>
                <a:gd name="T14" fmla="*/ 7507110 w 7543800"/>
                <a:gd name="T15" fmla="*/ 716130 h 752475"/>
              </a:gdLst>
              <a:ahLst/>
              <a:cxnLst>
                <a:cxn ang="T8">
                  <a:pos x="T0" y="T1"/>
                </a:cxn>
                <a:cxn ang="T9">
                  <a:pos x="T2" y="T3"/>
                </a:cxn>
                <a:cxn ang="T10">
                  <a:pos x="T4" y="T5"/>
                </a:cxn>
                <a:cxn ang="T11">
                  <a:pos x="T6" y="T7"/>
                </a:cxn>
              </a:cxnLst>
              <a:rect l="T12" t="T13" r="T14" b="T15"/>
              <a:pathLst>
                <a:path w="7543800" h="752475">
                  <a:moveTo>
                    <a:pt x="125415" y="0"/>
                  </a:moveTo>
                  <a:lnTo>
                    <a:pt x="7543800" y="0"/>
                  </a:lnTo>
                  <a:lnTo>
                    <a:pt x="7543800" y="627060"/>
                  </a:lnTo>
                  <a:cubicBezTo>
                    <a:pt x="7543800" y="696324"/>
                    <a:pt x="7487649" y="752474"/>
                    <a:pt x="7418385" y="752475"/>
                  </a:cubicBezTo>
                  <a:lnTo>
                    <a:pt x="0" y="752475"/>
                  </a:lnTo>
                  <a:lnTo>
                    <a:pt x="0" y="125415"/>
                  </a:lnTo>
                  <a:cubicBezTo>
                    <a:pt x="0" y="56150"/>
                    <a:pt x="56150" y="0"/>
                    <a:pt x="125414" y="0"/>
                  </a:cubicBezTo>
                  <a:close/>
                </a:path>
              </a:pathLst>
            </a:custGeom>
            <a:solidFill>
              <a:srgbClr val="000000">
                <a:alpha val="45097"/>
              </a:srgbClr>
            </a:solidFill>
            <a:ln w="28575" algn="ctr">
              <a:solidFill>
                <a:srgbClr val="8EC000"/>
              </a:solidFill>
              <a:round/>
              <a:headEnd/>
              <a:tailEnd/>
            </a:ln>
          </p:spPr>
          <p:txBody>
            <a:bodyPr/>
            <a:lstStyle/>
            <a:p>
              <a:pPr algn="ctr"/>
              <a:endParaRPr lang="en-US"/>
            </a:p>
          </p:txBody>
        </p:sp>
        <p:sp>
          <p:nvSpPr>
            <p:cNvPr id="8204" name="Text Box 6"/>
            <p:cNvSpPr txBox="1">
              <a:spLocks noChangeArrowheads="1"/>
            </p:cNvSpPr>
            <p:nvPr/>
          </p:nvSpPr>
          <p:spPr bwMode="auto">
            <a:xfrm>
              <a:off x="476" y="828"/>
              <a:ext cx="4637" cy="407"/>
            </a:xfrm>
            <a:prstGeom prst="rect">
              <a:avLst/>
            </a:prstGeom>
            <a:noFill/>
            <a:ln w="6350" algn="ctr">
              <a:noFill/>
              <a:miter lim="800000"/>
              <a:headEnd/>
              <a:tailEnd/>
            </a:ln>
          </p:spPr>
          <p:txBody>
            <a:bodyPr wrap="square" lIns="0" rIns="0">
              <a:spAutoFit/>
            </a:bodyPr>
            <a:lstStyle/>
            <a:p>
              <a:pPr algn="ctr"/>
              <a:r>
                <a:rPr lang="en-US" sz="5700" dirty="0" smtClean="0">
                  <a:solidFill>
                    <a:schemeClr val="folHlink"/>
                  </a:solidFill>
                </a:rPr>
                <a:t>Keep doing the same </a:t>
              </a:r>
              <a:r>
                <a:rPr lang="en-US" sz="5700" dirty="0" smtClean="0">
                  <a:solidFill>
                    <a:schemeClr val="bg1"/>
                  </a:solidFill>
                </a:rPr>
                <a:t>is not sustainable</a:t>
              </a:r>
              <a:endParaRPr lang="en-US" sz="5700" dirty="0">
                <a:solidFill>
                  <a:schemeClr val="bg1"/>
                </a:solidFill>
              </a:endParaRPr>
            </a:p>
          </p:txBody>
        </p:sp>
      </p:grpSp>
      <p:grpSp>
        <p:nvGrpSpPr>
          <p:cNvPr id="3" name="Group 13"/>
          <p:cNvGrpSpPr>
            <a:grpSpLocks/>
          </p:cNvGrpSpPr>
          <p:nvPr/>
        </p:nvGrpSpPr>
        <p:grpSpPr bwMode="auto">
          <a:xfrm>
            <a:off x="1484802" y="8288359"/>
            <a:ext cx="15804715" cy="1267216"/>
            <a:chOff x="450" y="3161"/>
            <a:chExt cx="4820" cy="532"/>
          </a:xfrm>
        </p:grpSpPr>
        <p:sp>
          <p:nvSpPr>
            <p:cNvPr id="8201" name="Round Diagonal Corner Rectangle 8"/>
            <p:cNvSpPr>
              <a:spLocks noChangeArrowheads="1"/>
            </p:cNvSpPr>
            <p:nvPr/>
          </p:nvSpPr>
          <p:spPr bwMode="auto">
            <a:xfrm rot="10800000">
              <a:off x="450" y="3161"/>
              <a:ext cx="4820" cy="532"/>
            </a:xfrm>
            <a:custGeom>
              <a:avLst/>
              <a:gdLst>
                <a:gd name="T0" fmla="*/ 4820 w 7543800"/>
                <a:gd name="T1" fmla="*/ 266 h 754062"/>
                <a:gd name="T2" fmla="*/ 2410 w 7543800"/>
                <a:gd name="T3" fmla="*/ 532 h 754062"/>
                <a:gd name="T4" fmla="*/ 0 w 7543800"/>
                <a:gd name="T5" fmla="*/ 266 h 754062"/>
                <a:gd name="T6" fmla="*/ 2410 w 7543800"/>
                <a:gd name="T7" fmla="*/ 0 h 754062"/>
                <a:gd name="T8" fmla="*/ 0 60000 65536"/>
                <a:gd name="T9" fmla="*/ 5898240 60000 65536"/>
                <a:gd name="T10" fmla="*/ 11796480 60000 65536"/>
                <a:gd name="T11" fmla="*/ 17694720 60000 65536"/>
                <a:gd name="T12" fmla="*/ 37562 w 7543800"/>
                <a:gd name="T13" fmla="*/ 36853 h 754062"/>
                <a:gd name="T14" fmla="*/ 7506238 w 7543800"/>
                <a:gd name="T15" fmla="*/ 717209 h 754062"/>
              </a:gdLst>
              <a:ahLst/>
              <a:cxnLst>
                <a:cxn ang="T8">
                  <a:pos x="T0" y="T1"/>
                </a:cxn>
                <a:cxn ang="T9">
                  <a:pos x="T2" y="T3"/>
                </a:cxn>
                <a:cxn ang="T10">
                  <a:pos x="T4" y="T5"/>
                </a:cxn>
                <a:cxn ang="T11">
                  <a:pos x="T6" y="T7"/>
                </a:cxn>
              </a:cxnLst>
              <a:rect l="T12" t="T13" r="T14" b="T15"/>
              <a:pathLst>
                <a:path w="7543800" h="754062">
                  <a:moveTo>
                    <a:pt x="125680" y="0"/>
                  </a:moveTo>
                  <a:lnTo>
                    <a:pt x="7543800" y="0"/>
                  </a:lnTo>
                  <a:lnTo>
                    <a:pt x="7543800" y="628382"/>
                  </a:lnTo>
                  <a:cubicBezTo>
                    <a:pt x="7543800" y="697793"/>
                    <a:pt x="7487531" y="754061"/>
                    <a:pt x="7418120" y="754062"/>
                  </a:cubicBezTo>
                  <a:lnTo>
                    <a:pt x="0" y="754062"/>
                  </a:lnTo>
                  <a:lnTo>
                    <a:pt x="0" y="125680"/>
                  </a:lnTo>
                  <a:cubicBezTo>
                    <a:pt x="0" y="56268"/>
                    <a:pt x="56268" y="0"/>
                    <a:pt x="125679" y="0"/>
                  </a:cubicBezTo>
                  <a:close/>
                </a:path>
              </a:pathLst>
            </a:custGeom>
            <a:solidFill>
              <a:srgbClr val="000000">
                <a:alpha val="45097"/>
              </a:srgbClr>
            </a:solidFill>
            <a:ln w="28575" algn="ctr">
              <a:solidFill>
                <a:srgbClr val="33CCCC"/>
              </a:solidFill>
              <a:round/>
              <a:headEnd/>
              <a:tailEnd/>
            </a:ln>
          </p:spPr>
          <p:txBody>
            <a:bodyPr rot="10800000"/>
            <a:lstStyle/>
            <a:p>
              <a:endParaRPr lang="en-US"/>
            </a:p>
          </p:txBody>
        </p:sp>
        <p:sp>
          <p:nvSpPr>
            <p:cNvPr id="8202" name="Text Box 7"/>
            <p:cNvSpPr txBox="1">
              <a:spLocks noChangeArrowheads="1"/>
            </p:cNvSpPr>
            <p:nvPr/>
          </p:nvSpPr>
          <p:spPr bwMode="auto">
            <a:xfrm>
              <a:off x="522" y="3216"/>
              <a:ext cx="4704" cy="407"/>
            </a:xfrm>
            <a:prstGeom prst="rect">
              <a:avLst/>
            </a:prstGeom>
            <a:noFill/>
            <a:ln w="6350" algn="ctr">
              <a:noFill/>
              <a:miter lim="800000"/>
              <a:headEnd/>
              <a:tailEnd/>
            </a:ln>
          </p:spPr>
          <p:txBody>
            <a:bodyPr wrap="square" lIns="0" rIns="0">
              <a:spAutoFit/>
            </a:bodyPr>
            <a:lstStyle/>
            <a:p>
              <a:pPr algn="ctr"/>
              <a:r>
                <a:rPr lang="en-US" sz="5700" smtClean="0">
                  <a:solidFill>
                    <a:srgbClr val="33CCCC"/>
                  </a:solidFill>
                </a:rPr>
                <a:t>Cities need </a:t>
              </a:r>
              <a:r>
                <a:rPr lang="en-US" sz="5700" smtClean="0">
                  <a:solidFill>
                    <a:schemeClr val="bg1"/>
                  </a:solidFill>
                </a:rPr>
                <a:t>innovative solutions</a:t>
              </a:r>
              <a:endParaRPr lang="en-US" sz="5700">
                <a:solidFill>
                  <a:schemeClr val="bg1"/>
                </a:solidFill>
              </a:endParaRPr>
            </a:p>
          </p:txBody>
        </p:sp>
      </p:grpSp>
      <p:grpSp>
        <p:nvGrpSpPr>
          <p:cNvPr id="4" name="Group 9"/>
          <p:cNvGrpSpPr>
            <a:grpSpLocks/>
          </p:cNvGrpSpPr>
          <p:nvPr/>
        </p:nvGrpSpPr>
        <p:grpSpPr bwMode="auto">
          <a:xfrm>
            <a:off x="8612096" y="2970336"/>
            <a:ext cx="870101" cy="4773498"/>
            <a:chOff x="2712" y="1247"/>
            <a:chExt cx="274" cy="2004"/>
          </a:xfrm>
        </p:grpSpPr>
        <p:sp>
          <p:nvSpPr>
            <p:cNvPr id="8198" name="Oval 149"/>
            <p:cNvSpPr>
              <a:spLocks noChangeArrowheads="1"/>
            </p:cNvSpPr>
            <p:nvPr/>
          </p:nvSpPr>
          <p:spPr bwMode="auto">
            <a:xfrm rot="5400000">
              <a:off x="2712" y="2977"/>
              <a:ext cx="274" cy="274"/>
            </a:xfrm>
            <a:prstGeom prst="ellipse">
              <a:avLst/>
            </a:prstGeom>
            <a:solidFill>
              <a:srgbClr val="000000"/>
            </a:solidFill>
            <a:ln w="28575">
              <a:solidFill>
                <a:srgbClr val="33CCCC"/>
              </a:solidFill>
              <a:round/>
              <a:headEnd/>
              <a:tailEnd/>
            </a:ln>
          </p:spPr>
          <p:txBody>
            <a:bodyPr rot="10800000" vert="eaVert"/>
            <a:lstStyle/>
            <a:p>
              <a:pPr defTabSz="816605">
                <a:buClr>
                  <a:srgbClr val="000000"/>
                </a:buClr>
                <a:buSzPct val="100000"/>
              </a:pPr>
              <a:endParaRPr lang="en-US">
                <a:solidFill>
                  <a:srgbClr val="000000"/>
                </a:solidFill>
              </a:endParaRPr>
            </a:p>
          </p:txBody>
        </p:sp>
        <p:sp>
          <p:nvSpPr>
            <p:cNvPr id="8199" name="Oval 149"/>
            <p:cNvSpPr>
              <a:spLocks noChangeArrowheads="1"/>
            </p:cNvSpPr>
            <p:nvPr/>
          </p:nvSpPr>
          <p:spPr bwMode="auto">
            <a:xfrm rot="5400000">
              <a:off x="2712" y="1247"/>
              <a:ext cx="274" cy="274"/>
            </a:xfrm>
            <a:prstGeom prst="ellipse">
              <a:avLst/>
            </a:prstGeom>
            <a:solidFill>
              <a:srgbClr val="000000"/>
            </a:solidFill>
            <a:ln w="28575">
              <a:solidFill>
                <a:srgbClr val="99CC00"/>
              </a:solidFill>
              <a:round/>
              <a:headEnd/>
              <a:tailEnd/>
            </a:ln>
          </p:spPr>
          <p:txBody>
            <a:bodyPr rot="10800000" vert="eaVert"/>
            <a:lstStyle/>
            <a:p>
              <a:pPr defTabSz="816605">
                <a:buClr>
                  <a:srgbClr val="000000"/>
                </a:buClr>
                <a:buSzPct val="100000"/>
              </a:pPr>
              <a:endParaRPr lang="en-US">
                <a:solidFill>
                  <a:srgbClr val="000000"/>
                </a:solidFill>
              </a:endParaRPr>
            </a:p>
          </p:txBody>
        </p:sp>
        <p:sp>
          <p:nvSpPr>
            <p:cNvPr id="8200" name="Line 12"/>
            <p:cNvSpPr>
              <a:spLocks noChangeShapeType="1"/>
            </p:cNvSpPr>
            <p:nvPr/>
          </p:nvSpPr>
          <p:spPr bwMode="auto">
            <a:xfrm>
              <a:off x="2852" y="1383"/>
              <a:ext cx="0" cy="1780"/>
            </a:xfrm>
            <a:prstGeom prst="line">
              <a:avLst/>
            </a:prstGeom>
            <a:noFill/>
            <a:ln w="28575">
              <a:solidFill>
                <a:schemeClr val="bg1"/>
              </a:solidFill>
              <a:prstDash val="dash"/>
              <a:round/>
              <a:headEnd type="oval" w="med" len="med"/>
              <a:tailEnd type="arrow"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47" presetClass="entr" presetSubtype="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8245DCA4-6C0C-445F-AB0D-25ACA3077A0D}" type="slidenum">
              <a:rPr lang="en-US"/>
              <a:pPr/>
              <a:t>4</a:t>
            </a:fld>
            <a:endParaRPr lang="en-US" dirty="0"/>
          </a:p>
        </p:txBody>
      </p:sp>
      <p:sp>
        <p:nvSpPr>
          <p:cNvPr id="1800216" name="Rectangle 24"/>
          <p:cNvSpPr>
            <a:spLocks noChangeArrowheads="1"/>
          </p:cNvSpPr>
          <p:nvPr/>
        </p:nvSpPr>
        <p:spPr bwMode="auto">
          <a:xfrm>
            <a:off x="0" y="0"/>
            <a:ext cx="18291175" cy="10290175"/>
          </a:xfrm>
          <a:prstGeom prst="rect">
            <a:avLst/>
          </a:prstGeom>
          <a:solidFill>
            <a:schemeClr val="tx1"/>
          </a:solidFill>
          <a:ln w="9525" algn="ctr">
            <a:solidFill>
              <a:schemeClr val="tx1"/>
            </a:solidFill>
            <a:miter lim="800000"/>
            <a:headEnd/>
            <a:tailEnd/>
          </a:ln>
          <a:effectLst/>
        </p:spPr>
        <p:txBody>
          <a:bodyPr wrap="none" lIns="163321" tIns="81660" rIns="163321" bIns="81660" anchor="ctr"/>
          <a:lstStyle/>
          <a:p>
            <a:endParaRPr lang="es-ES" dirty="0"/>
          </a:p>
        </p:txBody>
      </p:sp>
      <p:sp>
        <p:nvSpPr>
          <p:cNvPr id="1800194" name="Rectangle 2"/>
          <p:cNvSpPr>
            <a:spLocks noGrp="1" noChangeArrowheads="1"/>
          </p:cNvSpPr>
          <p:nvPr>
            <p:ph type="title"/>
          </p:nvPr>
        </p:nvSpPr>
        <p:spPr/>
        <p:txBody>
          <a:bodyPr/>
          <a:lstStyle/>
          <a:p>
            <a:r>
              <a:rPr lang="en-US" sz="5000" dirty="0" smtClean="0">
                <a:solidFill>
                  <a:schemeClr val="bg1"/>
                </a:solidFill>
                <a:latin typeface="Arial" pitchFamily="34" charset="0"/>
              </a:rPr>
              <a:t>Smarter Planet a path for an Smarter City</a:t>
            </a:r>
            <a:endParaRPr lang="en-US" sz="5000" dirty="0">
              <a:solidFill>
                <a:schemeClr val="bg1"/>
              </a:solidFill>
              <a:latin typeface="Arial" pitchFamily="34" charset="0"/>
            </a:endParaRPr>
          </a:p>
        </p:txBody>
      </p:sp>
      <p:pic>
        <p:nvPicPr>
          <p:cNvPr id="1800196" name="Picture 2" descr="earth-3d-space-tour-big"/>
          <p:cNvPicPr>
            <a:picLocks noChangeAspect="1" noChangeArrowheads="1"/>
          </p:cNvPicPr>
          <p:nvPr/>
        </p:nvPicPr>
        <p:blipFill>
          <a:blip r:embed="rId2"/>
          <a:srcRect t="4617" b="6044"/>
          <a:stretch>
            <a:fillRect/>
          </a:stretch>
        </p:blipFill>
        <p:spPr bwMode="auto">
          <a:xfrm>
            <a:off x="-3242239" y="3348058"/>
            <a:ext cx="6913176" cy="5154615"/>
          </a:xfrm>
          <a:prstGeom prst="rect">
            <a:avLst/>
          </a:prstGeom>
          <a:noFill/>
          <a:ln w="9525">
            <a:noFill/>
            <a:miter lim="800000"/>
            <a:headEnd/>
            <a:tailEnd/>
          </a:ln>
        </p:spPr>
      </p:pic>
      <p:pic>
        <p:nvPicPr>
          <p:cNvPr id="1800197" name="Picture 5"/>
          <p:cNvPicPr>
            <a:picLocks noChangeAspect="1" noChangeArrowheads="1"/>
          </p:cNvPicPr>
          <p:nvPr/>
        </p:nvPicPr>
        <p:blipFill>
          <a:blip r:embed="rId3"/>
          <a:srcRect/>
          <a:stretch>
            <a:fillRect/>
          </a:stretch>
        </p:blipFill>
        <p:spPr bwMode="auto">
          <a:xfrm>
            <a:off x="13248401" y="1914103"/>
            <a:ext cx="8427913" cy="6481382"/>
          </a:xfrm>
          <a:prstGeom prst="rect">
            <a:avLst/>
          </a:prstGeom>
          <a:noFill/>
          <a:ln w="9525">
            <a:noFill/>
            <a:miter lim="800000"/>
            <a:headEnd/>
            <a:tailEnd/>
          </a:ln>
          <a:effectLst/>
        </p:spPr>
      </p:pic>
      <p:grpSp>
        <p:nvGrpSpPr>
          <p:cNvPr id="2" name="Group 6"/>
          <p:cNvGrpSpPr>
            <a:grpSpLocks/>
          </p:cNvGrpSpPr>
          <p:nvPr/>
        </p:nvGrpSpPr>
        <p:grpSpPr bwMode="auto">
          <a:xfrm>
            <a:off x="4515635" y="2754944"/>
            <a:ext cx="8647027" cy="4199438"/>
            <a:chOff x="1260" y="1681"/>
            <a:chExt cx="2723" cy="1763"/>
          </a:xfrm>
        </p:grpSpPr>
        <p:sp>
          <p:nvSpPr>
            <p:cNvPr id="1800199" name="AutoShape 7"/>
            <p:cNvSpPr>
              <a:spLocks noChangeAspect="1" noChangeArrowheads="1" noTextEdit="1"/>
            </p:cNvSpPr>
            <p:nvPr/>
          </p:nvSpPr>
          <p:spPr bwMode="auto">
            <a:xfrm>
              <a:off x="1260" y="1681"/>
              <a:ext cx="2723" cy="1719"/>
            </a:xfrm>
            <a:prstGeom prst="rect">
              <a:avLst/>
            </a:prstGeom>
            <a:noFill/>
            <a:ln w="9525">
              <a:noFill/>
              <a:miter lim="800000"/>
              <a:headEnd/>
              <a:tailEnd/>
            </a:ln>
          </p:spPr>
          <p:txBody>
            <a:bodyPr/>
            <a:lstStyle/>
            <a:p>
              <a:endParaRPr lang="es-ES" dirty="0"/>
            </a:p>
          </p:txBody>
        </p:sp>
        <p:grpSp>
          <p:nvGrpSpPr>
            <p:cNvPr id="3" name="Group 8"/>
            <p:cNvGrpSpPr>
              <a:grpSpLocks/>
            </p:cNvGrpSpPr>
            <p:nvPr/>
          </p:nvGrpSpPr>
          <p:grpSpPr bwMode="auto">
            <a:xfrm>
              <a:off x="1266" y="2966"/>
              <a:ext cx="433" cy="434"/>
              <a:chOff x="1266" y="2966"/>
              <a:chExt cx="433" cy="434"/>
            </a:xfrm>
          </p:grpSpPr>
          <p:pic>
            <p:nvPicPr>
              <p:cNvPr id="1800201" name="Picture 9"/>
              <p:cNvPicPr>
                <a:picLocks noChangeAspect="1" noChangeArrowheads="1"/>
              </p:cNvPicPr>
              <p:nvPr/>
            </p:nvPicPr>
            <p:blipFill>
              <a:blip r:embed="rId4"/>
              <a:srcRect/>
              <a:stretch>
                <a:fillRect/>
              </a:stretch>
            </p:blipFill>
            <p:spPr bwMode="auto">
              <a:xfrm>
                <a:off x="1266" y="2966"/>
                <a:ext cx="433" cy="434"/>
              </a:xfrm>
              <a:prstGeom prst="rect">
                <a:avLst/>
              </a:prstGeom>
              <a:noFill/>
              <a:ln w="9525">
                <a:noFill/>
                <a:miter lim="800000"/>
                <a:headEnd/>
                <a:tailEnd/>
              </a:ln>
            </p:spPr>
          </p:pic>
          <p:pic>
            <p:nvPicPr>
              <p:cNvPr id="1800202" name="Picture 10"/>
              <p:cNvPicPr>
                <a:picLocks noChangeAspect="1" noChangeArrowheads="1"/>
              </p:cNvPicPr>
              <p:nvPr/>
            </p:nvPicPr>
            <p:blipFill>
              <a:blip r:embed="rId5"/>
              <a:srcRect/>
              <a:stretch>
                <a:fillRect/>
              </a:stretch>
            </p:blipFill>
            <p:spPr bwMode="auto">
              <a:xfrm>
                <a:off x="1266" y="2966"/>
                <a:ext cx="433" cy="434"/>
              </a:xfrm>
              <a:prstGeom prst="rect">
                <a:avLst/>
              </a:prstGeom>
              <a:noFill/>
              <a:ln w="9525">
                <a:noFill/>
                <a:miter lim="800000"/>
                <a:headEnd/>
                <a:tailEnd/>
              </a:ln>
            </p:spPr>
          </p:pic>
        </p:grpSp>
        <p:grpSp>
          <p:nvGrpSpPr>
            <p:cNvPr id="4" name="Group 11"/>
            <p:cNvGrpSpPr>
              <a:grpSpLocks/>
            </p:cNvGrpSpPr>
            <p:nvPr/>
          </p:nvGrpSpPr>
          <p:grpSpPr bwMode="auto">
            <a:xfrm>
              <a:off x="1292" y="2333"/>
              <a:ext cx="376" cy="377"/>
              <a:chOff x="1292" y="2333"/>
              <a:chExt cx="376" cy="377"/>
            </a:xfrm>
          </p:grpSpPr>
          <p:pic>
            <p:nvPicPr>
              <p:cNvPr id="1800204" name="Picture 12"/>
              <p:cNvPicPr>
                <a:picLocks noChangeAspect="1" noChangeArrowheads="1"/>
              </p:cNvPicPr>
              <p:nvPr/>
            </p:nvPicPr>
            <p:blipFill>
              <a:blip r:embed="rId6"/>
              <a:srcRect/>
              <a:stretch>
                <a:fillRect/>
              </a:stretch>
            </p:blipFill>
            <p:spPr bwMode="auto">
              <a:xfrm>
                <a:off x="1292" y="2333"/>
                <a:ext cx="376" cy="377"/>
              </a:xfrm>
              <a:prstGeom prst="rect">
                <a:avLst/>
              </a:prstGeom>
              <a:noFill/>
              <a:ln w="9525">
                <a:noFill/>
                <a:miter lim="800000"/>
                <a:headEnd/>
                <a:tailEnd/>
              </a:ln>
            </p:spPr>
          </p:pic>
          <p:pic>
            <p:nvPicPr>
              <p:cNvPr id="1800205" name="Picture 13"/>
              <p:cNvPicPr>
                <a:picLocks noChangeAspect="1" noChangeArrowheads="1"/>
              </p:cNvPicPr>
              <p:nvPr/>
            </p:nvPicPr>
            <p:blipFill>
              <a:blip r:embed="rId7"/>
              <a:srcRect/>
              <a:stretch>
                <a:fillRect/>
              </a:stretch>
            </p:blipFill>
            <p:spPr bwMode="auto">
              <a:xfrm>
                <a:off x="1292" y="2333"/>
                <a:ext cx="376" cy="377"/>
              </a:xfrm>
              <a:prstGeom prst="rect">
                <a:avLst/>
              </a:prstGeom>
              <a:noFill/>
              <a:ln w="9525">
                <a:noFill/>
                <a:miter lim="800000"/>
                <a:headEnd/>
                <a:tailEnd/>
              </a:ln>
            </p:spPr>
          </p:pic>
        </p:grpSp>
        <p:grpSp>
          <p:nvGrpSpPr>
            <p:cNvPr id="5" name="Group 14"/>
            <p:cNvGrpSpPr>
              <a:grpSpLocks/>
            </p:cNvGrpSpPr>
            <p:nvPr/>
          </p:nvGrpSpPr>
          <p:grpSpPr bwMode="auto">
            <a:xfrm>
              <a:off x="1260" y="1715"/>
              <a:ext cx="434" cy="433"/>
              <a:chOff x="1260" y="1715"/>
              <a:chExt cx="434" cy="433"/>
            </a:xfrm>
          </p:grpSpPr>
          <p:pic>
            <p:nvPicPr>
              <p:cNvPr id="1800207" name="Picture 15"/>
              <p:cNvPicPr>
                <a:picLocks noChangeAspect="1" noChangeArrowheads="1"/>
              </p:cNvPicPr>
              <p:nvPr/>
            </p:nvPicPr>
            <p:blipFill>
              <a:blip r:embed="rId8"/>
              <a:srcRect/>
              <a:stretch>
                <a:fillRect/>
              </a:stretch>
            </p:blipFill>
            <p:spPr bwMode="auto">
              <a:xfrm>
                <a:off x="1260" y="1715"/>
                <a:ext cx="434" cy="433"/>
              </a:xfrm>
              <a:prstGeom prst="rect">
                <a:avLst/>
              </a:prstGeom>
              <a:noFill/>
              <a:ln w="9525">
                <a:noFill/>
                <a:miter lim="800000"/>
                <a:headEnd/>
                <a:tailEnd/>
              </a:ln>
            </p:spPr>
          </p:pic>
          <p:pic>
            <p:nvPicPr>
              <p:cNvPr id="1800208" name="Picture 16"/>
              <p:cNvPicPr>
                <a:picLocks noChangeAspect="1" noChangeArrowheads="1"/>
              </p:cNvPicPr>
              <p:nvPr/>
            </p:nvPicPr>
            <p:blipFill>
              <a:blip r:embed="rId9"/>
              <a:srcRect/>
              <a:stretch>
                <a:fillRect/>
              </a:stretch>
            </p:blipFill>
            <p:spPr bwMode="auto">
              <a:xfrm>
                <a:off x="1260" y="1715"/>
                <a:ext cx="434" cy="433"/>
              </a:xfrm>
              <a:prstGeom prst="rect">
                <a:avLst/>
              </a:prstGeom>
              <a:noFill/>
              <a:ln w="9525">
                <a:noFill/>
                <a:miter lim="800000"/>
                <a:headEnd/>
                <a:tailEnd/>
              </a:ln>
            </p:spPr>
          </p:pic>
        </p:grpSp>
        <p:sp>
          <p:nvSpPr>
            <p:cNvPr id="1800210" name="Rectangle 18"/>
            <p:cNvSpPr>
              <a:spLocks noChangeArrowheads="1"/>
            </p:cNvSpPr>
            <p:nvPr/>
          </p:nvSpPr>
          <p:spPr bwMode="auto">
            <a:xfrm>
              <a:off x="1709" y="1822"/>
              <a:ext cx="1305" cy="310"/>
            </a:xfrm>
            <a:prstGeom prst="rect">
              <a:avLst/>
            </a:prstGeom>
            <a:noFill/>
            <a:ln w="9525">
              <a:noFill/>
              <a:miter lim="800000"/>
              <a:headEnd/>
              <a:tailEnd/>
            </a:ln>
          </p:spPr>
          <p:txBody>
            <a:bodyPr wrap="none" lIns="0" tIns="0" rIns="0" bIns="0">
              <a:spAutoFit/>
            </a:bodyPr>
            <a:lstStyle/>
            <a:p>
              <a:pPr eaLnBrk="0" hangingPunct="0"/>
              <a:r>
                <a:rPr lang="en-US" sz="4800" b="1" dirty="0" smtClean="0">
                  <a:solidFill>
                    <a:srgbClr val="7889FB"/>
                  </a:solidFill>
                </a:rPr>
                <a:t>INSTRUMENTED</a:t>
              </a:r>
              <a:endParaRPr lang="en-US" sz="4300" dirty="0">
                <a:latin typeface="Times" pitchFamily="18" charset="0"/>
              </a:endParaRPr>
            </a:p>
          </p:txBody>
        </p:sp>
        <p:sp>
          <p:nvSpPr>
            <p:cNvPr id="1800212" name="Rectangle 20"/>
            <p:cNvSpPr>
              <a:spLocks noChangeArrowheads="1"/>
            </p:cNvSpPr>
            <p:nvPr/>
          </p:nvSpPr>
          <p:spPr bwMode="auto">
            <a:xfrm>
              <a:off x="1709" y="2429"/>
              <a:ext cx="1345" cy="310"/>
            </a:xfrm>
            <a:prstGeom prst="rect">
              <a:avLst/>
            </a:prstGeom>
            <a:noFill/>
            <a:ln w="9525">
              <a:noFill/>
              <a:miter lim="800000"/>
              <a:headEnd/>
              <a:tailEnd/>
            </a:ln>
          </p:spPr>
          <p:txBody>
            <a:bodyPr wrap="none" lIns="0" tIns="0" rIns="0" bIns="0">
              <a:spAutoFit/>
            </a:bodyPr>
            <a:lstStyle/>
            <a:p>
              <a:pPr eaLnBrk="0" hangingPunct="0"/>
              <a:r>
                <a:rPr lang="en-US" sz="4800" b="1" dirty="0" smtClean="0">
                  <a:solidFill>
                    <a:srgbClr val="7889FB"/>
                  </a:solidFill>
                </a:rPr>
                <a:t>INTERCONECTED</a:t>
              </a:r>
              <a:endParaRPr lang="en-US" sz="4300" dirty="0">
                <a:latin typeface="Times" pitchFamily="18" charset="0"/>
              </a:endParaRPr>
            </a:p>
          </p:txBody>
        </p:sp>
        <p:sp>
          <p:nvSpPr>
            <p:cNvPr id="1800215" name="Rectangle 23"/>
            <p:cNvSpPr>
              <a:spLocks noChangeArrowheads="1"/>
            </p:cNvSpPr>
            <p:nvPr/>
          </p:nvSpPr>
          <p:spPr bwMode="auto">
            <a:xfrm>
              <a:off x="1709" y="3134"/>
              <a:ext cx="944" cy="310"/>
            </a:xfrm>
            <a:prstGeom prst="rect">
              <a:avLst/>
            </a:prstGeom>
            <a:noFill/>
            <a:ln w="9525">
              <a:noFill/>
              <a:miter lim="800000"/>
              <a:headEnd/>
              <a:tailEnd/>
            </a:ln>
          </p:spPr>
          <p:txBody>
            <a:bodyPr wrap="none" lIns="0" tIns="0" rIns="0" bIns="0">
              <a:spAutoFit/>
            </a:bodyPr>
            <a:lstStyle/>
            <a:p>
              <a:pPr eaLnBrk="0" hangingPunct="0"/>
              <a:r>
                <a:rPr lang="en-US" sz="4800" b="1" dirty="0" smtClean="0">
                  <a:solidFill>
                    <a:srgbClr val="7889FB"/>
                  </a:solidFill>
                </a:rPr>
                <a:t>INTELIGENT</a:t>
              </a:r>
              <a:endParaRPr lang="en-US" sz="4300" dirty="0">
                <a:latin typeface="Times"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11823 0.00185 L 1.00017 0.00185 " pathEditMode="relative" rAng="0" ptsTypes="AA">
                                      <p:cBhvr>
                                        <p:cTn id="6" dur="3000" fill="hold"/>
                                        <p:tgtEl>
                                          <p:spTgt spid="1800196"/>
                                        </p:tgtEl>
                                        <p:attrNameLst>
                                          <p:attrName>ppt_x</p:attrName>
                                          <p:attrName>ppt_y</p:attrName>
                                        </p:attrNameLst>
                                      </p:cBhvr>
                                      <p:rCtr x="441" y="0"/>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1800197"/>
                                        </p:tgtEl>
                                        <p:attrNameLst>
                                          <p:attrName>style.visibility</p:attrName>
                                        </p:attrNameLst>
                                      </p:cBhvr>
                                      <p:to>
                                        <p:strVal val="visible"/>
                                      </p:to>
                                    </p:set>
                                    <p:animEffect transition="in" filter="fade">
                                      <p:cBhvr>
                                        <p:cTn id="14" dur="3000"/>
                                        <p:tgtEl>
                                          <p:spTgt spid="180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taLeft_multicolored_White"/>
          <p:cNvPicPr>
            <a:picLocks noChangeAspect="1" noChangeArrowheads="1"/>
          </p:cNvPicPr>
          <p:nvPr/>
        </p:nvPicPr>
        <p:blipFill>
          <a:blip r:embed="rId2"/>
          <a:srcRect/>
          <a:stretch>
            <a:fillRect/>
          </a:stretch>
        </p:blipFill>
        <p:spPr bwMode="auto">
          <a:xfrm>
            <a:off x="0" y="2501881"/>
            <a:ext cx="12424366" cy="7215238"/>
          </a:xfrm>
          <a:prstGeom prst="rect">
            <a:avLst/>
          </a:prstGeom>
          <a:noFill/>
          <a:ln w="9525">
            <a:noFill/>
            <a:miter lim="800000"/>
            <a:headEnd/>
            <a:tailEnd/>
          </a:ln>
        </p:spPr>
      </p:pic>
      <p:sp>
        <p:nvSpPr>
          <p:cNvPr id="3" name="Round Diagonal Corner Rectangle 12"/>
          <p:cNvSpPr>
            <a:spLocks/>
          </p:cNvSpPr>
          <p:nvPr/>
        </p:nvSpPr>
        <p:spPr bwMode="auto">
          <a:xfrm>
            <a:off x="13074677" y="1858939"/>
            <a:ext cx="4643470" cy="1428760"/>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8120 w 8348662"/>
              <a:gd name="T13" fmla="*/ 105885 h 2209800"/>
              <a:gd name="T14" fmla="*/ 8240542 w 8348662"/>
              <a:gd name="T15" fmla="*/ 2103915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pPr algn="r"/>
            <a:r>
              <a:rPr lang="en-US" b="1" dirty="0" smtClean="0">
                <a:latin typeface="Calibri" pitchFamily="34" charset="0"/>
                <a:ea typeface="MS PGothic" pitchFamily="34" charset="-128"/>
                <a:cs typeface="Arial" pitchFamily="34" charset="0"/>
              </a:rPr>
              <a:t>Anticipating</a:t>
            </a:r>
            <a:r>
              <a:rPr lang="en-US" b="1" dirty="0" smtClean="0">
                <a:solidFill>
                  <a:schemeClr val="bg1"/>
                </a:solidFill>
                <a:latin typeface="Calibri" pitchFamily="34" charset="0"/>
                <a:ea typeface="MS PGothic" pitchFamily="34" charset="-128"/>
                <a:cs typeface="Arial" pitchFamily="34" charset="0"/>
              </a:rPr>
              <a:t> </a:t>
            </a:r>
            <a:r>
              <a:rPr lang="en-US" dirty="0" smtClean="0">
                <a:solidFill>
                  <a:schemeClr val="bg1"/>
                </a:solidFill>
                <a:latin typeface="Calibri" pitchFamily="34" charset="0"/>
                <a:ea typeface="MS PGothic" pitchFamily="34" charset="-128"/>
                <a:cs typeface="Arial" pitchFamily="34" charset="0"/>
              </a:rPr>
              <a:t>problems to resolve them proactively</a:t>
            </a:r>
            <a:endParaRPr lang="en-US" dirty="0">
              <a:solidFill>
                <a:schemeClr val="bg1"/>
              </a:solidFill>
              <a:latin typeface="Calibri" pitchFamily="34" charset="0"/>
              <a:ea typeface="MS PGothic" pitchFamily="34" charset="-128"/>
              <a:cs typeface="Arial" pitchFamily="34" charset="0"/>
            </a:endParaRPr>
          </a:p>
        </p:txBody>
      </p:sp>
      <p:sp>
        <p:nvSpPr>
          <p:cNvPr id="5" name="Rectangle 9"/>
          <p:cNvSpPr>
            <a:spLocks noChangeArrowheads="1"/>
          </p:cNvSpPr>
          <p:nvPr/>
        </p:nvSpPr>
        <p:spPr bwMode="auto">
          <a:xfrm>
            <a:off x="13860495" y="6788161"/>
            <a:ext cx="4214842" cy="2259080"/>
          </a:xfrm>
          <a:prstGeom prst="rect">
            <a:avLst/>
          </a:prstGeom>
          <a:noFill/>
          <a:ln w="9525">
            <a:noFill/>
            <a:miter lim="800000"/>
            <a:headEnd/>
            <a:tailEnd/>
          </a:ln>
        </p:spPr>
        <p:txBody>
          <a:bodyPr wrap="square">
            <a:spAutoFit/>
          </a:bodyPr>
          <a:lstStyle/>
          <a:p>
            <a:pPr algn="r">
              <a:lnSpc>
                <a:spcPct val="110000"/>
              </a:lnSpc>
              <a:spcBef>
                <a:spcPct val="10000"/>
              </a:spcBef>
              <a:spcAft>
                <a:spcPct val="10000"/>
              </a:spcAft>
            </a:pPr>
            <a:r>
              <a:rPr lang="en-US" b="1" i="1" dirty="0">
                <a:solidFill>
                  <a:schemeClr val="tx1"/>
                </a:solidFill>
                <a:latin typeface="Calibri" pitchFamily="34" charset="0"/>
                <a:ea typeface="MS PGothic" pitchFamily="34" charset="-128"/>
                <a:cs typeface="Arial" pitchFamily="34" charset="0"/>
              </a:rPr>
              <a:t>Enables leaders to better serve</a:t>
            </a:r>
            <a:r>
              <a:rPr lang="en-US" b="1" i="1" dirty="0">
                <a:solidFill>
                  <a:schemeClr val="bg1"/>
                </a:solidFill>
                <a:latin typeface="Calibri" pitchFamily="34" charset="0"/>
                <a:ea typeface="MS PGothic" pitchFamily="34" charset="-128"/>
                <a:cs typeface="Arial" pitchFamily="34" charset="0"/>
              </a:rPr>
              <a:t> </a:t>
            </a:r>
            <a:r>
              <a:rPr lang="en-US" b="1" i="1" dirty="0">
                <a:solidFill>
                  <a:schemeClr val="accent1"/>
                </a:solidFill>
                <a:latin typeface="Calibri" pitchFamily="34" charset="0"/>
                <a:ea typeface="MS PGothic" pitchFamily="34" charset="-128"/>
                <a:cs typeface="Arial" pitchFamily="34" charset="0"/>
              </a:rPr>
              <a:t>citizens and businesses </a:t>
            </a:r>
            <a:r>
              <a:rPr lang="en-US" b="1" i="1" dirty="0">
                <a:solidFill>
                  <a:schemeClr val="tx1"/>
                </a:solidFill>
                <a:latin typeface="Calibri" pitchFamily="34" charset="0"/>
                <a:ea typeface="MS PGothic" pitchFamily="34" charset="-128"/>
                <a:cs typeface="Arial" pitchFamily="34" charset="0"/>
              </a:rPr>
              <a:t>in a rapidly changing world</a:t>
            </a:r>
            <a:r>
              <a:rPr lang="en-US" i="1" dirty="0">
                <a:solidFill>
                  <a:schemeClr val="tx1"/>
                </a:solidFill>
                <a:latin typeface="Calibri" pitchFamily="34" charset="0"/>
                <a:ea typeface="MS PGothic" pitchFamily="34" charset="-128"/>
                <a:cs typeface="Arial" pitchFamily="34" charset="0"/>
              </a:rPr>
              <a:t> </a:t>
            </a:r>
          </a:p>
        </p:txBody>
      </p:sp>
      <p:sp>
        <p:nvSpPr>
          <p:cNvPr id="4" name="Round Diagonal Corner Rectangle 12"/>
          <p:cNvSpPr>
            <a:spLocks/>
          </p:cNvSpPr>
          <p:nvPr/>
        </p:nvSpPr>
        <p:spPr bwMode="auto">
          <a:xfrm>
            <a:off x="1073093" y="2073253"/>
            <a:ext cx="4627806" cy="1468419"/>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8118 w 8348662"/>
              <a:gd name="T13" fmla="*/ 105885 h 2209800"/>
              <a:gd name="T14" fmla="*/ 8240541 w 8348662"/>
              <a:gd name="T15" fmla="*/ 2103915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r>
              <a:rPr lang="en-US" b="1" dirty="0" smtClean="0">
                <a:latin typeface="Calibri" pitchFamily="34" charset="0"/>
                <a:ea typeface="MS PGothic" pitchFamily="34" charset="-128"/>
                <a:cs typeface="Arial" pitchFamily="34" charset="0"/>
              </a:rPr>
              <a:t>Leveraging </a:t>
            </a:r>
            <a:r>
              <a:rPr lang="en-US" dirty="0" smtClean="0">
                <a:solidFill>
                  <a:schemeClr val="bg1"/>
                </a:solidFill>
                <a:latin typeface="Calibri" pitchFamily="34" charset="0"/>
                <a:ea typeface="MS PGothic" pitchFamily="34" charset="-128"/>
                <a:cs typeface="Arial" pitchFamily="34" charset="0"/>
              </a:rPr>
              <a:t>information </a:t>
            </a:r>
            <a:br>
              <a:rPr lang="en-US" dirty="0" smtClean="0">
                <a:solidFill>
                  <a:schemeClr val="bg1"/>
                </a:solidFill>
                <a:latin typeface="Calibri" pitchFamily="34" charset="0"/>
                <a:ea typeface="MS PGothic" pitchFamily="34" charset="-128"/>
                <a:cs typeface="Arial" pitchFamily="34" charset="0"/>
              </a:rPr>
            </a:br>
            <a:r>
              <a:rPr lang="en-US" dirty="0" smtClean="0">
                <a:solidFill>
                  <a:schemeClr val="bg1"/>
                </a:solidFill>
                <a:latin typeface="Calibri" pitchFamily="34" charset="0"/>
                <a:ea typeface="MS PGothic" pitchFamily="34" charset="-128"/>
                <a:cs typeface="Arial" pitchFamily="34" charset="0"/>
              </a:rPr>
              <a:t>to make better decisions</a:t>
            </a:r>
            <a:endParaRPr lang="en-US" dirty="0">
              <a:solidFill>
                <a:schemeClr val="bg1"/>
              </a:solidFill>
              <a:latin typeface="Calibri" pitchFamily="34" charset="0"/>
              <a:ea typeface="MS PGothic" pitchFamily="34" charset="-128"/>
              <a:cs typeface="Arial" pitchFamily="34" charset="0"/>
            </a:endParaRPr>
          </a:p>
        </p:txBody>
      </p:sp>
      <p:sp>
        <p:nvSpPr>
          <p:cNvPr id="8" name="Round Diagonal Corner Rectangle 12"/>
          <p:cNvSpPr>
            <a:spLocks/>
          </p:cNvSpPr>
          <p:nvPr/>
        </p:nvSpPr>
        <p:spPr bwMode="auto">
          <a:xfrm>
            <a:off x="1001655" y="7931169"/>
            <a:ext cx="4786346" cy="1714512"/>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9852 w 8348662"/>
              <a:gd name="T13" fmla="*/ 108518 h 2209800"/>
              <a:gd name="T14" fmla="*/ 8238810 w 8348662"/>
              <a:gd name="T15" fmla="*/ 2101282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r>
              <a:rPr lang="en-US" b="1" dirty="0" smtClean="0">
                <a:latin typeface="Calibri" pitchFamily="34" charset="0"/>
                <a:ea typeface="MS PGothic" pitchFamily="34" charset="-128"/>
                <a:cs typeface="Arial" pitchFamily="34" charset="0"/>
              </a:rPr>
              <a:t>Coordinating</a:t>
            </a:r>
            <a:r>
              <a:rPr lang="en-US" dirty="0" smtClean="0">
                <a:solidFill>
                  <a:schemeClr val="bg1"/>
                </a:solidFill>
                <a:latin typeface="Calibri" pitchFamily="34" charset="0"/>
                <a:ea typeface="MS PGothic" pitchFamily="34" charset="-128"/>
                <a:cs typeface="Arial" pitchFamily="34" charset="0"/>
              </a:rPr>
              <a:t> resources </a:t>
            </a:r>
            <a:br>
              <a:rPr lang="en-US" dirty="0" smtClean="0">
                <a:solidFill>
                  <a:schemeClr val="bg1"/>
                </a:solidFill>
                <a:latin typeface="Calibri" pitchFamily="34" charset="0"/>
                <a:ea typeface="MS PGothic" pitchFamily="34" charset="-128"/>
                <a:cs typeface="Arial" pitchFamily="34" charset="0"/>
              </a:rPr>
            </a:br>
            <a:r>
              <a:rPr lang="en-US" dirty="0" smtClean="0">
                <a:solidFill>
                  <a:schemeClr val="bg1"/>
                </a:solidFill>
                <a:latin typeface="Calibri" pitchFamily="34" charset="0"/>
                <a:ea typeface="MS PGothic" pitchFamily="34" charset="-128"/>
                <a:cs typeface="Arial" pitchFamily="34" charset="0"/>
              </a:rPr>
              <a:t>and processes to operate effectively</a:t>
            </a:r>
            <a:endParaRPr lang="en-US" dirty="0">
              <a:solidFill>
                <a:schemeClr val="bg1"/>
              </a:solidFill>
              <a:latin typeface="Calibri" pitchFamily="34" charset="0"/>
              <a:ea typeface="MS PGothic" pitchFamily="34" charset="-128"/>
              <a:cs typeface="Arial" pitchFamily="34" charset="0"/>
            </a:endParaRPr>
          </a:p>
        </p:txBody>
      </p:sp>
      <p:sp>
        <p:nvSpPr>
          <p:cNvPr id="10" name="Rectangle 2"/>
          <p:cNvSpPr>
            <a:spLocks noChangeArrowheads="1"/>
          </p:cNvSpPr>
          <p:nvPr/>
        </p:nvSpPr>
        <p:spPr bwMode="auto">
          <a:xfrm>
            <a:off x="171449" y="227013"/>
            <a:ext cx="11831658" cy="846108"/>
          </a:xfrm>
          <a:prstGeom prst="rect">
            <a:avLst/>
          </a:prstGeom>
          <a:noFill/>
          <a:ln w="9525">
            <a:noFill/>
            <a:miter lim="800000"/>
            <a:headEnd/>
            <a:tailEnd/>
          </a:ln>
        </p:spPr>
        <p:txBody>
          <a:bodyPr/>
          <a:lstStyle/>
          <a:p>
            <a:pPr algn="l">
              <a:lnSpc>
                <a:spcPct val="100000"/>
              </a:lnSpc>
            </a:pPr>
            <a:r>
              <a:rPr lang="en-US" b="1" dirty="0" smtClean="0">
                <a:solidFill>
                  <a:srgbClr val="0000FF"/>
                </a:solidFill>
                <a:cs typeface="Arial" pitchFamily="34" charset="0"/>
              </a:rPr>
              <a:t>What citizens and city leaders want to became “smarter” ?</a:t>
            </a:r>
            <a:endParaRPr lang="en-US" sz="3600" b="1" dirty="0">
              <a:solidFill>
                <a:srgbClr val="0000FF"/>
              </a:solidFill>
              <a:latin typeface="Calibri" pitchFamily="34" charset="0"/>
              <a:cs typeface="Arial" pitchFamily="34" charset="0"/>
            </a:endParaRPr>
          </a:p>
        </p:txBody>
      </p:sp>
      <p:grpSp>
        <p:nvGrpSpPr>
          <p:cNvPr id="11" name="Group 112"/>
          <p:cNvGrpSpPr>
            <a:grpSpLocks/>
          </p:cNvGrpSpPr>
          <p:nvPr/>
        </p:nvGrpSpPr>
        <p:grpSpPr bwMode="auto">
          <a:xfrm>
            <a:off x="5859439" y="2287567"/>
            <a:ext cx="8072494" cy="7429552"/>
            <a:chOff x="1548" y="713"/>
            <a:chExt cx="2644" cy="2649"/>
          </a:xfrm>
        </p:grpSpPr>
        <p:pic>
          <p:nvPicPr>
            <p:cNvPr id="12" name="Picture 13" descr="2_29 basis AAs03"/>
            <p:cNvPicPr>
              <a:picLocks noChangeAspect="1" noChangeArrowheads="1"/>
            </p:cNvPicPr>
            <p:nvPr/>
          </p:nvPicPr>
          <p:blipFill>
            <a:blip r:embed="rId3">
              <a:lum bright="40000" contrast="-100000"/>
            </a:blip>
            <a:srcRect/>
            <a:stretch>
              <a:fillRect/>
            </a:stretch>
          </p:blipFill>
          <p:spPr bwMode="auto">
            <a:xfrm>
              <a:off x="1552" y="724"/>
              <a:ext cx="2640" cy="2638"/>
            </a:xfrm>
            <a:prstGeom prst="rect">
              <a:avLst/>
            </a:prstGeom>
            <a:noFill/>
            <a:ln w="9525">
              <a:noFill/>
              <a:miter lim="800000"/>
              <a:headEnd/>
              <a:tailEnd/>
            </a:ln>
          </p:spPr>
        </p:pic>
        <p:pic>
          <p:nvPicPr>
            <p:cNvPr id="13" name="Picture 39"/>
            <p:cNvPicPr>
              <a:picLocks noChangeAspect="1"/>
            </p:cNvPicPr>
            <p:nvPr/>
          </p:nvPicPr>
          <p:blipFill>
            <a:blip r:embed="rId4"/>
            <a:srcRect/>
            <a:stretch>
              <a:fillRect/>
            </a:stretch>
          </p:blipFill>
          <p:spPr bwMode="auto">
            <a:xfrm>
              <a:off x="2707" y="1426"/>
              <a:ext cx="363" cy="853"/>
            </a:xfrm>
            <a:prstGeom prst="rect">
              <a:avLst/>
            </a:prstGeom>
            <a:noFill/>
            <a:ln w="9525">
              <a:noFill/>
              <a:miter lim="800000"/>
              <a:headEnd/>
              <a:tailEnd/>
            </a:ln>
          </p:spPr>
        </p:pic>
        <p:pic>
          <p:nvPicPr>
            <p:cNvPr id="14" name="Picture 39"/>
            <p:cNvPicPr>
              <a:picLocks noChangeAspect="1"/>
            </p:cNvPicPr>
            <p:nvPr/>
          </p:nvPicPr>
          <p:blipFill>
            <a:blip r:embed="rId4"/>
            <a:srcRect/>
            <a:stretch>
              <a:fillRect/>
            </a:stretch>
          </p:blipFill>
          <p:spPr bwMode="auto">
            <a:xfrm>
              <a:off x="2423" y="1639"/>
              <a:ext cx="363" cy="853"/>
            </a:xfrm>
            <a:prstGeom prst="rect">
              <a:avLst/>
            </a:prstGeom>
            <a:noFill/>
            <a:ln w="9525">
              <a:noFill/>
              <a:miter lim="800000"/>
              <a:headEnd/>
              <a:tailEnd/>
            </a:ln>
          </p:spPr>
        </p:pic>
        <p:sp>
          <p:nvSpPr>
            <p:cNvPr id="15" name="AutoShape 14"/>
            <p:cNvSpPr>
              <a:spLocks noChangeArrowheads="1"/>
            </p:cNvSpPr>
            <p:nvPr/>
          </p:nvSpPr>
          <p:spPr bwMode="auto">
            <a:xfrm>
              <a:off x="1921" y="1090"/>
              <a:ext cx="1894" cy="18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87" y="10800"/>
                  </a:moveTo>
                  <a:cubicBezTo>
                    <a:pt x="3387" y="14894"/>
                    <a:pt x="6706" y="18213"/>
                    <a:pt x="10800" y="18213"/>
                  </a:cubicBezTo>
                  <a:cubicBezTo>
                    <a:pt x="14894" y="18213"/>
                    <a:pt x="18213" y="14894"/>
                    <a:pt x="18213" y="10800"/>
                  </a:cubicBezTo>
                  <a:cubicBezTo>
                    <a:pt x="18213" y="6706"/>
                    <a:pt x="14894" y="3387"/>
                    <a:pt x="10800" y="3387"/>
                  </a:cubicBezTo>
                  <a:cubicBezTo>
                    <a:pt x="6706" y="3387"/>
                    <a:pt x="3387" y="6706"/>
                    <a:pt x="3387" y="10800"/>
                  </a:cubicBezTo>
                  <a:close/>
                </a:path>
              </a:pathLst>
            </a:custGeom>
            <a:solidFill>
              <a:srgbClr val="095ABB">
                <a:alpha val="27058"/>
              </a:srgbClr>
            </a:solidFill>
            <a:ln w="9525" algn="ctr">
              <a:noFill/>
              <a:round/>
              <a:headEnd/>
              <a:tailEnd/>
            </a:ln>
          </p:spPr>
          <p:txBody>
            <a:bodyPr wrap="none" anchor="ctr"/>
            <a:lstStyle/>
            <a:p>
              <a:endParaRPr lang="es-ES" dirty="0"/>
            </a:p>
          </p:txBody>
        </p:sp>
        <p:sp>
          <p:nvSpPr>
            <p:cNvPr id="16" name="AutoShape 15"/>
            <p:cNvSpPr>
              <a:spLocks noChangeArrowheads="1"/>
            </p:cNvSpPr>
            <p:nvPr/>
          </p:nvSpPr>
          <p:spPr bwMode="auto">
            <a:xfrm>
              <a:off x="1548" y="713"/>
              <a:ext cx="2637" cy="26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3 h 21600"/>
                <a:gd name="T26" fmla="*/ 18438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5" y="10800"/>
                  </a:moveTo>
                  <a:cubicBezTo>
                    <a:pt x="2125" y="15591"/>
                    <a:pt x="6009" y="19475"/>
                    <a:pt x="10800" y="19475"/>
                  </a:cubicBezTo>
                  <a:cubicBezTo>
                    <a:pt x="15591" y="19475"/>
                    <a:pt x="19475" y="15591"/>
                    <a:pt x="19475" y="10800"/>
                  </a:cubicBezTo>
                  <a:cubicBezTo>
                    <a:pt x="19475" y="6009"/>
                    <a:pt x="15591" y="2125"/>
                    <a:pt x="10800" y="2125"/>
                  </a:cubicBezTo>
                  <a:cubicBezTo>
                    <a:pt x="6009" y="2125"/>
                    <a:pt x="2125" y="6009"/>
                    <a:pt x="2125" y="10800"/>
                  </a:cubicBezTo>
                  <a:close/>
                </a:path>
              </a:pathLst>
            </a:custGeom>
            <a:solidFill>
              <a:srgbClr val="095ABB">
                <a:alpha val="27058"/>
              </a:srgbClr>
            </a:solidFill>
            <a:ln w="9525" algn="ctr">
              <a:noFill/>
              <a:round/>
              <a:headEnd/>
              <a:tailEnd/>
            </a:ln>
          </p:spPr>
          <p:txBody>
            <a:bodyPr wrap="none" anchor="ctr"/>
            <a:lstStyle/>
            <a:p>
              <a:endParaRPr lang="es-ES" dirty="0"/>
            </a:p>
          </p:txBody>
        </p:sp>
        <p:sp>
          <p:nvSpPr>
            <p:cNvPr id="17" name="Freeform 16"/>
            <p:cNvSpPr>
              <a:spLocks/>
            </p:cNvSpPr>
            <p:nvPr/>
          </p:nvSpPr>
          <p:spPr bwMode="auto">
            <a:xfrm>
              <a:off x="1880" y="1087"/>
              <a:ext cx="245"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18" name="Freeform 17"/>
            <p:cNvSpPr>
              <a:spLocks/>
            </p:cNvSpPr>
            <p:nvPr/>
          </p:nvSpPr>
          <p:spPr bwMode="auto">
            <a:xfrm>
              <a:off x="2744" y="720"/>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19" name="Freeform 18"/>
            <p:cNvSpPr>
              <a:spLocks/>
            </p:cNvSpPr>
            <p:nvPr/>
          </p:nvSpPr>
          <p:spPr bwMode="auto">
            <a:xfrm>
              <a:off x="3599" y="1087"/>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0" name="Freeform 19"/>
            <p:cNvSpPr>
              <a:spLocks/>
            </p:cNvSpPr>
            <p:nvPr/>
          </p:nvSpPr>
          <p:spPr bwMode="auto">
            <a:xfrm>
              <a:off x="1875" y="2729"/>
              <a:ext cx="245"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1" name="Freeform 20"/>
            <p:cNvSpPr>
              <a:spLocks/>
            </p:cNvSpPr>
            <p:nvPr/>
          </p:nvSpPr>
          <p:spPr bwMode="auto">
            <a:xfrm>
              <a:off x="3605" y="2729"/>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2" name="Freeform 21"/>
            <p:cNvSpPr>
              <a:spLocks/>
            </p:cNvSpPr>
            <p:nvPr/>
          </p:nvSpPr>
          <p:spPr bwMode="auto">
            <a:xfrm>
              <a:off x="3936" y="1900"/>
              <a:ext cx="245" cy="246"/>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3" name="Freeform 22"/>
            <p:cNvSpPr>
              <a:spLocks/>
            </p:cNvSpPr>
            <p:nvPr/>
          </p:nvSpPr>
          <p:spPr bwMode="auto">
            <a:xfrm>
              <a:off x="1557" y="1900"/>
              <a:ext cx="244" cy="246"/>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4" name="Freeform 23"/>
            <p:cNvSpPr>
              <a:spLocks/>
            </p:cNvSpPr>
            <p:nvPr/>
          </p:nvSpPr>
          <p:spPr bwMode="auto">
            <a:xfrm>
              <a:off x="2744" y="3102"/>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grpSp>
          <p:nvGrpSpPr>
            <p:cNvPr id="25" name="Group 24"/>
            <p:cNvGrpSpPr>
              <a:grpSpLocks/>
            </p:cNvGrpSpPr>
            <p:nvPr/>
          </p:nvGrpSpPr>
          <p:grpSpPr bwMode="auto">
            <a:xfrm>
              <a:off x="3640" y="2767"/>
              <a:ext cx="174" cy="157"/>
              <a:chOff x="-1990" y="1704"/>
              <a:chExt cx="648" cy="582"/>
            </a:xfrm>
          </p:grpSpPr>
          <p:grpSp>
            <p:nvGrpSpPr>
              <p:cNvPr id="104" name="Group 25"/>
              <p:cNvGrpSpPr>
                <a:grpSpLocks/>
              </p:cNvGrpSpPr>
              <p:nvPr/>
            </p:nvGrpSpPr>
            <p:grpSpPr bwMode="auto">
              <a:xfrm>
                <a:off x="-1968" y="1728"/>
                <a:ext cx="626" cy="558"/>
                <a:chOff x="-1995" y="1699"/>
                <a:chExt cx="626" cy="558"/>
              </a:xfrm>
            </p:grpSpPr>
            <p:sp>
              <p:nvSpPr>
                <p:cNvPr id="108" name="Freeform 26"/>
                <p:cNvSpPr>
                  <a:spLocks/>
                </p:cNvSpPr>
                <p:nvPr/>
              </p:nvSpPr>
              <p:spPr bwMode="auto">
                <a:xfrm>
                  <a:off x="-1995" y="1699"/>
                  <a:ext cx="362" cy="474"/>
                </a:xfrm>
                <a:custGeom>
                  <a:avLst/>
                  <a:gdLst>
                    <a:gd name="T0" fmla="*/ 264 w 362"/>
                    <a:gd name="T1" fmla="*/ 326 h 474"/>
                    <a:gd name="T2" fmla="*/ 248 w 362"/>
                    <a:gd name="T3" fmla="*/ 290 h 474"/>
                    <a:gd name="T4" fmla="*/ 244 w 362"/>
                    <a:gd name="T5" fmla="*/ 248 h 474"/>
                    <a:gd name="T6" fmla="*/ 246 w 362"/>
                    <a:gd name="T7" fmla="*/ 222 h 474"/>
                    <a:gd name="T8" fmla="*/ 264 w 362"/>
                    <a:gd name="T9" fmla="*/ 174 h 474"/>
                    <a:gd name="T10" fmla="*/ 294 w 362"/>
                    <a:gd name="T11" fmla="*/ 136 h 474"/>
                    <a:gd name="T12" fmla="*/ 338 w 362"/>
                    <a:gd name="T13" fmla="*/ 108 h 474"/>
                    <a:gd name="T14" fmla="*/ 362 w 362"/>
                    <a:gd name="T15" fmla="*/ 100 h 474"/>
                    <a:gd name="T16" fmla="*/ 342 w 362"/>
                    <a:gd name="T17" fmla="*/ 60 h 474"/>
                    <a:gd name="T18" fmla="*/ 312 w 362"/>
                    <a:gd name="T19" fmla="*/ 28 h 474"/>
                    <a:gd name="T20" fmla="*/ 272 w 362"/>
                    <a:gd name="T21" fmla="*/ 8 h 474"/>
                    <a:gd name="T22" fmla="*/ 226 w 362"/>
                    <a:gd name="T23" fmla="*/ 0 h 474"/>
                    <a:gd name="T24" fmla="*/ 210 w 362"/>
                    <a:gd name="T25" fmla="*/ 0 h 474"/>
                    <a:gd name="T26" fmla="*/ 182 w 362"/>
                    <a:gd name="T27" fmla="*/ 6 h 474"/>
                    <a:gd name="T28" fmla="*/ 156 w 362"/>
                    <a:gd name="T29" fmla="*/ 16 h 474"/>
                    <a:gd name="T30" fmla="*/ 134 w 362"/>
                    <a:gd name="T31" fmla="*/ 32 h 474"/>
                    <a:gd name="T32" fmla="*/ 114 w 362"/>
                    <a:gd name="T33" fmla="*/ 52 h 474"/>
                    <a:gd name="T34" fmla="*/ 98 w 362"/>
                    <a:gd name="T35" fmla="*/ 74 h 474"/>
                    <a:gd name="T36" fmla="*/ 88 w 362"/>
                    <a:gd name="T37" fmla="*/ 100 h 474"/>
                    <a:gd name="T38" fmla="*/ 82 w 362"/>
                    <a:gd name="T39" fmla="*/ 128 h 474"/>
                    <a:gd name="T40" fmla="*/ 82 w 362"/>
                    <a:gd name="T41" fmla="*/ 144 h 474"/>
                    <a:gd name="T42" fmla="*/ 84 w 362"/>
                    <a:gd name="T43" fmla="*/ 170 h 474"/>
                    <a:gd name="T44" fmla="*/ 92 w 362"/>
                    <a:gd name="T45" fmla="*/ 196 h 474"/>
                    <a:gd name="T46" fmla="*/ 118 w 362"/>
                    <a:gd name="T47" fmla="*/ 240 h 474"/>
                    <a:gd name="T48" fmla="*/ 94 w 362"/>
                    <a:gd name="T49" fmla="*/ 254 h 474"/>
                    <a:gd name="T50" fmla="*/ 54 w 362"/>
                    <a:gd name="T51" fmla="*/ 292 h 474"/>
                    <a:gd name="T52" fmla="*/ 24 w 362"/>
                    <a:gd name="T53" fmla="*/ 338 h 474"/>
                    <a:gd name="T54" fmla="*/ 4 w 362"/>
                    <a:gd name="T55" fmla="*/ 390 h 474"/>
                    <a:gd name="T56" fmla="*/ 0 w 362"/>
                    <a:gd name="T57" fmla="*/ 418 h 474"/>
                    <a:gd name="T58" fmla="*/ 82 w 362"/>
                    <a:gd name="T59" fmla="*/ 456 h 474"/>
                    <a:gd name="T60" fmla="*/ 128 w 362"/>
                    <a:gd name="T61" fmla="*/ 468 h 474"/>
                    <a:gd name="T62" fmla="*/ 174 w 362"/>
                    <a:gd name="T63" fmla="*/ 474 h 474"/>
                    <a:gd name="T64" fmla="*/ 178 w 362"/>
                    <a:gd name="T65" fmla="*/ 452 h 474"/>
                    <a:gd name="T66" fmla="*/ 194 w 362"/>
                    <a:gd name="T67" fmla="*/ 410 h 474"/>
                    <a:gd name="T68" fmla="*/ 216 w 362"/>
                    <a:gd name="T69" fmla="*/ 372 h 474"/>
                    <a:gd name="T70" fmla="*/ 246 w 362"/>
                    <a:gd name="T71" fmla="*/ 340 h 474"/>
                    <a:gd name="T72" fmla="*/ 264 w 362"/>
                    <a:gd name="T73" fmla="*/ 326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2"/>
                    <a:gd name="T112" fmla="*/ 0 h 474"/>
                    <a:gd name="T113" fmla="*/ 362 w 362"/>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2" h="474">
                      <a:moveTo>
                        <a:pt x="264" y="326"/>
                      </a:moveTo>
                      <a:lnTo>
                        <a:pt x="264" y="326"/>
                      </a:lnTo>
                      <a:lnTo>
                        <a:pt x="256" y="308"/>
                      </a:lnTo>
                      <a:lnTo>
                        <a:pt x="248" y="290"/>
                      </a:lnTo>
                      <a:lnTo>
                        <a:pt x="244" y="270"/>
                      </a:lnTo>
                      <a:lnTo>
                        <a:pt x="244" y="248"/>
                      </a:lnTo>
                      <a:lnTo>
                        <a:pt x="246" y="222"/>
                      </a:lnTo>
                      <a:lnTo>
                        <a:pt x="252" y="198"/>
                      </a:lnTo>
                      <a:lnTo>
                        <a:pt x="264" y="174"/>
                      </a:lnTo>
                      <a:lnTo>
                        <a:pt x="278" y="154"/>
                      </a:lnTo>
                      <a:lnTo>
                        <a:pt x="294" y="136"/>
                      </a:lnTo>
                      <a:lnTo>
                        <a:pt x="316" y="120"/>
                      </a:lnTo>
                      <a:lnTo>
                        <a:pt x="338" y="108"/>
                      </a:lnTo>
                      <a:lnTo>
                        <a:pt x="362" y="100"/>
                      </a:lnTo>
                      <a:lnTo>
                        <a:pt x="354" y="80"/>
                      </a:lnTo>
                      <a:lnTo>
                        <a:pt x="342" y="60"/>
                      </a:lnTo>
                      <a:lnTo>
                        <a:pt x="328" y="42"/>
                      </a:lnTo>
                      <a:lnTo>
                        <a:pt x="312" y="28"/>
                      </a:lnTo>
                      <a:lnTo>
                        <a:pt x="292" y="16"/>
                      </a:lnTo>
                      <a:lnTo>
                        <a:pt x="272" y="8"/>
                      </a:lnTo>
                      <a:lnTo>
                        <a:pt x="248" y="2"/>
                      </a:lnTo>
                      <a:lnTo>
                        <a:pt x="226" y="0"/>
                      </a:lnTo>
                      <a:lnTo>
                        <a:pt x="210" y="0"/>
                      </a:lnTo>
                      <a:lnTo>
                        <a:pt x="196" y="2"/>
                      </a:lnTo>
                      <a:lnTo>
                        <a:pt x="182" y="6"/>
                      </a:lnTo>
                      <a:lnTo>
                        <a:pt x="170" y="10"/>
                      </a:lnTo>
                      <a:lnTo>
                        <a:pt x="156" y="16"/>
                      </a:lnTo>
                      <a:lnTo>
                        <a:pt x="144" y="24"/>
                      </a:lnTo>
                      <a:lnTo>
                        <a:pt x="134" y="32"/>
                      </a:lnTo>
                      <a:lnTo>
                        <a:pt x="124" y="42"/>
                      </a:lnTo>
                      <a:lnTo>
                        <a:pt x="114" y="52"/>
                      </a:lnTo>
                      <a:lnTo>
                        <a:pt x="106" y="62"/>
                      </a:lnTo>
                      <a:lnTo>
                        <a:pt x="98" y="74"/>
                      </a:lnTo>
                      <a:lnTo>
                        <a:pt x="92" y="88"/>
                      </a:lnTo>
                      <a:lnTo>
                        <a:pt x="88" y="100"/>
                      </a:lnTo>
                      <a:lnTo>
                        <a:pt x="84" y="114"/>
                      </a:lnTo>
                      <a:lnTo>
                        <a:pt x="82" y="128"/>
                      </a:lnTo>
                      <a:lnTo>
                        <a:pt x="82" y="144"/>
                      </a:lnTo>
                      <a:lnTo>
                        <a:pt x="82" y="158"/>
                      </a:lnTo>
                      <a:lnTo>
                        <a:pt x="84" y="170"/>
                      </a:lnTo>
                      <a:lnTo>
                        <a:pt x="86" y="184"/>
                      </a:lnTo>
                      <a:lnTo>
                        <a:pt x="92" y="196"/>
                      </a:lnTo>
                      <a:lnTo>
                        <a:pt x="102" y="218"/>
                      </a:lnTo>
                      <a:lnTo>
                        <a:pt x="118" y="240"/>
                      </a:lnTo>
                      <a:lnTo>
                        <a:pt x="94" y="254"/>
                      </a:lnTo>
                      <a:lnTo>
                        <a:pt x="72" y="272"/>
                      </a:lnTo>
                      <a:lnTo>
                        <a:pt x="54" y="292"/>
                      </a:lnTo>
                      <a:lnTo>
                        <a:pt x="36" y="314"/>
                      </a:lnTo>
                      <a:lnTo>
                        <a:pt x="24" y="338"/>
                      </a:lnTo>
                      <a:lnTo>
                        <a:pt x="12" y="362"/>
                      </a:lnTo>
                      <a:lnTo>
                        <a:pt x="4" y="390"/>
                      </a:lnTo>
                      <a:lnTo>
                        <a:pt x="0" y="418"/>
                      </a:lnTo>
                      <a:lnTo>
                        <a:pt x="40" y="440"/>
                      </a:lnTo>
                      <a:lnTo>
                        <a:pt x="82" y="456"/>
                      </a:lnTo>
                      <a:lnTo>
                        <a:pt x="104" y="462"/>
                      </a:lnTo>
                      <a:lnTo>
                        <a:pt x="128" y="468"/>
                      </a:lnTo>
                      <a:lnTo>
                        <a:pt x="150" y="472"/>
                      </a:lnTo>
                      <a:lnTo>
                        <a:pt x="174" y="474"/>
                      </a:lnTo>
                      <a:lnTo>
                        <a:pt x="178" y="452"/>
                      </a:lnTo>
                      <a:lnTo>
                        <a:pt x="186" y="430"/>
                      </a:lnTo>
                      <a:lnTo>
                        <a:pt x="194" y="410"/>
                      </a:lnTo>
                      <a:lnTo>
                        <a:pt x="204" y="390"/>
                      </a:lnTo>
                      <a:lnTo>
                        <a:pt x="216" y="372"/>
                      </a:lnTo>
                      <a:lnTo>
                        <a:pt x="232" y="354"/>
                      </a:lnTo>
                      <a:lnTo>
                        <a:pt x="246" y="340"/>
                      </a:lnTo>
                      <a:lnTo>
                        <a:pt x="264" y="326"/>
                      </a:lnTo>
                      <a:close/>
                    </a:path>
                  </a:pathLst>
                </a:custGeom>
                <a:solidFill>
                  <a:schemeClr val="tx1">
                    <a:alpha val="38823"/>
                  </a:schemeClr>
                </a:solidFill>
                <a:ln w="9525">
                  <a:noFill/>
                  <a:round/>
                  <a:headEnd/>
                  <a:tailEnd/>
                </a:ln>
              </p:spPr>
              <p:txBody>
                <a:bodyPr/>
                <a:lstStyle/>
                <a:p>
                  <a:endParaRPr lang="es-ES" dirty="0"/>
                </a:p>
              </p:txBody>
            </p:sp>
            <p:sp>
              <p:nvSpPr>
                <p:cNvPr id="109" name="Freeform 27"/>
                <p:cNvSpPr>
                  <a:spLocks/>
                </p:cNvSpPr>
                <p:nvPr/>
              </p:nvSpPr>
              <p:spPr bwMode="auto">
                <a:xfrm>
                  <a:off x="-1761" y="1839"/>
                  <a:ext cx="392" cy="418"/>
                </a:xfrm>
                <a:custGeom>
                  <a:avLst/>
                  <a:gdLst>
                    <a:gd name="T0" fmla="*/ 0 w 392"/>
                    <a:gd name="T1" fmla="*/ 366 h 418"/>
                    <a:gd name="T2" fmla="*/ 44 w 392"/>
                    <a:gd name="T3" fmla="*/ 388 h 418"/>
                    <a:gd name="T4" fmla="*/ 92 w 392"/>
                    <a:gd name="T5" fmla="*/ 404 h 418"/>
                    <a:gd name="T6" fmla="*/ 144 w 392"/>
                    <a:gd name="T7" fmla="*/ 414 h 418"/>
                    <a:gd name="T8" fmla="*/ 196 w 392"/>
                    <a:gd name="T9" fmla="*/ 418 h 418"/>
                    <a:gd name="T10" fmla="*/ 224 w 392"/>
                    <a:gd name="T11" fmla="*/ 418 h 418"/>
                    <a:gd name="T12" fmla="*/ 276 w 392"/>
                    <a:gd name="T13" fmla="*/ 410 h 418"/>
                    <a:gd name="T14" fmla="*/ 326 w 392"/>
                    <a:gd name="T15" fmla="*/ 398 h 418"/>
                    <a:gd name="T16" fmla="*/ 372 w 392"/>
                    <a:gd name="T17" fmla="*/ 378 h 418"/>
                    <a:gd name="T18" fmla="*/ 392 w 392"/>
                    <a:gd name="T19" fmla="*/ 366 h 418"/>
                    <a:gd name="T20" fmla="*/ 382 w 392"/>
                    <a:gd name="T21" fmla="*/ 318 h 418"/>
                    <a:gd name="T22" fmla="*/ 360 w 392"/>
                    <a:gd name="T23" fmla="*/ 274 h 418"/>
                    <a:gd name="T24" fmla="*/ 330 w 392"/>
                    <a:gd name="T25" fmla="*/ 238 h 418"/>
                    <a:gd name="T26" fmla="*/ 290 w 392"/>
                    <a:gd name="T27" fmla="*/ 210 h 418"/>
                    <a:gd name="T28" fmla="*/ 304 w 392"/>
                    <a:gd name="T29" fmla="*/ 192 h 418"/>
                    <a:gd name="T30" fmla="*/ 320 w 392"/>
                    <a:gd name="T31" fmla="*/ 150 h 418"/>
                    <a:gd name="T32" fmla="*/ 322 w 392"/>
                    <a:gd name="T33" fmla="*/ 126 h 418"/>
                    <a:gd name="T34" fmla="*/ 320 w 392"/>
                    <a:gd name="T35" fmla="*/ 102 h 418"/>
                    <a:gd name="T36" fmla="*/ 312 w 392"/>
                    <a:gd name="T37" fmla="*/ 78 h 418"/>
                    <a:gd name="T38" fmla="*/ 286 w 392"/>
                    <a:gd name="T39" fmla="*/ 38 h 418"/>
                    <a:gd name="T40" fmla="*/ 246 w 392"/>
                    <a:gd name="T41" fmla="*/ 10 h 418"/>
                    <a:gd name="T42" fmla="*/ 222 w 392"/>
                    <a:gd name="T43" fmla="*/ 4 h 418"/>
                    <a:gd name="T44" fmla="*/ 196 w 392"/>
                    <a:gd name="T45" fmla="*/ 0 h 418"/>
                    <a:gd name="T46" fmla="*/ 184 w 392"/>
                    <a:gd name="T47" fmla="*/ 2 h 418"/>
                    <a:gd name="T48" fmla="*/ 160 w 392"/>
                    <a:gd name="T49" fmla="*/ 6 h 418"/>
                    <a:gd name="T50" fmla="*/ 126 w 392"/>
                    <a:gd name="T51" fmla="*/ 22 h 418"/>
                    <a:gd name="T52" fmla="*/ 92 w 392"/>
                    <a:gd name="T53" fmla="*/ 56 h 418"/>
                    <a:gd name="T54" fmla="*/ 76 w 392"/>
                    <a:gd name="T55" fmla="*/ 90 h 418"/>
                    <a:gd name="T56" fmla="*/ 72 w 392"/>
                    <a:gd name="T57" fmla="*/ 114 h 418"/>
                    <a:gd name="T58" fmla="*/ 72 w 392"/>
                    <a:gd name="T59" fmla="*/ 126 h 418"/>
                    <a:gd name="T60" fmla="*/ 80 w 392"/>
                    <a:gd name="T61" fmla="*/ 172 h 418"/>
                    <a:gd name="T62" fmla="*/ 102 w 392"/>
                    <a:gd name="T63" fmla="*/ 210 h 418"/>
                    <a:gd name="T64" fmla="*/ 82 w 392"/>
                    <a:gd name="T65" fmla="*/ 222 h 418"/>
                    <a:gd name="T66" fmla="*/ 46 w 392"/>
                    <a:gd name="T67" fmla="*/ 256 h 418"/>
                    <a:gd name="T68" fmla="*/ 20 w 392"/>
                    <a:gd name="T69" fmla="*/ 296 h 418"/>
                    <a:gd name="T70" fmla="*/ 4 w 392"/>
                    <a:gd name="T71" fmla="*/ 342 h 418"/>
                    <a:gd name="T72" fmla="*/ 0 w 392"/>
                    <a:gd name="T73" fmla="*/ 366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418"/>
                    <a:gd name="T113" fmla="*/ 392 w 392"/>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418">
                      <a:moveTo>
                        <a:pt x="0" y="366"/>
                      </a:moveTo>
                      <a:lnTo>
                        <a:pt x="0" y="366"/>
                      </a:lnTo>
                      <a:lnTo>
                        <a:pt x="22" y="378"/>
                      </a:lnTo>
                      <a:lnTo>
                        <a:pt x="44" y="388"/>
                      </a:lnTo>
                      <a:lnTo>
                        <a:pt x="68" y="398"/>
                      </a:lnTo>
                      <a:lnTo>
                        <a:pt x="92" y="404"/>
                      </a:lnTo>
                      <a:lnTo>
                        <a:pt x="118" y="410"/>
                      </a:lnTo>
                      <a:lnTo>
                        <a:pt x="144" y="414"/>
                      </a:lnTo>
                      <a:lnTo>
                        <a:pt x="170" y="418"/>
                      </a:lnTo>
                      <a:lnTo>
                        <a:pt x="196" y="418"/>
                      </a:lnTo>
                      <a:lnTo>
                        <a:pt x="224" y="418"/>
                      </a:lnTo>
                      <a:lnTo>
                        <a:pt x="250" y="414"/>
                      </a:lnTo>
                      <a:lnTo>
                        <a:pt x="276" y="410"/>
                      </a:lnTo>
                      <a:lnTo>
                        <a:pt x="300" y="404"/>
                      </a:lnTo>
                      <a:lnTo>
                        <a:pt x="326" y="398"/>
                      </a:lnTo>
                      <a:lnTo>
                        <a:pt x="348" y="388"/>
                      </a:lnTo>
                      <a:lnTo>
                        <a:pt x="372" y="378"/>
                      </a:lnTo>
                      <a:lnTo>
                        <a:pt x="392" y="366"/>
                      </a:lnTo>
                      <a:lnTo>
                        <a:pt x="388" y="342"/>
                      </a:lnTo>
                      <a:lnTo>
                        <a:pt x="382" y="318"/>
                      </a:lnTo>
                      <a:lnTo>
                        <a:pt x="372" y="296"/>
                      </a:lnTo>
                      <a:lnTo>
                        <a:pt x="360" y="274"/>
                      </a:lnTo>
                      <a:lnTo>
                        <a:pt x="346" y="256"/>
                      </a:lnTo>
                      <a:lnTo>
                        <a:pt x="330" y="238"/>
                      </a:lnTo>
                      <a:lnTo>
                        <a:pt x="310" y="222"/>
                      </a:lnTo>
                      <a:lnTo>
                        <a:pt x="290" y="210"/>
                      </a:lnTo>
                      <a:lnTo>
                        <a:pt x="304" y="192"/>
                      </a:lnTo>
                      <a:lnTo>
                        <a:pt x="314" y="172"/>
                      </a:lnTo>
                      <a:lnTo>
                        <a:pt x="320" y="150"/>
                      </a:lnTo>
                      <a:lnTo>
                        <a:pt x="322" y="126"/>
                      </a:lnTo>
                      <a:lnTo>
                        <a:pt x="322" y="114"/>
                      </a:lnTo>
                      <a:lnTo>
                        <a:pt x="320" y="102"/>
                      </a:lnTo>
                      <a:lnTo>
                        <a:pt x="316" y="90"/>
                      </a:lnTo>
                      <a:lnTo>
                        <a:pt x="312" y="78"/>
                      </a:lnTo>
                      <a:lnTo>
                        <a:pt x="300" y="56"/>
                      </a:lnTo>
                      <a:lnTo>
                        <a:pt x="286" y="38"/>
                      </a:lnTo>
                      <a:lnTo>
                        <a:pt x="266" y="22"/>
                      </a:lnTo>
                      <a:lnTo>
                        <a:pt x="246" y="10"/>
                      </a:lnTo>
                      <a:lnTo>
                        <a:pt x="234" y="6"/>
                      </a:lnTo>
                      <a:lnTo>
                        <a:pt x="222" y="4"/>
                      </a:lnTo>
                      <a:lnTo>
                        <a:pt x="210" y="2"/>
                      </a:lnTo>
                      <a:lnTo>
                        <a:pt x="196" y="0"/>
                      </a:lnTo>
                      <a:lnTo>
                        <a:pt x="184" y="2"/>
                      </a:lnTo>
                      <a:lnTo>
                        <a:pt x="172" y="4"/>
                      </a:lnTo>
                      <a:lnTo>
                        <a:pt x="160" y="6"/>
                      </a:lnTo>
                      <a:lnTo>
                        <a:pt x="148" y="10"/>
                      </a:lnTo>
                      <a:lnTo>
                        <a:pt x="126" y="22"/>
                      </a:lnTo>
                      <a:lnTo>
                        <a:pt x="108" y="38"/>
                      </a:lnTo>
                      <a:lnTo>
                        <a:pt x="92" y="56"/>
                      </a:lnTo>
                      <a:lnTo>
                        <a:pt x="80" y="78"/>
                      </a:lnTo>
                      <a:lnTo>
                        <a:pt x="76" y="90"/>
                      </a:lnTo>
                      <a:lnTo>
                        <a:pt x="74" y="102"/>
                      </a:lnTo>
                      <a:lnTo>
                        <a:pt x="72" y="114"/>
                      </a:lnTo>
                      <a:lnTo>
                        <a:pt x="72" y="126"/>
                      </a:lnTo>
                      <a:lnTo>
                        <a:pt x="74" y="150"/>
                      </a:lnTo>
                      <a:lnTo>
                        <a:pt x="80" y="172"/>
                      </a:lnTo>
                      <a:lnTo>
                        <a:pt x="90" y="192"/>
                      </a:lnTo>
                      <a:lnTo>
                        <a:pt x="102" y="210"/>
                      </a:lnTo>
                      <a:lnTo>
                        <a:pt x="82" y="222"/>
                      </a:lnTo>
                      <a:lnTo>
                        <a:pt x="64" y="238"/>
                      </a:lnTo>
                      <a:lnTo>
                        <a:pt x="46" y="256"/>
                      </a:lnTo>
                      <a:lnTo>
                        <a:pt x="32" y="274"/>
                      </a:lnTo>
                      <a:lnTo>
                        <a:pt x="20" y="296"/>
                      </a:lnTo>
                      <a:lnTo>
                        <a:pt x="10" y="318"/>
                      </a:lnTo>
                      <a:lnTo>
                        <a:pt x="4" y="342"/>
                      </a:lnTo>
                      <a:lnTo>
                        <a:pt x="0" y="366"/>
                      </a:lnTo>
                      <a:close/>
                    </a:path>
                  </a:pathLst>
                </a:custGeom>
                <a:solidFill>
                  <a:schemeClr val="tx1">
                    <a:alpha val="38823"/>
                  </a:schemeClr>
                </a:solidFill>
                <a:ln w="9525">
                  <a:noFill/>
                  <a:round/>
                  <a:headEnd/>
                  <a:tailEnd/>
                </a:ln>
              </p:spPr>
              <p:txBody>
                <a:bodyPr/>
                <a:lstStyle/>
                <a:p>
                  <a:endParaRPr lang="es-ES" dirty="0"/>
                </a:p>
              </p:txBody>
            </p:sp>
          </p:grpSp>
          <p:grpSp>
            <p:nvGrpSpPr>
              <p:cNvPr id="105" name="Group 28"/>
              <p:cNvGrpSpPr>
                <a:grpSpLocks/>
              </p:cNvGrpSpPr>
              <p:nvPr/>
            </p:nvGrpSpPr>
            <p:grpSpPr bwMode="auto">
              <a:xfrm>
                <a:off x="-1990" y="1704"/>
                <a:ext cx="626" cy="558"/>
                <a:chOff x="-1995" y="1699"/>
                <a:chExt cx="626" cy="558"/>
              </a:xfrm>
            </p:grpSpPr>
            <p:sp>
              <p:nvSpPr>
                <p:cNvPr id="106" name="Freeform 29"/>
                <p:cNvSpPr>
                  <a:spLocks/>
                </p:cNvSpPr>
                <p:nvPr/>
              </p:nvSpPr>
              <p:spPr bwMode="auto">
                <a:xfrm>
                  <a:off x="-1995" y="1699"/>
                  <a:ext cx="362" cy="474"/>
                </a:xfrm>
                <a:custGeom>
                  <a:avLst/>
                  <a:gdLst>
                    <a:gd name="T0" fmla="*/ 264 w 362"/>
                    <a:gd name="T1" fmla="*/ 326 h 474"/>
                    <a:gd name="T2" fmla="*/ 248 w 362"/>
                    <a:gd name="T3" fmla="*/ 290 h 474"/>
                    <a:gd name="T4" fmla="*/ 244 w 362"/>
                    <a:gd name="T5" fmla="*/ 248 h 474"/>
                    <a:gd name="T6" fmla="*/ 246 w 362"/>
                    <a:gd name="T7" fmla="*/ 222 h 474"/>
                    <a:gd name="T8" fmla="*/ 264 w 362"/>
                    <a:gd name="T9" fmla="*/ 174 h 474"/>
                    <a:gd name="T10" fmla="*/ 294 w 362"/>
                    <a:gd name="T11" fmla="*/ 136 h 474"/>
                    <a:gd name="T12" fmla="*/ 338 w 362"/>
                    <a:gd name="T13" fmla="*/ 108 h 474"/>
                    <a:gd name="T14" fmla="*/ 362 w 362"/>
                    <a:gd name="T15" fmla="*/ 100 h 474"/>
                    <a:gd name="T16" fmla="*/ 342 w 362"/>
                    <a:gd name="T17" fmla="*/ 60 h 474"/>
                    <a:gd name="T18" fmla="*/ 312 w 362"/>
                    <a:gd name="T19" fmla="*/ 28 h 474"/>
                    <a:gd name="T20" fmla="*/ 272 w 362"/>
                    <a:gd name="T21" fmla="*/ 8 h 474"/>
                    <a:gd name="T22" fmla="*/ 226 w 362"/>
                    <a:gd name="T23" fmla="*/ 0 h 474"/>
                    <a:gd name="T24" fmla="*/ 210 w 362"/>
                    <a:gd name="T25" fmla="*/ 0 h 474"/>
                    <a:gd name="T26" fmla="*/ 182 w 362"/>
                    <a:gd name="T27" fmla="*/ 6 h 474"/>
                    <a:gd name="T28" fmla="*/ 156 w 362"/>
                    <a:gd name="T29" fmla="*/ 16 h 474"/>
                    <a:gd name="T30" fmla="*/ 134 w 362"/>
                    <a:gd name="T31" fmla="*/ 32 h 474"/>
                    <a:gd name="T32" fmla="*/ 114 w 362"/>
                    <a:gd name="T33" fmla="*/ 52 h 474"/>
                    <a:gd name="T34" fmla="*/ 98 w 362"/>
                    <a:gd name="T35" fmla="*/ 74 h 474"/>
                    <a:gd name="T36" fmla="*/ 88 w 362"/>
                    <a:gd name="T37" fmla="*/ 100 h 474"/>
                    <a:gd name="T38" fmla="*/ 82 w 362"/>
                    <a:gd name="T39" fmla="*/ 128 h 474"/>
                    <a:gd name="T40" fmla="*/ 82 w 362"/>
                    <a:gd name="T41" fmla="*/ 144 h 474"/>
                    <a:gd name="T42" fmla="*/ 84 w 362"/>
                    <a:gd name="T43" fmla="*/ 170 h 474"/>
                    <a:gd name="T44" fmla="*/ 92 w 362"/>
                    <a:gd name="T45" fmla="*/ 196 h 474"/>
                    <a:gd name="T46" fmla="*/ 118 w 362"/>
                    <a:gd name="T47" fmla="*/ 240 h 474"/>
                    <a:gd name="T48" fmla="*/ 94 w 362"/>
                    <a:gd name="T49" fmla="*/ 254 h 474"/>
                    <a:gd name="T50" fmla="*/ 54 w 362"/>
                    <a:gd name="T51" fmla="*/ 292 h 474"/>
                    <a:gd name="T52" fmla="*/ 24 w 362"/>
                    <a:gd name="T53" fmla="*/ 338 h 474"/>
                    <a:gd name="T54" fmla="*/ 4 w 362"/>
                    <a:gd name="T55" fmla="*/ 390 h 474"/>
                    <a:gd name="T56" fmla="*/ 0 w 362"/>
                    <a:gd name="T57" fmla="*/ 418 h 474"/>
                    <a:gd name="T58" fmla="*/ 82 w 362"/>
                    <a:gd name="T59" fmla="*/ 456 h 474"/>
                    <a:gd name="T60" fmla="*/ 128 w 362"/>
                    <a:gd name="T61" fmla="*/ 468 h 474"/>
                    <a:gd name="T62" fmla="*/ 174 w 362"/>
                    <a:gd name="T63" fmla="*/ 474 h 474"/>
                    <a:gd name="T64" fmla="*/ 178 w 362"/>
                    <a:gd name="T65" fmla="*/ 452 h 474"/>
                    <a:gd name="T66" fmla="*/ 194 w 362"/>
                    <a:gd name="T67" fmla="*/ 410 h 474"/>
                    <a:gd name="T68" fmla="*/ 216 w 362"/>
                    <a:gd name="T69" fmla="*/ 372 h 474"/>
                    <a:gd name="T70" fmla="*/ 246 w 362"/>
                    <a:gd name="T71" fmla="*/ 340 h 474"/>
                    <a:gd name="T72" fmla="*/ 264 w 362"/>
                    <a:gd name="T73" fmla="*/ 326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2"/>
                    <a:gd name="T112" fmla="*/ 0 h 474"/>
                    <a:gd name="T113" fmla="*/ 362 w 362"/>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2" h="474">
                      <a:moveTo>
                        <a:pt x="264" y="326"/>
                      </a:moveTo>
                      <a:lnTo>
                        <a:pt x="264" y="326"/>
                      </a:lnTo>
                      <a:lnTo>
                        <a:pt x="256" y="308"/>
                      </a:lnTo>
                      <a:lnTo>
                        <a:pt x="248" y="290"/>
                      </a:lnTo>
                      <a:lnTo>
                        <a:pt x="244" y="270"/>
                      </a:lnTo>
                      <a:lnTo>
                        <a:pt x="244" y="248"/>
                      </a:lnTo>
                      <a:lnTo>
                        <a:pt x="246" y="222"/>
                      </a:lnTo>
                      <a:lnTo>
                        <a:pt x="252" y="198"/>
                      </a:lnTo>
                      <a:lnTo>
                        <a:pt x="264" y="174"/>
                      </a:lnTo>
                      <a:lnTo>
                        <a:pt x="278" y="154"/>
                      </a:lnTo>
                      <a:lnTo>
                        <a:pt x="294" y="136"/>
                      </a:lnTo>
                      <a:lnTo>
                        <a:pt x="316" y="120"/>
                      </a:lnTo>
                      <a:lnTo>
                        <a:pt x="338" y="108"/>
                      </a:lnTo>
                      <a:lnTo>
                        <a:pt x="362" y="100"/>
                      </a:lnTo>
                      <a:lnTo>
                        <a:pt x="354" y="80"/>
                      </a:lnTo>
                      <a:lnTo>
                        <a:pt x="342" y="60"/>
                      </a:lnTo>
                      <a:lnTo>
                        <a:pt x="328" y="42"/>
                      </a:lnTo>
                      <a:lnTo>
                        <a:pt x="312" y="28"/>
                      </a:lnTo>
                      <a:lnTo>
                        <a:pt x="292" y="16"/>
                      </a:lnTo>
                      <a:lnTo>
                        <a:pt x="272" y="8"/>
                      </a:lnTo>
                      <a:lnTo>
                        <a:pt x="248" y="2"/>
                      </a:lnTo>
                      <a:lnTo>
                        <a:pt x="226" y="0"/>
                      </a:lnTo>
                      <a:lnTo>
                        <a:pt x="210" y="0"/>
                      </a:lnTo>
                      <a:lnTo>
                        <a:pt x="196" y="2"/>
                      </a:lnTo>
                      <a:lnTo>
                        <a:pt x="182" y="6"/>
                      </a:lnTo>
                      <a:lnTo>
                        <a:pt x="170" y="10"/>
                      </a:lnTo>
                      <a:lnTo>
                        <a:pt x="156" y="16"/>
                      </a:lnTo>
                      <a:lnTo>
                        <a:pt x="144" y="24"/>
                      </a:lnTo>
                      <a:lnTo>
                        <a:pt x="134" y="32"/>
                      </a:lnTo>
                      <a:lnTo>
                        <a:pt x="124" y="42"/>
                      </a:lnTo>
                      <a:lnTo>
                        <a:pt x="114" y="52"/>
                      </a:lnTo>
                      <a:lnTo>
                        <a:pt x="106" y="62"/>
                      </a:lnTo>
                      <a:lnTo>
                        <a:pt x="98" y="74"/>
                      </a:lnTo>
                      <a:lnTo>
                        <a:pt x="92" y="88"/>
                      </a:lnTo>
                      <a:lnTo>
                        <a:pt x="88" y="100"/>
                      </a:lnTo>
                      <a:lnTo>
                        <a:pt x="84" y="114"/>
                      </a:lnTo>
                      <a:lnTo>
                        <a:pt x="82" y="128"/>
                      </a:lnTo>
                      <a:lnTo>
                        <a:pt x="82" y="144"/>
                      </a:lnTo>
                      <a:lnTo>
                        <a:pt x="82" y="158"/>
                      </a:lnTo>
                      <a:lnTo>
                        <a:pt x="84" y="170"/>
                      </a:lnTo>
                      <a:lnTo>
                        <a:pt x="86" y="184"/>
                      </a:lnTo>
                      <a:lnTo>
                        <a:pt x="92" y="196"/>
                      </a:lnTo>
                      <a:lnTo>
                        <a:pt x="102" y="218"/>
                      </a:lnTo>
                      <a:lnTo>
                        <a:pt x="118" y="240"/>
                      </a:lnTo>
                      <a:lnTo>
                        <a:pt x="94" y="254"/>
                      </a:lnTo>
                      <a:lnTo>
                        <a:pt x="72" y="272"/>
                      </a:lnTo>
                      <a:lnTo>
                        <a:pt x="54" y="292"/>
                      </a:lnTo>
                      <a:lnTo>
                        <a:pt x="36" y="314"/>
                      </a:lnTo>
                      <a:lnTo>
                        <a:pt x="24" y="338"/>
                      </a:lnTo>
                      <a:lnTo>
                        <a:pt x="12" y="362"/>
                      </a:lnTo>
                      <a:lnTo>
                        <a:pt x="4" y="390"/>
                      </a:lnTo>
                      <a:lnTo>
                        <a:pt x="0" y="418"/>
                      </a:lnTo>
                      <a:lnTo>
                        <a:pt x="40" y="440"/>
                      </a:lnTo>
                      <a:lnTo>
                        <a:pt x="82" y="456"/>
                      </a:lnTo>
                      <a:lnTo>
                        <a:pt x="104" y="462"/>
                      </a:lnTo>
                      <a:lnTo>
                        <a:pt x="128" y="468"/>
                      </a:lnTo>
                      <a:lnTo>
                        <a:pt x="150" y="472"/>
                      </a:lnTo>
                      <a:lnTo>
                        <a:pt x="174" y="474"/>
                      </a:lnTo>
                      <a:lnTo>
                        <a:pt x="178" y="452"/>
                      </a:lnTo>
                      <a:lnTo>
                        <a:pt x="186" y="430"/>
                      </a:lnTo>
                      <a:lnTo>
                        <a:pt x="194" y="410"/>
                      </a:lnTo>
                      <a:lnTo>
                        <a:pt x="204" y="390"/>
                      </a:lnTo>
                      <a:lnTo>
                        <a:pt x="216" y="372"/>
                      </a:lnTo>
                      <a:lnTo>
                        <a:pt x="232" y="354"/>
                      </a:lnTo>
                      <a:lnTo>
                        <a:pt x="246" y="340"/>
                      </a:lnTo>
                      <a:lnTo>
                        <a:pt x="264" y="326"/>
                      </a:lnTo>
                      <a:close/>
                    </a:path>
                  </a:pathLst>
                </a:custGeom>
                <a:solidFill>
                  <a:schemeClr val="bg1"/>
                </a:solidFill>
                <a:ln w="9525">
                  <a:noFill/>
                  <a:round/>
                  <a:headEnd/>
                  <a:tailEnd/>
                </a:ln>
              </p:spPr>
              <p:txBody>
                <a:bodyPr/>
                <a:lstStyle/>
                <a:p>
                  <a:endParaRPr lang="es-ES" dirty="0"/>
                </a:p>
              </p:txBody>
            </p:sp>
            <p:sp>
              <p:nvSpPr>
                <p:cNvPr id="107" name="Freeform 30"/>
                <p:cNvSpPr>
                  <a:spLocks/>
                </p:cNvSpPr>
                <p:nvPr/>
              </p:nvSpPr>
              <p:spPr bwMode="auto">
                <a:xfrm>
                  <a:off x="-1761" y="1839"/>
                  <a:ext cx="392" cy="418"/>
                </a:xfrm>
                <a:custGeom>
                  <a:avLst/>
                  <a:gdLst>
                    <a:gd name="T0" fmla="*/ 0 w 392"/>
                    <a:gd name="T1" fmla="*/ 366 h 418"/>
                    <a:gd name="T2" fmla="*/ 44 w 392"/>
                    <a:gd name="T3" fmla="*/ 388 h 418"/>
                    <a:gd name="T4" fmla="*/ 92 w 392"/>
                    <a:gd name="T5" fmla="*/ 404 h 418"/>
                    <a:gd name="T6" fmla="*/ 144 w 392"/>
                    <a:gd name="T7" fmla="*/ 414 h 418"/>
                    <a:gd name="T8" fmla="*/ 196 w 392"/>
                    <a:gd name="T9" fmla="*/ 418 h 418"/>
                    <a:gd name="T10" fmla="*/ 224 w 392"/>
                    <a:gd name="T11" fmla="*/ 418 h 418"/>
                    <a:gd name="T12" fmla="*/ 276 w 392"/>
                    <a:gd name="T13" fmla="*/ 410 h 418"/>
                    <a:gd name="T14" fmla="*/ 326 w 392"/>
                    <a:gd name="T15" fmla="*/ 398 h 418"/>
                    <a:gd name="T16" fmla="*/ 372 w 392"/>
                    <a:gd name="T17" fmla="*/ 378 h 418"/>
                    <a:gd name="T18" fmla="*/ 392 w 392"/>
                    <a:gd name="T19" fmla="*/ 366 h 418"/>
                    <a:gd name="T20" fmla="*/ 382 w 392"/>
                    <a:gd name="T21" fmla="*/ 318 h 418"/>
                    <a:gd name="T22" fmla="*/ 360 w 392"/>
                    <a:gd name="T23" fmla="*/ 274 h 418"/>
                    <a:gd name="T24" fmla="*/ 330 w 392"/>
                    <a:gd name="T25" fmla="*/ 238 h 418"/>
                    <a:gd name="T26" fmla="*/ 290 w 392"/>
                    <a:gd name="T27" fmla="*/ 210 h 418"/>
                    <a:gd name="T28" fmla="*/ 304 w 392"/>
                    <a:gd name="T29" fmla="*/ 192 h 418"/>
                    <a:gd name="T30" fmla="*/ 320 w 392"/>
                    <a:gd name="T31" fmla="*/ 150 h 418"/>
                    <a:gd name="T32" fmla="*/ 322 w 392"/>
                    <a:gd name="T33" fmla="*/ 126 h 418"/>
                    <a:gd name="T34" fmla="*/ 320 w 392"/>
                    <a:gd name="T35" fmla="*/ 102 h 418"/>
                    <a:gd name="T36" fmla="*/ 312 w 392"/>
                    <a:gd name="T37" fmla="*/ 78 h 418"/>
                    <a:gd name="T38" fmla="*/ 286 w 392"/>
                    <a:gd name="T39" fmla="*/ 38 h 418"/>
                    <a:gd name="T40" fmla="*/ 246 w 392"/>
                    <a:gd name="T41" fmla="*/ 10 h 418"/>
                    <a:gd name="T42" fmla="*/ 222 w 392"/>
                    <a:gd name="T43" fmla="*/ 4 h 418"/>
                    <a:gd name="T44" fmla="*/ 196 w 392"/>
                    <a:gd name="T45" fmla="*/ 0 h 418"/>
                    <a:gd name="T46" fmla="*/ 184 w 392"/>
                    <a:gd name="T47" fmla="*/ 2 h 418"/>
                    <a:gd name="T48" fmla="*/ 160 w 392"/>
                    <a:gd name="T49" fmla="*/ 6 h 418"/>
                    <a:gd name="T50" fmla="*/ 126 w 392"/>
                    <a:gd name="T51" fmla="*/ 22 h 418"/>
                    <a:gd name="T52" fmla="*/ 92 w 392"/>
                    <a:gd name="T53" fmla="*/ 56 h 418"/>
                    <a:gd name="T54" fmla="*/ 76 w 392"/>
                    <a:gd name="T55" fmla="*/ 90 h 418"/>
                    <a:gd name="T56" fmla="*/ 72 w 392"/>
                    <a:gd name="T57" fmla="*/ 114 h 418"/>
                    <a:gd name="T58" fmla="*/ 72 w 392"/>
                    <a:gd name="T59" fmla="*/ 126 h 418"/>
                    <a:gd name="T60" fmla="*/ 80 w 392"/>
                    <a:gd name="T61" fmla="*/ 172 h 418"/>
                    <a:gd name="T62" fmla="*/ 102 w 392"/>
                    <a:gd name="T63" fmla="*/ 210 h 418"/>
                    <a:gd name="T64" fmla="*/ 82 w 392"/>
                    <a:gd name="T65" fmla="*/ 222 h 418"/>
                    <a:gd name="T66" fmla="*/ 46 w 392"/>
                    <a:gd name="T67" fmla="*/ 256 h 418"/>
                    <a:gd name="T68" fmla="*/ 20 w 392"/>
                    <a:gd name="T69" fmla="*/ 296 h 418"/>
                    <a:gd name="T70" fmla="*/ 4 w 392"/>
                    <a:gd name="T71" fmla="*/ 342 h 418"/>
                    <a:gd name="T72" fmla="*/ 0 w 392"/>
                    <a:gd name="T73" fmla="*/ 366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418"/>
                    <a:gd name="T113" fmla="*/ 392 w 392"/>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418">
                      <a:moveTo>
                        <a:pt x="0" y="366"/>
                      </a:moveTo>
                      <a:lnTo>
                        <a:pt x="0" y="366"/>
                      </a:lnTo>
                      <a:lnTo>
                        <a:pt x="22" y="378"/>
                      </a:lnTo>
                      <a:lnTo>
                        <a:pt x="44" y="388"/>
                      </a:lnTo>
                      <a:lnTo>
                        <a:pt x="68" y="398"/>
                      </a:lnTo>
                      <a:lnTo>
                        <a:pt x="92" y="404"/>
                      </a:lnTo>
                      <a:lnTo>
                        <a:pt x="118" y="410"/>
                      </a:lnTo>
                      <a:lnTo>
                        <a:pt x="144" y="414"/>
                      </a:lnTo>
                      <a:lnTo>
                        <a:pt x="170" y="418"/>
                      </a:lnTo>
                      <a:lnTo>
                        <a:pt x="196" y="418"/>
                      </a:lnTo>
                      <a:lnTo>
                        <a:pt x="224" y="418"/>
                      </a:lnTo>
                      <a:lnTo>
                        <a:pt x="250" y="414"/>
                      </a:lnTo>
                      <a:lnTo>
                        <a:pt x="276" y="410"/>
                      </a:lnTo>
                      <a:lnTo>
                        <a:pt x="300" y="404"/>
                      </a:lnTo>
                      <a:lnTo>
                        <a:pt x="326" y="398"/>
                      </a:lnTo>
                      <a:lnTo>
                        <a:pt x="348" y="388"/>
                      </a:lnTo>
                      <a:lnTo>
                        <a:pt x="372" y="378"/>
                      </a:lnTo>
                      <a:lnTo>
                        <a:pt x="392" y="366"/>
                      </a:lnTo>
                      <a:lnTo>
                        <a:pt x="388" y="342"/>
                      </a:lnTo>
                      <a:lnTo>
                        <a:pt x="382" y="318"/>
                      </a:lnTo>
                      <a:lnTo>
                        <a:pt x="372" y="296"/>
                      </a:lnTo>
                      <a:lnTo>
                        <a:pt x="360" y="274"/>
                      </a:lnTo>
                      <a:lnTo>
                        <a:pt x="346" y="256"/>
                      </a:lnTo>
                      <a:lnTo>
                        <a:pt x="330" y="238"/>
                      </a:lnTo>
                      <a:lnTo>
                        <a:pt x="310" y="222"/>
                      </a:lnTo>
                      <a:lnTo>
                        <a:pt x="290" y="210"/>
                      </a:lnTo>
                      <a:lnTo>
                        <a:pt x="304" y="192"/>
                      </a:lnTo>
                      <a:lnTo>
                        <a:pt x="314" y="172"/>
                      </a:lnTo>
                      <a:lnTo>
                        <a:pt x="320" y="150"/>
                      </a:lnTo>
                      <a:lnTo>
                        <a:pt x="322" y="126"/>
                      </a:lnTo>
                      <a:lnTo>
                        <a:pt x="322" y="114"/>
                      </a:lnTo>
                      <a:lnTo>
                        <a:pt x="320" y="102"/>
                      </a:lnTo>
                      <a:lnTo>
                        <a:pt x="316" y="90"/>
                      </a:lnTo>
                      <a:lnTo>
                        <a:pt x="312" y="78"/>
                      </a:lnTo>
                      <a:lnTo>
                        <a:pt x="300" y="56"/>
                      </a:lnTo>
                      <a:lnTo>
                        <a:pt x="286" y="38"/>
                      </a:lnTo>
                      <a:lnTo>
                        <a:pt x="266" y="22"/>
                      </a:lnTo>
                      <a:lnTo>
                        <a:pt x="246" y="10"/>
                      </a:lnTo>
                      <a:lnTo>
                        <a:pt x="234" y="6"/>
                      </a:lnTo>
                      <a:lnTo>
                        <a:pt x="222" y="4"/>
                      </a:lnTo>
                      <a:lnTo>
                        <a:pt x="210" y="2"/>
                      </a:lnTo>
                      <a:lnTo>
                        <a:pt x="196" y="0"/>
                      </a:lnTo>
                      <a:lnTo>
                        <a:pt x="184" y="2"/>
                      </a:lnTo>
                      <a:lnTo>
                        <a:pt x="172" y="4"/>
                      </a:lnTo>
                      <a:lnTo>
                        <a:pt x="160" y="6"/>
                      </a:lnTo>
                      <a:lnTo>
                        <a:pt x="148" y="10"/>
                      </a:lnTo>
                      <a:lnTo>
                        <a:pt x="126" y="22"/>
                      </a:lnTo>
                      <a:lnTo>
                        <a:pt x="108" y="38"/>
                      </a:lnTo>
                      <a:lnTo>
                        <a:pt x="92" y="56"/>
                      </a:lnTo>
                      <a:lnTo>
                        <a:pt x="80" y="78"/>
                      </a:lnTo>
                      <a:lnTo>
                        <a:pt x="76" y="90"/>
                      </a:lnTo>
                      <a:lnTo>
                        <a:pt x="74" y="102"/>
                      </a:lnTo>
                      <a:lnTo>
                        <a:pt x="72" y="114"/>
                      </a:lnTo>
                      <a:lnTo>
                        <a:pt x="72" y="126"/>
                      </a:lnTo>
                      <a:lnTo>
                        <a:pt x="74" y="150"/>
                      </a:lnTo>
                      <a:lnTo>
                        <a:pt x="80" y="172"/>
                      </a:lnTo>
                      <a:lnTo>
                        <a:pt x="90" y="192"/>
                      </a:lnTo>
                      <a:lnTo>
                        <a:pt x="102" y="210"/>
                      </a:lnTo>
                      <a:lnTo>
                        <a:pt x="82" y="222"/>
                      </a:lnTo>
                      <a:lnTo>
                        <a:pt x="64" y="238"/>
                      </a:lnTo>
                      <a:lnTo>
                        <a:pt x="46" y="256"/>
                      </a:lnTo>
                      <a:lnTo>
                        <a:pt x="32" y="274"/>
                      </a:lnTo>
                      <a:lnTo>
                        <a:pt x="20" y="296"/>
                      </a:lnTo>
                      <a:lnTo>
                        <a:pt x="10" y="318"/>
                      </a:lnTo>
                      <a:lnTo>
                        <a:pt x="4" y="342"/>
                      </a:lnTo>
                      <a:lnTo>
                        <a:pt x="0" y="366"/>
                      </a:lnTo>
                      <a:close/>
                    </a:path>
                  </a:pathLst>
                </a:custGeom>
                <a:solidFill>
                  <a:schemeClr val="bg1"/>
                </a:solidFill>
                <a:ln w="9525">
                  <a:noFill/>
                  <a:round/>
                  <a:headEnd/>
                  <a:tailEnd/>
                </a:ln>
              </p:spPr>
              <p:txBody>
                <a:bodyPr/>
                <a:lstStyle/>
                <a:p>
                  <a:endParaRPr lang="es-ES" dirty="0"/>
                </a:p>
              </p:txBody>
            </p:sp>
          </p:grpSp>
        </p:grpSp>
        <p:grpSp>
          <p:nvGrpSpPr>
            <p:cNvPr id="26" name="Group 31"/>
            <p:cNvGrpSpPr>
              <a:grpSpLocks/>
            </p:cNvGrpSpPr>
            <p:nvPr/>
          </p:nvGrpSpPr>
          <p:grpSpPr bwMode="auto">
            <a:xfrm>
              <a:off x="3959" y="1941"/>
              <a:ext cx="194" cy="137"/>
              <a:chOff x="-818" y="1592"/>
              <a:chExt cx="555" cy="404"/>
            </a:xfrm>
          </p:grpSpPr>
          <p:sp>
            <p:nvSpPr>
              <p:cNvPr id="100" name="Freeform 32"/>
              <p:cNvSpPr>
                <a:spLocks noEditPoints="1"/>
              </p:cNvSpPr>
              <p:nvPr/>
            </p:nvSpPr>
            <p:spPr bwMode="auto">
              <a:xfrm>
                <a:off x="-672" y="1592"/>
                <a:ext cx="254" cy="262"/>
              </a:xfrm>
              <a:custGeom>
                <a:avLst/>
                <a:gdLst>
                  <a:gd name="T0" fmla="*/ 2 w 508"/>
                  <a:gd name="T1" fmla="*/ 1 h 524"/>
                  <a:gd name="T2" fmla="*/ 2 w 508"/>
                  <a:gd name="T3" fmla="*/ 1 h 524"/>
                  <a:gd name="T4" fmla="*/ 2 w 508"/>
                  <a:gd name="T5" fmla="*/ 1 h 524"/>
                  <a:gd name="T6" fmla="*/ 2 w 508"/>
                  <a:gd name="T7" fmla="*/ 1 h 524"/>
                  <a:gd name="T8" fmla="*/ 2 w 508"/>
                  <a:gd name="T9" fmla="*/ 1 h 524"/>
                  <a:gd name="T10" fmla="*/ 2 w 508"/>
                  <a:gd name="T11" fmla="*/ 1 h 524"/>
                  <a:gd name="T12" fmla="*/ 2 w 508"/>
                  <a:gd name="T13" fmla="*/ 1 h 524"/>
                  <a:gd name="T14" fmla="*/ 2 w 508"/>
                  <a:gd name="T15" fmla="*/ 1 h 524"/>
                  <a:gd name="T16" fmla="*/ 2 w 508"/>
                  <a:gd name="T17" fmla="*/ 1 h 524"/>
                  <a:gd name="T18" fmla="*/ 2 w 508"/>
                  <a:gd name="T19" fmla="*/ 1 h 524"/>
                  <a:gd name="T20" fmla="*/ 2 w 508"/>
                  <a:gd name="T21" fmla="*/ 1 h 524"/>
                  <a:gd name="T22" fmla="*/ 1 w 508"/>
                  <a:gd name="T23" fmla="*/ 1 h 524"/>
                  <a:gd name="T24" fmla="*/ 1 w 508"/>
                  <a:gd name="T25" fmla="*/ 1 h 524"/>
                  <a:gd name="T26" fmla="*/ 1 w 508"/>
                  <a:gd name="T27" fmla="*/ 1 h 524"/>
                  <a:gd name="T28" fmla="*/ 1 w 508"/>
                  <a:gd name="T29" fmla="*/ 1 h 524"/>
                  <a:gd name="T30" fmla="*/ 1 w 508"/>
                  <a:gd name="T31" fmla="*/ 1 h 524"/>
                  <a:gd name="T32" fmla="*/ 1 w 508"/>
                  <a:gd name="T33" fmla="*/ 1 h 524"/>
                  <a:gd name="T34" fmla="*/ 1 w 508"/>
                  <a:gd name="T35" fmla="*/ 1 h 524"/>
                  <a:gd name="T36" fmla="*/ 1 w 508"/>
                  <a:gd name="T37" fmla="*/ 1 h 524"/>
                  <a:gd name="T38" fmla="*/ 1 w 508"/>
                  <a:gd name="T39" fmla="*/ 1 h 524"/>
                  <a:gd name="T40" fmla="*/ 1 w 508"/>
                  <a:gd name="T41" fmla="*/ 1 h 524"/>
                  <a:gd name="T42" fmla="*/ 1 w 508"/>
                  <a:gd name="T43" fmla="*/ 1 h 524"/>
                  <a:gd name="T44" fmla="*/ 1 w 508"/>
                  <a:gd name="T45" fmla="*/ 1 h 524"/>
                  <a:gd name="T46" fmla="*/ 1 w 508"/>
                  <a:gd name="T47" fmla="*/ 1 h 524"/>
                  <a:gd name="T48" fmla="*/ 1 w 508"/>
                  <a:gd name="T49" fmla="*/ 1 h 524"/>
                  <a:gd name="T50" fmla="*/ 1 w 508"/>
                  <a:gd name="T51" fmla="*/ 1 h 524"/>
                  <a:gd name="T52" fmla="*/ 1 w 508"/>
                  <a:gd name="T53" fmla="*/ 1 h 524"/>
                  <a:gd name="T54" fmla="*/ 1 w 508"/>
                  <a:gd name="T55" fmla="*/ 1 h 524"/>
                  <a:gd name="T56" fmla="*/ 1 w 508"/>
                  <a:gd name="T57" fmla="*/ 1 h 524"/>
                  <a:gd name="T58" fmla="*/ 2 w 508"/>
                  <a:gd name="T59" fmla="*/ 1 h 524"/>
                  <a:gd name="T60" fmla="*/ 2 w 508"/>
                  <a:gd name="T61" fmla="*/ 1 h 524"/>
                  <a:gd name="T62" fmla="*/ 2 w 508"/>
                  <a:gd name="T63" fmla="*/ 1 h 524"/>
                  <a:gd name="T64" fmla="*/ 2 w 508"/>
                  <a:gd name="T65" fmla="*/ 1 h 524"/>
                  <a:gd name="T66" fmla="*/ 2 w 508"/>
                  <a:gd name="T67" fmla="*/ 1 h 524"/>
                  <a:gd name="T68" fmla="*/ 2 w 508"/>
                  <a:gd name="T69" fmla="*/ 1 h 524"/>
                  <a:gd name="T70" fmla="*/ 2 w 508"/>
                  <a:gd name="T71" fmla="*/ 1 h 524"/>
                  <a:gd name="T72" fmla="*/ 2 w 508"/>
                  <a:gd name="T73" fmla="*/ 1 h 524"/>
                  <a:gd name="T74" fmla="*/ 2 w 508"/>
                  <a:gd name="T75" fmla="*/ 1 h 524"/>
                  <a:gd name="T76" fmla="*/ 2 w 508"/>
                  <a:gd name="T77" fmla="*/ 1 h 524"/>
                  <a:gd name="T78" fmla="*/ 2 w 508"/>
                  <a:gd name="T79" fmla="*/ 1 h 524"/>
                  <a:gd name="T80" fmla="*/ 2 w 508"/>
                  <a:gd name="T81" fmla="*/ 1 h 524"/>
                  <a:gd name="T82" fmla="*/ 2 w 508"/>
                  <a:gd name="T83" fmla="*/ 1 h 524"/>
                  <a:gd name="T84" fmla="*/ 2 w 508"/>
                  <a:gd name="T85" fmla="*/ 1 h 524"/>
                  <a:gd name="T86" fmla="*/ 2 w 508"/>
                  <a:gd name="T87" fmla="*/ 1 h 524"/>
                  <a:gd name="T88" fmla="*/ 2 w 508"/>
                  <a:gd name="T89" fmla="*/ 1 h 524"/>
                  <a:gd name="T90" fmla="*/ 2 w 508"/>
                  <a:gd name="T91" fmla="*/ 1 h 524"/>
                  <a:gd name="T92" fmla="*/ 2 w 508"/>
                  <a:gd name="T93" fmla="*/ 1 h 524"/>
                  <a:gd name="T94" fmla="*/ 1 w 508"/>
                  <a:gd name="T95" fmla="*/ 0 h 524"/>
                  <a:gd name="T96" fmla="*/ 1 w 508"/>
                  <a:gd name="T97" fmla="*/ 1 h 524"/>
                  <a:gd name="T98" fmla="*/ 1 w 508"/>
                  <a:gd name="T99" fmla="*/ 1 h 524"/>
                  <a:gd name="T100" fmla="*/ 1 w 508"/>
                  <a:gd name="T101" fmla="*/ 1 h 524"/>
                  <a:gd name="T102" fmla="*/ 1 w 508"/>
                  <a:gd name="T103" fmla="*/ 1 h 524"/>
                  <a:gd name="T104" fmla="*/ 1 w 508"/>
                  <a:gd name="T105" fmla="*/ 1 h 524"/>
                  <a:gd name="T106" fmla="*/ 1 w 508"/>
                  <a:gd name="T107" fmla="*/ 1 h 524"/>
                  <a:gd name="T108" fmla="*/ 1 w 508"/>
                  <a:gd name="T109" fmla="*/ 1 h 524"/>
                  <a:gd name="T110" fmla="*/ 1 w 508"/>
                  <a:gd name="T111" fmla="*/ 1 h 524"/>
                  <a:gd name="T112" fmla="*/ 1 w 508"/>
                  <a:gd name="T113" fmla="*/ 1 h 524"/>
                  <a:gd name="T114" fmla="*/ 1 w 508"/>
                  <a:gd name="T115" fmla="*/ 1 h 524"/>
                  <a:gd name="T116" fmla="*/ 1 w 508"/>
                  <a:gd name="T117" fmla="*/ 1 h 524"/>
                  <a:gd name="T118" fmla="*/ 1 w 508"/>
                  <a:gd name="T119" fmla="*/ 2 h 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8"/>
                  <a:gd name="T181" fmla="*/ 0 h 524"/>
                  <a:gd name="T182" fmla="*/ 508 w 508"/>
                  <a:gd name="T183" fmla="*/ 524 h 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8" h="524">
                    <a:moveTo>
                      <a:pt x="254" y="73"/>
                    </a:moveTo>
                    <a:lnTo>
                      <a:pt x="254" y="73"/>
                    </a:lnTo>
                    <a:lnTo>
                      <a:pt x="266" y="73"/>
                    </a:lnTo>
                    <a:lnTo>
                      <a:pt x="277" y="75"/>
                    </a:lnTo>
                    <a:lnTo>
                      <a:pt x="288" y="78"/>
                    </a:lnTo>
                    <a:lnTo>
                      <a:pt x="298" y="81"/>
                    </a:lnTo>
                    <a:lnTo>
                      <a:pt x="308" y="86"/>
                    </a:lnTo>
                    <a:lnTo>
                      <a:pt x="318" y="93"/>
                    </a:lnTo>
                    <a:lnTo>
                      <a:pt x="326" y="99"/>
                    </a:lnTo>
                    <a:lnTo>
                      <a:pt x="334" y="106"/>
                    </a:lnTo>
                    <a:lnTo>
                      <a:pt x="341" y="114"/>
                    </a:lnTo>
                    <a:lnTo>
                      <a:pt x="347" y="122"/>
                    </a:lnTo>
                    <a:lnTo>
                      <a:pt x="354" y="132"/>
                    </a:lnTo>
                    <a:lnTo>
                      <a:pt x="358" y="142"/>
                    </a:lnTo>
                    <a:lnTo>
                      <a:pt x="362" y="153"/>
                    </a:lnTo>
                    <a:lnTo>
                      <a:pt x="365" y="163"/>
                    </a:lnTo>
                    <a:lnTo>
                      <a:pt x="367" y="174"/>
                    </a:lnTo>
                    <a:lnTo>
                      <a:pt x="367" y="185"/>
                    </a:lnTo>
                    <a:lnTo>
                      <a:pt x="367" y="197"/>
                    </a:lnTo>
                    <a:lnTo>
                      <a:pt x="365" y="208"/>
                    </a:lnTo>
                    <a:lnTo>
                      <a:pt x="362" y="220"/>
                    </a:lnTo>
                    <a:lnTo>
                      <a:pt x="358" y="229"/>
                    </a:lnTo>
                    <a:lnTo>
                      <a:pt x="354" y="239"/>
                    </a:lnTo>
                    <a:lnTo>
                      <a:pt x="347" y="249"/>
                    </a:lnTo>
                    <a:lnTo>
                      <a:pt x="341" y="257"/>
                    </a:lnTo>
                    <a:lnTo>
                      <a:pt x="334" y="265"/>
                    </a:lnTo>
                    <a:lnTo>
                      <a:pt x="326" y="273"/>
                    </a:lnTo>
                    <a:lnTo>
                      <a:pt x="318" y="280"/>
                    </a:lnTo>
                    <a:lnTo>
                      <a:pt x="308" y="285"/>
                    </a:lnTo>
                    <a:lnTo>
                      <a:pt x="298" y="290"/>
                    </a:lnTo>
                    <a:lnTo>
                      <a:pt x="288" y="295"/>
                    </a:lnTo>
                    <a:lnTo>
                      <a:pt x="277" y="296"/>
                    </a:lnTo>
                    <a:lnTo>
                      <a:pt x="266" y="298"/>
                    </a:lnTo>
                    <a:lnTo>
                      <a:pt x="254" y="299"/>
                    </a:lnTo>
                    <a:lnTo>
                      <a:pt x="243" y="298"/>
                    </a:lnTo>
                    <a:lnTo>
                      <a:pt x="231" y="296"/>
                    </a:lnTo>
                    <a:lnTo>
                      <a:pt x="220" y="295"/>
                    </a:lnTo>
                    <a:lnTo>
                      <a:pt x="210" y="290"/>
                    </a:lnTo>
                    <a:lnTo>
                      <a:pt x="201" y="285"/>
                    </a:lnTo>
                    <a:lnTo>
                      <a:pt x="191" y="280"/>
                    </a:lnTo>
                    <a:lnTo>
                      <a:pt x="183" y="273"/>
                    </a:lnTo>
                    <a:lnTo>
                      <a:pt x="175" y="265"/>
                    </a:lnTo>
                    <a:lnTo>
                      <a:pt x="166" y="257"/>
                    </a:lnTo>
                    <a:lnTo>
                      <a:pt x="160" y="249"/>
                    </a:lnTo>
                    <a:lnTo>
                      <a:pt x="155" y="239"/>
                    </a:lnTo>
                    <a:lnTo>
                      <a:pt x="150" y="229"/>
                    </a:lnTo>
                    <a:lnTo>
                      <a:pt x="147" y="220"/>
                    </a:lnTo>
                    <a:lnTo>
                      <a:pt x="144" y="208"/>
                    </a:lnTo>
                    <a:lnTo>
                      <a:pt x="142" y="197"/>
                    </a:lnTo>
                    <a:lnTo>
                      <a:pt x="140" y="185"/>
                    </a:lnTo>
                    <a:lnTo>
                      <a:pt x="142" y="174"/>
                    </a:lnTo>
                    <a:lnTo>
                      <a:pt x="144" y="163"/>
                    </a:lnTo>
                    <a:lnTo>
                      <a:pt x="147" y="153"/>
                    </a:lnTo>
                    <a:lnTo>
                      <a:pt x="150" y="142"/>
                    </a:lnTo>
                    <a:lnTo>
                      <a:pt x="155" y="132"/>
                    </a:lnTo>
                    <a:lnTo>
                      <a:pt x="160" y="122"/>
                    </a:lnTo>
                    <a:lnTo>
                      <a:pt x="166" y="114"/>
                    </a:lnTo>
                    <a:lnTo>
                      <a:pt x="175" y="106"/>
                    </a:lnTo>
                    <a:lnTo>
                      <a:pt x="183" y="99"/>
                    </a:lnTo>
                    <a:lnTo>
                      <a:pt x="191" y="93"/>
                    </a:lnTo>
                    <a:lnTo>
                      <a:pt x="201" y="86"/>
                    </a:lnTo>
                    <a:lnTo>
                      <a:pt x="210" y="81"/>
                    </a:lnTo>
                    <a:lnTo>
                      <a:pt x="220" y="78"/>
                    </a:lnTo>
                    <a:lnTo>
                      <a:pt x="231" y="75"/>
                    </a:lnTo>
                    <a:lnTo>
                      <a:pt x="243" y="73"/>
                    </a:lnTo>
                    <a:lnTo>
                      <a:pt x="254" y="73"/>
                    </a:lnTo>
                    <a:close/>
                    <a:moveTo>
                      <a:pt x="78" y="498"/>
                    </a:moveTo>
                    <a:lnTo>
                      <a:pt x="78" y="498"/>
                    </a:lnTo>
                    <a:lnTo>
                      <a:pt x="80" y="483"/>
                    </a:lnTo>
                    <a:lnTo>
                      <a:pt x="83" y="470"/>
                    </a:lnTo>
                    <a:lnTo>
                      <a:pt x="88" y="459"/>
                    </a:lnTo>
                    <a:lnTo>
                      <a:pt x="93" y="448"/>
                    </a:lnTo>
                    <a:lnTo>
                      <a:pt x="100" y="436"/>
                    </a:lnTo>
                    <a:lnTo>
                      <a:pt x="106" y="426"/>
                    </a:lnTo>
                    <a:lnTo>
                      <a:pt x="113" y="417"/>
                    </a:lnTo>
                    <a:lnTo>
                      <a:pt x="121" y="408"/>
                    </a:lnTo>
                    <a:lnTo>
                      <a:pt x="131" y="400"/>
                    </a:lnTo>
                    <a:lnTo>
                      <a:pt x="140" y="394"/>
                    </a:lnTo>
                    <a:lnTo>
                      <a:pt x="150" y="389"/>
                    </a:lnTo>
                    <a:lnTo>
                      <a:pt x="160" y="384"/>
                    </a:lnTo>
                    <a:lnTo>
                      <a:pt x="171" y="381"/>
                    </a:lnTo>
                    <a:lnTo>
                      <a:pt x="183" y="378"/>
                    </a:lnTo>
                    <a:lnTo>
                      <a:pt x="196" y="376"/>
                    </a:lnTo>
                    <a:lnTo>
                      <a:pt x="209" y="376"/>
                    </a:lnTo>
                    <a:lnTo>
                      <a:pt x="301" y="376"/>
                    </a:lnTo>
                    <a:lnTo>
                      <a:pt x="314" y="376"/>
                    </a:lnTo>
                    <a:lnTo>
                      <a:pt x="326" y="378"/>
                    </a:lnTo>
                    <a:lnTo>
                      <a:pt x="339" y="381"/>
                    </a:lnTo>
                    <a:lnTo>
                      <a:pt x="349" y="384"/>
                    </a:lnTo>
                    <a:lnTo>
                      <a:pt x="360" y="389"/>
                    </a:lnTo>
                    <a:lnTo>
                      <a:pt x="370" y="394"/>
                    </a:lnTo>
                    <a:lnTo>
                      <a:pt x="380" y="400"/>
                    </a:lnTo>
                    <a:lnTo>
                      <a:pt x="388" y="408"/>
                    </a:lnTo>
                    <a:lnTo>
                      <a:pt x="396" y="417"/>
                    </a:lnTo>
                    <a:lnTo>
                      <a:pt x="404" y="426"/>
                    </a:lnTo>
                    <a:lnTo>
                      <a:pt x="411" y="436"/>
                    </a:lnTo>
                    <a:lnTo>
                      <a:pt x="417" y="448"/>
                    </a:lnTo>
                    <a:lnTo>
                      <a:pt x="422" y="459"/>
                    </a:lnTo>
                    <a:lnTo>
                      <a:pt x="425" y="470"/>
                    </a:lnTo>
                    <a:lnTo>
                      <a:pt x="428" y="483"/>
                    </a:lnTo>
                    <a:lnTo>
                      <a:pt x="432" y="498"/>
                    </a:lnTo>
                    <a:lnTo>
                      <a:pt x="435" y="518"/>
                    </a:lnTo>
                    <a:lnTo>
                      <a:pt x="508" y="518"/>
                    </a:lnTo>
                    <a:lnTo>
                      <a:pt x="503" y="488"/>
                    </a:lnTo>
                    <a:lnTo>
                      <a:pt x="497" y="459"/>
                    </a:lnTo>
                    <a:lnTo>
                      <a:pt x="489" y="431"/>
                    </a:lnTo>
                    <a:lnTo>
                      <a:pt x="477" y="407"/>
                    </a:lnTo>
                    <a:lnTo>
                      <a:pt x="463" y="384"/>
                    </a:lnTo>
                    <a:lnTo>
                      <a:pt x="446" y="364"/>
                    </a:lnTo>
                    <a:lnTo>
                      <a:pt x="427" y="347"/>
                    </a:lnTo>
                    <a:lnTo>
                      <a:pt x="406" y="332"/>
                    </a:lnTo>
                    <a:lnTo>
                      <a:pt x="383" y="319"/>
                    </a:lnTo>
                    <a:lnTo>
                      <a:pt x="394" y="306"/>
                    </a:lnTo>
                    <a:lnTo>
                      <a:pt x="406" y="291"/>
                    </a:lnTo>
                    <a:lnTo>
                      <a:pt x="415" y="277"/>
                    </a:lnTo>
                    <a:lnTo>
                      <a:pt x="424" y="260"/>
                    </a:lnTo>
                    <a:lnTo>
                      <a:pt x="430" y="242"/>
                    </a:lnTo>
                    <a:lnTo>
                      <a:pt x="435" y="225"/>
                    </a:lnTo>
                    <a:lnTo>
                      <a:pt x="438" y="205"/>
                    </a:lnTo>
                    <a:lnTo>
                      <a:pt x="440" y="185"/>
                    </a:lnTo>
                    <a:lnTo>
                      <a:pt x="438" y="168"/>
                    </a:lnTo>
                    <a:lnTo>
                      <a:pt x="435" y="148"/>
                    </a:lnTo>
                    <a:lnTo>
                      <a:pt x="432" y="130"/>
                    </a:lnTo>
                    <a:lnTo>
                      <a:pt x="425" y="114"/>
                    </a:lnTo>
                    <a:lnTo>
                      <a:pt x="417" y="98"/>
                    </a:lnTo>
                    <a:lnTo>
                      <a:pt x="407" y="83"/>
                    </a:lnTo>
                    <a:lnTo>
                      <a:pt x="397" y="68"/>
                    </a:lnTo>
                    <a:lnTo>
                      <a:pt x="384" y="55"/>
                    </a:lnTo>
                    <a:lnTo>
                      <a:pt x="371" y="42"/>
                    </a:lnTo>
                    <a:lnTo>
                      <a:pt x="358" y="32"/>
                    </a:lnTo>
                    <a:lnTo>
                      <a:pt x="342" y="23"/>
                    </a:lnTo>
                    <a:lnTo>
                      <a:pt x="326" y="15"/>
                    </a:lnTo>
                    <a:lnTo>
                      <a:pt x="310" y="8"/>
                    </a:lnTo>
                    <a:lnTo>
                      <a:pt x="292" y="5"/>
                    </a:lnTo>
                    <a:lnTo>
                      <a:pt x="274" y="2"/>
                    </a:lnTo>
                    <a:lnTo>
                      <a:pt x="254" y="0"/>
                    </a:lnTo>
                    <a:lnTo>
                      <a:pt x="235" y="2"/>
                    </a:lnTo>
                    <a:lnTo>
                      <a:pt x="217" y="5"/>
                    </a:lnTo>
                    <a:lnTo>
                      <a:pt x="199" y="8"/>
                    </a:lnTo>
                    <a:lnTo>
                      <a:pt x="183" y="15"/>
                    </a:lnTo>
                    <a:lnTo>
                      <a:pt x="166" y="23"/>
                    </a:lnTo>
                    <a:lnTo>
                      <a:pt x="150" y="32"/>
                    </a:lnTo>
                    <a:lnTo>
                      <a:pt x="137" y="42"/>
                    </a:lnTo>
                    <a:lnTo>
                      <a:pt x="122" y="55"/>
                    </a:lnTo>
                    <a:lnTo>
                      <a:pt x="111" y="68"/>
                    </a:lnTo>
                    <a:lnTo>
                      <a:pt x="100" y="83"/>
                    </a:lnTo>
                    <a:lnTo>
                      <a:pt x="92" y="98"/>
                    </a:lnTo>
                    <a:lnTo>
                      <a:pt x="83" y="114"/>
                    </a:lnTo>
                    <a:lnTo>
                      <a:pt x="77" y="130"/>
                    </a:lnTo>
                    <a:lnTo>
                      <a:pt x="72" y="148"/>
                    </a:lnTo>
                    <a:lnTo>
                      <a:pt x="70" y="168"/>
                    </a:lnTo>
                    <a:lnTo>
                      <a:pt x="69" y="185"/>
                    </a:lnTo>
                    <a:lnTo>
                      <a:pt x="70" y="205"/>
                    </a:lnTo>
                    <a:lnTo>
                      <a:pt x="72" y="225"/>
                    </a:lnTo>
                    <a:lnTo>
                      <a:pt x="77" y="242"/>
                    </a:lnTo>
                    <a:lnTo>
                      <a:pt x="85" y="260"/>
                    </a:lnTo>
                    <a:lnTo>
                      <a:pt x="93" y="277"/>
                    </a:lnTo>
                    <a:lnTo>
                      <a:pt x="103" y="291"/>
                    </a:lnTo>
                    <a:lnTo>
                      <a:pt x="114" y="306"/>
                    </a:lnTo>
                    <a:lnTo>
                      <a:pt x="126" y="321"/>
                    </a:lnTo>
                    <a:lnTo>
                      <a:pt x="103" y="332"/>
                    </a:lnTo>
                    <a:lnTo>
                      <a:pt x="82" y="347"/>
                    </a:lnTo>
                    <a:lnTo>
                      <a:pt x="64" y="364"/>
                    </a:lnTo>
                    <a:lnTo>
                      <a:pt x="48" y="384"/>
                    </a:lnTo>
                    <a:lnTo>
                      <a:pt x="33" y="407"/>
                    </a:lnTo>
                    <a:lnTo>
                      <a:pt x="22" y="431"/>
                    </a:lnTo>
                    <a:lnTo>
                      <a:pt x="12" y="459"/>
                    </a:lnTo>
                    <a:lnTo>
                      <a:pt x="7" y="488"/>
                    </a:lnTo>
                    <a:lnTo>
                      <a:pt x="0" y="524"/>
                    </a:lnTo>
                    <a:lnTo>
                      <a:pt x="74" y="524"/>
                    </a:lnTo>
                    <a:lnTo>
                      <a:pt x="78" y="498"/>
                    </a:lnTo>
                    <a:close/>
                  </a:path>
                </a:pathLst>
              </a:custGeom>
              <a:solidFill>
                <a:schemeClr val="bg1"/>
              </a:solidFill>
              <a:ln w="9525">
                <a:noFill/>
                <a:round/>
                <a:headEnd/>
                <a:tailEnd/>
              </a:ln>
            </p:spPr>
            <p:txBody>
              <a:bodyPr/>
              <a:lstStyle/>
              <a:p>
                <a:endParaRPr lang="es-ES" dirty="0"/>
              </a:p>
            </p:txBody>
          </p:sp>
          <p:sp>
            <p:nvSpPr>
              <p:cNvPr id="101" name="Freeform 33"/>
              <p:cNvSpPr>
                <a:spLocks/>
              </p:cNvSpPr>
              <p:nvPr/>
            </p:nvSpPr>
            <p:spPr bwMode="auto">
              <a:xfrm>
                <a:off x="-818" y="1841"/>
                <a:ext cx="181" cy="155"/>
              </a:xfrm>
              <a:custGeom>
                <a:avLst/>
                <a:gdLst>
                  <a:gd name="T0" fmla="*/ 1 w 361"/>
                  <a:gd name="T1" fmla="*/ 0 h 311"/>
                  <a:gd name="T2" fmla="*/ 1 w 361"/>
                  <a:gd name="T3" fmla="*/ 0 h 311"/>
                  <a:gd name="T4" fmla="*/ 1 w 361"/>
                  <a:gd name="T5" fmla="*/ 0 h 311"/>
                  <a:gd name="T6" fmla="*/ 1 w 361"/>
                  <a:gd name="T7" fmla="*/ 0 h 311"/>
                  <a:gd name="T8" fmla="*/ 1 w 361"/>
                  <a:gd name="T9" fmla="*/ 0 h 311"/>
                  <a:gd name="T10" fmla="*/ 1 w 361"/>
                  <a:gd name="T11" fmla="*/ 0 h 311"/>
                  <a:gd name="T12" fmla="*/ 1 w 361"/>
                  <a:gd name="T13" fmla="*/ 0 h 311"/>
                  <a:gd name="T14" fmla="*/ 1 w 361"/>
                  <a:gd name="T15" fmla="*/ 0 h 311"/>
                  <a:gd name="T16" fmla="*/ 1 w 361"/>
                  <a:gd name="T17" fmla="*/ 0 h 311"/>
                  <a:gd name="T18" fmla="*/ 1 w 361"/>
                  <a:gd name="T19" fmla="*/ 0 h 311"/>
                  <a:gd name="T20" fmla="*/ 1 w 361"/>
                  <a:gd name="T21" fmla="*/ 0 h 311"/>
                  <a:gd name="T22" fmla="*/ 1 w 361"/>
                  <a:gd name="T23" fmla="*/ 0 h 311"/>
                  <a:gd name="T24" fmla="*/ 2 w 361"/>
                  <a:gd name="T25" fmla="*/ 0 h 311"/>
                  <a:gd name="T26" fmla="*/ 2 w 361"/>
                  <a:gd name="T27" fmla="*/ 0 h 311"/>
                  <a:gd name="T28" fmla="*/ 2 w 361"/>
                  <a:gd name="T29" fmla="*/ 0 h 311"/>
                  <a:gd name="T30" fmla="*/ 2 w 361"/>
                  <a:gd name="T31" fmla="*/ 0 h 311"/>
                  <a:gd name="T32" fmla="*/ 2 w 361"/>
                  <a:gd name="T33" fmla="*/ 0 h 311"/>
                  <a:gd name="T34" fmla="*/ 2 w 361"/>
                  <a:gd name="T35" fmla="*/ 0 h 311"/>
                  <a:gd name="T36" fmla="*/ 2 w 361"/>
                  <a:gd name="T37" fmla="*/ 0 h 311"/>
                  <a:gd name="T38" fmla="*/ 2 w 361"/>
                  <a:gd name="T39" fmla="*/ 0 h 311"/>
                  <a:gd name="T40" fmla="*/ 2 w 361"/>
                  <a:gd name="T41" fmla="*/ 0 h 311"/>
                  <a:gd name="T42" fmla="*/ 2 w 361"/>
                  <a:gd name="T43" fmla="*/ 0 h 311"/>
                  <a:gd name="T44" fmla="*/ 2 w 361"/>
                  <a:gd name="T45" fmla="*/ 0 h 311"/>
                  <a:gd name="T46" fmla="*/ 2 w 361"/>
                  <a:gd name="T47" fmla="*/ 0 h 311"/>
                  <a:gd name="T48" fmla="*/ 2 w 361"/>
                  <a:gd name="T49" fmla="*/ 1 h 311"/>
                  <a:gd name="T50" fmla="*/ 2 w 361"/>
                  <a:gd name="T51" fmla="*/ 1 h 311"/>
                  <a:gd name="T52" fmla="*/ 2 w 361"/>
                  <a:gd name="T53" fmla="*/ 1 h 311"/>
                  <a:gd name="T54" fmla="*/ 2 w 361"/>
                  <a:gd name="T55" fmla="*/ 1 h 311"/>
                  <a:gd name="T56" fmla="*/ 2 w 361"/>
                  <a:gd name="T57" fmla="*/ 1 h 311"/>
                  <a:gd name="T58" fmla="*/ 2 w 361"/>
                  <a:gd name="T59" fmla="*/ 1 h 311"/>
                  <a:gd name="T60" fmla="*/ 2 w 361"/>
                  <a:gd name="T61" fmla="*/ 1 h 311"/>
                  <a:gd name="T62" fmla="*/ 2 w 361"/>
                  <a:gd name="T63" fmla="*/ 1 h 311"/>
                  <a:gd name="T64" fmla="*/ 1 w 361"/>
                  <a:gd name="T65" fmla="*/ 1 h 311"/>
                  <a:gd name="T66" fmla="*/ 1 w 361"/>
                  <a:gd name="T67" fmla="*/ 1 h 311"/>
                  <a:gd name="T68" fmla="*/ 1 w 361"/>
                  <a:gd name="T69" fmla="*/ 1 h 311"/>
                  <a:gd name="T70" fmla="*/ 1 w 361"/>
                  <a:gd name="T71" fmla="*/ 1 h 311"/>
                  <a:gd name="T72" fmla="*/ 1 w 361"/>
                  <a:gd name="T73" fmla="*/ 1 h 311"/>
                  <a:gd name="T74" fmla="*/ 1 w 361"/>
                  <a:gd name="T75" fmla="*/ 1 h 311"/>
                  <a:gd name="T76" fmla="*/ 1 w 361"/>
                  <a:gd name="T77" fmla="*/ 1 h 311"/>
                  <a:gd name="T78" fmla="*/ 1 w 361"/>
                  <a:gd name="T79" fmla="*/ 1 h 311"/>
                  <a:gd name="T80" fmla="*/ 1 w 361"/>
                  <a:gd name="T81" fmla="*/ 1 h 311"/>
                  <a:gd name="T82" fmla="*/ 1 w 361"/>
                  <a:gd name="T83" fmla="*/ 0 h 311"/>
                  <a:gd name="T84" fmla="*/ 1 w 361"/>
                  <a:gd name="T85" fmla="*/ 0 h 311"/>
                  <a:gd name="T86" fmla="*/ 1 w 361"/>
                  <a:gd name="T87" fmla="*/ 0 h 311"/>
                  <a:gd name="T88" fmla="*/ 1 w 361"/>
                  <a:gd name="T89" fmla="*/ 0 h 311"/>
                  <a:gd name="T90" fmla="*/ 1 w 361"/>
                  <a:gd name="T91" fmla="*/ 0 h 311"/>
                  <a:gd name="T92" fmla="*/ 1 w 361"/>
                  <a:gd name="T93" fmla="*/ 0 h 311"/>
                  <a:gd name="T94" fmla="*/ 1 w 361"/>
                  <a:gd name="T95" fmla="*/ 0 h 311"/>
                  <a:gd name="T96" fmla="*/ 0 w 361"/>
                  <a:gd name="T97" fmla="*/ 0 h 311"/>
                  <a:gd name="T98" fmla="*/ 0 w 361"/>
                  <a:gd name="T99" fmla="*/ 0 h 311"/>
                  <a:gd name="T100" fmla="*/ 0 w 361"/>
                  <a:gd name="T101" fmla="*/ 0 h 311"/>
                  <a:gd name="T102" fmla="*/ 1 w 361"/>
                  <a:gd name="T103" fmla="*/ 0 h 311"/>
                  <a:gd name="T104" fmla="*/ 1 w 361"/>
                  <a:gd name="T105" fmla="*/ 0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311"/>
                  <a:gd name="T161" fmla="*/ 361 w 361"/>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311">
                    <a:moveTo>
                      <a:pt x="77" y="0"/>
                    </a:moveTo>
                    <a:lnTo>
                      <a:pt x="77" y="151"/>
                    </a:lnTo>
                    <a:lnTo>
                      <a:pt x="127" y="182"/>
                    </a:lnTo>
                    <a:lnTo>
                      <a:pt x="173" y="212"/>
                    </a:lnTo>
                    <a:lnTo>
                      <a:pt x="192" y="223"/>
                    </a:lnTo>
                    <a:lnTo>
                      <a:pt x="212" y="233"/>
                    </a:lnTo>
                    <a:lnTo>
                      <a:pt x="230" y="238"/>
                    </a:lnTo>
                    <a:lnTo>
                      <a:pt x="238" y="239"/>
                    </a:lnTo>
                    <a:lnTo>
                      <a:pt x="244" y="239"/>
                    </a:lnTo>
                    <a:lnTo>
                      <a:pt x="254" y="238"/>
                    </a:lnTo>
                    <a:lnTo>
                      <a:pt x="262" y="233"/>
                    </a:lnTo>
                    <a:lnTo>
                      <a:pt x="269" y="225"/>
                    </a:lnTo>
                    <a:lnTo>
                      <a:pt x="273" y="216"/>
                    </a:lnTo>
                    <a:lnTo>
                      <a:pt x="283" y="199"/>
                    </a:lnTo>
                    <a:lnTo>
                      <a:pt x="288" y="182"/>
                    </a:lnTo>
                    <a:lnTo>
                      <a:pt x="361" y="182"/>
                    </a:lnTo>
                    <a:lnTo>
                      <a:pt x="361" y="190"/>
                    </a:lnTo>
                    <a:lnTo>
                      <a:pt x="356" y="207"/>
                    </a:lnTo>
                    <a:lnTo>
                      <a:pt x="350" y="226"/>
                    </a:lnTo>
                    <a:lnTo>
                      <a:pt x="340" y="246"/>
                    </a:lnTo>
                    <a:lnTo>
                      <a:pt x="329" y="265"/>
                    </a:lnTo>
                    <a:lnTo>
                      <a:pt x="322" y="273"/>
                    </a:lnTo>
                    <a:lnTo>
                      <a:pt x="314" y="282"/>
                    </a:lnTo>
                    <a:lnTo>
                      <a:pt x="304" y="290"/>
                    </a:lnTo>
                    <a:lnTo>
                      <a:pt x="296" y="296"/>
                    </a:lnTo>
                    <a:lnTo>
                      <a:pt x="285" y="303"/>
                    </a:lnTo>
                    <a:lnTo>
                      <a:pt x="273" y="306"/>
                    </a:lnTo>
                    <a:lnTo>
                      <a:pt x="262" y="309"/>
                    </a:lnTo>
                    <a:lnTo>
                      <a:pt x="249" y="311"/>
                    </a:lnTo>
                    <a:lnTo>
                      <a:pt x="234" y="311"/>
                    </a:lnTo>
                    <a:lnTo>
                      <a:pt x="218" y="309"/>
                    </a:lnTo>
                    <a:lnTo>
                      <a:pt x="202" y="304"/>
                    </a:lnTo>
                    <a:lnTo>
                      <a:pt x="184" y="299"/>
                    </a:lnTo>
                    <a:lnTo>
                      <a:pt x="166" y="293"/>
                    </a:lnTo>
                    <a:lnTo>
                      <a:pt x="150" y="283"/>
                    </a:lnTo>
                    <a:lnTo>
                      <a:pt x="116" y="265"/>
                    </a:lnTo>
                    <a:lnTo>
                      <a:pt x="85" y="246"/>
                    </a:lnTo>
                    <a:lnTo>
                      <a:pt x="55" y="226"/>
                    </a:lnTo>
                    <a:lnTo>
                      <a:pt x="18" y="200"/>
                    </a:lnTo>
                    <a:lnTo>
                      <a:pt x="11" y="194"/>
                    </a:lnTo>
                    <a:lnTo>
                      <a:pt x="5" y="187"/>
                    </a:lnTo>
                    <a:lnTo>
                      <a:pt x="2" y="179"/>
                    </a:lnTo>
                    <a:lnTo>
                      <a:pt x="0" y="169"/>
                    </a:lnTo>
                    <a:lnTo>
                      <a:pt x="0" y="158"/>
                    </a:lnTo>
                    <a:lnTo>
                      <a:pt x="0" y="166"/>
                    </a:lnTo>
                    <a:lnTo>
                      <a:pt x="29" y="0"/>
                    </a:lnTo>
                    <a:lnTo>
                      <a:pt x="77" y="0"/>
                    </a:lnTo>
                    <a:close/>
                  </a:path>
                </a:pathLst>
              </a:custGeom>
              <a:solidFill>
                <a:schemeClr val="bg1"/>
              </a:solidFill>
              <a:ln w="9525">
                <a:noFill/>
                <a:round/>
                <a:headEnd/>
                <a:tailEnd/>
              </a:ln>
            </p:spPr>
            <p:txBody>
              <a:bodyPr/>
              <a:lstStyle/>
              <a:p>
                <a:endParaRPr lang="es-ES" dirty="0"/>
              </a:p>
            </p:txBody>
          </p:sp>
          <p:sp>
            <p:nvSpPr>
              <p:cNvPr id="102" name="Freeform 34"/>
              <p:cNvSpPr>
                <a:spLocks/>
              </p:cNvSpPr>
              <p:nvPr/>
            </p:nvSpPr>
            <p:spPr bwMode="auto">
              <a:xfrm>
                <a:off x="-444" y="1841"/>
                <a:ext cx="181" cy="155"/>
              </a:xfrm>
              <a:custGeom>
                <a:avLst/>
                <a:gdLst>
                  <a:gd name="T0" fmla="*/ 2 w 361"/>
                  <a:gd name="T1" fmla="*/ 0 h 311"/>
                  <a:gd name="T2" fmla="*/ 2 w 361"/>
                  <a:gd name="T3" fmla="*/ 0 h 311"/>
                  <a:gd name="T4" fmla="*/ 2 w 361"/>
                  <a:gd name="T5" fmla="*/ 0 h 311"/>
                  <a:gd name="T6" fmla="*/ 1 w 361"/>
                  <a:gd name="T7" fmla="*/ 0 h 311"/>
                  <a:gd name="T8" fmla="*/ 1 w 361"/>
                  <a:gd name="T9" fmla="*/ 0 h 311"/>
                  <a:gd name="T10" fmla="*/ 1 w 361"/>
                  <a:gd name="T11" fmla="*/ 0 h 311"/>
                  <a:gd name="T12" fmla="*/ 1 w 361"/>
                  <a:gd name="T13" fmla="*/ 0 h 311"/>
                  <a:gd name="T14" fmla="*/ 1 w 361"/>
                  <a:gd name="T15" fmla="*/ 0 h 311"/>
                  <a:gd name="T16" fmla="*/ 1 w 361"/>
                  <a:gd name="T17" fmla="*/ 0 h 311"/>
                  <a:gd name="T18" fmla="*/ 1 w 361"/>
                  <a:gd name="T19" fmla="*/ 0 h 311"/>
                  <a:gd name="T20" fmla="*/ 1 w 361"/>
                  <a:gd name="T21" fmla="*/ 0 h 311"/>
                  <a:gd name="T22" fmla="*/ 1 w 361"/>
                  <a:gd name="T23" fmla="*/ 0 h 311"/>
                  <a:gd name="T24" fmla="*/ 1 w 361"/>
                  <a:gd name="T25" fmla="*/ 0 h 311"/>
                  <a:gd name="T26" fmla="*/ 1 w 361"/>
                  <a:gd name="T27" fmla="*/ 0 h 311"/>
                  <a:gd name="T28" fmla="*/ 1 w 361"/>
                  <a:gd name="T29" fmla="*/ 0 h 311"/>
                  <a:gd name="T30" fmla="*/ 1 w 361"/>
                  <a:gd name="T31" fmla="*/ 0 h 311"/>
                  <a:gd name="T32" fmla="*/ 1 w 361"/>
                  <a:gd name="T33" fmla="*/ 0 h 311"/>
                  <a:gd name="T34" fmla="*/ 0 w 361"/>
                  <a:gd name="T35" fmla="*/ 0 h 311"/>
                  <a:gd name="T36" fmla="*/ 0 w 361"/>
                  <a:gd name="T37" fmla="*/ 0 h 311"/>
                  <a:gd name="T38" fmla="*/ 1 w 361"/>
                  <a:gd name="T39" fmla="*/ 0 h 311"/>
                  <a:gd name="T40" fmla="*/ 1 w 361"/>
                  <a:gd name="T41" fmla="*/ 0 h 311"/>
                  <a:gd name="T42" fmla="*/ 1 w 361"/>
                  <a:gd name="T43" fmla="*/ 0 h 311"/>
                  <a:gd name="T44" fmla="*/ 1 w 361"/>
                  <a:gd name="T45" fmla="*/ 0 h 311"/>
                  <a:gd name="T46" fmla="*/ 1 w 361"/>
                  <a:gd name="T47" fmla="*/ 0 h 311"/>
                  <a:gd name="T48" fmla="*/ 1 w 361"/>
                  <a:gd name="T49" fmla="*/ 1 h 311"/>
                  <a:gd name="T50" fmla="*/ 1 w 361"/>
                  <a:gd name="T51" fmla="*/ 1 h 311"/>
                  <a:gd name="T52" fmla="*/ 1 w 361"/>
                  <a:gd name="T53" fmla="*/ 1 h 311"/>
                  <a:gd name="T54" fmla="*/ 1 w 361"/>
                  <a:gd name="T55" fmla="*/ 1 h 311"/>
                  <a:gd name="T56" fmla="*/ 1 w 361"/>
                  <a:gd name="T57" fmla="*/ 1 h 311"/>
                  <a:gd name="T58" fmla="*/ 1 w 361"/>
                  <a:gd name="T59" fmla="*/ 1 h 311"/>
                  <a:gd name="T60" fmla="*/ 1 w 361"/>
                  <a:gd name="T61" fmla="*/ 1 h 311"/>
                  <a:gd name="T62" fmla="*/ 1 w 361"/>
                  <a:gd name="T63" fmla="*/ 1 h 311"/>
                  <a:gd name="T64" fmla="*/ 1 w 361"/>
                  <a:gd name="T65" fmla="*/ 1 h 311"/>
                  <a:gd name="T66" fmla="*/ 1 w 361"/>
                  <a:gd name="T67" fmla="*/ 1 h 311"/>
                  <a:gd name="T68" fmla="*/ 1 w 361"/>
                  <a:gd name="T69" fmla="*/ 1 h 311"/>
                  <a:gd name="T70" fmla="*/ 1 w 361"/>
                  <a:gd name="T71" fmla="*/ 1 h 311"/>
                  <a:gd name="T72" fmla="*/ 1 w 361"/>
                  <a:gd name="T73" fmla="*/ 1 h 311"/>
                  <a:gd name="T74" fmla="*/ 1 w 361"/>
                  <a:gd name="T75" fmla="*/ 1 h 311"/>
                  <a:gd name="T76" fmla="*/ 1 w 361"/>
                  <a:gd name="T77" fmla="*/ 1 h 311"/>
                  <a:gd name="T78" fmla="*/ 1 w 361"/>
                  <a:gd name="T79" fmla="*/ 1 h 311"/>
                  <a:gd name="T80" fmla="*/ 1 w 361"/>
                  <a:gd name="T81" fmla="*/ 1 h 311"/>
                  <a:gd name="T82" fmla="*/ 2 w 361"/>
                  <a:gd name="T83" fmla="*/ 0 h 311"/>
                  <a:gd name="T84" fmla="*/ 2 w 361"/>
                  <a:gd name="T85" fmla="*/ 0 h 311"/>
                  <a:gd name="T86" fmla="*/ 2 w 361"/>
                  <a:gd name="T87" fmla="*/ 0 h 311"/>
                  <a:gd name="T88" fmla="*/ 2 w 361"/>
                  <a:gd name="T89" fmla="*/ 0 h 311"/>
                  <a:gd name="T90" fmla="*/ 2 w 361"/>
                  <a:gd name="T91" fmla="*/ 0 h 311"/>
                  <a:gd name="T92" fmla="*/ 2 w 361"/>
                  <a:gd name="T93" fmla="*/ 0 h 311"/>
                  <a:gd name="T94" fmla="*/ 2 w 361"/>
                  <a:gd name="T95" fmla="*/ 0 h 311"/>
                  <a:gd name="T96" fmla="*/ 2 w 361"/>
                  <a:gd name="T97" fmla="*/ 0 h 311"/>
                  <a:gd name="T98" fmla="*/ 2 w 361"/>
                  <a:gd name="T99" fmla="*/ 0 h 311"/>
                  <a:gd name="T100" fmla="*/ 2 w 361"/>
                  <a:gd name="T101" fmla="*/ 0 h 311"/>
                  <a:gd name="T102" fmla="*/ 2 w 361"/>
                  <a:gd name="T103" fmla="*/ 0 h 311"/>
                  <a:gd name="T104" fmla="*/ 2 w 361"/>
                  <a:gd name="T105" fmla="*/ 0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311"/>
                  <a:gd name="T161" fmla="*/ 361 w 361"/>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311">
                    <a:moveTo>
                      <a:pt x="286" y="0"/>
                    </a:moveTo>
                    <a:lnTo>
                      <a:pt x="286" y="151"/>
                    </a:lnTo>
                    <a:lnTo>
                      <a:pt x="236" y="182"/>
                    </a:lnTo>
                    <a:lnTo>
                      <a:pt x="190" y="212"/>
                    </a:lnTo>
                    <a:lnTo>
                      <a:pt x="169" y="223"/>
                    </a:lnTo>
                    <a:lnTo>
                      <a:pt x="151" y="233"/>
                    </a:lnTo>
                    <a:lnTo>
                      <a:pt x="133" y="238"/>
                    </a:lnTo>
                    <a:lnTo>
                      <a:pt x="125" y="239"/>
                    </a:lnTo>
                    <a:lnTo>
                      <a:pt x="119" y="239"/>
                    </a:lnTo>
                    <a:lnTo>
                      <a:pt x="109" y="238"/>
                    </a:lnTo>
                    <a:lnTo>
                      <a:pt x="101" y="233"/>
                    </a:lnTo>
                    <a:lnTo>
                      <a:pt x="94" y="225"/>
                    </a:lnTo>
                    <a:lnTo>
                      <a:pt x="88" y="216"/>
                    </a:lnTo>
                    <a:lnTo>
                      <a:pt x="79" y="199"/>
                    </a:lnTo>
                    <a:lnTo>
                      <a:pt x="75" y="182"/>
                    </a:lnTo>
                    <a:lnTo>
                      <a:pt x="0" y="182"/>
                    </a:lnTo>
                    <a:lnTo>
                      <a:pt x="1" y="190"/>
                    </a:lnTo>
                    <a:lnTo>
                      <a:pt x="5" y="207"/>
                    </a:lnTo>
                    <a:lnTo>
                      <a:pt x="13" y="226"/>
                    </a:lnTo>
                    <a:lnTo>
                      <a:pt x="21" y="246"/>
                    </a:lnTo>
                    <a:lnTo>
                      <a:pt x="34" y="265"/>
                    </a:lnTo>
                    <a:lnTo>
                      <a:pt x="40" y="273"/>
                    </a:lnTo>
                    <a:lnTo>
                      <a:pt x="49" y="282"/>
                    </a:lnTo>
                    <a:lnTo>
                      <a:pt x="57" y="290"/>
                    </a:lnTo>
                    <a:lnTo>
                      <a:pt x="66" y="296"/>
                    </a:lnTo>
                    <a:lnTo>
                      <a:pt x="78" y="303"/>
                    </a:lnTo>
                    <a:lnTo>
                      <a:pt x="88" y="306"/>
                    </a:lnTo>
                    <a:lnTo>
                      <a:pt x="101" y="309"/>
                    </a:lnTo>
                    <a:lnTo>
                      <a:pt x="114" y="311"/>
                    </a:lnTo>
                    <a:lnTo>
                      <a:pt x="128" y="311"/>
                    </a:lnTo>
                    <a:lnTo>
                      <a:pt x="145" y="309"/>
                    </a:lnTo>
                    <a:lnTo>
                      <a:pt x="161" y="304"/>
                    </a:lnTo>
                    <a:lnTo>
                      <a:pt x="179" y="299"/>
                    </a:lnTo>
                    <a:lnTo>
                      <a:pt x="195" y="293"/>
                    </a:lnTo>
                    <a:lnTo>
                      <a:pt x="213" y="283"/>
                    </a:lnTo>
                    <a:lnTo>
                      <a:pt x="247" y="265"/>
                    </a:lnTo>
                    <a:lnTo>
                      <a:pt x="278" y="246"/>
                    </a:lnTo>
                    <a:lnTo>
                      <a:pt x="306" y="226"/>
                    </a:lnTo>
                    <a:lnTo>
                      <a:pt x="345" y="200"/>
                    </a:lnTo>
                    <a:lnTo>
                      <a:pt x="351" y="194"/>
                    </a:lnTo>
                    <a:lnTo>
                      <a:pt x="358" y="187"/>
                    </a:lnTo>
                    <a:lnTo>
                      <a:pt x="361" y="179"/>
                    </a:lnTo>
                    <a:lnTo>
                      <a:pt x="361" y="169"/>
                    </a:lnTo>
                    <a:lnTo>
                      <a:pt x="361" y="158"/>
                    </a:lnTo>
                    <a:lnTo>
                      <a:pt x="361" y="166"/>
                    </a:lnTo>
                    <a:lnTo>
                      <a:pt x="333" y="0"/>
                    </a:lnTo>
                    <a:lnTo>
                      <a:pt x="286" y="0"/>
                    </a:lnTo>
                    <a:close/>
                  </a:path>
                </a:pathLst>
              </a:custGeom>
              <a:solidFill>
                <a:schemeClr val="bg1"/>
              </a:solidFill>
              <a:ln w="9525">
                <a:noFill/>
                <a:round/>
                <a:headEnd/>
                <a:tailEnd/>
              </a:ln>
            </p:spPr>
            <p:txBody>
              <a:bodyPr/>
              <a:lstStyle/>
              <a:p>
                <a:endParaRPr lang="es-ES" dirty="0"/>
              </a:p>
            </p:txBody>
          </p:sp>
          <p:sp>
            <p:nvSpPr>
              <p:cNvPr id="103" name="Freeform 35"/>
              <p:cNvSpPr>
                <a:spLocks/>
              </p:cNvSpPr>
              <p:nvPr/>
            </p:nvSpPr>
            <p:spPr bwMode="auto">
              <a:xfrm>
                <a:off x="-767" y="1854"/>
                <a:ext cx="453" cy="76"/>
              </a:xfrm>
              <a:custGeom>
                <a:avLst/>
                <a:gdLst>
                  <a:gd name="T0" fmla="*/ 4 w 904"/>
                  <a:gd name="T1" fmla="*/ 1 h 151"/>
                  <a:gd name="T2" fmla="*/ 4 w 904"/>
                  <a:gd name="T3" fmla="*/ 0 h 151"/>
                  <a:gd name="T4" fmla="*/ 4 w 904"/>
                  <a:gd name="T5" fmla="*/ 1 h 151"/>
                  <a:gd name="T6" fmla="*/ 1 w 904"/>
                  <a:gd name="T7" fmla="*/ 1 h 151"/>
                  <a:gd name="T8" fmla="*/ 1 w 904"/>
                  <a:gd name="T9" fmla="*/ 0 h 151"/>
                  <a:gd name="T10" fmla="*/ 0 w 904"/>
                  <a:gd name="T11" fmla="*/ 1 h 151"/>
                  <a:gd name="T12" fmla="*/ 1 w 904"/>
                  <a:gd name="T13" fmla="*/ 1 h 151"/>
                  <a:gd name="T14" fmla="*/ 1 w 904"/>
                  <a:gd name="T15" fmla="*/ 1 h 151"/>
                  <a:gd name="T16" fmla="*/ 4 w 904"/>
                  <a:gd name="T17" fmla="*/ 1 h 151"/>
                  <a:gd name="T18" fmla="*/ 4 w 904"/>
                  <a:gd name="T19" fmla="*/ 1 h 151"/>
                  <a:gd name="T20" fmla="*/ 4 w 904"/>
                  <a:gd name="T21" fmla="*/ 1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4"/>
                  <a:gd name="T34" fmla="*/ 0 h 151"/>
                  <a:gd name="T35" fmla="*/ 904 w 90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4" h="151">
                    <a:moveTo>
                      <a:pt x="904" y="80"/>
                    </a:moveTo>
                    <a:lnTo>
                      <a:pt x="768" y="0"/>
                    </a:lnTo>
                    <a:lnTo>
                      <a:pt x="768" y="39"/>
                    </a:lnTo>
                    <a:lnTo>
                      <a:pt x="138" y="39"/>
                    </a:lnTo>
                    <a:lnTo>
                      <a:pt x="138" y="0"/>
                    </a:lnTo>
                    <a:lnTo>
                      <a:pt x="0" y="80"/>
                    </a:lnTo>
                    <a:lnTo>
                      <a:pt x="138" y="151"/>
                    </a:lnTo>
                    <a:lnTo>
                      <a:pt x="138" y="112"/>
                    </a:lnTo>
                    <a:lnTo>
                      <a:pt x="768" y="112"/>
                    </a:lnTo>
                    <a:lnTo>
                      <a:pt x="768" y="151"/>
                    </a:lnTo>
                    <a:lnTo>
                      <a:pt x="904" y="80"/>
                    </a:lnTo>
                    <a:close/>
                  </a:path>
                </a:pathLst>
              </a:custGeom>
              <a:solidFill>
                <a:schemeClr val="bg1"/>
              </a:solidFill>
              <a:ln w="9525">
                <a:noFill/>
                <a:round/>
                <a:headEnd/>
                <a:tailEnd/>
              </a:ln>
            </p:spPr>
            <p:txBody>
              <a:bodyPr/>
              <a:lstStyle/>
              <a:p>
                <a:endParaRPr lang="es-ES" dirty="0"/>
              </a:p>
            </p:txBody>
          </p:sp>
        </p:grpSp>
        <p:grpSp>
          <p:nvGrpSpPr>
            <p:cNvPr id="27" name="Group 36"/>
            <p:cNvGrpSpPr>
              <a:grpSpLocks/>
            </p:cNvGrpSpPr>
            <p:nvPr/>
          </p:nvGrpSpPr>
          <p:grpSpPr bwMode="auto">
            <a:xfrm>
              <a:off x="1920" y="2776"/>
              <a:ext cx="155" cy="161"/>
              <a:chOff x="-1409" y="2058"/>
              <a:chExt cx="575" cy="594"/>
            </a:xfrm>
          </p:grpSpPr>
          <p:sp>
            <p:nvSpPr>
              <p:cNvPr id="77" name="Freeform 37"/>
              <p:cNvSpPr>
                <a:spLocks/>
              </p:cNvSpPr>
              <p:nvPr/>
            </p:nvSpPr>
            <p:spPr bwMode="auto">
              <a:xfrm>
                <a:off x="-1400" y="2058"/>
                <a:ext cx="552" cy="370"/>
              </a:xfrm>
              <a:custGeom>
                <a:avLst/>
                <a:gdLst>
                  <a:gd name="T0" fmla="*/ 1 w 1103"/>
                  <a:gd name="T1" fmla="*/ 3 h 740"/>
                  <a:gd name="T2" fmla="*/ 1 w 1103"/>
                  <a:gd name="T3" fmla="*/ 3 h 740"/>
                  <a:gd name="T4" fmla="*/ 1 w 1103"/>
                  <a:gd name="T5" fmla="*/ 1 h 740"/>
                  <a:gd name="T6" fmla="*/ 1 w 1103"/>
                  <a:gd name="T7" fmla="*/ 1 h 740"/>
                  <a:gd name="T8" fmla="*/ 1 w 1103"/>
                  <a:gd name="T9" fmla="*/ 1 h 740"/>
                  <a:gd name="T10" fmla="*/ 1 w 1103"/>
                  <a:gd name="T11" fmla="*/ 1 h 740"/>
                  <a:gd name="T12" fmla="*/ 1 w 1103"/>
                  <a:gd name="T13" fmla="*/ 1 h 740"/>
                  <a:gd name="T14" fmla="*/ 1 w 1103"/>
                  <a:gd name="T15" fmla="*/ 1 h 740"/>
                  <a:gd name="T16" fmla="*/ 2 w 1103"/>
                  <a:gd name="T17" fmla="*/ 1 h 740"/>
                  <a:gd name="T18" fmla="*/ 2 w 1103"/>
                  <a:gd name="T19" fmla="*/ 1 h 740"/>
                  <a:gd name="T20" fmla="*/ 2 w 1103"/>
                  <a:gd name="T21" fmla="*/ 1 h 740"/>
                  <a:gd name="T22" fmla="*/ 3 w 1103"/>
                  <a:gd name="T23" fmla="*/ 1 h 740"/>
                  <a:gd name="T24" fmla="*/ 3 w 1103"/>
                  <a:gd name="T25" fmla="*/ 1 h 740"/>
                  <a:gd name="T26" fmla="*/ 4 w 1103"/>
                  <a:gd name="T27" fmla="*/ 1 h 740"/>
                  <a:gd name="T28" fmla="*/ 4 w 1103"/>
                  <a:gd name="T29" fmla="*/ 1 h 740"/>
                  <a:gd name="T30" fmla="*/ 4 w 1103"/>
                  <a:gd name="T31" fmla="*/ 1 h 740"/>
                  <a:gd name="T32" fmla="*/ 4 w 1103"/>
                  <a:gd name="T33" fmla="*/ 1 h 740"/>
                  <a:gd name="T34" fmla="*/ 4 w 1103"/>
                  <a:gd name="T35" fmla="*/ 1 h 740"/>
                  <a:gd name="T36" fmla="*/ 4 w 1103"/>
                  <a:gd name="T37" fmla="*/ 1 h 740"/>
                  <a:gd name="T38" fmla="*/ 4 w 1103"/>
                  <a:gd name="T39" fmla="*/ 1 h 740"/>
                  <a:gd name="T40" fmla="*/ 4 w 1103"/>
                  <a:gd name="T41" fmla="*/ 3 h 740"/>
                  <a:gd name="T42" fmla="*/ 4 w 1103"/>
                  <a:gd name="T43" fmla="*/ 3 h 740"/>
                  <a:gd name="T44" fmla="*/ 5 w 1103"/>
                  <a:gd name="T45" fmla="*/ 3 h 740"/>
                  <a:gd name="T46" fmla="*/ 5 w 1103"/>
                  <a:gd name="T47" fmla="*/ 3 h 740"/>
                  <a:gd name="T48" fmla="*/ 5 w 1103"/>
                  <a:gd name="T49" fmla="*/ 3 h 740"/>
                  <a:gd name="T50" fmla="*/ 5 w 1103"/>
                  <a:gd name="T51" fmla="*/ 3 h 740"/>
                  <a:gd name="T52" fmla="*/ 5 w 1103"/>
                  <a:gd name="T53" fmla="*/ 1 h 740"/>
                  <a:gd name="T54" fmla="*/ 5 w 1103"/>
                  <a:gd name="T55" fmla="*/ 1 h 740"/>
                  <a:gd name="T56" fmla="*/ 5 w 1103"/>
                  <a:gd name="T57" fmla="*/ 1 h 740"/>
                  <a:gd name="T58" fmla="*/ 5 w 1103"/>
                  <a:gd name="T59" fmla="*/ 1 h 740"/>
                  <a:gd name="T60" fmla="*/ 5 w 1103"/>
                  <a:gd name="T61" fmla="*/ 1 h 740"/>
                  <a:gd name="T62" fmla="*/ 5 w 1103"/>
                  <a:gd name="T63" fmla="*/ 1 h 740"/>
                  <a:gd name="T64" fmla="*/ 4 w 1103"/>
                  <a:gd name="T65" fmla="*/ 1 h 740"/>
                  <a:gd name="T66" fmla="*/ 4 w 1103"/>
                  <a:gd name="T67" fmla="*/ 1 h 740"/>
                  <a:gd name="T68" fmla="*/ 3 w 1103"/>
                  <a:gd name="T69" fmla="*/ 1 h 740"/>
                  <a:gd name="T70" fmla="*/ 3 w 1103"/>
                  <a:gd name="T71" fmla="*/ 1 h 740"/>
                  <a:gd name="T72" fmla="*/ 3 w 1103"/>
                  <a:gd name="T73" fmla="*/ 0 h 740"/>
                  <a:gd name="T74" fmla="*/ 2 w 1103"/>
                  <a:gd name="T75" fmla="*/ 1 h 740"/>
                  <a:gd name="T76" fmla="*/ 2 w 1103"/>
                  <a:gd name="T77" fmla="*/ 1 h 740"/>
                  <a:gd name="T78" fmla="*/ 1 w 1103"/>
                  <a:gd name="T79" fmla="*/ 1 h 740"/>
                  <a:gd name="T80" fmla="*/ 1 w 1103"/>
                  <a:gd name="T81" fmla="*/ 1 h 740"/>
                  <a:gd name="T82" fmla="*/ 1 w 1103"/>
                  <a:gd name="T83" fmla="*/ 1 h 740"/>
                  <a:gd name="T84" fmla="*/ 1 w 1103"/>
                  <a:gd name="T85" fmla="*/ 1 h 740"/>
                  <a:gd name="T86" fmla="*/ 1 w 1103"/>
                  <a:gd name="T87" fmla="*/ 1 h 740"/>
                  <a:gd name="T88" fmla="*/ 0 w 1103"/>
                  <a:gd name="T89" fmla="*/ 1 h 740"/>
                  <a:gd name="T90" fmla="*/ 0 w 1103"/>
                  <a:gd name="T91" fmla="*/ 1 h 740"/>
                  <a:gd name="T92" fmla="*/ 1 w 1103"/>
                  <a:gd name="T93" fmla="*/ 1 h 740"/>
                  <a:gd name="T94" fmla="*/ 1 w 1103"/>
                  <a:gd name="T95" fmla="*/ 3 h 740"/>
                  <a:gd name="T96" fmla="*/ 1 w 1103"/>
                  <a:gd name="T97" fmla="*/ 3 h 740"/>
                  <a:gd name="T98" fmla="*/ 1 w 1103"/>
                  <a:gd name="T99" fmla="*/ 3 h 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3"/>
                  <a:gd name="T151" fmla="*/ 0 h 740"/>
                  <a:gd name="T152" fmla="*/ 1103 w 1103"/>
                  <a:gd name="T153" fmla="*/ 740 h 7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3" h="740">
                    <a:moveTo>
                      <a:pt x="54" y="740"/>
                    </a:moveTo>
                    <a:lnTo>
                      <a:pt x="112" y="666"/>
                    </a:lnTo>
                    <a:lnTo>
                      <a:pt x="101" y="604"/>
                    </a:lnTo>
                    <a:lnTo>
                      <a:pt x="93" y="539"/>
                    </a:lnTo>
                    <a:lnTo>
                      <a:pt x="88" y="473"/>
                    </a:lnTo>
                    <a:lnTo>
                      <a:pt x="86" y="408"/>
                    </a:lnTo>
                    <a:lnTo>
                      <a:pt x="88" y="343"/>
                    </a:lnTo>
                    <a:lnTo>
                      <a:pt x="93" y="278"/>
                    </a:lnTo>
                    <a:lnTo>
                      <a:pt x="101" y="213"/>
                    </a:lnTo>
                    <a:lnTo>
                      <a:pt x="112" y="150"/>
                    </a:lnTo>
                    <a:lnTo>
                      <a:pt x="138" y="141"/>
                    </a:lnTo>
                    <a:lnTo>
                      <a:pt x="164" y="132"/>
                    </a:lnTo>
                    <a:lnTo>
                      <a:pt x="190" y="125"/>
                    </a:lnTo>
                    <a:lnTo>
                      <a:pt x="218" y="119"/>
                    </a:lnTo>
                    <a:lnTo>
                      <a:pt x="272" y="107"/>
                    </a:lnTo>
                    <a:lnTo>
                      <a:pt x="327" y="99"/>
                    </a:lnTo>
                    <a:lnTo>
                      <a:pt x="384" y="94"/>
                    </a:lnTo>
                    <a:lnTo>
                      <a:pt x="441" y="91"/>
                    </a:lnTo>
                    <a:lnTo>
                      <a:pt x="496" y="89"/>
                    </a:lnTo>
                    <a:lnTo>
                      <a:pt x="553" y="89"/>
                    </a:lnTo>
                    <a:lnTo>
                      <a:pt x="609" y="89"/>
                    </a:lnTo>
                    <a:lnTo>
                      <a:pt x="666" y="91"/>
                    </a:lnTo>
                    <a:lnTo>
                      <a:pt x="721" y="94"/>
                    </a:lnTo>
                    <a:lnTo>
                      <a:pt x="778" y="99"/>
                    </a:lnTo>
                    <a:lnTo>
                      <a:pt x="832" y="107"/>
                    </a:lnTo>
                    <a:lnTo>
                      <a:pt x="885" y="119"/>
                    </a:lnTo>
                    <a:lnTo>
                      <a:pt x="939" y="132"/>
                    </a:lnTo>
                    <a:lnTo>
                      <a:pt x="965" y="141"/>
                    </a:lnTo>
                    <a:lnTo>
                      <a:pt x="989" y="150"/>
                    </a:lnTo>
                    <a:lnTo>
                      <a:pt x="1002" y="213"/>
                    </a:lnTo>
                    <a:lnTo>
                      <a:pt x="1011" y="278"/>
                    </a:lnTo>
                    <a:lnTo>
                      <a:pt x="1015" y="343"/>
                    </a:lnTo>
                    <a:lnTo>
                      <a:pt x="1017" y="408"/>
                    </a:lnTo>
                    <a:lnTo>
                      <a:pt x="1015" y="475"/>
                    </a:lnTo>
                    <a:lnTo>
                      <a:pt x="1011" y="540"/>
                    </a:lnTo>
                    <a:lnTo>
                      <a:pt x="1002" y="605"/>
                    </a:lnTo>
                    <a:lnTo>
                      <a:pt x="989" y="669"/>
                    </a:lnTo>
                    <a:lnTo>
                      <a:pt x="1058" y="736"/>
                    </a:lnTo>
                    <a:lnTo>
                      <a:pt x="1076" y="657"/>
                    </a:lnTo>
                    <a:lnTo>
                      <a:pt x="1084" y="617"/>
                    </a:lnTo>
                    <a:lnTo>
                      <a:pt x="1090" y="574"/>
                    </a:lnTo>
                    <a:lnTo>
                      <a:pt x="1095" y="534"/>
                    </a:lnTo>
                    <a:lnTo>
                      <a:pt x="1100" y="491"/>
                    </a:lnTo>
                    <a:lnTo>
                      <a:pt x="1103" y="451"/>
                    </a:lnTo>
                    <a:lnTo>
                      <a:pt x="1103" y="408"/>
                    </a:lnTo>
                    <a:lnTo>
                      <a:pt x="1103" y="368"/>
                    </a:lnTo>
                    <a:lnTo>
                      <a:pt x="1100" y="327"/>
                    </a:lnTo>
                    <a:lnTo>
                      <a:pt x="1095" y="285"/>
                    </a:lnTo>
                    <a:lnTo>
                      <a:pt x="1090" y="244"/>
                    </a:lnTo>
                    <a:lnTo>
                      <a:pt x="1084" y="202"/>
                    </a:lnTo>
                    <a:lnTo>
                      <a:pt x="1076" y="161"/>
                    </a:lnTo>
                    <a:lnTo>
                      <a:pt x="1058" y="83"/>
                    </a:lnTo>
                    <a:lnTo>
                      <a:pt x="1028" y="71"/>
                    </a:lnTo>
                    <a:lnTo>
                      <a:pt x="999" y="62"/>
                    </a:lnTo>
                    <a:lnTo>
                      <a:pt x="937" y="44"/>
                    </a:lnTo>
                    <a:lnTo>
                      <a:pt x="876" y="29"/>
                    </a:lnTo>
                    <a:lnTo>
                      <a:pt x="812" y="18"/>
                    </a:lnTo>
                    <a:lnTo>
                      <a:pt x="747" y="10"/>
                    </a:lnTo>
                    <a:lnTo>
                      <a:pt x="682" y="5"/>
                    </a:lnTo>
                    <a:lnTo>
                      <a:pt x="618" y="1"/>
                    </a:lnTo>
                    <a:lnTo>
                      <a:pt x="553" y="0"/>
                    </a:lnTo>
                    <a:lnTo>
                      <a:pt x="488" y="1"/>
                    </a:lnTo>
                    <a:lnTo>
                      <a:pt x="423" y="5"/>
                    </a:lnTo>
                    <a:lnTo>
                      <a:pt x="356" y="10"/>
                    </a:lnTo>
                    <a:lnTo>
                      <a:pt x="291" y="18"/>
                    </a:lnTo>
                    <a:lnTo>
                      <a:pt x="226" y="29"/>
                    </a:lnTo>
                    <a:lnTo>
                      <a:pt x="161" y="44"/>
                    </a:lnTo>
                    <a:lnTo>
                      <a:pt x="130" y="52"/>
                    </a:lnTo>
                    <a:lnTo>
                      <a:pt x="101" y="62"/>
                    </a:lnTo>
                    <a:lnTo>
                      <a:pt x="70" y="71"/>
                    </a:lnTo>
                    <a:lnTo>
                      <a:pt x="41" y="83"/>
                    </a:lnTo>
                    <a:lnTo>
                      <a:pt x="26" y="161"/>
                    </a:lnTo>
                    <a:lnTo>
                      <a:pt x="13" y="244"/>
                    </a:lnTo>
                    <a:lnTo>
                      <a:pt x="6" y="285"/>
                    </a:lnTo>
                    <a:lnTo>
                      <a:pt x="3" y="327"/>
                    </a:lnTo>
                    <a:lnTo>
                      <a:pt x="0" y="368"/>
                    </a:lnTo>
                    <a:lnTo>
                      <a:pt x="0" y="408"/>
                    </a:lnTo>
                    <a:lnTo>
                      <a:pt x="0" y="451"/>
                    </a:lnTo>
                    <a:lnTo>
                      <a:pt x="3" y="491"/>
                    </a:lnTo>
                    <a:lnTo>
                      <a:pt x="6" y="534"/>
                    </a:lnTo>
                    <a:lnTo>
                      <a:pt x="13" y="574"/>
                    </a:lnTo>
                    <a:lnTo>
                      <a:pt x="26" y="657"/>
                    </a:lnTo>
                    <a:lnTo>
                      <a:pt x="41" y="736"/>
                    </a:lnTo>
                    <a:lnTo>
                      <a:pt x="54" y="740"/>
                    </a:lnTo>
                    <a:close/>
                  </a:path>
                </a:pathLst>
              </a:custGeom>
              <a:solidFill>
                <a:schemeClr val="bg1"/>
              </a:solidFill>
              <a:ln w="9525">
                <a:noFill/>
                <a:round/>
                <a:headEnd/>
                <a:tailEnd/>
              </a:ln>
            </p:spPr>
            <p:txBody>
              <a:bodyPr/>
              <a:lstStyle/>
              <a:p>
                <a:endParaRPr lang="es-ES" dirty="0"/>
              </a:p>
            </p:txBody>
          </p:sp>
          <p:sp>
            <p:nvSpPr>
              <p:cNvPr id="78" name="Freeform 38"/>
              <p:cNvSpPr>
                <a:spLocks/>
              </p:cNvSpPr>
              <p:nvPr/>
            </p:nvSpPr>
            <p:spPr bwMode="auto">
              <a:xfrm>
                <a:off x="-1161" y="2215"/>
                <a:ext cx="64" cy="63"/>
              </a:xfrm>
              <a:custGeom>
                <a:avLst/>
                <a:gdLst>
                  <a:gd name="T0" fmla="*/ 1 w 127"/>
                  <a:gd name="T1" fmla="*/ 0 h 127"/>
                  <a:gd name="T2" fmla="*/ 1 w 127"/>
                  <a:gd name="T3" fmla="*/ 0 h 127"/>
                  <a:gd name="T4" fmla="*/ 1 w 127"/>
                  <a:gd name="T5" fmla="*/ 0 h 127"/>
                  <a:gd name="T6" fmla="*/ 1 w 127"/>
                  <a:gd name="T7" fmla="*/ 0 h 127"/>
                  <a:gd name="T8" fmla="*/ 1 w 127"/>
                  <a:gd name="T9" fmla="*/ 0 h 127"/>
                  <a:gd name="T10" fmla="*/ 1 w 127"/>
                  <a:gd name="T11" fmla="*/ 0 h 127"/>
                  <a:gd name="T12" fmla="*/ 1 w 127"/>
                  <a:gd name="T13" fmla="*/ 0 h 127"/>
                  <a:gd name="T14" fmla="*/ 1 w 127"/>
                  <a:gd name="T15" fmla="*/ 0 h 127"/>
                  <a:gd name="T16" fmla="*/ 1 w 127"/>
                  <a:gd name="T17" fmla="*/ 0 h 127"/>
                  <a:gd name="T18" fmla="*/ 1 w 127"/>
                  <a:gd name="T19" fmla="*/ 0 h 127"/>
                  <a:gd name="T20" fmla="*/ 1 w 127"/>
                  <a:gd name="T21" fmla="*/ 0 h 127"/>
                  <a:gd name="T22" fmla="*/ 1 w 127"/>
                  <a:gd name="T23" fmla="*/ 0 h 127"/>
                  <a:gd name="T24" fmla="*/ 1 w 127"/>
                  <a:gd name="T25" fmla="*/ 0 h 127"/>
                  <a:gd name="T26" fmla="*/ 1 w 127"/>
                  <a:gd name="T27" fmla="*/ 0 h 127"/>
                  <a:gd name="T28" fmla="*/ 1 w 127"/>
                  <a:gd name="T29" fmla="*/ 0 h 127"/>
                  <a:gd name="T30" fmla="*/ 1 w 127"/>
                  <a:gd name="T31" fmla="*/ 0 h 127"/>
                  <a:gd name="T32" fmla="*/ 1 w 127"/>
                  <a:gd name="T33" fmla="*/ 0 h 127"/>
                  <a:gd name="T34" fmla="*/ 1 w 127"/>
                  <a:gd name="T35" fmla="*/ 0 h 127"/>
                  <a:gd name="T36" fmla="*/ 1 w 127"/>
                  <a:gd name="T37" fmla="*/ 0 h 127"/>
                  <a:gd name="T38" fmla="*/ 1 w 127"/>
                  <a:gd name="T39" fmla="*/ 0 h 127"/>
                  <a:gd name="T40" fmla="*/ 1 w 127"/>
                  <a:gd name="T41" fmla="*/ 0 h 127"/>
                  <a:gd name="T42" fmla="*/ 1 w 127"/>
                  <a:gd name="T43" fmla="*/ 0 h 127"/>
                  <a:gd name="T44" fmla="*/ 1 w 127"/>
                  <a:gd name="T45" fmla="*/ 0 h 127"/>
                  <a:gd name="T46" fmla="*/ 1 w 127"/>
                  <a:gd name="T47" fmla="*/ 0 h 127"/>
                  <a:gd name="T48" fmla="*/ 1 w 127"/>
                  <a:gd name="T49" fmla="*/ 0 h 127"/>
                  <a:gd name="T50" fmla="*/ 1 w 127"/>
                  <a:gd name="T51" fmla="*/ 0 h 127"/>
                  <a:gd name="T52" fmla="*/ 1 w 127"/>
                  <a:gd name="T53" fmla="*/ 0 h 127"/>
                  <a:gd name="T54" fmla="*/ 1 w 127"/>
                  <a:gd name="T55" fmla="*/ 0 h 127"/>
                  <a:gd name="T56" fmla="*/ 1 w 127"/>
                  <a:gd name="T57" fmla="*/ 0 h 127"/>
                  <a:gd name="T58" fmla="*/ 1 w 127"/>
                  <a:gd name="T59" fmla="*/ 0 h 127"/>
                  <a:gd name="T60" fmla="*/ 1 w 127"/>
                  <a:gd name="T61" fmla="*/ 0 h 127"/>
                  <a:gd name="T62" fmla="*/ 1 w 127"/>
                  <a:gd name="T63" fmla="*/ 0 h 127"/>
                  <a:gd name="T64" fmla="*/ 0 w 127"/>
                  <a:gd name="T65" fmla="*/ 0 h 127"/>
                  <a:gd name="T66" fmla="*/ 1 w 127"/>
                  <a:gd name="T67" fmla="*/ 0 h 127"/>
                  <a:gd name="T68" fmla="*/ 1 w 127"/>
                  <a:gd name="T69" fmla="*/ 0 h 127"/>
                  <a:gd name="T70" fmla="*/ 1 w 127"/>
                  <a:gd name="T71" fmla="*/ 0 h 127"/>
                  <a:gd name="T72" fmla="*/ 1 w 127"/>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20" y="109"/>
                    </a:moveTo>
                    <a:lnTo>
                      <a:pt x="20" y="109"/>
                    </a:lnTo>
                    <a:lnTo>
                      <a:pt x="30" y="117"/>
                    </a:lnTo>
                    <a:lnTo>
                      <a:pt x="41" y="122"/>
                    </a:lnTo>
                    <a:lnTo>
                      <a:pt x="52" y="125"/>
                    </a:lnTo>
                    <a:lnTo>
                      <a:pt x="65" y="127"/>
                    </a:lnTo>
                    <a:lnTo>
                      <a:pt x="77" y="125"/>
                    </a:lnTo>
                    <a:lnTo>
                      <a:pt x="88" y="122"/>
                    </a:lnTo>
                    <a:lnTo>
                      <a:pt x="100" y="115"/>
                    </a:lnTo>
                    <a:lnTo>
                      <a:pt x="109" y="107"/>
                    </a:lnTo>
                    <a:lnTo>
                      <a:pt x="118" y="98"/>
                    </a:lnTo>
                    <a:lnTo>
                      <a:pt x="122" y="86"/>
                    </a:lnTo>
                    <a:lnTo>
                      <a:pt x="126" y="75"/>
                    </a:lnTo>
                    <a:lnTo>
                      <a:pt x="127" y="62"/>
                    </a:lnTo>
                    <a:lnTo>
                      <a:pt x="126" y="50"/>
                    </a:lnTo>
                    <a:lnTo>
                      <a:pt x="122" y="39"/>
                    </a:lnTo>
                    <a:lnTo>
                      <a:pt x="116" y="28"/>
                    </a:lnTo>
                    <a:lnTo>
                      <a:pt x="108" y="18"/>
                    </a:lnTo>
                    <a:lnTo>
                      <a:pt x="98" y="10"/>
                    </a:lnTo>
                    <a:lnTo>
                      <a:pt x="87" y="5"/>
                    </a:lnTo>
                    <a:lnTo>
                      <a:pt x="75" y="2"/>
                    </a:lnTo>
                    <a:lnTo>
                      <a:pt x="62" y="0"/>
                    </a:lnTo>
                    <a:lnTo>
                      <a:pt x="51" y="2"/>
                    </a:lnTo>
                    <a:lnTo>
                      <a:pt x="39" y="5"/>
                    </a:lnTo>
                    <a:lnTo>
                      <a:pt x="28" y="11"/>
                    </a:lnTo>
                    <a:lnTo>
                      <a:pt x="18" y="19"/>
                    </a:lnTo>
                    <a:lnTo>
                      <a:pt x="10" y="29"/>
                    </a:lnTo>
                    <a:lnTo>
                      <a:pt x="5" y="41"/>
                    </a:lnTo>
                    <a:lnTo>
                      <a:pt x="2" y="52"/>
                    </a:lnTo>
                    <a:lnTo>
                      <a:pt x="0" y="65"/>
                    </a:lnTo>
                    <a:lnTo>
                      <a:pt x="2" y="76"/>
                    </a:lnTo>
                    <a:lnTo>
                      <a:pt x="5" y="88"/>
                    </a:lnTo>
                    <a:lnTo>
                      <a:pt x="12" y="99"/>
                    </a:lnTo>
                    <a:lnTo>
                      <a:pt x="20" y="109"/>
                    </a:lnTo>
                  </a:path>
                </a:pathLst>
              </a:custGeom>
              <a:solidFill>
                <a:schemeClr val="bg1"/>
              </a:solidFill>
              <a:ln w="9525">
                <a:noFill/>
                <a:round/>
                <a:headEnd/>
                <a:tailEnd/>
              </a:ln>
            </p:spPr>
            <p:txBody>
              <a:bodyPr/>
              <a:lstStyle/>
              <a:p>
                <a:endParaRPr lang="es-ES" dirty="0"/>
              </a:p>
            </p:txBody>
          </p:sp>
          <p:sp>
            <p:nvSpPr>
              <p:cNvPr id="79" name="Freeform 39"/>
              <p:cNvSpPr>
                <a:spLocks/>
              </p:cNvSpPr>
              <p:nvPr/>
            </p:nvSpPr>
            <p:spPr bwMode="auto">
              <a:xfrm>
                <a:off x="-1264" y="2217"/>
                <a:ext cx="63" cy="63"/>
              </a:xfrm>
              <a:custGeom>
                <a:avLst/>
                <a:gdLst>
                  <a:gd name="T0" fmla="*/ 0 w 127"/>
                  <a:gd name="T1" fmla="*/ 0 h 127"/>
                  <a:gd name="T2" fmla="*/ 0 w 127"/>
                  <a:gd name="T3" fmla="*/ 0 h 127"/>
                  <a:gd name="T4" fmla="*/ 0 w 127"/>
                  <a:gd name="T5" fmla="*/ 0 h 127"/>
                  <a:gd name="T6" fmla="*/ 0 w 127"/>
                  <a:gd name="T7" fmla="*/ 0 h 127"/>
                  <a:gd name="T8" fmla="*/ 0 w 127"/>
                  <a:gd name="T9" fmla="*/ 0 h 127"/>
                  <a:gd name="T10" fmla="*/ 0 w 127"/>
                  <a:gd name="T11" fmla="*/ 0 h 127"/>
                  <a:gd name="T12" fmla="*/ 0 w 127"/>
                  <a:gd name="T13" fmla="*/ 0 h 127"/>
                  <a:gd name="T14" fmla="*/ 0 w 127"/>
                  <a:gd name="T15" fmla="*/ 0 h 127"/>
                  <a:gd name="T16" fmla="*/ 0 w 127"/>
                  <a:gd name="T17" fmla="*/ 0 h 127"/>
                  <a:gd name="T18" fmla="*/ 0 w 127"/>
                  <a:gd name="T19" fmla="*/ 0 h 127"/>
                  <a:gd name="T20" fmla="*/ 0 w 127"/>
                  <a:gd name="T21" fmla="*/ 0 h 127"/>
                  <a:gd name="T22" fmla="*/ 0 w 127"/>
                  <a:gd name="T23" fmla="*/ 0 h 127"/>
                  <a:gd name="T24" fmla="*/ 0 w 127"/>
                  <a:gd name="T25" fmla="*/ 0 h 127"/>
                  <a:gd name="T26" fmla="*/ 0 w 127"/>
                  <a:gd name="T27" fmla="*/ 0 h 127"/>
                  <a:gd name="T28" fmla="*/ 0 w 127"/>
                  <a:gd name="T29" fmla="*/ 0 h 127"/>
                  <a:gd name="T30" fmla="*/ 0 w 127"/>
                  <a:gd name="T31" fmla="*/ 0 h 127"/>
                  <a:gd name="T32" fmla="*/ 0 w 127"/>
                  <a:gd name="T33" fmla="*/ 0 h 127"/>
                  <a:gd name="T34" fmla="*/ 0 w 127"/>
                  <a:gd name="T35" fmla="*/ 0 h 127"/>
                  <a:gd name="T36" fmla="*/ 0 w 127"/>
                  <a:gd name="T37" fmla="*/ 0 h 127"/>
                  <a:gd name="T38" fmla="*/ 0 w 127"/>
                  <a:gd name="T39" fmla="*/ 0 h 127"/>
                  <a:gd name="T40" fmla="*/ 0 w 127"/>
                  <a:gd name="T41" fmla="*/ 0 h 127"/>
                  <a:gd name="T42" fmla="*/ 0 w 127"/>
                  <a:gd name="T43" fmla="*/ 0 h 127"/>
                  <a:gd name="T44" fmla="*/ 0 w 127"/>
                  <a:gd name="T45" fmla="*/ 0 h 127"/>
                  <a:gd name="T46" fmla="*/ 0 w 127"/>
                  <a:gd name="T47" fmla="*/ 0 h 127"/>
                  <a:gd name="T48" fmla="*/ 0 w 127"/>
                  <a:gd name="T49" fmla="*/ 0 h 127"/>
                  <a:gd name="T50" fmla="*/ 0 w 127"/>
                  <a:gd name="T51" fmla="*/ 0 h 127"/>
                  <a:gd name="T52" fmla="*/ 0 w 127"/>
                  <a:gd name="T53" fmla="*/ 0 h 127"/>
                  <a:gd name="T54" fmla="*/ 0 w 127"/>
                  <a:gd name="T55" fmla="*/ 0 h 127"/>
                  <a:gd name="T56" fmla="*/ 0 w 127"/>
                  <a:gd name="T57" fmla="*/ 0 h 127"/>
                  <a:gd name="T58" fmla="*/ 0 w 127"/>
                  <a:gd name="T59" fmla="*/ 0 h 127"/>
                  <a:gd name="T60" fmla="*/ 0 w 127"/>
                  <a:gd name="T61" fmla="*/ 0 h 127"/>
                  <a:gd name="T62" fmla="*/ 0 w 127"/>
                  <a:gd name="T63" fmla="*/ 0 h 127"/>
                  <a:gd name="T64" fmla="*/ 0 w 127"/>
                  <a:gd name="T65" fmla="*/ 0 h 127"/>
                  <a:gd name="T66" fmla="*/ 0 w 127"/>
                  <a:gd name="T67" fmla="*/ 0 h 127"/>
                  <a:gd name="T68" fmla="*/ 0 w 127"/>
                  <a:gd name="T69" fmla="*/ 0 h 127"/>
                  <a:gd name="T70" fmla="*/ 0 w 127"/>
                  <a:gd name="T71" fmla="*/ 0 h 127"/>
                  <a:gd name="T72" fmla="*/ 0 w 127"/>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102" y="114"/>
                    </a:moveTo>
                    <a:lnTo>
                      <a:pt x="102" y="114"/>
                    </a:lnTo>
                    <a:lnTo>
                      <a:pt x="92" y="121"/>
                    </a:lnTo>
                    <a:lnTo>
                      <a:pt x="79" y="124"/>
                    </a:lnTo>
                    <a:lnTo>
                      <a:pt x="68" y="127"/>
                    </a:lnTo>
                    <a:lnTo>
                      <a:pt x="57" y="127"/>
                    </a:lnTo>
                    <a:lnTo>
                      <a:pt x="44" y="124"/>
                    </a:lnTo>
                    <a:lnTo>
                      <a:pt x="32" y="119"/>
                    </a:lnTo>
                    <a:lnTo>
                      <a:pt x="22" y="111"/>
                    </a:lnTo>
                    <a:lnTo>
                      <a:pt x="14" y="103"/>
                    </a:lnTo>
                    <a:lnTo>
                      <a:pt x="6" y="91"/>
                    </a:lnTo>
                    <a:lnTo>
                      <a:pt x="3" y="80"/>
                    </a:lnTo>
                    <a:lnTo>
                      <a:pt x="0" y="67"/>
                    </a:lnTo>
                    <a:lnTo>
                      <a:pt x="1" y="56"/>
                    </a:lnTo>
                    <a:lnTo>
                      <a:pt x="3" y="44"/>
                    </a:lnTo>
                    <a:lnTo>
                      <a:pt x="8" y="33"/>
                    </a:lnTo>
                    <a:lnTo>
                      <a:pt x="16" y="23"/>
                    </a:lnTo>
                    <a:lnTo>
                      <a:pt x="24" y="13"/>
                    </a:lnTo>
                    <a:lnTo>
                      <a:pt x="36" y="7"/>
                    </a:lnTo>
                    <a:lnTo>
                      <a:pt x="47" y="2"/>
                    </a:lnTo>
                    <a:lnTo>
                      <a:pt x="60" y="0"/>
                    </a:lnTo>
                    <a:lnTo>
                      <a:pt x="71" y="0"/>
                    </a:lnTo>
                    <a:lnTo>
                      <a:pt x="83" y="3"/>
                    </a:lnTo>
                    <a:lnTo>
                      <a:pt x="94" y="8"/>
                    </a:lnTo>
                    <a:lnTo>
                      <a:pt x="105" y="15"/>
                    </a:lnTo>
                    <a:lnTo>
                      <a:pt x="114" y="25"/>
                    </a:lnTo>
                    <a:lnTo>
                      <a:pt x="120" y="36"/>
                    </a:lnTo>
                    <a:lnTo>
                      <a:pt x="125" y="47"/>
                    </a:lnTo>
                    <a:lnTo>
                      <a:pt x="127" y="59"/>
                    </a:lnTo>
                    <a:lnTo>
                      <a:pt x="127" y="72"/>
                    </a:lnTo>
                    <a:lnTo>
                      <a:pt x="123" y="83"/>
                    </a:lnTo>
                    <a:lnTo>
                      <a:pt x="119" y="95"/>
                    </a:lnTo>
                    <a:lnTo>
                      <a:pt x="112" y="104"/>
                    </a:lnTo>
                    <a:lnTo>
                      <a:pt x="102" y="114"/>
                    </a:lnTo>
                  </a:path>
                </a:pathLst>
              </a:custGeom>
              <a:solidFill>
                <a:schemeClr val="bg1"/>
              </a:solidFill>
              <a:ln w="9525">
                <a:noFill/>
                <a:round/>
                <a:headEnd/>
                <a:tailEnd/>
              </a:ln>
            </p:spPr>
            <p:txBody>
              <a:bodyPr/>
              <a:lstStyle/>
              <a:p>
                <a:endParaRPr lang="es-ES" dirty="0"/>
              </a:p>
            </p:txBody>
          </p:sp>
          <p:sp>
            <p:nvSpPr>
              <p:cNvPr id="80" name="Freeform 40"/>
              <p:cNvSpPr>
                <a:spLocks/>
              </p:cNvSpPr>
              <p:nvPr/>
            </p:nvSpPr>
            <p:spPr bwMode="auto">
              <a:xfrm>
                <a:off x="-1409" y="2589"/>
                <a:ext cx="63" cy="63"/>
              </a:xfrm>
              <a:custGeom>
                <a:avLst/>
                <a:gdLst>
                  <a:gd name="T0" fmla="*/ 0 w 127"/>
                  <a:gd name="T1" fmla="*/ 1 h 125"/>
                  <a:gd name="T2" fmla="*/ 0 w 127"/>
                  <a:gd name="T3" fmla="*/ 1 h 125"/>
                  <a:gd name="T4" fmla="*/ 0 w 127"/>
                  <a:gd name="T5" fmla="*/ 1 h 125"/>
                  <a:gd name="T6" fmla="*/ 0 w 127"/>
                  <a:gd name="T7" fmla="*/ 1 h 125"/>
                  <a:gd name="T8" fmla="*/ 0 w 127"/>
                  <a:gd name="T9" fmla="*/ 1 h 125"/>
                  <a:gd name="T10" fmla="*/ 0 w 127"/>
                  <a:gd name="T11" fmla="*/ 1 h 125"/>
                  <a:gd name="T12" fmla="*/ 0 w 127"/>
                  <a:gd name="T13" fmla="*/ 1 h 125"/>
                  <a:gd name="T14" fmla="*/ 0 w 127"/>
                  <a:gd name="T15" fmla="*/ 1 h 125"/>
                  <a:gd name="T16" fmla="*/ 0 w 127"/>
                  <a:gd name="T17" fmla="*/ 1 h 125"/>
                  <a:gd name="T18" fmla="*/ 0 w 127"/>
                  <a:gd name="T19" fmla="*/ 1 h 125"/>
                  <a:gd name="T20" fmla="*/ 0 w 127"/>
                  <a:gd name="T21" fmla="*/ 1 h 125"/>
                  <a:gd name="T22" fmla="*/ 0 w 127"/>
                  <a:gd name="T23" fmla="*/ 1 h 125"/>
                  <a:gd name="T24" fmla="*/ 0 w 127"/>
                  <a:gd name="T25" fmla="*/ 1 h 125"/>
                  <a:gd name="T26" fmla="*/ 0 w 127"/>
                  <a:gd name="T27" fmla="*/ 1 h 125"/>
                  <a:gd name="T28" fmla="*/ 0 w 127"/>
                  <a:gd name="T29" fmla="*/ 1 h 125"/>
                  <a:gd name="T30" fmla="*/ 0 w 127"/>
                  <a:gd name="T31" fmla="*/ 1 h 125"/>
                  <a:gd name="T32" fmla="*/ 0 w 127"/>
                  <a:gd name="T33" fmla="*/ 1 h 125"/>
                  <a:gd name="T34" fmla="*/ 0 w 127"/>
                  <a:gd name="T35" fmla="*/ 1 h 125"/>
                  <a:gd name="T36" fmla="*/ 0 w 127"/>
                  <a:gd name="T37" fmla="*/ 1 h 125"/>
                  <a:gd name="T38" fmla="*/ 0 w 127"/>
                  <a:gd name="T39" fmla="*/ 1 h 125"/>
                  <a:gd name="T40" fmla="*/ 0 w 127"/>
                  <a:gd name="T41" fmla="*/ 1 h 125"/>
                  <a:gd name="T42" fmla="*/ 0 w 127"/>
                  <a:gd name="T43" fmla="*/ 1 h 125"/>
                  <a:gd name="T44" fmla="*/ 0 w 127"/>
                  <a:gd name="T45" fmla="*/ 1 h 125"/>
                  <a:gd name="T46" fmla="*/ 0 w 127"/>
                  <a:gd name="T47" fmla="*/ 1 h 125"/>
                  <a:gd name="T48" fmla="*/ 0 w 127"/>
                  <a:gd name="T49" fmla="*/ 1 h 125"/>
                  <a:gd name="T50" fmla="*/ 0 w 127"/>
                  <a:gd name="T51" fmla="*/ 1 h 125"/>
                  <a:gd name="T52" fmla="*/ 0 w 127"/>
                  <a:gd name="T53" fmla="*/ 1 h 125"/>
                  <a:gd name="T54" fmla="*/ 0 w 127"/>
                  <a:gd name="T55" fmla="*/ 1 h 125"/>
                  <a:gd name="T56" fmla="*/ 0 w 127"/>
                  <a:gd name="T57" fmla="*/ 1 h 125"/>
                  <a:gd name="T58" fmla="*/ 0 w 127"/>
                  <a:gd name="T59" fmla="*/ 1 h 125"/>
                  <a:gd name="T60" fmla="*/ 0 w 127"/>
                  <a:gd name="T61" fmla="*/ 1 h 125"/>
                  <a:gd name="T62" fmla="*/ 0 w 127"/>
                  <a:gd name="T63" fmla="*/ 1 h 125"/>
                  <a:gd name="T64" fmla="*/ 0 w 127"/>
                  <a:gd name="T65" fmla="*/ 0 h 125"/>
                  <a:gd name="T66" fmla="*/ 0 w 127"/>
                  <a:gd name="T67" fmla="*/ 0 h 125"/>
                  <a:gd name="T68" fmla="*/ 0 w 127"/>
                  <a:gd name="T69" fmla="*/ 1 h 125"/>
                  <a:gd name="T70" fmla="*/ 0 w 127"/>
                  <a:gd name="T71" fmla="*/ 1 h 125"/>
                  <a:gd name="T72" fmla="*/ 0 w 127"/>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5"/>
                  <a:gd name="T113" fmla="*/ 127 w 12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5">
                    <a:moveTo>
                      <a:pt x="24" y="13"/>
                    </a:moveTo>
                    <a:lnTo>
                      <a:pt x="24" y="13"/>
                    </a:lnTo>
                    <a:lnTo>
                      <a:pt x="16" y="21"/>
                    </a:lnTo>
                    <a:lnTo>
                      <a:pt x="8" y="32"/>
                    </a:lnTo>
                    <a:lnTo>
                      <a:pt x="3" y="42"/>
                    </a:lnTo>
                    <a:lnTo>
                      <a:pt x="2" y="55"/>
                    </a:lnTo>
                    <a:lnTo>
                      <a:pt x="0" y="66"/>
                    </a:lnTo>
                    <a:lnTo>
                      <a:pt x="3" y="79"/>
                    </a:lnTo>
                    <a:lnTo>
                      <a:pt x="7" y="91"/>
                    </a:lnTo>
                    <a:lnTo>
                      <a:pt x="15" y="101"/>
                    </a:lnTo>
                    <a:lnTo>
                      <a:pt x="23" y="110"/>
                    </a:lnTo>
                    <a:lnTo>
                      <a:pt x="33" y="118"/>
                    </a:lnTo>
                    <a:lnTo>
                      <a:pt x="44" y="123"/>
                    </a:lnTo>
                    <a:lnTo>
                      <a:pt x="55" y="125"/>
                    </a:lnTo>
                    <a:lnTo>
                      <a:pt x="68" y="125"/>
                    </a:lnTo>
                    <a:lnTo>
                      <a:pt x="80" y="123"/>
                    </a:lnTo>
                    <a:lnTo>
                      <a:pt x="91" y="118"/>
                    </a:lnTo>
                    <a:lnTo>
                      <a:pt x="103" y="112"/>
                    </a:lnTo>
                    <a:lnTo>
                      <a:pt x="112" y="104"/>
                    </a:lnTo>
                    <a:lnTo>
                      <a:pt x="119" y="94"/>
                    </a:lnTo>
                    <a:lnTo>
                      <a:pt x="124" y="83"/>
                    </a:lnTo>
                    <a:lnTo>
                      <a:pt x="127" y="70"/>
                    </a:lnTo>
                    <a:lnTo>
                      <a:pt x="127" y="58"/>
                    </a:lnTo>
                    <a:lnTo>
                      <a:pt x="125" y="45"/>
                    </a:lnTo>
                    <a:lnTo>
                      <a:pt x="120" y="34"/>
                    </a:lnTo>
                    <a:lnTo>
                      <a:pt x="114" y="24"/>
                    </a:lnTo>
                    <a:lnTo>
                      <a:pt x="106" y="14"/>
                    </a:lnTo>
                    <a:lnTo>
                      <a:pt x="94" y="8"/>
                    </a:lnTo>
                    <a:lnTo>
                      <a:pt x="83" y="1"/>
                    </a:lnTo>
                    <a:lnTo>
                      <a:pt x="72" y="0"/>
                    </a:lnTo>
                    <a:lnTo>
                      <a:pt x="60" y="0"/>
                    </a:lnTo>
                    <a:lnTo>
                      <a:pt x="47" y="1"/>
                    </a:lnTo>
                    <a:lnTo>
                      <a:pt x="36" y="6"/>
                    </a:lnTo>
                    <a:lnTo>
                      <a:pt x="24" y="13"/>
                    </a:lnTo>
                  </a:path>
                </a:pathLst>
              </a:custGeom>
              <a:solidFill>
                <a:schemeClr val="bg1"/>
              </a:solidFill>
              <a:ln w="9525">
                <a:noFill/>
                <a:round/>
                <a:headEnd/>
                <a:tailEnd/>
              </a:ln>
            </p:spPr>
            <p:txBody>
              <a:bodyPr/>
              <a:lstStyle/>
              <a:p>
                <a:endParaRPr lang="es-ES" dirty="0"/>
              </a:p>
            </p:txBody>
          </p:sp>
          <p:sp>
            <p:nvSpPr>
              <p:cNvPr id="81" name="Freeform 41"/>
              <p:cNvSpPr>
                <a:spLocks/>
              </p:cNvSpPr>
              <p:nvPr/>
            </p:nvSpPr>
            <p:spPr bwMode="auto">
              <a:xfrm>
                <a:off x="-1367" y="2484"/>
                <a:ext cx="64" cy="62"/>
              </a:xfrm>
              <a:custGeom>
                <a:avLst/>
                <a:gdLst>
                  <a:gd name="T0" fmla="*/ 1 w 127"/>
                  <a:gd name="T1" fmla="*/ 0 h 125"/>
                  <a:gd name="T2" fmla="*/ 1 w 127"/>
                  <a:gd name="T3" fmla="*/ 0 h 125"/>
                  <a:gd name="T4" fmla="*/ 1 w 127"/>
                  <a:gd name="T5" fmla="*/ 0 h 125"/>
                  <a:gd name="T6" fmla="*/ 1 w 127"/>
                  <a:gd name="T7" fmla="*/ 0 h 125"/>
                  <a:gd name="T8" fmla="*/ 1 w 127"/>
                  <a:gd name="T9" fmla="*/ 0 h 125"/>
                  <a:gd name="T10" fmla="*/ 0 w 127"/>
                  <a:gd name="T11" fmla="*/ 0 h 125"/>
                  <a:gd name="T12" fmla="*/ 0 w 127"/>
                  <a:gd name="T13" fmla="*/ 0 h 125"/>
                  <a:gd name="T14" fmla="*/ 1 w 127"/>
                  <a:gd name="T15" fmla="*/ 0 h 125"/>
                  <a:gd name="T16" fmla="*/ 1 w 127"/>
                  <a:gd name="T17" fmla="*/ 0 h 125"/>
                  <a:gd name="T18" fmla="*/ 1 w 127"/>
                  <a:gd name="T19" fmla="*/ 0 h 125"/>
                  <a:gd name="T20" fmla="*/ 1 w 127"/>
                  <a:gd name="T21" fmla="*/ 0 h 125"/>
                  <a:gd name="T22" fmla="*/ 1 w 127"/>
                  <a:gd name="T23" fmla="*/ 0 h 125"/>
                  <a:gd name="T24" fmla="*/ 1 w 127"/>
                  <a:gd name="T25" fmla="*/ 0 h 125"/>
                  <a:gd name="T26" fmla="*/ 1 w 127"/>
                  <a:gd name="T27" fmla="*/ 0 h 125"/>
                  <a:gd name="T28" fmla="*/ 1 w 127"/>
                  <a:gd name="T29" fmla="*/ 0 h 125"/>
                  <a:gd name="T30" fmla="*/ 1 w 127"/>
                  <a:gd name="T31" fmla="*/ 0 h 125"/>
                  <a:gd name="T32" fmla="*/ 1 w 127"/>
                  <a:gd name="T33" fmla="*/ 0 h 125"/>
                  <a:gd name="T34" fmla="*/ 1 w 127"/>
                  <a:gd name="T35" fmla="*/ 0 h 125"/>
                  <a:gd name="T36" fmla="*/ 1 w 127"/>
                  <a:gd name="T37" fmla="*/ 0 h 125"/>
                  <a:gd name="T38" fmla="*/ 1 w 127"/>
                  <a:gd name="T39" fmla="*/ 0 h 125"/>
                  <a:gd name="T40" fmla="*/ 1 w 127"/>
                  <a:gd name="T41" fmla="*/ 0 h 125"/>
                  <a:gd name="T42" fmla="*/ 1 w 127"/>
                  <a:gd name="T43" fmla="*/ 0 h 125"/>
                  <a:gd name="T44" fmla="*/ 1 w 127"/>
                  <a:gd name="T45" fmla="*/ 0 h 125"/>
                  <a:gd name="T46" fmla="*/ 1 w 127"/>
                  <a:gd name="T47" fmla="*/ 0 h 125"/>
                  <a:gd name="T48" fmla="*/ 1 w 127"/>
                  <a:gd name="T49" fmla="*/ 0 h 125"/>
                  <a:gd name="T50" fmla="*/ 1 w 127"/>
                  <a:gd name="T51" fmla="*/ 0 h 125"/>
                  <a:gd name="T52" fmla="*/ 1 w 127"/>
                  <a:gd name="T53" fmla="*/ 0 h 125"/>
                  <a:gd name="T54" fmla="*/ 1 w 127"/>
                  <a:gd name="T55" fmla="*/ 0 h 125"/>
                  <a:gd name="T56" fmla="*/ 1 w 127"/>
                  <a:gd name="T57" fmla="*/ 0 h 125"/>
                  <a:gd name="T58" fmla="*/ 1 w 127"/>
                  <a:gd name="T59" fmla="*/ 0 h 125"/>
                  <a:gd name="T60" fmla="*/ 1 w 127"/>
                  <a:gd name="T61" fmla="*/ 0 h 125"/>
                  <a:gd name="T62" fmla="*/ 1 w 127"/>
                  <a:gd name="T63" fmla="*/ 0 h 125"/>
                  <a:gd name="T64" fmla="*/ 1 w 127"/>
                  <a:gd name="T65" fmla="*/ 0 h 125"/>
                  <a:gd name="T66" fmla="*/ 1 w 127"/>
                  <a:gd name="T67" fmla="*/ 0 h 125"/>
                  <a:gd name="T68" fmla="*/ 1 w 127"/>
                  <a:gd name="T69" fmla="*/ 0 h 125"/>
                  <a:gd name="T70" fmla="*/ 1 w 127"/>
                  <a:gd name="T71" fmla="*/ 0 h 125"/>
                  <a:gd name="T72" fmla="*/ 1 w 127"/>
                  <a:gd name="T73" fmla="*/ 0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5"/>
                  <a:gd name="T113" fmla="*/ 127 w 12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5">
                    <a:moveTo>
                      <a:pt x="24" y="13"/>
                    </a:moveTo>
                    <a:lnTo>
                      <a:pt x="24" y="13"/>
                    </a:lnTo>
                    <a:lnTo>
                      <a:pt x="14" y="21"/>
                    </a:lnTo>
                    <a:lnTo>
                      <a:pt x="8" y="33"/>
                    </a:lnTo>
                    <a:lnTo>
                      <a:pt x="3" y="44"/>
                    </a:lnTo>
                    <a:lnTo>
                      <a:pt x="0" y="55"/>
                    </a:lnTo>
                    <a:lnTo>
                      <a:pt x="0" y="67"/>
                    </a:lnTo>
                    <a:lnTo>
                      <a:pt x="1" y="80"/>
                    </a:lnTo>
                    <a:lnTo>
                      <a:pt x="6" y="91"/>
                    </a:lnTo>
                    <a:lnTo>
                      <a:pt x="13" y="103"/>
                    </a:lnTo>
                    <a:lnTo>
                      <a:pt x="21" y="111"/>
                    </a:lnTo>
                    <a:lnTo>
                      <a:pt x="32" y="119"/>
                    </a:lnTo>
                    <a:lnTo>
                      <a:pt x="44" y="124"/>
                    </a:lnTo>
                    <a:lnTo>
                      <a:pt x="55" y="125"/>
                    </a:lnTo>
                    <a:lnTo>
                      <a:pt x="66" y="125"/>
                    </a:lnTo>
                    <a:lnTo>
                      <a:pt x="79" y="124"/>
                    </a:lnTo>
                    <a:lnTo>
                      <a:pt x="91" y="119"/>
                    </a:lnTo>
                    <a:lnTo>
                      <a:pt x="102" y="112"/>
                    </a:lnTo>
                    <a:lnTo>
                      <a:pt x="110" y="104"/>
                    </a:lnTo>
                    <a:lnTo>
                      <a:pt x="118" y="94"/>
                    </a:lnTo>
                    <a:lnTo>
                      <a:pt x="123" y="83"/>
                    </a:lnTo>
                    <a:lnTo>
                      <a:pt x="125" y="70"/>
                    </a:lnTo>
                    <a:lnTo>
                      <a:pt x="127" y="59"/>
                    </a:lnTo>
                    <a:lnTo>
                      <a:pt x="123" y="47"/>
                    </a:lnTo>
                    <a:lnTo>
                      <a:pt x="120" y="34"/>
                    </a:lnTo>
                    <a:lnTo>
                      <a:pt x="112" y="24"/>
                    </a:lnTo>
                    <a:lnTo>
                      <a:pt x="104" y="15"/>
                    </a:lnTo>
                    <a:lnTo>
                      <a:pt x="94" y="8"/>
                    </a:lnTo>
                    <a:lnTo>
                      <a:pt x="83" y="3"/>
                    </a:lnTo>
                    <a:lnTo>
                      <a:pt x="71" y="0"/>
                    </a:lnTo>
                    <a:lnTo>
                      <a:pt x="58" y="0"/>
                    </a:lnTo>
                    <a:lnTo>
                      <a:pt x="47" y="2"/>
                    </a:lnTo>
                    <a:lnTo>
                      <a:pt x="34" y="7"/>
                    </a:lnTo>
                    <a:lnTo>
                      <a:pt x="24" y="13"/>
                    </a:lnTo>
                  </a:path>
                </a:pathLst>
              </a:custGeom>
              <a:solidFill>
                <a:schemeClr val="bg1"/>
              </a:solidFill>
              <a:ln w="9525">
                <a:noFill/>
                <a:round/>
                <a:headEnd/>
                <a:tailEnd/>
              </a:ln>
            </p:spPr>
            <p:txBody>
              <a:bodyPr/>
              <a:lstStyle/>
              <a:p>
                <a:endParaRPr lang="es-ES" dirty="0"/>
              </a:p>
            </p:txBody>
          </p:sp>
          <p:sp>
            <p:nvSpPr>
              <p:cNvPr id="82" name="Freeform 42"/>
              <p:cNvSpPr>
                <a:spLocks/>
              </p:cNvSpPr>
              <p:nvPr/>
            </p:nvSpPr>
            <p:spPr bwMode="auto">
              <a:xfrm>
                <a:off x="-1328" y="2385"/>
                <a:ext cx="62" cy="64"/>
              </a:xfrm>
              <a:custGeom>
                <a:avLst/>
                <a:gdLst>
                  <a:gd name="T0" fmla="*/ 0 w 125"/>
                  <a:gd name="T1" fmla="*/ 1 h 127"/>
                  <a:gd name="T2" fmla="*/ 0 w 125"/>
                  <a:gd name="T3" fmla="*/ 1 h 127"/>
                  <a:gd name="T4" fmla="*/ 0 w 125"/>
                  <a:gd name="T5" fmla="*/ 1 h 127"/>
                  <a:gd name="T6" fmla="*/ 0 w 125"/>
                  <a:gd name="T7" fmla="*/ 1 h 127"/>
                  <a:gd name="T8" fmla="*/ 0 w 125"/>
                  <a:gd name="T9" fmla="*/ 1 h 127"/>
                  <a:gd name="T10" fmla="*/ 0 w 125"/>
                  <a:gd name="T11" fmla="*/ 1 h 127"/>
                  <a:gd name="T12" fmla="*/ 0 w 125"/>
                  <a:gd name="T13" fmla="*/ 1 h 127"/>
                  <a:gd name="T14" fmla="*/ 0 w 125"/>
                  <a:gd name="T15" fmla="*/ 1 h 127"/>
                  <a:gd name="T16" fmla="*/ 0 w 125"/>
                  <a:gd name="T17" fmla="*/ 1 h 127"/>
                  <a:gd name="T18" fmla="*/ 0 w 125"/>
                  <a:gd name="T19" fmla="*/ 1 h 127"/>
                  <a:gd name="T20" fmla="*/ 0 w 125"/>
                  <a:gd name="T21" fmla="*/ 1 h 127"/>
                  <a:gd name="T22" fmla="*/ 0 w 125"/>
                  <a:gd name="T23" fmla="*/ 1 h 127"/>
                  <a:gd name="T24" fmla="*/ 0 w 125"/>
                  <a:gd name="T25" fmla="*/ 1 h 127"/>
                  <a:gd name="T26" fmla="*/ 0 w 125"/>
                  <a:gd name="T27" fmla="*/ 1 h 127"/>
                  <a:gd name="T28" fmla="*/ 0 w 125"/>
                  <a:gd name="T29" fmla="*/ 1 h 127"/>
                  <a:gd name="T30" fmla="*/ 0 w 125"/>
                  <a:gd name="T31" fmla="*/ 1 h 127"/>
                  <a:gd name="T32" fmla="*/ 0 w 125"/>
                  <a:gd name="T33" fmla="*/ 1 h 127"/>
                  <a:gd name="T34" fmla="*/ 0 w 125"/>
                  <a:gd name="T35" fmla="*/ 1 h 127"/>
                  <a:gd name="T36" fmla="*/ 0 w 125"/>
                  <a:gd name="T37" fmla="*/ 1 h 127"/>
                  <a:gd name="T38" fmla="*/ 0 w 125"/>
                  <a:gd name="T39" fmla="*/ 1 h 127"/>
                  <a:gd name="T40" fmla="*/ 0 w 125"/>
                  <a:gd name="T41" fmla="*/ 1 h 127"/>
                  <a:gd name="T42" fmla="*/ 0 w 125"/>
                  <a:gd name="T43" fmla="*/ 1 h 127"/>
                  <a:gd name="T44" fmla="*/ 0 w 125"/>
                  <a:gd name="T45" fmla="*/ 1 h 127"/>
                  <a:gd name="T46" fmla="*/ 0 w 125"/>
                  <a:gd name="T47" fmla="*/ 1 h 127"/>
                  <a:gd name="T48" fmla="*/ 0 w 125"/>
                  <a:gd name="T49" fmla="*/ 1 h 127"/>
                  <a:gd name="T50" fmla="*/ 0 w 125"/>
                  <a:gd name="T51" fmla="*/ 1 h 127"/>
                  <a:gd name="T52" fmla="*/ 0 w 125"/>
                  <a:gd name="T53" fmla="*/ 1 h 127"/>
                  <a:gd name="T54" fmla="*/ 0 w 125"/>
                  <a:gd name="T55" fmla="*/ 1 h 127"/>
                  <a:gd name="T56" fmla="*/ 0 w 125"/>
                  <a:gd name="T57" fmla="*/ 1 h 127"/>
                  <a:gd name="T58" fmla="*/ 0 w 125"/>
                  <a:gd name="T59" fmla="*/ 1 h 127"/>
                  <a:gd name="T60" fmla="*/ 0 w 125"/>
                  <a:gd name="T61" fmla="*/ 1 h 127"/>
                  <a:gd name="T62" fmla="*/ 0 w 125"/>
                  <a:gd name="T63" fmla="*/ 1 h 127"/>
                  <a:gd name="T64" fmla="*/ 0 w 125"/>
                  <a:gd name="T65" fmla="*/ 0 h 127"/>
                  <a:gd name="T66" fmla="*/ 0 w 125"/>
                  <a:gd name="T67" fmla="*/ 0 h 127"/>
                  <a:gd name="T68" fmla="*/ 0 w 125"/>
                  <a:gd name="T69" fmla="*/ 1 h 127"/>
                  <a:gd name="T70" fmla="*/ 0 w 125"/>
                  <a:gd name="T71" fmla="*/ 1 h 127"/>
                  <a:gd name="T72" fmla="*/ 0 w 125"/>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7"/>
                  <a:gd name="T113" fmla="*/ 125 w 12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7">
                    <a:moveTo>
                      <a:pt x="23" y="13"/>
                    </a:moveTo>
                    <a:lnTo>
                      <a:pt x="23" y="13"/>
                    </a:lnTo>
                    <a:lnTo>
                      <a:pt x="15" y="23"/>
                    </a:lnTo>
                    <a:lnTo>
                      <a:pt x="7" y="33"/>
                    </a:lnTo>
                    <a:lnTo>
                      <a:pt x="2" y="44"/>
                    </a:lnTo>
                    <a:lnTo>
                      <a:pt x="0" y="55"/>
                    </a:lnTo>
                    <a:lnTo>
                      <a:pt x="0" y="68"/>
                    </a:lnTo>
                    <a:lnTo>
                      <a:pt x="2" y="80"/>
                    </a:lnTo>
                    <a:lnTo>
                      <a:pt x="7" y="91"/>
                    </a:lnTo>
                    <a:lnTo>
                      <a:pt x="13" y="103"/>
                    </a:lnTo>
                    <a:lnTo>
                      <a:pt x="21" y="112"/>
                    </a:lnTo>
                    <a:lnTo>
                      <a:pt x="31" y="119"/>
                    </a:lnTo>
                    <a:lnTo>
                      <a:pt x="42" y="124"/>
                    </a:lnTo>
                    <a:lnTo>
                      <a:pt x="55" y="127"/>
                    </a:lnTo>
                    <a:lnTo>
                      <a:pt x="67" y="127"/>
                    </a:lnTo>
                    <a:lnTo>
                      <a:pt x="80" y="125"/>
                    </a:lnTo>
                    <a:lnTo>
                      <a:pt x="91" y="121"/>
                    </a:lnTo>
                    <a:lnTo>
                      <a:pt x="101" y="114"/>
                    </a:lnTo>
                    <a:lnTo>
                      <a:pt x="111" y="104"/>
                    </a:lnTo>
                    <a:lnTo>
                      <a:pt x="117" y="95"/>
                    </a:lnTo>
                    <a:lnTo>
                      <a:pt x="122" y="83"/>
                    </a:lnTo>
                    <a:lnTo>
                      <a:pt x="125" y="72"/>
                    </a:lnTo>
                    <a:lnTo>
                      <a:pt x="125" y="59"/>
                    </a:lnTo>
                    <a:lnTo>
                      <a:pt x="124" y="47"/>
                    </a:lnTo>
                    <a:lnTo>
                      <a:pt x="119" y="36"/>
                    </a:lnTo>
                    <a:lnTo>
                      <a:pt x="112" y="25"/>
                    </a:lnTo>
                    <a:lnTo>
                      <a:pt x="104" y="15"/>
                    </a:lnTo>
                    <a:lnTo>
                      <a:pt x="93" y="8"/>
                    </a:lnTo>
                    <a:lnTo>
                      <a:pt x="83" y="3"/>
                    </a:lnTo>
                    <a:lnTo>
                      <a:pt x="70" y="0"/>
                    </a:lnTo>
                    <a:lnTo>
                      <a:pt x="59" y="0"/>
                    </a:lnTo>
                    <a:lnTo>
                      <a:pt x="46" y="3"/>
                    </a:lnTo>
                    <a:lnTo>
                      <a:pt x="34" y="7"/>
                    </a:lnTo>
                    <a:lnTo>
                      <a:pt x="23" y="13"/>
                    </a:lnTo>
                  </a:path>
                </a:pathLst>
              </a:custGeom>
              <a:solidFill>
                <a:schemeClr val="bg1"/>
              </a:solidFill>
              <a:ln w="9525">
                <a:noFill/>
                <a:round/>
                <a:headEnd/>
                <a:tailEnd/>
              </a:ln>
            </p:spPr>
            <p:txBody>
              <a:bodyPr/>
              <a:lstStyle/>
              <a:p>
                <a:endParaRPr lang="es-ES" dirty="0"/>
              </a:p>
            </p:txBody>
          </p:sp>
          <p:sp>
            <p:nvSpPr>
              <p:cNvPr id="83" name="Freeform 43"/>
              <p:cNvSpPr>
                <a:spLocks/>
              </p:cNvSpPr>
              <p:nvPr/>
            </p:nvSpPr>
            <p:spPr bwMode="auto">
              <a:xfrm>
                <a:off x="-1294" y="2295"/>
                <a:ext cx="62" cy="63"/>
              </a:xfrm>
              <a:custGeom>
                <a:avLst/>
                <a:gdLst>
                  <a:gd name="T0" fmla="*/ 0 w 126"/>
                  <a:gd name="T1" fmla="*/ 0 h 127"/>
                  <a:gd name="T2" fmla="*/ 0 w 126"/>
                  <a:gd name="T3" fmla="*/ 0 h 127"/>
                  <a:gd name="T4" fmla="*/ 0 w 126"/>
                  <a:gd name="T5" fmla="*/ 0 h 127"/>
                  <a:gd name="T6" fmla="*/ 0 w 126"/>
                  <a:gd name="T7" fmla="*/ 0 h 127"/>
                  <a:gd name="T8" fmla="*/ 0 w 126"/>
                  <a:gd name="T9" fmla="*/ 0 h 127"/>
                  <a:gd name="T10" fmla="*/ 0 w 126"/>
                  <a:gd name="T11" fmla="*/ 0 h 127"/>
                  <a:gd name="T12" fmla="*/ 0 w 126"/>
                  <a:gd name="T13" fmla="*/ 0 h 127"/>
                  <a:gd name="T14" fmla="*/ 0 w 126"/>
                  <a:gd name="T15" fmla="*/ 0 h 127"/>
                  <a:gd name="T16" fmla="*/ 0 w 126"/>
                  <a:gd name="T17" fmla="*/ 0 h 127"/>
                  <a:gd name="T18" fmla="*/ 0 w 126"/>
                  <a:gd name="T19" fmla="*/ 0 h 127"/>
                  <a:gd name="T20" fmla="*/ 0 w 126"/>
                  <a:gd name="T21" fmla="*/ 0 h 127"/>
                  <a:gd name="T22" fmla="*/ 0 w 126"/>
                  <a:gd name="T23" fmla="*/ 0 h 127"/>
                  <a:gd name="T24" fmla="*/ 0 w 126"/>
                  <a:gd name="T25" fmla="*/ 0 h 127"/>
                  <a:gd name="T26" fmla="*/ 0 w 126"/>
                  <a:gd name="T27" fmla="*/ 0 h 127"/>
                  <a:gd name="T28" fmla="*/ 0 w 126"/>
                  <a:gd name="T29" fmla="*/ 0 h 127"/>
                  <a:gd name="T30" fmla="*/ 0 w 126"/>
                  <a:gd name="T31" fmla="*/ 0 h 127"/>
                  <a:gd name="T32" fmla="*/ 0 w 126"/>
                  <a:gd name="T33" fmla="*/ 0 h 127"/>
                  <a:gd name="T34" fmla="*/ 0 w 126"/>
                  <a:gd name="T35" fmla="*/ 0 h 127"/>
                  <a:gd name="T36" fmla="*/ 0 w 126"/>
                  <a:gd name="T37" fmla="*/ 0 h 127"/>
                  <a:gd name="T38" fmla="*/ 0 w 126"/>
                  <a:gd name="T39" fmla="*/ 0 h 127"/>
                  <a:gd name="T40" fmla="*/ 0 w 126"/>
                  <a:gd name="T41" fmla="*/ 0 h 127"/>
                  <a:gd name="T42" fmla="*/ 0 w 126"/>
                  <a:gd name="T43" fmla="*/ 0 h 127"/>
                  <a:gd name="T44" fmla="*/ 0 w 126"/>
                  <a:gd name="T45" fmla="*/ 0 h 127"/>
                  <a:gd name="T46" fmla="*/ 0 w 126"/>
                  <a:gd name="T47" fmla="*/ 0 h 127"/>
                  <a:gd name="T48" fmla="*/ 0 w 126"/>
                  <a:gd name="T49" fmla="*/ 0 h 127"/>
                  <a:gd name="T50" fmla="*/ 0 w 126"/>
                  <a:gd name="T51" fmla="*/ 0 h 127"/>
                  <a:gd name="T52" fmla="*/ 0 w 126"/>
                  <a:gd name="T53" fmla="*/ 0 h 127"/>
                  <a:gd name="T54" fmla="*/ 0 w 126"/>
                  <a:gd name="T55" fmla="*/ 0 h 127"/>
                  <a:gd name="T56" fmla="*/ 0 w 126"/>
                  <a:gd name="T57" fmla="*/ 0 h 127"/>
                  <a:gd name="T58" fmla="*/ 0 w 126"/>
                  <a:gd name="T59" fmla="*/ 0 h 127"/>
                  <a:gd name="T60" fmla="*/ 0 w 126"/>
                  <a:gd name="T61" fmla="*/ 0 h 127"/>
                  <a:gd name="T62" fmla="*/ 0 w 126"/>
                  <a:gd name="T63" fmla="*/ 0 h 127"/>
                  <a:gd name="T64" fmla="*/ 0 w 126"/>
                  <a:gd name="T65" fmla="*/ 0 h 127"/>
                  <a:gd name="T66" fmla="*/ 0 w 126"/>
                  <a:gd name="T67" fmla="*/ 0 h 127"/>
                  <a:gd name="T68" fmla="*/ 0 w 126"/>
                  <a:gd name="T69" fmla="*/ 0 h 127"/>
                  <a:gd name="T70" fmla="*/ 0 w 126"/>
                  <a:gd name="T71" fmla="*/ 0 h 127"/>
                  <a:gd name="T72" fmla="*/ 0 w 126"/>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7"/>
                  <a:gd name="T113" fmla="*/ 126 w 126"/>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7">
                    <a:moveTo>
                      <a:pt x="23" y="13"/>
                    </a:moveTo>
                    <a:lnTo>
                      <a:pt x="23" y="13"/>
                    </a:lnTo>
                    <a:lnTo>
                      <a:pt x="15" y="23"/>
                    </a:lnTo>
                    <a:lnTo>
                      <a:pt x="7" y="33"/>
                    </a:lnTo>
                    <a:lnTo>
                      <a:pt x="2" y="44"/>
                    </a:lnTo>
                    <a:lnTo>
                      <a:pt x="0" y="56"/>
                    </a:lnTo>
                    <a:lnTo>
                      <a:pt x="0" y="69"/>
                    </a:lnTo>
                    <a:lnTo>
                      <a:pt x="2" y="80"/>
                    </a:lnTo>
                    <a:lnTo>
                      <a:pt x="7" y="92"/>
                    </a:lnTo>
                    <a:lnTo>
                      <a:pt x="14" y="103"/>
                    </a:lnTo>
                    <a:lnTo>
                      <a:pt x="22" y="113"/>
                    </a:lnTo>
                    <a:lnTo>
                      <a:pt x="31" y="119"/>
                    </a:lnTo>
                    <a:lnTo>
                      <a:pt x="43" y="124"/>
                    </a:lnTo>
                    <a:lnTo>
                      <a:pt x="56" y="127"/>
                    </a:lnTo>
                    <a:lnTo>
                      <a:pt x="67" y="127"/>
                    </a:lnTo>
                    <a:lnTo>
                      <a:pt x="80" y="126"/>
                    </a:lnTo>
                    <a:lnTo>
                      <a:pt x="92" y="121"/>
                    </a:lnTo>
                    <a:lnTo>
                      <a:pt x="101" y="114"/>
                    </a:lnTo>
                    <a:lnTo>
                      <a:pt x="111" y="105"/>
                    </a:lnTo>
                    <a:lnTo>
                      <a:pt x="118" y="95"/>
                    </a:lnTo>
                    <a:lnTo>
                      <a:pt x="123" y="83"/>
                    </a:lnTo>
                    <a:lnTo>
                      <a:pt x="126" y="72"/>
                    </a:lnTo>
                    <a:lnTo>
                      <a:pt x="126" y="59"/>
                    </a:lnTo>
                    <a:lnTo>
                      <a:pt x="124" y="48"/>
                    </a:lnTo>
                    <a:lnTo>
                      <a:pt x="119" y="36"/>
                    </a:lnTo>
                    <a:lnTo>
                      <a:pt x="113" y="25"/>
                    </a:lnTo>
                    <a:lnTo>
                      <a:pt x="105" y="15"/>
                    </a:lnTo>
                    <a:lnTo>
                      <a:pt x="93" y="9"/>
                    </a:lnTo>
                    <a:lnTo>
                      <a:pt x="83" y="4"/>
                    </a:lnTo>
                    <a:lnTo>
                      <a:pt x="70" y="0"/>
                    </a:lnTo>
                    <a:lnTo>
                      <a:pt x="59" y="0"/>
                    </a:lnTo>
                    <a:lnTo>
                      <a:pt x="46" y="2"/>
                    </a:lnTo>
                    <a:lnTo>
                      <a:pt x="35" y="7"/>
                    </a:lnTo>
                    <a:lnTo>
                      <a:pt x="23" y="13"/>
                    </a:lnTo>
                  </a:path>
                </a:pathLst>
              </a:custGeom>
              <a:solidFill>
                <a:schemeClr val="bg1"/>
              </a:solidFill>
              <a:ln w="9525">
                <a:noFill/>
                <a:round/>
                <a:headEnd/>
                <a:tailEnd/>
              </a:ln>
            </p:spPr>
            <p:txBody>
              <a:bodyPr/>
              <a:lstStyle/>
              <a:p>
                <a:endParaRPr lang="es-ES" dirty="0"/>
              </a:p>
            </p:txBody>
          </p:sp>
          <p:sp>
            <p:nvSpPr>
              <p:cNvPr id="84" name="Freeform 44"/>
              <p:cNvSpPr>
                <a:spLocks/>
              </p:cNvSpPr>
              <p:nvPr/>
            </p:nvSpPr>
            <p:spPr bwMode="auto">
              <a:xfrm>
                <a:off x="-1057" y="2213"/>
                <a:ext cx="64" cy="64"/>
              </a:xfrm>
              <a:custGeom>
                <a:avLst/>
                <a:gdLst>
                  <a:gd name="T0" fmla="*/ 1 w 127"/>
                  <a:gd name="T1" fmla="*/ 1 h 127"/>
                  <a:gd name="T2" fmla="*/ 1 w 127"/>
                  <a:gd name="T3" fmla="*/ 1 h 127"/>
                  <a:gd name="T4" fmla="*/ 1 w 127"/>
                  <a:gd name="T5" fmla="*/ 1 h 127"/>
                  <a:gd name="T6" fmla="*/ 1 w 127"/>
                  <a:gd name="T7" fmla="*/ 1 h 127"/>
                  <a:gd name="T8" fmla="*/ 1 w 127"/>
                  <a:gd name="T9" fmla="*/ 1 h 127"/>
                  <a:gd name="T10" fmla="*/ 1 w 127"/>
                  <a:gd name="T11" fmla="*/ 1 h 127"/>
                  <a:gd name="T12" fmla="*/ 1 w 127"/>
                  <a:gd name="T13" fmla="*/ 1 h 127"/>
                  <a:gd name="T14" fmla="*/ 1 w 127"/>
                  <a:gd name="T15" fmla="*/ 1 h 127"/>
                  <a:gd name="T16" fmla="*/ 1 w 127"/>
                  <a:gd name="T17" fmla="*/ 1 h 127"/>
                  <a:gd name="T18" fmla="*/ 1 w 127"/>
                  <a:gd name="T19" fmla="*/ 1 h 127"/>
                  <a:gd name="T20" fmla="*/ 1 w 127"/>
                  <a:gd name="T21" fmla="*/ 1 h 127"/>
                  <a:gd name="T22" fmla="*/ 1 w 127"/>
                  <a:gd name="T23" fmla="*/ 1 h 127"/>
                  <a:gd name="T24" fmla="*/ 1 w 127"/>
                  <a:gd name="T25" fmla="*/ 1 h 127"/>
                  <a:gd name="T26" fmla="*/ 1 w 127"/>
                  <a:gd name="T27" fmla="*/ 1 h 127"/>
                  <a:gd name="T28" fmla="*/ 1 w 127"/>
                  <a:gd name="T29" fmla="*/ 1 h 127"/>
                  <a:gd name="T30" fmla="*/ 1 w 127"/>
                  <a:gd name="T31" fmla="*/ 1 h 127"/>
                  <a:gd name="T32" fmla="*/ 1 w 127"/>
                  <a:gd name="T33" fmla="*/ 1 h 127"/>
                  <a:gd name="T34" fmla="*/ 1 w 127"/>
                  <a:gd name="T35" fmla="*/ 1 h 127"/>
                  <a:gd name="T36" fmla="*/ 1 w 127"/>
                  <a:gd name="T37" fmla="*/ 1 h 127"/>
                  <a:gd name="T38" fmla="*/ 1 w 127"/>
                  <a:gd name="T39" fmla="*/ 1 h 127"/>
                  <a:gd name="T40" fmla="*/ 1 w 127"/>
                  <a:gd name="T41" fmla="*/ 1 h 127"/>
                  <a:gd name="T42" fmla="*/ 1 w 127"/>
                  <a:gd name="T43" fmla="*/ 1 h 127"/>
                  <a:gd name="T44" fmla="*/ 1 w 127"/>
                  <a:gd name="T45" fmla="*/ 0 h 127"/>
                  <a:gd name="T46" fmla="*/ 1 w 127"/>
                  <a:gd name="T47" fmla="*/ 1 h 127"/>
                  <a:gd name="T48" fmla="*/ 1 w 127"/>
                  <a:gd name="T49" fmla="*/ 1 h 127"/>
                  <a:gd name="T50" fmla="*/ 1 w 127"/>
                  <a:gd name="T51" fmla="*/ 1 h 127"/>
                  <a:gd name="T52" fmla="*/ 1 w 127"/>
                  <a:gd name="T53" fmla="*/ 1 h 127"/>
                  <a:gd name="T54" fmla="*/ 1 w 127"/>
                  <a:gd name="T55" fmla="*/ 1 h 127"/>
                  <a:gd name="T56" fmla="*/ 1 w 127"/>
                  <a:gd name="T57" fmla="*/ 1 h 127"/>
                  <a:gd name="T58" fmla="*/ 1 w 127"/>
                  <a:gd name="T59" fmla="*/ 1 h 127"/>
                  <a:gd name="T60" fmla="*/ 1 w 127"/>
                  <a:gd name="T61" fmla="*/ 1 h 127"/>
                  <a:gd name="T62" fmla="*/ 0 w 127"/>
                  <a:gd name="T63" fmla="*/ 1 h 127"/>
                  <a:gd name="T64" fmla="*/ 0 w 127"/>
                  <a:gd name="T65" fmla="*/ 1 h 127"/>
                  <a:gd name="T66" fmla="*/ 1 w 127"/>
                  <a:gd name="T67" fmla="*/ 1 h 127"/>
                  <a:gd name="T68" fmla="*/ 1 w 127"/>
                  <a:gd name="T69" fmla="*/ 1 h 127"/>
                  <a:gd name="T70" fmla="*/ 1 w 127"/>
                  <a:gd name="T71" fmla="*/ 1 h 127"/>
                  <a:gd name="T72" fmla="*/ 1 w 127"/>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26" y="115"/>
                    </a:moveTo>
                    <a:lnTo>
                      <a:pt x="26" y="115"/>
                    </a:lnTo>
                    <a:lnTo>
                      <a:pt x="37" y="122"/>
                    </a:lnTo>
                    <a:lnTo>
                      <a:pt x="49" y="125"/>
                    </a:lnTo>
                    <a:lnTo>
                      <a:pt x="62" y="127"/>
                    </a:lnTo>
                    <a:lnTo>
                      <a:pt x="73" y="127"/>
                    </a:lnTo>
                    <a:lnTo>
                      <a:pt x="84" y="123"/>
                    </a:lnTo>
                    <a:lnTo>
                      <a:pt x="96" y="117"/>
                    </a:lnTo>
                    <a:lnTo>
                      <a:pt x="106" y="110"/>
                    </a:lnTo>
                    <a:lnTo>
                      <a:pt x="114" y="101"/>
                    </a:lnTo>
                    <a:lnTo>
                      <a:pt x="120" y="89"/>
                    </a:lnTo>
                    <a:lnTo>
                      <a:pt x="125" y="78"/>
                    </a:lnTo>
                    <a:lnTo>
                      <a:pt x="127" y="65"/>
                    </a:lnTo>
                    <a:lnTo>
                      <a:pt x="125" y="53"/>
                    </a:lnTo>
                    <a:lnTo>
                      <a:pt x="122" y="42"/>
                    </a:lnTo>
                    <a:lnTo>
                      <a:pt x="117" y="31"/>
                    </a:lnTo>
                    <a:lnTo>
                      <a:pt x="109" y="21"/>
                    </a:lnTo>
                    <a:lnTo>
                      <a:pt x="99" y="11"/>
                    </a:lnTo>
                    <a:lnTo>
                      <a:pt x="89" y="6"/>
                    </a:lnTo>
                    <a:lnTo>
                      <a:pt x="76" y="1"/>
                    </a:lnTo>
                    <a:lnTo>
                      <a:pt x="65" y="0"/>
                    </a:lnTo>
                    <a:lnTo>
                      <a:pt x="52" y="1"/>
                    </a:lnTo>
                    <a:lnTo>
                      <a:pt x="40" y="5"/>
                    </a:lnTo>
                    <a:lnTo>
                      <a:pt x="29" y="9"/>
                    </a:lnTo>
                    <a:lnTo>
                      <a:pt x="19" y="18"/>
                    </a:lnTo>
                    <a:lnTo>
                      <a:pt x="11" y="26"/>
                    </a:lnTo>
                    <a:lnTo>
                      <a:pt x="5" y="37"/>
                    </a:lnTo>
                    <a:lnTo>
                      <a:pt x="1" y="50"/>
                    </a:lnTo>
                    <a:lnTo>
                      <a:pt x="0" y="62"/>
                    </a:lnTo>
                    <a:lnTo>
                      <a:pt x="0" y="75"/>
                    </a:lnTo>
                    <a:lnTo>
                      <a:pt x="3" y="86"/>
                    </a:lnTo>
                    <a:lnTo>
                      <a:pt x="9" y="97"/>
                    </a:lnTo>
                    <a:lnTo>
                      <a:pt x="16" y="107"/>
                    </a:lnTo>
                    <a:lnTo>
                      <a:pt x="26" y="115"/>
                    </a:lnTo>
                  </a:path>
                </a:pathLst>
              </a:custGeom>
              <a:solidFill>
                <a:schemeClr val="bg1"/>
              </a:solidFill>
              <a:ln w="9525">
                <a:noFill/>
                <a:round/>
                <a:headEnd/>
                <a:tailEnd/>
              </a:ln>
            </p:spPr>
            <p:txBody>
              <a:bodyPr/>
              <a:lstStyle/>
              <a:p>
                <a:endParaRPr lang="es-ES" dirty="0"/>
              </a:p>
            </p:txBody>
          </p:sp>
          <p:sp>
            <p:nvSpPr>
              <p:cNvPr id="85" name="Freeform 45"/>
              <p:cNvSpPr>
                <a:spLocks/>
              </p:cNvSpPr>
              <p:nvPr/>
            </p:nvSpPr>
            <p:spPr bwMode="auto">
              <a:xfrm>
                <a:off x="-1280" y="2587"/>
                <a:ext cx="62" cy="63"/>
              </a:xfrm>
              <a:custGeom>
                <a:avLst/>
                <a:gdLst>
                  <a:gd name="T0" fmla="*/ 0 w 125"/>
                  <a:gd name="T1" fmla="*/ 1 h 125"/>
                  <a:gd name="T2" fmla="*/ 0 w 125"/>
                  <a:gd name="T3" fmla="*/ 1 h 125"/>
                  <a:gd name="T4" fmla="*/ 0 w 125"/>
                  <a:gd name="T5" fmla="*/ 1 h 125"/>
                  <a:gd name="T6" fmla="*/ 0 w 125"/>
                  <a:gd name="T7" fmla="*/ 1 h 125"/>
                  <a:gd name="T8" fmla="*/ 0 w 125"/>
                  <a:gd name="T9" fmla="*/ 1 h 125"/>
                  <a:gd name="T10" fmla="*/ 0 w 125"/>
                  <a:gd name="T11" fmla="*/ 1 h 125"/>
                  <a:gd name="T12" fmla="*/ 0 w 125"/>
                  <a:gd name="T13" fmla="*/ 1 h 125"/>
                  <a:gd name="T14" fmla="*/ 0 w 125"/>
                  <a:gd name="T15" fmla="*/ 1 h 125"/>
                  <a:gd name="T16" fmla="*/ 0 w 125"/>
                  <a:gd name="T17" fmla="*/ 1 h 125"/>
                  <a:gd name="T18" fmla="*/ 0 w 125"/>
                  <a:gd name="T19" fmla="*/ 1 h 125"/>
                  <a:gd name="T20" fmla="*/ 0 w 125"/>
                  <a:gd name="T21" fmla="*/ 1 h 125"/>
                  <a:gd name="T22" fmla="*/ 0 w 125"/>
                  <a:gd name="T23" fmla="*/ 1 h 125"/>
                  <a:gd name="T24" fmla="*/ 0 w 125"/>
                  <a:gd name="T25" fmla="*/ 1 h 125"/>
                  <a:gd name="T26" fmla="*/ 0 w 125"/>
                  <a:gd name="T27" fmla="*/ 1 h 125"/>
                  <a:gd name="T28" fmla="*/ 0 w 125"/>
                  <a:gd name="T29" fmla="*/ 1 h 125"/>
                  <a:gd name="T30" fmla="*/ 0 w 125"/>
                  <a:gd name="T31" fmla="*/ 1 h 125"/>
                  <a:gd name="T32" fmla="*/ 0 w 125"/>
                  <a:gd name="T33" fmla="*/ 1 h 125"/>
                  <a:gd name="T34" fmla="*/ 0 w 125"/>
                  <a:gd name="T35" fmla="*/ 1 h 125"/>
                  <a:gd name="T36" fmla="*/ 0 w 125"/>
                  <a:gd name="T37" fmla="*/ 1 h 125"/>
                  <a:gd name="T38" fmla="*/ 0 w 125"/>
                  <a:gd name="T39" fmla="*/ 1 h 125"/>
                  <a:gd name="T40" fmla="*/ 0 w 125"/>
                  <a:gd name="T41" fmla="*/ 1 h 125"/>
                  <a:gd name="T42" fmla="*/ 0 w 125"/>
                  <a:gd name="T43" fmla="*/ 1 h 125"/>
                  <a:gd name="T44" fmla="*/ 0 w 125"/>
                  <a:gd name="T45" fmla="*/ 1 h 125"/>
                  <a:gd name="T46" fmla="*/ 0 w 125"/>
                  <a:gd name="T47" fmla="*/ 1 h 125"/>
                  <a:gd name="T48" fmla="*/ 0 w 125"/>
                  <a:gd name="T49" fmla="*/ 1 h 125"/>
                  <a:gd name="T50" fmla="*/ 0 w 125"/>
                  <a:gd name="T51" fmla="*/ 1 h 125"/>
                  <a:gd name="T52" fmla="*/ 0 w 125"/>
                  <a:gd name="T53" fmla="*/ 1 h 125"/>
                  <a:gd name="T54" fmla="*/ 0 w 125"/>
                  <a:gd name="T55" fmla="*/ 1 h 125"/>
                  <a:gd name="T56" fmla="*/ 0 w 125"/>
                  <a:gd name="T57" fmla="*/ 1 h 125"/>
                  <a:gd name="T58" fmla="*/ 0 w 125"/>
                  <a:gd name="T59" fmla="*/ 1 h 125"/>
                  <a:gd name="T60" fmla="*/ 0 w 125"/>
                  <a:gd name="T61" fmla="*/ 1 h 125"/>
                  <a:gd name="T62" fmla="*/ 0 w 125"/>
                  <a:gd name="T63" fmla="*/ 0 h 125"/>
                  <a:gd name="T64" fmla="*/ 0 w 125"/>
                  <a:gd name="T65" fmla="*/ 0 h 125"/>
                  <a:gd name="T66" fmla="*/ 0 w 125"/>
                  <a:gd name="T67" fmla="*/ 1 h 125"/>
                  <a:gd name="T68" fmla="*/ 0 w 125"/>
                  <a:gd name="T69" fmla="*/ 1 h 125"/>
                  <a:gd name="T70" fmla="*/ 0 w 125"/>
                  <a:gd name="T71" fmla="*/ 1 h 125"/>
                  <a:gd name="T72" fmla="*/ 0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9" y="21"/>
                    </a:moveTo>
                    <a:lnTo>
                      <a:pt x="109" y="21"/>
                    </a:lnTo>
                    <a:lnTo>
                      <a:pt x="117" y="31"/>
                    </a:lnTo>
                    <a:lnTo>
                      <a:pt x="122" y="42"/>
                    </a:lnTo>
                    <a:lnTo>
                      <a:pt x="125" y="53"/>
                    </a:lnTo>
                    <a:lnTo>
                      <a:pt x="125" y="67"/>
                    </a:lnTo>
                    <a:lnTo>
                      <a:pt x="124" y="78"/>
                    </a:lnTo>
                    <a:lnTo>
                      <a:pt x="121" y="89"/>
                    </a:lnTo>
                    <a:lnTo>
                      <a:pt x="114" y="101"/>
                    </a:lnTo>
                    <a:lnTo>
                      <a:pt x="104" y="109"/>
                    </a:lnTo>
                    <a:lnTo>
                      <a:pt x="95" y="117"/>
                    </a:lnTo>
                    <a:lnTo>
                      <a:pt x="83" y="122"/>
                    </a:lnTo>
                    <a:lnTo>
                      <a:pt x="72" y="125"/>
                    </a:lnTo>
                    <a:lnTo>
                      <a:pt x="60" y="125"/>
                    </a:lnTo>
                    <a:lnTo>
                      <a:pt x="47" y="123"/>
                    </a:lnTo>
                    <a:lnTo>
                      <a:pt x="36" y="120"/>
                    </a:lnTo>
                    <a:lnTo>
                      <a:pt x="26" y="114"/>
                    </a:lnTo>
                    <a:lnTo>
                      <a:pt x="16" y="106"/>
                    </a:lnTo>
                    <a:lnTo>
                      <a:pt x="8" y="94"/>
                    </a:lnTo>
                    <a:lnTo>
                      <a:pt x="3" y="83"/>
                    </a:lnTo>
                    <a:lnTo>
                      <a:pt x="0" y="71"/>
                    </a:lnTo>
                    <a:lnTo>
                      <a:pt x="0" y="60"/>
                    </a:lnTo>
                    <a:lnTo>
                      <a:pt x="2" y="47"/>
                    </a:lnTo>
                    <a:lnTo>
                      <a:pt x="7" y="36"/>
                    </a:lnTo>
                    <a:lnTo>
                      <a:pt x="12" y="26"/>
                    </a:lnTo>
                    <a:lnTo>
                      <a:pt x="21" y="16"/>
                    </a:lnTo>
                    <a:lnTo>
                      <a:pt x="31" y="8"/>
                    </a:lnTo>
                    <a:lnTo>
                      <a:pt x="42" y="3"/>
                    </a:lnTo>
                    <a:lnTo>
                      <a:pt x="54" y="0"/>
                    </a:lnTo>
                    <a:lnTo>
                      <a:pt x="67" y="0"/>
                    </a:lnTo>
                    <a:lnTo>
                      <a:pt x="78" y="1"/>
                    </a:lnTo>
                    <a:lnTo>
                      <a:pt x="90" y="6"/>
                    </a:lnTo>
                    <a:lnTo>
                      <a:pt x="101" y="13"/>
                    </a:lnTo>
                    <a:lnTo>
                      <a:pt x="109" y="21"/>
                    </a:lnTo>
                  </a:path>
                </a:pathLst>
              </a:custGeom>
              <a:solidFill>
                <a:schemeClr val="bg1"/>
              </a:solidFill>
              <a:ln w="9525">
                <a:noFill/>
                <a:round/>
                <a:headEnd/>
                <a:tailEnd/>
              </a:ln>
            </p:spPr>
            <p:txBody>
              <a:bodyPr/>
              <a:lstStyle/>
              <a:p>
                <a:endParaRPr lang="es-ES" dirty="0"/>
              </a:p>
            </p:txBody>
          </p:sp>
          <p:sp>
            <p:nvSpPr>
              <p:cNvPr id="86" name="Freeform 46"/>
              <p:cNvSpPr>
                <a:spLocks/>
              </p:cNvSpPr>
              <p:nvPr/>
            </p:nvSpPr>
            <p:spPr bwMode="auto">
              <a:xfrm>
                <a:off x="-1153" y="2584"/>
                <a:ext cx="63" cy="63"/>
              </a:xfrm>
              <a:custGeom>
                <a:avLst/>
                <a:gdLst>
                  <a:gd name="T0" fmla="*/ 1 w 125"/>
                  <a:gd name="T1" fmla="*/ 1 h 125"/>
                  <a:gd name="T2" fmla="*/ 1 w 125"/>
                  <a:gd name="T3" fmla="*/ 1 h 125"/>
                  <a:gd name="T4" fmla="*/ 1 w 125"/>
                  <a:gd name="T5" fmla="*/ 1 h 125"/>
                  <a:gd name="T6" fmla="*/ 1 w 125"/>
                  <a:gd name="T7" fmla="*/ 1 h 125"/>
                  <a:gd name="T8" fmla="*/ 1 w 125"/>
                  <a:gd name="T9" fmla="*/ 1 h 125"/>
                  <a:gd name="T10" fmla="*/ 1 w 125"/>
                  <a:gd name="T11" fmla="*/ 1 h 125"/>
                  <a:gd name="T12" fmla="*/ 1 w 125"/>
                  <a:gd name="T13" fmla="*/ 1 h 125"/>
                  <a:gd name="T14" fmla="*/ 1 w 125"/>
                  <a:gd name="T15" fmla="*/ 1 h 125"/>
                  <a:gd name="T16" fmla="*/ 1 w 125"/>
                  <a:gd name="T17" fmla="*/ 1 h 125"/>
                  <a:gd name="T18" fmla="*/ 1 w 125"/>
                  <a:gd name="T19" fmla="*/ 1 h 125"/>
                  <a:gd name="T20" fmla="*/ 1 w 125"/>
                  <a:gd name="T21" fmla="*/ 1 h 125"/>
                  <a:gd name="T22" fmla="*/ 1 w 125"/>
                  <a:gd name="T23" fmla="*/ 1 h 125"/>
                  <a:gd name="T24" fmla="*/ 1 w 125"/>
                  <a:gd name="T25" fmla="*/ 1 h 125"/>
                  <a:gd name="T26" fmla="*/ 1 w 125"/>
                  <a:gd name="T27" fmla="*/ 1 h 125"/>
                  <a:gd name="T28" fmla="*/ 1 w 125"/>
                  <a:gd name="T29" fmla="*/ 1 h 125"/>
                  <a:gd name="T30" fmla="*/ 1 w 125"/>
                  <a:gd name="T31" fmla="*/ 1 h 125"/>
                  <a:gd name="T32" fmla="*/ 1 w 125"/>
                  <a:gd name="T33" fmla="*/ 1 h 125"/>
                  <a:gd name="T34" fmla="*/ 1 w 125"/>
                  <a:gd name="T35" fmla="*/ 1 h 125"/>
                  <a:gd name="T36" fmla="*/ 1 w 125"/>
                  <a:gd name="T37" fmla="*/ 1 h 125"/>
                  <a:gd name="T38" fmla="*/ 1 w 125"/>
                  <a:gd name="T39" fmla="*/ 1 h 125"/>
                  <a:gd name="T40" fmla="*/ 1 w 125"/>
                  <a:gd name="T41" fmla="*/ 1 h 125"/>
                  <a:gd name="T42" fmla="*/ 1 w 125"/>
                  <a:gd name="T43" fmla="*/ 1 h 125"/>
                  <a:gd name="T44" fmla="*/ 1 w 125"/>
                  <a:gd name="T45" fmla="*/ 1 h 125"/>
                  <a:gd name="T46" fmla="*/ 0 w 125"/>
                  <a:gd name="T47" fmla="*/ 1 h 125"/>
                  <a:gd name="T48" fmla="*/ 1 w 125"/>
                  <a:gd name="T49" fmla="*/ 1 h 125"/>
                  <a:gd name="T50" fmla="*/ 1 w 125"/>
                  <a:gd name="T51" fmla="*/ 1 h 125"/>
                  <a:gd name="T52" fmla="*/ 1 w 125"/>
                  <a:gd name="T53" fmla="*/ 1 h 125"/>
                  <a:gd name="T54" fmla="*/ 1 w 125"/>
                  <a:gd name="T55" fmla="*/ 1 h 125"/>
                  <a:gd name="T56" fmla="*/ 1 w 125"/>
                  <a:gd name="T57" fmla="*/ 1 h 125"/>
                  <a:gd name="T58" fmla="*/ 1 w 125"/>
                  <a:gd name="T59" fmla="*/ 1 h 125"/>
                  <a:gd name="T60" fmla="*/ 1 w 125"/>
                  <a:gd name="T61" fmla="*/ 1 h 125"/>
                  <a:gd name="T62" fmla="*/ 1 w 125"/>
                  <a:gd name="T63" fmla="*/ 1 h 125"/>
                  <a:gd name="T64" fmla="*/ 1 w 125"/>
                  <a:gd name="T65" fmla="*/ 0 h 125"/>
                  <a:gd name="T66" fmla="*/ 1 w 125"/>
                  <a:gd name="T67" fmla="*/ 1 h 125"/>
                  <a:gd name="T68" fmla="*/ 1 w 125"/>
                  <a:gd name="T69" fmla="*/ 1 h 125"/>
                  <a:gd name="T70" fmla="*/ 1 w 125"/>
                  <a:gd name="T71" fmla="*/ 1 h 125"/>
                  <a:gd name="T72" fmla="*/ 1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5" y="18"/>
                    </a:moveTo>
                    <a:lnTo>
                      <a:pt x="105" y="18"/>
                    </a:lnTo>
                    <a:lnTo>
                      <a:pt x="114" y="28"/>
                    </a:lnTo>
                    <a:lnTo>
                      <a:pt x="120" y="39"/>
                    </a:lnTo>
                    <a:lnTo>
                      <a:pt x="123" y="50"/>
                    </a:lnTo>
                    <a:lnTo>
                      <a:pt x="125" y="62"/>
                    </a:lnTo>
                    <a:lnTo>
                      <a:pt x="125" y="73"/>
                    </a:lnTo>
                    <a:lnTo>
                      <a:pt x="122" y="86"/>
                    </a:lnTo>
                    <a:lnTo>
                      <a:pt x="115" y="96"/>
                    </a:lnTo>
                    <a:lnTo>
                      <a:pt x="107" y="107"/>
                    </a:lnTo>
                    <a:lnTo>
                      <a:pt x="97" y="115"/>
                    </a:lnTo>
                    <a:lnTo>
                      <a:pt x="88" y="120"/>
                    </a:lnTo>
                    <a:lnTo>
                      <a:pt x="76" y="125"/>
                    </a:lnTo>
                    <a:lnTo>
                      <a:pt x="63" y="125"/>
                    </a:lnTo>
                    <a:lnTo>
                      <a:pt x="52" y="125"/>
                    </a:lnTo>
                    <a:lnTo>
                      <a:pt x="40" y="122"/>
                    </a:lnTo>
                    <a:lnTo>
                      <a:pt x="29" y="117"/>
                    </a:lnTo>
                    <a:lnTo>
                      <a:pt x="19" y="109"/>
                    </a:lnTo>
                    <a:lnTo>
                      <a:pt x="11" y="99"/>
                    </a:lnTo>
                    <a:lnTo>
                      <a:pt x="5" y="88"/>
                    </a:lnTo>
                    <a:lnTo>
                      <a:pt x="1" y="76"/>
                    </a:lnTo>
                    <a:lnTo>
                      <a:pt x="0" y="65"/>
                    </a:lnTo>
                    <a:lnTo>
                      <a:pt x="1" y="52"/>
                    </a:lnTo>
                    <a:lnTo>
                      <a:pt x="5" y="41"/>
                    </a:lnTo>
                    <a:lnTo>
                      <a:pt x="9" y="29"/>
                    </a:lnTo>
                    <a:lnTo>
                      <a:pt x="18" y="19"/>
                    </a:lnTo>
                    <a:lnTo>
                      <a:pt x="27" y="11"/>
                    </a:lnTo>
                    <a:lnTo>
                      <a:pt x="37" y="6"/>
                    </a:lnTo>
                    <a:lnTo>
                      <a:pt x="50" y="2"/>
                    </a:lnTo>
                    <a:lnTo>
                      <a:pt x="62" y="0"/>
                    </a:lnTo>
                    <a:lnTo>
                      <a:pt x="73" y="2"/>
                    </a:lnTo>
                    <a:lnTo>
                      <a:pt x="84" y="5"/>
                    </a:lnTo>
                    <a:lnTo>
                      <a:pt x="96" y="10"/>
                    </a:lnTo>
                    <a:lnTo>
                      <a:pt x="105" y="18"/>
                    </a:lnTo>
                  </a:path>
                </a:pathLst>
              </a:custGeom>
              <a:solidFill>
                <a:schemeClr val="bg1"/>
              </a:solidFill>
              <a:ln w="9525">
                <a:noFill/>
                <a:round/>
                <a:headEnd/>
                <a:tailEnd/>
              </a:ln>
            </p:spPr>
            <p:txBody>
              <a:bodyPr/>
              <a:lstStyle/>
              <a:p>
                <a:endParaRPr lang="es-ES" dirty="0"/>
              </a:p>
            </p:txBody>
          </p:sp>
          <p:sp>
            <p:nvSpPr>
              <p:cNvPr id="87" name="Freeform 47"/>
              <p:cNvSpPr>
                <a:spLocks/>
              </p:cNvSpPr>
              <p:nvPr/>
            </p:nvSpPr>
            <p:spPr bwMode="auto">
              <a:xfrm>
                <a:off x="-1022" y="2583"/>
                <a:ext cx="63" cy="62"/>
              </a:xfrm>
              <a:custGeom>
                <a:avLst/>
                <a:gdLst>
                  <a:gd name="T0" fmla="*/ 1 w 125"/>
                  <a:gd name="T1" fmla="*/ 0 h 125"/>
                  <a:gd name="T2" fmla="*/ 1 w 125"/>
                  <a:gd name="T3" fmla="*/ 0 h 125"/>
                  <a:gd name="T4" fmla="*/ 1 w 125"/>
                  <a:gd name="T5" fmla="*/ 0 h 125"/>
                  <a:gd name="T6" fmla="*/ 1 w 125"/>
                  <a:gd name="T7" fmla="*/ 0 h 125"/>
                  <a:gd name="T8" fmla="*/ 1 w 125"/>
                  <a:gd name="T9" fmla="*/ 0 h 125"/>
                  <a:gd name="T10" fmla="*/ 1 w 125"/>
                  <a:gd name="T11" fmla="*/ 0 h 125"/>
                  <a:gd name="T12" fmla="*/ 1 w 125"/>
                  <a:gd name="T13" fmla="*/ 0 h 125"/>
                  <a:gd name="T14" fmla="*/ 1 w 125"/>
                  <a:gd name="T15" fmla="*/ 0 h 125"/>
                  <a:gd name="T16" fmla="*/ 1 w 125"/>
                  <a:gd name="T17" fmla="*/ 0 h 125"/>
                  <a:gd name="T18" fmla="*/ 1 w 125"/>
                  <a:gd name="T19" fmla="*/ 0 h 125"/>
                  <a:gd name="T20" fmla="*/ 1 w 125"/>
                  <a:gd name="T21" fmla="*/ 0 h 125"/>
                  <a:gd name="T22" fmla="*/ 1 w 125"/>
                  <a:gd name="T23" fmla="*/ 0 h 125"/>
                  <a:gd name="T24" fmla="*/ 1 w 125"/>
                  <a:gd name="T25" fmla="*/ 0 h 125"/>
                  <a:gd name="T26" fmla="*/ 1 w 125"/>
                  <a:gd name="T27" fmla="*/ 0 h 125"/>
                  <a:gd name="T28" fmla="*/ 1 w 125"/>
                  <a:gd name="T29" fmla="*/ 0 h 125"/>
                  <a:gd name="T30" fmla="*/ 1 w 125"/>
                  <a:gd name="T31" fmla="*/ 0 h 125"/>
                  <a:gd name="T32" fmla="*/ 1 w 125"/>
                  <a:gd name="T33" fmla="*/ 0 h 125"/>
                  <a:gd name="T34" fmla="*/ 1 w 125"/>
                  <a:gd name="T35" fmla="*/ 0 h 125"/>
                  <a:gd name="T36" fmla="*/ 1 w 125"/>
                  <a:gd name="T37" fmla="*/ 0 h 125"/>
                  <a:gd name="T38" fmla="*/ 1 w 125"/>
                  <a:gd name="T39" fmla="*/ 0 h 125"/>
                  <a:gd name="T40" fmla="*/ 1 w 125"/>
                  <a:gd name="T41" fmla="*/ 0 h 125"/>
                  <a:gd name="T42" fmla="*/ 1 w 125"/>
                  <a:gd name="T43" fmla="*/ 0 h 125"/>
                  <a:gd name="T44" fmla="*/ 1 w 125"/>
                  <a:gd name="T45" fmla="*/ 0 h 125"/>
                  <a:gd name="T46" fmla="*/ 0 w 125"/>
                  <a:gd name="T47" fmla="*/ 0 h 125"/>
                  <a:gd name="T48" fmla="*/ 0 w 125"/>
                  <a:gd name="T49" fmla="*/ 0 h 125"/>
                  <a:gd name="T50" fmla="*/ 1 w 125"/>
                  <a:gd name="T51" fmla="*/ 0 h 125"/>
                  <a:gd name="T52" fmla="*/ 1 w 125"/>
                  <a:gd name="T53" fmla="*/ 0 h 125"/>
                  <a:gd name="T54" fmla="*/ 1 w 125"/>
                  <a:gd name="T55" fmla="*/ 0 h 125"/>
                  <a:gd name="T56" fmla="*/ 1 w 125"/>
                  <a:gd name="T57" fmla="*/ 0 h 125"/>
                  <a:gd name="T58" fmla="*/ 1 w 125"/>
                  <a:gd name="T59" fmla="*/ 0 h 125"/>
                  <a:gd name="T60" fmla="*/ 1 w 125"/>
                  <a:gd name="T61" fmla="*/ 0 h 125"/>
                  <a:gd name="T62" fmla="*/ 1 w 125"/>
                  <a:gd name="T63" fmla="*/ 0 h 125"/>
                  <a:gd name="T64" fmla="*/ 1 w 125"/>
                  <a:gd name="T65" fmla="*/ 0 h 125"/>
                  <a:gd name="T66" fmla="*/ 1 w 125"/>
                  <a:gd name="T67" fmla="*/ 0 h 125"/>
                  <a:gd name="T68" fmla="*/ 1 w 125"/>
                  <a:gd name="T69" fmla="*/ 0 h 125"/>
                  <a:gd name="T70" fmla="*/ 1 w 125"/>
                  <a:gd name="T71" fmla="*/ 0 h 125"/>
                  <a:gd name="T72" fmla="*/ 1 w 125"/>
                  <a:gd name="T73" fmla="*/ 0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2" y="13"/>
                    </a:moveTo>
                    <a:lnTo>
                      <a:pt x="102" y="13"/>
                    </a:lnTo>
                    <a:lnTo>
                      <a:pt x="110" y="22"/>
                    </a:lnTo>
                    <a:lnTo>
                      <a:pt x="119" y="32"/>
                    </a:lnTo>
                    <a:lnTo>
                      <a:pt x="122" y="44"/>
                    </a:lnTo>
                    <a:lnTo>
                      <a:pt x="125" y="57"/>
                    </a:lnTo>
                    <a:lnTo>
                      <a:pt x="125" y="68"/>
                    </a:lnTo>
                    <a:lnTo>
                      <a:pt x="122" y="79"/>
                    </a:lnTo>
                    <a:lnTo>
                      <a:pt x="117" y="91"/>
                    </a:lnTo>
                    <a:lnTo>
                      <a:pt x="110" y="102"/>
                    </a:lnTo>
                    <a:lnTo>
                      <a:pt x="101" y="110"/>
                    </a:lnTo>
                    <a:lnTo>
                      <a:pt x="91" y="117"/>
                    </a:lnTo>
                    <a:lnTo>
                      <a:pt x="79" y="122"/>
                    </a:lnTo>
                    <a:lnTo>
                      <a:pt x="68" y="125"/>
                    </a:lnTo>
                    <a:lnTo>
                      <a:pt x="55" y="125"/>
                    </a:lnTo>
                    <a:lnTo>
                      <a:pt x="44" y="122"/>
                    </a:lnTo>
                    <a:lnTo>
                      <a:pt x="32" y="117"/>
                    </a:lnTo>
                    <a:lnTo>
                      <a:pt x="22" y="110"/>
                    </a:lnTo>
                    <a:lnTo>
                      <a:pt x="13" y="101"/>
                    </a:lnTo>
                    <a:lnTo>
                      <a:pt x="6" y="91"/>
                    </a:lnTo>
                    <a:lnTo>
                      <a:pt x="1" y="79"/>
                    </a:lnTo>
                    <a:lnTo>
                      <a:pt x="0" y="68"/>
                    </a:lnTo>
                    <a:lnTo>
                      <a:pt x="0" y="55"/>
                    </a:lnTo>
                    <a:lnTo>
                      <a:pt x="1" y="44"/>
                    </a:lnTo>
                    <a:lnTo>
                      <a:pt x="6" y="32"/>
                    </a:lnTo>
                    <a:lnTo>
                      <a:pt x="14" y="21"/>
                    </a:lnTo>
                    <a:lnTo>
                      <a:pt x="22" y="13"/>
                    </a:lnTo>
                    <a:lnTo>
                      <a:pt x="34" y="6"/>
                    </a:lnTo>
                    <a:lnTo>
                      <a:pt x="44" y="1"/>
                    </a:lnTo>
                    <a:lnTo>
                      <a:pt x="57" y="0"/>
                    </a:lnTo>
                    <a:lnTo>
                      <a:pt x="68" y="0"/>
                    </a:lnTo>
                    <a:lnTo>
                      <a:pt x="79" y="1"/>
                    </a:lnTo>
                    <a:lnTo>
                      <a:pt x="91" y="6"/>
                    </a:lnTo>
                    <a:lnTo>
                      <a:pt x="102" y="13"/>
                    </a:lnTo>
                  </a:path>
                </a:pathLst>
              </a:custGeom>
              <a:solidFill>
                <a:schemeClr val="bg1"/>
              </a:solidFill>
              <a:ln w="9525">
                <a:noFill/>
                <a:round/>
                <a:headEnd/>
                <a:tailEnd/>
              </a:ln>
            </p:spPr>
            <p:txBody>
              <a:bodyPr/>
              <a:lstStyle/>
              <a:p>
                <a:endParaRPr lang="es-ES" dirty="0"/>
              </a:p>
            </p:txBody>
          </p:sp>
          <p:sp>
            <p:nvSpPr>
              <p:cNvPr id="88" name="Freeform 48"/>
              <p:cNvSpPr>
                <a:spLocks/>
              </p:cNvSpPr>
              <p:nvPr/>
            </p:nvSpPr>
            <p:spPr bwMode="auto">
              <a:xfrm>
                <a:off x="-897" y="2580"/>
                <a:ext cx="63" cy="63"/>
              </a:xfrm>
              <a:custGeom>
                <a:avLst/>
                <a:gdLst>
                  <a:gd name="T0" fmla="*/ 0 w 127"/>
                  <a:gd name="T1" fmla="*/ 0 h 127"/>
                  <a:gd name="T2" fmla="*/ 0 w 127"/>
                  <a:gd name="T3" fmla="*/ 0 h 127"/>
                  <a:gd name="T4" fmla="*/ 0 w 127"/>
                  <a:gd name="T5" fmla="*/ 0 h 127"/>
                  <a:gd name="T6" fmla="*/ 0 w 127"/>
                  <a:gd name="T7" fmla="*/ 0 h 127"/>
                  <a:gd name="T8" fmla="*/ 0 w 127"/>
                  <a:gd name="T9" fmla="*/ 0 h 127"/>
                  <a:gd name="T10" fmla="*/ 0 w 127"/>
                  <a:gd name="T11" fmla="*/ 0 h 127"/>
                  <a:gd name="T12" fmla="*/ 0 w 127"/>
                  <a:gd name="T13" fmla="*/ 0 h 127"/>
                  <a:gd name="T14" fmla="*/ 0 w 127"/>
                  <a:gd name="T15" fmla="*/ 0 h 127"/>
                  <a:gd name="T16" fmla="*/ 0 w 127"/>
                  <a:gd name="T17" fmla="*/ 0 h 127"/>
                  <a:gd name="T18" fmla="*/ 0 w 127"/>
                  <a:gd name="T19" fmla="*/ 0 h 127"/>
                  <a:gd name="T20" fmla="*/ 0 w 127"/>
                  <a:gd name="T21" fmla="*/ 0 h 127"/>
                  <a:gd name="T22" fmla="*/ 0 w 127"/>
                  <a:gd name="T23" fmla="*/ 0 h 127"/>
                  <a:gd name="T24" fmla="*/ 0 w 127"/>
                  <a:gd name="T25" fmla="*/ 0 h 127"/>
                  <a:gd name="T26" fmla="*/ 0 w 127"/>
                  <a:gd name="T27" fmla="*/ 0 h 127"/>
                  <a:gd name="T28" fmla="*/ 0 w 127"/>
                  <a:gd name="T29" fmla="*/ 0 h 127"/>
                  <a:gd name="T30" fmla="*/ 0 w 127"/>
                  <a:gd name="T31" fmla="*/ 0 h 127"/>
                  <a:gd name="T32" fmla="*/ 0 w 127"/>
                  <a:gd name="T33" fmla="*/ 0 h 127"/>
                  <a:gd name="T34" fmla="*/ 0 w 127"/>
                  <a:gd name="T35" fmla="*/ 0 h 127"/>
                  <a:gd name="T36" fmla="*/ 0 w 127"/>
                  <a:gd name="T37" fmla="*/ 0 h 127"/>
                  <a:gd name="T38" fmla="*/ 0 w 127"/>
                  <a:gd name="T39" fmla="*/ 0 h 127"/>
                  <a:gd name="T40" fmla="*/ 0 w 127"/>
                  <a:gd name="T41" fmla="*/ 0 h 127"/>
                  <a:gd name="T42" fmla="*/ 0 w 127"/>
                  <a:gd name="T43" fmla="*/ 0 h 127"/>
                  <a:gd name="T44" fmla="*/ 0 w 127"/>
                  <a:gd name="T45" fmla="*/ 0 h 127"/>
                  <a:gd name="T46" fmla="*/ 0 w 127"/>
                  <a:gd name="T47" fmla="*/ 0 h 127"/>
                  <a:gd name="T48" fmla="*/ 0 w 127"/>
                  <a:gd name="T49" fmla="*/ 0 h 127"/>
                  <a:gd name="T50" fmla="*/ 0 w 127"/>
                  <a:gd name="T51" fmla="*/ 0 h 127"/>
                  <a:gd name="T52" fmla="*/ 0 w 127"/>
                  <a:gd name="T53" fmla="*/ 0 h 127"/>
                  <a:gd name="T54" fmla="*/ 0 w 127"/>
                  <a:gd name="T55" fmla="*/ 0 h 127"/>
                  <a:gd name="T56" fmla="*/ 0 w 127"/>
                  <a:gd name="T57" fmla="*/ 0 h 127"/>
                  <a:gd name="T58" fmla="*/ 0 w 127"/>
                  <a:gd name="T59" fmla="*/ 0 h 127"/>
                  <a:gd name="T60" fmla="*/ 0 w 127"/>
                  <a:gd name="T61" fmla="*/ 0 h 127"/>
                  <a:gd name="T62" fmla="*/ 0 w 127"/>
                  <a:gd name="T63" fmla="*/ 0 h 127"/>
                  <a:gd name="T64" fmla="*/ 0 w 127"/>
                  <a:gd name="T65" fmla="*/ 0 h 127"/>
                  <a:gd name="T66" fmla="*/ 0 w 127"/>
                  <a:gd name="T67" fmla="*/ 0 h 127"/>
                  <a:gd name="T68" fmla="*/ 0 w 127"/>
                  <a:gd name="T69" fmla="*/ 0 h 127"/>
                  <a:gd name="T70" fmla="*/ 0 w 127"/>
                  <a:gd name="T71" fmla="*/ 0 h 127"/>
                  <a:gd name="T72" fmla="*/ 0 w 127"/>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101" y="13"/>
                    </a:moveTo>
                    <a:lnTo>
                      <a:pt x="101" y="13"/>
                    </a:lnTo>
                    <a:lnTo>
                      <a:pt x="110" y="21"/>
                    </a:lnTo>
                    <a:lnTo>
                      <a:pt x="117" y="31"/>
                    </a:lnTo>
                    <a:lnTo>
                      <a:pt x="123" y="42"/>
                    </a:lnTo>
                    <a:lnTo>
                      <a:pt x="127" y="54"/>
                    </a:lnTo>
                    <a:lnTo>
                      <a:pt x="127" y="65"/>
                    </a:lnTo>
                    <a:lnTo>
                      <a:pt x="125" y="78"/>
                    </a:lnTo>
                    <a:lnTo>
                      <a:pt x="122" y="90"/>
                    </a:lnTo>
                    <a:lnTo>
                      <a:pt x="115" y="101"/>
                    </a:lnTo>
                    <a:lnTo>
                      <a:pt x="107" y="111"/>
                    </a:lnTo>
                    <a:lnTo>
                      <a:pt x="97" y="117"/>
                    </a:lnTo>
                    <a:lnTo>
                      <a:pt x="86" y="124"/>
                    </a:lnTo>
                    <a:lnTo>
                      <a:pt x="73" y="127"/>
                    </a:lnTo>
                    <a:lnTo>
                      <a:pt x="62" y="127"/>
                    </a:lnTo>
                    <a:lnTo>
                      <a:pt x="50" y="125"/>
                    </a:lnTo>
                    <a:lnTo>
                      <a:pt x="37" y="122"/>
                    </a:lnTo>
                    <a:lnTo>
                      <a:pt x="26" y="116"/>
                    </a:lnTo>
                    <a:lnTo>
                      <a:pt x="18" y="108"/>
                    </a:lnTo>
                    <a:lnTo>
                      <a:pt x="9" y="98"/>
                    </a:lnTo>
                    <a:lnTo>
                      <a:pt x="5" y="86"/>
                    </a:lnTo>
                    <a:lnTo>
                      <a:pt x="1" y="75"/>
                    </a:lnTo>
                    <a:lnTo>
                      <a:pt x="0" y="62"/>
                    </a:lnTo>
                    <a:lnTo>
                      <a:pt x="1" y="51"/>
                    </a:lnTo>
                    <a:lnTo>
                      <a:pt x="6" y="39"/>
                    </a:lnTo>
                    <a:lnTo>
                      <a:pt x="11" y="28"/>
                    </a:lnTo>
                    <a:lnTo>
                      <a:pt x="21" y="18"/>
                    </a:lnTo>
                    <a:lnTo>
                      <a:pt x="31" y="10"/>
                    </a:lnTo>
                    <a:lnTo>
                      <a:pt x="42" y="5"/>
                    </a:lnTo>
                    <a:lnTo>
                      <a:pt x="53" y="2"/>
                    </a:lnTo>
                    <a:lnTo>
                      <a:pt x="65" y="0"/>
                    </a:lnTo>
                    <a:lnTo>
                      <a:pt x="78" y="2"/>
                    </a:lnTo>
                    <a:lnTo>
                      <a:pt x="89" y="7"/>
                    </a:lnTo>
                    <a:lnTo>
                      <a:pt x="101" y="13"/>
                    </a:lnTo>
                  </a:path>
                </a:pathLst>
              </a:custGeom>
              <a:solidFill>
                <a:schemeClr val="bg1"/>
              </a:solidFill>
              <a:ln w="9525">
                <a:noFill/>
                <a:round/>
                <a:headEnd/>
                <a:tailEnd/>
              </a:ln>
            </p:spPr>
            <p:txBody>
              <a:bodyPr/>
              <a:lstStyle/>
              <a:p>
                <a:endParaRPr lang="es-ES" dirty="0"/>
              </a:p>
            </p:txBody>
          </p:sp>
          <p:sp>
            <p:nvSpPr>
              <p:cNvPr id="89" name="Freeform 49"/>
              <p:cNvSpPr>
                <a:spLocks/>
              </p:cNvSpPr>
              <p:nvPr/>
            </p:nvSpPr>
            <p:spPr bwMode="auto">
              <a:xfrm>
                <a:off x="-1249" y="2482"/>
                <a:ext cx="63" cy="63"/>
              </a:xfrm>
              <a:custGeom>
                <a:avLst/>
                <a:gdLst>
                  <a:gd name="T0" fmla="*/ 1 w 125"/>
                  <a:gd name="T1" fmla="*/ 1 h 125"/>
                  <a:gd name="T2" fmla="*/ 1 w 125"/>
                  <a:gd name="T3" fmla="*/ 1 h 125"/>
                  <a:gd name="T4" fmla="*/ 1 w 125"/>
                  <a:gd name="T5" fmla="*/ 1 h 125"/>
                  <a:gd name="T6" fmla="*/ 1 w 125"/>
                  <a:gd name="T7" fmla="*/ 1 h 125"/>
                  <a:gd name="T8" fmla="*/ 1 w 125"/>
                  <a:gd name="T9" fmla="*/ 1 h 125"/>
                  <a:gd name="T10" fmla="*/ 1 w 125"/>
                  <a:gd name="T11" fmla="*/ 1 h 125"/>
                  <a:gd name="T12" fmla="*/ 1 w 125"/>
                  <a:gd name="T13" fmla="*/ 1 h 125"/>
                  <a:gd name="T14" fmla="*/ 1 w 125"/>
                  <a:gd name="T15" fmla="*/ 1 h 125"/>
                  <a:gd name="T16" fmla="*/ 1 w 125"/>
                  <a:gd name="T17" fmla="*/ 1 h 125"/>
                  <a:gd name="T18" fmla="*/ 1 w 125"/>
                  <a:gd name="T19" fmla="*/ 1 h 125"/>
                  <a:gd name="T20" fmla="*/ 1 w 125"/>
                  <a:gd name="T21" fmla="*/ 1 h 125"/>
                  <a:gd name="T22" fmla="*/ 1 w 125"/>
                  <a:gd name="T23" fmla="*/ 1 h 125"/>
                  <a:gd name="T24" fmla="*/ 1 w 125"/>
                  <a:gd name="T25" fmla="*/ 1 h 125"/>
                  <a:gd name="T26" fmla="*/ 1 w 125"/>
                  <a:gd name="T27" fmla="*/ 1 h 125"/>
                  <a:gd name="T28" fmla="*/ 1 w 125"/>
                  <a:gd name="T29" fmla="*/ 1 h 125"/>
                  <a:gd name="T30" fmla="*/ 1 w 125"/>
                  <a:gd name="T31" fmla="*/ 1 h 125"/>
                  <a:gd name="T32" fmla="*/ 1 w 125"/>
                  <a:gd name="T33" fmla="*/ 1 h 125"/>
                  <a:gd name="T34" fmla="*/ 1 w 125"/>
                  <a:gd name="T35" fmla="*/ 1 h 125"/>
                  <a:gd name="T36" fmla="*/ 1 w 125"/>
                  <a:gd name="T37" fmla="*/ 1 h 125"/>
                  <a:gd name="T38" fmla="*/ 1 w 125"/>
                  <a:gd name="T39" fmla="*/ 1 h 125"/>
                  <a:gd name="T40" fmla="*/ 1 w 125"/>
                  <a:gd name="T41" fmla="*/ 1 h 125"/>
                  <a:gd name="T42" fmla="*/ 1 w 125"/>
                  <a:gd name="T43" fmla="*/ 1 h 125"/>
                  <a:gd name="T44" fmla="*/ 0 w 125"/>
                  <a:gd name="T45" fmla="*/ 1 h 125"/>
                  <a:gd name="T46" fmla="*/ 0 w 125"/>
                  <a:gd name="T47" fmla="*/ 1 h 125"/>
                  <a:gd name="T48" fmla="*/ 1 w 125"/>
                  <a:gd name="T49" fmla="*/ 1 h 125"/>
                  <a:gd name="T50" fmla="*/ 1 w 125"/>
                  <a:gd name="T51" fmla="*/ 1 h 125"/>
                  <a:gd name="T52" fmla="*/ 1 w 125"/>
                  <a:gd name="T53" fmla="*/ 1 h 125"/>
                  <a:gd name="T54" fmla="*/ 1 w 125"/>
                  <a:gd name="T55" fmla="*/ 1 h 125"/>
                  <a:gd name="T56" fmla="*/ 1 w 125"/>
                  <a:gd name="T57" fmla="*/ 1 h 125"/>
                  <a:gd name="T58" fmla="*/ 1 w 125"/>
                  <a:gd name="T59" fmla="*/ 1 h 125"/>
                  <a:gd name="T60" fmla="*/ 1 w 125"/>
                  <a:gd name="T61" fmla="*/ 1 h 125"/>
                  <a:gd name="T62" fmla="*/ 1 w 125"/>
                  <a:gd name="T63" fmla="*/ 0 h 125"/>
                  <a:gd name="T64" fmla="*/ 1 w 125"/>
                  <a:gd name="T65" fmla="*/ 0 h 125"/>
                  <a:gd name="T66" fmla="*/ 1 w 125"/>
                  <a:gd name="T67" fmla="*/ 1 h 125"/>
                  <a:gd name="T68" fmla="*/ 1 w 125"/>
                  <a:gd name="T69" fmla="*/ 1 h 125"/>
                  <a:gd name="T70" fmla="*/ 1 w 125"/>
                  <a:gd name="T71" fmla="*/ 1 h 125"/>
                  <a:gd name="T72" fmla="*/ 1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9" y="21"/>
                    </a:moveTo>
                    <a:lnTo>
                      <a:pt x="109" y="21"/>
                    </a:lnTo>
                    <a:lnTo>
                      <a:pt x="117" y="31"/>
                    </a:lnTo>
                    <a:lnTo>
                      <a:pt x="122" y="42"/>
                    </a:lnTo>
                    <a:lnTo>
                      <a:pt x="123" y="54"/>
                    </a:lnTo>
                    <a:lnTo>
                      <a:pt x="125" y="65"/>
                    </a:lnTo>
                    <a:lnTo>
                      <a:pt x="123" y="78"/>
                    </a:lnTo>
                    <a:lnTo>
                      <a:pt x="118" y="89"/>
                    </a:lnTo>
                    <a:lnTo>
                      <a:pt x="112" y="99"/>
                    </a:lnTo>
                    <a:lnTo>
                      <a:pt x="104" y="109"/>
                    </a:lnTo>
                    <a:lnTo>
                      <a:pt x="94" y="117"/>
                    </a:lnTo>
                    <a:lnTo>
                      <a:pt x="83" y="122"/>
                    </a:lnTo>
                    <a:lnTo>
                      <a:pt x="71" y="125"/>
                    </a:lnTo>
                    <a:lnTo>
                      <a:pt x="58" y="125"/>
                    </a:lnTo>
                    <a:lnTo>
                      <a:pt x="47" y="124"/>
                    </a:lnTo>
                    <a:lnTo>
                      <a:pt x="35" y="119"/>
                    </a:lnTo>
                    <a:lnTo>
                      <a:pt x="24" y="112"/>
                    </a:lnTo>
                    <a:lnTo>
                      <a:pt x="14" y="104"/>
                    </a:lnTo>
                    <a:lnTo>
                      <a:pt x="8" y="94"/>
                    </a:lnTo>
                    <a:lnTo>
                      <a:pt x="3" y="83"/>
                    </a:lnTo>
                    <a:lnTo>
                      <a:pt x="0" y="71"/>
                    </a:lnTo>
                    <a:lnTo>
                      <a:pt x="0" y="58"/>
                    </a:lnTo>
                    <a:lnTo>
                      <a:pt x="1" y="47"/>
                    </a:lnTo>
                    <a:lnTo>
                      <a:pt x="5" y="36"/>
                    </a:lnTo>
                    <a:lnTo>
                      <a:pt x="11" y="24"/>
                    </a:lnTo>
                    <a:lnTo>
                      <a:pt x="19" y="16"/>
                    </a:lnTo>
                    <a:lnTo>
                      <a:pt x="31" y="8"/>
                    </a:lnTo>
                    <a:lnTo>
                      <a:pt x="42" y="3"/>
                    </a:lnTo>
                    <a:lnTo>
                      <a:pt x="53" y="0"/>
                    </a:lnTo>
                    <a:lnTo>
                      <a:pt x="65" y="0"/>
                    </a:lnTo>
                    <a:lnTo>
                      <a:pt x="78" y="1"/>
                    </a:lnTo>
                    <a:lnTo>
                      <a:pt x="89" y="5"/>
                    </a:lnTo>
                    <a:lnTo>
                      <a:pt x="99" y="11"/>
                    </a:lnTo>
                    <a:lnTo>
                      <a:pt x="109" y="21"/>
                    </a:lnTo>
                  </a:path>
                </a:pathLst>
              </a:custGeom>
              <a:solidFill>
                <a:schemeClr val="bg1"/>
              </a:solidFill>
              <a:ln w="9525">
                <a:noFill/>
                <a:round/>
                <a:headEnd/>
                <a:tailEnd/>
              </a:ln>
            </p:spPr>
            <p:txBody>
              <a:bodyPr/>
              <a:lstStyle/>
              <a:p>
                <a:endParaRPr lang="es-ES" dirty="0"/>
              </a:p>
            </p:txBody>
          </p:sp>
          <p:sp>
            <p:nvSpPr>
              <p:cNvPr id="90" name="Freeform 50"/>
              <p:cNvSpPr>
                <a:spLocks/>
              </p:cNvSpPr>
              <p:nvPr/>
            </p:nvSpPr>
            <p:spPr bwMode="auto">
              <a:xfrm>
                <a:off x="-1154" y="2480"/>
                <a:ext cx="62" cy="63"/>
              </a:xfrm>
              <a:custGeom>
                <a:avLst/>
                <a:gdLst>
                  <a:gd name="T0" fmla="*/ 0 w 126"/>
                  <a:gd name="T1" fmla="*/ 1 h 125"/>
                  <a:gd name="T2" fmla="*/ 0 w 126"/>
                  <a:gd name="T3" fmla="*/ 1 h 125"/>
                  <a:gd name="T4" fmla="*/ 0 w 126"/>
                  <a:gd name="T5" fmla="*/ 1 h 125"/>
                  <a:gd name="T6" fmla="*/ 0 w 126"/>
                  <a:gd name="T7" fmla="*/ 1 h 125"/>
                  <a:gd name="T8" fmla="*/ 0 w 126"/>
                  <a:gd name="T9" fmla="*/ 1 h 125"/>
                  <a:gd name="T10" fmla="*/ 0 w 126"/>
                  <a:gd name="T11" fmla="*/ 1 h 125"/>
                  <a:gd name="T12" fmla="*/ 0 w 126"/>
                  <a:gd name="T13" fmla="*/ 1 h 125"/>
                  <a:gd name="T14" fmla="*/ 0 w 126"/>
                  <a:gd name="T15" fmla="*/ 1 h 125"/>
                  <a:gd name="T16" fmla="*/ 0 w 126"/>
                  <a:gd name="T17" fmla="*/ 1 h 125"/>
                  <a:gd name="T18" fmla="*/ 0 w 126"/>
                  <a:gd name="T19" fmla="*/ 1 h 125"/>
                  <a:gd name="T20" fmla="*/ 0 w 126"/>
                  <a:gd name="T21" fmla="*/ 1 h 125"/>
                  <a:gd name="T22" fmla="*/ 0 w 126"/>
                  <a:gd name="T23" fmla="*/ 1 h 125"/>
                  <a:gd name="T24" fmla="*/ 0 w 126"/>
                  <a:gd name="T25" fmla="*/ 1 h 125"/>
                  <a:gd name="T26" fmla="*/ 0 w 126"/>
                  <a:gd name="T27" fmla="*/ 1 h 125"/>
                  <a:gd name="T28" fmla="*/ 0 w 126"/>
                  <a:gd name="T29" fmla="*/ 1 h 125"/>
                  <a:gd name="T30" fmla="*/ 0 w 126"/>
                  <a:gd name="T31" fmla="*/ 1 h 125"/>
                  <a:gd name="T32" fmla="*/ 0 w 126"/>
                  <a:gd name="T33" fmla="*/ 1 h 125"/>
                  <a:gd name="T34" fmla="*/ 0 w 126"/>
                  <a:gd name="T35" fmla="*/ 1 h 125"/>
                  <a:gd name="T36" fmla="*/ 0 w 126"/>
                  <a:gd name="T37" fmla="*/ 1 h 125"/>
                  <a:gd name="T38" fmla="*/ 0 w 126"/>
                  <a:gd name="T39" fmla="*/ 1 h 125"/>
                  <a:gd name="T40" fmla="*/ 0 w 126"/>
                  <a:gd name="T41" fmla="*/ 1 h 125"/>
                  <a:gd name="T42" fmla="*/ 0 w 126"/>
                  <a:gd name="T43" fmla="*/ 1 h 125"/>
                  <a:gd name="T44" fmla="*/ 0 w 126"/>
                  <a:gd name="T45" fmla="*/ 1 h 125"/>
                  <a:gd name="T46" fmla="*/ 0 w 126"/>
                  <a:gd name="T47" fmla="*/ 1 h 125"/>
                  <a:gd name="T48" fmla="*/ 0 w 126"/>
                  <a:gd name="T49" fmla="*/ 1 h 125"/>
                  <a:gd name="T50" fmla="*/ 0 w 126"/>
                  <a:gd name="T51" fmla="*/ 1 h 125"/>
                  <a:gd name="T52" fmla="*/ 0 w 126"/>
                  <a:gd name="T53" fmla="*/ 1 h 125"/>
                  <a:gd name="T54" fmla="*/ 0 w 126"/>
                  <a:gd name="T55" fmla="*/ 1 h 125"/>
                  <a:gd name="T56" fmla="*/ 0 w 126"/>
                  <a:gd name="T57" fmla="*/ 1 h 125"/>
                  <a:gd name="T58" fmla="*/ 0 w 126"/>
                  <a:gd name="T59" fmla="*/ 1 h 125"/>
                  <a:gd name="T60" fmla="*/ 0 w 126"/>
                  <a:gd name="T61" fmla="*/ 1 h 125"/>
                  <a:gd name="T62" fmla="*/ 0 w 126"/>
                  <a:gd name="T63" fmla="*/ 0 h 125"/>
                  <a:gd name="T64" fmla="*/ 0 w 126"/>
                  <a:gd name="T65" fmla="*/ 0 h 125"/>
                  <a:gd name="T66" fmla="*/ 0 w 126"/>
                  <a:gd name="T67" fmla="*/ 0 h 125"/>
                  <a:gd name="T68" fmla="*/ 0 w 126"/>
                  <a:gd name="T69" fmla="*/ 1 h 125"/>
                  <a:gd name="T70" fmla="*/ 0 w 126"/>
                  <a:gd name="T71" fmla="*/ 1 h 125"/>
                  <a:gd name="T72" fmla="*/ 0 w 126"/>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5"/>
                  <a:gd name="T113" fmla="*/ 126 w 12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5">
                    <a:moveTo>
                      <a:pt x="106" y="16"/>
                    </a:moveTo>
                    <a:lnTo>
                      <a:pt x="106" y="16"/>
                    </a:lnTo>
                    <a:lnTo>
                      <a:pt x="114" y="26"/>
                    </a:lnTo>
                    <a:lnTo>
                      <a:pt x="121" y="37"/>
                    </a:lnTo>
                    <a:lnTo>
                      <a:pt x="124" y="48"/>
                    </a:lnTo>
                    <a:lnTo>
                      <a:pt x="126" y="60"/>
                    </a:lnTo>
                    <a:lnTo>
                      <a:pt x="124" y="73"/>
                    </a:lnTo>
                    <a:lnTo>
                      <a:pt x="121" y="84"/>
                    </a:lnTo>
                    <a:lnTo>
                      <a:pt x="116" y="96"/>
                    </a:lnTo>
                    <a:lnTo>
                      <a:pt x="108" y="105"/>
                    </a:lnTo>
                    <a:lnTo>
                      <a:pt x="98" y="113"/>
                    </a:lnTo>
                    <a:lnTo>
                      <a:pt x="87" y="120"/>
                    </a:lnTo>
                    <a:lnTo>
                      <a:pt x="75" y="123"/>
                    </a:lnTo>
                    <a:lnTo>
                      <a:pt x="64" y="125"/>
                    </a:lnTo>
                    <a:lnTo>
                      <a:pt x="52" y="123"/>
                    </a:lnTo>
                    <a:lnTo>
                      <a:pt x="39" y="120"/>
                    </a:lnTo>
                    <a:lnTo>
                      <a:pt x="30" y="115"/>
                    </a:lnTo>
                    <a:lnTo>
                      <a:pt x="18" y="107"/>
                    </a:lnTo>
                    <a:lnTo>
                      <a:pt x="10" y="97"/>
                    </a:lnTo>
                    <a:lnTo>
                      <a:pt x="5" y="86"/>
                    </a:lnTo>
                    <a:lnTo>
                      <a:pt x="0" y="74"/>
                    </a:lnTo>
                    <a:lnTo>
                      <a:pt x="0" y="63"/>
                    </a:lnTo>
                    <a:lnTo>
                      <a:pt x="0" y="52"/>
                    </a:lnTo>
                    <a:lnTo>
                      <a:pt x="4" y="39"/>
                    </a:lnTo>
                    <a:lnTo>
                      <a:pt x="9" y="29"/>
                    </a:lnTo>
                    <a:lnTo>
                      <a:pt x="17" y="17"/>
                    </a:lnTo>
                    <a:lnTo>
                      <a:pt x="26" y="9"/>
                    </a:lnTo>
                    <a:lnTo>
                      <a:pt x="38" y="4"/>
                    </a:lnTo>
                    <a:lnTo>
                      <a:pt x="49" y="0"/>
                    </a:lnTo>
                    <a:lnTo>
                      <a:pt x="61" y="0"/>
                    </a:lnTo>
                    <a:lnTo>
                      <a:pt x="74" y="0"/>
                    </a:lnTo>
                    <a:lnTo>
                      <a:pt x="85" y="3"/>
                    </a:lnTo>
                    <a:lnTo>
                      <a:pt x="96" y="8"/>
                    </a:lnTo>
                    <a:lnTo>
                      <a:pt x="106" y="16"/>
                    </a:lnTo>
                  </a:path>
                </a:pathLst>
              </a:custGeom>
              <a:solidFill>
                <a:schemeClr val="bg1"/>
              </a:solidFill>
              <a:ln w="9525">
                <a:noFill/>
                <a:round/>
                <a:headEnd/>
                <a:tailEnd/>
              </a:ln>
            </p:spPr>
            <p:txBody>
              <a:bodyPr/>
              <a:lstStyle/>
              <a:p>
                <a:endParaRPr lang="es-ES" dirty="0"/>
              </a:p>
            </p:txBody>
          </p:sp>
          <p:sp>
            <p:nvSpPr>
              <p:cNvPr id="91" name="Freeform 51"/>
              <p:cNvSpPr>
                <a:spLocks/>
              </p:cNvSpPr>
              <p:nvPr/>
            </p:nvSpPr>
            <p:spPr bwMode="auto">
              <a:xfrm>
                <a:off x="-1053" y="2478"/>
                <a:ext cx="62" cy="63"/>
              </a:xfrm>
              <a:custGeom>
                <a:avLst/>
                <a:gdLst>
                  <a:gd name="T0" fmla="*/ 0 w 126"/>
                  <a:gd name="T1" fmla="*/ 1 h 125"/>
                  <a:gd name="T2" fmla="*/ 0 w 126"/>
                  <a:gd name="T3" fmla="*/ 1 h 125"/>
                  <a:gd name="T4" fmla="*/ 0 w 126"/>
                  <a:gd name="T5" fmla="*/ 1 h 125"/>
                  <a:gd name="T6" fmla="*/ 0 w 126"/>
                  <a:gd name="T7" fmla="*/ 1 h 125"/>
                  <a:gd name="T8" fmla="*/ 0 w 126"/>
                  <a:gd name="T9" fmla="*/ 1 h 125"/>
                  <a:gd name="T10" fmla="*/ 0 w 126"/>
                  <a:gd name="T11" fmla="*/ 1 h 125"/>
                  <a:gd name="T12" fmla="*/ 0 w 126"/>
                  <a:gd name="T13" fmla="*/ 1 h 125"/>
                  <a:gd name="T14" fmla="*/ 0 w 126"/>
                  <a:gd name="T15" fmla="*/ 1 h 125"/>
                  <a:gd name="T16" fmla="*/ 0 w 126"/>
                  <a:gd name="T17" fmla="*/ 1 h 125"/>
                  <a:gd name="T18" fmla="*/ 0 w 126"/>
                  <a:gd name="T19" fmla="*/ 1 h 125"/>
                  <a:gd name="T20" fmla="*/ 0 w 126"/>
                  <a:gd name="T21" fmla="*/ 1 h 125"/>
                  <a:gd name="T22" fmla="*/ 0 w 126"/>
                  <a:gd name="T23" fmla="*/ 1 h 125"/>
                  <a:gd name="T24" fmla="*/ 0 w 126"/>
                  <a:gd name="T25" fmla="*/ 1 h 125"/>
                  <a:gd name="T26" fmla="*/ 0 w 126"/>
                  <a:gd name="T27" fmla="*/ 1 h 125"/>
                  <a:gd name="T28" fmla="*/ 0 w 126"/>
                  <a:gd name="T29" fmla="*/ 1 h 125"/>
                  <a:gd name="T30" fmla="*/ 0 w 126"/>
                  <a:gd name="T31" fmla="*/ 1 h 125"/>
                  <a:gd name="T32" fmla="*/ 0 w 126"/>
                  <a:gd name="T33" fmla="*/ 1 h 125"/>
                  <a:gd name="T34" fmla="*/ 0 w 126"/>
                  <a:gd name="T35" fmla="*/ 1 h 125"/>
                  <a:gd name="T36" fmla="*/ 0 w 126"/>
                  <a:gd name="T37" fmla="*/ 1 h 125"/>
                  <a:gd name="T38" fmla="*/ 0 w 126"/>
                  <a:gd name="T39" fmla="*/ 1 h 125"/>
                  <a:gd name="T40" fmla="*/ 0 w 126"/>
                  <a:gd name="T41" fmla="*/ 1 h 125"/>
                  <a:gd name="T42" fmla="*/ 0 w 126"/>
                  <a:gd name="T43" fmla="*/ 1 h 125"/>
                  <a:gd name="T44" fmla="*/ 0 w 126"/>
                  <a:gd name="T45" fmla="*/ 1 h 125"/>
                  <a:gd name="T46" fmla="*/ 0 w 126"/>
                  <a:gd name="T47" fmla="*/ 1 h 125"/>
                  <a:gd name="T48" fmla="*/ 0 w 126"/>
                  <a:gd name="T49" fmla="*/ 1 h 125"/>
                  <a:gd name="T50" fmla="*/ 0 w 126"/>
                  <a:gd name="T51" fmla="*/ 1 h 125"/>
                  <a:gd name="T52" fmla="*/ 0 w 126"/>
                  <a:gd name="T53" fmla="*/ 1 h 125"/>
                  <a:gd name="T54" fmla="*/ 0 w 126"/>
                  <a:gd name="T55" fmla="*/ 1 h 125"/>
                  <a:gd name="T56" fmla="*/ 0 w 126"/>
                  <a:gd name="T57" fmla="*/ 1 h 125"/>
                  <a:gd name="T58" fmla="*/ 0 w 126"/>
                  <a:gd name="T59" fmla="*/ 1 h 125"/>
                  <a:gd name="T60" fmla="*/ 0 w 126"/>
                  <a:gd name="T61" fmla="*/ 1 h 125"/>
                  <a:gd name="T62" fmla="*/ 0 w 126"/>
                  <a:gd name="T63" fmla="*/ 1 h 125"/>
                  <a:gd name="T64" fmla="*/ 0 w 126"/>
                  <a:gd name="T65" fmla="*/ 0 h 125"/>
                  <a:gd name="T66" fmla="*/ 0 w 126"/>
                  <a:gd name="T67" fmla="*/ 0 h 125"/>
                  <a:gd name="T68" fmla="*/ 0 w 126"/>
                  <a:gd name="T69" fmla="*/ 1 h 125"/>
                  <a:gd name="T70" fmla="*/ 0 w 126"/>
                  <a:gd name="T71" fmla="*/ 1 h 125"/>
                  <a:gd name="T72" fmla="*/ 0 w 126"/>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5"/>
                  <a:gd name="T113" fmla="*/ 126 w 12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5">
                    <a:moveTo>
                      <a:pt x="103" y="14"/>
                    </a:moveTo>
                    <a:lnTo>
                      <a:pt x="103" y="14"/>
                    </a:lnTo>
                    <a:lnTo>
                      <a:pt x="113" y="24"/>
                    </a:lnTo>
                    <a:lnTo>
                      <a:pt x="119" y="34"/>
                    </a:lnTo>
                    <a:lnTo>
                      <a:pt x="124" y="45"/>
                    </a:lnTo>
                    <a:lnTo>
                      <a:pt x="126" y="57"/>
                    </a:lnTo>
                    <a:lnTo>
                      <a:pt x="126" y="70"/>
                    </a:lnTo>
                    <a:lnTo>
                      <a:pt x="124" y="81"/>
                    </a:lnTo>
                    <a:lnTo>
                      <a:pt x="119" y="92"/>
                    </a:lnTo>
                    <a:lnTo>
                      <a:pt x="111" y="104"/>
                    </a:lnTo>
                    <a:lnTo>
                      <a:pt x="103" y="112"/>
                    </a:lnTo>
                    <a:lnTo>
                      <a:pt x="91" y="118"/>
                    </a:lnTo>
                    <a:lnTo>
                      <a:pt x="82" y="123"/>
                    </a:lnTo>
                    <a:lnTo>
                      <a:pt x="69" y="125"/>
                    </a:lnTo>
                    <a:lnTo>
                      <a:pt x="57" y="125"/>
                    </a:lnTo>
                    <a:lnTo>
                      <a:pt x="44" y="123"/>
                    </a:lnTo>
                    <a:lnTo>
                      <a:pt x="33" y="118"/>
                    </a:lnTo>
                    <a:lnTo>
                      <a:pt x="23" y="112"/>
                    </a:lnTo>
                    <a:lnTo>
                      <a:pt x="13" y="102"/>
                    </a:lnTo>
                    <a:lnTo>
                      <a:pt x="7" y="92"/>
                    </a:lnTo>
                    <a:lnTo>
                      <a:pt x="3" y="81"/>
                    </a:lnTo>
                    <a:lnTo>
                      <a:pt x="0" y="68"/>
                    </a:lnTo>
                    <a:lnTo>
                      <a:pt x="0" y="57"/>
                    </a:lnTo>
                    <a:lnTo>
                      <a:pt x="3" y="45"/>
                    </a:lnTo>
                    <a:lnTo>
                      <a:pt x="8" y="34"/>
                    </a:lnTo>
                    <a:lnTo>
                      <a:pt x="15" y="22"/>
                    </a:lnTo>
                    <a:lnTo>
                      <a:pt x="25" y="14"/>
                    </a:lnTo>
                    <a:lnTo>
                      <a:pt x="34" y="8"/>
                    </a:lnTo>
                    <a:lnTo>
                      <a:pt x="46" y="3"/>
                    </a:lnTo>
                    <a:lnTo>
                      <a:pt x="57" y="0"/>
                    </a:lnTo>
                    <a:lnTo>
                      <a:pt x="70" y="0"/>
                    </a:lnTo>
                    <a:lnTo>
                      <a:pt x="82" y="3"/>
                    </a:lnTo>
                    <a:lnTo>
                      <a:pt x="93" y="8"/>
                    </a:lnTo>
                    <a:lnTo>
                      <a:pt x="103" y="14"/>
                    </a:lnTo>
                  </a:path>
                </a:pathLst>
              </a:custGeom>
              <a:solidFill>
                <a:schemeClr val="bg1"/>
              </a:solidFill>
              <a:ln w="9525">
                <a:noFill/>
                <a:round/>
                <a:headEnd/>
                <a:tailEnd/>
              </a:ln>
            </p:spPr>
            <p:txBody>
              <a:bodyPr/>
              <a:lstStyle/>
              <a:p>
                <a:endParaRPr lang="es-ES" dirty="0"/>
              </a:p>
            </p:txBody>
          </p:sp>
          <p:sp>
            <p:nvSpPr>
              <p:cNvPr id="92" name="Freeform 52"/>
              <p:cNvSpPr>
                <a:spLocks/>
              </p:cNvSpPr>
              <p:nvPr/>
            </p:nvSpPr>
            <p:spPr bwMode="auto">
              <a:xfrm>
                <a:off x="-943" y="2476"/>
                <a:ext cx="63" cy="64"/>
              </a:xfrm>
              <a:custGeom>
                <a:avLst/>
                <a:gdLst>
                  <a:gd name="T0" fmla="*/ 1 w 125"/>
                  <a:gd name="T1" fmla="*/ 1 h 127"/>
                  <a:gd name="T2" fmla="*/ 1 w 125"/>
                  <a:gd name="T3" fmla="*/ 1 h 127"/>
                  <a:gd name="T4" fmla="*/ 1 w 125"/>
                  <a:gd name="T5" fmla="*/ 1 h 127"/>
                  <a:gd name="T6" fmla="*/ 1 w 125"/>
                  <a:gd name="T7" fmla="*/ 1 h 127"/>
                  <a:gd name="T8" fmla="*/ 1 w 125"/>
                  <a:gd name="T9" fmla="*/ 1 h 127"/>
                  <a:gd name="T10" fmla="*/ 1 w 125"/>
                  <a:gd name="T11" fmla="*/ 1 h 127"/>
                  <a:gd name="T12" fmla="*/ 1 w 125"/>
                  <a:gd name="T13" fmla="*/ 1 h 127"/>
                  <a:gd name="T14" fmla="*/ 1 w 125"/>
                  <a:gd name="T15" fmla="*/ 1 h 127"/>
                  <a:gd name="T16" fmla="*/ 1 w 125"/>
                  <a:gd name="T17" fmla="*/ 1 h 127"/>
                  <a:gd name="T18" fmla="*/ 1 w 125"/>
                  <a:gd name="T19" fmla="*/ 1 h 127"/>
                  <a:gd name="T20" fmla="*/ 1 w 125"/>
                  <a:gd name="T21" fmla="*/ 1 h 127"/>
                  <a:gd name="T22" fmla="*/ 1 w 125"/>
                  <a:gd name="T23" fmla="*/ 1 h 127"/>
                  <a:gd name="T24" fmla="*/ 1 w 125"/>
                  <a:gd name="T25" fmla="*/ 1 h 127"/>
                  <a:gd name="T26" fmla="*/ 1 w 125"/>
                  <a:gd name="T27" fmla="*/ 1 h 127"/>
                  <a:gd name="T28" fmla="*/ 1 w 125"/>
                  <a:gd name="T29" fmla="*/ 1 h 127"/>
                  <a:gd name="T30" fmla="*/ 1 w 125"/>
                  <a:gd name="T31" fmla="*/ 1 h 127"/>
                  <a:gd name="T32" fmla="*/ 1 w 125"/>
                  <a:gd name="T33" fmla="*/ 1 h 127"/>
                  <a:gd name="T34" fmla="*/ 1 w 125"/>
                  <a:gd name="T35" fmla="*/ 1 h 127"/>
                  <a:gd name="T36" fmla="*/ 1 w 125"/>
                  <a:gd name="T37" fmla="*/ 1 h 127"/>
                  <a:gd name="T38" fmla="*/ 1 w 125"/>
                  <a:gd name="T39" fmla="*/ 1 h 127"/>
                  <a:gd name="T40" fmla="*/ 1 w 125"/>
                  <a:gd name="T41" fmla="*/ 1 h 127"/>
                  <a:gd name="T42" fmla="*/ 1 w 125"/>
                  <a:gd name="T43" fmla="*/ 1 h 127"/>
                  <a:gd name="T44" fmla="*/ 1 w 125"/>
                  <a:gd name="T45" fmla="*/ 1 h 127"/>
                  <a:gd name="T46" fmla="*/ 0 w 125"/>
                  <a:gd name="T47" fmla="*/ 1 h 127"/>
                  <a:gd name="T48" fmla="*/ 0 w 125"/>
                  <a:gd name="T49" fmla="*/ 1 h 127"/>
                  <a:gd name="T50" fmla="*/ 1 w 125"/>
                  <a:gd name="T51" fmla="*/ 1 h 127"/>
                  <a:gd name="T52" fmla="*/ 1 w 125"/>
                  <a:gd name="T53" fmla="*/ 1 h 127"/>
                  <a:gd name="T54" fmla="*/ 1 w 125"/>
                  <a:gd name="T55" fmla="*/ 1 h 127"/>
                  <a:gd name="T56" fmla="*/ 1 w 125"/>
                  <a:gd name="T57" fmla="*/ 1 h 127"/>
                  <a:gd name="T58" fmla="*/ 1 w 125"/>
                  <a:gd name="T59" fmla="*/ 1 h 127"/>
                  <a:gd name="T60" fmla="*/ 1 w 125"/>
                  <a:gd name="T61" fmla="*/ 1 h 127"/>
                  <a:gd name="T62" fmla="*/ 1 w 125"/>
                  <a:gd name="T63" fmla="*/ 1 h 127"/>
                  <a:gd name="T64" fmla="*/ 1 w 125"/>
                  <a:gd name="T65" fmla="*/ 0 h 127"/>
                  <a:gd name="T66" fmla="*/ 1 w 125"/>
                  <a:gd name="T67" fmla="*/ 0 h 127"/>
                  <a:gd name="T68" fmla="*/ 1 w 125"/>
                  <a:gd name="T69" fmla="*/ 1 h 127"/>
                  <a:gd name="T70" fmla="*/ 1 w 125"/>
                  <a:gd name="T71" fmla="*/ 1 h 127"/>
                  <a:gd name="T72" fmla="*/ 1 w 125"/>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7"/>
                  <a:gd name="T113" fmla="*/ 125 w 12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7">
                    <a:moveTo>
                      <a:pt x="99" y="12"/>
                    </a:moveTo>
                    <a:lnTo>
                      <a:pt x="99" y="12"/>
                    </a:lnTo>
                    <a:lnTo>
                      <a:pt x="109" y="20"/>
                    </a:lnTo>
                    <a:lnTo>
                      <a:pt x="117" y="30"/>
                    </a:lnTo>
                    <a:lnTo>
                      <a:pt x="122" y="41"/>
                    </a:lnTo>
                    <a:lnTo>
                      <a:pt x="125" y="53"/>
                    </a:lnTo>
                    <a:lnTo>
                      <a:pt x="125" y="66"/>
                    </a:lnTo>
                    <a:lnTo>
                      <a:pt x="125" y="77"/>
                    </a:lnTo>
                    <a:lnTo>
                      <a:pt x="120" y="88"/>
                    </a:lnTo>
                    <a:lnTo>
                      <a:pt x="113" y="100"/>
                    </a:lnTo>
                    <a:lnTo>
                      <a:pt x="105" y="109"/>
                    </a:lnTo>
                    <a:lnTo>
                      <a:pt x="96" y="118"/>
                    </a:lnTo>
                    <a:lnTo>
                      <a:pt x="84" y="122"/>
                    </a:lnTo>
                    <a:lnTo>
                      <a:pt x="73" y="126"/>
                    </a:lnTo>
                    <a:lnTo>
                      <a:pt x="60" y="127"/>
                    </a:lnTo>
                    <a:lnTo>
                      <a:pt x="48" y="126"/>
                    </a:lnTo>
                    <a:lnTo>
                      <a:pt x="37" y="121"/>
                    </a:lnTo>
                    <a:lnTo>
                      <a:pt x="26" y="114"/>
                    </a:lnTo>
                    <a:lnTo>
                      <a:pt x="16" y="106"/>
                    </a:lnTo>
                    <a:lnTo>
                      <a:pt x="8" y="96"/>
                    </a:lnTo>
                    <a:lnTo>
                      <a:pt x="3" y="85"/>
                    </a:lnTo>
                    <a:lnTo>
                      <a:pt x="0" y="74"/>
                    </a:lnTo>
                    <a:lnTo>
                      <a:pt x="0" y="61"/>
                    </a:lnTo>
                    <a:lnTo>
                      <a:pt x="1" y="49"/>
                    </a:lnTo>
                    <a:lnTo>
                      <a:pt x="4" y="38"/>
                    </a:lnTo>
                    <a:lnTo>
                      <a:pt x="11" y="26"/>
                    </a:lnTo>
                    <a:lnTo>
                      <a:pt x="19" y="17"/>
                    </a:lnTo>
                    <a:lnTo>
                      <a:pt x="29" y="9"/>
                    </a:lnTo>
                    <a:lnTo>
                      <a:pt x="40" y="4"/>
                    </a:lnTo>
                    <a:lnTo>
                      <a:pt x="52" y="0"/>
                    </a:lnTo>
                    <a:lnTo>
                      <a:pt x="65" y="0"/>
                    </a:lnTo>
                    <a:lnTo>
                      <a:pt x="76" y="2"/>
                    </a:lnTo>
                    <a:lnTo>
                      <a:pt x="87" y="5"/>
                    </a:lnTo>
                    <a:lnTo>
                      <a:pt x="99" y="12"/>
                    </a:lnTo>
                  </a:path>
                </a:pathLst>
              </a:custGeom>
              <a:solidFill>
                <a:schemeClr val="bg1"/>
              </a:solidFill>
              <a:ln w="9525">
                <a:noFill/>
                <a:round/>
                <a:headEnd/>
                <a:tailEnd/>
              </a:ln>
            </p:spPr>
            <p:txBody>
              <a:bodyPr/>
              <a:lstStyle/>
              <a:p>
                <a:endParaRPr lang="es-ES" dirty="0"/>
              </a:p>
            </p:txBody>
          </p:sp>
          <p:sp>
            <p:nvSpPr>
              <p:cNvPr id="93" name="Freeform 53"/>
              <p:cNvSpPr>
                <a:spLocks/>
              </p:cNvSpPr>
              <p:nvPr/>
            </p:nvSpPr>
            <p:spPr bwMode="auto">
              <a:xfrm>
                <a:off x="-1242" y="2384"/>
                <a:ext cx="62" cy="63"/>
              </a:xfrm>
              <a:custGeom>
                <a:avLst/>
                <a:gdLst>
                  <a:gd name="T0" fmla="*/ 0 w 125"/>
                  <a:gd name="T1" fmla="*/ 1 h 126"/>
                  <a:gd name="T2" fmla="*/ 0 w 125"/>
                  <a:gd name="T3" fmla="*/ 1 h 126"/>
                  <a:gd name="T4" fmla="*/ 0 w 125"/>
                  <a:gd name="T5" fmla="*/ 1 h 126"/>
                  <a:gd name="T6" fmla="*/ 0 w 125"/>
                  <a:gd name="T7" fmla="*/ 1 h 126"/>
                  <a:gd name="T8" fmla="*/ 0 w 125"/>
                  <a:gd name="T9" fmla="*/ 1 h 126"/>
                  <a:gd name="T10" fmla="*/ 0 w 125"/>
                  <a:gd name="T11" fmla="*/ 1 h 126"/>
                  <a:gd name="T12" fmla="*/ 0 w 125"/>
                  <a:gd name="T13" fmla="*/ 1 h 126"/>
                  <a:gd name="T14" fmla="*/ 0 w 125"/>
                  <a:gd name="T15" fmla="*/ 1 h 126"/>
                  <a:gd name="T16" fmla="*/ 0 w 125"/>
                  <a:gd name="T17" fmla="*/ 1 h 126"/>
                  <a:gd name="T18" fmla="*/ 0 w 125"/>
                  <a:gd name="T19" fmla="*/ 1 h 126"/>
                  <a:gd name="T20" fmla="*/ 0 w 125"/>
                  <a:gd name="T21" fmla="*/ 1 h 126"/>
                  <a:gd name="T22" fmla="*/ 0 w 125"/>
                  <a:gd name="T23" fmla="*/ 1 h 126"/>
                  <a:gd name="T24" fmla="*/ 0 w 125"/>
                  <a:gd name="T25" fmla="*/ 1 h 126"/>
                  <a:gd name="T26" fmla="*/ 0 w 125"/>
                  <a:gd name="T27" fmla="*/ 1 h 126"/>
                  <a:gd name="T28" fmla="*/ 0 w 125"/>
                  <a:gd name="T29" fmla="*/ 1 h 126"/>
                  <a:gd name="T30" fmla="*/ 0 w 125"/>
                  <a:gd name="T31" fmla="*/ 1 h 126"/>
                  <a:gd name="T32" fmla="*/ 0 w 125"/>
                  <a:gd name="T33" fmla="*/ 1 h 126"/>
                  <a:gd name="T34" fmla="*/ 0 w 125"/>
                  <a:gd name="T35" fmla="*/ 1 h 126"/>
                  <a:gd name="T36" fmla="*/ 0 w 125"/>
                  <a:gd name="T37" fmla="*/ 1 h 126"/>
                  <a:gd name="T38" fmla="*/ 0 w 125"/>
                  <a:gd name="T39" fmla="*/ 1 h 126"/>
                  <a:gd name="T40" fmla="*/ 0 w 125"/>
                  <a:gd name="T41" fmla="*/ 1 h 126"/>
                  <a:gd name="T42" fmla="*/ 0 w 125"/>
                  <a:gd name="T43" fmla="*/ 1 h 126"/>
                  <a:gd name="T44" fmla="*/ 0 w 125"/>
                  <a:gd name="T45" fmla="*/ 1 h 126"/>
                  <a:gd name="T46" fmla="*/ 0 w 125"/>
                  <a:gd name="T47" fmla="*/ 1 h 126"/>
                  <a:gd name="T48" fmla="*/ 0 w 125"/>
                  <a:gd name="T49" fmla="*/ 1 h 126"/>
                  <a:gd name="T50" fmla="*/ 0 w 125"/>
                  <a:gd name="T51" fmla="*/ 1 h 126"/>
                  <a:gd name="T52" fmla="*/ 0 w 125"/>
                  <a:gd name="T53" fmla="*/ 1 h 126"/>
                  <a:gd name="T54" fmla="*/ 0 w 125"/>
                  <a:gd name="T55" fmla="*/ 1 h 126"/>
                  <a:gd name="T56" fmla="*/ 0 w 125"/>
                  <a:gd name="T57" fmla="*/ 1 h 126"/>
                  <a:gd name="T58" fmla="*/ 0 w 125"/>
                  <a:gd name="T59" fmla="*/ 1 h 126"/>
                  <a:gd name="T60" fmla="*/ 0 w 125"/>
                  <a:gd name="T61" fmla="*/ 1 h 126"/>
                  <a:gd name="T62" fmla="*/ 0 w 125"/>
                  <a:gd name="T63" fmla="*/ 0 h 126"/>
                  <a:gd name="T64" fmla="*/ 0 w 125"/>
                  <a:gd name="T65" fmla="*/ 0 h 126"/>
                  <a:gd name="T66" fmla="*/ 0 w 125"/>
                  <a:gd name="T67" fmla="*/ 1 h 126"/>
                  <a:gd name="T68" fmla="*/ 0 w 125"/>
                  <a:gd name="T69" fmla="*/ 1 h 126"/>
                  <a:gd name="T70" fmla="*/ 0 w 125"/>
                  <a:gd name="T71" fmla="*/ 1 h 126"/>
                  <a:gd name="T72" fmla="*/ 0 w 125"/>
                  <a:gd name="T73" fmla="*/ 1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6"/>
                  <a:gd name="T113" fmla="*/ 125 w 125"/>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6">
                    <a:moveTo>
                      <a:pt x="109" y="20"/>
                    </a:moveTo>
                    <a:lnTo>
                      <a:pt x="109" y="20"/>
                    </a:lnTo>
                    <a:lnTo>
                      <a:pt x="117" y="31"/>
                    </a:lnTo>
                    <a:lnTo>
                      <a:pt x="122" y="43"/>
                    </a:lnTo>
                    <a:lnTo>
                      <a:pt x="123" y="54"/>
                    </a:lnTo>
                    <a:lnTo>
                      <a:pt x="125" y="66"/>
                    </a:lnTo>
                    <a:lnTo>
                      <a:pt x="123" y="79"/>
                    </a:lnTo>
                    <a:lnTo>
                      <a:pt x="118" y="90"/>
                    </a:lnTo>
                    <a:lnTo>
                      <a:pt x="112" y="100"/>
                    </a:lnTo>
                    <a:lnTo>
                      <a:pt x="104" y="110"/>
                    </a:lnTo>
                    <a:lnTo>
                      <a:pt x="94" y="118"/>
                    </a:lnTo>
                    <a:lnTo>
                      <a:pt x="83" y="123"/>
                    </a:lnTo>
                    <a:lnTo>
                      <a:pt x="71" y="126"/>
                    </a:lnTo>
                    <a:lnTo>
                      <a:pt x="58" y="126"/>
                    </a:lnTo>
                    <a:lnTo>
                      <a:pt x="47" y="124"/>
                    </a:lnTo>
                    <a:lnTo>
                      <a:pt x="35" y="119"/>
                    </a:lnTo>
                    <a:lnTo>
                      <a:pt x="24" y="113"/>
                    </a:lnTo>
                    <a:lnTo>
                      <a:pt x="14" y="105"/>
                    </a:lnTo>
                    <a:lnTo>
                      <a:pt x="8" y="95"/>
                    </a:lnTo>
                    <a:lnTo>
                      <a:pt x="3" y="84"/>
                    </a:lnTo>
                    <a:lnTo>
                      <a:pt x="0" y="72"/>
                    </a:lnTo>
                    <a:lnTo>
                      <a:pt x="0" y="59"/>
                    </a:lnTo>
                    <a:lnTo>
                      <a:pt x="1" y="48"/>
                    </a:lnTo>
                    <a:lnTo>
                      <a:pt x="5" y="36"/>
                    </a:lnTo>
                    <a:lnTo>
                      <a:pt x="11" y="25"/>
                    </a:lnTo>
                    <a:lnTo>
                      <a:pt x="19" y="17"/>
                    </a:lnTo>
                    <a:lnTo>
                      <a:pt x="31" y="9"/>
                    </a:lnTo>
                    <a:lnTo>
                      <a:pt x="42" y="4"/>
                    </a:lnTo>
                    <a:lnTo>
                      <a:pt x="53" y="0"/>
                    </a:lnTo>
                    <a:lnTo>
                      <a:pt x="65" y="0"/>
                    </a:lnTo>
                    <a:lnTo>
                      <a:pt x="78" y="2"/>
                    </a:lnTo>
                    <a:lnTo>
                      <a:pt x="89" y="5"/>
                    </a:lnTo>
                    <a:lnTo>
                      <a:pt x="99" y="12"/>
                    </a:lnTo>
                    <a:lnTo>
                      <a:pt x="109" y="20"/>
                    </a:lnTo>
                  </a:path>
                </a:pathLst>
              </a:custGeom>
              <a:solidFill>
                <a:schemeClr val="bg1"/>
              </a:solidFill>
              <a:ln w="9525">
                <a:noFill/>
                <a:round/>
                <a:headEnd/>
                <a:tailEnd/>
              </a:ln>
            </p:spPr>
            <p:txBody>
              <a:bodyPr/>
              <a:lstStyle/>
              <a:p>
                <a:endParaRPr lang="es-ES" dirty="0"/>
              </a:p>
            </p:txBody>
          </p:sp>
          <p:sp>
            <p:nvSpPr>
              <p:cNvPr id="94" name="Freeform 54"/>
              <p:cNvSpPr>
                <a:spLocks/>
              </p:cNvSpPr>
              <p:nvPr/>
            </p:nvSpPr>
            <p:spPr bwMode="auto">
              <a:xfrm>
                <a:off x="-1157" y="2383"/>
                <a:ext cx="63" cy="62"/>
              </a:xfrm>
              <a:custGeom>
                <a:avLst/>
                <a:gdLst>
                  <a:gd name="T0" fmla="*/ 1 w 125"/>
                  <a:gd name="T1" fmla="*/ 0 h 126"/>
                  <a:gd name="T2" fmla="*/ 1 w 125"/>
                  <a:gd name="T3" fmla="*/ 0 h 126"/>
                  <a:gd name="T4" fmla="*/ 1 w 125"/>
                  <a:gd name="T5" fmla="*/ 0 h 126"/>
                  <a:gd name="T6" fmla="*/ 1 w 125"/>
                  <a:gd name="T7" fmla="*/ 0 h 126"/>
                  <a:gd name="T8" fmla="*/ 1 w 125"/>
                  <a:gd name="T9" fmla="*/ 0 h 126"/>
                  <a:gd name="T10" fmla="*/ 1 w 125"/>
                  <a:gd name="T11" fmla="*/ 0 h 126"/>
                  <a:gd name="T12" fmla="*/ 1 w 125"/>
                  <a:gd name="T13" fmla="*/ 0 h 126"/>
                  <a:gd name="T14" fmla="*/ 1 w 125"/>
                  <a:gd name="T15" fmla="*/ 0 h 126"/>
                  <a:gd name="T16" fmla="*/ 1 w 125"/>
                  <a:gd name="T17" fmla="*/ 0 h 126"/>
                  <a:gd name="T18" fmla="*/ 1 w 125"/>
                  <a:gd name="T19" fmla="*/ 0 h 126"/>
                  <a:gd name="T20" fmla="*/ 1 w 125"/>
                  <a:gd name="T21" fmla="*/ 0 h 126"/>
                  <a:gd name="T22" fmla="*/ 1 w 125"/>
                  <a:gd name="T23" fmla="*/ 0 h 126"/>
                  <a:gd name="T24" fmla="*/ 1 w 125"/>
                  <a:gd name="T25" fmla="*/ 0 h 126"/>
                  <a:gd name="T26" fmla="*/ 1 w 125"/>
                  <a:gd name="T27" fmla="*/ 0 h 126"/>
                  <a:gd name="T28" fmla="*/ 1 w 125"/>
                  <a:gd name="T29" fmla="*/ 0 h 126"/>
                  <a:gd name="T30" fmla="*/ 1 w 125"/>
                  <a:gd name="T31" fmla="*/ 0 h 126"/>
                  <a:gd name="T32" fmla="*/ 1 w 125"/>
                  <a:gd name="T33" fmla="*/ 0 h 126"/>
                  <a:gd name="T34" fmla="*/ 1 w 125"/>
                  <a:gd name="T35" fmla="*/ 0 h 126"/>
                  <a:gd name="T36" fmla="*/ 1 w 125"/>
                  <a:gd name="T37" fmla="*/ 0 h 126"/>
                  <a:gd name="T38" fmla="*/ 1 w 125"/>
                  <a:gd name="T39" fmla="*/ 0 h 126"/>
                  <a:gd name="T40" fmla="*/ 1 w 125"/>
                  <a:gd name="T41" fmla="*/ 0 h 126"/>
                  <a:gd name="T42" fmla="*/ 1 w 125"/>
                  <a:gd name="T43" fmla="*/ 0 h 126"/>
                  <a:gd name="T44" fmla="*/ 1 w 125"/>
                  <a:gd name="T45" fmla="*/ 0 h 126"/>
                  <a:gd name="T46" fmla="*/ 0 w 125"/>
                  <a:gd name="T47" fmla="*/ 0 h 126"/>
                  <a:gd name="T48" fmla="*/ 1 w 125"/>
                  <a:gd name="T49" fmla="*/ 0 h 126"/>
                  <a:gd name="T50" fmla="*/ 1 w 125"/>
                  <a:gd name="T51" fmla="*/ 0 h 126"/>
                  <a:gd name="T52" fmla="*/ 1 w 125"/>
                  <a:gd name="T53" fmla="*/ 0 h 126"/>
                  <a:gd name="T54" fmla="*/ 1 w 125"/>
                  <a:gd name="T55" fmla="*/ 0 h 126"/>
                  <a:gd name="T56" fmla="*/ 1 w 125"/>
                  <a:gd name="T57" fmla="*/ 0 h 126"/>
                  <a:gd name="T58" fmla="*/ 1 w 125"/>
                  <a:gd name="T59" fmla="*/ 0 h 126"/>
                  <a:gd name="T60" fmla="*/ 1 w 125"/>
                  <a:gd name="T61" fmla="*/ 0 h 126"/>
                  <a:gd name="T62" fmla="*/ 1 w 125"/>
                  <a:gd name="T63" fmla="*/ 0 h 126"/>
                  <a:gd name="T64" fmla="*/ 1 w 125"/>
                  <a:gd name="T65" fmla="*/ 0 h 126"/>
                  <a:gd name="T66" fmla="*/ 1 w 125"/>
                  <a:gd name="T67" fmla="*/ 0 h 126"/>
                  <a:gd name="T68" fmla="*/ 1 w 125"/>
                  <a:gd name="T69" fmla="*/ 0 h 126"/>
                  <a:gd name="T70" fmla="*/ 1 w 125"/>
                  <a:gd name="T71" fmla="*/ 0 h 126"/>
                  <a:gd name="T72" fmla="*/ 1 w 125"/>
                  <a:gd name="T73" fmla="*/ 0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6"/>
                  <a:gd name="T113" fmla="*/ 125 w 125"/>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6">
                    <a:moveTo>
                      <a:pt x="105" y="18"/>
                    </a:moveTo>
                    <a:lnTo>
                      <a:pt x="105" y="18"/>
                    </a:lnTo>
                    <a:lnTo>
                      <a:pt x="113" y="28"/>
                    </a:lnTo>
                    <a:lnTo>
                      <a:pt x="120" y="38"/>
                    </a:lnTo>
                    <a:lnTo>
                      <a:pt x="123" y="49"/>
                    </a:lnTo>
                    <a:lnTo>
                      <a:pt x="125" y="62"/>
                    </a:lnTo>
                    <a:lnTo>
                      <a:pt x="125" y="73"/>
                    </a:lnTo>
                    <a:lnTo>
                      <a:pt x="122" y="85"/>
                    </a:lnTo>
                    <a:lnTo>
                      <a:pt x="115" y="96"/>
                    </a:lnTo>
                    <a:lnTo>
                      <a:pt x="107" y="106"/>
                    </a:lnTo>
                    <a:lnTo>
                      <a:pt x="99" y="114"/>
                    </a:lnTo>
                    <a:lnTo>
                      <a:pt x="87" y="121"/>
                    </a:lnTo>
                    <a:lnTo>
                      <a:pt x="76" y="124"/>
                    </a:lnTo>
                    <a:lnTo>
                      <a:pt x="63" y="126"/>
                    </a:lnTo>
                    <a:lnTo>
                      <a:pt x="52" y="126"/>
                    </a:lnTo>
                    <a:lnTo>
                      <a:pt x="40" y="122"/>
                    </a:lnTo>
                    <a:lnTo>
                      <a:pt x="29" y="116"/>
                    </a:lnTo>
                    <a:lnTo>
                      <a:pt x="19" y="108"/>
                    </a:lnTo>
                    <a:lnTo>
                      <a:pt x="11" y="98"/>
                    </a:lnTo>
                    <a:lnTo>
                      <a:pt x="4" y="88"/>
                    </a:lnTo>
                    <a:lnTo>
                      <a:pt x="1" y="77"/>
                    </a:lnTo>
                    <a:lnTo>
                      <a:pt x="0" y="64"/>
                    </a:lnTo>
                    <a:lnTo>
                      <a:pt x="1" y="52"/>
                    </a:lnTo>
                    <a:lnTo>
                      <a:pt x="4" y="41"/>
                    </a:lnTo>
                    <a:lnTo>
                      <a:pt x="9" y="30"/>
                    </a:lnTo>
                    <a:lnTo>
                      <a:pt x="17" y="20"/>
                    </a:lnTo>
                    <a:lnTo>
                      <a:pt x="27" y="12"/>
                    </a:lnTo>
                    <a:lnTo>
                      <a:pt x="37" y="5"/>
                    </a:lnTo>
                    <a:lnTo>
                      <a:pt x="50" y="2"/>
                    </a:lnTo>
                    <a:lnTo>
                      <a:pt x="61" y="0"/>
                    </a:lnTo>
                    <a:lnTo>
                      <a:pt x="73" y="2"/>
                    </a:lnTo>
                    <a:lnTo>
                      <a:pt x="84" y="5"/>
                    </a:lnTo>
                    <a:lnTo>
                      <a:pt x="96" y="10"/>
                    </a:lnTo>
                    <a:lnTo>
                      <a:pt x="105" y="18"/>
                    </a:lnTo>
                  </a:path>
                </a:pathLst>
              </a:custGeom>
              <a:solidFill>
                <a:schemeClr val="bg1"/>
              </a:solidFill>
              <a:ln w="9525">
                <a:noFill/>
                <a:round/>
                <a:headEnd/>
                <a:tailEnd/>
              </a:ln>
            </p:spPr>
            <p:txBody>
              <a:bodyPr/>
              <a:lstStyle/>
              <a:p>
                <a:endParaRPr lang="es-ES" dirty="0"/>
              </a:p>
            </p:txBody>
          </p:sp>
          <p:sp>
            <p:nvSpPr>
              <p:cNvPr id="95" name="Freeform 55"/>
              <p:cNvSpPr>
                <a:spLocks/>
              </p:cNvSpPr>
              <p:nvPr/>
            </p:nvSpPr>
            <p:spPr bwMode="auto">
              <a:xfrm>
                <a:off x="-1068" y="2381"/>
                <a:ext cx="63" cy="63"/>
              </a:xfrm>
              <a:custGeom>
                <a:avLst/>
                <a:gdLst>
                  <a:gd name="T0" fmla="*/ 1 w 125"/>
                  <a:gd name="T1" fmla="*/ 1 h 125"/>
                  <a:gd name="T2" fmla="*/ 1 w 125"/>
                  <a:gd name="T3" fmla="*/ 1 h 125"/>
                  <a:gd name="T4" fmla="*/ 1 w 125"/>
                  <a:gd name="T5" fmla="*/ 1 h 125"/>
                  <a:gd name="T6" fmla="*/ 1 w 125"/>
                  <a:gd name="T7" fmla="*/ 1 h 125"/>
                  <a:gd name="T8" fmla="*/ 1 w 125"/>
                  <a:gd name="T9" fmla="*/ 1 h 125"/>
                  <a:gd name="T10" fmla="*/ 1 w 125"/>
                  <a:gd name="T11" fmla="*/ 1 h 125"/>
                  <a:gd name="T12" fmla="*/ 1 w 125"/>
                  <a:gd name="T13" fmla="*/ 1 h 125"/>
                  <a:gd name="T14" fmla="*/ 1 w 125"/>
                  <a:gd name="T15" fmla="*/ 1 h 125"/>
                  <a:gd name="T16" fmla="*/ 1 w 125"/>
                  <a:gd name="T17" fmla="*/ 1 h 125"/>
                  <a:gd name="T18" fmla="*/ 1 w 125"/>
                  <a:gd name="T19" fmla="*/ 1 h 125"/>
                  <a:gd name="T20" fmla="*/ 1 w 125"/>
                  <a:gd name="T21" fmla="*/ 1 h 125"/>
                  <a:gd name="T22" fmla="*/ 1 w 125"/>
                  <a:gd name="T23" fmla="*/ 1 h 125"/>
                  <a:gd name="T24" fmla="*/ 1 w 125"/>
                  <a:gd name="T25" fmla="*/ 1 h 125"/>
                  <a:gd name="T26" fmla="*/ 1 w 125"/>
                  <a:gd name="T27" fmla="*/ 1 h 125"/>
                  <a:gd name="T28" fmla="*/ 1 w 125"/>
                  <a:gd name="T29" fmla="*/ 1 h 125"/>
                  <a:gd name="T30" fmla="*/ 1 w 125"/>
                  <a:gd name="T31" fmla="*/ 1 h 125"/>
                  <a:gd name="T32" fmla="*/ 1 w 125"/>
                  <a:gd name="T33" fmla="*/ 1 h 125"/>
                  <a:gd name="T34" fmla="*/ 1 w 125"/>
                  <a:gd name="T35" fmla="*/ 1 h 125"/>
                  <a:gd name="T36" fmla="*/ 1 w 125"/>
                  <a:gd name="T37" fmla="*/ 1 h 125"/>
                  <a:gd name="T38" fmla="*/ 1 w 125"/>
                  <a:gd name="T39" fmla="*/ 1 h 125"/>
                  <a:gd name="T40" fmla="*/ 1 w 125"/>
                  <a:gd name="T41" fmla="*/ 1 h 125"/>
                  <a:gd name="T42" fmla="*/ 1 w 125"/>
                  <a:gd name="T43" fmla="*/ 1 h 125"/>
                  <a:gd name="T44" fmla="*/ 1 w 125"/>
                  <a:gd name="T45" fmla="*/ 1 h 125"/>
                  <a:gd name="T46" fmla="*/ 0 w 125"/>
                  <a:gd name="T47" fmla="*/ 1 h 125"/>
                  <a:gd name="T48" fmla="*/ 0 w 125"/>
                  <a:gd name="T49" fmla="*/ 1 h 125"/>
                  <a:gd name="T50" fmla="*/ 1 w 125"/>
                  <a:gd name="T51" fmla="*/ 1 h 125"/>
                  <a:gd name="T52" fmla="*/ 1 w 125"/>
                  <a:gd name="T53" fmla="*/ 1 h 125"/>
                  <a:gd name="T54" fmla="*/ 1 w 125"/>
                  <a:gd name="T55" fmla="*/ 1 h 125"/>
                  <a:gd name="T56" fmla="*/ 1 w 125"/>
                  <a:gd name="T57" fmla="*/ 1 h 125"/>
                  <a:gd name="T58" fmla="*/ 1 w 125"/>
                  <a:gd name="T59" fmla="*/ 1 h 125"/>
                  <a:gd name="T60" fmla="*/ 1 w 125"/>
                  <a:gd name="T61" fmla="*/ 1 h 125"/>
                  <a:gd name="T62" fmla="*/ 1 w 125"/>
                  <a:gd name="T63" fmla="*/ 1 h 125"/>
                  <a:gd name="T64" fmla="*/ 1 w 125"/>
                  <a:gd name="T65" fmla="*/ 0 h 125"/>
                  <a:gd name="T66" fmla="*/ 1 w 125"/>
                  <a:gd name="T67" fmla="*/ 0 h 125"/>
                  <a:gd name="T68" fmla="*/ 1 w 125"/>
                  <a:gd name="T69" fmla="*/ 1 h 125"/>
                  <a:gd name="T70" fmla="*/ 1 w 125"/>
                  <a:gd name="T71" fmla="*/ 1 h 125"/>
                  <a:gd name="T72" fmla="*/ 1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2" y="15"/>
                    </a:moveTo>
                    <a:lnTo>
                      <a:pt x="102" y="15"/>
                    </a:lnTo>
                    <a:lnTo>
                      <a:pt x="112" y="24"/>
                    </a:lnTo>
                    <a:lnTo>
                      <a:pt x="119" y="34"/>
                    </a:lnTo>
                    <a:lnTo>
                      <a:pt x="124" y="46"/>
                    </a:lnTo>
                    <a:lnTo>
                      <a:pt x="125" y="57"/>
                    </a:lnTo>
                    <a:lnTo>
                      <a:pt x="125" y="70"/>
                    </a:lnTo>
                    <a:lnTo>
                      <a:pt x="124" y="81"/>
                    </a:lnTo>
                    <a:lnTo>
                      <a:pt x="119" y="93"/>
                    </a:lnTo>
                    <a:lnTo>
                      <a:pt x="111" y="103"/>
                    </a:lnTo>
                    <a:lnTo>
                      <a:pt x="102" y="112"/>
                    </a:lnTo>
                    <a:lnTo>
                      <a:pt x="91" y="119"/>
                    </a:lnTo>
                    <a:lnTo>
                      <a:pt x="81" y="124"/>
                    </a:lnTo>
                    <a:lnTo>
                      <a:pt x="68" y="125"/>
                    </a:lnTo>
                    <a:lnTo>
                      <a:pt x="57" y="125"/>
                    </a:lnTo>
                    <a:lnTo>
                      <a:pt x="46" y="124"/>
                    </a:lnTo>
                    <a:lnTo>
                      <a:pt x="34" y="119"/>
                    </a:lnTo>
                    <a:lnTo>
                      <a:pt x="23" y="112"/>
                    </a:lnTo>
                    <a:lnTo>
                      <a:pt x="15" y="103"/>
                    </a:lnTo>
                    <a:lnTo>
                      <a:pt x="6" y="93"/>
                    </a:lnTo>
                    <a:lnTo>
                      <a:pt x="3" y="81"/>
                    </a:lnTo>
                    <a:lnTo>
                      <a:pt x="0" y="68"/>
                    </a:lnTo>
                    <a:lnTo>
                      <a:pt x="0" y="57"/>
                    </a:lnTo>
                    <a:lnTo>
                      <a:pt x="3" y="46"/>
                    </a:lnTo>
                    <a:lnTo>
                      <a:pt x="8" y="34"/>
                    </a:lnTo>
                    <a:lnTo>
                      <a:pt x="15" y="23"/>
                    </a:lnTo>
                    <a:lnTo>
                      <a:pt x="24" y="15"/>
                    </a:lnTo>
                    <a:lnTo>
                      <a:pt x="34" y="6"/>
                    </a:lnTo>
                    <a:lnTo>
                      <a:pt x="46" y="3"/>
                    </a:lnTo>
                    <a:lnTo>
                      <a:pt x="57" y="0"/>
                    </a:lnTo>
                    <a:lnTo>
                      <a:pt x="70" y="0"/>
                    </a:lnTo>
                    <a:lnTo>
                      <a:pt x="81" y="3"/>
                    </a:lnTo>
                    <a:lnTo>
                      <a:pt x="93" y="8"/>
                    </a:lnTo>
                    <a:lnTo>
                      <a:pt x="102" y="15"/>
                    </a:lnTo>
                  </a:path>
                </a:pathLst>
              </a:custGeom>
              <a:solidFill>
                <a:schemeClr val="bg1"/>
              </a:solidFill>
              <a:ln w="9525">
                <a:noFill/>
                <a:round/>
                <a:headEnd/>
                <a:tailEnd/>
              </a:ln>
            </p:spPr>
            <p:txBody>
              <a:bodyPr/>
              <a:lstStyle/>
              <a:p>
                <a:endParaRPr lang="es-ES" dirty="0"/>
              </a:p>
            </p:txBody>
          </p:sp>
          <p:sp>
            <p:nvSpPr>
              <p:cNvPr id="96" name="Freeform 56"/>
              <p:cNvSpPr>
                <a:spLocks/>
              </p:cNvSpPr>
              <p:nvPr/>
            </p:nvSpPr>
            <p:spPr bwMode="auto">
              <a:xfrm>
                <a:off x="-985" y="2379"/>
                <a:ext cx="63" cy="64"/>
              </a:xfrm>
              <a:custGeom>
                <a:avLst/>
                <a:gdLst>
                  <a:gd name="T0" fmla="*/ 0 w 127"/>
                  <a:gd name="T1" fmla="*/ 1 h 127"/>
                  <a:gd name="T2" fmla="*/ 0 w 127"/>
                  <a:gd name="T3" fmla="*/ 1 h 127"/>
                  <a:gd name="T4" fmla="*/ 0 w 127"/>
                  <a:gd name="T5" fmla="*/ 1 h 127"/>
                  <a:gd name="T6" fmla="*/ 0 w 127"/>
                  <a:gd name="T7" fmla="*/ 1 h 127"/>
                  <a:gd name="T8" fmla="*/ 0 w 127"/>
                  <a:gd name="T9" fmla="*/ 1 h 127"/>
                  <a:gd name="T10" fmla="*/ 0 w 127"/>
                  <a:gd name="T11" fmla="*/ 1 h 127"/>
                  <a:gd name="T12" fmla="*/ 0 w 127"/>
                  <a:gd name="T13" fmla="*/ 1 h 127"/>
                  <a:gd name="T14" fmla="*/ 0 w 127"/>
                  <a:gd name="T15" fmla="*/ 1 h 127"/>
                  <a:gd name="T16" fmla="*/ 0 w 127"/>
                  <a:gd name="T17" fmla="*/ 1 h 127"/>
                  <a:gd name="T18" fmla="*/ 0 w 127"/>
                  <a:gd name="T19" fmla="*/ 1 h 127"/>
                  <a:gd name="T20" fmla="*/ 0 w 127"/>
                  <a:gd name="T21" fmla="*/ 1 h 127"/>
                  <a:gd name="T22" fmla="*/ 0 w 127"/>
                  <a:gd name="T23" fmla="*/ 1 h 127"/>
                  <a:gd name="T24" fmla="*/ 0 w 127"/>
                  <a:gd name="T25" fmla="*/ 1 h 127"/>
                  <a:gd name="T26" fmla="*/ 0 w 127"/>
                  <a:gd name="T27" fmla="*/ 1 h 127"/>
                  <a:gd name="T28" fmla="*/ 0 w 127"/>
                  <a:gd name="T29" fmla="*/ 1 h 127"/>
                  <a:gd name="T30" fmla="*/ 0 w 127"/>
                  <a:gd name="T31" fmla="*/ 1 h 127"/>
                  <a:gd name="T32" fmla="*/ 0 w 127"/>
                  <a:gd name="T33" fmla="*/ 1 h 127"/>
                  <a:gd name="T34" fmla="*/ 0 w 127"/>
                  <a:gd name="T35" fmla="*/ 1 h 127"/>
                  <a:gd name="T36" fmla="*/ 0 w 127"/>
                  <a:gd name="T37" fmla="*/ 1 h 127"/>
                  <a:gd name="T38" fmla="*/ 0 w 127"/>
                  <a:gd name="T39" fmla="*/ 1 h 127"/>
                  <a:gd name="T40" fmla="*/ 0 w 127"/>
                  <a:gd name="T41" fmla="*/ 1 h 127"/>
                  <a:gd name="T42" fmla="*/ 0 w 127"/>
                  <a:gd name="T43" fmla="*/ 1 h 127"/>
                  <a:gd name="T44" fmla="*/ 0 w 127"/>
                  <a:gd name="T45" fmla="*/ 1 h 127"/>
                  <a:gd name="T46" fmla="*/ 0 w 127"/>
                  <a:gd name="T47" fmla="*/ 1 h 127"/>
                  <a:gd name="T48" fmla="*/ 0 w 127"/>
                  <a:gd name="T49" fmla="*/ 1 h 127"/>
                  <a:gd name="T50" fmla="*/ 0 w 127"/>
                  <a:gd name="T51" fmla="*/ 1 h 127"/>
                  <a:gd name="T52" fmla="*/ 0 w 127"/>
                  <a:gd name="T53" fmla="*/ 1 h 127"/>
                  <a:gd name="T54" fmla="*/ 0 w 127"/>
                  <a:gd name="T55" fmla="*/ 1 h 127"/>
                  <a:gd name="T56" fmla="*/ 0 w 127"/>
                  <a:gd name="T57" fmla="*/ 1 h 127"/>
                  <a:gd name="T58" fmla="*/ 0 w 127"/>
                  <a:gd name="T59" fmla="*/ 1 h 127"/>
                  <a:gd name="T60" fmla="*/ 0 w 127"/>
                  <a:gd name="T61" fmla="*/ 1 h 127"/>
                  <a:gd name="T62" fmla="*/ 0 w 127"/>
                  <a:gd name="T63" fmla="*/ 1 h 127"/>
                  <a:gd name="T64" fmla="*/ 0 w 127"/>
                  <a:gd name="T65" fmla="*/ 1 h 127"/>
                  <a:gd name="T66" fmla="*/ 0 w 127"/>
                  <a:gd name="T67" fmla="*/ 0 h 127"/>
                  <a:gd name="T68" fmla="*/ 0 w 127"/>
                  <a:gd name="T69" fmla="*/ 1 h 127"/>
                  <a:gd name="T70" fmla="*/ 0 w 127"/>
                  <a:gd name="T71" fmla="*/ 1 h 127"/>
                  <a:gd name="T72" fmla="*/ 0 w 127"/>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101" y="11"/>
                    </a:moveTo>
                    <a:lnTo>
                      <a:pt x="101" y="11"/>
                    </a:lnTo>
                    <a:lnTo>
                      <a:pt x="111" y="21"/>
                    </a:lnTo>
                    <a:lnTo>
                      <a:pt x="117" y="31"/>
                    </a:lnTo>
                    <a:lnTo>
                      <a:pt x="122" y="40"/>
                    </a:lnTo>
                    <a:lnTo>
                      <a:pt x="125" y="53"/>
                    </a:lnTo>
                    <a:lnTo>
                      <a:pt x="127" y="65"/>
                    </a:lnTo>
                    <a:lnTo>
                      <a:pt x="125" y="78"/>
                    </a:lnTo>
                    <a:lnTo>
                      <a:pt x="122" y="89"/>
                    </a:lnTo>
                    <a:lnTo>
                      <a:pt x="115" y="101"/>
                    </a:lnTo>
                    <a:lnTo>
                      <a:pt x="106" y="110"/>
                    </a:lnTo>
                    <a:lnTo>
                      <a:pt x="96" y="117"/>
                    </a:lnTo>
                    <a:lnTo>
                      <a:pt x="86" y="123"/>
                    </a:lnTo>
                    <a:lnTo>
                      <a:pt x="73" y="125"/>
                    </a:lnTo>
                    <a:lnTo>
                      <a:pt x="62" y="127"/>
                    </a:lnTo>
                    <a:lnTo>
                      <a:pt x="49" y="125"/>
                    </a:lnTo>
                    <a:lnTo>
                      <a:pt x="37" y="122"/>
                    </a:lnTo>
                    <a:lnTo>
                      <a:pt x="26" y="115"/>
                    </a:lnTo>
                    <a:lnTo>
                      <a:pt x="16" y="107"/>
                    </a:lnTo>
                    <a:lnTo>
                      <a:pt x="10" y="96"/>
                    </a:lnTo>
                    <a:lnTo>
                      <a:pt x="3" y="86"/>
                    </a:lnTo>
                    <a:lnTo>
                      <a:pt x="2" y="73"/>
                    </a:lnTo>
                    <a:lnTo>
                      <a:pt x="0" y="62"/>
                    </a:lnTo>
                    <a:lnTo>
                      <a:pt x="2" y="50"/>
                    </a:lnTo>
                    <a:lnTo>
                      <a:pt x="5" y="37"/>
                    </a:lnTo>
                    <a:lnTo>
                      <a:pt x="11" y="26"/>
                    </a:lnTo>
                    <a:lnTo>
                      <a:pt x="21" y="16"/>
                    </a:lnTo>
                    <a:lnTo>
                      <a:pt x="31" y="9"/>
                    </a:lnTo>
                    <a:lnTo>
                      <a:pt x="41" y="5"/>
                    </a:lnTo>
                    <a:lnTo>
                      <a:pt x="54" y="1"/>
                    </a:lnTo>
                    <a:lnTo>
                      <a:pt x="65" y="0"/>
                    </a:lnTo>
                    <a:lnTo>
                      <a:pt x="78" y="1"/>
                    </a:lnTo>
                    <a:lnTo>
                      <a:pt x="89" y="5"/>
                    </a:lnTo>
                    <a:lnTo>
                      <a:pt x="101" y="11"/>
                    </a:lnTo>
                  </a:path>
                </a:pathLst>
              </a:custGeom>
              <a:solidFill>
                <a:schemeClr val="bg1"/>
              </a:solidFill>
              <a:ln w="9525">
                <a:noFill/>
                <a:round/>
                <a:headEnd/>
                <a:tailEnd/>
              </a:ln>
            </p:spPr>
            <p:txBody>
              <a:bodyPr/>
              <a:lstStyle/>
              <a:p>
                <a:endParaRPr lang="es-ES" dirty="0"/>
              </a:p>
            </p:txBody>
          </p:sp>
          <p:sp>
            <p:nvSpPr>
              <p:cNvPr id="97" name="Freeform 57"/>
              <p:cNvSpPr>
                <a:spLocks/>
              </p:cNvSpPr>
              <p:nvPr/>
            </p:nvSpPr>
            <p:spPr bwMode="auto">
              <a:xfrm>
                <a:off x="-1211" y="2296"/>
                <a:ext cx="62" cy="63"/>
              </a:xfrm>
              <a:custGeom>
                <a:avLst/>
                <a:gdLst>
                  <a:gd name="T0" fmla="*/ 0 w 126"/>
                  <a:gd name="T1" fmla="*/ 1 h 125"/>
                  <a:gd name="T2" fmla="*/ 0 w 126"/>
                  <a:gd name="T3" fmla="*/ 1 h 125"/>
                  <a:gd name="T4" fmla="*/ 0 w 126"/>
                  <a:gd name="T5" fmla="*/ 1 h 125"/>
                  <a:gd name="T6" fmla="*/ 0 w 126"/>
                  <a:gd name="T7" fmla="*/ 1 h 125"/>
                  <a:gd name="T8" fmla="*/ 0 w 126"/>
                  <a:gd name="T9" fmla="*/ 1 h 125"/>
                  <a:gd name="T10" fmla="*/ 0 w 126"/>
                  <a:gd name="T11" fmla="*/ 1 h 125"/>
                  <a:gd name="T12" fmla="*/ 0 w 126"/>
                  <a:gd name="T13" fmla="*/ 1 h 125"/>
                  <a:gd name="T14" fmla="*/ 0 w 126"/>
                  <a:gd name="T15" fmla="*/ 1 h 125"/>
                  <a:gd name="T16" fmla="*/ 0 w 126"/>
                  <a:gd name="T17" fmla="*/ 1 h 125"/>
                  <a:gd name="T18" fmla="*/ 0 w 126"/>
                  <a:gd name="T19" fmla="*/ 1 h 125"/>
                  <a:gd name="T20" fmla="*/ 0 w 126"/>
                  <a:gd name="T21" fmla="*/ 1 h 125"/>
                  <a:gd name="T22" fmla="*/ 0 w 126"/>
                  <a:gd name="T23" fmla="*/ 1 h 125"/>
                  <a:gd name="T24" fmla="*/ 0 w 126"/>
                  <a:gd name="T25" fmla="*/ 1 h 125"/>
                  <a:gd name="T26" fmla="*/ 0 w 126"/>
                  <a:gd name="T27" fmla="*/ 1 h 125"/>
                  <a:gd name="T28" fmla="*/ 0 w 126"/>
                  <a:gd name="T29" fmla="*/ 1 h 125"/>
                  <a:gd name="T30" fmla="*/ 0 w 126"/>
                  <a:gd name="T31" fmla="*/ 1 h 125"/>
                  <a:gd name="T32" fmla="*/ 0 w 126"/>
                  <a:gd name="T33" fmla="*/ 1 h 125"/>
                  <a:gd name="T34" fmla="*/ 0 w 126"/>
                  <a:gd name="T35" fmla="*/ 1 h 125"/>
                  <a:gd name="T36" fmla="*/ 0 w 126"/>
                  <a:gd name="T37" fmla="*/ 1 h 125"/>
                  <a:gd name="T38" fmla="*/ 0 w 126"/>
                  <a:gd name="T39" fmla="*/ 1 h 125"/>
                  <a:gd name="T40" fmla="*/ 0 w 126"/>
                  <a:gd name="T41" fmla="*/ 1 h 125"/>
                  <a:gd name="T42" fmla="*/ 0 w 126"/>
                  <a:gd name="T43" fmla="*/ 1 h 125"/>
                  <a:gd name="T44" fmla="*/ 0 w 126"/>
                  <a:gd name="T45" fmla="*/ 1 h 125"/>
                  <a:gd name="T46" fmla="*/ 0 w 126"/>
                  <a:gd name="T47" fmla="*/ 1 h 125"/>
                  <a:gd name="T48" fmla="*/ 0 w 126"/>
                  <a:gd name="T49" fmla="*/ 1 h 125"/>
                  <a:gd name="T50" fmla="*/ 0 w 126"/>
                  <a:gd name="T51" fmla="*/ 1 h 125"/>
                  <a:gd name="T52" fmla="*/ 0 w 126"/>
                  <a:gd name="T53" fmla="*/ 1 h 125"/>
                  <a:gd name="T54" fmla="*/ 0 w 126"/>
                  <a:gd name="T55" fmla="*/ 1 h 125"/>
                  <a:gd name="T56" fmla="*/ 0 w 126"/>
                  <a:gd name="T57" fmla="*/ 1 h 125"/>
                  <a:gd name="T58" fmla="*/ 0 w 126"/>
                  <a:gd name="T59" fmla="*/ 1 h 125"/>
                  <a:gd name="T60" fmla="*/ 0 w 126"/>
                  <a:gd name="T61" fmla="*/ 1 h 125"/>
                  <a:gd name="T62" fmla="*/ 0 w 126"/>
                  <a:gd name="T63" fmla="*/ 1 h 125"/>
                  <a:gd name="T64" fmla="*/ 0 w 126"/>
                  <a:gd name="T65" fmla="*/ 0 h 125"/>
                  <a:gd name="T66" fmla="*/ 0 w 126"/>
                  <a:gd name="T67" fmla="*/ 1 h 125"/>
                  <a:gd name="T68" fmla="*/ 0 w 126"/>
                  <a:gd name="T69" fmla="*/ 1 h 125"/>
                  <a:gd name="T70" fmla="*/ 0 w 126"/>
                  <a:gd name="T71" fmla="*/ 1 h 125"/>
                  <a:gd name="T72" fmla="*/ 0 w 126"/>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5"/>
                  <a:gd name="T113" fmla="*/ 126 w 12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5">
                    <a:moveTo>
                      <a:pt x="110" y="19"/>
                    </a:moveTo>
                    <a:lnTo>
                      <a:pt x="110" y="19"/>
                    </a:lnTo>
                    <a:lnTo>
                      <a:pt x="118" y="31"/>
                    </a:lnTo>
                    <a:lnTo>
                      <a:pt x="123" y="40"/>
                    </a:lnTo>
                    <a:lnTo>
                      <a:pt x="126" y="52"/>
                    </a:lnTo>
                    <a:lnTo>
                      <a:pt x="126" y="65"/>
                    </a:lnTo>
                    <a:lnTo>
                      <a:pt x="124" y="76"/>
                    </a:lnTo>
                    <a:lnTo>
                      <a:pt x="121" y="88"/>
                    </a:lnTo>
                    <a:lnTo>
                      <a:pt x="114" y="99"/>
                    </a:lnTo>
                    <a:lnTo>
                      <a:pt x="106" y="109"/>
                    </a:lnTo>
                    <a:lnTo>
                      <a:pt x="97" y="117"/>
                    </a:lnTo>
                    <a:lnTo>
                      <a:pt x="85" y="122"/>
                    </a:lnTo>
                    <a:lnTo>
                      <a:pt x="74" y="125"/>
                    </a:lnTo>
                    <a:lnTo>
                      <a:pt x="62" y="125"/>
                    </a:lnTo>
                    <a:lnTo>
                      <a:pt x="49" y="123"/>
                    </a:lnTo>
                    <a:lnTo>
                      <a:pt x="38" y="120"/>
                    </a:lnTo>
                    <a:lnTo>
                      <a:pt x="28" y="114"/>
                    </a:lnTo>
                    <a:lnTo>
                      <a:pt x="18" y="105"/>
                    </a:lnTo>
                    <a:lnTo>
                      <a:pt x="10" y="96"/>
                    </a:lnTo>
                    <a:lnTo>
                      <a:pt x="5" y="84"/>
                    </a:lnTo>
                    <a:lnTo>
                      <a:pt x="2" y="73"/>
                    </a:lnTo>
                    <a:lnTo>
                      <a:pt x="0" y="62"/>
                    </a:lnTo>
                    <a:lnTo>
                      <a:pt x="2" y="49"/>
                    </a:lnTo>
                    <a:lnTo>
                      <a:pt x="7" y="37"/>
                    </a:lnTo>
                    <a:lnTo>
                      <a:pt x="12" y="27"/>
                    </a:lnTo>
                    <a:lnTo>
                      <a:pt x="20" y="18"/>
                    </a:lnTo>
                    <a:lnTo>
                      <a:pt x="31" y="9"/>
                    </a:lnTo>
                    <a:lnTo>
                      <a:pt x="41" y="5"/>
                    </a:lnTo>
                    <a:lnTo>
                      <a:pt x="53" y="1"/>
                    </a:lnTo>
                    <a:lnTo>
                      <a:pt x="66" y="0"/>
                    </a:lnTo>
                    <a:lnTo>
                      <a:pt x="77" y="1"/>
                    </a:lnTo>
                    <a:lnTo>
                      <a:pt x="88" y="5"/>
                    </a:lnTo>
                    <a:lnTo>
                      <a:pt x="100" y="11"/>
                    </a:lnTo>
                    <a:lnTo>
                      <a:pt x="110" y="19"/>
                    </a:lnTo>
                  </a:path>
                </a:pathLst>
              </a:custGeom>
              <a:solidFill>
                <a:schemeClr val="bg1"/>
              </a:solidFill>
              <a:ln w="9525">
                <a:noFill/>
                <a:round/>
                <a:headEnd/>
                <a:tailEnd/>
              </a:ln>
            </p:spPr>
            <p:txBody>
              <a:bodyPr/>
              <a:lstStyle/>
              <a:p>
                <a:endParaRPr lang="es-ES" dirty="0"/>
              </a:p>
            </p:txBody>
          </p:sp>
          <p:sp>
            <p:nvSpPr>
              <p:cNvPr id="98" name="Freeform 58"/>
              <p:cNvSpPr>
                <a:spLocks/>
              </p:cNvSpPr>
              <p:nvPr/>
            </p:nvSpPr>
            <p:spPr bwMode="auto">
              <a:xfrm>
                <a:off x="-1118" y="2292"/>
                <a:ext cx="62" cy="63"/>
              </a:xfrm>
              <a:custGeom>
                <a:avLst/>
                <a:gdLst>
                  <a:gd name="T0" fmla="*/ 0 w 125"/>
                  <a:gd name="T1" fmla="*/ 1 h 125"/>
                  <a:gd name="T2" fmla="*/ 0 w 125"/>
                  <a:gd name="T3" fmla="*/ 1 h 125"/>
                  <a:gd name="T4" fmla="*/ 0 w 125"/>
                  <a:gd name="T5" fmla="*/ 1 h 125"/>
                  <a:gd name="T6" fmla="*/ 0 w 125"/>
                  <a:gd name="T7" fmla="*/ 1 h 125"/>
                  <a:gd name="T8" fmla="*/ 0 w 125"/>
                  <a:gd name="T9" fmla="*/ 1 h 125"/>
                  <a:gd name="T10" fmla="*/ 0 w 125"/>
                  <a:gd name="T11" fmla="*/ 1 h 125"/>
                  <a:gd name="T12" fmla="*/ 0 w 125"/>
                  <a:gd name="T13" fmla="*/ 1 h 125"/>
                  <a:gd name="T14" fmla="*/ 0 w 125"/>
                  <a:gd name="T15" fmla="*/ 1 h 125"/>
                  <a:gd name="T16" fmla="*/ 0 w 125"/>
                  <a:gd name="T17" fmla="*/ 1 h 125"/>
                  <a:gd name="T18" fmla="*/ 0 w 125"/>
                  <a:gd name="T19" fmla="*/ 1 h 125"/>
                  <a:gd name="T20" fmla="*/ 0 w 125"/>
                  <a:gd name="T21" fmla="*/ 1 h 125"/>
                  <a:gd name="T22" fmla="*/ 0 w 125"/>
                  <a:gd name="T23" fmla="*/ 1 h 125"/>
                  <a:gd name="T24" fmla="*/ 0 w 125"/>
                  <a:gd name="T25" fmla="*/ 1 h 125"/>
                  <a:gd name="T26" fmla="*/ 0 w 125"/>
                  <a:gd name="T27" fmla="*/ 1 h 125"/>
                  <a:gd name="T28" fmla="*/ 0 w 125"/>
                  <a:gd name="T29" fmla="*/ 1 h 125"/>
                  <a:gd name="T30" fmla="*/ 0 w 125"/>
                  <a:gd name="T31" fmla="*/ 1 h 125"/>
                  <a:gd name="T32" fmla="*/ 0 w 125"/>
                  <a:gd name="T33" fmla="*/ 1 h 125"/>
                  <a:gd name="T34" fmla="*/ 0 w 125"/>
                  <a:gd name="T35" fmla="*/ 1 h 125"/>
                  <a:gd name="T36" fmla="*/ 0 w 125"/>
                  <a:gd name="T37" fmla="*/ 1 h 125"/>
                  <a:gd name="T38" fmla="*/ 0 w 125"/>
                  <a:gd name="T39" fmla="*/ 1 h 125"/>
                  <a:gd name="T40" fmla="*/ 0 w 125"/>
                  <a:gd name="T41" fmla="*/ 1 h 125"/>
                  <a:gd name="T42" fmla="*/ 0 w 125"/>
                  <a:gd name="T43" fmla="*/ 1 h 125"/>
                  <a:gd name="T44" fmla="*/ 0 w 125"/>
                  <a:gd name="T45" fmla="*/ 1 h 125"/>
                  <a:gd name="T46" fmla="*/ 0 w 125"/>
                  <a:gd name="T47" fmla="*/ 1 h 125"/>
                  <a:gd name="T48" fmla="*/ 0 w 125"/>
                  <a:gd name="T49" fmla="*/ 1 h 125"/>
                  <a:gd name="T50" fmla="*/ 0 w 125"/>
                  <a:gd name="T51" fmla="*/ 1 h 125"/>
                  <a:gd name="T52" fmla="*/ 0 w 125"/>
                  <a:gd name="T53" fmla="*/ 1 h 125"/>
                  <a:gd name="T54" fmla="*/ 0 w 125"/>
                  <a:gd name="T55" fmla="*/ 1 h 125"/>
                  <a:gd name="T56" fmla="*/ 0 w 125"/>
                  <a:gd name="T57" fmla="*/ 1 h 125"/>
                  <a:gd name="T58" fmla="*/ 0 w 125"/>
                  <a:gd name="T59" fmla="*/ 1 h 125"/>
                  <a:gd name="T60" fmla="*/ 0 w 125"/>
                  <a:gd name="T61" fmla="*/ 1 h 125"/>
                  <a:gd name="T62" fmla="*/ 0 w 125"/>
                  <a:gd name="T63" fmla="*/ 1 h 125"/>
                  <a:gd name="T64" fmla="*/ 0 w 125"/>
                  <a:gd name="T65" fmla="*/ 0 h 125"/>
                  <a:gd name="T66" fmla="*/ 0 w 125"/>
                  <a:gd name="T67" fmla="*/ 0 h 125"/>
                  <a:gd name="T68" fmla="*/ 0 w 125"/>
                  <a:gd name="T69" fmla="*/ 1 h 125"/>
                  <a:gd name="T70" fmla="*/ 0 w 125"/>
                  <a:gd name="T71" fmla="*/ 1 h 125"/>
                  <a:gd name="T72" fmla="*/ 0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3" y="14"/>
                    </a:moveTo>
                    <a:lnTo>
                      <a:pt x="103" y="14"/>
                    </a:lnTo>
                    <a:lnTo>
                      <a:pt x="112" y="24"/>
                    </a:lnTo>
                    <a:lnTo>
                      <a:pt x="119" y="35"/>
                    </a:lnTo>
                    <a:lnTo>
                      <a:pt x="122" y="47"/>
                    </a:lnTo>
                    <a:lnTo>
                      <a:pt x="125" y="58"/>
                    </a:lnTo>
                    <a:lnTo>
                      <a:pt x="124" y="70"/>
                    </a:lnTo>
                    <a:lnTo>
                      <a:pt x="122" y="83"/>
                    </a:lnTo>
                    <a:lnTo>
                      <a:pt x="117" y="94"/>
                    </a:lnTo>
                    <a:lnTo>
                      <a:pt x="109" y="104"/>
                    </a:lnTo>
                    <a:lnTo>
                      <a:pt x="99" y="112"/>
                    </a:lnTo>
                    <a:lnTo>
                      <a:pt x="90" y="118"/>
                    </a:lnTo>
                    <a:lnTo>
                      <a:pt x="78" y="123"/>
                    </a:lnTo>
                    <a:lnTo>
                      <a:pt x="67" y="125"/>
                    </a:lnTo>
                    <a:lnTo>
                      <a:pt x="54" y="125"/>
                    </a:lnTo>
                    <a:lnTo>
                      <a:pt x="42" y="122"/>
                    </a:lnTo>
                    <a:lnTo>
                      <a:pt x="31" y="117"/>
                    </a:lnTo>
                    <a:lnTo>
                      <a:pt x="21" y="110"/>
                    </a:lnTo>
                    <a:lnTo>
                      <a:pt x="11" y="100"/>
                    </a:lnTo>
                    <a:lnTo>
                      <a:pt x="5" y="91"/>
                    </a:lnTo>
                    <a:lnTo>
                      <a:pt x="2" y="79"/>
                    </a:lnTo>
                    <a:lnTo>
                      <a:pt x="0" y="66"/>
                    </a:lnTo>
                    <a:lnTo>
                      <a:pt x="0" y="55"/>
                    </a:lnTo>
                    <a:lnTo>
                      <a:pt x="2" y="44"/>
                    </a:lnTo>
                    <a:lnTo>
                      <a:pt x="7" y="32"/>
                    </a:lnTo>
                    <a:lnTo>
                      <a:pt x="15" y="21"/>
                    </a:lnTo>
                    <a:lnTo>
                      <a:pt x="24" y="13"/>
                    </a:lnTo>
                    <a:lnTo>
                      <a:pt x="34" y="6"/>
                    </a:lnTo>
                    <a:lnTo>
                      <a:pt x="46" y="1"/>
                    </a:lnTo>
                    <a:lnTo>
                      <a:pt x="57" y="0"/>
                    </a:lnTo>
                    <a:lnTo>
                      <a:pt x="70" y="0"/>
                    </a:lnTo>
                    <a:lnTo>
                      <a:pt x="81" y="3"/>
                    </a:lnTo>
                    <a:lnTo>
                      <a:pt x="93" y="8"/>
                    </a:lnTo>
                    <a:lnTo>
                      <a:pt x="103" y="14"/>
                    </a:lnTo>
                  </a:path>
                </a:pathLst>
              </a:custGeom>
              <a:solidFill>
                <a:schemeClr val="bg1"/>
              </a:solidFill>
              <a:ln w="9525">
                <a:noFill/>
                <a:round/>
                <a:headEnd/>
                <a:tailEnd/>
              </a:ln>
            </p:spPr>
            <p:txBody>
              <a:bodyPr/>
              <a:lstStyle/>
              <a:p>
                <a:endParaRPr lang="es-ES" dirty="0"/>
              </a:p>
            </p:txBody>
          </p:sp>
          <p:sp>
            <p:nvSpPr>
              <p:cNvPr id="99" name="Freeform 59"/>
              <p:cNvSpPr>
                <a:spLocks/>
              </p:cNvSpPr>
              <p:nvPr/>
            </p:nvSpPr>
            <p:spPr bwMode="auto">
              <a:xfrm>
                <a:off x="-1022" y="2291"/>
                <a:ext cx="62" cy="63"/>
              </a:xfrm>
              <a:custGeom>
                <a:avLst/>
                <a:gdLst>
                  <a:gd name="T0" fmla="*/ 0 w 125"/>
                  <a:gd name="T1" fmla="*/ 0 h 127"/>
                  <a:gd name="T2" fmla="*/ 0 w 125"/>
                  <a:gd name="T3" fmla="*/ 0 h 127"/>
                  <a:gd name="T4" fmla="*/ 0 w 125"/>
                  <a:gd name="T5" fmla="*/ 0 h 127"/>
                  <a:gd name="T6" fmla="*/ 0 w 125"/>
                  <a:gd name="T7" fmla="*/ 0 h 127"/>
                  <a:gd name="T8" fmla="*/ 0 w 125"/>
                  <a:gd name="T9" fmla="*/ 0 h 127"/>
                  <a:gd name="T10" fmla="*/ 0 w 125"/>
                  <a:gd name="T11" fmla="*/ 0 h 127"/>
                  <a:gd name="T12" fmla="*/ 0 w 125"/>
                  <a:gd name="T13" fmla="*/ 0 h 127"/>
                  <a:gd name="T14" fmla="*/ 0 w 125"/>
                  <a:gd name="T15" fmla="*/ 0 h 127"/>
                  <a:gd name="T16" fmla="*/ 0 w 125"/>
                  <a:gd name="T17" fmla="*/ 0 h 127"/>
                  <a:gd name="T18" fmla="*/ 0 w 125"/>
                  <a:gd name="T19" fmla="*/ 0 h 127"/>
                  <a:gd name="T20" fmla="*/ 0 w 125"/>
                  <a:gd name="T21" fmla="*/ 0 h 127"/>
                  <a:gd name="T22" fmla="*/ 0 w 125"/>
                  <a:gd name="T23" fmla="*/ 0 h 127"/>
                  <a:gd name="T24" fmla="*/ 0 w 125"/>
                  <a:gd name="T25" fmla="*/ 0 h 127"/>
                  <a:gd name="T26" fmla="*/ 0 w 125"/>
                  <a:gd name="T27" fmla="*/ 0 h 127"/>
                  <a:gd name="T28" fmla="*/ 0 w 125"/>
                  <a:gd name="T29" fmla="*/ 0 h 127"/>
                  <a:gd name="T30" fmla="*/ 0 w 125"/>
                  <a:gd name="T31" fmla="*/ 0 h 127"/>
                  <a:gd name="T32" fmla="*/ 0 w 125"/>
                  <a:gd name="T33" fmla="*/ 0 h 127"/>
                  <a:gd name="T34" fmla="*/ 0 w 125"/>
                  <a:gd name="T35" fmla="*/ 0 h 127"/>
                  <a:gd name="T36" fmla="*/ 0 w 125"/>
                  <a:gd name="T37" fmla="*/ 0 h 127"/>
                  <a:gd name="T38" fmla="*/ 0 w 125"/>
                  <a:gd name="T39" fmla="*/ 0 h 127"/>
                  <a:gd name="T40" fmla="*/ 0 w 125"/>
                  <a:gd name="T41" fmla="*/ 0 h 127"/>
                  <a:gd name="T42" fmla="*/ 0 w 125"/>
                  <a:gd name="T43" fmla="*/ 0 h 127"/>
                  <a:gd name="T44" fmla="*/ 0 w 125"/>
                  <a:gd name="T45" fmla="*/ 0 h 127"/>
                  <a:gd name="T46" fmla="*/ 0 w 125"/>
                  <a:gd name="T47" fmla="*/ 0 h 127"/>
                  <a:gd name="T48" fmla="*/ 0 w 125"/>
                  <a:gd name="T49" fmla="*/ 0 h 127"/>
                  <a:gd name="T50" fmla="*/ 0 w 125"/>
                  <a:gd name="T51" fmla="*/ 0 h 127"/>
                  <a:gd name="T52" fmla="*/ 0 w 125"/>
                  <a:gd name="T53" fmla="*/ 0 h 127"/>
                  <a:gd name="T54" fmla="*/ 0 w 125"/>
                  <a:gd name="T55" fmla="*/ 0 h 127"/>
                  <a:gd name="T56" fmla="*/ 0 w 125"/>
                  <a:gd name="T57" fmla="*/ 0 h 127"/>
                  <a:gd name="T58" fmla="*/ 0 w 125"/>
                  <a:gd name="T59" fmla="*/ 0 h 127"/>
                  <a:gd name="T60" fmla="*/ 0 w 125"/>
                  <a:gd name="T61" fmla="*/ 0 h 127"/>
                  <a:gd name="T62" fmla="*/ 0 w 125"/>
                  <a:gd name="T63" fmla="*/ 0 h 127"/>
                  <a:gd name="T64" fmla="*/ 0 w 125"/>
                  <a:gd name="T65" fmla="*/ 0 h 127"/>
                  <a:gd name="T66" fmla="*/ 0 w 125"/>
                  <a:gd name="T67" fmla="*/ 0 h 127"/>
                  <a:gd name="T68" fmla="*/ 0 w 125"/>
                  <a:gd name="T69" fmla="*/ 0 h 127"/>
                  <a:gd name="T70" fmla="*/ 0 w 125"/>
                  <a:gd name="T71" fmla="*/ 0 h 127"/>
                  <a:gd name="T72" fmla="*/ 0 w 125"/>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7"/>
                  <a:gd name="T113" fmla="*/ 125 w 12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7">
                    <a:moveTo>
                      <a:pt x="99" y="12"/>
                    </a:moveTo>
                    <a:lnTo>
                      <a:pt x="99" y="12"/>
                    </a:lnTo>
                    <a:lnTo>
                      <a:pt x="109" y="20"/>
                    </a:lnTo>
                    <a:lnTo>
                      <a:pt x="117" y="30"/>
                    </a:lnTo>
                    <a:lnTo>
                      <a:pt x="122" y="41"/>
                    </a:lnTo>
                    <a:lnTo>
                      <a:pt x="125" y="52"/>
                    </a:lnTo>
                    <a:lnTo>
                      <a:pt x="125" y="65"/>
                    </a:lnTo>
                    <a:lnTo>
                      <a:pt x="124" y="77"/>
                    </a:lnTo>
                    <a:lnTo>
                      <a:pt x="121" y="90"/>
                    </a:lnTo>
                    <a:lnTo>
                      <a:pt x="114" y="100"/>
                    </a:lnTo>
                    <a:lnTo>
                      <a:pt x="106" y="109"/>
                    </a:lnTo>
                    <a:lnTo>
                      <a:pt x="96" y="117"/>
                    </a:lnTo>
                    <a:lnTo>
                      <a:pt x="85" y="122"/>
                    </a:lnTo>
                    <a:lnTo>
                      <a:pt x="73" y="126"/>
                    </a:lnTo>
                    <a:lnTo>
                      <a:pt x="60" y="127"/>
                    </a:lnTo>
                    <a:lnTo>
                      <a:pt x="49" y="126"/>
                    </a:lnTo>
                    <a:lnTo>
                      <a:pt x="38" y="121"/>
                    </a:lnTo>
                    <a:lnTo>
                      <a:pt x="26" y="114"/>
                    </a:lnTo>
                    <a:lnTo>
                      <a:pt x="16" y="106"/>
                    </a:lnTo>
                    <a:lnTo>
                      <a:pt x="8" y="96"/>
                    </a:lnTo>
                    <a:lnTo>
                      <a:pt x="3" y="85"/>
                    </a:lnTo>
                    <a:lnTo>
                      <a:pt x="0" y="74"/>
                    </a:lnTo>
                    <a:lnTo>
                      <a:pt x="0" y="62"/>
                    </a:lnTo>
                    <a:lnTo>
                      <a:pt x="2" y="49"/>
                    </a:lnTo>
                    <a:lnTo>
                      <a:pt x="5" y="38"/>
                    </a:lnTo>
                    <a:lnTo>
                      <a:pt x="11" y="26"/>
                    </a:lnTo>
                    <a:lnTo>
                      <a:pt x="20" y="17"/>
                    </a:lnTo>
                    <a:lnTo>
                      <a:pt x="29" y="10"/>
                    </a:lnTo>
                    <a:lnTo>
                      <a:pt x="41" y="4"/>
                    </a:lnTo>
                    <a:lnTo>
                      <a:pt x="52" y="0"/>
                    </a:lnTo>
                    <a:lnTo>
                      <a:pt x="65" y="0"/>
                    </a:lnTo>
                    <a:lnTo>
                      <a:pt x="77" y="2"/>
                    </a:lnTo>
                    <a:lnTo>
                      <a:pt x="88" y="5"/>
                    </a:lnTo>
                    <a:lnTo>
                      <a:pt x="99" y="12"/>
                    </a:lnTo>
                  </a:path>
                </a:pathLst>
              </a:custGeom>
              <a:solidFill>
                <a:schemeClr val="bg1"/>
              </a:solidFill>
              <a:ln w="9525">
                <a:noFill/>
                <a:round/>
                <a:headEnd/>
                <a:tailEnd/>
              </a:ln>
            </p:spPr>
            <p:txBody>
              <a:bodyPr/>
              <a:lstStyle/>
              <a:p>
                <a:endParaRPr lang="es-ES" dirty="0"/>
              </a:p>
            </p:txBody>
          </p:sp>
        </p:grpSp>
        <p:grpSp>
          <p:nvGrpSpPr>
            <p:cNvPr id="28" name="Group 60"/>
            <p:cNvGrpSpPr>
              <a:grpSpLocks/>
            </p:cNvGrpSpPr>
            <p:nvPr/>
          </p:nvGrpSpPr>
          <p:grpSpPr bwMode="auto">
            <a:xfrm>
              <a:off x="2812" y="3163"/>
              <a:ext cx="131" cy="127"/>
              <a:chOff x="-884" y="1134"/>
              <a:chExt cx="530" cy="518"/>
            </a:xfrm>
          </p:grpSpPr>
          <p:grpSp>
            <p:nvGrpSpPr>
              <p:cNvPr id="69" name="Group 61"/>
              <p:cNvGrpSpPr>
                <a:grpSpLocks/>
              </p:cNvGrpSpPr>
              <p:nvPr/>
            </p:nvGrpSpPr>
            <p:grpSpPr bwMode="auto">
              <a:xfrm>
                <a:off x="-864" y="1152"/>
                <a:ext cx="510" cy="500"/>
                <a:chOff x="-884" y="1134"/>
                <a:chExt cx="510" cy="500"/>
              </a:xfrm>
            </p:grpSpPr>
            <p:sp>
              <p:nvSpPr>
                <p:cNvPr id="74" name="Freeform 62"/>
                <p:cNvSpPr>
                  <a:spLocks/>
                </p:cNvSpPr>
                <p:nvPr/>
              </p:nvSpPr>
              <p:spPr bwMode="auto">
                <a:xfrm>
                  <a:off x="-834" y="1134"/>
                  <a:ext cx="460" cy="464"/>
                </a:xfrm>
                <a:custGeom>
                  <a:avLst/>
                  <a:gdLst>
                    <a:gd name="T0" fmla="*/ 42 w 460"/>
                    <a:gd name="T1" fmla="*/ 0 h 464"/>
                    <a:gd name="T2" fmla="*/ 34 w 460"/>
                    <a:gd name="T3" fmla="*/ 2 h 464"/>
                    <a:gd name="T4" fmla="*/ 18 w 460"/>
                    <a:gd name="T5" fmla="*/ 10 h 464"/>
                    <a:gd name="T6" fmla="*/ 6 w 460"/>
                    <a:gd name="T7" fmla="*/ 22 h 464"/>
                    <a:gd name="T8" fmla="*/ 0 w 460"/>
                    <a:gd name="T9" fmla="*/ 38 h 464"/>
                    <a:gd name="T10" fmla="*/ 0 w 460"/>
                    <a:gd name="T11" fmla="*/ 46 h 464"/>
                    <a:gd name="T12" fmla="*/ 4 w 460"/>
                    <a:gd name="T13" fmla="*/ 64 h 464"/>
                    <a:gd name="T14" fmla="*/ 14 w 460"/>
                    <a:gd name="T15" fmla="*/ 76 h 464"/>
                    <a:gd name="T16" fmla="*/ 28 w 460"/>
                    <a:gd name="T17" fmla="*/ 86 h 464"/>
                    <a:gd name="T18" fmla="*/ 44 w 460"/>
                    <a:gd name="T19" fmla="*/ 88 h 464"/>
                    <a:gd name="T20" fmla="*/ 52 w 460"/>
                    <a:gd name="T21" fmla="*/ 88 h 464"/>
                    <a:gd name="T22" fmla="*/ 86 w 460"/>
                    <a:gd name="T23" fmla="*/ 90 h 464"/>
                    <a:gd name="T24" fmla="*/ 148 w 460"/>
                    <a:gd name="T25" fmla="*/ 102 h 464"/>
                    <a:gd name="T26" fmla="*/ 206 w 460"/>
                    <a:gd name="T27" fmla="*/ 128 h 464"/>
                    <a:gd name="T28" fmla="*/ 256 w 460"/>
                    <a:gd name="T29" fmla="*/ 162 h 464"/>
                    <a:gd name="T30" fmla="*/ 300 w 460"/>
                    <a:gd name="T31" fmla="*/ 204 h 464"/>
                    <a:gd name="T32" fmla="*/ 334 w 460"/>
                    <a:gd name="T33" fmla="*/ 256 h 464"/>
                    <a:gd name="T34" fmla="*/ 358 w 460"/>
                    <a:gd name="T35" fmla="*/ 314 h 464"/>
                    <a:gd name="T36" fmla="*/ 372 w 460"/>
                    <a:gd name="T37" fmla="*/ 376 h 464"/>
                    <a:gd name="T38" fmla="*/ 372 w 460"/>
                    <a:gd name="T39" fmla="*/ 416 h 464"/>
                    <a:gd name="T40" fmla="*/ 372 w 460"/>
                    <a:gd name="T41" fmla="*/ 420 h 464"/>
                    <a:gd name="T42" fmla="*/ 376 w 460"/>
                    <a:gd name="T43" fmla="*/ 436 h 464"/>
                    <a:gd name="T44" fmla="*/ 384 w 460"/>
                    <a:gd name="T45" fmla="*/ 450 h 464"/>
                    <a:gd name="T46" fmla="*/ 398 w 460"/>
                    <a:gd name="T47" fmla="*/ 460 h 464"/>
                    <a:gd name="T48" fmla="*/ 414 w 460"/>
                    <a:gd name="T49" fmla="*/ 464 h 464"/>
                    <a:gd name="T50" fmla="*/ 424 w 460"/>
                    <a:gd name="T51" fmla="*/ 464 h 464"/>
                    <a:gd name="T52" fmla="*/ 440 w 460"/>
                    <a:gd name="T53" fmla="*/ 458 h 464"/>
                    <a:gd name="T54" fmla="*/ 452 w 460"/>
                    <a:gd name="T55" fmla="*/ 446 h 464"/>
                    <a:gd name="T56" fmla="*/ 460 w 460"/>
                    <a:gd name="T57" fmla="*/ 430 h 464"/>
                    <a:gd name="T58" fmla="*/ 460 w 460"/>
                    <a:gd name="T59" fmla="*/ 420 h 464"/>
                    <a:gd name="T60" fmla="*/ 460 w 460"/>
                    <a:gd name="T61" fmla="*/ 408 h 464"/>
                    <a:gd name="T62" fmla="*/ 452 w 460"/>
                    <a:gd name="T63" fmla="*/ 326 h 464"/>
                    <a:gd name="T64" fmla="*/ 428 w 460"/>
                    <a:gd name="T65" fmla="*/ 250 h 464"/>
                    <a:gd name="T66" fmla="*/ 390 w 460"/>
                    <a:gd name="T67" fmla="*/ 180 h 464"/>
                    <a:gd name="T68" fmla="*/ 342 w 460"/>
                    <a:gd name="T69" fmla="*/ 120 h 464"/>
                    <a:gd name="T70" fmla="*/ 280 w 460"/>
                    <a:gd name="T71" fmla="*/ 70 h 464"/>
                    <a:gd name="T72" fmla="*/ 212 w 460"/>
                    <a:gd name="T73" fmla="*/ 32 h 464"/>
                    <a:gd name="T74" fmla="*/ 134 w 460"/>
                    <a:gd name="T75" fmla="*/ 8 h 464"/>
                    <a:gd name="T76" fmla="*/ 52 w 460"/>
                    <a:gd name="T77" fmla="*/ 0 h 4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464"/>
                    <a:gd name="T119" fmla="*/ 460 w 460"/>
                    <a:gd name="T120" fmla="*/ 464 h 4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464">
                      <a:moveTo>
                        <a:pt x="46" y="0"/>
                      </a:moveTo>
                      <a:lnTo>
                        <a:pt x="42" y="0"/>
                      </a:lnTo>
                      <a:lnTo>
                        <a:pt x="34" y="2"/>
                      </a:lnTo>
                      <a:lnTo>
                        <a:pt x="26" y="4"/>
                      </a:lnTo>
                      <a:lnTo>
                        <a:pt x="18" y="10"/>
                      </a:lnTo>
                      <a:lnTo>
                        <a:pt x="12" y="14"/>
                      </a:lnTo>
                      <a:lnTo>
                        <a:pt x="6" y="22"/>
                      </a:lnTo>
                      <a:lnTo>
                        <a:pt x="2" y="28"/>
                      </a:lnTo>
                      <a:lnTo>
                        <a:pt x="0" y="38"/>
                      </a:lnTo>
                      <a:lnTo>
                        <a:pt x="0" y="46"/>
                      </a:lnTo>
                      <a:lnTo>
                        <a:pt x="0" y="54"/>
                      </a:lnTo>
                      <a:lnTo>
                        <a:pt x="4" y="64"/>
                      </a:lnTo>
                      <a:lnTo>
                        <a:pt x="8" y="70"/>
                      </a:lnTo>
                      <a:lnTo>
                        <a:pt x="14" y="76"/>
                      </a:lnTo>
                      <a:lnTo>
                        <a:pt x="20" y="82"/>
                      </a:lnTo>
                      <a:lnTo>
                        <a:pt x="28" y="86"/>
                      </a:lnTo>
                      <a:lnTo>
                        <a:pt x="36" y="88"/>
                      </a:lnTo>
                      <a:lnTo>
                        <a:pt x="44" y="88"/>
                      </a:lnTo>
                      <a:lnTo>
                        <a:pt x="48" y="88"/>
                      </a:lnTo>
                      <a:lnTo>
                        <a:pt x="52" y="88"/>
                      </a:lnTo>
                      <a:lnTo>
                        <a:pt x="86" y="90"/>
                      </a:lnTo>
                      <a:lnTo>
                        <a:pt x="118" y="94"/>
                      </a:lnTo>
                      <a:lnTo>
                        <a:pt x="148" y="102"/>
                      </a:lnTo>
                      <a:lnTo>
                        <a:pt x="178" y="114"/>
                      </a:lnTo>
                      <a:lnTo>
                        <a:pt x="206" y="128"/>
                      </a:lnTo>
                      <a:lnTo>
                        <a:pt x="232" y="144"/>
                      </a:lnTo>
                      <a:lnTo>
                        <a:pt x="256" y="162"/>
                      </a:lnTo>
                      <a:lnTo>
                        <a:pt x="278" y="182"/>
                      </a:lnTo>
                      <a:lnTo>
                        <a:pt x="300" y="204"/>
                      </a:lnTo>
                      <a:lnTo>
                        <a:pt x="318" y="230"/>
                      </a:lnTo>
                      <a:lnTo>
                        <a:pt x="334" y="256"/>
                      </a:lnTo>
                      <a:lnTo>
                        <a:pt x="348" y="284"/>
                      </a:lnTo>
                      <a:lnTo>
                        <a:pt x="358" y="314"/>
                      </a:lnTo>
                      <a:lnTo>
                        <a:pt x="366" y="344"/>
                      </a:lnTo>
                      <a:lnTo>
                        <a:pt x="372" y="376"/>
                      </a:lnTo>
                      <a:lnTo>
                        <a:pt x="372" y="408"/>
                      </a:lnTo>
                      <a:lnTo>
                        <a:pt x="372" y="416"/>
                      </a:lnTo>
                      <a:lnTo>
                        <a:pt x="372" y="420"/>
                      </a:lnTo>
                      <a:lnTo>
                        <a:pt x="374" y="428"/>
                      </a:lnTo>
                      <a:lnTo>
                        <a:pt x="376" y="436"/>
                      </a:lnTo>
                      <a:lnTo>
                        <a:pt x="380" y="444"/>
                      </a:lnTo>
                      <a:lnTo>
                        <a:pt x="384" y="450"/>
                      </a:lnTo>
                      <a:lnTo>
                        <a:pt x="390" y="456"/>
                      </a:lnTo>
                      <a:lnTo>
                        <a:pt x="398" y="460"/>
                      </a:lnTo>
                      <a:lnTo>
                        <a:pt x="406" y="464"/>
                      </a:lnTo>
                      <a:lnTo>
                        <a:pt x="414" y="464"/>
                      </a:lnTo>
                      <a:lnTo>
                        <a:pt x="424" y="464"/>
                      </a:lnTo>
                      <a:lnTo>
                        <a:pt x="432" y="462"/>
                      </a:lnTo>
                      <a:lnTo>
                        <a:pt x="440" y="458"/>
                      </a:lnTo>
                      <a:lnTo>
                        <a:pt x="446" y="452"/>
                      </a:lnTo>
                      <a:lnTo>
                        <a:pt x="452" y="446"/>
                      </a:lnTo>
                      <a:lnTo>
                        <a:pt x="456" y="438"/>
                      </a:lnTo>
                      <a:lnTo>
                        <a:pt x="460" y="430"/>
                      </a:lnTo>
                      <a:lnTo>
                        <a:pt x="460" y="422"/>
                      </a:lnTo>
                      <a:lnTo>
                        <a:pt x="460" y="420"/>
                      </a:lnTo>
                      <a:lnTo>
                        <a:pt x="460" y="408"/>
                      </a:lnTo>
                      <a:lnTo>
                        <a:pt x="458" y="366"/>
                      </a:lnTo>
                      <a:lnTo>
                        <a:pt x="452" y="326"/>
                      </a:lnTo>
                      <a:lnTo>
                        <a:pt x="442" y="288"/>
                      </a:lnTo>
                      <a:lnTo>
                        <a:pt x="428" y="250"/>
                      </a:lnTo>
                      <a:lnTo>
                        <a:pt x="412" y="214"/>
                      </a:lnTo>
                      <a:lnTo>
                        <a:pt x="390" y="180"/>
                      </a:lnTo>
                      <a:lnTo>
                        <a:pt x="368" y="150"/>
                      </a:lnTo>
                      <a:lnTo>
                        <a:pt x="342" y="120"/>
                      </a:lnTo>
                      <a:lnTo>
                        <a:pt x="312" y="94"/>
                      </a:lnTo>
                      <a:lnTo>
                        <a:pt x="280" y="70"/>
                      </a:lnTo>
                      <a:lnTo>
                        <a:pt x="248" y="50"/>
                      </a:lnTo>
                      <a:lnTo>
                        <a:pt x="212" y="32"/>
                      </a:lnTo>
                      <a:lnTo>
                        <a:pt x="174" y="18"/>
                      </a:lnTo>
                      <a:lnTo>
                        <a:pt x="134" y="8"/>
                      </a:lnTo>
                      <a:lnTo>
                        <a:pt x="94" y="2"/>
                      </a:lnTo>
                      <a:lnTo>
                        <a:pt x="52" y="0"/>
                      </a:lnTo>
                      <a:lnTo>
                        <a:pt x="46" y="0"/>
                      </a:lnTo>
                      <a:close/>
                    </a:path>
                  </a:pathLst>
                </a:custGeom>
                <a:solidFill>
                  <a:schemeClr val="tx1">
                    <a:alpha val="38823"/>
                  </a:schemeClr>
                </a:solidFill>
                <a:ln w="9525">
                  <a:noFill/>
                  <a:round/>
                  <a:headEnd/>
                  <a:tailEnd/>
                </a:ln>
              </p:spPr>
              <p:txBody>
                <a:bodyPr/>
                <a:lstStyle/>
                <a:p>
                  <a:endParaRPr lang="es-ES" dirty="0"/>
                </a:p>
              </p:txBody>
            </p:sp>
            <p:sp>
              <p:nvSpPr>
                <p:cNvPr id="75" name="Freeform 63"/>
                <p:cNvSpPr>
                  <a:spLocks/>
                </p:cNvSpPr>
                <p:nvPr/>
              </p:nvSpPr>
              <p:spPr bwMode="auto">
                <a:xfrm>
                  <a:off x="-848" y="1296"/>
                  <a:ext cx="318" cy="316"/>
                </a:xfrm>
                <a:custGeom>
                  <a:avLst/>
                  <a:gdLst>
                    <a:gd name="T0" fmla="*/ 40 w 318"/>
                    <a:gd name="T1" fmla="*/ 0 h 316"/>
                    <a:gd name="T2" fmla="*/ 38 w 318"/>
                    <a:gd name="T3" fmla="*/ 0 h 316"/>
                    <a:gd name="T4" fmla="*/ 22 w 318"/>
                    <a:gd name="T5" fmla="*/ 4 h 316"/>
                    <a:gd name="T6" fmla="*/ 10 w 318"/>
                    <a:gd name="T7" fmla="*/ 14 h 316"/>
                    <a:gd name="T8" fmla="*/ 6 w 318"/>
                    <a:gd name="T9" fmla="*/ 20 h 316"/>
                    <a:gd name="T10" fmla="*/ 0 w 318"/>
                    <a:gd name="T11" fmla="*/ 34 h 316"/>
                    <a:gd name="T12" fmla="*/ 0 w 318"/>
                    <a:gd name="T13" fmla="*/ 40 h 316"/>
                    <a:gd name="T14" fmla="*/ 2 w 318"/>
                    <a:gd name="T15" fmla="*/ 56 h 316"/>
                    <a:gd name="T16" fmla="*/ 12 w 318"/>
                    <a:gd name="T17" fmla="*/ 68 h 316"/>
                    <a:gd name="T18" fmla="*/ 24 w 318"/>
                    <a:gd name="T19" fmla="*/ 76 h 316"/>
                    <a:gd name="T20" fmla="*/ 40 w 318"/>
                    <a:gd name="T21" fmla="*/ 78 h 316"/>
                    <a:gd name="T22" fmla="*/ 44 w 318"/>
                    <a:gd name="T23" fmla="*/ 78 h 316"/>
                    <a:gd name="T24" fmla="*/ 64 w 318"/>
                    <a:gd name="T25" fmla="*/ 80 h 316"/>
                    <a:gd name="T26" fmla="*/ 102 w 318"/>
                    <a:gd name="T27" fmla="*/ 86 h 316"/>
                    <a:gd name="T28" fmla="*/ 138 w 318"/>
                    <a:gd name="T29" fmla="*/ 102 h 316"/>
                    <a:gd name="T30" fmla="*/ 168 w 318"/>
                    <a:gd name="T31" fmla="*/ 122 h 316"/>
                    <a:gd name="T32" fmla="*/ 196 w 318"/>
                    <a:gd name="T33" fmla="*/ 148 h 316"/>
                    <a:gd name="T34" fmla="*/ 216 w 318"/>
                    <a:gd name="T35" fmla="*/ 178 h 316"/>
                    <a:gd name="T36" fmla="*/ 230 w 318"/>
                    <a:gd name="T37" fmla="*/ 214 h 316"/>
                    <a:gd name="T38" fmla="*/ 238 w 318"/>
                    <a:gd name="T39" fmla="*/ 250 h 316"/>
                    <a:gd name="T40" fmla="*/ 240 w 318"/>
                    <a:gd name="T41" fmla="*/ 276 h 316"/>
                    <a:gd name="T42" fmla="*/ 240 w 318"/>
                    <a:gd name="T43" fmla="*/ 276 h 316"/>
                    <a:gd name="T44" fmla="*/ 242 w 318"/>
                    <a:gd name="T45" fmla="*/ 292 h 316"/>
                    <a:gd name="T46" fmla="*/ 250 w 318"/>
                    <a:gd name="T47" fmla="*/ 304 h 316"/>
                    <a:gd name="T48" fmla="*/ 256 w 318"/>
                    <a:gd name="T49" fmla="*/ 310 h 316"/>
                    <a:gd name="T50" fmla="*/ 270 w 318"/>
                    <a:gd name="T51" fmla="*/ 316 h 316"/>
                    <a:gd name="T52" fmla="*/ 278 w 318"/>
                    <a:gd name="T53" fmla="*/ 316 h 316"/>
                    <a:gd name="T54" fmla="*/ 292 w 318"/>
                    <a:gd name="T55" fmla="*/ 314 h 316"/>
                    <a:gd name="T56" fmla="*/ 306 w 318"/>
                    <a:gd name="T57" fmla="*/ 306 h 316"/>
                    <a:gd name="T58" fmla="*/ 314 w 318"/>
                    <a:gd name="T59" fmla="*/ 294 h 316"/>
                    <a:gd name="T60" fmla="*/ 318 w 318"/>
                    <a:gd name="T61" fmla="*/ 280 h 316"/>
                    <a:gd name="T62" fmla="*/ 318 w 318"/>
                    <a:gd name="T63" fmla="*/ 270 h 316"/>
                    <a:gd name="T64" fmla="*/ 316 w 318"/>
                    <a:gd name="T65" fmla="*/ 244 h 316"/>
                    <a:gd name="T66" fmla="*/ 306 w 318"/>
                    <a:gd name="T67" fmla="*/ 190 h 316"/>
                    <a:gd name="T68" fmla="*/ 284 w 318"/>
                    <a:gd name="T69" fmla="*/ 142 h 316"/>
                    <a:gd name="T70" fmla="*/ 256 w 318"/>
                    <a:gd name="T71" fmla="*/ 100 h 316"/>
                    <a:gd name="T72" fmla="*/ 218 w 318"/>
                    <a:gd name="T73" fmla="*/ 62 h 316"/>
                    <a:gd name="T74" fmla="*/ 174 w 318"/>
                    <a:gd name="T75" fmla="*/ 34 h 316"/>
                    <a:gd name="T76" fmla="*/ 126 w 318"/>
                    <a:gd name="T77" fmla="*/ 12 h 316"/>
                    <a:gd name="T78" fmla="*/ 72 w 318"/>
                    <a:gd name="T79" fmla="*/ 2 h 316"/>
                    <a:gd name="T80" fmla="*/ 44 w 318"/>
                    <a:gd name="T81" fmla="*/ 0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316"/>
                    <a:gd name="T125" fmla="*/ 318 w 318"/>
                    <a:gd name="T126" fmla="*/ 316 h 3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316">
                      <a:moveTo>
                        <a:pt x="44" y="0"/>
                      </a:moveTo>
                      <a:lnTo>
                        <a:pt x="40" y="0"/>
                      </a:lnTo>
                      <a:lnTo>
                        <a:pt x="38" y="0"/>
                      </a:lnTo>
                      <a:lnTo>
                        <a:pt x="30" y="2"/>
                      </a:lnTo>
                      <a:lnTo>
                        <a:pt x="22" y="4"/>
                      </a:lnTo>
                      <a:lnTo>
                        <a:pt x="16" y="8"/>
                      </a:lnTo>
                      <a:lnTo>
                        <a:pt x="10" y="14"/>
                      </a:lnTo>
                      <a:lnTo>
                        <a:pt x="6" y="20"/>
                      </a:lnTo>
                      <a:lnTo>
                        <a:pt x="2" y="26"/>
                      </a:lnTo>
                      <a:lnTo>
                        <a:pt x="0" y="34"/>
                      </a:lnTo>
                      <a:lnTo>
                        <a:pt x="0" y="40"/>
                      </a:lnTo>
                      <a:lnTo>
                        <a:pt x="0" y="48"/>
                      </a:lnTo>
                      <a:lnTo>
                        <a:pt x="2" y="56"/>
                      </a:lnTo>
                      <a:lnTo>
                        <a:pt x="6" y="62"/>
                      </a:lnTo>
                      <a:lnTo>
                        <a:pt x="12" y="68"/>
                      </a:lnTo>
                      <a:lnTo>
                        <a:pt x="18" y="72"/>
                      </a:lnTo>
                      <a:lnTo>
                        <a:pt x="24" y="76"/>
                      </a:lnTo>
                      <a:lnTo>
                        <a:pt x="32" y="78"/>
                      </a:lnTo>
                      <a:lnTo>
                        <a:pt x="40" y="78"/>
                      </a:lnTo>
                      <a:lnTo>
                        <a:pt x="42" y="78"/>
                      </a:lnTo>
                      <a:lnTo>
                        <a:pt x="44" y="78"/>
                      </a:lnTo>
                      <a:lnTo>
                        <a:pt x="64" y="80"/>
                      </a:lnTo>
                      <a:lnTo>
                        <a:pt x="84" y="82"/>
                      </a:lnTo>
                      <a:lnTo>
                        <a:pt x="102" y="86"/>
                      </a:lnTo>
                      <a:lnTo>
                        <a:pt x="120" y="94"/>
                      </a:lnTo>
                      <a:lnTo>
                        <a:pt x="138" y="102"/>
                      </a:lnTo>
                      <a:lnTo>
                        <a:pt x="154" y="112"/>
                      </a:lnTo>
                      <a:lnTo>
                        <a:pt x="168" y="122"/>
                      </a:lnTo>
                      <a:lnTo>
                        <a:pt x="182" y="134"/>
                      </a:lnTo>
                      <a:lnTo>
                        <a:pt x="196" y="148"/>
                      </a:lnTo>
                      <a:lnTo>
                        <a:pt x="206" y="164"/>
                      </a:lnTo>
                      <a:lnTo>
                        <a:pt x="216" y="178"/>
                      </a:lnTo>
                      <a:lnTo>
                        <a:pt x="224" y="196"/>
                      </a:lnTo>
                      <a:lnTo>
                        <a:pt x="230" y="214"/>
                      </a:lnTo>
                      <a:lnTo>
                        <a:pt x="236" y="232"/>
                      </a:lnTo>
                      <a:lnTo>
                        <a:pt x="238" y="250"/>
                      </a:lnTo>
                      <a:lnTo>
                        <a:pt x="240" y="270"/>
                      </a:lnTo>
                      <a:lnTo>
                        <a:pt x="240" y="276"/>
                      </a:lnTo>
                      <a:lnTo>
                        <a:pt x="240" y="284"/>
                      </a:lnTo>
                      <a:lnTo>
                        <a:pt x="242" y="292"/>
                      </a:lnTo>
                      <a:lnTo>
                        <a:pt x="246" y="298"/>
                      </a:lnTo>
                      <a:lnTo>
                        <a:pt x="250" y="304"/>
                      </a:lnTo>
                      <a:lnTo>
                        <a:pt x="256" y="310"/>
                      </a:lnTo>
                      <a:lnTo>
                        <a:pt x="262" y="314"/>
                      </a:lnTo>
                      <a:lnTo>
                        <a:pt x="270" y="316"/>
                      </a:lnTo>
                      <a:lnTo>
                        <a:pt x="278" y="316"/>
                      </a:lnTo>
                      <a:lnTo>
                        <a:pt x="286" y="316"/>
                      </a:lnTo>
                      <a:lnTo>
                        <a:pt x="292" y="314"/>
                      </a:lnTo>
                      <a:lnTo>
                        <a:pt x="300" y="312"/>
                      </a:lnTo>
                      <a:lnTo>
                        <a:pt x="306" y="306"/>
                      </a:lnTo>
                      <a:lnTo>
                        <a:pt x="310" y="300"/>
                      </a:lnTo>
                      <a:lnTo>
                        <a:pt x="314" y="294"/>
                      </a:lnTo>
                      <a:lnTo>
                        <a:pt x="316" y="288"/>
                      </a:lnTo>
                      <a:lnTo>
                        <a:pt x="318" y="280"/>
                      </a:lnTo>
                      <a:lnTo>
                        <a:pt x="318" y="278"/>
                      </a:lnTo>
                      <a:lnTo>
                        <a:pt x="318" y="270"/>
                      </a:lnTo>
                      <a:lnTo>
                        <a:pt x="316" y="244"/>
                      </a:lnTo>
                      <a:lnTo>
                        <a:pt x="312" y="216"/>
                      </a:lnTo>
                      <a:lnTo>
                        <a:pt x="306" y="190"/>
                      </a:lnTo>
                      <a:lnTo>
                        <a:pt x="296" y="166"/>
                      </a:lnTo>
                      <a:lnTo>
                        <a:pt x="284" y="142"/>
                      </a:lnTo>
                      <a:lnTo>
                        <a:pt x="272" y="120"/>
                      </a:lnTo>
                      <a:lnTo>
                        <a:pt x="256" y="100"/>
                      </a:lnTo>
                      <a:lnTo>
                        <a:pt x="238" y="80"/>
                      </a:lnTo>
                      <a:lnTo>
                        <a:pt x="218" y="62"/>
                      </a:lnTo>
                      <a:lnTo>
                        <a:pt x="198" y="46"/>
                      </a:lnTo>
                      <a:lnTo>
                        <a:pt x="174" y="34"/>
                      </a:lnTo>
                      <a:lnTo>
                        <a:pt x="150" y="22"/>
                      </a:lnTo>
                      <a:lnTo>
                        <a:pt x="126" y="12"/>
                      </a:lnTo>
                      <a:lnTo>
                        <a:pt x="100" y="6"/>
                      </a:lnTo>
                      <a:lnTo>
                        <a:pt x="72" y="2"/>
                      </a:lnTo>
                      <a:lnTo>
                        <a:pt x="44" y="0"/>
                      </a:lnTo>
                      <a:close/>
                    </a:path>
                  </a:pathLst>
                </a:custGeom>
                <a:solidFill>
                  <a:schemeClr val="tx1">
                    <a:alpha val="38823"/>
                  </a:schemeClr>
                </a:solidFill>
                <a:ln w="9525">
                  <a:noFill/>
                  <a:round/>
                  <a:headEnd/>
                  <a:tailEnd/>
                </a:ln>
              </p:spPr>
              <p:txBody>
                <a:bodyPr/>
                <a:lstStyle/>
                <a:p>
                  <a:endParaRPr lang="es-ES" dirty="0"/>
                </a:p>
              </p:txBody>
            </p:sp>
            <p:sp>
              <p:nvSpPr>
                <p:cNvPr id="76" name="Freeform 64"/>
                <p:cNvSpPr>
                  <a:spLocks/>
                </p:cNvSpPr>
                <p:nvPr/>
              </p:nvSpPr>
              <p:spPr bwMode="auto">
                <a:xfrm>
                  <a:off x="-884" y="1450"/>
                  <a:ext cx="184" cy="184"/>
                </a:xfrm>
                <a:custGeom>
                  <a:avLst/>
                  <a:gdLst>
                    <a:gd name="T0" fmla="*/ 184 w 184"/>
                    <a:gd name="T1" fmla="*/ 92 h 184"/>
                    <a:gd name="T2" fmla="*/ 184 w 184"/>
                    <a:gd name="T3" fmla="*/ 92 h 184"/>
                    <a:gd name="T4" fmla="*/ 182 w 184"/>
                    <a:gd name="T5" fmla="*/ 112 h 184"/>
                    <a:gd name="T6" fmla="*/ 176 w 184"/>
                    <a:gd name="T7" fmla="*/ 128 h 184"/>
                    <a:gd name="T8" fmla="*/ 168 w 184"/>
                    <a:gd name="T9" fmla="*/ 144 h 184"/>
                    <a:gd name="T10" fmla="*/ 156 w 184"/>
                    <a:gd name="T11" fmla="*/ 158 h 184"/>
                    <a:gd name="T12" fmla="*/ 142 w 184"/>
                    <a:gd name="T13" fmla="*/ 168 h 184"/>
                    <a:gd name="T14" fmla="*/ 128 w 184"/>
                    <a:gd name="T15" fmla="*/ 178 h 184"/>
                    <a:gd name="T16" fmla="*/ 110 w 184"/>
                    <a:gd name="T17" fmla="*/ 182 h 184"/>
                    <a:gd name="T18" fmla="*/ 92 w 184"/>
                    <a:gd name="T19" fmla="*/ 184 h 184"/>
                    <a:gd name="T20" fmla="*/ 92 w 184"/>
                    <a:gd name="T21" fmla="*/ 184 h 184"/>
                    <a:gd name="T22" fmla="*/ 72 w 184"/>
                    <a:gd name="T23" fmla="*/ 182 h 184"/>
                    <a:gd name="T24" fmla="*/ 56 w 184"/>
                    <a:gd name="T25" fmla="*/ 178 h 184"/>
                    <a:gd name="T26" fmla="*/ 40 w 184"/>
                    <a:gd name="T27" fmla="*/ 168 h 184"/>
                    <a:gd name="T28" fmla="*/ 26 w 184"/>
                    <a:gd name="T29" fmla="*/ 158 h 184"/>
                    <a:gd name="T30" fmla="*/ 14 w 184"/>
                    <a:gd name="T31" fmla="*/ 144 h 184"/>
                    <a:gd name="T32" fmla="*/ 6 w 184"/>
                    <a:gd name="T33" fmla="*/ 128 h 184"/>
                    <a:gd name="T34" fmla="*/ 0 w 184"/>
                    <a:gd name="T35" fmla="*/ 112 h 184"/>
                    <a:gd name="T36" fmla="*/ 0 w 184"/>
                    <a:gd name="T37" fmla="*/ 92 h 184"/>
                    <a:gd name="T38" fmla="*/ 0 w 184"/>
                    <a:gd name="T39" fmla="*/ 92 h 184"/>
                    <a:gd name="T40" fmla="*/ 0 w 184"/>
                    <a:gd name="T41" fmla="*/ 74 h 184"/>
                    <a:gd name="T42" fmla="*/ 6 w 184"/>
                    <a:gd name="T43" fmla="*/ 56 h 184"/>
                    <a:gd name="T44" fmla="*/ 14 w 184"/>
                    <a:gd name="T45" fmla="*/ 40 h 184"/>
                    <a:gd name="T46" fmla="*/ 26 w 184"/>
                    <a:gd name="T47" fmla="*/ 28 h 184"/>
                    <a:gd name="T48" fmla="*/ 40 w 184"/>
                    <a:gd name="T49" fmla="*/ 16 h 184"/>
                    <a:gd name="T50" fmla="*/ 56 w 184"/>
                    <a:gd name="T51" fmla="*/ 8 h 184"/>
                    <a:gd name="T52" fmla="*/ 72 w 184"/>
                    <a:gd name="T53" fmla="*/ 2 h 184"/>
                    <a:gd name="T54" fmla="*/ 92 w 184"/>
                    <a:gd name="T55" fmla="*/ 0 h 184"/>
                    <a:gd name="T56" fmla="*/ 92 w 184"/>
                    <a:gd name="T57" fmla="*/ 0 h 184"/>
                    <a:gd name="T58" fmla="*/ 110 w 184"/>
                    <a:gd name="T59" fmla="*/ 2 h 184"/>
                    <a:gd name="T60" fmla="*/ 128 w 184"/>
                    <a:gd name="T61" fmla="*/ 8 h 184"/>
                    <a:gd name="T62" fmla="*/ 142 w 184"/>
                    <a:gd name="T63" fmla="*/ 16 h 184"/>
                    <a:gd name="T64" fmla="*/ 156 w 184"/>
                    <a:gd name="T65" fmla="*/ 28 h 184"/>
                    <a:gd name="T66" fmla="*/ 168 w 184"/>
                    <a:gd name="T67" fmla="*/ 40 h 184"/>
                    <a:gd name="T68" fmla="*/ 176 w 184"/>
                    <a:gd name="T69" fmla="*/ 56 h 184"/>
                    <a:gd name="T70" fmla="*/ 182 w 184"/>
                    <a:gd name="T71" fmla="*/ 74 h 184"/>
                    <a:gd name="T72" fmla="*/ 184 w 184"/>
                    <a:gd name="T73" fmla="*/ 92 h 184"/>
                    <a:gd name="T74" fmla="*/ 184 w 184"/>
                    <a:gd name="T75" fmla="*/ 92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84"/>
                    <a:gd name="T116" fmla="*/ 184 w 184"/>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84">
                      <a:moveTo>
                        <a:pt x="184" y="92"/>
                      </a:moveTo>
                      <a:lnTo>
                        <a:pt x="184" y="92"/>
                      </a:lnTo>
                      <a:lnTo>
                        <a:pt x="182" y="112"/>
                      </a:lnTo>
                      <a:lnTo>
                        <a:pt x="176" y="128"/>
                      </a:lnTo>
                      <a:lnTo>
                        <a:pt x="168" y="144"/>
                      </a:lnTo>
                      <a:lnTo>
                        <a:pt x="156" y="158"/>
                      </a:lnTo>
                      <a:lnTo>
                        <a:pt x="142" y="168"/>
                      </a:lnTo>
                      <a:lnTo>
                        <a:pt x="128" y="178"/>
                      </a:lnTo>
                      <a:lnTo>
                        <a:pt x="110" y="182"/>
                      </a:lnTo>
                      <a:lnTo>
                        <a:pt x="92" y="184"/>
                      </a:lnTo>
                      <a:lnTo>
                        <a:pt x="72" y="182"/>
                      </a:lnTo>
                      <a:lnTo>
                        <a:pt x="56" y="178"/>
                      </a:lnTo>
                      <a:lnTo>
                        <a:pt x="40" y="168"/>
                      </a:lnTo>
                      <a:lnTo>
                        <a:pt x="26" y="158"/>
                      </a:lnTo>
                      <a:lnTo>
                        <a:pt x="14" y="144"/>
                      </a:lnTo>
                      <a:lnTo>
                        <a:pt x="6" y="128"/>
                      </a:lnTo>
                      <a:lnTo>
                        <a:pt x="0" y="112"/>
                      </a:lnTo>
                      <a:lnTo>
                        <a:pt x="0" y="92"/>
                      </a:lnTo>
                      <a:lnTo>
                        <a:pt x="0" y="74"/>
                      </a:lnTo>
                      <a:lnTo>
                        <a:pt x="6" y="56"/>
                      </a:lnTo>
                      <a:lnTo>
                        <a:pt x="14" y="40"/>
                      </a:lnTo>
                      <a:lnTo>
                        <a:pt x="26" y="28"/>
                      </a:lnTo>
                      <a:lnTo>
                        <a:pt x="40" y="16"/>
                      </a:lnTo>
                      <a:lnTo>
                        <a:pt x="56" y="8"/>
                      </a:lnTo>
                      <a:lnTo>
                        <a:pt x="72" y="2"/>
                      </a:lnTo>
                      <a:lnTo>
                        <a:pt x="92" y="0"/>
                      </a:lnTo>
                      <a:lnTo>
                        <a:pt x="110" y="2"/>
                      </a:lnTo>
                      <a:lnTo>
                        <a:pt x="128" y="8"/>
                      </a:lnTo>
                      <a:lnTo>
                        <a:pt x="142" y="16"/>
                      </a:lnTo>
                      <a:lnTo>
                        <a:pt x="156" y="28"/>
                      </a:lnTo>
                      <a:lnTo>
                        <a:pt x="168" y="40"/>
                      </a:lnTo>
                      <a:lnTo>
                        <a:pt x="176" y="56"/>
                      </a:lnTo>
                      <a:lnTo>
                        <a:pt x="182" y="74"/>
                      </a:lnTo>
                      <a:lnTo>
                        <a:pt x="184" y="92"/>
                      </a:lnTo>
                      <a:close/>
                    </a:path>
                  </a:pathLst>
                </a:custGeom>
                <a:solidFill>
                  <a:schemeClr val="tx1">
                    <a:alpha val="38823"/>
                  </a:schemeClr>
                </a:solidFill>
                <a:ln w="9525">
                  <a:noFill/>
                  <a:round/>
                  <a:headEnd/>
                  <a:tailEnd/>
                </a:ln>
              </p:spPr>
              <p:txBody>
                <a:bodyPr/>
                <a:lstStyle/>
                <a:p>
                  <a:endParaRPr lang="es-ES" dirty="0"/>
                </a:p>
              </p:txBody>
            </p:sp>
          </p:grpSp>
          <p:grpSp>
            <p:nvGrpSpPr>
              <p:cNvPr id="70" name="Group 65"/>
              <p:cNvGrpSpPr>
                <a:grpSpLocks/>
              </p:cNvGrpSpPr>
              <p:nvPr/>
            </p:nvGrpSpPr>
            <p:grpSpPr bwMode="auto">
              <a:xfrm>
                <a:off x="-884" y="1134"/>
                <a:ext cx="510" cy="500"/>
                <a:chOff x="-884" y="1134"/>
                <a:chExt cx="510" cy="500"/>
              </a:xfrm>
            </p:grpSpPr>
            <p:sp>
              <p:nvSpPr>
                <p:cNvPr id="71" name="Freeform 66"/>
                <p:cNvSpPr>
                  <a:spLocks/>
                </p:cNvSpPr>
                <p:nvPr/>
              </p:nvSpPr>
              <p:spPr bwMode="auto">
                <a:xfrm>
                  <a:off x="-834" y="1134"/>
                  <a:ext cx="460" cy="464"/>
                </a:xfrm>
                <a:custGeom>
                  <a:avLst/>
                  <a:gdLst>
                    <a:gd name="T0" fmla="*/ 42 w 460"/>
                    <a:gd name="T1" fmla="*/ 0 h 464"/>
                    <a:gd name="T2" fmla="*/ 34 w 460"/>
                    <a:gd name="T3" fmla="*/ 2 h 464"/>
                    <a:gd name="T4" fmla="*/ 18 w 460"/>
                    <a:gd name="T5" fmla="*/ 10 h 464"/>
                    <a:gd name="T6" fmla="*/ 6 w 460"/>
                    <a:gd name="T7" fmla="*/ 22 h 464"/>
                    <a:gd name="T8" fmla="*/ 0 w 460"/>
                    <a:gd name="T9" fmla="*/ 38 h 464"/>
                    <a:gd name="T10" fmla="*/ 0 w 460"/>
                    <a:gd name="T11" fmla="*/ 46 h 464"/>
                    <a:gd name="T12" fmla="*/ 4 w 460"/>
                    <a:gd name="T13" fmla="*/ 64 h 464"/>
                    <a:gd name="T14" fmla="*/ 14 w 460"/>
                    <a:gd name="T15" fmla="*/ 76 h 464"/>
                    <a:gd name="T16" fmla="*/ 28 w 460"/>
                    <a:gd name="T17" fmla="*/ 86 h 464"/>
                    <a:gd name="T18" fmla="*/ 44 w 460"/>
                    <a:gd name="T19" fmla="*/ 88 h 464"/>
                    <a:gd name="T20" fmla="*/ 52 w 460"/>
                    <a:gd name="T21" fmla="*/ 88 h 464"/>
                    <a:gd name="T22" fmla="*/ 86 w 460"/>
                    <a:gd name="T23" fmla="*/ 90 h 464"/>
                    <a:gd name="T24" fmla="*/ 148 w 460"/>
                    <a:gd name="T25" fmla="*/ 102 h 464"/>
                    <a:gd name="T26" fmla="*/ 206 w 460"/>
                    <a:gd name="T27" fmla="*/ 128 h 464"/>
                    <a:gd name="T28" fmla="*/ 256 w 460"/>
                    <a:gd name="T29" fmla="*/ 162 h 464"/>
                    <a:gd name="T30" fmla="*/ 300 w 460"/>
                    <a:gd name="T31" fmla="*/ 204 h 464"/>
                    <a:gd name="T32" fmla="*/ 334 w 460"/>
                    <a:gd name="T33" fmla="*/ 256 h 464"/>
                    <a:gd name="T34" fmla="*/ 358 w 460"/>
                    <a:gd name="T35" fmla="*/ 314 h 464"/>
                    <a:gd name="T36" fmla="*/ 372 w 460"/>
                    <a:gd name="T37" fmla="*/ 376 h 464"/>
                    <a:gd name="T38" fmla="*/ 372 w 460"/>
                    <a:gd name="T39" fmla="*/ 416 h 464"/>
                    <a:gd name="T40" fmla="*/ 372 w 460"/>
                    <a:gd name="T41" fmla="*/ 420 h 464"/>
                    <a:gd name="T42" fmla="*/ 376 w 460"/>
                    <a:gd name="T43" fmla="*/ 436 h 464"/>
                    <a:gd name="T44" fmla="*/ 384 w 460"/>
                    <a:gd name="T45" fmla="*/ 450 h 464"/>
                    <a:gd name="T46" fmla="*/ 398 w 460"/>
                    <a:gd name="T47" fmla="*/ 460 h 464"/>
                    <a:gd name="T48" fmla="*/ 414 w 460"/>
                    <a:gd name="T49" fmla="*/ 464 h 464"/>
                    <a:gd name="T50" fmla="*/ 424 w 460"/>
                    <a:gd name="T51" fmla="*/ 464 h 464"/>
                    <a:gd name="T52" fmla="*/ 440 w 460"/>
                    <a:gd name="T53" fmla="*/ 458 h 464"/>
                    <a:gd name="T54" fmla="*/ 452 w 460"/>
                    <a:gd name="T55" fmla="*/ 446 h 464"/>
                    <a:gd name="T56" fmla="*/ 460 w 460"/>
                    <a:gd name="T57" fmla="*/ 430 h 464"/>
                    <a:gd name="T58" fmla="*/ 460 w 460"/>
                    <a:gd name="T59" fmla="*/ 420 h 464"/>
                    <a:gd name="T60" fmla="*/ 460 w 460"/>
                    <a:gd name="T61" fmla="*/ 408 h 464"/>
                    <a:gd name="T62" fmla="*/ 452 w 460"/>
                    <a:gd name="T63" fmla="*/ 326 h 464"/>
                    <a:gd name="T64" fmla="*/ 428 w 460"/>
                    <a:gd name="T65" fmla="*/ 250 h 464"/>
                    <a:gd name="T66" fmla="*/ 390 w 460"/>
                    <a:gd name="T67" fmla="*/ 180 h 464"/>
                    <a:gd name="T68" fmla="*/ 342 w 460"/>
                    <a:gd name="T69" fmla="*/ 120 h 464"/>
                    <a:gd name="T70" fmla="*/ 280 w 460"/>
                    <a:gd name="T71" fmla="*/ 70 h 464"/>
                    <a:gd name="T72" fmla="*/ 212 w 460"/>
                    <a:gd name="T73" fmla="*/ 32 h 464"/>
                    <a:gd name="T74" fmla="*/ 134 w 460"/>
                    <a:gd name="T75" fmla="*/ 8 h 464"/>
                    <a:gd name="T76" fmla="*/ 52 w 460"/>
                    <a:gd name="T77" fmla="*/ 0 h 4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464"/>
                    <a:gd name="T119" fmla="*/ 460 w 460"/>
                    <a:gd name="T120" fmla="*/ 464 h 4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464">
                      <a:moveTo>
                        <a:pt x="46" y="0"/>
                      </a:moveTo>
                      <a:lnTo>
                        <a:pt x="42" y="0"/>
                      </a:lnTo>
                      <a:lnTo>
                        <a:pt x="34" y="2"/>
                      </a:lnTo>
                      <a:lnTo>
                        <a:pt x="26" y="4"/>
                      </a:lnTo>
                      <a:lnTo>
                        <a:pt x="18" y="10"/>
                      </a:lnTo>
                      <a:lnTo>
                        <a:pt x="12" y="14"/>
                      </a:lnTo>
                      <a:lnTo>
                        <a:pt x="6" y="22"/>
                      </a:lnTo>
                      <a:lnTo>
                        <a:pt x="2" y="28"/>
                      </a:lnTo>
                      <a:lnTo>
                        <a:pt x="0" y="38"/>
                      </a:lnTo>
                      <a:lnTo>
                        <a:pt x="0" y="46"/>
                      </a:lnTo>
                      <a:lnTo>
                        <a:pt x="0" y="54"/>
                      </a:lnTo>
                      <a:lnTo>
                        <a:pt x="4" y="64"/>
                      </a:lnTo>
                      <a:lnTo>
                        <a:pt x="8" y="70"/>
                      </a:lnTo>
                      <a:lnTo>
                        <a:pt x="14" y="76"/>
                      </a:lnTo>
                      <a:lnTo>
                        <a:pt x="20" y="82"/>
                      </a:lnTo>
                      <a:lnTo>
                        <a:pt x="28" y="86"/>
                      </a:lnTo>
                      <a:lnTo>
                        <a:pt x="36" y="88"/>
                      </a:lnTo>
                      <a:lnTo>
                        <a:pt x="44" y="88"/>
                      </a:lnTo>
                      <a:lnTo>
                        <a:pt x="48" y="88"/>
                      </a:lnTo>
                      <a:lnTo>
                        <a:pt x="52" y="88"/>
                      </a:lnTo>
                      <a:lnTo>
                        <a:pt x="86" y="90"/>
                      </a:lnTo>
                      <a:lnTo>
                        <a:pt x="118" y="94"/>
                      </a:lnTo>
                      <a:lnTo>
                        <a:pt x="148" y="102"/>
                      </a:lnTo>
                      <a:lnTo>
                        <a:pt x="178" y="114"/>
                      </a:lnTo>
                      <a:lnTo>
                        <a:pt x="206" y="128"/>
                      </a:lnTo>
                      <a:lnTo>
                        <a:pt x="232" y="144"/>
                      </a:lnTo>
                      <a:lnTo>
                        <a:pt x="256" y="162"/>
                      </a:lnTo>
                      <a:lnTo>
                        <a:pt x="278" y="182"/>
                      </a:lnTo>
                      <a:lnTo>
                        <a:pt x="300" y="204"/>
                      </a:lnTo>
                      <a:lnTo>
                        <a:pt x="318" y="230"/>
                      </a:lnTo>
                      <a:lnTo>
                        <a:pt x="334" y="256"/>
                      </a:lnTo>
                      <a:lnTo>
                        <a:pt x="348" y="284"/>
                      </a:lnTo>
                      <a:lnTo>
                        <a:pt x="358" y="314"/>
                      </a:lnTo>
                      <a:lnTo>
                        <a:pt x="366" y="344"/>
                      </a:lnTo>
                      <a:lnTo>
                        <a:pt x="372" y="376"/>
                      </a:lnTo>
                      <a:lnTo>
                        <a:pt x="372" y="408"/>
                      </a:lnTo>
                      <a:lnTo>
                        <a:pt x="372" y="416"/>
                      </a:lnTo>
                      <a:lnTo>
                        <a:pt x="372" y="420"/>
                      </a:lnTo>
                      <a:lnTo>
                        <a:pt x="374" y="428"/>
                      </a:lnTo>
                      <a:lnTo>
                        <a:pt x="376" y="436"/>
                      </a:lnTo>
                      <a:lnTo>
                        <a:pt x="380" y="444"/>
                      </a:lnTo>
                      <a:lnTo>
                        <a:pt x="384" y="450"/>
                      </a:lnTo>
                      <a:lnTo>
                        <a:pt x="390" y="456"/>
                      </a:lnTo>
                      <a:lnTo>
                        <a:pt x="398" y="460"/>
                      </a:lnTo>
                      <a:lnTo>
                        <a:pt x="406" y="464"/>
                      </a:lnTo>
                      <a:lnTo>
                        <a:pt x="414" y="464"/>
                      </a:lnTo>
                      <a:lnTo>
                        <a:pt x="424" y="464"/>
                      </a:lnTo>
                      <a:lnTo>
                        <a:pt x="432" y="462"/>
                      </a:lnTo>
                      <a:lnTo>
                        <a:pt x="440" y="458"/>
                      </a:lnTo>
                      <a:lnTo>
                        <a:pt x="446" y="452"/>
                      </a:lnTo>
                      <a:lnTo>
                        <a:pt x="452" y="446"/>
                      </a:lnTo>
                      <a:lnTo>
                        <a:pt x="456" y="438"/>
                      </a:lnTo>
                      <a:lnTo>
                        <a:pt x="460" y="430"/>
                      </a:lnTo>
                      <a:lnTo>
                        <a:pt x="460" y="422"/>
                      </a:lnTo>
                      <a:lnTo>
                        <a:pt x="460" y="420"/>
                      </a:lnTo>
                      <a:lnTo>
                        <a:pt x="460" y="408"/>
                      </a:lnTo>
                      <a:lnTo>
                        <a:pt x="458" y="366"/>
                      </a:lnTo>
                      <a:lnTo>
                        <a:pt x="452" y="326"/>
                      </a:lnTo>
                      <a:lnTo>
                        <a:pt x="442" y="288"/>
                      </a:lnTo>
                      <a:lnTo>
                        <a:pt x="428" y="250"/>
                      </a:lnTo>
                      <a:lnTo>
                        <a:pt x="412" y="214"/>
                      </a:lnTo>
                      <a:lnTo>
                        <a:pt x="390" y="180"/>
                      </a:lnTo>
                      <a:lnTo>
                        <a:pt x="368" y="150"/>
                      </a:lnTo>
                      <a:lnTo>
                        <a:pt x="342" y="120"/>
                      </a:lnTo>
                      <a:lnTo>
                        <a:pt x="312" y="94"/>
                      </a:lnTo>
                      <a:lnTo>
                        <a:pt x="280" y="70"/>
                      </a:lnTo>
                      <a:lnTo>
                        <a:pt x="248" y="50"/>
                      </a:lnTo>
                      <a:lnTo>
                        <a:pt x="212" y="32"/>
                      </a:lnTo>
                      <a:lnTo>
                        <a:pt x="174" y="18"/>
                      </a:lnTo>
                      <a:lnTo>
                        <a:pt x="134" y="8"/>
                      </a:lnTo>
                      <a:lnTo>
                        <a:pt x="94" y="2"/>
                      </a:lnTo>
                      <a:lnTo>
                        <a:pt x="52" y="0"/>
                      </a:lnTo>
                      <a:lnTo>
                        <a:pt x="46" y="0"/>
                      </a:lnTo>
                      <a:close/>
                    </a:path>
                  </a:pathLst>
                </a:custGeom>
                <a:solidFill>
                  <a:schemeClr val="bg1"/>
                </a:solidFill>
                <a:ln w="9525">
                  <a:noFill/>
                  <a:round/>
                  <a:headEnd/>
                  <a:tailEnd/>
                </a:ln>
              </p:spPr>
              <p:txBody>
                <a:bodyPr/>
                <a:lstStyle/>
                <a:p>
                  <a:endParaRPr lang="es-ES" dirty="0"/>
                </a:p>
              </p:txBody>
            </p:sp>
            <p:sp>
              <p:nvSpPr>
                <p:cNvPr id="72" name="Freeform 67"/>
                <p:cNvSpPr>
                  <a:spLocks/>
                </p:cNvSpPr>
                <p:nvPr/>
              </p:nvSpPr>
              <p:spPr bwMode="auto">
                <a:xfrm>
                  <a:off x="-848" y="1296"/>
                  <a:ext cx="318" cy="316"/>
                </a:xfrm>
                <a:custGeom>
                  <a:avLst/>
                  <a:gdLst>
                    <a:gd name="T0" fmla="*/ 40 w 318"/>
                    <a:gd name="T1" fmla="*/ 0 h 316"/>
                    <a:gd name="T2" fmla="*/ 38 w 318"/>
                    <a:gd name="T3" fmla="*/ 0 h 316"/>
                    <a:gd name="T4" fmla="*/ 22 w 318"/>
                    <a:gd name="T5" fmla="*/ 4 h 316"/>
                    <a:gd name="T6" fmla="*/ 10 w 318"/>
                    <a:gd name="T7" fmla="*/ 14 h 316"/>
                    <a:gd name="T8" fmla="*/ 6 w 318"/>
                    <a:gd name="T9" fmla="*/ 20 h 316"/>
                    <a:gd name="T10" fmla="*/ 0 w 318"/>
                    <a:gd name="T11" fmla="*/ 34 h 316"/>
                    <a:gd name="T12" fmla="*/ 0 w 318"/>
                    <a:gd name="T13" fmla="*/ 40 h 316"/>
                    <a:gd name="T14" fmla="*/ 2 w 318"/>
                    <a:gd name="T15" fmla="*/ 56 h 316"/>
                    <a:gd name="T16" fmla="*/ 12 w 318"/>
                    <a:gd name="T17" fmla="*/ 68 h 316"/>
                    <a:gd name="T18" fmla="*/ 24 w 318"/>
                    <a:gd name="T19" fmla="*/ 76 h 316"/>
                    <a:gd name="T20" fmla="*/ 40 w 318"/>
                    <a:gd name="T21" fmla="*/ 78 h 316"/>
                    <a:gd name="T22" fmla="*/ 44 w 318"/>
                    <a:gd name="T23" fmla="*/ 78 h 316"/>
                    <a:gd name="T24" fmla="*/ 64 w 318"/>
                    <a:gd name="T25" fmla="*/ 80 h 316"/>
                    <a:gd name="T26" fmla="*/ 102 w 318"/>
                    <a:gd name="T27" fmla="*/ 86 h 316"/>
                    <a:gd name="T28" fmla="*/ 138 w 318"/>
                    <a:gd name="T29" fmla="*/ 102 h 316"/>
                    <a:gd name="T30" fmla="*/ 168 w 318"/>
                    <a:gd name="T31" fmla="*/ 122 h 316"/>
                    <a:gd name="T32" fmla="*/ 196 w 318"/>
                    <a:gd name="T33" fmla="*/ 148 h 316"/>
                    <a:gd name="T34" fmla="*/ 216 w 318"/>
                    <a:gd name="T35" fmla="*/ 178 h 316"/>
                    <a:gd name="T36" fmla="*/ 230 w 318"/>
                    <a:gd name="T37" fmla="*/ 214 h 316"/>
                    <a:gd name="T38" fmla="*/ 238 w 318"/>
                    <a:gd name="T39" fmla="*/ 250 h 316"/>
                    <a:gd name="T40" fmla="*/ 240 w 318"/>
                    <a:gd name="T41" fmla="*/ 276 h 316"/>
                    <a:gd name="T42" fmla="*/ 240 w 318"/>
                    <a:gd name="T43" fmla="*/ 276 h 316"/>
                    <a:gd name="T44" fmla="*/ 242 w 318"/>
                    <a:gd name="T45" fmla="*/ 292 h 316"/>
                    <a:gd name="T46" fmla="*/ 250 w 318"/>
                    <a:gd name="T47" fmla="*/ 304 h 316"/>
                    <a:gd name="T48" fmla="*/ 256 w 318"/>
                    <a:gd name="T49" fmla="*/ 310 h 316"/>
                    <a:gd name="T50" fmla="*/ 270 w 318"/>
                    <a:gd name="T51" fmla="*/ 316 h 316"/>
                    <a:gd name="T52" fmla="*/ 278 w 318"/>
                    <a:gd name="T53" fmla="*/ 316 h 316"/>
                    <a:gd name="T54" fmla="*/ 292 w 318"/>
                    <a:gd name="T55" fmla="*/ 314 h 316"/>
                    <a:gd name="T56" fmla="*/ 306 w 318"/>
                    <a:gd name="T57" fmla="*/ 306 h 316"/>
                    <a:gd name="T58" fmla="*/ 314 w 318"/>
                    <a:gd name="T59" fmla="*/ 294 h 316"/>
                    <a:gd name="T60" fmla="*/ 318 w 318"/>
                    <a:gd name="T61" fmla="*/ 280 h 316"/>
                    <a:gd name="T62" fmla="*/ 318 w 318"/>
                    <a:gd name="T63" fmla="*/ 270 h 316"/>
                    <a:gd name="T64" fmla="*/ 316 w 318"/>
                    <a:gd name="T65" fmla="*/ 244 h 316"/>
                    <a:gd name="T66" fmla="*/ 306 w 318"/>
                    <a:gd name="T67" fmla="*/ 190 h 316"/>
                    <a:gd name="T68" fmla="*/ 284 w 318"/>
                    <a:gd name="T69" fmla="*/ 142 h 316"/>
                    <a:gd name="T70" fmla="*/ 256 w 318"/>
                    <a:gd name="T71" fmla="*/ 100 h 316"/>
                    <a:gd name="T72" fmla="*/ 218 w 318"/>
                    <a:gd name="T73" fmla="*/ 62 h 316"/>
                    <a:gd name="T74" fmla="*/ 174 w 318"/>
                    <a:gd name="T75" fmla="*/ 34 h 316"/>
                    <a:gd name="T76" fmla="*/ 126 w 318"/>
                    <a:gd name="T77" fmla="*/ 12 h 316"/>
                    <a:gd name="T78" fmla="*/ 72 w 318"/>
                    <a:gd name="T79" fmla="*/ 2 h 316"/>
                    <a:gd name="T80" fmla="*/ 44 w 318"/>
                    <a:gd name="T81" fmla="*/ 0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316"/>
                    <a:gd name="T125" fmla="*/ 318 w 318"/>
                    <a:gd name="T126" fmla="*/ 316 h 3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316">
                      <a:moveTo>
                        <a:pt x="44" y="0"/>
                      </a:moveTo>
                      <a:lnTo>
                        <a:pt x="40" y="0"/>
                      </a:lnTo>
                      <a:lnTo>
                        <a:pt x="38" y="0"/>
                      </a:lnTo>
                      <a:lnTo>
                        <a:pt x="30" y="2"/>
                      </a:lnTo>
                      <a:lnTo>
                        <a:pt x="22" y="4"/>
                      </a:lnTo>
                      <a:lnTo>
                        <a:pt x="16" y="8"/>
                      </a:lnTo>
                      <a:lnTo>
                        <a:pt x="10" y="14"/>
                      </a:lnTo>
                      <a:lnTo>
                        <a:pt x="6" y="20"/>
                      </a:lnTo>
                      <a:lnTo>
                        <a:pt x="2" y="26"/>
                      </a:lnTo>
                      <a:lnTo>
                        <a:pt x="0" y="34"/>
                      </a:lnTo>
                      <a:lnTo>
                        <a:pt x="0" y="40"/>
                      </a:lnTo>
                      <a:lnTo>
                        <a:pt x="0" y="48"/>
                      </a:lnTo>
                      <a:lnTo>
                        <a:pt x="2" y="56"/>
                      </a:lnTo>
                      <a:lnTo>
                        <a:pt x="6" y="62"/>
                      </a:lnTo>
                      <a:lnTo>
                        <a:pt x="12" y="68"/>
                      </a:lnTo>
                      <a:lnTo>
                        <a:pt x="18" y="72"/>
                      </a:lnTo>
                      <a:lnTo>
                        <a:pt x="24" y="76"/>
                      </a:lnTo>
                      <a:lnTo>
                        <a:pt x="32" y="78"/>
                      </a:lnTo>
                      <a:lnTo>
                        <a:pt x="40" y="78"/>
                      </a:lnTo>
                      <a:lnTo>
                        <a:pt x="42" y="78"/>
                      </a:lnTo>
                      <a:lnTo>
                        <a:pt x="44" y="78"/>
                      </a:lnTo>
                      <a:lnTo>
                        <a:pt x="64" y="80"/>
                      </a:lnTo>
                      <a:lnTo>
                        <a:pt x="84" y="82"/>
                      </a:lnTo>
                      <a:lnTo>
                        <a:pt x="102" y="86"/>
                      </a:lnTo>
                      <a:lnTo>
                        <a:pt x="120" y="94"/>
                      </a:lnTo>
                      <a:lnTo>
                        <a:pt x="138" y="102"/>
                      </a:lnTo>
                      <a:lnTo>
                        <a:pt x="154" y="112"/>
                      </a:lnTo>
                      <a:lnTo>
                        <a:pt x="168" y="122"/>
                      </a:lnTo>
                      <a:lnTo>
                        <a:pt x="182" y="134"/>
                      </a:lnTo>
                      <a:lnTo>
                        <a:pt x="196" y="148"/>
                      </a:lnTo>
                      <a:lnTo>
                        <a:pt x="206" y="164"/>
                      </a:lnTo>
                      <a:lnTo>
                        <a:pt x="216" y="178"/>
                      </a:lnTo>
                      <a:lnTo>
                        <a:pt x="224" y="196"/>
                      </a:lnTo>
                      <a:lnTo>
                        <a:pt x="230" y="214"/>
                      </a:lnTo>
                      <a:lnTo>
                        <a:pt x="236" y="232"/>
                      </a:lnTo>
                      <a:lnTo>
                        <a:pt x="238" y="250"/>
                      </a:lnTo>
                      <a:lnTo>
                        <a:pt x="240" y="270"/>
                      </a:lnTo>
                      <a:lnTo>
                        <a:pt x="240" y="276"/>
                      </a:lnTo>
                      <a:lnTo>
                        <a:pt x="240" y="284"/>
                      </a:lnTo>
                      <a:lnTo>
                        <a:pt x="242" y="292"/>
                      </a:lnTo>
                      <a:lnTo>
                        <a:pt x="246" y="298"/>
                      </a:lnTo>
                      <a:lnTo>
                        <a:pt x="250" y="304"/>
                      </a:lnTo>
                      <a:lnTo>
                        <a:pt x="256" y="310"/>
                      </a:lnTo>
                      <a:lnTo>
                        <a:pt x="262" y="314"/>
                      </a:lnTo>
                      <a:lnTo>
                        <a:pt x="270" y="316"/>
                      </a:lnTo>
                      <a:lnTo>
                        <a:pt x="278" y="316"/>
                      </a:lnTo>
                      <a:lnTo>
                        <a:pt x="286" y="316"/>
                      </a:lnTo>
                      <a:lnTo>
                        <a:pt x="292" y="314"/>
                      </a:lnTo>
                      <a:lnTo>
                        <a:pt x="300" y="312"/>
                      </a:lnTo>
                      <a:lnTo>
                        <a:pt x="306" y="306"/>
                      </a:lnTo>
                      <a:lnTo>
                        <a:pt x="310" y="300"/>
                      </a:lnTo>
                      <a:lnTo>
                        <a:pt x="314" y="294"/>
                      </a:lnTo>
                      <a:lnTo>
                        <a:pt x="316" y="288"/>
                      </a:lnTo>
                      <a:lnTo>
                        <a:pt x="318" y="280"/>
                      </a:lnTo>
                      <a:lnTo>
                        <a:pt x="318" y="278"/>
                      </a:lnTo>
                      <a:lnTo>
                        <a:pt x="318" y="270"/>
                      </a:lnTo>
                      <a:lnTo>
                        <a:pt x="316" y="244"/>
                      </a:lnTo>
                      <a:lnTo>
                        <a:pt x="312" y="216"/>
                      </a:lnTo>
                      <a:lnTo>
                        <a:pt x="306" y="190"/>
                      </a:lnTo>
                      <a:lnTo>
                        <a:pt x="296" y="166"/>
                      </a:lnTo>
                      <a:lnTo>
                        <a:pt x="284" y="142"/>
                      </a:lnTo>
                      <a:lnTo>
                        <a:pt x="272" y="120"/>
                      </a:lnTo>
                      <a:lnTo>
                        <a:pt x="256" y="100"/>
                      </a:lnTo>
                      <a:lnTo>
                        <a:pt x="238" y="80"/>
                      </a:lnTo>
                      <a:lnTo>
                        <a:pt x="218" y="62"/>
                      </a:lnTo>
                      <a:lnTo>
                        <a:pt x="198" y="46"/>
                      </a:lnTo>
                      <a:lnTo>
                        <a:pt x="174" y="34"/>
                      </a:lnTo>
                      <a:lnTo>
                        <a:pt x="150" y="22"/>
                      </a:lnTo>
                      <a:lnTo>
                        <a:pt x="126" y="12"/>
                      </a:lnTo>
                      <a:lnTo>
                        <a:pt x="100" y="6"/>
                      </a:lnTo>
                      <a:lnTo>
                        <a:pt x="72" y="2"/>
                      </a:lnTo>
                      <a:lnTo>
                        <a:pt x="44" y="0"/>
                      </a:lnTo>
                      <a:close/>
                    </a:path>
                  </a:pathLst>
                </a:custGeom>
                <a:solidFill>
                  <a:schemeClr val="bg1"/>
                </a:solidFill>
                <a:ln w="9525">
                  <a:noFill/>
                  <a:round/>
                  <a:headEnd/>
                  <a:tailEnd/>
                </a:ln>
              </p:spPr>
              <p:txBody>
                <a:bodyPr/>
                <a:lstStyle/>
                <a:p>
                  <a:endParaRPr lang="es-ES" dirty="0"/>
                </a:p>
              </p:txBody>
            </p:sp>
            <p:sp>
              <p:nvSpPr>
                <p:cNvPr id="73" name="Freeform 68"/>
                <p:cNvSpPr>
                  <a:spLocks/>
                </p:cNvSpPr>
                <p:nvPr/>
              </p:nvSpPr>
              <p:spPr bwMode="auto">
                <a:xfrm>
                  <a:off x="-884" y="1450"/>
                  <a:ext cx="184" cy="184"/>
                </a:xfrm>
                <a:custGeom>
                  <a:avLst/>
                  <a:gdLst>
                    <a:gd name="T0" fmla="*/ 184 w 184"/>
                    <a:gd name="T1" fmla="*/ 92 h 184"/>
                    <a:gd name="T2" fmla="*/ 184 w 184"/>
                    <a:gd name="T3" fmla="*/ 92 h 184"/>
                    <a:gd name="T4" fmla="*/ 182 w 184"/>
                    <a:gd name="T5" fmla="*/ 112 h 184"/>
                    <a:gd name="T6" fmla="*/ 176 w 184"/>
                    <a:gd name="T7" fmla="*/ 128 h 184"/>
                    <a:gd name="T8" fmla="*/ 168 w 184"/>
                    <a:gd name="T9" fmla="*/ 144 h 184"/>
                    <a:gd name="T10" fmla="*/ 156 w 184"/>
                    <a:gd name="T11" fmla="*/ 158 h 184"/>
                    <a:gd name="T12" fmla="*/ 142 w 184"/>
                    <a:gd name="T13" fmla="*/ 168 h 184"/>
                    <a:gd name="T14" fmla="*/ 128 w 184"/>
                    <a:gd name="T15" fmla="*/ 178 h 184"/>
                    <a:gd name="T16" fmla="*/ 110 w 184"/>
                    <a:gd name="T17" fmla="*/ 182 h 184"/>
                    <a:gd name="T18" fmla="*/ 92 w 184"/>
                    <a:gd name="T19" fmla="*/ 184 h 184"/>
                    <a:gd name="T20" fmla="*/ 92 w 184"/>
                    <a:gd name="T21" fmla="*/ 184 h 184"/>
                    <a:gd name="T22" fmla="*/ 72 w 184"/>
                    <a:gd name="T23" fmla="*/ 182 h 184"/>
                    <a:gd name="T24" fmla="*/ 56 w 184"/>
                    <a:gd name="T25" fmla="*/ 178 h 184"/>
                    <a:gd name="T26" fmla="*/ 40 w 184"/>
                    <a:gd name="T27" fmla="*/ 168 h 184"/>
                    <a:gd name="T28" fmla="*/ 26 w 184"/>
                    <a:gd name="T29" fmla="*/ 158 h 184"/>
                    <a:gd name="T30" fmla="*/ 14 w 184"/>
                    <a:gd name="T31" fmla="*/ 144 h 184"/>
                    <a:gd name="T32" fmla="*/ 6 w 184"/>
                    <a:gd name="T33" fmla="*/ 128 h 184"/>
                    <a:gd name="T34" fmla="*/ 0 w 184"/>
                    <a:gd name="T35" fmla="*/ 112 h 184"/>
                    <a:gd name="T36" fmla="*/ 0 w 184"/>
                    <a:gd name="T37" fmla="*/ 92 h 184"/>
                    <a:gd name="T38" fmla="*/ 0 w 184"/>
                    <a:gd name="T39" fmla="*/ 92 h 184"/>
                    <a:gd name="T40" fmla="*/ 0 w 184"/>
                    <a:gd name="T41" fmla="*/ 74 h 184"/>
                    <a:gd name="T42" fmla="*/ 6 w 184"/>
                    <a:gd name="T43" fmla="*/ 56 h 184"/>
                    <a:gd name="T44" fmla="*/ 14 w 184"/>
                    <a:gd name="T45" fmla="*/ 40 h 184"/>
                    <a:gd name="T46" fmla="*/ 26 w 184"/>
                    <a:gd name="T47" fmla="*/ 28 h 184"/>
                    <a:gd name="T48" fmla="*/ 40 w 184"/>
                    <a:gd name="T49" fmla="*/ 16 h 184"/>
                    <a:gd name="T50" fmla="*/ 56 w 184"/>
                    <a:gd name="T51" fmla="*/ 8 h 184"/>
                    <a:gd name="T52" fmla="*/ 72 w 184"/>
                    <a:gd name="T53" fmla="*/ 2 h 184"/>
                    <a:gd name="T54" fmla="*/ 92 w 184"/>
                    <a:gd name="T55" fmla="*/ 0 h 184"/>
                    <a:gd name="T56" fmla="*/ 92 w 184"/>
                    <a:gd name="T57" fmla="*/ 0 h 184"/>
                    <a:gd name="T58" fmla="*/ 110 w 184"/>
                    <a:gd name="T59" fmla="*/ 2 h 184"/>
                    <a:gd name="T60" fmla="*/ 128 w 184"/>
                    <a:gd name="T61" fmla="*/ 8 h 184"/>
                    <a:gd name="T62" fmla="*/ 142 w 184"/>
                    <a:gd name="T63" fmla="*/ 16 h 184"/>
                    <a:gd name="T64" fmla="*/ 156 w 184"/>
                    <a:gd name="T65" fmla="*/ 28 h 184"/>
                    <a:gd name="T66" fmla="*/ 168 w 184"/>
                    <a:gd name="T67" fmla="*/ 40 h 184"/>
                    <a:gd name="T68" fmla="*/ 176 w 184"/>
                    <a:gd name="T69" fmla="*/ 56 h 184"/>
                    <a:gd name="T70" fmla="*/ 182 w 184"/>
                    <a:gd name="T71" fmla="*/ 74 h 184"/>
                    <a:gd name="T72" fmla="*/ 184 w 184"/>
                    <a:gd name="T73" fmla="*/ 92 h 184"/>
                    <a:gd name="T74" fmla="*/ 184 w 184"/>
                    <a:gd name="T75" fmla="*/ 92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84"/>
                    <a:gd name="T116" fmla="*/ 184 w 184"/>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84">
                      <a:moveTo>
                        <a:pt x="184" y="92"/>
                      </a:moveTo>
                      <a:lnTo>
                        <a:pt x="184" y="92"/>
                      </a:lnTo>
                      <a:lnTo>
                        <a:pt x="182" y="112"/>
                      </a:lnTo>
                      <a:lnTo>
                        <a:pt x="176" y="128"/>
                      </a:lnTo>
                      <a:lnTo>
                        <a:pt x="168" y="144"/>
                      </a:lnTo>
                      <a:lnTo>
                        <a:pt x="156" y="158"/>
                      </a:lnTo>
                      <a:lnTo>
                        <a:pt x="142" y="168"/>
                      </a:lnTo>
                      <a:lnTo>
                        <a:pt x="128" y="178"/>
                      </a:lnTo>
                      <a:lnTo>
                        <a:pt x="110" y="182"/>
                      </a:lnTo>
                      <a:lnTo>
                        <a:pt x="92" y="184"/>
                      </a:lnTo>
                      <a:lnTo>
                        <a:pt x="72" y="182"/>
                      </a:lnTo>
                      <a:lnTo>
                        <a:pt x="56" y="178"/>
                      </a:lnTo>
                      <a:lnTo>
                        <a:pt x="40" y="168"/>
                      </a:lnTo>
                      <a:lnTo>
                        <a:pt x="26" y="158"/>
                      </a:lnTo>
                      <a:lnTo>
                        <a:pt x="14" y="144"/>
                      </a:lnTo>
                      <a:lnTo>
                        <a:pt x="6" y="128"/>
                      </a:lnTo>
                      <a:lnTo>
                        <a:pt x="0" y="112"/>
                      </a:lnTo>
                      <a:lnTo>
                        <a:pt x="0" y="92"/>
                      </a:lnTo>
                      <a:lnTo>
                        <a:pt x="0" y="74"/>
                      </a:lnTo>
                      <a:lnTo>
                        <a:pt x="6" y="56"/>
                      </a:lnTo>
                      <a:lnTo>
                        <a:pt x="14" y="40"/>
                      </a:lnTo>
                      <a:lnTo>
                        <a:pt x="26" y="28"/>
                      </a:lnTo>
                      <a:lnTo>
                        <a:pt x="40" y="16"/>
                      </a:lnTo>
                      <a:lnTo>
                        <a:pt x="56" y="8"/>
                      </a:lnTo>
                      <a:lnTo>
                        <a:pt x="72" y="2"/>
                      </a:lnTo>
                      <a:lnTo>
                        <a:pt x="92" y="0"/>
                      </a:lnTo>
                      <a:lnTo>
                        <a:pt x="110" y="2"/>
                      </a:lnTo>
                      <a:lnTo>
                        <a:pt x="128" y="8"/>
                      </a:lnTo>
                      <a:lnTo>
                        <a:pt x="142" y="16"/>
                      </a:lnTo>
                      <a:lnTo>
                        <a:pt x="156" y="28"/>
                      </a:lnTo>
                      <a:lnTo>
                        <a:pt x="168" y="40"/>
                      </a:lnTo>
                      <a:lnTo>
                        <a:pt x="176" y="56"/>
                      </a:lnTo>
                      <a:lnTo>
                        <a:pt x="182" y="74"/>
                      </a:lnTo>
                      <a:lnTo>
                        <a:pt x="184" y="92"/>
                      </a:lnTo>
                      <a:close/>
                    </a:path>
                  </a:pathLst>
                </a:custGeom>
                <a:solidFill>
                  <a:schemeClr val="bg1"/>
                </a:solidFill>
                <a:ln w="9525">
                  <a:noFill/>
                  <a:round/>
                  <a:headEnd/>
                  <a:tailEnd/>
                </a:ln>
              </p:spPr>
              <p:txBody>
                <a:bodyPr/>
                <a:lstStyle/>
                <a:p>
                  <a:endParaRPr lang="es-ES" dirty="0"/>
                </a:p>
              </p:txBody>
            </p:sp>
          </p:grpSp>
        </p:grpSp>
        <p:grpSp>
          <p:nvGrpSpPr>
            <p:cNvPr id="29" name="Group 69"/>
            <p:cNvGrpSpPr>
              <a:grpSpLocks/>
            </p:cNvGrpSpPr>
            <p:nvPr/>
          </p:nvGrpSpPr>
          <p:grpSpPr bwMode="auto">
            <a:xfrm>
              <a:off x="1949" y="1126"/>
              <a:ext cx="114" cy="152"/>
              <a:chOff x="-1245" y="261"/>
              <a:chExt cx="437" cy="594"/>
            </a:xfrm>
          </p:grpSpPr>
          <p:sp>
            <p:nvSpPr>
              <p:cNvPr id="67" name="Freeform 70"/>
              <p:cNvSpPr>
                <a:spLocks noEditPoints="1"/>
              </p:cNvSpPr>
              <p:nvPr/>
            </p:nvSpPr>
            <p:spPr bwMode="auto">
              <a:xfrm>
                <a:off x="-1226" y="277"/>
                <a:ext cx="418" cy="578"/>
              </a:xfrm>
              <a:custGeom>
                <a:avLst/>
                <a:gdLst>
                  <a:gd name="T0" fmla="*/ 142 w 418"/>
                  <a:gd name="T1" fmla="*/ 126 h 578"/>
                  <a:gd name="T2" fmla="*/ 160 w 418"/>
                  <a:gd name="T3" fmla="*/ 92 h 578"/>
                  <a:gd name="T4" fmla="*/ 196 w 418"/>
                  <a:gd name="T5" fmla="*/ 72 h 578"/>
                  <a:gd name="T6" fmla="*/ 222 w 418"/>
                  <a:gd name="T7" fmla="*/ 72 h 578"/>
                  <a:gd name="T8" fmla="*/ 258 w 418"/>
                  <a:gd name="T9" fmla="*/ 92 h 578"/>
                  <a:gd name="T10" fmla="*/ 276 w 418"/>
                  <a:gd name="T11" fmla="*/ 126 h 578"/>
                  <a:gd name="T12" fmla="*/ 348 w 418"/>
                  <a:gd name="T13" fmla="*/ 194 h 578"/>
                  <a:gd name="T14" fmla="*/ 348 w 418"/>
                  <a:gd name="T15" fmla="*/ 126 h 578"/>
                  <a:gd name="T16" fmla="*/ 338 w 418"/>
                  <a:gd name="T17" fmla="*/ 86 h 578"/>
                  <a:gd name="T18" fmla="*/ 318 w 418"/>
                  <a:gd name="T19" fmla="*/ 50 h 578"/>
                  <a:gd name="T20" fmla="*/ 288 w 418"/>
                  <a:gd name="T21" fmla="*/ 24 h 578"/>
                  <a:gd name="T22" fmla="*/ 250 w 418"/>
                  <a:gd name="T23" fmla="*/ 6 h 578"/>
                  <a:gd name="T24" fmla="*/ 210 w 418"/>
                  <a:gd name="T25" fmla="*/ 0 h 578"/>
                  <a:gd name="T26" fmla="*/ 180 w 418"/>
                  <a:gd name="T27" fmla="*/ 2 h 578"/>
                  <a:gd name="T28" fmla="*/ 142 w 418"/>
                  <a:gd name="T29" fmla="*/ 16 h 578"/>
                  <a:gd name="T30" fmla="*/ 110 w 418"/>
                  <a:gd name="T31" fmla="*/ 40 h 578"/>
                  <a:gd name="T32" fmla="*/ 86 w 418"/>
                  <a:gd name="T33" fmla="*/ 74 h 578"/>
                  <a:gd name="T34" fmla="*/ 72 w 418"/>
                  <a:gd name="T35" fmla="*/ 112 h 578"/>
                  <a:gd name="T36" fmla="*/ 70 w 418"/>
                  <a:gd name="T37" fmla="*/ 194 h 578"/>
                  <a:gd name="T38" fmla="*/ 376 w 418"/>
                  <a:gd name="T39" fmla="*/ 228 h 578"/>
                  <a:gd name="T40" fmla="*/ 34 w 418"/>
                  <a:gd name="T41" fmla="*/ 228 h 578"/>
                  <a:gd name="T42" fmla="*/ 12 w 418"/>
                  <a:gd name="T43" fmla="*/ 240 h 578"/>
                  <a:gd name="T44" fmla="*/ 2 w 418"/>
                  <a:gd name="T45" fmla="*/ 262 h 578"/>
                  <a:gd name="T46" fmla="*/ 0 w 418"/>
                  <a:gd name="T47" fmla="*/ 536 h 578"/>
                  <a:gd name="T48" fmla="*/ 8 w 418"/>
                  <a:gd name="T49" fmla="*/ 560 h 578"/>
                  <a:gd name="T50" fmla="*/ 26 w 418"/>
                  <a:gd name="T51" fmla="*/ 576 h 578"/>
                  <a:gd name="T52" fmla="*/ 376 w 418"/>
                  <a:gd name="T53" fmla="*/ 578 h 578"/>
                  <a:gd name="T54" fmla="*/ 392 w 418"/>
                  <a:gd name="T55" fmla="*/ 576 h 578"/>
                  <a:gd name="T56" fmla="*/ 410 w 418"/>
                  <a:gd name="T57" fmla="*/ 560 h 578"/>
                  <a:gd name="T58" fmla="*/ 418 w 418"/>
                  <a:gd name="T59" fmla="*/ 536 h 578"/>
                  <a:gd name="T60" fmla="*/ 416 w 418"/>
                  <a:gd name="T61" fmla="*/ 262 h 578"/>
                  <a:gd name="T62" fmla="*/ 406 w 418"/>
                  <a:gd name="T63" fmla="*/ 240 h 578"/>
                  <a:gd name="T64" fmla="*/ 384 w 418"/>
                  <a:gd name="T65" fmla="*/ 228 h 578"/>
                  <a:gd name="T66" fmla="*/ 244 w 418"/>
                  <a:gd name="T67" fmla="*/ 442 h 578"/>
                  <a:gd name="T68" fmla="*/ 242 w 418"/>
                  <a:gd name="T69" fmla="*/ 454 h 578"/>
                  <a:gd name="T70" fmla="*/ 228 w 418"/>
                  <a:gd name="T71" fmla="*/ 468 h 578"/>
                  <a:gd name="T72" fmla="*/ 210 w 418"/>
                  <a:gd name="T73" fmla="*/ 474 h 578"/>
                  <a:gd name="T74" fmla="*/ 196 w 418"/>
                  <a:gd name="T75" fmla="*/ 472 h 578"/>
                  <a:gd name="T76" fmla="*/ 180 w 418"/>
                  <a:gd name="T77" fmla="*/ 460 h 578"/>
                  <a:gd name="T78" fmla="*/ 174 w 418"/>
                  <a:gd name="T79" fmla="*/ 442 h 578"/>
                  <a:gd name="T80" fmla="*/ 174 w 418"/>
                  <a:gd name="T81" fmla="*/ 334 h 578"/>
                  <a:gd name="T82" fmla="*/ 184 w 418"/>
                  <a:gd name="T83" fmla="*/ 318 h 578"/>
                  <a:gd name="T84" fmla="*/ 202 w 418"/>
                  <a:gd name="T85" fmla="*/ 308 h 578"/>
                  <a:gd name="T86" fmla="*/ 216 w 418"/>
                  <a:gd name="T87" fmla="*/ 308 h 578"/>
                  <a:gd name="T88" fmla="*/ 234 w 418"/>
                  <a:gd name="T89" fmla="*/ 318 h 578"/>
                  <a:gd name="T90" fmla="*/ 244 w 418"/>
                  <a:gd name="T91" fmla="*/ 334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8"/>
                  <a:gd name="T139" fmla="*/ 0 h 578"/>
                  <a:gd name="T140" fmla="*/ 418 w 418"/>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8" h="578">
                    <a:moveTo>
                      <a:pt x="140" y="140"/>
                    </a:moveTo>
                    <a:lnTo>
                      <a:pt x="140" y="140"/>
                    </a:lnTo>
                    <a:lnTo>
                      <a:pt x="142" y="126"/>
                    </a:lnTo>
                    <a:lnTo>
                      <a:pt x="146" y="112"/>
                    </a:lnTo>
                    <a:lnTo>
                      <a:pt x="152" y="102"/>
                    </a:lnTo>
                    <a:lnTo>
                      <a:pt x="160" y="92"/>
                    </a:lnTo>
                    <a:lnTo>
                      <a:pt x="170" y="82"/>
                    </a:lnTo>
                    <a:lnTo>
                      <a:pt x="182" y="76"/>
                    </a:lnTo>
                    <a:lnTo>
                      <a:pt x="196" y="72"/>
                    </a:lnTo>
                    <a:lnTo>
                      <a:pt x="210" y="70"/>
                    </a:lnTo>
                    <a:lnTo>
                      <a:pt x="222" y="72"/>
                    </a:lnTo>
                    <a:lnTo>
                      <a:pt x="236" y="76"/>
                    </a:lnTo>
                    <a:lnTo>
                      <a:pt x="248" y="82"/>
                    </a:lnTo>
                    <a:lnTo>
                      <a:pt x="258" y="92"/>
                    </a:lnTo>
                    <a:lnTo>
                      <a:pt x="266" y="102"/>
                    </a:lnTo>
                    <a:lnTo>
                      <a:pt x="272" y="112"/>
                    </a:lnTo>
                    <a:lnTo>
                      <a:pt x="276" y="126"/>
                    </a:lnTo>
                    <a:lnTo>
                      <a:pt x="278" y="140"/>
                    </a:lnTo>
                    <a:lnTo>
                      <a:pt x="278" y="194"/>
                    </a:lnTo>
                    <a:lnTo>
                      <a:pt x="348" y="194"/>
                    </a:lnTo>
                    <a:lnTo>
                      <a:pt x="348" y="140"/>
                    </a:lnTo>
                    <a:lnTo>
                      <a:pt x="348" y="126"/>
                    </a:lnTo>
                    <a:lnTo>
                      <a:pt x="346" y="112"/>
                    </a:lnTo>
                    <a:lnTo>
                      <a:pt x="342" y="98"/>
                    </a:lnTo>
                    <a:lnTo>
                      <a:pt x="338" y="86"/>
                    </a:lnTo>
                    <a:lnTo>
                      <a:pt x="332" y="74"/>
                    </a:lnTo>
                    <a:lnTo>
                      <a:pt x="326" y="62"/>
                    </a:lnTo>
                    <a:lnTo>
                      <a:pt x="318" y="50"/>
                    </a:lnTo>
                    <a:lnTo>
                      <a:pt x="308" y="40"/>
                    </a:lnTo>
                    <a:lnTo>
                      <a:pt x="298" y="32"/>
                    </a:lnTo>
                    <a:lnTo>
                      <a:pt x="288" y="24"/>
                    </a:lnTo>
                    <a:lnTo>
                      <a:pt x="276" y="16"/>
                    </a:lnTo>
                    <a:lnTo>
                      <a:pt x="264" y="10"/>
                    </a:lnTo>
                    <a:lnTo>
                      <a:pt x="250" y="6"/>
                    </a:lnTo>
                    <a:lnTo>
                      <a:pt x="238" y="2"/>
                    </a:lnTo>
                    <a:lnTo>
                      <a:pt x="224" y="0"/>
                    </a:lnTo>
                    <a:lnTo>
                      <a:pt x="210" y="0"/>
                    </a:lnTo>
                    <a:lnTo>
                      <a:pt x="194" y="0"/>
                    </a:lnTo>
                    <a:lnTo>
                      <a:pt x="180" y="2"/>
                    </a:lnTo>
                    <a:lnTo>
                      <a:pt x="168" y="6"/>
                    </a:lnTo>
                    <a:lnTo>
                      <a:pt x="154" y="10"/>
                    </a:lnTo>
                    <a:lnTo>
                      <a:pt x="142" y="16"/>
                    </a:lnTo>
                    <a:lnTo>
                      <a:pt x="130" y="24"/>
                    </a:lnTo>
                    <a:lnTo>
                      <a:pt x="120" y="32"/>
                    </a:lnTo>
                    <a:lnTo>
                      <a:pt x="110" y="40"/>
                    </a:lnTo>
                    <a:lnTo>
                      <a:pt x="102" y="50"/>
                    </a:lnTo>
                    <a:lnTo>
                      <a:pt x="94" y="62"/>
                    </a:lnTo>
                    <a:lnTo>
                      <a:pt x="86" y="74"/>
                    </a:lnTo>
                    <a:lnTo>
                      <a:pt x="80" y="86"/>
                    </a:lnTo>
                    <a:lnTo>
                      <a:pt x="76" y="98"/>
                    </a:lnTo>
                    <a:lnTo>
                      <a:pt x="72" y="112"/>
                    </a:lnTo>
                    <a:lnTo>
                      <a:pt x="70" y="126"/>
                    </a:lnTo>
                    <a:lnTo>
                      <a:pt x="70" y="140"/>
                    </a:lnTo>
                    <a:lnTo>
                      <a:pt x="70" y="194"/>
                    </a:lnTo>
                    <a:lnTo>
                      <a:pt x="140" y="194"/>
                    </a:lnTo>
                    <a:lnTo>
                      <a:pt x="140" y="140"/>
                    </a:lnTo>
                    <a:close/>
                    <a:moveTo>
                      <a:pt x="376" y="228"/>
                    </a:moveTo>
                    <a:lnTo>
                      <a:pt x="44" y="228"/>
                    </a:lnTo>
                    <a:lnTo>
                      <a:pt x="34" y="228"/>
                    </a:lnTo>
                    <a:lnTo>
                      <a:pt x="26" y="230"/>
                    </a:lnTo>
                    <a:lnTo>
                      <a:pt x="20" y="234"/>
                    </a:lnTo>
                    <a:lnTo>
                      <a:pt x="12" y="240"/>
                    </a:lnTo>
                    <a:lnTo>
                      <a:pt x="8" y="246"/>
                    </a:lnTo>
                    <a:lnTo>
                      <a:pt x="4" y="254"/>
                    </a:lnTo>
                    <a:lnTo>
                      <a:pt x="2" y="262"/>
                    </a:lnTo>
                    <a:lnTo>
                      <a:pt x="0" y="270"/>
                    </a:lnTo>
                    <a:lnTo>
                      <a:pt x="0" y="536"/>
                    </a:lnTo>
                    <a:lnTo>
                      <a:pt x="2" y="544"/>
                    </a:lnTo>
                    <a:lnTo>
                      <a:pt x="4" y="552"/>
                    </a:lnTo>
                    <a:lnTo>
                      <a:pt x="8" y="560"/>
                    </a:lnTo>
                    <a:lnTo>
                      <a:pt x="12" y="566"/>
                    </a:lnTo>
                    <a:lnTo>
                      <a:pt x="20" y="572"/>
                    </a:lnTo>
                    <a:lnTo>
                      <a:pt x="26" y="576"/>
                    </a:lnTo>
                    <a:lnTo>
                      <a:pt x="34" y="578"/>
                    </a:lnTo>
                    <a:lnTo>
                      <a:pt x="44" y="578"/>
                    </a:lnTo>
                    <a:lnTo>
                      <a:pt x="376" y="578"/>
                    </a:lnTo>
                    <a:lnTo>
                      <a:pt x="384" y="578"/>
                    </a:lnTo>
                    <a:lnTo>
                      <a:pt x="392" y="576"/>
                    </a:lnTo>
                    <a:lnTo>
                      <a:pt x="398" y="572"/>
                    </a:lnTo>
                    <a:lnTo>
                      <a:pt x="406" y="566"/>
                    </a:lnTo>
                    <a:lnTo>
                      <a:pt x="410" y="560"/>
                    </a:lnTo>
                    <a:lnTo>
                      <a:pt x="414" y="552"/>
                    </a:lnTo>
                    <a:lnTo>
                      <a:pt x="416" y="544"/>
                    </a:lnTo>
                    <a:lnTo>
                      <a:pt x="418" y="536"/>
                    </a:lnTo>
                    <a:lnTo>
                      <a:pt x="418" y="270"/>
                    </a:lnTo>
                    <a:lnTo>
                      <a:pt x="416" y="262"/>
                    </a:lnTo>
                    <a:lnTo>
                      <a:pt x="414" y="254"/>
                    </a:lnTo>
                    <a:lnTo>
                      <a:pt x="410" y="246"/>
                    </a:lnTo>
                    <a:lnTo>
                      <a:pt x="406" y="240"/>
                    </a:lnTo>
                    <a:lnTo>
                      <a:pt x="398" y="234"/>
                    </a:lnTo>
                    <a:lnTo>
                      <a:pt x="392" y="230"/>
                    </a:lnTo>
                    <a:lnTo>
                      <a:pt x="384" y="228"/>
                    </a:lnTo>
                    <a:lnTo>
                      <a:pt x="376" y="228"/>
                    </a:lnTo>
                    <a:close/>
                    <a:moveTo>
                      <a:pt x="244" y="442"/>
                    </a:moveTo>
                    <a:lnTo>
                      <a:pt x="244" y="442"/>
                    </a:lnTo>
                    <a:lnTo>
                      <a:pt x="244" y="448"/>
                    </a:lnTo>
                    <a:lnTo>
                      <a:pt x="242" y="454"/>
                    </a:lnTo>
                    <a:lnTo>
                      <a:pt x="238" y="460"/>
                    </a:lnTo>
                    <a:lnTo>
                      <a:pt x="234" y="464"/>
                    </a:lnTo>
                    <a:lnTo>
                      <a:pt x="228" y="468"/>
                    </a:lnTo>
                    <a:lnTo>
                      <a:pt x="222" y="472"/>
                    </a:lnTo>
                    <a:lnTo>
                      <a:pt x="216" y="474"/>
                    </a:lnTo>
                    <a:lnTo>
                      <a:pt x="210" y="474"/>
                    </a:lnTo>
                    <a:lnTo>
                      <a:pt x="202" y="474"/>
                    </a:lnTo>
                    <a:lnTo>
                      <a:pt x="196" y="472"/>
                    </a:lnTo>
                    <a:lnTo>
                      <a:pt x="190" y="468"/>
                    </a:lnTo>
                    <a:lnTo>
                      <a:pt x="184" y="464"/>
                    </a:lnTo>
                    <a:lnTo>
                      <a:pt x="180" y="460"/>
                    </a:lnTo>
                    <a:lnTo>
                      <a:pt x="176" y="454"/>
                    </a:lnTo>
                    <a:lnTo>
                      <a:pt x="174" y="448"/>
                    </a:lnTo>
                    <a:lnTo>
                      <a:pt x="174" y="442"/>
                    </a:lnTo>
                    <a:lnTo>
                      <a:pt x="174" y="340"/>
                    </a:lnTo>
                    <a:lnTo>
                      <a:pt x="174" y="334"/>
                    </a:lnTo>
                    <a:lnTo>
                      <a:pt x="176" y="328"/>
                    </a:lnTo>
                    <a:lnTo>
                      <a:pt x="180" y="322"/>
                    </a:lnTo>
                    <a:lnTo>
                      <a:pt x="184" y="318"/>
                    </a:lnTo>
                    <a:lnTo>
                      <a:pt x="190" y="314"/>
                    </a:lnTo>
                    <a:lnTo>
                      <a:pt x="196" y="310"/>
                    </a:lnTo>
                    <a:lnTo>
                      <a:pt x="202" y="308"/>
                    </a:lnTo>
                    <a:lnTo>
                      <a:pt x="210" y="308"/>
                    </a:lnTo>
                    <a:lnTo>
                      <a:pt x="216" y="308"/>
                    </a:lnTo>
                    <a:lnTo>
                      <a:pt x="222" y="310"/>
                    </a:lnTo>
                    <a:lnTo>
                      <a:pt x="228" y="314"/>
                    </a:lnTo>
                    <a:lnTo>
                      <a:pt x="234" y="318"/>
                    </a:lnTo>
                    <a:lnTo>
                      <a:pt x="238" y="322"/>
                    </a:lnTo>
                    <a:lnTo>
                      <a:pt x="242" y="328"/>
                    </a:lnTo>
                    <a:lnTo>
                      <a:pt x="244" y="334"/>
                    </a:lnTo>
                    <a:lnTo>
                      <a:pt x="244" y="340"/>
                    </a:lnTo>
                    <a:lnTo>
                      <a:pt x="244" y="442"/>
                    </a:lnTo>
                    <a:close/>
                  </a:path>
                </a:pathLst>
              </a:custGeom>
              <a:solidFill>
                <a:schemeClr val="tx1">
                  <a:alpha val="38823"/>
                </a:schemeClr>
              </a:solidFill>
              <a:ln w="9525">
                <a:noFill/>
                <a:round/>
                <a:headEnd/>
                <a:tailEnd/>
              </a:ln>
            </p:spPr>
            <p:txBody>
              <a:bodyPr/>
              <a:lstStyle/>
              <a:p>
                <a:endParaRPr lang="es-ES" dirty="0"/>
              </a:p>
            </p:txBody>
          </p:sp>
          <p:sp>
            <p:nvSpPr>
              <p:cNvPr id="68" name="Freeform 71"/>
              <p:cNvSpPr>
                <a:spLocks noEditPoints="1"/>
              </p:cNvSpPr>
              <p:nvPr/>
            </p:nvSpPr>
            <p:spPr bwMode="auto">
              <a:xfrm>
                <a:off x="-1245" y="261"/>
                <a:ext cx="418" cy="578"/>
              </a:xfrm>
              <a:custGeom>
                <a:avLst/>
                <a:gdLst>
                  <a:gd name="T0" fmla="*/ 142 w 418"/>
                  <a:gd name="T1" fmla="*/ 126 h 578"/>
                  <a:gd name="T2" fmla="*/ 160 w 418"/>
                  <a:gd name="T3" fmla="*/ 92 h 578"/>
                  <a:gd name="T4" fmla="*/ 196 w 418"/>
                  <a:gd name="T5" fmla="*/ 72 h 578"/>
                  <a:gd name="T6" fmla="*/ 222 w 418"/>
                  <a:gd name="T7" fmla="*/ 72 h 578"/>
                  <a:gd name="T8" fmla="*/ 258 w 418"/>
                  <a:gd name="T9" fmla="*/ 92 h 578"/>
                  <a:gd name="T10" fmla="*/ 276 w 418"/>
                  <a:gd name="T11" fmla="*/ 126 h 578"/>
                  <a:gd name="T12" fmla="*/ 348 w 418"/>
                  <a:gd name="T13" fmla="*/ 194 h 578"/>
                  <a:gd name="T14" fmla="*/ 348 w 418"/>
                  <a:gd name="T15" fmla="*/ 126 h 578"/>
                  <a:gd name="T16" fmla="*/ 338 w 418"/>
                  <a:gd name="T17" fmla="*/ 86 h 578"/>
                  <a:gd name="T18" fmla="*/ 318 w 418"/>
                  <a:gd name="T19" fmla="*/ 50 h 578"/>
                  <a:gd name="T20" fmla="*/ 288 w 418"/>
                  <a:gd name="T21" fmla="*/ 24 h 578"/>
                  <a:gd name="T22" fmla="*/ 250 w 418"/>
                  <a:gd name="T23" fmla="*/ 6 h 578"/>
                  <a:gd name="T24" fmla="*/ 210 w 418"/>
                  <a:gd name="T25" fmla="*/ 0 h 578"/>
                  <a:gd name="T26" fmla="*/ 180 w 418"/>
                  <a:gd name="T27" fmla="*/ 2 h 578"/>
                  <a:gd name="T28" fmla="*/ 142 w 418"/>
                  <a:gd name="T29" fmla="*/ 16 h 578"/>
                  <a:gd name="T30" fmla="*/ 110 w 418"/>
                  <a:gd name="T31" fmla="*/ 40 h 578"/>
                  <a:gd name="T32" fmla="*/ 86 w 418"/>
                  <a:gd name="T33" fmla="*/ 74 h 578"/>
                  <a:gd name="T34" fmla="*/ 72 w 418"/>
                  <a:gd name="T35" fmla="*/ 112 h 578"/>
                  <a:gd name="T36" fmla="*/ 70 w 418"/>
                  <a:gd name="T37" fmla="*/ 194 h 578"/>
                  <a:gd name="T38" fmla="*/ 376 w 418"/>
                  <a:gd name="T39" fmla="*/ 228 h 578"/>
                  <a:gd name="T40" fmla="*/ 34 w 418"/>
                  <a:gd name="T41" fmla="*/ 228 h 578"/>
                  <a:gd name="T42" fmla="*/ 12 w 418"/>
                  <a:gd name="T43" fmla="*/ 240 h 578"/>
                  <a:gd name="T44" fmla="*/ 2 w 418"/>
                  <a:gd name="T45" fmla="*/ 262 h 578"/>
                  <a:gd name="T46" fmla="*/ 0 w 418"/>
                  <a:gd name="T47" fmla="*/ 536 h 578"/>
                  <a:gd name="T48" fmla="*/ 8 w 418"/>
                  <a:gd name="T49" fmla="*/ 560 h 578"/>
                  <a:gd name="T50" fmla="*/ 26 w 418"/>
                  <a:gd name="T51" fmla="*/ 576 h 578"/>
                  <a:gd name="T52" fmla="*/ 376 w 418"/>
                  <a:gd name="T53" fmla="*/ 578 h 578"/>
                  <a:gd name="T54" fmla="*/ 392 w 418"/>
                  <a:gd name="T55" fmla="*/ 576 h 578"/>
                  <a:gd name="T56" fmla="*/ 410 w 418"/>
                  <a:gd name="T57" fmla="*/ 560 h 578"/>
                  <a:gd name="T58" fmla="*/ 418 w 418"/>
                  <a:gd name="T59" fmla="*/ 536 h 578"/>
                  <a:gd name="T60" fmla="*/ 416 w 418"/>
                  <a:gd name="T61" fmla="*/ 262 h 578"/>
                  <a:gd name="T62" fmla="*/ 406 w 418"/>
                  <a:gd name="T63" fmla="*/ 240 h 578"/>
                  <a:gd name="T64" fmla="*/ 384 w 418"/>
                  <a:gd name="T65" fmla="*/ 228 h 578"/>
                  <a:gd name="T66" fmla="*/ 244 w 418"/>
                  <a:gd name="T67" fmla="*/ 442 h 578"/>
                  <a:gd name="T68" fmla="*/ 242 w 418"/>
                  <a:gd name="T69" fmla="*/ 454 h 578"/>
                  <a:gd name="T70" fmla="*/ 228 w 418"/>
                  <a:gd name="T71" fmla="*/ 468 h 578"/>
                  <a:gd name="T72" fmla="*/ 210 w 418"/>
                  <a:gd name="T73" fmla="*/ 474 h 578"/>
                  <a:gd name="T74" fmla="*/ 196 w 418"/>
                  <a:gd name="T75" fmla="*/ 472 h 578"/>
                  <a:gd name="T76" fmla="*/ 180 w 418"/>
                  <a:gd name="T77" fmla="*/ 460 h 578"/>
                  <a:gd name="T78" fmla="*/ 174 w 418"/>
                  <a:gd name="T79" fmla="*/ 442 h 578"/>
                  <a:gd name="T80" fmla="*/ 174 w 418"/>
                  <a:gd name="T81" fmla="*/ 334 h 578"/>
                  <a:gd name="T82" fmla="*/ 184 w 418"/>
                  <a:gd name="T83" fmla="*/ 318 h 578"/>
                  <a:gd name="T84" fmla="*/ 202 w 418"/>
                  <a:gd name="T85" fmla="*/ 308 h 578"/>
                  <a:gd name="T86" fmla="*/ 216 w 418"/>
                  <a:gd name="T87" fmla="*/ 308 h 578"/>
                  <a:gd name="T88" fmla="*/ 234 w 418"/>
                  <a:gd name="T89" fmla="*/ 318 h 578"/>
                  <a:gd name="T90" fmla="*/ 244 w 418"/>
                  <a:gd name="T91" fmla="*/ 334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8"/>
                  <a:gd name="T139" fmla="*/ 0 h 578"/>
                  <a:gd name="T140" fmla="*/ 418 w 418"/>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8" h="578">
                    <a:moveTo>
                      <a:pt x="140" y="140"/>
                    </a:moveTo>
                    <a:lnTo>
                      <a:pt x="140" y="140"/>
                    </a:lnTo>
                    <a:lnTo>
                      <a:pt x="142" y="126"/>
                    </a:lnTo>
                    <a:lnTo>
                      <a:pt x="146" y="112"/>
                    </a:lnTo>
                    <a:lnTo>
                      <a:pt x="152" y="102"/>
                    </a:lnTo>
                    <a:lnTo>
                      <a:pt x="160" y="92"/>
                    </a:lnTo>
                    <a:lnTo>
                      <a:pt x="170" y="82"/>
                    </a:lnTo>
                    <a:lnTo>
                      <a:pt x="182" y="76"/>
                    </a:lnTo>
                    <a:lnTo>
                      <a:pt x="196" y="72"/>
                    </a:lnTo>
                    <a:lnTo>
                      <a:pt x="210" y="70"/>
                    </a:lnTo>
                    <a:lnTo>
                      <a:pt x="222" y="72"/>
                    </a:lnTo>
                    <a:lnTo>
                      <a:pt x="236" y="76"/>
                    </a:lnTo>
                    <a:lnTo>
                      <a:pt x="248" y="82"/>
                    </a:lnTo>
                    <a:lnTo>
                      <a:pt x="258" y="92"/>
                    </a:lnTo>
                    <a:lnTo>
                      <a:pt x="266" y="102"/>
                    </a:lnTo>
                    <a:lnTo>
                      <a:pt x="272" y="112"/>
                    </a:lnTo>
                    <a:lnTo>
                      <a:pt x="276" y="126"/>
                    </a:lnTo>
                    <a:lnTo>
                      <a:pt x="278" y="140"/>
                    </a:lnTo>
                    <a:lnTo>
                      <a:pt x="278" y="194"/>
                    </a:lnTo>
                    <a:lnTo>
                      <a:pt x="348" y="194"/>
                    </a:lnTo>
                    <a:lnTo>
                      <a:pt x="348" y="140"/>
                    </a:lnTo>
                    <a:lnTo>
                      <a:pt x="348" y="126"/>
                    </a:lnTo>
                    <a:lnTo>
                      <a:pt x="346" y="112"/>
                    </a:lnTo>
                    <a:lnTo>
                      <a:pt x="342" y="98"/>
                    </a:lnTo>
                    <a:lnTo>
                      <a:pt x="338" y="86"/>
                    </a:lnTo>
                    <a:lnTo>
                      <a:pt x="332" y="74"/>
                    </a:lnTo>
                    <a:lnTo>
                      <a:pt x="326" y="62"/>
                    </a:lnTo>
                    <a:lnTo>
                      <a:pt x="318" y="50"/>
                    </a:lnTo>
                    <a:lnTo>
                      <a:pt x="308" y="40"/>
                    </a:lnTo>
                    <a:lnTo>
                      <a:pt x="298" y="32"/>
                    </a:lnTo>
                    <a:lnTo>
                      <a:pt x="288" y="24"/>
                    </a:lnTo>
                    <a:lnTo>
                      <a:pt x="276" y="16"/>
                    </a:lnTo>
                    <a:lnTo>
                      <a:pt x="264" y="10"/>
                    </a:lnTo>
                    <a:lnTo>
                      <a:pt x="250" y="6"/>
                    </a:lnTo>
                    <a:lnTo>
                      <a:pt x="238" y="2"/>
                    </a:lnTo>
                    <a:lnTo>
                      <a:pt x="224" y="0"/>
                    </a:lnTo>
                    <a:lnTo>
                      <a:pt x="210" y="0"/>
                    </a:lnTo>
                    <a:lnTo>
                      <a:pt x="194" y="0"/>
                    </a:lnTo>
                    <a:lnTo>
                      <a:pt x="180" y="2"/>
                    </a:lnTo>
                    <a:lnTo>
                      <a:pt x="168" y="6"/>
                    </a:lnTo>
                    <a:lnTo>
                      <a:pt x="154" y="10"/>
                    </a:lnTo>
                    <a:lnTo>
                      <a:pt x="142" y="16"/>
                    </a:lnTo>
                    <a:lnTo>
                      <a:pt x="130" y="24"/>
                    </a:lnTo>
                    <a:lnTo>
                      <a:pt x="120" y="32"/>
                    </a:lnTo>
                    <a:lnTo>
                      <a:pt x="110" y="40"/>
                    </a:lnTo>
                    <a:lnTo>
                      <a:pt x="102" y="50"/>
                    </a:lnTo>
                    <a:lnTo>
                      <a:pt x="94" y="62"/>
                    </a:lnTo>
                    <a:lnTo>
                      <a:pt x="86" y="74"/>
                    </a:lnTo>
                    <a:lnTo>
                      <a:pt x="80" y="86"/>
                    </a:lnTo>
                    <a:lnTo>
                      <a:pt x="76" y="98"/>
                    </a:lnTo>
                    <a:lnTo>
                      <a:pt x="72" y="112"/>
                    </a:lnTo>
                    <a:lnTo>
                      <a:pt x="70" y="126"/>
                    </a:lnTo>
                    <a:lnTo>
                      <a:pt x="70" y="140"/>
                    </a:lnTo>
                    <a:lnTo>
                      <a:pt x="70" y="194"/>
                    </a:lnTo>
                    <a:lnTo>
                      <a:pt x="140" y="194"/>
                    </a:lnTo>
                    <a:lnTo>
                      <a:pt x="140" y="140"/>
                    </a:lnTo>
                    <a:close/>
                    <a:moveTo>
                      <a:pt x="376" y="228"/>
                    </a:moveTo>
                    <a:lnTo>
                      <a:pt x="44" y="228"/>
                    </a:lnTo>
                    <a:lnTo>
                      <a:pt x="34" y="228"/>
                    </a:lnTo>
                    <a:lnTo>
                      <a:pt x="26" y="230"/>
                    </a:lnTo>
                    <a:lnTo>
                      <a:pt x="20" y="234"/>
                    </a:lnTo>
                    <a:lnTo>
                      <a:pt x="12" y="240"/>
                    </a:lnTo>
                    <a:lnTo>
                      <a:pt x="8" y="246"/>
                    </a:lnTo>
                    <a:lnTo>
                      <a:pt x="4" y="254"/>
                    </a:lnTo>
                    <a:lnTo>
                      <a:pt x="2" y="262"/>
                    </a:lnTo>
                    <a:lnTo>
                      <a:pt x="0" y="270"/>
                    </a:lnTo>
                    <a:lnTo>
                      <a:pt x="0" y="536"/>
                    </a:lnTo>
                    <a:lnTo>
                      <a:pt x="2" y="544"/>
                    </a:lnTo>
                    <a:lnTo>
                      <a:pt x="4" y="552"/>
                    </a:lnTo>
                    <a:lnTo>
                      <a:pt x="8" y="560"/>
                    </a:lnTo>
                    <a:lnTo>
                      <a:pt x="12" y="566"/>
                    </a:lnTo>
                    <a:lnTo>
                      <a:pt x="20" y="572"/>
                    </a:lnTo>
                    <a:lnTo>
                      <a:pt x="26" y="576"/>
                    </a:lnTo>
                    <a:lnTo>
                      <a:pt x="34" y="578"/>
                    </a:lnTo>
                    <a:lnTo>
                      <a:pt x="44" y="578"/>
                    </a:lnTo>
                    <a:lnTo>
                      <a:pt x="376" y="578"/>
                    </a:lnTo>
                    <a:lnTo>
                      <a:pt x="384" y="578"/>
                    </a:lnTo>
                    <a:lnTo>
                      <a:pt x="392" y="576"/>
                    </a:lnTo>
                    <a:lnTo>
                      <a:pt x="398" y="572"/>
                    </a:lnTo>
                    <a:lnTo>
                      <a:pt x="406" y="566"/>
                    </a:lnTo>
                    <a:lnTo>
                      <a:pt x="410" y="560"/>
                    </a:lnTo>
                    <a:lnTo>
                      <a:pt x="414" y="552"/>
                    </a:lnTo>
                    <a:lnTo>
                      <a:pt x="416" y="544"/>
                    </a:lnTo>
                    <a:lnTo>
                      <a:pt x="418" y="536"/>
                    </a:lnTo>
                    <a:lnTo>
                      <a:pt x="418" y="270"/>
                    </a:lnTo>
                    <a:lnTo>
                      <a:pt x="416" y="262"/>
                    </a:lnTo>
                    <a:lnTo>
                      <a:pt x="414" y="254"/>
                    </a:lnTo>
                    <a:lnTo>
                      <a:pt x="410" y="246"/>
                    </a:lnTo>
                    <a:lnTo>
                      <a:pt x="406" y="240"/>
                    </a:lnTo>
                    <a:lnTo>
                      <a:pt x="398" y="234"/>
                    </a:lnTo>
                    <a:lnTo>
                      <a:pt x="392" y="230"/>
                    </a:lnTo>
                    <a:lnTo>
                      <a:pt x="384" y="228"/>
                    </a:lnTo>
                    <a:lnTo>
                      <a:pt x="376" y="228"/>
                    </a:lnTo>
                    <a:close/>
                    <a:moveTo>
                      <a:pt x="244" y="442"/>
                    </a:moveTo>
                    <a:lnTo>
                      <a:pt x="244" y="442"/>
                    </a:lnTo>
                    <a:lnTo>
                      <a:pt x="244" y="448"/>
                    </a:lnTo>
                    <a:lnTo>
                      <a:pt x="242" y="454"/>
                    </a:lnTo>
                    <a:lnTo>
                      <a:pt x="238" y="460"/>
                    </a:lnTo>
                    <a:lnTo>
                      <a:pt x="234" y="464"/>
                    </a:lnTo>
                    <a:lnTo>
                      <a:pt x="228" y="468"/>
                    </a:lnTo>
                    <a:lnTo>
                      <a:pt x="222" y="472"/>
                    </a:lnTo>
                    <a:lnTo>
                      <a:pt x="216" y="474"/>
                    </a:lnTo>
                    <a:lnTo>
                      <a:pt x="210" y="474"/>
                    </a:lnTo>
                    <a:lnTo>
                      <a:pt x="202" y="474"/>
                    </a:lnTo>
                    <a:lnTo>
                      <a:pt x="196" y="472"/>
                    </a:lnTo>
                    <a:lnTo>
                      <a:pt x="190" y="468"/>
                    </a:lnTo>
                    <a:lnTo>
                      <a:pt x="184" y="464"/>
                    </a:lnTo>
                    <a:lnTo>
                      <a:pt x="180" y="460"/>
                    </a:lnTo>
                    <a:lnTo>
                      <a:pt x="176" y="454"/>
                    </a:lnTo>
                    <a:lnTo>
                      <a:pt x="174" y="448"/>
                    </a:lnTo>
                    <a:lnTo>
                      <a:pt x="174" y="442"/>
                    </a:lnTo>
                    <a:lnTo>
                      <a:pt x="174" y="340"/>
                    </a:lnTo>
                    <a:lnTo>
                      <a:pt x="174" y="334"/>
                    </a:lnTo>
                    <a:lnTo>
                      <a:pt x="176" y="328"/>
                    </a:lnTo>
                    <a:lnTo>
                      <a:pt x="180" y="322"/>
                    </a:lnTo>
                    <a:lnTo>
                      <a:pt x="184" y="318"/>
                    </a:lnTo>
                    <a:lnTo>
                      <a:pt x="190" y="314"/>
                    </a:lnTo>
                    <a:lnTo>
                      <a:pt x="196" y="310"/>
                    </a:lnTo>
                    <a:lnTo>
                      <a:pt x="202" y="308"/>
                    </a:lnTo>
                    <a:lnTo>
                      <a:pt x="210" y="308"/>
                    </a:lnTo>
                    <a:lnTo>
                      <a:pt x="216" y="308"/>
                    </a:lnTo>
                    <a:lnTo>
                      <a:pt x="222" y="310"/>
                    </a:lnTo>
                    <a:lnTo>
                      <a:pt x="228" y="314"/>
                    </a:lnTo>
                    <a:lnTo>
                      <a:pt x="234" y="318"/>
                    </a:lnTo>
                    <a:lnTo>
                      <a:pt x="238" y="322"/>
                    </a:lnTo>
                    <a:lnTo>
                      <a:pt x="242" y="328"/>
                    </a:lnTo>
                    <a:lnTo>
                      <a:pt x="244" y="334"/>
                    </a:lnTo>
                    <a:lnTo>
                      <a:pt x="244" y="340"/>
                    </a:lnTo>
                    <a:lnTo>
                      <a:pt x="244" y="442"/>
                    </a:lnTo>
                    <a:close/>
                  </a:path>
                </a:pathLst>
              </a:custGeom>
              <a:solidFill>
                <a:schemeClr val="bg1"/>
              </a:solidFill>
              <a:ln w="9525">
                <a:noFill/>
                <a:round/>
                <a:headEnd/>
                <a:tailEnd/>
              </a:ln>
            </p:spPr>
            <p:txBody>
              <a:bodyPr/>
              <a:lstStyle/>
              <a:p>
                <a:endParaRPr lang="es-ES" dirty="0"/>
              </a:p>
            </p:txBody>
          </p:sp>
        </p:grpSp>
        <p:grpSp>
          <p:nvGrpSpPr>
            <p:cNvPr id="30" name="Group 72"/>
            <p:cNvGrpSpPr>
              <a:grpSpLocks/>
            </p:cNvGrpSpPr>
            <p:nvPr/>
          </p:nvGrpSpPr>
          <p:grpSpPr bwMode="auto">
            <a:xfrm rot="1292458">
              <a:off x="2800" y="735"/>
              <a:ext cx="147" cy="198"/>
              <a:chOff x="4129" y="1900"/>
              <a:chExt cx="689" cy="924"/>
            </a:xfrm>
          </p:grpSpPr>
          <p:sp>
            <p:nvSpPr>
              <p:cNvPr id="64" name="Freeform 73"/>
              <p:cNvSpPr>
                <a:spLocks noEditPoints="1"/>
              </p:cNvSpPr>
              <p:nvPr/>
            </p:nvSpPr>
            <p:spPr bwMode="auto">
              <a:xfrm>
                <a:off x="4129" y="1900"/>
                <a:ext cx="689" cy="924"/>
              </a:xfrm>
              <a:custGeom>
                <a:avLst/>
                <a:gdLst>
                  <a:gd name="T0" fmla="*/ 5 w 1379"/>
                  <a:gd name="T1" fmla="*/ 2 h 1849"/>
                  <a:gd name="T2" fmla="*/ 4 w 1379"/>
                  <a:gd name="T3" fmla="*/ 2 h 1849"/>
                  <a:gd name="T4" fmla="*/ 4 w 1379"/>
                  <a:gd name="T5" fmla="*/ 2 h 1849"/>
                  <a:gd name="T6" fmla="*/ 3 w 1379"/>
                  <a:gd name="T7" fmla="*/ 1 h 1849"/>
                  <a:gd name="T8" fmla="*/ 3 w 1379"/>
                  <a:gd name="T9" fmla="*/ 1 h 1849"/>
                  <a:gd name="T10" fmla="*/ 3 w 1379"/>
                  <a:gd name="T11" fmla="*/ 0 h 1849"/>
                  <a:gd name="T12" fmla="*/ 3 w 1379"/>
                  <a:gd name="T13" fmla="*/ 0 h 1849"/>
                  <a:gd name="T14" fmla="*/ 2 w 1379"/>
                  <a:gd name="T15" fmla="*/ 0 h 1849"/>
                  <a:gd name="T16" fmla="*/ 2 w 1379"/>
                  <a:gd name="T17" fmla="*/ 0 h 1849"/>
                  <a:gd name="T18" fmla="*/ 1 w 1379"/>
                  <a:gd name="T19" fmla="*/ 0 h 1849"/>
                  <a:gd name="T20" fmla="*/ 1 w 1379"/>
                  <a:gd name="T21" fmla="*/ 0 h 1849"/>
                  <a:gd name="T22" fmla="*/ 1 w 1379"/>
                  <a:gd name="T23" fmla="*/ 1 h 1849"/>
                  <a:gd name="T24" fmla="*/ 1 w 1379"/>
                  <a:gd name="T25" fmla="*/ 1 h 1849"/>
                  <a:gd name="T26" fmla="*/ 1 w 1379"/>
                  <a:gd name="T27" fmla="*/ 2 h 1849"/>
                  <a:gd name="T28" fmla="*/ 0 w 1379"/>
                  <a:gd name="T29" fmla="*/ 2 h 1849"/>
                  <a:gd name="T30" fmla="*/ 0 w 1379"/>
                  <a:gd name="T31" fmla="*/ 3 h 1849"/>
                  <a:gd name="T32" fmla="*/ 0 w 1379"/>
                  <a:gd name="T33" fmla="*/ 4 h 1849"/>
                  <a:gd name="T34" fmla="*/ 0 w 1379"/>
                  <a:gd name="T35" fmla="*/ 5 h 1849"/>
                  <a:gd name="T36" fmla="*/ 0 w 1379"/>
                  <a:gd name="T37" fmla="*/ 6 h 1849"/>
                  <a:gd name="T38" fmla="*/ 1 w 1379"/>
                  <a:gd name="T39" fmla="*/ 6 h 1849"/>
                  <a:gd name="T40" fmla="*/ 1 w 1379"/>
                  <a:gd name="T41" fmla="*/ 7 h 1849"/>
                  <a:gd name="T42" fmla="*/ 2 w 1379"/>
                  <a:gd name="T43" fmla="*/ 7 h 1849"/>
                  <a:gd name="T44" fmla="*/ 3 w 1379"/>
                  <a:gd name="T45" fmla="*/ 7 h 1849"/>
                  <a:gd name="T46" fmla="*/ 4 w 1379"/>
                  <a:gd name="T47" fmla="*/ 6 h 1849"/>
                  <a:gd name="T48" fmla="*/ 4 w 1379"/>
                  <a:gd name="T49" fmla="*/ 5 h 1849"/>
                  <a:gd name="T50" fmla="*/ 5 w 1379"/>
                  <a:gd name="T51" fmla="*/ 5 h 1849"/>
                  <a:gd name="T52" fmla="*/ 5 w 1379"/>
                  <a:gd name="T53" fmla="*/ 4 h 1849"/>
                  <a:gd name="T54" fmla="*/ 5 w 1379"/>
                  <a:gd name="T55" fmla="*/ 3 h 1849"/>
                  <a:gd name="T56" fmla="*/ 1 w 1379"/>
                  <a:gd name="T57" fmla="*/ 0 h 1849"/>
                  <a:gd name="T58" fmla="*/ 2 w 1379"/>
                  <a:gd name="T59" fmla="*/ 0 h 1849"/>
                  <a:gd name="T60" fmla="*/ 2 w 1379"/>
                  <a:gd name="T61" fmla="*/ 0 h 1849"/>
                  <a:gd name="T62" fmla="*/ 3 w 1379"/>
                  <a:gd name="T63" fmla="*/ 0 h 1849"/>
                  <a:gd name="T64" fmla="*/ 3 w 1379"/>
                  <a:gd name="T65" fmla="*/ 0 h 1849"/>
                  <a:gd name="T66" fmla="*/ 3 w 1379"/>
                  <a:gd name="T67" fmla="*/ 1 h 1849"/>
                  <a:gd name="T68" fmla="*/ 3 w 1379"/>
                  <a:gd name="T69" fmla="*/ 1 h 1849"/>
                  <a:gd name="T70" fmla="*/ 3 w 1379"/>
                  <a:gd name="T71" fmla="*/ 1 h 1849"/>
                  <a:gd name="T72" fmla="*/ 2 w 1379"/>
                  <a:gd name="T73" fmla="*/ 1 h 1849"/>
                  <a:gd name="T74" fmla="*/ 2 w 1379"/>
                  <a:gd name="T75" fmla="*/ 1 h 1849"/>
                  <a:gd name="T76" fmla="*/ 1 w 1379"/>
                  <a:gd name="T77" fmla="*/ 1 h 1849"/>
                  <a:gd name="T78" fmla="*/ 4 w 1379"/>
                  <a:gd name="T79" fmla="*/ 6 h 1849"/>
                  <a:gd name="T80" fmla="*/ 3 w 1379"/>
                  <a:gd name="T81" fmla="*/ 6 h 1849"/>
                  <a:gd name="T82" fmla="*/ 3 w 1379"/>
                  <a:gd name="T83" fmla="*/ 6 h 1849"/>
                  <a:gd name="T84" fmla="*/ 2 w 1379"/>
                  <a:gd name="T85" fmla="*/ 6 h 1849"/>
                  <a:gd name="T86" fmla="*/ 1 w 1379"/>
                  <a:gd name="T87" fmla="*/ 6 h 1849"/>
                  <a:gd name="T88" fmla="*/ 1 w 1379"/>
                  <a:gd name="T89" fmla="*/ 6 h 1849"/>
                  <a:gd name="T90" fmla="*/ 0 w 1379"/>
                  <a:gd name="T91" fmla="*/ 6 h 1849"/>
                  <a:gd name="T92" fmla="*/ 0 w 1379"/>
                  <a:gd name="T93" fmla="*/ 5 h 1849"/>
                  <a:gd name="T94" fmla="*/ 0 w 1379"/>
                  <a:gd name="T95" fmla="*/ 4 h 1849"/>
                  <a:gd name="T96" fmla="*/ 0 w 1379"/>
                  <a:gd name="T97" fmla="*/ 4 h 1849"/>
                  <a:gd name="T98" fmla="*/ 0 w 1379"/>
                  <a:gd name="T99" fmla="*/ 3 h 1849"/>
                  <a:gd name="T100" fmla="*/ 1 w 1379"/>
                  <a:gd name="T101" fmla="*/ 2 h 1849"/>
                  <a:gd name="T102" fmla="*/ 1 w 1379"/>
                  <a:gd name="T103" fmla="*/ 2 h 1849"/>
                  <a:gd name="T104" fmla="*/ 2 w 1379"/>
                  <a:gd name="T105" fmla="*/ 2 h 1849"/>
                  <a:gd name="T106" fmla="*/ 2 w 1379"/>
                  <a:gd name="T107" fmla="*/ 2 h 1849"/>
                  <a:gd name="T108" fmla="*/ 3 w 1379"/>
                  <a:gd name="T109" fmla="*/ 2 h 1849"/>
                  <a:gd name="T110" fmla="*/ 3 w 1379"/>
                  <a:gd name="T111" fmla="*/ 2 h 1849"/>
                  <a:gd name="T112" fmla="*/ 3 w 1379"/>
                  <a:gd name="T113" fmla="*/ 3 h 1849"/>
                  <a:gd name="T114" fmla="*/ 4 w 1379"/>
                  <a:gd name="T115" fmla="*/ 3 h 1849"/>
                  <a:gd name="T116" fmla="*/ 4 w 1379"/>
                  <a:gd name="T117" fmla="*/ 4 h 1849"/>
                  <a:gd name="T118" fmla="*/ 4 w 1379"/>
                  <a:gd name="T119" fmla="*/ 4 h 1849"/>
                  <a:gd name="T120" fmla="*/ 4 w 1379"/>
                  <a:gd name="T121" fmla="*/ 5 h 1849"/>
                  <a:gd name="T122" fmla="*/ 4 w 1379"/>
                  <a:gd name="T123" fmla="*/ 5 h 18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9"/>
                  <a:gd name="T187" fmla="*/ 0 h 1849"/>
                  <a:gd name="T188" fmla="*/ 1379 w 1379"/>
                  <a:gd name="T189" fmla="*/ 1849 h 18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9" h="1849">
                    <a:moveTo>
                      <a:pt x="1254" y="763"/>
                    </a:moveTo>
                    <a:lnTo>
                      <a:pt x="1310" y="702"/>
                    </a:lnTo>
                    <a:lnTo>
                      <a:pt x="1320" y="690"/>
                    </a:lnTo>
                    <a:lnTo>
                      <a:pt x="1325" y="677"/>
                    </a:lnTo>
                    <a:lnTo>
                      <a:pt x="1327" y="665"/>
                    </a:lnTo>
                    <a:lnTo>
                      <a:pt x="1325" y="652"/>
                    </a:lnTo>
                    <a:lnTo>
                      <a:pt x="1320" y="640"/>
                    </a:lnTo>
                    <a:lnTo>
                      <a:pt x="1312" y="627"/>
                    </a:lnTo>
                    <a:lnTo>
                      <a:pt x="1302" y="615"/>
                    </a:lnTo>
                    <a:lnTo>
                      <a:pt x="1290" y="603"/>
                    </a:lnTo>
                    <a:lnTo>
                      <a:pt x="1210" y="527"/>
                    </a:lnTo>
                    <a:lnTo>
                      <a:pt x="1197" y="515"/>
                    </a:lnTo>
                    <a:lnTo>
                      <a:pt x="1185" y="507"/>
                    </a:lnTo>
                    <a:lnTo>
                      <a:pt x="1172" y="500"/>
                    </a:lnTo>
                    <a:lnTo>
                      <a:pt x="1159" y="495"/>
                    </a:lnTo>
                    <a:lnTo>
                      <a:pt x="1147" y="493"/>
                    </a:lnTo>
                    <a:lnTo>
                      <a:pt x="1134" y="497"/>
                    </a:lnTo>
                    <a:lnTo>
                      <a:pt x="1122" y="502"/>
                    </a:lnTo>
                    <a:lnTo>
                      <a:pt x="1111" y="513"/>
                    </a:lnTo>
                    <a:lnTo>
                      <a:pt x="1052" y="573"/>
                    </a:lnTo>
                    <a:lnTo>
                      <a:pt x="1027" y="558"/>
                    </a:lnTo>
                    <a:lnTo>
                      <a:pt x="1001" y="543"/>
                    </a:lnTo>
                    <a:lnTo>
                      <a:pt x="972" y="530"/>
                    </a:lnTo>
                    <a:lnTo>
                      <a:pt x="946" y="518"/>
                    </a:lnTo>
                    <a:lnTo>
                      <a:pt x="916" y="508"/>
                    </a:lnTo>
                    <a:lnTo>
                      <a:pt x="887" y="498"/>
                    </a:lnTo>
                    <a:lnTo>
                      <a:pt x="857" y="490"/>
                    </a:lnTo>
                    <a:lnTo>
                      <a:pt x="827" y="483"/>
                    </a:lnTo>
                    <a:lnTo>
                      <a:pt x="827" y="455"/>
                    </a:lnTo>
                    <a:lnTo>
                      <a:pt x="851" y="438"/>
                    </a:lnTo>
                    <a:lnTo>
                      <a:pt x="872" y="417"/>
                    </a:lnTo>
                    <a:lnTo>
                      <a:pt x="892" y="393"/>
                    </a:lnTo>
                    <a:lnTo>
                      <a:pt x="907" y="369"/>
                    </a:lnTo>
                    <a:lnTo>
                      <a:pt x="921" y="340"/>
                    </a:lnTo>
                    <a:lnTo>
                      <a:pt x="931" y="312"/>
                    </a:lnTo>
                    <a:lnTo>
                      <a:pt x="936" y="280"/>
                    </a:lnTo>
                    <a:lnTo>
                      <a:pt x="937" y="265"/>
                    </a:lnTo>
                    <a:lnTo>
                      <a:pt x="937" y="249"/>
                    </a:lnTo>
                    <a:lnTo>
                      <a:pt x="937" y="224"/>
                    </a:lnTo>
                    <a:lnTo>
                      <a:pt x="932" y="199"/>
                    </a:lnTo>
                    <a:lnTo>
                      <a:pt x="927" y="175"/>
                    </a:lnTo>
                    <a:lnTo>
                      <a:pt x="919" y="152"/>
                    </a:lnTo>
                    <a:lnTo>
                      <a:pt x="907" y="130"/>
                    </a:lnTo>
                    <a:lnTo>
                      <a:pt x="896" y="110"/>
                    </a:lnTo>
                    <a:lnTo>
                      <a:pt x="881" y="90"/>
                    </a:lnTo>
                    <a:lnTo>
                      <a:pt x="866" y="74"/>
                    </a:lnTo>
                    <a:lnTo>
                      <a:pt x="847" y="57"/>
                    </a:lnTo>
                    <a:lnTo>
                      <a:pt x="829" y="42"/>
                    </a:lnTo>
                    <a:lnTo>
                      <a:pt x="808" y="30"/>
                    </a:lnTo>
                    <a:lnTo>
                      <a:pt x="786" y="20"/>
                    </a:lnTo>
                    <a:lnTo>
                      <a:pt x="763" y="10"/>
                    </a:lnTo>
                    <a:lnTo>
                      <a:pt x="739" y="5"/>
                    </a:lnTo>
                    <a:lnTo>
                      <a:pt x="714" y="2"/>
                    </a:lnTo>
                    <a:lnTo>
                      <a:pt x="689" y="0"/>
                    </a:lnTo>
                    <a:lnTo>
                      <a:pt x="664" y="2"/>
                    </a:lnTo>
                    <a:lnTo>
                      <a:pt x="639" y="5"/>
                    </a:lnTo>
                    <a:lnTo>
                      <a:pt x="616" y="10"/>
                    </a:lnTo>
                    <a:lnTo>
                      <a:pt x="593" y="20"/>
                    </a:lnTo>
                    <a:lnTo>
                      <a:pt x="571" y="30"/>
                    </a:lnTo>
                    <a:lnTo>
                      <a:pt x="551" y="42"/>
                    </a:lnTo>
                    <a:lnTo>
                      <a:pt x="531" y="57"/>
                    </a:lnTo>
                    <a:lnTo>
                      <a:pt x="513" y="74"/>
                    </a:lnTo>
                    <a:lnTo>
                      <a:pt x="498" y="90"/>
                    </a:lnTo>
                    <a:lnTo>
                      <a:pt x="483" y="110"/>
                    </a:lnTo>
                    <a:lnTo>
                      <a:pt x="471" y="130"/>
                    </a:lnTo>
                    <a:lnTo>
                      <a:pt x="460" y="152"/>
                    </a:lnTo>
                    <a:lnTo>
                      <a:pt x="451" y="175"/>
                    </a:lnTo>
                    <a:lnTo>
                      <a:pt x="446" y="199"/>
                    </a:lnTo>
                    <a:lnTo>
                      <a:pt x="441" y="224"/>
                    </a:lnTo>
                    <a:lnTo>
                      <a:pt x="441" y="249"/>
                    </a:lnTo>
                    <a:lnTo>
                      <a:pt x="441" y="265"/>
                    </a:lnTo>
                    <a:lnTo>
                      <a:pt x="443" y="280"/>
                    </a:lnTo>
                    <a:lnTo>
                      <a:pt x="448" y="312"/>
                    </a:lnTo>
                    <a:lnTo>
                      <a:pt x="458" y="340"/>
                    </a:lnTo>
                    <a:lnTo>
                      <a:pt x="471" y="369"/>
                    </a:lnTo>
                    <a:lnTo>
                      <a:pt x="486" y="393"/>
                    </a:lnTo>
                    <a:lnTo>
                      <a:pt x="506" y="417"/>
                    </a:lnTo>
                    <a:lnTo>
                      <a:pt x="528" y="438"/>
                    </a:lnTo>
                    <a:lnTo>
                      <a:pt x="551" y="455"/>
                    </a:lnTo>
                    <a:lnTo>
                      <a:pt x="551" y="483"/>
                    </a:lnTo>
                    <a:lnTo>
                      <a:pt x="523" y="490"/>
                    </a:lnTo>
                    <a:lnTo>
                      <a:pt x="493" y="498"/>
                    </a:lnTo>
                    <a:lnTo>
                      <a:pt x="465" y="507"/>
                    </a:lnTo>
                    <a:lnTo>
                      <a:pt x="438" y="517"/>
                    </a:lnTo>
                    <a:lnTo>
                      <a:pt x="410" y="528"/>
                    </a:lnTo>
                    <a:lnTo>
                      <a:pt x="383" y="542"/>
                    </a:lnTo>
                    <a:lnTo>
                      <a:pt x="358" y="555"/>
                    </a:lnTo>
                    <a:lnTo>
                      <a:pt x="333" y="570"/>
                    </a:lnTo>
                    <a:lnTo>
                      <a:pt x="308" y="585"/>
                    </a:lnTo>
                    <a:lnTo>
                      <a:pt x="285" y="602"/>
                    </a:lnTo>
                    <a:lnTo>
                      <a:pt x="261" y="618"/>
                    </a:lnTo>
                    <a:lnTo>
                      <a:pt x="238" y="638"/>
                    </a:lnTo>
                    <a:lnTo>
                      <a:pt x="216" y="657"/>
                    </a:lnTo>
                    <a:lnTo>
                      <a:pt x="196" y="677"/>
                    </a:lnTo>
                    <a:lnTo>
                      <a:pt x="176" y="698"/>
                    </a:lnTo>
                    <a:lnTo>
                      <a:pt x="158" y="720"/>
                    </a:lnTo>
                    <a:lnTo>
                      <a:pt x="140" y="743"/>
                    </a:lnTo>
                    <a:lnTo>
                      <a:pt x="123" y="767"/>
                    </a:lnTo>
                    <a:lnTo>
                      <a:pt x="107" y="792"/>
                    </a:lnTo>
                    <a:lnTo>
                      <a:pt x="92" y="816"/>
                    </a:lnTo>
                    <a:lnTo>
                      <a:pt x="78" y="841"/>
                    </a:lnTo>
                    <a:lnTo>
                      <a:pt x="65" y="868"/>
                    </a:lnTo>
                    <a:lnTo>
                      <a:pt x="53" y="895"/>
                    </a:lnTo>
                    <a:lnTo>
                      <a:pt x="42" y="921"/>
                    </a:lnTo>
                    <a:lnTo>
                      <a:pt x="32" y="950"/>
                    </a:lnTo>
                    <a:lnTo>
                      <a:pt x="23" y="978"/>
                    </a:lnTo>
                    <a:lnTo>
                      <a:pt x="17" y="1008"/>
                    </a:lnTo>
                    <a:lnTo>
                      <a:pt x="12" y="1038"/>
                    </a:lnTo>
                    <a:lnTo>
                      <a:pt x="7" y="1068"/>
                    </a:lnTo>
                    <a:lnTo>
                      <a:pt x="3" y="1098"/>
                    </a:lnTo>
                    <a:lnTo>
                      <a:pt x="0" y="1128"/>
                    </a:lnTo>
                    <a:lnTo>
                      <a:pt x="0" y="1160"/>
                    </a:lnTo>
                    <a:lnTo>
                      <a:pt x="2" y="1195"/>
                    </a:lnTo>
                    <a:lnTo>
                      <a:pt x="3" y="1229"/>
                    </a:lnTo>
                    <a:lnTo>
                      <a:pt x="8" y="1264"/>
                    </a:lnTo>
                    <a:lnTo>
                      <a:pt x="13" y="1298"/>
                    </a:lnTo>
                    <a:lnTo>
                      <a:pt x="22" y="1331"/>
                    </a:lnTo>
                    <a:lnTo>
                      <a:pt x="32" y="1364"/>
                    </a:lnTo>
                    <a:lnTo>
                      <a:pt x="42" y="1396"/>
                    </a:lnTo>
                    <a:lnTo>
                      <a:pt x="55" y="1428"/>
                    </a:lnTo>
                    <a:lnTo>
                      <a:pt x="68" y="1458"/>
                    </a:lnTo>
                    <a:lnTo>
                      <a:pt x="83" y="1488"/>
                    </a:lnTo>
                    <a:lnTo>
                      <a:pt x="100" y="1518"/>
                    </a:lnTo>
                    <a:lnTo>
                      <a:pt x="118" y="1544"/>
                    </a:lnTo>
                    <a:lnTo>
                      <a:pt x="137" y="1573"/>
                    </a:lnTo>
                    <a:lnTo>
                      <a:pt x="158" y="1598"/>
                    </a:lnTo>
                    <a:lnTo>
                      <a:pt x="180" y="1623"/>
                    </a:lnTo>
                    <a:lnTo>
                      <a:pt x="201" y="1647"/>
                    </a:lnTo>
                    <a:lnTo>
                      <a:pt x="226" y="1669"/>
                    </a:lnTo>
                    <a:lnTo>
                      <a:pt x="251" y="1691"/>
                    </a:lnTo>
                    <a:lnTo>
                      <a:pt x="276" y="1712"/>
                    </a:lnTo>
                    <a:lnTo>
                      <a:pt x="305" y="1731"/>
                    </a:lnTo>
                    <a:lnTo>
                      <a:pt x="331" y="1749"/>
                    </a:lnTo>
                    <a:lnTo>
                      <a:pt x="361" y="1766"/>
                    </a:lnTo>
                    <a:lnTo>
                      <a:pt x="391" y="1781"/>
                    </a:lnTo>
                    <a:lnTo>
                      <a:pt x="421" y="1794"/>
                    </a:lnTo>
                    <a:lnTo>
                      <a:pt x="453" y="1807"/>
                    </a:lnTo>
                    <a:lnTo>
                      <a:pt x="485" y="1817"/>
                    </a:lnTo>
                    <a:lnTo>
                      <a:pt x="518" y="1827"/>
                    </a:lnTo>
                    <a:lnTo>
                      <a:pt x="551" y="1834"/>
                    </a:lnTo>
                    <a:lnTo>
                      <a:pt x="584" y="1841"/>
                    </a:lnTo>
                    <a:lnTo>
                      <a:pt x="619" y="1846"/>
                    </a:lnTo>
                    <a:lnTo>
                      <a:pt x="654" y="1847"/>
                    </a:lnTo>
                    <a:lnTo>
                      <a:pt x="689" y="1849"/>
                    </a:lnTo>
                    <a:lnTo>
                      <a:pt x="724" y="1847"/>
                    </a:lnTo>
                    <a:lnTo>
                      <a:pt x="759" y="1846"/>
                    </a:lnTo>
                    <a:lnTo>
                      <a:pt x="794" y="1841"/>
                    </a:lnTo>
                    <a:lnTo>
                      <a:pt x="827" y="1834"/>
                    </a:lnTo>
                    <a:lnTo>
                      <a:pt x="862" y="1827"/>
                    </a:lnTo>
                    <a:lnTo>
                      <a:pt x="894" y="1817"/>
                    </a:lnTo>
                    <a:lnTo>
                      <a:pt x="926" y="1807"/>
                    </a:lnTo>
                    <a:lnTo>
                      <a:pt x="957" y="1794"/>
                    </a:lnTo>
                    <a:lnTo>
                      <a:pt x="989" y="1781"/>
                    </a:lnTo>
                    <a:lnTo>
                      <a:pt x="1017" y="1766"/>
                    </a:lnTo>
                    <a:lnTo>
                      <a:pt x="1047" y="1749"/>
                    </a:lnTo>
                    <a:lnTo>
                      <a:pt x="1076" y="1731"/>
                    </a:lnTo>
                    <a:lnTo>
                      <a:pt x="1102" y="1712"/>
                    </a:lnTo>
                    <a:lnTo>
                      <a:pt x="1127" y="1691"/>
                    </a:lnTo>
                    <a:lnTo>
                      <a:pt x="1152" y="1669"/>
                    </a:lnTo>
                    <a:lnTo>
                      <a:pt x="1177" y="1647"/>
                    </a:lnTo>
                    <a:lnTo>
                      <a:pt x="1200" y="1623"/>
                    </a:lnTo>
                    <a:lnTo>
                      <a:pt x="1222" y="1598"/>
                    </a:lnTo>
                    <a:lnTo>
                      <a:pt x="1242" y="1573"/>
                    </a:lnTo>
                    <a:lnTo>
                      <a:pt x="1260" y="1544"/>
                    </a:lnTo>
                    <a:lnTo>
                      <a:pt x="1279" y="1518"/>
                    </a:lnTo>
                    <a:lnTo>
                      <a:pt x="1295" y="1488"/>
                    </a:lnTo>
                    <a:lnTo>
                      <a:pt x="1310" y="1458"/>
                    </a:lnTo>
                    <a:lnTo>
                      <a:pt x="1325" y="1428"/>
                    </a:lnTo>
                    <a:lnTo>
                      <a:pt x="1337" y="1396"/>
                    </a:lnTo>
                    <a:lnTo>
                      <a:pt x="1347" y="1364"/>
                    </a:lnTo>
                    <a:lnTo>
                      <a:pt x="1357" y="1331"/>
                    </a:lnTo>
                    <a:lnTo>
                      <a:pt x="1365" y="1298"/>
                    </a:lnTo>
                    <a:lnTo>
                      <a:pt x="1370" y="1264"/>
                    </a:lnTo>
                    <a:lnTo>
                      <a:pt x="1375" y="1229"/>
                    </a:lnTo>
                    <a:lnTo>
                      <a:pt x="1379" y="1195"/>
                    </a:lnTo>
                    <a:lnTo>
                      <a:pt x="1379" y="1160"/>
                    </a:lnTo>
                    <a:lnTo>
                      <a:pt x="1379" y="1131"/>
                    </a:lnTo>
                    <a:lnTo>
                      <a:pt x="1377" y="1105"/>
                    </a:lnTo>
                    <a:lnTo>
                      <a:pt x="1374" y="1078"/>
                    </a:lnTo>
                    <a:lnTo>
                      <a:pt x="1370" y="1051"/>
                    </a:lnTo>
                    <a:lnTo>
                      <a:pt x="1365" y="1025"/>
                    </a:lnTo>
                    <a:lnTo>
                      <a:pt x="1360" y="998"/>
                    </a:lnTo>
                    <a:lnTo>
                      <a:pt x="1354" y="973"/>
                    </a:lnTo>
                    <a:lnTo>
                      <a:pt x="1345" y="948"/>
                    </a:lnTo>
                    <a:lnTo>
                      <a:pt x="1337" y="923"/>
                    </a:lnTo>
                    <a:lnTo>
                      <a:pt x="1329" y="898"/>
                    </a:lnTo>
                    <a:lnTo>
                      <a:pt x="1307" y="851"/>
                    </a:lnTo>
                    <a:lnTo>
                      <a:pt x="1282" y="806"/>
                    </a:lnTo>
                    <a:lnTo>
                      <a:pt x="1254" y="763"/>
                    </a:lnTo>
                    <a:close/>
                    <a:moveTo>
                      <a:pt x="481" y="249"/>
                    </a:moveTo>
                    <a:lnTo>
                      <a:pt x="481" y="249"/>
                    </a:lnTo>
                    <a:lnTo>
                      <a:pt x="483" y="227"/>
                    </a:lnTo>
                    <a:lnTo>
                      <a:pt x="486" y="207"/>
                    </a:lnTo>
                    <a:lnTo>
                      <a:pt x="491" y="187"/>
                    </a:lnTo>
                    <a:lnTo>
                      <a:pt x="498" y="169"/>
                    </a:lnTo>
                    <a:lnTo>
                      <a:pt x="506" y="150"/>
                    </a:lnTo>
                    <a:lnTo>
                      <a:pt x="516" y="132"/>
                    </a:lnTo>
                    <a:lnTo>
                      <a:pt x="529" y="117"/>
                    </a:lnTo>
                    <a:lnTo>
                      <a:pt x="543" y="102"/>
                    </a:lnTo>
                    <a:lnTo>
                      <a:pt x="558" y="89"/>
                    </a:lnTo>
                    <a:lnTo>
                      <a:pt x="573" y="75"/>
                    </a:lnTo>
                    <a:lnTo>
                      <a:pt x="589" y="65"/>
                    </a:lnTo>
                    <a:lnTo>
                      <a:pt x="608" y="57"/>
                    </a:lnTo>
                    <a:lnTo>
                      <a:pt x="628" y="50"/>
                    </a:lnTo>
                    <a:lnTo>
                      <a:pt x="648" y="45"/>
                    </a:lnTo>
                    <a:lnTo>
                      <a:pt x="668" y="42"/>
                    </a:lnTo>
                    <a:lnTo>
                      <a:pt x="689" y="40"/>
                    </a:lnTo>
                    <a:lnTo>
                      <a:pt x="711" y="42"/>
                    </a:lnTo>
                    <a:lnTo>
                      <a:pt x="731" y="45"/>
                    </a:lnTo>
                    <a:lnTo>
                      <a:pt x="751" y="50"/>
                    </a:lnTo>
                    <a:lnTo>
                      <a:pt x="771" y="57"/>
                    </a:lnTo>
                    <a:lnTo>
                      <a:pt x="789" y="65"/>
                    </a:lnTo>
                    <a:lnTo>
                      <a:pt x="806" y="75"/>
                    </a:lnTo>
                    <a:lnTo>
                      <a:pt x="822" y="89"/>
                    </a:lnTo>
                    <a:lnTo>
                      <a:pt x="837" y="102"/>
                    </a:lnTo>
                    <a:lnTo>
                      <a:pt x="851" y="117"/>
                    </a:lnTo>
                    <a:lnTo>
                      <a:pt x="862" y="132"/>
                    </a:lnTo>
                    <a:lnTo>
                      <a:pt x="872" y="150"/>
                    </a:lnTo>
                    <a:lnTo>
                      <a:pt x="881" y="169"/>
                    </a:lnTo>
                    <a:lnTo>
                      <a:pt x="889" y="187"/>
                    </a:lnTo>
                    <a:lnTo>
                      <a:pt x="894" y="207"/>
                    </a:lnTo>
                    <a:lnTo>
                      <a:pt x="896" y="227"/>
                    </a:lnTo>
                    <a:lnTo>
                      <a:pt x="897" y="249"/>
                    </a:lnTo>
                    <a:lnTo>
                      <a:pt x="896" y="272"/>
                    </a:lnTo>
                    <a:lnTo>
                      <a:pt x="892" y="294"/>
                    </a:lnTo>
                    <a:lnTo>
                      <a:pt x="887" y="315"/>
                    </a:lnTo>
                    <a:lnTo>
                      <a:pt x="879" y="335"/>
                    </a:lnTo>
                    <a:lnTo>
                      <a:pt x="869" y="355"/>
                    </a:lnTo>
                    <a:lnTo>
                      <a:pt x="857" y="374"/>
                    </a:lnTo>
                    <a:lnTo>
                      <a:pt x="842" y="390"/>
                    </a:lnTo>
                    <a:lnTo>
                      <a:pt x="827" y="405"/>
                    </a:lnTo>
                    <a:lnTo>
                      <a:pt x="827" y="400"/>
                    </a:lnTo>
                    <a:lnTo>
                      <a:pt x="826" y="383"/>
                    </a:lnTo>
                    <a:lnTo>
                      <a:pt x="821" y="370"/>
                    </a:lnTo>
                    <a:lnTo>
                      <a:pt x="814" y="360"/>
                    </a:lnTo>
                    <a:lnTo>
                      <a:pt x="803" y="354"/>
                    </a:lnTo>
                    <a:lnTo>
                      <a:pt x="791" y="347"/>
                    </a:lnTo>
                    <a:lnTo>
                      <a:pt x="778" y="344"/>
                    </a:lnTo>
                    <a:lnTo>
                      <a:pt x="761" y="342"/>
                    </a:lnTo>
                    <a:lnTo>
                      <a:pt x="744" y="340"/>
                    </a:lnTo>
                    <a:lnTo>
                      <a:pt x="634" y="340"/>
                    </a:lnTo>
                    <a:lnTo>
                      <a:pt x="618" y="342"/>
                    </a:lnTo>
                    <a:lnTo>
                      <a:pt x="601" y="344"/>
                    </a:lnTo>
                    <a:lnTo>
                      <a:pt x="588" y="347"/>
                    </a:lnTo>
                    <a:lnTo>
                      <a:pt x="576" y="354"/>
                    </a:lnTo>
                    <a:lnTo>
                      <a:pt x="566" y="360"/>
                    </a:lnTo>
                    <a:lnTo>
                      <a:pt x="558" y="370"/>
                    </a:lnTo>
                    <a:lnTo>
                      <a:pt x="553" y="383"/>
                    </a:lnTo>
                    <a:lnTo>
                      <a:pt x="551" y="400"/>
                    </a:lnTo>
                    <a:lnTo>
                      <a:pt x="551" y="405"/>
                    </a:lnTo>
                    <a:lnTo>
                      <a:pt x="536" y="390"/>
                    </a:lnTo>
                    <a:lnTo>
                      <a:pt x="523" y="374"/>
                    </a:lnTo>
                    <a:lnTo>
                      <a:pt x="509" y="355"/>
                    </a:lnTo>
                    <a:lnTo>
                      <a:pt x="499" y="335"/>
                    </a:lnTo>
                    <a:lnTo>
                      <a:pt x="493" y="315"/>
                    </a:lnTo>
                    <a:lnTo>
                      <a:pt x="486" y="294"/>
                    </a:lnTo>
                    <a:lnTo>
                      <a:pt x="483" y="272"/>
                    </a:lnTo>
                    <a:lnTo>
                      <a:pt x="481" y="249"/>
                    </a:lnTo>
                    <a:close/>
                    <a:moveTo>
                      <a:pt x="1109" y="1556"/>
                    </a:moveTo>
                    <a:lnTo>
                      <a:pt x="1009" y="1454"/>
                    </a:lnTo>
                    <a:lnTo>
                      <a:pt x="984" y="1479"/>
                    </a:lnTo>
                    <a:lnTo>
                      <a:pt x="1086" y="1579"/>
                    </a:lnTo>
                    <a:lnTo>
                      <a:pt x="1066" y="1596"/>
                    </a:lnTo>
                    <a:lnTo>
                      <a:pt x="1046" y="1613"/>
                    </a:lnTo>
                    <a:lnTo>
                      <a:pt x="1026" y="1629"/>
                    </a:lnTo>
                    <a:lnTo>
                      <a:pt x="1004" y="1642"/>
                    </a:lnTo>
                    <a:lnTo>
                      <a:pt x="982" y="1656"/>
                    </a:lnTo>
                    <a:lnTo>
                      <a:pt x="961" y="1669"/>
                    </a:lnTo>
                    <a:lnTo>
                      <a:pt x="937" y="1681"/>
                    </a:lnTo>
                    <a:lnTo>
                      <a:pt x="912" y="1691"/>
                    </a:lnTo>
                    <a:lnTo>
                      <a:pt x="889" y="1701"/>
                    </a:lnTo>
                    <a:lnTo>
                      <a:pt x="864" y="1709"/>
                    </a:lnTo>
                    <a:lnTo>
                      <a:pt x="839" y="1717"/>
                    </a:lnTo>
                    <a:lnTo>
                      <a:pt x="812" y="1722"/>
                    </a:lnTo>
                    <a:lnTo>
                      <a:pt x="788" y="1727"/>
                    </a:lnTo>
                    <a:lnTo>
                      <a:pt x="761" y="1732"/>
                    </a:lnTo>
                    <a:lnTo>
                      <a:pt x="734" y="1734"/>
                    </a:lnTo>
                    <a:lnTo>
                      <a:pt x="706" y="1736"/>
                    </a:lnTo>
                    <a:lnTo>
                      <a:pt x="706" y="1596"/>
                    </a:lnTo>
                    <a:lnTo>
                      <a:pt x="673" y="1596"/>
                    </a:lnTo>
                    <a:lnTo>
                      <a:pt x="673" y="1736"/>
                    </a:lnTo>
                    <a:lnTo>
                      <a:pt x="644" y="1734"/>
                    </a:lnTo>
                    <a:lnTo>
                      <a:pt x="618" y="1732"/>
                    </a:lnTo>
                    <a:lnTo>
                      <a:pt x="591" y="1727"/>
                    </a:lnTo>
                    <a:lnTo>
                      <a:pt x="564" y="1722"/>
                    </a:lnTo>
                    <a:lnTo>
                      <a:pt x="539" y="1717"/>
                    </a:lnTo>
                    <a:lnTo>
                      <a:pt x="514" y="1709"/>
                    </a:lnTo>
                    <a:lnTo>
                      <a:pt x="489" y="1701"/>
                    </a:lnTo>
                    <a:lnTo>
                      <a:pt x="465" y="1691"/>
                    </a:lnTo>
                    <a:lnTo>
                      <a:pt x="441" y="1681"/>
                    </a:lnTo>
                    <a:lnTo>
                      <a:pt x="418" y="1669"/>
                    </a:lnTo>
                    <a:lnTo>
                      <a:pt x="396" y="1656"/>
                    </a:lnTo>
                    <a:lnTo>
                      <a:pt x="375" y="1642"/>
                    </a:lnTo>
                    <a:lnTo>
                      <a:pt x="353" y="1628"/>
                    </a:lnTo>
                    <a:lnTo>
                      <a:pt x="333" y="1613"/>
                    </a:lnTo>
                    <a:lnTo>
                      <a:pt x="313" y="1596"/>
                    </a:lnTo>
                    <a:lnTo>
                      <a:pt x="295" y="1579"/>
                    </a:lnTo>
                    <a:lnTo>
                      <a:pt x="393" y="1481"/>
                    </a:lnTo>
                    <a:lnTo>
                      <a:pt x="368" y="1456"/>
                    </a:lnTo>
                    <a:lnTo>
                      <a:pt x="270" y="1556"/>
                    </a:lnTo>
                    <a:lnTo>
                      <a:pt x="253" y="1536"/>
                    </a:lnTo>
                    <a:lnTo>
                      <a:pt x="236" y="1516"/>
                    </a:lnTo>
                    <a:lnTo>
                      <a:pt x="221" y="1496"/>
                    </a:lnTo>
                    <a:lnTo>
                      <a:pt x="206" y="1474"/>
                    </a:lnTo>
                    <a:lnTo>
                      <a:pt x="193" y="1453"/>
                    </a:lnTo>
                    <a:lnTo>
                      <a:pt x="180" y="1431"/>
                    </a:lnTo>
                    <a:lnTo>
                      <a:pt x="168" y="1408"/>
                    </a:lnTo>
                    <a:lnTo>
                      <a:pt x="158" y="1384"/>
                    </a:lnTo>
                    <a:lnTo>
                      <a:pt x="148" y="1359"/>
                    </a:lnTo>
                    <a:lnTo>
                      <a:pt x="140" y="1334"/>
                    </a:lnTo>
                    <a:lnTo>
                      <a:pt x="133" y="1309"/>
                    </a:lnTo>
                    <a:lnTo>
                      <a:pt x="127" y="1284"/>
                    </a:lnTo>
                    <a:lnTo>
                      <a:pt x="122" y="1258"/>
                    </a:lnTo>
                    <a:lnTo>
                      <a:pt x="117" y="1231"/>
                    </a:lnTo>
                    <a:lnTo>
                      <a:pt x="115" y="1205"/>
                    </a:lnTo>
                    <a:lnTo>
                      <a:pt x="113" y="1178"/>
                    </a:lnTo>
                    <a:lnTo>
                      <a:pt x="253" y="1178"/>
                    </a:lnTo>
                    <a:lnTo>
                      <a:pt x="253" y="1143"/>
                    </a:lnTo>
                    <a:lnTo>
                      <a:pt x="113" y="1143"/>
                    </a:lnTo>
                    <a:lnTo>
                      <a:pt x="115" y="1116"/>
                    </a:lnTo>
                    <a:lnTo>
                      <a:pt x="117" y="1090"/>
                    </a:lnTo>
                    <a:lnTo>
                      <a:pt x="120" y="1063"/>
                    </a:lnTo>
                    <a:lnTo>
                      <a:pt x="125" y="1036"/>
                    </a:lnTo>
                    <a:lnTo>
                      <a:pt x="132" y="1011"/>
                    </a:lnTo>
                    <a:lnTo>
                      <a:pt x="140" y="986"/>
                    </a:lnTo>
                    <a:lnTo>
                      <a:pt x="148" y="961"/>
                    </a:lnTo>
                    <a:lnTo>
                      <a:pt x="157" y="936"/>
                    </a:lnTo>
                    <a:lnTo>
                      <a:pt x="168" y="913"/>
                    </a:lnTo>
                    <a:lnTo>
                      <a:pt x="180" y="890"/>
                    </a:lnTo>
                    <a:lnTo>
                      <a:pt x="191" y="868"/>
                    </a:lnTo>
                    <a:lnTo>
                      <a:pt x="205" y="845"/>
                    </a:lnTo>
                    <a:lnTo>
                      <a:pt x="220" y="825"/>
                    </a:lnTo>
                    <a:lnTo>
                      <a:pt x="235" y="803"/>
                    </a:lnTo>
                    <a:lnTo>
                      <a:pt x="251" y="785"/>
                    </a:lnTo>
                    <a:lnTo>
                      <a:pt x="268" y="765"/>
                    </a:lnTo>
                    <a:lnTo>
                      <a:pt x="368" y="865"/>
                    </a:lnTo>
                    <a:lnTo>
                      <a:pt x="391" y="840"/>
                    </a:lnTo>
                    <a:lnTo>
                      <a:pt x="293" y="740"/>
                    </a:lnTo>
                    <a:lnTo>
                      <a:pt x="311" y="723"/>
                    </a:lnTo>
                    <a:lnTo>
                      <a:pt x="331" y="707"/>
                    </a:lnTo>
                    <a:lnTo>
                      <a:pt x="351" y="692"/>
                    </a:lnTo>
                    <a:lnTo>
                      <a:pt x="373" y="677"/>
                    </a:lnTo>
                    <a:lnTo>
                      <a:pt x="395" y="663"/>
                    </a:lnTo>
                    <a:lnTo>
                      <a:pt x="416" y="650"/>
                    </a:lnTo>
                    <a:lnTo>
                      <a:pt x="440" y="638"/>
                    </a:lnTo>
                    <a:lnTo>
                      <a:pt x="463" y="628"/>
                    </a:lnTo>
                    <a:lnTo>
                      <a:pt x="488" y="618"/>
                    </a:lnTo>
                    <a:lnTo>
                      <a:pt x="513" y="610"/>
                    </a:lnTo>
                    <a:lnTo>
                      <a:pt x="538" y="602"/>
                    </a:lnTo>
                    <a:lnTo>
                      <a:pt x="563" y="597"/>
                    </a:lnTo>
                    <a:lnTo>
                      <a:pt x="589" y="590"/>
                    </a:lnTo>
                    <a:lnTo>
                      <a:pt x="616" y="587"/>
                    </a:lnTo>
                    <a:lnTo>
                      <a:pt x="643" y="583"/>
                    </a:lnTo>
                    <a:lnTo>
                      <a:pt x="669" y="583"/>
                    </a:lnTo>
                    <a:lnTo>
                      <a:pt x="669" y="723"/>
                    </a:lnTo>
                    <a:lnTo>
                      <a:pt x="704" y="723"/>
                    </a:lnTo>
                    <a:lnTo>
                      <a:pt x="704" y="582"/>
                    </a:lnTo>
                    <a:lnTo>
                      <a:pt x="731" y="583"/>
                    </a:lnTo>
                    <a:lnTo>
                      <a:pt x="759" y="587"/>
                    </a:lnTo>
                    <a:lnTo>
                      <a:pt x="786" y="590"/>
                    </a:lnTo>
                    <a:lnTo>
                      <a:pt x="811" y="595"/>
                    </a:lnTo>
                    <a:lnTo>
                      <a:pt x="837" y="602"/>
                    </a:lnTo>
                    <a:lnTo>
                      <a:pt x="862" y="608"/>
                    </a:lnTo>
                    <a:lnTo>
                      <a:pt x="887" y="617"/>
                    </a:lnTo>
                    <a:lnTo>
                      <a:pt x="912" y="627"/>
                    </a:lnTo>
                    <a:lnTo>
                      <a:pt x="936" y="637"/>
                    </a:lnTo>
                    <a:lnTo>
                      <a:pt x="959" y="648"/>
                    </a:lnTo>
                    <a:lnTo>
                      <a:pt x="981" y="662"/>
                    </a:lnTo>
                    <a:lnTo>
                      <a:pt x="1004" y="675"/>
                    </a:lnTo>
                    <a:lnTo>
                      <a:pt x="1024" y="690"/>
                    </a:lnTo>
                    <a:lnTo>
                      <a:pt x="1046" y="705"/>
                    </a:lnTo>
                    <a:lnTo>
                      <a:pt x="1066" y="722"/>
                    </a:lnTo>
                    <a:lnTo>
                      <a:pt x="1084" y="738"/>
                    </a:lnTo>
                    <a:lnTo>
                      <a:pt x="984" y="838"/>
                    </a:lnTo>
                    <a:lnTo>
                      <a:pt x="1007" y="863"/>
                    </a:lnTo>
                    <a:lnTo>
                      <a:pt x="1109" y="762"/>
                    </a:lnTo>
                    <a:lnTo>
                      <a:pt x="1126" y="782"/>
                    </a:lnTo>
                    <a:lnTo>
                      <a:pt x="1142" y="801"/>
                    </a:lnTo>
                    <a:lnTo>
                      <a:pt x="1157" y="821"/>
                    </a:lnTo>
                    <a:lnTo>
                      <a:pt x="1172" y="843"/>
                    </a:lnTo>
                    <a:lnTo>
                      <a:pt x="1185" y="865"/>
                    </a:lnTo>
                    <a:lnTo>
                      <a:pt x="1199" y="888"/>
                    </a:lnTo>
                    <a:lnTo>
                      <a:pt x="1210" y="910"/>
                    </a:lnTo>
                    <a:lnTo>
                      <a:pt x="1220" y="935"/>
                    </a:lnTo>
                    <a:lnTo>
                      <a:pt x="1230" y="958"/>
                    </a:lnTo>
                    <a:lnTo>
                      <a:pt x="1239" y="983"/>
                    </a:lnTo>
                    <a:lnTo>
                      <a:pt x="1247" y="1008"/>
                    </a:lnTo>
                    <a:lnTo>
                      <a:pt x="1252" y="1035"/>
                    </a:lnTo>
                    <a:lnTo>
                      <a:pt x="1259" y="1061"/>
                    </a:lnTo>
                    <a:lnTo>
                      <a:pt x="1262" y="1088"/>
                    </a:lnTo>
                    <a:lnTo>
                      <a:pt x="1265" y="1115"/>
                    </a:lnTo>
                    <a:lnTo>
                      <a:pt x="1265" y="1141"/>
                    </a:lnTo>
                    <a:lnTo>
                      <a:pt x="1124" y="1141"/>
                    </a:lnTo>
                    <a:lnTo>
                      <a:pt x="1124" y="1176"/>
                    </a:lnTo>
                    <a:lnTo>
                      <a:pt x="1267" y="1176"/>
                    </a:lnTo>
                    <a:lnTo>
                      <a:pt x="1265" y="1203"/>
                    </a:lnTo>
                    <a:lnTo>
                      <a:pt x="1262" y="1229"/>
                    </a:lnTo>
                    <a:lnTo>
                      <a:pt x="1259" y="1256"/>
                    </a:lnTo>
                    <a:lnTo>
                      <a:pt x="1254" y="1283"/>
                    </a:lnTo>
                    <a:lnTo>
                      <a:pt x="1247" y="1309"/>
                    </a:lnTo>
                    <a:lnTo>
                      <a:pt x="1239" y="1334"/>
                    </a:lnTo>
                    <a:lnTo>
                      <a:pt x="1230" y="1359"/>
                    </a:lnTo>
                    <a:lnTo>
                      <a:pt x="1222" y="1383"/>
                    </a:lnTo>
                    <a:lnTo>
                      <a:pt x="1210" y="1408"/>
                    </a:lnTo>
                    <a:lnTo>
                      <a:pt x="1199" y="1429"/>
                    </a:lnTo>
                    <a:lnTo>
                      <a:pt x="1187" y="1453"/>
                    </a:lnTo>
                    <a:lnTo>
                      <a:pt x="1172" y="1474"/>
                    </a:lnTo>
                    <a:lnTo>
                      <a:pt x="1159" y="1496"/>
                    </a:lnTo>
                    <a:lnTo>
                      <a:pt x="1142" y="1516"/>
                    </a:lnTo>
                    <a:lnTo>
                      <a:pt x="1127" y="1536"/>
                    </a:lnTo>
                    <a:lnTo>
                      <a:pt x="1109" y="1556"/>
                    </a:lnTo>
                    <a:close/>
                  </a:path>
                </a:pathLst>
              </a:custGeom>
              <a:solidFill>
                <a:schemeClr val="bg1"/>
              </a:solidFill>
              <a:ln w="9525">
                <a:noFill/>
                <a:round/>
                <a:headEnd/>
                <a:tailEnd/>
              </a:ln>
            </p:spPr>
            <p:txBody>
              <a:bodyPr/>
              <a:lstStyle/>
              <a:p>
                <a:endParaRPr lang="es-ES" dirty="0"/>
              </a:p>
            </p:txBody>
          </p:sp>
          <p:sp>
            <p:nvSpPr>
              <p:cNvPr id="65" name="Freeform 74"/>
              <p:cNvSpPr>
                <a:spLocks/>
              </p:cNvSpPr>
              <p:nvPr/>
            </p:nvSpPr>
            <p:spPr bwMode="auto">
              <a:xfrm>
                <a:off x="4452" y="2239"/>
                <a:ext cx="144" cy="269"/>
              </a:xfrm>
              <a:custGeom>
                <a:avLst/>
                <a:gdLst>
                  <a:gd name="T0" fmla="*/ 0 w 288"/>
                  <a:gd name="T1" fmla="*/ 3 h 536"/>
                  <a:gd name="T2" fmla="*/ 1 w 288"/>
                  <a:gd name="T3" fmla="*/ 3 h 536"/>
                  <a:gd name="T4" fmla="*/ 1 w 288"/>
                  <a:gd name="T5" fmla="*/ 1 h 536"/>
                  <a:gd name="T6" fmla="*/ 1 w 288"/>
                  <a:gd name="T7" fmla="*/ 0 h 536"/>
                  <a:gd name="T8" fmla="*/ 0 w 288"/>
                  <a:gd name="T9" fmla="*/ 3 h 536"/>
                  <a:gd name="T10" fmla="*/ 0 60000 65536"/>
                  <a:gd name="T11" fmla="*/ 0 60000 65536"/>
                  <a:gd name="T12" fmla="*/ 0 60000 65536"/>
                  <a:gd name="T13" fmla="*/ 0 60000 65536"/>
                  <a:gd name="T14" fmla="*/ 0 60000 65536"/>
                  <a:gd name="T15" fmla="*/ 0 w 288"/>
                  <a:gd name="T16" fmla="*/ 0 h 536"/>
                  <a:gd name="T17" fmla="*/ 288 w 288"/>
                  <a:gd name="T18" fmla="*/ 536 h 536"/>
                </a:gdLst>
                <a:ahLst/>
                <a:cxnLst>
                  <a:cxn ang="T10">
                    <a:pos x="T0" y="T1"/>
                  </a:cxn>
                  <a:cxn ang="T11">
                    <a:pos x="T2" y="T3"/>
                  </a:cxn>
                  <a:cxn ang="T12">
                    <a:pos x="T4" y="T5"/>
                  </a:cxn>
                  <a:cxn ang="T13">
                    <a:pos x="T6" y="T7"/>
                  </a:cxn>
                  <a:cxn ang="T14">
                    <a:pos x="T8" y="T9"/>
                  </a:cxn>
                </a:cxnLst>
                <a:rect l="T15" t="T16" r="T17" b="T18"/>
                <a:pathLst>
                  <a:path w="288" h="536">
                    <a:moveTo>
                      <a:pt x="0" y="518"/>
                    </a:moveTo>
                    <a:lnTo>
                      <a:pt x="37" y="536"/>
                    </a:lnTo>
                    <a:lnTo>
                      <a:pt x="288" y="18"/>
                    </a:lnTo>
                    <a:lnTo>
                      <a:pt x="251" y="0"/>
                    </a:lnTo>
                    <a:lnTo>
                      <a:pt x="0" y="518"/>
                    </a:lnTo>
                    <a:close/>
                  </a:path>
                </a:pathLst>
              </a:custGeom>
              <a:solidFill>
                <a:schemeClr val="bg1"/>
              </a:solidFill>
              <a:ln w="9525">
                <a:noFill/>
                <a:round/>
                <a:headEnd/>
                <a:tailEnd/>
              </a:ln>
            </p:spPr>
            <p:txBody>
              <a:bodyPr/>
              <a:lstStyle/>
              <a:p>
                <a:endParaRPr lang="es-ES" dirty="0"/>
              </a:p>
            </p:txBody>
          </p:sp>
          <p:sp>
            <p:nvSpPr>
              <p:cNvPr id="66" name="Freeform 75"/>
              <p:cNvSpPr>
                <a:spLocks/>
              </p:cNvSpPr>
              <p:nvPr/>
            </p:nvSpPr>
            <p:spPr bwMode="auto">
              <a:xfrm>
                <a:off x="4406" y="1989"/>
                <a:ext cx="135" cy="70"/>
              </a:xfrm>
              <a:custGeom>
                <a:avLst/>
                <a:gdLst>
                  <a:gd name="T0" fmla="*/ 1 w 270"/>
                  <a:gd name="T1" fmla="*/ 1 h 140"/>
                  <a:gd name="T2" fmla="*/ 1 w 270"/>
                  <a:gd name="T3" fmla="*/ 1 h 140"/>
                  <a:gd name="T4" fmla="*/ 1 w 270"/>
                  <a:gd name="T5" fmla="*/ 1 h 140"/>
                  <a:gd name="T6" fmla="*/ 1 w 270"/>
                  <a:gd name="T7" fmla="*/ 1 h 140"/>
                  <a:gd name="T8" fmla="*/ 1 w 270"/>
                  <a:gd name="T9" fmla="*/ 1 h 140"/>
                  <a:gd name="T10" fmla="*/ 1 w 270"/>
                  <a:gd name="T11" fmla="*/ 1 h 140"/>
                  <a:gd name="T12" fmla="*/ 1 w 270"/>
                  <a:gd name="T13" fmla="*/ 1 h 140"/>
                  <a:gd name="T14" fmla="*/ 1 w 270"/>
                  <a:gd name="T15" fmla="*/ 1 h 140"/>
                  <a:gd name="T16" fmla="*/ 1 w 270"/>
                  <a:gd name="T17" fmla="*/ 1 h 140"/>
                  <a:gd name="T18" fmla="*/ 1 w 270"/>
                  <a:gd name="T19" fmla="*/ 1 h 140"/>
                  <a:gd name="T20" fmla="*/ 1 w 270"/>
                  <a:gd name="T21" fmla="*/ 1 h 140"/>
                  <a:gd name="T22" fmla="*/ 1 w 270"/>
                  <a:gd name="T23" fmla="*/ 1 h 140"/>
                  <a:gd name="T24" fmla="*/ 1 w 270"/>
                  <a:gd name="T25" fmla="*/ 0 h 140"/>
                  <a:gd name="T26" fmla="*/ 1 w 270"/>
                  <a:gd name="T27" fmla="*/ 0 h 140"/>
                  <a:gd name="T28" fmla="*/ 1 w 270"/>
                  <a:gd name="T29" fmla="*/ 0 h 140"/>
                  <a:gd name="T30" fmla="*/ 1 w 270"/>
                  <a:gd name="T31" fmla="*/ 1 h 140"/>
                  <a:gd name="T32" fmla="*/ 1 w 270"/>
                  <a:gd name="T33" fmla="*/ 1 h 140"/>
                  <a:gd name="T34" fmla="*/ 1 w 270"/>
                  <a:gd name="T35" fmla="*/ 1 h 140"/>
                  <a:gd name="T36" fmla="*/ 0 w 270"/>
                  <a:gd name="T37" fmla="*/ 1 h 140"/>
                  <a:gd name="T38" fmla="*/ 0 w 270"/>
                  <a:gd name="T39" fmla="*/ 1 h 140"/>
                  <a:gd name="T40" fmla="*/ 0 w 270"/>
                  <a:gd name="T41" fmla="*/ 1 h 140"/>
                  <a:gd name="T42" fmla="*/ 1 w 270"/>
                  <a:gd name="T43" fmla="*/ 1 h 140"/>
                  <a:gd name="T44" fmla="*/ 1 w 270"/>
                  <a:gd name="T45" fmla="*/ 1 h 140"/>
                  <a:gd name="T46" fmla="*/ 1 w 270"/>
                  <a:gd name="T47" fmla="*/ 1 h 140"/>
                  <a:gd name="T48" fmla="*/ 1 w 270"/>
                  <a:gd name="T49" fmla="*/ 1 h 140"/>
                  <a:gd name="T50" fmla="*/ 1 w 270"/>
                  <a:gd name="T51" fmla="*/ 1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0"/>
                  <a:gd name="T79" fmla="*/ 0 h 140"/>
                  <a:gd name="T80" fmla="*/ 270 w 270"/>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0" h="140">
                    <a:moveTo>
                      <a:pt x="20" y="140"/>
                    </a:moveTo>
                    <a:lnTo>
                      <a:pt x="250" y="140"/>
                    </a:lnTo>
                    <a:lnTo>
                      <a:pt x="258" y="138"/>
                    </a:lnTo>
                    <a:lnTo>
                      <a:pt x="263" y="135"/>
                    </a:lnTo>
                    <a:lnTo>
                      <a:pt x="268" y="128"/>
                    </a:lnTo>
                    <a:lnTo>
                      <a:pt x="270" y="121"/>
                    </a:lnTo>
                    <a:lnTo>
                      <a:pt x="270" y="20"/>
                    </a:lnTo>
                    <a:lnTo>
                      <a:pt x="268" y="11"/>
                    </a:lnTo>
                    <a:lnTo>
                      <a:pt x="263" y="6"/>
                    </a:lnTo>
                    <a:lnTo>
                      <a:pt x="258" y="1"/>
                    </a:lnTo>
                    <a:lnTo>
                      <a:pt x="250" y="0"/>
                    </a:lnTo>
                    <a:lnTo>
                      <a:pt x="20" y="0"/>
                    </a:lnTo>
                    <a:lnTo>
                      <a:pt x="12" y="1"/>
                    </a:lnTo>
                    <a:lnTo>
                      <a:pt x="7" y="6"/>
                    </a:lnTo>
                    <a:lnTo>
                      <a:pt x="2" y="11"/>
                    </a:lnTo>
                    <a:lnTo>
                      <a:pt x="0" y="20"/>
                    </a:lnTo>
                    <a:lnTo>
                      <a:pt x="0" y="121"/>
                    </a:lnTo>
                    <a:lnTo>
                      <a:pt x="2" y="128"/>
                    </a:lnTo>
                    <a:lnTo>
                      <a:pt x="7" y="135"/>
                    </a:lnTo>
                    <a:lnTo>
                      <a:pt x="12" y="138"/>
                    </a:lnTo>
                    <a:lnTo>
                      <a:pt x="20" y="140"/>
                    </a:lnTo>
                    <a:close/>
                  </a:path>
                </a:pathLst>
              </a:custGeom>
              <a:solidFill>
                <a:schemeClr val="bg1"/>
              </a:solidFill>
              <a:ln w="9525">
                <a:noFill/>
                <a:round/>
                <a:headEnd/>
                <a:tailEnd/>
              </a:ln>
            </p:spPr>
            <p:txBody>
              <a:bodyPr/>
              <a:lstStyle/>
              <a:p>
                <a:endParaRPr lang="es-ES" dirty="0"/>
              </a:p>
            </p:txBody>
          </p:sp>
        </p:grpSp>
        <p:sp>
          <p:nvSpPr>
            <p:cNvPr id="31" name="Freeform 76"/>
            <p:cNvSpPr>
              <a:spLocks noEditPoints="1"/>
            </p:cNvSpPr>
            <p:nvPr/>
          </p:nvSpPr>
          <p:spPr bwMode="auto">
            <a:xfrm>
              <a:off x="1621" y="1924"/>
              <a:ext cx="115" cy="179"/>
            </a:xfrm>
            <a:custGeom>
              <a:avLst/>
              <a:gdLst>
                <a:gd name="T0" fmla="*/ 0 w 885"/>
                <a:gd name="T1" fmla="*/ 0 h 1370"/>
                <a:gd name="T2" fmla="*/ 0 w 885"/>
                <a:gd name="T3" fmla="*/ 0 h 1370"/>
                <a:gd name="T4" fmla="*/ 0 w 885"/>
                <a:gd name="T5" fmla="*/ 0 h 1370"/>
                <a:gd name="T6" fmla="*/ 0 w 885"/>
                <a:gd name="T7" fmla="*/ 0 h 1370"/>
                <a:gd name="T8" fmla="*/ 0 w 885"/>
                <a:gd name="T9" fmla="*/ 0 h 1370"/>
                <a:gd name="T10" fmla="*/ 0 w 885"/>
                <a:gd name="T11" fmla="*/ 0 h 1370"/>
                <a:gd name="T12" fmla="*/ 0 w 885"/>
                <a:gd name="T13" fmla="*/ 0 h 1370"/>
                <a:gd name="T14" fmla="*/ 0 w 885"/>
                <a:gd name="T15" fmla="*/ 0 h 1370"/>
                <a:gd name="T16" fmla="*/ 0 w 885"/>
                <a:gd name="T17" fmla="*/ 0 h 1370"/>
                <a:gd name="T18" fmla="*/ 0 w 885"/>
                <a:gd name="T19" fmla="*/ 0 h 1370"/>
                <a:gd name="T20" fmla="*/ 0 w 885"/>
                <a:gd name="T21" fmla="*/ 0 h 1370"/>
                <a:gd name="T22" fmla="*/ 0 w 885"/>
                <a:gd name="T23" fmla="*/ 0 h 1370"/>
                <a:gd name="T24" fmla="*/ 0 w 885"/>
                <a:gd name="T25" fmla="*/ 0 h 1370"/>
                <a:gd name="T26" fmla="*/ 0 w 885"/>
                <a:gd name="T27" fmla="*/ 0 h 1370"/>
                <a:gd name="T28" fmla="*/ 0 w 885"/>
                <a:gd name="T29" fmla="*/ 0 h 1370"/>
                <a:gd name="T30" fmla="*/ 0 w 885"/>
                <a:gd name="T31" fmla="*/ 0 h 1370"/>
                <a:gd name="T32" fmla="*/ 0 w 885"/>
                <a:gd name="T33" fmla="*/ 0 h 1370"/>
                <a:gd name="T34" fmla="*/ 0 w 885"/>
                <a:gd name="T35" fmla="*/ 0 h 1370"/>
                <a:gd name="T36" fmla="*/ 0 w 885"/>
                <a:gd name="T37" fmla="*/ 0 h 1370"/>
                <a:gd name="T38" fmla="*/ 0 w 885"/>
                <a:gd name="T39" fmla="*/ 0 h 1370"/>
                <a:gd name="T40" fmla="*/ 0 w 885"/>
                <a:gd name="T41" fmla="*/ 0 h 1370"/>
                <a:gd name="T42" fmla="*/ 0 w 885"/>
                <a:gd name="T43" fmla="*/ 0 h 1370"/>
                <a:gd name="T44" fmla="*/ 0 w 885"/>
                <a:gd name="T45" fmla="*/ 0 h 1370"/>
                <a:gd name="T46" fmla="*/ 0 w 885"/>
                <a:gd name="T47" fmla="*/ 0 h 1370"/>
                <a:gd name="T48" fmla="*/ 0 w 885"/>
                <a:gd name="T49" fmla="*/ 0 h 1370"/>
                <a:gd name="T50" fmla="*/ 0 w 885"/>
                <a:gd name="T51" fmla="*/ 0 h 1370"/>
                <a:gd name="T52" fmla="*/ 0 w 885"/>
                <a:gd name="T53" fmla="*/ 0 h 1370"/>
                <a:gd name="T54" fmla="*/ 0 w 885"/>
                <a:gd name="T55" fmla="*/ 0 h 1370"/>
                <a:gd name="T56" fmla="*/ 0 w 885"/>
                <a:gd name="T57" fmla="*/ 0 h 1370"/>
                <a:gd name="T58" fmla="*/ 0 w 885"/>
                <a:gd name="T59" fmla="*/ 0 h 1370"/>
                <a:gd name="T60" fmla="*/ 0 w 885"/>
                <a:gd name="T61" fmla="*/ 0 h 1370"/>
                <a:gd name="T62" fmla="*/ 0 w 885"/>
                <a:gd name="T63" fmla="*/ 0 h 1370"/>
                <a:gd name="T64" fmla="*/ 0 w 885"/>
                <a:gd name="T65" fmla="*/ 0 h 1370"/>
                <a:gd name="T66" fmla="*/ 0 w 885"/>
                <a:gd name="T67" fmla="*/ 0 h 1370"/>
                <a:gd name="T68" fmla="*/ 0 w 885"/>
                <a:gd name="T69" fmla="*/ 0 h 1370"/>
                <a:gd name="T70" fmla="*/ 0 w 885"/>
                <a:gd name="T71" fmla="*/ 0 h 1370"/>
                <a:gd name="T72" fmla="*/ 0 w 885"/>
                <a:gd name="T73" fmla="*/ 0 h 1370"/>
                <a:gd name="T74" fmla="*/ 0 w 885"/>
                <a:gd name="T75" fmla="*/ 0 h 1370"/>
                <a:gd name="T76" fmla="*/ 0 w 885"/>
                <a:gd name="T77" fmla="*/ 0 h 1370"/>
                <a:gd name="T78" fmla="*/ 0 w 885"/>
                <a:gd name="T79" fmla="*/ 0 h 1370"/>
                <a:gd name="T80" fmla="*/ 0 w 885"/>
                <a:gd name="T81" fmla="*/ 0 h 1370"/>
                <a:gd name="T82" fmla="*/ 0 w 885"/>
                <a:gd name="T83" fmla="*/ 0 h 1370"/>
                <a:gd name="T84" fmla="*/ 0 w 885"/>
                <a:gd name="T85" fmla="*/ 0 h 1370"/>
                <a:gd name="T86" fmla="*/ 0 w 885"/>
                <a:gd name="T87" fmla="*/ 0 h 1370"/>
                <a:gd name="T88" fmla="*/ 0 w 885"/>
                <a:gd name="T89" fmla="*/ 0 h 1370"/>
                <a:gd name="T90" fmla="*/ 0 w 885"/>
                <a:gd name="T91" fmla="*/ 0 h 1370"/>
                <a:gd name="T92" fmla="*/ 0 w 885"/>
                <a:gd name="T93" fmla="*/ 0 h 1370"/>
                <a:gd name="T94" fmla="*/ 0 w 885"/>
                <a:gd name="T95" fmla="*/ 0 h 1370"/>
                <a:gd name="T96" fmla="*/ 0 w 885"/>
                <a:gd name="T97" fmla="*/ 0 h 1370"/>
                <a:gd name="T98" fmla="*/ 0 w 885"/>
                <a:gd name="T99" fmla="*/ 0 h 1370"/>
                <a:gd name="T100" fmla="*/ 0 w 885"/>
                <a:gd name="T101" fmla="*/ 0 h 1370"/>
                <a:gd name="T102" fmla="*/ 0 w 885"/>
                <a:gd name="T103" fmla="*/ 0 h 1370"/>
                <a:gd name="T104" fmla="*/ 0 w 885"/>
                <a:gd name="T105" fmla="*/ 0 h 1370"/>
                <a:gd name="T106" fmla="*/ 0 w 885"/>
                <a:gd name="T107" fmla="*/ 0 h 1370"/>
                <a:gd name="T108" fmla="*/ 0 w 885"/>
                <a:gd name="T109" fmla="*/ 0 h 1370"/>
                <a:gd name="T110" fmla="*/ 0 w 885"/>
                <a:gd name="T111" fmla="*/ 0 h 1370"/>
                <a:gd name="T112" fmla="*/ 0 w 885"/>
                <a:gd name="T113" fmla="*/ 0 h 1370"/>
                <a:gd name="T114" fmla="*/ 0 w 885"/>
                <a:gd name="T115" fmla="*/ 0 h 1370"/>
                <a:gd name="T116" fmla="*/ 0 w 885"/>
                <a:gd name="T117" fmla="*/ 0 h 1370"/>
                <a:gd name="T118" fmla="*/ 0 w 885"/>
                <a:gd name="T119" fmla="*/ 0 h 1370"/>
                <a:gd name="T120" fmla="*/ 0 w 885"/>
                <a:gd name="T121" fmla="*/ 0 h 13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5"/>
                <a:gd name="T184" fmla="*/ 0 h 1370"/>
                <a:gd name="T185" fmla="*/ 885 w 885"/>
                <a:gd name="T186" fmla="*/ 1370 h 13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5" h="1370">
                  <a:moveTo>
                    <a:pt x="390" y="965"/>
                  </a:moveTo>
                  <a:lnTo>
                    <a:pt x="242" y="1098"/>
                  </a:lnTo>
                  <a:lnTo>
                    <a:pt x="159" y="1006"/>
                  </a:lnTo>
                  <a:lnTo>
                    <a:pt x="117" y="1046"/>
                  </a:lnTo>
                  <a:lnTo>
                    <a:pt x="244" y="1160"/>
                  </a:lnTo>
                  <a:lnTo>
                    <a:pt x="405" y="980"/>
                  </a:lnTo>
                  <a:lnTo>
                    <a:pt x="390" y="965"/>
                  </a:lnTo>
                  <a:close/>
                  <a:moveTo>
                    <a:pt x="695" y="1095"/>
                  </a:moveTo>
                  <a:lnTo>
                    <a:pt x="382" y="1095"/>
                  </a:lnTo>
                  <a:lnTo>
                    <a:pt x="372" y="1097"/>
                  </a:lnTo>
                  <a:lnTo>
                    <a:pt x="366" y="1102"/>
                  </a:lnTo>
                  <a:lnTo>
                    <a:pt x="361" y="1110"/>
                  </a:lnTo>
                  <a:lnTo>
                    <a:pt x="358" y="1118"/>
                  </a:lnTo>
                  <a:lnTo>
                    <a:pt x="361" y="1128"/>
                  </a:lnTo>
                  <a:lnTo>
                    <a:pt x="366" y="1134"/>
                  </a:lnTo>
                  <a:lnTo>
                    <a:pt x="372" y="1139"/>
                  </a:lnTo>
                  <a:lnTo>
                    <a:pt x="382" y="1141"/>
                  </a:lnTo>
                  <a:lnTo>
                    <a:pt x="695" y="1141"/>
                  </a:lnTo>
                  <a:lnTo>
                    <a:pt x="703" y="1139"/>
                  </a:lnTo>
                  <a:lnTo>
                    <a:pt x="709" y="1134"/>
                  </a:lnTo>
                  <a:lnTo>
                    <a:pt x="714" y="1128"/>
                  </a:lnTo>
                  <a:lnTo>
                    <a:pt x="717" y="1118"/>
                  </a:lnTo>
                  <a:lnTo>
                    <a:pt x="714" y="1110"/>
                  </a:lnTo>
                  <a:lnTo>
                    <a:pt x="709" y="1102"/>
                  </a:lnTo>
                  <a:lnTo>
                    <a:pt x="703" y="1097"/>
                  </a:lnTo>
                  <a:lnTo>
                    <a:pt x="695" y="1095"/>
                  </a:lnTo>
                  <a:close/>
                  <a:moveTo>
                    <a:pt x="695" y="843"/>
                  </a:moveTo>
                  <a:lnTo>
                    <a:pt x="382" y="843"/>
                  </a:lnTo>
                  <a:lnTo>
                    <a:pt x="372" y="844"/>
                  </a:lnTo>
                  <a:lnTo>
                    <a:pt x="366" y="851"/>
                  </a:lnTo>
                  <a:lnTo>
                    <a:pt x="361" y="858"/>
                  </a:lnTo>
                  <a:lnTo>
                    <a:pt x="358" y="867"/>
                  </a:lnTo>
                  <a:lnTo>
                    <a:pt x="361" y="875"/>
                  </a:lnTo>
                  <a:lnTo>
                    <a:pt x="366" y="884"/>
                  </a:lnTo>
                  <a:lnTo>
                    <a:pt x="372" y="888"/>
                  </a:lnTo>
                  <a:lnTo>
                    <a:pt x="382" y="890"/>
                  </a:lnTo>
                  <a:lnTo>
                    <a:pt x="695" y="890"/>
                  </a:lnTo>
                  <a:lnTo>
                    <a:pt x="703" y="888"/>
                  </a:lnTo>
                  <a:lnTo>
                    <a:pt x="709" y="884"/>
                  </a:lnTo>
                  <a:lnTo>
                    <a:pt x="714" y="875"/>
                  </a:lnTo>
                  <a:lnTo>
                    <a:pt x="717" y="867"/>
                  </a:lnTo>
                  <a:lnTo>
                    <a:pt x="714" y="858"/>
                  </a:lnTo>
                  <a:lnTo>
                    <a:pt x="709" y="851"/>
                  </a:lnTo>
                  <a:lnTo>
                    <a:pt x="703" y="844"/>
                  </a:lnTo>
                  <a:lnTo>
                    <a:pt x="695" y="843"/>
                  </a:lnTo>
                  <a:close/>
                  <a:moveTo>
                    <a:pt x="405" y="729"/>
                  </a:moveTo>
                  <a:lnTo>
                    <a:pt x="390" y="714"/>
                  </a:lnTo>
                  <a:lnTo>
                    <a:pt x="242" y="846"/>
                  </a:lnTo>
                  <a:lnTo>
                    <a:pt x="159" y="753"/>
                  </a:lnTo>
                  <a:lnTo>
                    <a:pt x="117" y="796"/>
                  </a:lnTo>
                  <a:lnTo>
                    <a:pt x="244" y="908"/>
                  </a:lnTo>
                  <a:lnTo>
                    <a:pt x="405" y="729"/>
                  </a:lnTo>
                  <a:close/>
                  <a:moveTo>
                    <a:pt x="695" y="592"/>
                  </a:moveTo>
                  <a:lnTo>
                    <a:pt x="382" y="592"/>
                  </a:lnTo>
                  <a:lnTo>
                    <a:pt x="372" y="594"/>
                  </a:lnTo>
                  <a:lnTo>
                    <a:pt x="366" y="599"/>
                  </a:lnTo>
                  <a:lnTo>
                    <a:pt x="361" y="605"/>
                  </a:lnTo>
                  <a:lnTo>
                    <a:pt x="358" y="615"/>
                  </a:lnTo>
                  <a:lnTo>
                    <a:pt x="361" y="623"/>
                  </a:lnTo>
                  <a:lnTo>
                    <a:pt x="366" y="631"/>
                  </a:lnTo>
                  <a:lnTo>
                    <a:pt x="372" y="636"/>
                  </a:lnTo>
                  <a:lnTo>
                    <a:pt x="382" y="638"/>
                  </a:lnTo>
                  <a:lnTo>
                    <a:pt x="695" y="638"/>
                  </a:lnTo>
                  <a:lnTo>
                    <a:pt x="703" y="636"/>
                  </a:lnTo>
                  <a:lnTo>
                    <a:pt x="709" y="631"/>
                  </a:lnTo>
                  <a:lnTo>
                    <a:pt x="714" y="623"/>
                  </a:lnTo>
                  <a:lnTo>
                    <a:pt x="717" y="615"/>
                  </a:lnTo>
                  <a:lnTo>
                    <a:pt x="714" y="605"/>
                  </a:lnTo>
                  <a:lnTo>
                    <a:pt x="709" y="599"/>
                  </a:lnTo>
                  <a:lnTo>
                    <a:pt x="703" y="594"/>
                  </a:lnTo>
                  <a:lnTo>
                    <a:pt x="695" y="592"/>
                  </a:lnTo>
                  <a:close/>
                  <a:moveTo>
                    <a:pt x="405" y="477"/>
                  </a:moveTo>
                  <a:lnTo>
                    <a:pt x="390" y="462"/>
                  </a:lnTo>
                  <a:lnTo>
                    <a:pt x="242" y="595"/>
                  </a:lnTo>
                  <a:lnTo>
                    <a:pt x="159" y="501"/>
                  </a:lnTo>
                  <a:lnTo>
                    <a:pt x="117" y="543"/>
                  </a:lnTo>
                  <a:lnTo>
                    <a:pt x="244" y="656"/>
                  </a:lnTo>
                  <a:lnTo>
                    <a:pt x="405" y="477"/>
                  </a:lnTo>
                  <a:close/>
                  <a:moveTo>
                    <a:pt x="828" y="1134"/>
                  </a:moveTo>
                  <a:lnTo>
                    <a:pt x="828" y="1134"/>
                  </a:lnTo>
                  <a:lnTo>
                    <a:pt x="826" y="1147"/>
                  </a:lnTo>
                  <a:lnTo>
                    <a:pt x="820" y="1164"/>
                  </a:lnTo>
                  <a:lnTo>
                    <a:pt x="817" y="1172"/>
                  </a:lnTo>
                  <a:lnTo>
                    <a:pt x="812" y="1180"/>
                  </a:lnTo>
                  <a:lnTo>
                    <a:pt x="805" y="1186"/>
                  </a:lnTo>
                  <a:lnTo>
                    <a:pt x="799" y="1193"/>
                  </a:lnTo>
                  <a:lnTo>
                    <a:pt x="791" y="1198"/>
                  </a:lnTo>
                  <a:lnTo>
                    <a:pt x="781" y="1201"/>
                  </a:lnTo>
                  <a:lnTo>
                    <a:pt x="771" y="1204"/>
                  </a:lnTo>
                  <a:lnTo>
                    <a:pt x="760" y="1204"/>
                  </a:lnTo>
                  <a:lnTo>
                    <a:pt x="748" y="1203"/>
                  </a:lnTo>
                  <a:lnTo>
                    <a:pt x="735" y="1199"/>
                  </a:lnTo>
                  <a:lnTo>
                    <a:pt x="721" y="1193"/>
                  </a:lnTo>
                  <a:lnTo>
                    <a:pt x="704" y="1185"/>
                  </a:lnTo>
                  <a:lnTo>
                    <a:pt x="704" y="1207"/>
                  </a:lnTo>
                  <a:lnTo>
                    <a:pt x="701" y="1227"/>
                  </a:lnTo>
                  <a:lnTo>
                    <a:pt x="693" y="1243"/>
                  </a:lnTo>
                  <a:lnTo>
                    <a:pt x="683" y="1258"/>
                  </a:lnTo>
                  <a:lnTo>
                    <a:pt x="672" y="1269"/>
                  </a:lnTo>
                  <a:lnTo>
                    <a:pt x="657" y="1279"/>
                  </a:lnTo>
                  <a:lnTo>
                    <a:pt x="641" y="1287"/>
                  </a:lnTo>
                  <a:lnTo>
                    <a:pt x="623" y="1294"/>
                  </a:lnTo>
                  <a:lnTo>
                    <a:pt x="605" y="1299"/>
                  </a:lnTo>
                  <a:lnTo>
                    <a:pt x="586" y="1303"/>
                  </a:lnTo>
                  <a:lnTo>
                    <a:pt x="546" y="1308"/>
                  </a:lnTo>
                  <a:lnTo>
                    <a:pt x="507" y="1310"/>
                  </a:lnTo>
                  <a:lnTo>
                    <a:pt x="472" y="1310"/>
                  </a:lnTo>
                  <a:lnTo>
                    <a:pt x="210" y="1310"/>
                  </a:lnTo>
                  <a:lnTo>
                    <a:pt x="57" y="1310"/>
                  </a:lnTo>
                  <a:lnTo>
                    <a:pt x="57" y="338"/>
                  </a:lnTo>
                  <a:lnTo>
                    <a:pt x="146" y="338"/>
                  </a:lnTo>
                  <a:lnTo>
                    <a:pt x="146" y="363"/>
                  </a:lnTo>
                  <a:lnTo>
                    <a:pt x="148" y="372"/>
                  </a:lnTo>
                  <a:lnTo>
                    <a:pt x="153" y="379"/>
                  </a:lnTo>
                  <a:lnTo>
                    <a:pt x="161" y="385"/>
                  </a:lnTo>
                  <a:lnTo>
                    <a:pt x="164" y="385"/>
                  </a:lnTo>
                  <a:lnTo>
                    <a:pt x="169" y="387"/>
                  </a:lnTo>
                  <a:lnTo>
                    <a:pt x="716" y="387"/>
                  </a:lnTo>
                  <a:lnTo>
                    <a:pt x="719" y="385"/>
                  </a:lnTo>
                  <a:lnTo>
                    <a:pt x="724" y="385"/>
                  </a:lnTo>
                  <a:lnTo>
                    <a:pt x="732" y="379"/>
                  </a:lnTo>
                  <a:lnTo>
                    <a:pt x="737" y="372"/>
                  </a:lnTo>
                  <a:lnTo>
                    <a:pt x="739" y="363"/>
                  </a:lnTo>
                  <a:lnTo>
                    <a:pt x="739" y="338"/>
                  </a:lnTo>
                  <a:lnTo>
                    <a:pt x="828" y="338"/>
                  </a:lnTo>
                  <a:lnTo>
                    <a:pt x="828" y="1134"/>
                  </a:lnTo>
                  <a:close/>
                  <a:moveTo>
                    <a:pt x="389" y="91"/>
                  </a:moveTo>
                  <a:lnTo>
                    <a:pt x="389" y="91"/>
                  </a:lnTo>
                  <a:lnTo>
                    <a:pt x="393" y="84"/>
                  </a:lnTo>
                  <a:lnTo>
                    <a:pt x="397" y="76"/>
                  </a:lnTo>
                  <a:lnTo>
                    <a:pt x="403" y="71"/>
                  </a:lnTo>
                  <a:lnTo>
                    <a:pt x="410" y="66"/>
                  </a:lnTo>
                  <a:lnTo>
                    <a:pt x="418" y="62"/>
                  </a:lnTo>
                  <a:lnTo>
                    <a:pt x="424" y="58"/>
                  </a:lnTo>
                  <a:lnTo>
                    <a:pt x="433" y="57"/>
                  </a:lnTo>
                  <a:lnTo>
                    <a:pt x="442" y="55"/>
                  </a:lnTo>
                  <a:lnTo>
                    <a:pt x="454" y="57"/>
                  </a:lnTo>
                  <a:lnTo>
                    <a:pt x="465" y="60"/>
                  </a:lnTo>
                  <a:lnTo>
                    <a:pt x="472" y="65"/>
                  </a:lnTo>
                  <a:lnTo>
                    <a:pt x="478" y="70"/>
                  </a:lnTo>
                  <a:lnTo>
                    <a:pt x="485" y="75"/>
                  </a:lnTo>
                  <a:lnTo>
                    <a:pt x="490" y="81"/>
                  </a:lnTo>
                  <a:lnTo>
                    <a:pt x="494" y="89"/>
                  </a:lnTo>
                  <a:lnTo>
                    <a:pt x="498" y="96"/>
                  </a:lnTo>
                  <a:lnTo>
                    <a:pt x="499" y="106"/>
                  </a:lnTo>
                  <a:lnTo>
                    <a:pt x="499" y="114"/>
                  </a:lnTo>
                  <a:lnTo>
                    <a:pt x="499" y="125"/>
                  </a:lnTo>
                  <a:lnTo>
                    <a:pt x="496" y="136"/>
                  </a:lnTo>
                  <a:lnTo>
                    <a:pt x="491" y="143"/>
                  </a:lnTo>
                  <a:lnTo>
                    <a:pt x="486" y="151"/>
                  </a:lnTo>
                  <a:lnTo>
                    <a:pt x="481" y="156"/>
                  </a:lnTo>
                  <a:lnTo>
                    <a:pt x="475" y="161"/>
                  </a:lnTo>
                  <a:lnTo>
                    <a:pt x="463" y="167"/>
                  </a:lnTo>
                  <a:lnTo>
                    <a:pt x="450" y="171"/>
                  </a:lnTo>
                  <a:lnTo>
                    <a:pt x="444" y="171"/>
                  </a:lnTo>
                  <a:lnTo>
                    <a:pt x="441" y="171"/>
                  </a:lnTo>
                  <a:lnTo>
                    <a:pt x="433" y="171"/>
                  </a:lnTo>
                  <a:lnTo>
                    <a:pt x="420" y="167"/>
                  </a:lnTo>
                  <a:lnTo>
                    <a:pt x="413" y="162"/>
                  </a:lnTo>
                  <a:lnTo>
                    <a:pt x="405" y="158"/>
                  </a:lnTo>
                  <a:lnTo>
                    <a:pt x="400" y="153"/>
                  </a:lnTo>
                  <a:lnTo>
                    <a:pt x="393" y="146"/>
                  </a:lnTo>
                  <a:lnTo>
                    <a:pt x="390" y="138"/>
                  </a:lnTo>
                  <a:lnTo>
                    <a:pt x="387" y="132"/>
                  </a:lnTo>
                  <a:lnTo>
                    <a:pt x="385" y="122"/>
                  </a:lnTo>
                  <a:lnTo>
                    <a:pt x="384" y="114"/>
                  </a:lnTo>
                  <a:lnTo>
                    <a:pt x="385" y="102"/>
                  </a:lnTo>
                  <a:lnTo>
                    <a:pt x="389" y="91"/>
                  </a:lnTo>
                  <a:close/>
                  <a:moveTo>
                    <a:pt x="861" y="278"/>
                  </a:moveTo>
                  <a:lnTo>
                    <a:pt x="734" y="278"/>
                  </a:lnTo>
                  <a:lnTo>
                    <a:pt x="726" y="270"/>
                  </a:lnTo>
                  <a:lnTo>
                    <a:pt x="717" y="262"/>
                  </a:lnTo>
                  <a:lnTo>
                    <a:pt x="706" y="254"/>
                  </a:lnTo>
                  <a:lnTo>
                    <a:pt x="693" y="245"/>
                  </a:lnTo>
                  <a:lnTo>
                    <a:pt x="680" y="241"/>
                  </a:lnTo>
                  <a:lnTo>
                    <a:pt x="664" y="236"/>
                  </a:lnTo>
                  <a:lnTo>
                    <a:pt x="646" y="232"/>
                  </a:lnTo>
                  <a:lnTo>
                    <a:pt x="626" y="231"/>
                  </a:lnTo>
                  <a:lnTo>
                    <a:pt x="553" y="231"/>
                  </a:lnTo>
                  <a:lnTo>
                    <a:pt x="545" y="231"/>
                  </a:lnTo>
                  <a:lnTo>
                    <a:pt x="538" y="229"/>
                  </a:lnTo>
                  <a:lnTo>
                    <a:pt x="532" y="226"/>
                  </a:lnTo>
                  <a:lnTo>
                    <a:pt x="527" y="223"/>
                  </a:lnTo>
                  <a:lnTo>
                    <a:pt x="519" y="213"/>
                  </a:lnTo>
                  <a:lnTo>
                    <a:pt x="514" y="202"/>
                  </a:lnTo>
                  <a:lnTo>
                    <a:pt x="525" y="190"/>
                  </a:lnTo>
                  <a:lnTo>
                    <a:pt x="537" y="177"/>
                  </a:lnTo>
                  <a:lnTo>
                    <a:pt x="545" y="162"/>
                  </a:lnTo>
                  <a:lnTo>
                    <a:pt x="551" y="148"/>
                  </a:lnTo>
                  <a:lnTo>
                    <a:pt x="555" y="132"/>
                  </a:lnTo>
                  <a:lnTo>
                    <a:pt x="556" y="114"/>
                  </a:lnTo>
                  <a:lnTo>
                    <a:pt x="555" y="102"/>
                  </a:lnTo>
                  <a:lnTo>
                    <a:pt x="553" y="91"/>
                  </a:lnTo>
                  <a:lnTo>
                    <a:pt x="550" y="79"/>
                  </a:lnTo>
                  <a:lnTo>
                    <a:pt x="546" y="70"/>
                  </a:lnTo>
                  <a:lnTo>
                    <a:pt x="540" y="55"/>
                  </a:lnTo>
                  <a:lnTo>
                    <a:pt x="530" y="42"/>
                  </a:lnTo>
                  <a:lnTo>
                    <a:pt x="519" y="29"/>
                  </a:lnTo>
                  <a:lnTo>
                    <a:pt x="506" y="19"/>
                  </a:lnTo>
                  <a:lnTo>
                    <a:pt x="491" y="11"/>
                  </a:lnTo>
                  <a:lnTo>
                    <a:pt x="476" y="5"/>
                  </a:lnTo>
                  <a:lnTo>
                    <a:pt x="460" y="1"/>
                  </a:lnTo>
                  <a:lnTo>
                    <a:pt x="442" y="0"/>
                  </a:lnTo>
                  <a:lnTo>
                    <a:pt x="431" y="1"/>
                  </a:lnTo>
                  <a:lnTo>
                    <a:pt x="420" y="3"/>
                  </a:lnTo>
                  <a:lnTo>
                    <a:pt x="408" y="5"/>
                  </a:lnTo>
                  <a:lnTo>
                    <a:pt x="398" y="9"/>
                  </a:lnTo>
                  <a:lnTo>
                    <a:pt x="384" y="16"/>
                  </a:lnTo>
                  <a:lnTo>
                    <a:pt x="371" y="26"/>
                  </a:lnTo>
                  <a:lnTo>
                    <a:pt x="358" y="37"/>
                  </a:lnTo>
                  <a:lnTo>
                    <a:pt x="348" y="50"/>
                  </a:lnTo>
                  <a:lnTo>
                    <a:pt x="340" y="65"/>
                  </a:lnTo>
                  <a:lnTo>
                    <a:pt x="333" y="79"/>
                  </a:lnTo>
                  <a:lnTo>
                    <a:pt x="330" y="96"/>
                  </a:lnTo>
                  <a:lnTo>
                    <a:pt x="328" y="114"/>
                  </a:lnTo>
                  <a:lnTo>
                    <a:pt x="330" y="125"/>
                  </a:lnTo>
                  <a:lnTo>
                    <a:pt x="332" y="136"/>
                  </a:lnTo>
                  <a:lnTo>
                    <a:pt x="333" y="148"/>
                  </a:lnTo>
                  <a:lnTo>
                    <a:pt x="338" y="158"/>
                  </a:lnTo>
                  <a:lnTo>
                    <a:pt x="343" y="171"/>
                  </a:lnTo>
                  <a:lnTo>
                    <a:pt x="351" y="182"/>
                  </a:lnTo>
                  <a:lnTo>
                    <a:pt x="361" y="192"/>
                  </a:lnTo>
                  <a:lnTo>
                    <a:pt x="371" y="202"/>
                  </a:lnTo>
                  <a:lnTo>
                    <a:pt x="366" y="213"/>
                  </a:lnTo>
                  <a:lnTo>
                    <a:pt x="358" y="223"/>
                  </a:lnTo>
                  <a:lnTo>
                    <a:pt x="353" y="226"/>
                  </a:lnTo>
                  <a:lnTo>
                    <a:pt x="346" y="229"/>
                  </a:lnTo>
                  <a:lnTo>
                    <a:pt x="340" y="231"/>
                  </a:lnTo>
                  <a:lnTo>
                    <a:pt x="332" y="231"/>
                  </a:lnTo>
                  <a:lnTo>
                    <a:pt x="258" y="231"/>
                  </a:lnTo>
                  <a:lnTo>
                    <a:pt x="239" y="232"/>
                  </a:lnTo>
                  <a:lnTo>
                    <a:pt x="221" y="236"/>
                  </a:lnTo>
                  <a:lnTo>
                    <a:pt x="205" y="241"/>
                  </a:lnTo>
                  <a:lnTo>
                    <a:pt x="192" y="245"/>
                  </a:lnTo>
                  <a:lnTo>
                    <a:pt x="179" y="254"/>
                  </a:lnTo>
                  <a:lnTo>
                    <a:pt x="167" y="262"/>
                  </a:lnTo>
                  <a:lnTo>
                    <a:pt x="159" y="270"/>
                  </a:lnTo>
                  <a:lnTo>
                    <a:pt x="151" y="278"/>
                  </a:lnTo>
                  <a:lnTo>
                    <a:pt x="22" y="278"/>
                  </a:lnTo>
                  <a:lnTo>
                    <a:pt x="14" y="280"/>
                  </a:lnTo>
                  <a:lnTo>
                    <a:pt x="6" y="286"/>
                  </a:lnTo>
                  <a:lnTo>
                    <a:pt x="1" y="293"/>
                  </a:lnTo>
                  <a:lnTo>
                    <a:pt x="0" y="298"/>
                  </a:lnTo>
                  <a:lnTo>
                    <a:pt x="0" y="302"/>
                  </a:lnTo>
                  <a:lnTo>
                    <a:pt x="0" y="1346"/>
                  </a:lnTo>
                  <a:lnTo>
                    <a:pt x="0" y="1351"/>
                  </a:lnTo>
                  <a:lnTo>
                    <a:pt x="1" y="1356"/>
                  </a:lnTo>
                  <a:lnTo>
                    <a:pt x="6" y="1364"/>
                  </a:lnTo>
                  <a:lnTo>
                    <a:pt x="14" y="1369"/>
                  </a:lnTo>
                  <a:lnTo>
                    <a:pt x="22" y="1370"/>
                  </a:lnTo>
                  <a:lnTo>
                    <a:pt x="861" y="1370"/>
                  </a:lnTo>
                  <a:lnTo>
                    <a:pt x="865" y="1370"/>
                  </a:lnTo>
                  <a:lnTo>
                    <a:pt x="870" y="1369"/>
                  </a:lnTo>
                  <a:lnTo>
                    <a:pt x="878" y="1364"/>
                  </a:lnTo>
                  <a:lnTo>
                    <a:pt x="883" y="1356"/>
                  </a:lnTo>
                  <a:lnTo>
                    <a:pt x="885" y="1346"/>
                  </a:lnTo>
                  <a:lnTo>
                    <a:pt x="885" y="302"/>
                  </a:lnTo>
                  <a:lnTo>
                    <a:pt x="883" y="293"/>
                  </a:lnTo>
                  <a:lnTo>
                    <a:pt x="878" y="286"/>
                  </a:lnTo>
                  <a:lnTo>
                    <a:pt x="870" y="280"/>
                  </a:lnTo>
                  <a:lnTo>
                    <a:pt x="861" y="278"/>
                  </a:lnTo>
                  <a:close/>
                </a:path>
              </a:pathLst>
            </a:custGeom>
            <a:solidFill>
              <a:schemeClr val="bg1"/>
            </a:solidFill>
            <a:ln w="9525">
              <a:noFill/>
              <a:round/>
              <a:headEnd/>
              <a:tailEnd/>
            </a:ln>
          </p:spPr>
          <p:txBody>
            <a:bodyPr/>
            <a:lstStyle/>
            <a:p>
              <a:endParaRPr lang="es-ES" dirty="0"/>
            </a:p>
          </p:txBody>
        </p:sp>
        <p:grpSp>
          <p:nvGrpSpPr>
            <p:cNvPr id="32" name="Group 77"/>
            <p:cNvGrpSpPr>
              <a:grpSpLocks/>
            </p:cNvGrpSpPr>
            <p:nvPr/>
          </p:nvGrpSpPr>
          <p:grpSpPr bwMode="auto">
            <a:xfrm>
              <a:off x="3656" y="1110"/>
              <a:ext cx="138" cy="198"/>
              <a:chOff x="4896" y="1991"/>
              <a:chExt cx="291" cy="423"/>
            </a:xfrm>
          </p:grpSpPr>
          <p:sp>
            <p:nvSpPr>
              <p:cNvPr id="57" name="Freeform 78"/>
              <p:cNvSpPr>
                <a:spLocks/>
              </p:cNvSpPr>
              <p:nvPr/>
            </p:nvSpPr>
            <p:spPr bwMode="auto">
              <a:xfrm>
                <a:off x="4896" y="2234"/>
                <a:ext cx="291" cy="180"/>
              </a:xfrm>
              <a:custGeom>
                <a:avLst/>
                <a:gdLst>
                  <a:gd name="T0" fmla="*/ 4 w 522"/>
                  <a:gd name="T1" fmla="*/ 0 h 322"/>
                  <a:gd name="T2" fmla="*/ 4 w 522"/>
                  <a:gd name="T3" fmla="*/ 1 h 322"/>
                  <a:gd name="T4" fmla="*/ 5 w 522"/>
                  <a:gd name="T5" fmla="*/ 1 h 322"/>
                  <a:gd name="T6" fmla="*/ 5 w 522"/>
                  <a:gd name="T7" fmla="*/ 2 h 322"/>
                  <a:gd name="T8" fmla="*/ 3 w 522"/>
                  <a:gd name="T9" fmla="*/ 2 h 322"/>
                  <a:gd name="T10" fmla="*/ 4 w 522"/>
                  <a:gd name="T11" fmla="*/ 2 h 322"/>
                  <a:gd name="T12" fmla="*/ 3 w 522"/>
                  <a:gd name="T13" fmla="*/ 1 h 322"/>
                  <a:gd name="T14" fmla="*/ 3 w 522"/>
                  <a:gd name="T15" fmla="*/ 1 h 322"/>
                  <a:gd name="T16" fmla="*/ 3 w 522"/>
                  <a:gd name="T17" fmla="*/ 2 h 322"/>
                  <a:gd name="T18" fmla="*/ 3 w 522"/>
                  <a:gd name="T19" fmla="*/ 2 h 322"/>
                  <a:gd name="T20" fmla="*/ 2 w 522"/>
                  <a:gd name="T21" fmla="*/ 3 h 322"/>
                  <a:gd name="T22" fmla="*/ 1 w 522"/>
                  <a:gd name="T23" fmla="*/ 2 h 322"/>
                  <a:gd name="T24" fmla="*/ 2 w 522"/>
                  <a:gd name="T25" fmla="*/ 2 h 322"/>
                  <a:gd name="T26" fmla="*/ 2 w 522"/>
                  <a:gd name="T27" fmla="*/ 1 h 322"/>
                  <a:gd name="T28" fmla="*/ 2 w 522"/>
                  <a:gd name="T29" fmla="*/ 1 h 322"/>
                  <a:gd name="T30" fmla="*/ 1 w 522"/>
                  <a:gd name="T31" fmla="*/ 2 h 322"/>
                  <a:gd name="T32" fmla="*/ 1 w 522"/>
                  <a:gd name="T33" fmla="*/ 2 h 322"/>
                  <a:gd name="T34" fmla="*/ 0 w 522"/>
                  <a:gd name="T35" fmla="*/ 2 h 322"/>
                  <a:gd name="T36" fmla="*/ 0 w 522"/>
                  <a:gd name="T37" fmla="*/ 1 h 322"/>
                  <a:gd name="T38" fmla="*/ 1 w 522"/>
                  <a:gd name="T39" fmla="*/ 1 h 322"/>
                  <a:gd name="T40" fmla="*/ 1 w 522"/>
                  <a:gd name="T41" fmla="*/ 0 h 322"/>
                  <a:gd name="T42" fmla="*/ 4 w 522"/>
                  <a:gd name="T43" fmla="*/ 0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2"/>
                  <a:gd name="T67" fmla="*/ 0 h 322"/>
                  <a:gd name="T68" fmla="*/ 522 w 522"/>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2" h="322">
                    <a:moveTo>
                      <a:pt x="386" y="0"/>
                    </a:moveTo>
                    <a:lnTo>
                      <a:pt x="484" y="99"/>
                    </a:lnTo>
                    <a:lnTo>
                      <a:pt x="522" y="60"/>
                    </a:lnTo>
                    <a:lnTo>
                      <a:pt x="522" y="214"/>
                    </a:lnTo>
                    <a:lnTo>
                      <a:pt x="369" y="214"/>
                    </a:lnTo>
                    <a:lnTo>
                      <a:pt x="410" y="173"/>
                    </a:lnTo>
                    <a:lnTo>
                      <a:pt x="317" y="81"/>
                    </a:lnTo>
                    <a:lnTo>
                      <a:pt x="317" y="214"/>
                    </a:lnTo>
                    <a:lnTo>
                      <a:pt x="369" y="214"/>
                    </a:lnTo>
                    <a:lnTo>
                      <a:pt x="261" y="322"/>
                    </a:lnTo>
                    <a:lnTo>
                      <a:pt x="153" y="214"/>
                    </a:lnTo>
                    <a:lnTo>
                      <a:pt x="205" y="214"/>
                    </a:lnTo>
                    <a:lnTo>
                      <a:pt x="205" y="81"/>
                    </a:lnTo>
                    <a:lnTo>
                      <a:pt x="114" y="173"/>
                    </a:lnTo>
                    <a:lnTo>
                      <a:pt x="153" y="214"/>
                    </a:lnTo>
                    <a:lnTo>
                      <a:pt x="0" y="214"/>
                    </a:lnTo>
                    <a:lnTo>
                      <a:pt x="0" y="60"/>
                    </a:lnTo>
                    <a:lnTo>
                      <a:pt x="38" y="99"/>
                    </a:lnTo>
                    <a:lnTo>
                      <a:pt x="136" y="0"/>
                    </a:lnTo>
                    <a:lnTo>
                      <a:pt x="386" y="0"/>
                    </a:lnTo>
                    <a:close/>
                  </a:path>
                </a:pathLst>
              </a:custGeom>
              <a:solidFill>
                <a:schemeClr val="bg1"/>
              </a:solidFill>
              <a:ln w="9525">
                <a:noFill/>
                <a:round/>
                <a:headEnd/>
                <a:tailEnd/>
              </a:ln>
            </p:spPr>
            <p:txBody>
              <a:bodyPr/>
              <a:lstStyle/>
              <a:p>
                <a:endParaRPr lang="es-ES" dirty="0"/>
              </a:p>
            </p:txBody>
          </p:sp>
          <p:sp>
            <p:nvSpPr>
              <p:cNvPr id="58" name="Freeform 79"/>
              <p:cNvSpPr>
                <a:spLocks/>
              </p:cNvSpPr>
              <p:nvPr/>
            </p:nvSpPr>
            <p:spPr bwMode="auto">
              <a:xfrm>
                <a:off x="4896" y="2140"/>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69" y="115"/>
                    </a:lnTo>
                    <a:lnTo>
                      <a:pt x="81" y="112"/>
                    </a:lnTo>
                    <a:lnTo>
                      <a:pt x="90" y="107"/>
                    </a:lnTo>
                    <a:lnTo>
                      <a:pt x="99" y="99"/>
                    </a:lnTo>
                    <a:lnTo>
                      <a:pt x="105" y="91"/>
                    </a:lnTo>
                    <a:lnTo>
                      <a:pt x="111" y="81"/>
                    </a:lnTo>
                    <a:lnTo>
                      <a:pt x="115" y="70"/>
                    </a:lnTo>
                    <a:lnTo>
                      <a:pt x="116" y="58"/>
                    </a:lnTo>
                    <a:lnTo>
                      <a:pt x="115" y="47"/>
                    </a:lnTo>
                    <a:lnTo>
                      <a:pt x="111" y="36"/>
                    </a:lnTo>
                    <a:lnTo>
                      <a:pt x="105" y="26"/>
                    </a:lnTo>
                    <a:lnTo>
                      <a:pt x="99" y="18"/>
                    </a:lnTo>
                    <a:lnTo>
                      <a:pt x="90" y="11"/>
                    </a:lnTo>
                    <a:lnTo>
                      <a:pt x="81" y="5"/>
                    </a:lnTo>
                    <a:lnTo>
                      <a:pt x="69" y="1"/>
                    </a:lnTo>
                    <a:lnTo>
                      <a:pt x="58" y="0"/>
                    </a:lnTo>
                    <a:lnTo>
                      <a:pt x="46" y="1"/>
                    </a:lnTo>
                    <a:lnTo>
                      <a:pt x="36" y="5"/>
                    </a:lnTo>
                    <a:lnTo>
                      <a:pt x="25" y="11"/>
                    </a:lnTo>
                    <a:lnTo>
                      <a:pt x="17" y="18"/>
                    </a:lnTo>
                    <a:lnTo>
                      <a:pt x="10" y="26"/>
                    </a:lnTo>
                    <a:lnTo>
                      <a:pt x="4" y="36"/>
                    </a:lnTo>
                    <a:lnTo>
                      <a:pt x="1" y="47"/>
                    </a:lnTo>
                    <a:lnTo>
                      <a:pt x="0" y="58"/>
                    </a:lnTo>
                    <a:lnTo>
                      <a:pt x="1" y="70"/>
                    </a:lnTo>
                    <a:lnTo>
                      <a:pt x="4" y="81"/>
                    </a:lnTo>
                    <a:lnTo>
                      <a:pt x="10" y="91"/>
                    </a:lnTo>
                    <a:lnTo>
                      <a:pt x="17" y="99"/>
                    </a:lnTo>
                    <a:lnTo>
                      <a:pt x="25" y="107"/>
                    </a:lnTo>
                    <a:lnTo>
                      <a:pt x="36" y="112"/>
                    </a:lnTo>
                    <a:lnTo>
                      <a:pt x="46" y="115"/>
                    </a:lnTo>
                    <a:lnTo>
                      <a:pt x="58" y="116"/>
                    </a:lnTo>
                    <a:close/>
                  </a:path>
                </a:pathLst>
              </a:custGeom>
              <a:solidFill>
                <a:schemeClr val="bg1"/>
              </a:solidFill>
              <a:ln w="9525">
                <a:noFill/>
                <a:round/>
                <a:headEnd/>
                <a:tailEnd/>
              </a:ln>
            </p:spPr>
            <p:txBody>
              <a:bodyPr/>
              <a:lstStyle/>
              <a:p>
                <a:endParaRPr lang="es-ES" dirty="0"/>
              </a:p>
            </p:txBody>
          </p:sp>
          <p:sp>
            <p:nvSpPr>
              <p:cNvPr id="59" name="Freeform 80"/>
              <p:cNvSpPr>
                <a:spLocks/>
              </p:cNvSpPr>
              <p:nvPr/>
            </p:nvSpPr>
            <p:spPr bwMode="auto">
              <a:xfrm>
                <a:off x="4953" y="2066"/>
                <a:ext cx="64" cy="65"/>
              </a:xfrm>
              <a:custGeom>
                <a:avLst/>
                <a:gdLst>
                  <a:gd name="T0" fmla="*/ 1 w 115"/>
                  <a:gd name="T1" fmla="*/ 1 h 116"/>
                  <a:gd name="T2" fmla="*/ 1 w 115"/>
                  <a:gd name="T3" fmla="*/ 1 h 116"/>
                  <a:gd name="T4" fmla="*/ 1 w 115"/>
                  <a:gd name="T5" fmla="*/ 1 h 116"/>
                  <a:gd name="T6" fmla="*/ 1 w 115"/>
                  <a:gd name="T7" fmla="*/ 1 h 116"/>
                  <a:gd name="T8" fmla="*/ 1 w 115"/>
                  <a:gd name="T9" fmla="*/ 1 h 116"/>
                  <a:gd name="T10" fmla="*/ 1 w 115"/>
                  <a:gd name="T11" fmla="*/ 1 h 116"/>
                  <a:gd name="T12" fmla="*/ 1 w 115"/>
                  <a:gd name="T13" fmla="*/ 1 h 116"/>
                  <a:gd name="T14" fmla="*/ 1 w 115"/>
                  <a:gd name="T15" fmla="*/ 1 h 116"/>
                  <a:gd name="T16" fmla="*/ 1 w 115"/>
                  <a:gd name="T17" fmla="*/ 1 h 116"/>
                  <a:gd name="T18" fmla="*/ 1 w 115"/>
                  <a:gd name="T19" fmla="*/ 1 h 116"/>
                  <a:gd name="T20" fmla="*/ 1 w 115"/>
                  <a:gd name="T21" fmla="*/ 1 h 116"/>
                  <a:gd name="T22" fmla="*/ 1 w 115"/>
                  <a:gd name="T23" fmla="*/ 1 h 116"/>
                  <a:gd name="T24" fmla="*/ 1 w 115"/>
                  <a:gd name="T25" fmla="*/ 1 h 116"/>
                  <a:gd name="T26" fmla="*/ 1 w 115"/>
                  <a:gd name="T27" fmla="*/ 1 h 116"/>
                  <a:gd name="T28" fmla="*/ 1 w 115"/>
                  <a:gd name="T29" fmla="*/ 1 h 116"/>
                  <a:gd name="T30" fmla="*/ 1 w 115"/>
                  <a:gd name="T31" fmla="*/ 1 h 116"/>
                  <a:gd name="T32" fmla="*/ 1 w 115"/>
                  <a:gd name="T33" fmla="*/ 1 h 116"/>
                  <a:gd name="T34" fmla="*/ 1 w 115"/>
                  <a:gd name="T35" fmla="*/ 1 h 116"/>
                  <a:gd name="T36" fmla="*/ 1 w 115"/>
                  <a:gd name="T37" fmla="*/ 0 h 116"/>
                  <a:gd name="T38" fmla="*/ 1 w 115"/>
                  <a:gd name="T39" fmla="*/ 0 h 116"/>
                  <a:gd name="T40" fmla="*/ 1 w 115"/>
                  <a:gd name="T41" fmla="*/ 1 h 116"/>
                  <a:gd name="T42" fmla="*/ 1 w 115"/>
                  <a:gd name="T43" fmla="*/ 1 h 116"/>
                  <a:gd name="T44" fmla="*/ 1 w 115"/>
                  <a:gd name="T45" fmla="*/ 1 h 116"/>
                  <a:gd name="T46" fmla="*/ 1 w 115"/>
                  <a:gd name="T47" fmla="*/ 1 h 116"/>
                  <a:gd name="T48" fmla="*/ 1 w 115"/>
                  <a:gd name="T49" fmla="*/ 1 h 116"/>
                  <a:gd name="T50" fmla="*/ 1 w 115"/>
                  <a:gd name="T51" fmla="*/ 1 h 116"/>
                  <a:gd name="T52" fmla="*/ 1 w 115"/>
                  <a:gd name="T53" fmla="*/ 1 h 116"/>
                  <a:gd name="T54" fmla="*/ 0 w 115"/>
                  <a:gd name="T55" fmla="*/ 1 h 116"/>
                  <a:gd name="T56" fmla="*/ 0 w 115"/>
                  <a:gd name="T57" fmla="*/ 1 h 116"/>
                  <a:gd name="T58" fmla="*/ 1 w 115"/>
                  <a:gd name="T59" fmla="*/ 1 h 116"/>
                  <a:gd name="T60" fmla="*/ 1 w 115"/>
                  <a:gd name="T61" fmla="*/ 1 h 116"/>
                  <a:gd name="T62" fmla="*/ 1 w 115"/>
                  <a:gd name="T63" fmla="*/ 1 h 116"/>
                  <a:gd name="T64" fmla="*/ 1 w 115"/>
                  <a:gd name="T65" fmla="*/ 1 h 116"/>
                  <a:gd name="T66" fmla="*/ 1 w 115"/>
                  <a:gd name="T67" fmla="*/ 1 h 116"/>
                  <a:gd name="T68" fmla="*/ 1 w 115"/>
                  <a:gd name="T69" fmla="*/ 1 h 116"/>
                  <a:gd name="T70" fmla="*/ 1 w 115"/>
                  <a:gd name="T71" fmla="*/ 1 h 116"/>
                  <a:gd name="T72" fmla="*/ 1 w 115"/>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16"/>
                  <a:gd name="T113" fmla="*/ 115 w 115"/>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16">
                    <a:moveTo>
                      <a:pt x="58" y="116"/>
                    </a:moveTo>
                    <a:lnTo>
                      <a:pt x="58" y="116"/>
                    </a:lnTo>
                    <a:lnTo>
                      <a:pt x="70" y="115"/>
                    </a:lnTo>
                    <a:lnTo>
                      <a:pt x="80" y="111"/>
                    </a:lnTo>
                    <a:lnTo>
                      <a:pt x="91" y="105"/>
                    </a:lnTo>
                    <a:lnTo>
                      <a:pt x="99" y="98"/>
                    </a:lnTo>
                    <a:lnTo>
                      <a:pt x="106" y="90"/>
                    </a:lnTo>
                    <a:lnTo>
                      <a:pt x="111" y="80"/>
                    </a:lnTo>
                    <a:lnTo>
                      <a:pt x="114" y="69"/>
                    </a:lnTo>
                    <a:lnTo>
                      <a:pt x="115" y="58"/>
                    </a:lnTo>
                    <a:lnTo>
                      <a:pt x="114" y="46"/>
                    </a:lnTo>
                    <a:lnTo>
                      <a:pt x="111" y="36"/>
                    </a:lnTo>
                    <a:lnTo>
                      <a:pt x="106" y="25"/>
                    </a:lnTo>
                    <a:lnTo>
                      <a:pt x="99" y="17"/>
                    </a:lnTo>
                    <a:lnTo>
                      <a:pt x="91" y="10"/>
                    </a:lnTo>
                    <a:lnTo>
                      <a:pt x="80" y="4"/>
                    </a:lnTo>
                    <a:lnTo>
                      <a:pt x="70" y="1"/>
                    </a:lnTo>
                    <a:lnTo>
                      <a:pt x="58" y="0"/>
                    </a:lnTo>
                    <a:lnTo>
                      <a:pt x="46"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6" y="115"/>
                    </a:lnTo>
                    <a:lnTo>
                      <a:pt x="58" y="116"/>
                    </a:lnTo>
                    <a:close/>
                  </a:path>
                </a:pathLst>
              </a:custGeom>
              <a:solidFill>
                <a:schemeClr val="bg1"/>
              </a:solidFill>
              <a:ln w="9525">
                <a:noFill/>
                <a:round/>
                <a:headEnd/>
                <a:tailEnd/>
              </a:ln>
            </p:spPr>
            <p:txBody>
              <a:bodyPr/>
              <a:lstStyle/>
              <a:p>
                <a:endParaRPr lang="es-ES" dirty="0"/>
              </a:p>
            </p:txBody>
          </p:sp>
          <p:sp>
            <p:nvSpPr>
              <p:cNvPr id="60" name="Freeform 81"/>
              <p:cNvSpPr>
                <a:spLocks/>
              </p:cNvSpPr>
              <p:nvPr/>
            </p:nvSpPr>
            <p:spPr bwMode="auto">
              <a:xfrm>
                <a:off x="5009" y="1991"/>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6"/>
                    </a:lnTo>
                    <a:lnTo>
                      <a:pt x="99" y="99"/>
                    </a:lnTo>
                    <a:lnTo>
                      <a:pt x="106" y="91"/>
                    </a:lnTo>
                    <a:lnTo>
                      <a:pt x="111" y="80"/>
                    </a:lnTo>
                    <a:lnTo>
                      <a:pt x="115" y="70"/>
                    </a:lnTo>
                    <a:lnTo>
                      <a:pt x="116" y="58"/>
                    </a:lnTo>
                    <a:lnTo>
                      <a:pt x="115" y="46"/>
                    </a:lnTo>
                    <a:lnTo>
                      <a:pt x="111" y="35"/>
                    </a:lnTo>
                    <a:lnTo>
                      <a:pt x="106" y="26"/>
                    </a:lnTo>
                    <a:lnTo>
                      <a:pt x="99" y="17"/>
                    </a:lnTo>
                    <a:lnTo>
                      <a:pt x="91" y="9"/>
                    </a:lnTo>
                    <a:lnTo>
                      <a:pt x="81" y="5"/>
                    </a:lnTo>
                    <a:lnTo>
                      <a:pt x="70" y="1"/>
                    </a:lnTo>
                    <a:lnTo>
                      <a:pt x="58" y="0"/>
                    </a:lnTo>
                    <a:lnTo>
                      <a:pt x="46" y="1"/>
                    </a:lnTo>
                    <a:lnTo>
                      <a:pt x="36" y="5"/>
                    </a:lnTo>
                    <a:lnTo>
                      <a:pt x="26" y="9"/>
                    </a:lnTo>
                    <a:lnTo>
                      <a:pt x="17" y="17"/>
                    </a:lnTo>
                    <a:lnTo>
                      <a:pt x="10" y="26"/>
                    </a:lnTo>
                    <a:lnTo>
                      <a:pt x="5" y="35"/>
                    </a:lnTo>
                    <a:lnTo>
                      <a:pt x="1" y="46"/>
                    </a:lnTo>
                    <a:lnTo>
                      <a:pt x="0" y="58"/>
                    </a:lnTo>
                    <a:lnTo>
                      <a:pt x="1" y="70"/>
                    </a:lnTo>
                    <a:lnTo>
                      <a:pt x="5" y="80"/>
                    </a:lnTo>
                    <a:lnTo>
                      <a:pt x="10" y="91"/>
                    </a:lnTo>
                    <a:lnTo>
                      <a:pt x="17" y="99"/>
                    </a:lnTo>
                    <a:lnTo>
                      <a:pt x="26" y="106"/>
                    </a:lnTo>
                    <a:lnTo>
                      <a:pt x="36" y="112"/>
                    </a:lnTo>
                    <a:lnTo>
                      <a:pt x="46" y="115"/>
                    </a:lnTo>
                    <a:lnTo>
                      <a:pt x="58" y="116"/>
                    </a:lnTo>
                    <a:close/>
                  </a:path>
                </a:pathLst>
              </a:custGeom>
              <a:solidFill>
                <a:schemeClr val="bg1"/>
              </a:solidFill>
              <a:ln w="9525">
                <a:noFill/>
                <a:round/>
                <a:headEnd/>
                <a:tailEnd/>
              </a:ln>
            </p:spPr>
            <p:txBody>
              <a:bodyPr/>
              <a:lstStyle/>
              <a:p>
                <a:endParaRPr lang="es-ES" dirty="0"/>
              </a:p>
            </p:txBody>
          </p:sp>
          <p:sp>
            <p:nvSpPr>
              <p:cNvPr id="61" name="Freeform 82"/>
              <p:cNvSpPr>
                <a:spLocks/>
              </p:cNvSpPr>
              <p:nvPr/>
            </p:nvSpPr>
            <p:spPr bwMode="auto">
              <a:xfrm>
                <a:off x="5009" y="2140"/>
                <a:ext cx="65" cy="65"/>
              </a:xfrm>
              <a:custGeom>
                <a:avLst/>
                <a:gdLst>
                  <a:gd name="T0" fmla="*/ 1 w 116"/>
                  <a:gd name="T1" fmla="*/ 0 h 116"/>
                  <a:gd name="T2" fmla="*/ 1 w 116"/>
                  <a:gd name="T3" fmla="*/ 0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0 w 116"/>
                  <a:gd name="T19" fmla="*/ 1 h 116"/>
                  <a:gd name="T20" fmla="*/ 0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1 h 116"/>
                  <a:gd name="T38" fmla="*/ 1 w 116"/>
                  <a:gd name="T39" fmla="*/ 1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1 w 116"/>
                  <a:gd name="T55" fmla="*/ 1 h 116"/>
                  <a:gd name="T56" fmla="*/ 1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0"/>
                    </a:moveTo>
                    <a:lnTo>
                      <a:pt x="58" y="0"/>
                    </a:lnTo>
                    <a:lnTo>
                      <a:pt x="46" y="1"/>
                    </a:lnTo>
                    <a:lnTo>
                      <a:pt x="36" y="5"/>
                    </a:lnTo>
                    <a:lnTo>
                      <a:pt x="26" y="11"/>
                    </a:lnTo>
                    <a:lnTo>
                      <a:pt x="17" y="18"/>
                    </a:lnTo>
                    <a:lnTo>
                      <a:pt x="10" y="26"/>
                    </a:lnTo>
                    <a:lnTo>
                      <a:pt x="5" y="36"/>
                    </a:lnTo>
                    <a:lnTo>
                      <a:pt x="1" y="47"/>
                    </a:lnTo>
                    <a:lnTo>
                      <a:pt x="0" y="58"/>
                    </a:lnTo>
                    <a:lnTo>
                      <a:pt x="1" y="70"/>
                    </a:lnTo>
                    <a:lnTo>
                      <a:pt x="5" y="81"/>
                    </a:lnTo>
                    <a:lnTo>
                      <a:pt x="10" y="91"/>
                    </a:lnTo>
                    <a:lnTo>
                      <a:pt x="17" y="99"/>
                    </a:lnTo>
                    <a:lnTo>
                      <a:pt x="26" y="107"/>
                    </a:lnTo>
                    <a:lnTo>
                      <a:pt x="36" y="112"/>
                    </a:lnTo>
                    <a:lnTo>
                      <a:pt x="46" y="115"/>
                    </a:lnTo>
                    <a:lnTo>
                      <a:pt x="58" y="116"/>
                    </a:lnTo>
                    <a:lnTo>
                      <a:pt x="70" y="115"/>
                    </a:lnTo>
                    <a:lnTo>
                      <a:pt x="81" y="112"/>
                    </a:lnTo>
                    <a:lnTo>
                      <a:pt x="91" y="107"/>
                    </a:lnTo>
                    <a:lnTo>
                      <a:pt x="99" y="99"/>
                    </a:lnTo>
                    <a:lnTo>
                      <a:pt x="106" y="91"/>
                    </a:lnTo>
                    <a:lnTo>
                      <a:pt x="111" y="81"/>
                    </a:lnTo>
                    <a:lnTo>
                      <a:pt x="115" y="70"/>
                    </a:lnTo>
                    <a:lnTo>
                      <a:pt x="116" y="58"/>
                    </a:lnTo>
                    <a:lnTo>
                      <a:pt x="115" y="47"/>
                    </a:lnTo>
                    <a:lnTo>
                      <a:pt x="111" y="36"/>
                    </a:lnTo>
                    <a:lnTo>
                      <a:pt x="106" y="26"/>
                    </a:lnTo>
                    <a:lnTo>
                      <a:pt x="99" y="18"/>
                    </a:lnTo>
                    <a:lnTo>
                      <a:pt x="91" y="11"/>
                    </a:lnTo>
                    <a:lnTo>
                      <a:pt x="81" y="5"/>
                    </a:lnTo>
                    <a:lnTo>
                      <a:pt x="70" y="1"/>
                    </a:lnTo>
                    <a:lnTo>
                      <a:pt x="58" y="0"/>
                    </a:lnTo>
                    <a:close/>
                  </a:path>
                </a:pathLst>
              </a:custGeom>
              <a:solidFill>
                <a:schemeClr val="bg1"/>
              </a:solidFill>
              <a:ln w="9525">
                <a:noFill/>
                <a:round/>
                <a:headEnd/>
                <a:tailEnd/>
              </a:ln>
            </p:spPr>
            <p:txBody>
              <a:bodyPr/>
              <a:lstStyle/>
              <a:p>
                <a:endParaRPr lang="es-ES" dirty="0"/>
              </a:p>
            </p:txBody>
          </p:sp>
          <p:sp>
            <p:nvSpPr>
              <p:cNvPr id="62" name="Freeform 83"/>
              <p:cNvSpPr>
                <a:spLocks/>
              </p:cNvSpPr>
              <p:nvPr/>
            </p:nvSpPr>
            <p:spPr bwMode="auto">
              <a:xfrm>
                <a:off x="5066" y="2066"/>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0" y="111"/>
                    </a:lnTo>
                    <a:lnTo>
                      <a:pt x="91" y="105"/>
                    </a:lnTo>
                    <a:lnTo>
                      <a:pt x="99" y="98"/>
                    </a:lnTo>
                    <a:lnTo>
                      <a:pt x="106" y="90"/>
                    </a:lnTo>
                    <a:lnTo>
                      <a:pt x="112" y="80"/>
                    </a:lnTo>
                    <a:lnTo>
                      <a:pt x="115" y="69"/>
                    </a:lnTo>
                    <a:lnTo>
                      <a:pt x="116" y="58"/>
                    </a:lnTo>
                    <a:lnTo>
                      <a:pt x="115" y="46"/>
                    </a:lnTo>
                    <a:lnTo>
                      <a:pt x="112" y="36"/>
                    </a:lnTo>
                    <a:lnTo>
                      <a:pt x="106" y="25"/>
                    </a:lnTo>
                    <a:lnTo>
                      <a:pt x="99" y="17"/>
                    </a:lnTo>
                    <a:lnTo>
                      <a:pt x="91" y="10"/>
                    </a:lnTo>
                    <a:lnTo>
                      <a:pt x="80" y="4"/>
                    </a:lnTo>
                    <a:lnTo>
                      <a:pt x="70" y="1"/>
                    </a:lnTo>
                    <a:lnTo>
                      <a:pt x="58" y="0"/>
                    </a:lnTo>
                    <a:lnTo>
                      <a:pt x="47"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7" y="115"/>
                    </a:lnTo>
                    <a:lnTo>
                      <a:pt x="58" y="116"/>
                    </a:lnTo>
                    <a:close/>
                  </a:path>
                </a:pathLst>
              </a:custGeom>
              <a:solidFill>
                <a:schemeClr val="bg1"/>
              </a:solidFill>
              <a:ln w="9525">
                <a:noFill/>
                <a:round/>
                <a:headEnd/>
                <a:tailEnd/>
              </a:ln>
            </p:spPr>
            <p:txBody>
              <a:bodyPr/>
              <a:lstStyle/>
              <a:p>
                <a:endParaRPr lang="es-ES" dirty="0"/>
              </a:p>
            </p:txBody>
          </p:sp>
          <p:sp>
            <p:nvSpPr>
              <p:cNvPr id="63" name="Freeform 84"/>
              <p:cNvSpPr>
                <a:spLocks/>
              </p:cNvSpPr>
              <p:nvPr/>
            </p:nvSpPr>
            <p:spPr bwMode="auto">
              <a:xfrm>
                <a:off x="5122" y="2140"/>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7"/>
                    </a:lnTo>
                    <a:lnTo>
                      <a:pt x="99" y="99"/>
                    </a:lnTo>
                    <a:lnTo>
                      <a:pt x="107" y="91"/>
                    </a:lnTo>
                    <a:lnTo>
                      <a:pt x="112" y="81"/>
                    </a:lnTo>
                    <a:lnTo>
                      <a:pt x="115" y="70"/>
                    </a:lnTo>
                    <a:lnTo>
                      <a:pt x="116" y="58"/>
                    </a:lnTo>
                    <a:lnTo>
                      <a:pt x="115" y="47"/>
                    </a:lnTo>
                    <a:lnTo>
                      <a:pt x="112" y="36"/>
                    </a:lnTo>
                    <a:lnTo>
                      <a:pt x="107" y="26"/>
                    </a:lnTo>
                    <a:lnTo>
                      <a:pt x="99" y="18"/>
                    </a:lnTo>
                    <a:lnTo>
                      <a:pt x="91" y="11"/>
                    </a:lnTo>
                    <a:lnTo>
                      <a:pt x="81" y="5"/>
                    </a:lnTo>
                    <a:lnTo>
                      <a:pt x="70" y="1"/>
                    </a:lnTo>
                    <a:lnTo>
                      <a:pt x="58" y="0"/>
                    </a:lnTo>
                    <a:lnTo>
                      <a:pt x="47" y="1"/>
                    </a:lnTo>
                    <a:lnTo>
                      <a:pt x="36" y="5"/>
                    </a:lnTo>
                    <a:lnTo>
                      <a:pt x="26" y="11"/>
                    </a:lnTo>
                    <a:lnTo>
                      <a:pt x="18" y="18"/>
                    </a:lnTo>
                    <a:lnTo>
                      <a:pt x="11" y="26"/>
                    </a:lnTo>
                    <a:lnTo>
                      <a:pt x="5" y="36"/>
                    </a:lnTo>
                    <a:lnTo>
                      <a:pt x="1" y="47"/>
                    </a:lnTo>
                    <a:lnTo>
                      <a:pt x="0" y="58"/>
                    </a:lnTo>
                    <a:lnTo>
                      <a:pt x="1" y="70"/>
                    </a:lnTo>
                    <a:lnTo>
                      <a:pt x="5" y="81"/>
                    </a:lnTo>
                    <a:lnTo>
                      <a:pt x="11" y="91"/>
                    </a:lnTo>
                    <a:lnTo>
                      <a:pt x="18" y="99"/>
                    </a:lnTo>
                    <a:lnTo>
                      <a:pt x="26" y="107"/>
                    </a:lnTo>
                    <a:lnTo>
                      <a:pt x="36" y="112"/>
                    </a:lnTo>
                    <a:lnTo>
                      <a:pt x="47" y="115"/>
                    </a:lnTo>
                    <a:lnTo>
                      <a:pt x="58" y="116"/>
                    </a:lnTo>
                    <a:close/>
                  </a:path>
                </a:pathLst>
              </a:custGeom>
              <a:solidFill>
                <a:schemeClr val="bg1"/>
              </a:solidFill>
              <a:ln w="9525">
                <a:noFill/>
                <a:round/>
                <a:headEnd/>
                <a:tailEnd/>
              </a:ln>
            </p:spPr>
            <p:txBody>
              <a:bodyPr/>
              <a:lstStyle/>
              <a:p>
                <a:endParaRPr lang="es-ES" dirty="0"/>
              </a:p>
            </p:txBody>
          </p:sp>
        </p:grpSp>
        <p:sp>
          <p:nvSpPr>
            <p:cNvPr id="33" name="Freeform 93"/>
            <p:cNvSpPr>
              <a:spLocks/>
            </p:cNvSpPr>
            <p:nvPr/>
          </p:nvSpPr>
          <p:spPr bwMode="auto">
            <a:xfrm>
              <a:off x="2426" y="1156"/>
              <a:ext cx="290" cy="289"/>
            </a:xfrm>
            <a:custGeom>
              <a:avLst/>
              <a:gdLst>
                <a:gd name="T0" fmla="*/ 0 w 759"/>
                <a:gd name="T1" fmla="*/ 0 h 756"/>
                <a:gd name="T2" fmla="*/ 0 w 759"/>
                <a:gd name="T3" fmla="*/ 0 h 756"/>
                <a:gd name="T4" fmla="*/ 0 w 759"/>
                <a:gd name="T5" fmla="*/ 0 h 756"/>
                <a:gd name="T6" fmla="*/ 0 w 759"/>
                <a:gd name="T7" fmla="*/ 0 h 756"/>
                <a:gd name="T8" fmla="*/ 0 w 759"/>
                <a:gd name="T9" fmla="*/ 0 h 756"/>
                <a:gd name="T10" fmla="*/ 0 w 759"/>
                <a:gd name="T11" fmla="*/ 0 h 756"/>
                <a:gd name="T12" fmla="*/ 0 w 759"/>
                <a:gd name="T13" fmla="*/ 0 h 756"/>
                <a:gd name="T14" fmla="*/ 0 w 759"/>
                <a:gd name="T15" fmla="*/ 0 h 756"/>
                <a:gd name="T16" fmla="*/ 0 w 759"/>
                <a:gd name="T17" fmla="*/ 0 h 756"/>
                <a:gd name="T18" fmla="*/ 0 w 759"/>
                <a:gd name="T19" fmla="*/ 0 h 756"/>
                <a:gd name="T20" fmla="*/ 0 w 759"/>
                <a:gd name="T21" fmla="*/ 0 h 756"/>
                <a:gd name="T22" fmla="*/ 0 w 759"/>
                <a:gd name="T23" fmla="*/ 0 h 756"/>
                <a:gd name="T24" fmla="*/ 0 w 759"/>
                <a:gd name="T25" fmla="*/ 0 h 756"/>
                <a:gd name="T26" fmla="*/ 0 w 759"/>
                <a:gd name="T27" fmla="*/ 0 h 756"/>
                <a:gd name="T28" fmla="*/ 0 w 759"/>
                <a:gd name="T29" fmla="*/ 0 h 756"/>
                <a:gd name="T30" fmla="*/ 0 w 759"/>
                <a:gd name="T31" fmla="*/ 0 h 756"/>
                <a:gd name="T32" fmla="*/ 0 w 759"/>
                <a:gd name="T33" fmla="*/ 0 h 756"/>
                <a:gd name="T34" fmla="*/ 0 w 759"/>
                <a:gd name="T35" fmla="*/ 0 h 756"/>
                <a:gd name="T36" fmla="*/ 0 w 759"/>
                <a:gd name="T37" fmla="*/ 0 h 756"/>
                <a:gd name="T38" fmla="*/ 0 w 759"/>
                <a:gd name="T39" fmla="*/ 0 h 756"/>
                <a:gd name="T40" fmla="*/ 0 w 759"/>
                <a:gd name="T41" fmla="*/ 0 h 756"/>
                <a:gd name="T42" fmla="*/ 0 w 759"/>
                <a:gd name="T43" fmla="*/ 0 h 756"/>
                <a:gd name="T44" fmla="*/ 0 w 759"/>
                <a:gd name="T45" fmla="*/ 0 h 756"/>
                <a:gd name="T46" fmla="*/ 0 w 759"/>
                <a:gd name="T47" fmla="*/ 0 h 756"/>
                <a:gd name="T48" fmla="*/ 0 w 759"/>
                <a:gd name="T49" fmla="*/ 0 h 756"/>
                <a:gd name="T50" fmla="*/ 0 w 759"/>
                <a:gd name="T51" fmla="*/ 0 h 756"/>
                <a:gd name="T52" fmla="*/ 0 w 759"/>
                <a:gd name="T53" fmla="*/ 0 h 756"/>
                <a:gd name="T54" fmla="*/ 0 w 759"/>
                <a:gd name="T55" fmla="*/ 0 h 756"/>
                <a:gd name="T56" fmla="*/ 0 w 759"/>
                <a:gd name="T57" fmla="*/ 0 h 756"/>
                <a:gd name="T58" fmla="*/ 0 w 759"/>
                <a:gd name="T59" fmla="*/ 0 h 756"/>
                <a:gd name="T60" fmla="*/ 0 w 759"/>
                <a:gd name="T61" fmla="*/ 0 h 756"/>
                <a:gd name="T62" fmla="*/ 0 w 759"/>
                <a:gd name="T63" fmla="*/ 0 h 756"/>
                <a:gd name="T64" fmla="*/ 0 w 759"/>
                <a:gd name="T65" fmla="*/ 0 h 756"/>
                <a:gd name="T66" fmla="*/ 0 w 759"/>
                <a:gd name="T67" fmla="*/ 0 h 756"/>
                <a:gd name="T68" fmla="*/ 0 w 759"/>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56"/>
                <a:gd name="T107" fmla="*/ 759 w 759"/>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56">
                  <a:moveTo>
                    <a:pt x="759" y="378"/>
                  </a:moveTo>
                  <a:lnTo>
                    <a:pt x="759" y="378"/>
                  </a:lnTo>
                  <a:lnTo>
                    <a:pt x="757" y="416"/>
                  </a:lnTo>
                  <a:lnTo>
                    <a:pt x="751" y="455"/>
                  </a:lnTo>
                  <a:lnTo>
                    <a:pt x="740" y="491"/>
                  </a:lnTo>
                  <a:lnTo>
                    <a:pt x="728" y="526"/>
                  </a:lnTo>
                  <a:lnTo>
                    <a:pt x="713" y="559"/>
                  </a:lnTo>
                  <a:lnTo>
                    <a:pt x="693" y="590"/>
                  </a:lnTo>
                  <a:lnTo>
                    <a:pt x="671" y="619"/>
                  </a:lnTo>
                  <a:lnTo>
                    <a:pt x="647" y="647"/>
                  </a:lnTo>
                  <a:lnTo>
                    <a:pt x="620" y="671"/>
                  </a:lnTo>
                  <a:lnTo>
                    <a:pt x="590" y="692"/>
                  </a:lnTo>
                  <a:lnTo>
                    <a:pt x="559" y="711"/>
                  </a:lnTo>
                  <a:lnTo>
                    <a:pt x="526" y="727"/>
                  </a:lnTo>
                  <a:lnTo>
                    <a:pt x="492" y="740"/>
                  </a:lnTo>
                  <a:lnTo>
                    <a:pt x="455" y="749"/>
                  </a:lnTo>
                  <a:lnTo>
                    <a:pt x="419" y="755"/>
                  </a:lnTo>
                  <a:lnTo>
                    <a:pt x="378" y="756"/>
                  </a:lnTo>
                  <a:lnTo>
                    <a:pt x="340" y="755"/>
                  </a:lnTo>
                  <a:lnTo>
                    <a:pt x="303" y="749"/>
                  </a:lnTo>
                  <a:lnTo>
                    <a:pt x="267" y="740"/>
                  </a:lnTo>
                  <a:lnTo>
                    <a:pt x="232" y="727"/>
                  </a:lnTo>
                  <a:lnTo>
                    <a:pt x="199" y="711"/>
                  </a:lnTo>
                  <a:lnTo>
                    <a:pt x="166" y="692"/>
                  </a:lnTo>
                  <a:lnTo>
                    <a:pt x="139" y="671"/>
                  </a:lnTo>
                  <a:lnTo>
                    <a:pt x="112" y="647"/>
                  </a:lnTo>
                  <a:lnTo>
                    <a:pt x="86" y="619"/>
                  </a:lnTo>
                  <a:lnTo>
                    <a:pt x="64" y="590"/>
                  </a:lnTo>
                  <a:lnTo>
                    <a:pt x="46" y="559"/>
                  </a:lnTo>
                  <a:lnTo>
                    <a:pt x="29" y="526"/>
                  </a:lnTo>
                  <a:lnTo>
                    <a:pt x="16" y="491"/>
                  </a:lnTo>
                  <a:lnTo>
                    <a:pt x="7" y="455"/>
                  </a:lnTo>
                  <a:lnTo>
                    <a:pt x="2" y="416"/>
                  </a:lnTo>
                  <a:lnTo>
                    <a:pt x="0" y="378"/>
                  </a:lnTo>
                  <a:lnTo>
                    <a:pt x="2" y="340"/>
                  </a:lnTo>
                  <a:lnTo>
                    <a:pt x="7" y="301"/>
                  </a:lnTo>
                  <a:lnTo>
                    <a:pt x="16" y="265"/>
                  </a:lnTo>
                  <a:lnTo>
                    <a:pt x="29" y="230"/>
                  </a:lnTo>
                  <a:lnTo>
                    <a:pt x="46" y="197"/>
                  </a:lnTo>
                  <a:lnTo>
                    <a:pt x="64" y="166"/>
                  </a:lnTo>
                  <a:lnTo>
                    <a:pt x="86" y="137"/>
                  </a:lnTo>
                  <a:lnTo>
                    <a:pt x="112" y="109"/>
                  </a:lnTo>
                  <a:lnTo>
                    <a:pt x="139" y="86"/>
                  </a:lnTo>
                  <a:lnTo>
                    <a:pt x="166" y="64"/>
                  </a:lnTo>
                  <a:lnTo>
                    <a:pt x="199" y="45"/>
                  </a:lnTo>
                  <a:lnTo>
                    <a:pt x="232" y="29"/>
                  </a:lnTo>
                  <a:lnTo>
                    <a:pt x="267" y="16"/>
                  </a:lnTo>
                  <a:lnTo>
                    <a:pt x="303" y="7"/>
                  </a:lnTo>
                  <a:lnTo>
                    <a:pt x="340" y="1"/>
                  </a:lnTo>
                  <a:lnTo>
                    <a:pt x="378" y="0"/>
                  </a:lnTo>
                  <a:lnTo>
                    <a:pt x="419" y="1"/>
                  </a:lnTo>
                  <a:lnTo>
                    <a:pt x="455" y="7"/>
                  </a:lnTo>
                  <a:lnTo>
                    <a:pt x="492" y="16"/>
                  </a:lnTo>
                  <a:lnTo>
                    <a:pt x="526" y="29"/>
                  </a:lnTo>
                  <a:lnTo>
                    <a:pt x="559" y="45"/>
                  </a:lnTo>
                  <a:lnTo>
                    <a:pt x="590" y="64"/>
                  </a:lnTo>
                  <a:lnTo>
                    <a:pt x="620" y="86"/>
                  </a:lnTo>
                  <a:lnTo>
                    <a:pt x="647" y="109"/>
                  </a:lnTo>
                  <a:lnTo>
                    <a:pt x="671" y="137"/>
                  </a:lnTo>
                  <a:lnTo>
                    <a:pt x="693" y="166"/>
                  </a:lnTo>
                  <a:lnTo>
                    <a:pt x="713" y="197"/>
                  </a:lnTo>
                  <a:lnTo>
                    <a:pt x="728" y="230"/>
                  </a:lnTo>
                  <a:lnTo>
                    <a:pt x="740" y="265"/>
                  </a:lnTo>
                  <a:lnTo>
                    <a:pt x="751" y="301"/>
                  </a:lnTo>
                  <a:lnTo>
                    <a:pt x="757" y="340"/>
                  </a:lnTo>
                  <a:lnTo>
                    <a:pt x="759" y="378"/>
                  </a:lnTo>
                  <a:close/>
                </a:path>
              </a:pathLst>
            </a:custGeom>
            <a:solidFill>
              <a:srgbClr val="147DFC"/>
            </a:solidFill>
            <a:ln w="9525">
              <a:noFill/>
              <a:round/>
              <a:headEnd/>
              <a:tailEnd/>
            </a:ln>
          </p:spPr>
          <p:txBody>
            <a:bodyPr/>
            <a:lstStyle/>
            <a:p>
              <a:endParaRPr lang="es-ES" dirty="0"/>
            </a:p>
          </p:txBody>
        </p:sp>
        <p:sp>
          <p:nvSpPr>
            <p:cNvPr id="34" name="Freeform 94"/>
            <p:cNvSpPr>
              <a:spLocks/>
            </p:cNvSpPr>
            <p:nvPr/>
          </p:nvSpPr>
          <p:spPr bwMode="auto">
            <a:xfrm>
              <a:off x="3039" y="1156"/>
              <a:ext cx="288" cy="289"/>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147DFC"/>
            </a:solidFill>
            <a:ln w="9525">
              <a:noFill/>
              <a:round/>
              <a:headEnd/>
              <a:tailEnd/>
            </a:ln>
          </p:spPr>
          <p:txBody>
            <a:bodyPr/>
            <a:lstStyle/>
            <a:p>
              <a:endParaRPr lang="es-ES" dirty="0"/>
            </a:p>
          </p:txBody>
        </p:sp>
        <p:sp>
          <p:nvSpPr>
            <p:cNvPr id="35" name="Freeform 95"/>
            <p:cNvSpPr>
              <a:spLocks/>
            </p:cNvSpPr>
            <p:nvPr/>
          </p:nvSpPr>
          <p:spPr bwMode="auto">
            <a:xfrm>
              <a:off x="1988" y="2201"/>
              <a:ext cx="289" cy="288"/>
            </a:xfrm>
            <a:custGeom>
              <a:avLst/>
              <a:gdLst>
                <a:gd name="T0" fmla="*/ 0 w 759"/>
                <a:gd name="T1" fmla="*/ 0 h 758"/>
                <a:gd name="T2" fmla="*/ 0 w 759"/>
                <a:gd name="T3" fmla="*/ 0 h 758"/>
                <a:gd name="T4" fmla="*/ 0 w 759"/>
                <a:gd name="T5" fmla="*/ 0 h 758"/>
                <a:gd name="T6" fmla="*/ 0 w 759"/>
                <a:gd name="T7" fmla="*/ 0 h 758"/>
                <a:gd name="T8" fmla="*/ 0 w 759"/>
                <a:gd name="T9" fmla="*/ 0 h 758"/>
                <a:gd name="T10" fmla="*/ 0 w 759"/>
                <a:gd name="T11" fmla="*/ 0 h 758"/>
                <a:gd name="T12" fmla="*/ 0 w 759"/>
                <a:gd name="T13" fmla="*/ 0 h 758"/>
                <a:gd name="T14" fmla="*/ 0 w 759"/>
                <a:gd name="T15" fmla="*/ 0 h 758"/>
                <a:gd name="T16" fmla="*/ 0 w 759"/>
                <a:gd name="T17" fmla="*/ 0 h 758"/>
                <a:gd name="T18" fmla="*/ 0 w 759"/>
                <a:gd name="T19" fmla="*/ 0 h 758"/>
                <a:gd name="T20" fmla="*/ 0 w 759"/>
                <a:gd name="T21" fmla="*/ 0 h 758"/>
                <a:gd name="T22" fmla="*/ 0 w 759"/>
                <a:gd name="T23" fmla="*/ 0 h 758"/>
                <a:gd name="T24" fmla="*/ 0 w 759"/>
                <a:gd name="T25" fmla="*/ 0 h 758"/>
                <a:gd name="T26" fmla="*/ 0 w 759"/>
                <a:gd name="T27" fmla="*/ 0 h 758"/>
                <a:gd name="T28" fmla="*/ 0 w 759"/>
                <a:gd name="T29" fmla="*/ 0 h 758"/>
                <a:gd name="T30" fmla="*/ 0 w 759"/>
                <a:gd name="T31" fmla="*/ 0 h 758"/>
                <a:gd name="T32" fmla="*/ 0 w 759"/>
                <a:gd name="T33" fmla="*/ 0 h 758"/>
                <a:gd name="T34" fmla="*/ 0 w 759"/>
                <a:gd name="T35" fmla="*/ 0 h 758"/>
                <a:gd name="T36" fmla="*/ 0 w 759"/>
                <a:gd name="T37" fmla="*/ 0 h 758"/>
                <a:gd name="T38" fmla="*/ 0 w 759"/>
                <a:gd name="T39" fmla="*/ 0 h 758"/>
                <a:gd name="T40" fmla="*/ 0 w 759"/>
                <a:gd name="T41" fmla="*/ 0 h 758"/>
                <a:gd name="T42" fmla="*/ 0 w 759"/>
                <a:gd name="T43" fmla="*/ 0 h 758"/>
                <a:gd name="T44" fmla="*/ 0 w 759"/>
                <a:gd name="T45" fmla="*/ 0 h 758"/>
                <a:gd name="T46" fmla="*/ 0 w 759"/>
                <a:gd name="T47" fmla="*/ 0 h 758"/>
                <a:gd name="T48" fmla="*/ 0 w 759"/>
                <a:gd name="T49" fmla="*/ 0 h 758"/>
                <a:gd name="T50" fmla="*/ 0 w 759"/>
                <a:gd name="T51" fmla="*/ 0 h 758"/>
                <a:gd name="T52" fmla="*/ 0 w 759"/>
                <a:gd name="T53" fmla="*/ 0 h 758"/>
                <a:gd name="T54" fmla="*/ 0 w 759"/>
                <a:gd name="T55" fmla="*/ 0 h 758"/>
                <a:gd name="T56" fmla="*/ 0 w 759"/>
                <a:gd name="T57" fmla="*/ 0 h 758"/>
                <a:gd name="T58" fmla="*/ 0 w 759"/>
                <a:gd name="T59" fmla="*/ 0 h 758"/>
                <a:gd name="T60" fmla="*/ 0 w 759"/>
                <a:gd name="T61" fmla="*/ 0 h 758"/>
                <a:gd name="T62" fmla="*/ 0 w 759"/>
                <a:gd name="T63" fmla="*/ 0 h 758"/>
                <a:gd name="T64" fmla="*/ 0 w 759"/>
                <a:gd name="T65" fmla="*/ 0 h 758"/>
                <a:gd name="T66" fmla="*/ 0 w 759"/>
                <a:gd name="T67" fmla="*/ 0 h 758"/>
                <a:gd name="T68" fmla="*/ 0 w 759"/>
                <a:gd name="T69" fmla="*/ 0 h 7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58"/>
                <a:gd name="T107" fmla="*/ 759 w 759"/>
                <a:gd name="T108" fmla="*/ 758 h 7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58">
                  <a:moveTo>
                    <a:pt x="759" y="380"/>
                  </a:moveTo>
                  <a:lnTo>
                    <a:pt x="759" y="380"/>
                  </a:lnTo>
                  <a:lnTo>
                    <a:pt x="757" y="418"/>
                  </a:lnTo>
                  <a:lnTo>
                    <a:pt x="751" y="457"/>
                  </a:lnTo>
                  <a:lnTo>
                    <a:pt x="742" y="492"/>
                  </a:lnTo>
                  <a:lnTo>
                    <a:pt x="729" y="528"/>
                  </a:lnTo>
                  <a:lnTo>
                    <a:pt x="713" y="561"/>
                  </a:lnTo>
                  <a:lnTo>
                    <a:pt x="695" y="592"/>
                  </a:lnTo>
                  <a:lnTo>
                    <a:pt x="673" y="621"/>
                  </a:lnTo>
                  <a:lnTo>
                    <a:pt x="647" y="647"/>
                  </a:lnTo>
                  <a:lnTo>
                    <a:pt x="622" y="673"/>
                  </a:lnTo>
                  <a:lnTo>
                    <a:pt x="592" y="694"/>
                  </a:lnTo>
                  <a:lnTo>
                    <a:pt x="561" y="713"/>
                  </a:lnTo>
                  <a:lnTo>
                    <a:pt x="527" y="729"/>
                  </a:lnTo>
                  <a:lnTo>
                    <a:pt x="492" y="742"/>
                  </a:lnTo>
                  <a:lnTo>
                    <a:pt x="455" y="751"/>
                  </a:lnTo>
                  <a:lnTo>
                    <a:pt x="419" y="757"/>
                  </a:lnTo>
                  <a:lnTo>
                    <a:pt x="380" y="758"/>
                  </a:lnTo>
                  <a:lnTo>
                    <a:pt x="340" y="757"/>
                  </a:lnTo>
                  <a:lnTo>
                    <a:pt x="304" y="751"/>
                  </a:lnTo>
                  <a:lnTo>
                    <a:pt x="267" y="742"/>
                  </a:lnTo>
                  <a:lnTo>
                    <a:pt x="232" y="729"/>
                  </a:lnTo>
                  <a:lnTo>
                    <a:pt x="199" y="713"/>
                  </a:lnTo>
                  <a:lnTo>
                    <a:pt x="168" y="694"/>
                  </a:lnTo>
                  <a:lnTo>
                    <a:pt x="139" y="673"/>
                  </a:lnTo>
                  <a:lnTo>
                    <a:pt x="112" y="647"/>
                  </a:lnTo>
                  <a:lnTo>
                    <a:pt x="88" y="621"/>
                  </a:lnTo>
                  <a:lnTo>
                    <a:pt x="66" y="592"/>
                  </a:lnTo>
                  <a:lnTo>
                    <a:pt x="46" y="561"/>
                  </a:lnTo>
                  <a:lnTo>
                    <a:pt x="31" y="528"/>
                  </a:lnTo>
                  <a:lnTo>
                    <a:pt x="18" y="492"/>
                  </a:lnTo>
                  <a:lnTo>
                    <a:pt x="9" y="457"/>
                  </a:lnTo>
                  <a:lnTo>
                    <a:pt x="2" y="418"/>
                  </a:lnTo>
                  <a:lnTo>
                    <a:pt x="0" y="380"/>
                  </a:lnTo>
                  <a:lnTo>
                    <a:pt x="2" y="342"/>
                  </a:lnTo>
                  <a:lnTo>
                    <a:pt x="9" y="303"/>
                  </a:lnTo>
                  <a:lnTo>
                    <a:pt x="18" y="267"/>
                  </a:lnTo>
                  <a:lnTo>
                    <a:pt x="31" y="232"/>
                  </a:lnTo>
                  <a:lnTo>
                    <a:pt x="46" y="199"/>
                  </a:lnTo>
                  <a:lnTo>
                    <a:pt x="66" y="168"/>
                  </a:lnTo>
                  <a:lnTo>
                    <a:pt x="88" y="139"/>
                  </a:lnTo>
                  <a:lnTo>
                    <a:pt x="112" y="111"/>
                  </a:lnTo>
                  <a:lnTo>
                    <a:pt x="139" y="88"/>
                  </a:lnTo>
                  <a:lnTo>
                    <a:pt x="168" y="66"/>
                  </a:lnTo>
                  <a:lnTo>
                    <a:pt x="199" y="45"/>
                  </a:lnTo>
                  <a:lnTo>
                    <a:pt x="232" y="31"/>
                  </a:lnTo>
                  <a:lnTo>
                    <a:pt x="267" y="18"/>
                  </a:lnTo>
                  <a:lnTo>
                    <a:pt x="304" y="9"/>
                  </a:lnTo>
                  <a:lnTo>
                    <a:pt x="340" y="3"/>
                  </a:lnTo>
                  <a:lnTo>
                    <a:pt x="380" y="0"/>
                  </a:lnTo>
                  <a:lnTo>
                    <a:pt x="419" y="3"/>
                  </a:lnTo>
                  <a:lnTo>
                    <a:pt x="455" y="9"/>
                  </a:lnTo>
                  <a:lnTo>
                    <a:pt x="492" y="18"/>
                  </a:lnTo>
                  <a:lnTo>
                    <a:pt x="527" y="31"/>
                  </a:lnTo>
                  <a:lnTo>
                    <a:pt x="561" y="45"/>
                  </a:lnTo>
                  <a:lnTo>
                    <a:pt x="592" y="66"/>
                  </a:lnTo>
                  <a:lnTo>
                    <a:pt x="622" y="88"/>
                  </a:lnTo>
                  <a:lnTo>
                    <a:pt x="647" y="111"/>
                  </a:lnTo>
                  <a:lnTo>
                    <a:pt x="673" y="139"/>
                  </a:lnTo>
                  <a:lnTo>
                    <a:pt x="695" y="168"/>
                  </a:lnTo>
                  <a:lnTo>
                    <a:pt x="713" y="199"/>
                  </a:lnTo>
                  <a:lnTo>
                    <a:pt x="729" y="232"/>
                  </a:lnTo>
                  <a:lnTo>
                    <a:pt x="742" y="267"/>
                  </a:lnTo>
                  <a:lnTo>
                    <a:pt x="751" y="303"/>
                  </a:lnTo>
                  <a:lnTo>
                    <a:pt x="757" y="342"/>
                  </a:lnTo>
                  <a:lnTo>
                    <a:pt x="759" y="380"/>
                  </a:lnTo>
                  <a:close/>
                </a:path>
              </a:pathLst>
            </a:custGeom>
            <a:solidFill>
              <a:srgbClr val="A81024"/>
            </a:solidFill>
            <a:ln w="9525">
              <a:noFill/>
              <a:round/>
              <a:headEnd/>
              <a:tailEnd/>
            </a:ln>
          </p:spPr>
          <p:txBody>
            <a:bodyPr/>
            <a:lstStyle/>
            <a:p>
              <a:endParaRPr lang="es-ES" dirty="0"/>
            </a:p>
          </p:txBody>
        </p:sp>
        <p:sp>
          <p:nvSpPr>
            <p:cNvPr id="36" name="Freeform 96"/>
            <p:cNvSpPr>
              <a:spLocks/>
            </p:cNvSpPr>
            <p:nvPr/>
          </p:nvSpPr>
          <p:spPr bwMode="auto">
            <a:xfrm>
              <a:off x="2426" y="2628"/>
              <a:ext cx="290" cy="290"/>
            </a:xfrm>
            <a:custGeom>
              <a:avLst/>
              <a:gdLst>
                <a:gd name="T0" fmla="*/ 0 w 759"/>
                <a:gd name="T1" fmla="*/ 0 h 759"/>
                <a:gd name="T2" fmla="*/ 0 w 759"/>
                <a:gd name="T3" fmla="*/ 0 h 759"/>
                <a:gd name="T4" fmla="*/ 0 w 759"/>
                <a:gd name="T5" fmla="*/ 0 h 759"/>
                <a:gd name="T6" fmla="*/ 0 w 759"/>
                <a:gd name="T7" fmla="*/ 0 h 759"/>
                <a:gd name="T8" fmla="*/ 0 w 759"/>
                <a:gd name="T9" fmla="*/ 0 h 759"/>
                <a:gd name="T10" fmla="*/ 0 w 759"/>
                <a:gd name="T11" fmla="*/ 0 h 759"/>
                <a:gd name="T12" fmla="*/ 0 w 759"/>
                <a:gd name="T13" fmla="*/ 0 h 759"/>
                <a:gd name="T14" fmla="*/ 0 w 759"/>
                <a:gd name="T15" fmla="*/ 0 h 759"/>
                <a:gd name="T16" fmla="*/ 0 w 759"/>
                <a:gd name="T17" fmla="*/ 0 h 759"/>
                <a:gd name="T18" fmla="*/ 0 w 759"/>
                <a:gd name="T19" fmla="*/ 0 h 759"/>
                <a:gd name="T20" fmla="*/ 0 w 759"/>
                <a:gd name="T21" fmla="*/ 0 h 759"/>
                <a:gd name="T22" fmla="*/ 0 w 759"/>
                <a:gd name="T23" fmla="*/ 0 h 759"/>
                <a:gd name="T24" fmla="*/ 0 w 759"/>
                <a:gd name="T25" fmla="*/ 0 h 759"/>
                <a:gd name="T26" fmla="*/ 0 w 759"/>
                <a:gd name="T27" fmla="*/ 0 h 759"/>
                <a:gd name="T28" fmla="*/ 0 w 759"/>
                <a:gd name="T29" fmla="*/ 0 h 759"/>
                <a:gd name="T30" fmla="*/ 0 w 759"/>
                <a:gd name="T31" fmla="*/ 0 h 759"/>
                <a:gd name="T32" fmla="*/ 0 w 759"/>
                <a:gd name="T33" fmla="*/ 0 h 759"/>
                <a:gd name="T34" fmla="*/ 0 w 759"/>
                <a:gd name="T35" fmla="*/ 0 h 759"/>
                <a:gd name="T36" fmla="*/ 0 w 759"/>
                <a:gd name="T37" fmla="*/ 0 h 759"/>
                <a:gd name="T38" fmla="*/ 0 w 759"/>
                <a:gd name="T39" fmla="*/ 0 h 759"/>
                <a:gd name="T40" fmla="*/ 0 w 759"/>
                <a:gd name="T41" fmla="*/ 0 h 759"/>
                <a:gd name="T42" fmla="*/ 0 w 759"/>
                <a:gd name="T43" fmla="*/ 0 h 759"/>
                <a:gd name="T44" fmla="*/ 0 w 759"/>
                <a:gd name="T45" fmla="*/ 0 h 759"/>
                <a:gd name="T46" fmla="*/ 0 w 759"/>
                <a:gd name="T47" fmla="*/ 0 h 759"/>
                <a:gd name="T48" fmla="*/ 0 w 759"/>
                <a:gd name="T49" fmla="*/ 0 h 759"/>
                <a:gd name="T50" fmla="*/ 0 w 759"/>
                <a:gd name="T51" fmla="*/ 0 h 759"/>
                <a:gd name="T52" fmla="*/ 0 w 759"/>
                <a:gd name="T53" fmla="*/ 0 h 759"/>
                <a:gd name="T54" fmla="*/ 0 w 759"/>
                <a:gd name="T55" fmla="*/ 0 h 759"/>
                <a:gd name="T56" fmla="*/ 0 w 759"/>
                <a:gd name="T57" fmla="*/ 0 h 759"/>
                <a:gd name="T58" fmla="*/ 0 w 759"/>
                <a:gd name="T59" fmla="*/ 0 h 759"/>
                <a:gd name="T60" fmla="*/ 0 w 759"/>
                <a:gd name="T61" fmla="*/ 0 h 759"/>
                <a:gd name="T62" fmla="*/ 0 w 759"/>
                <a:gd name="T63" fmla="*/ 0 h 759"/>
                <a:gd name="T64" fmla="*/ 0 w 759"/>
                <a:gd name="T65" fmla="*/ 0 h 759"/>
                <a:gd name="T66" fmla="*/ 0 w 759"/>
                <a:gd name="T67" fmla="*/ 0 h 759"/>
                <a:gd name="T68" fmla="*/ 0 w 759"/>
                <a:gd name="T69" fmla="*/ 0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59"/>
                <a:gd name="T107" fmla="*/ 759 w 759"/>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59">
                  <a:moveTo>
                    <a:pt x="759" y="380"/>
                  </a:moveTo>
                  <a:lnTo>
                    <a:pt x="759" y="380"/>
                  </a:lnTo>
                  <a:lnTo>
                    <a:pt x="757" y="419"/>
                  </a:lnTo>
                  <a:lnTo>
                    <a:pt x="751" y="457"/>
                  </a:lnTo>
                  <a:lnTo>
                    <a:pt x="740" y="492"/>
                  </a:lnTo>
                  <a:lnTo>
                    <a:pt x="728" y="526"/>
                  </a:lnTo>
                  <a:lnTo>
                    <a:pt x="713" y="561"/>
                  </a:lnTo>
                  <a:lnTo>
                    <a:pt x="693" y="592"/>
                  </a:lnTo>
                  <a:lnTo>
                    <a:pt x="671" y="621"/>
                  </a:lnTo>
                  <a:lnTo>
                    <a:pt x="647" y="647"/>
                  </a:lnTo>
                  <a:lnTo>
                    <a:pt x="620" y="673"/>
                  </a:lnTo>
                  <a:lnTo>
                    <a:pt x="590" y="695"/>
                  </a:lnTo>
                  <a:lnTo>
                    <a:pt x="559" y="713"/>
                  </a:lnTo>
                  <a:lnTo>
                    <a:pt x="526" y="729"/>
                  </a:lnTo>
                  <a:lnTo>
                    <a:pt x="492" y="742"/>
                  </a:lnTo>
                  <a:lnTo>
                    <a:pt x="455" y="751"/>
                  </a:lnTo>
                  <a:lnTo>
                    <a:pt x="419" y="757"/>
                  </a:lnTo>
                  <a:lnTo>
                    <a:pt x="378" y="759"/>
                  </a:lnTo>
                  <a:lnTo>
                    <a:pt x="340" y="757"/>
                  </a:lnTo>
                  <a:lnTo>
                    <a:pt x="303" y="751"/>
                  </a:lnTo>
                  <a:lnTo>
                    <a:pt x="267" y="742"/>
                  </a:lnTo>
                  <a:lnTo>
                    <a:pt x="232" y="729"/>
                  </a:lnTo>
                  <a:lnTo>
                    <a:pt x="199" y="713"/>
                  </a:lnTo>
                  <a:lnTo>
                    <a:pt x="166" y="695"/>
                  </a:lnTo>
                  <a:lnTo>
                    <a:pt x="139" y="673"/>
                  </a:lnTo>
                  <a:lnTo>
                    <a:pt x="112" y="647"/>
                  </a:lnTo>
                  <a:lnTo>
                    <a:pt x="86" y="621"/>
                  </a:lnTo>
                  <a:lnTo>
                    <a:pt x="64" y="592"/>
                  </a:lnTo>
                  <a:lnTo>
                    <a:pt x="46" y="561"/>
                  </a:lnTo>
                  <a:lnTo>
                    <a:pt x="29" y="526"/>
                  </a:lnTo>
                  <a:lnTo>
                    <a:pt x="16" y="492"/>
                  </a:lnTo>
                  <a:lnTo>
                    <a:pt x="7" y="457"/>
                  </a:lnTo>
                  <a:lnTo>
                    <a:pt x="2" y="419"/>
                  </a:lnTo>
                  <a:lnTo>
                    <a:pt x="0" y="380"/>
                  </a:lnTo>
                  <a:lnTo>
                    <a:pt x="2" y="342"/>
                  </a:lnTo>
                  <a:lnTo>
                    <a:pt x="7" y="303"/>
                  </a:lnTo>
                  <a:lnTo>
                    <a:pt x="16" y="267"/>
                  </a:lnTo>
                  <a:lnTo>
                    <a:pt x="29" y="232"/>
                  </a:lnTo>
                  <a:lnTo>
                    <a:pt x="46" y="199"/>
                  </a:lnTo>
                  <a:lnTo>
                    <a:pt x="64" y="168"/>
                  </a:lnTo>
                  <a:lnTo>
                    <a:pt x="86" y="139"/>
                  </a:lnTo>
                  <a:lnTo>
                    <a:pt x="112" y="111"/>
                  </a:lnTo>
                  <a:lnTo>
                    <a:pt x="139" y="88"/>
                  </a:lnTo>
                  <a:lnTo>
                    <a:pt x="166" y="66"/>
                  </a:lnTo>
                  <a:lnTo>
                    <a:pt x="199" y="46"/>
                  </a:lnTo>
                  <a:lnTo>
                    <a:pt x="232" y="31"/>
                  </a:lnTo>
                  <a:lnTo>
                    <a:pt x="267" y="18"/>
                  </a:lnTo>
                  <a:lnTo>
                    <a:pt x="303" y="9"/>
                  </a:lnTo>
                  <a:lnTo>
                    <a:pt x="340" y="2"/>
                  </a:lnTo>
                  <a:lnTo>
                    <a:pt x="378" y="0"/>
                  </a:lnTo>
                  <a:lnTo>
                    <a:pt x="419" y="2"/>
                  </a:lnTo>
                  <a:lnTo>
                    <a:pt x="455" y="9"/>
                  </a:lnTo>
                  <a:lnTo>
                    <a:pt x="492" y="18"/>
                  </a:lnTo>
                  <a:lnTo>
                    <a:pt x="526" y="31"/>
                  </a:lnTo>
                  <a:lnTo>
                    <a:pt x="559" y="46"/>
                  </a:lnTo>
                  <a:lnTo>
                    <a:pt x="590" y="66"/>
                  </a:lnTo>
                  <a:lnTo>
                    <a:pt x="620" y="88"/>
                  </a:lnTo>
                  <a:lnTo>
                    <a:pt x="647" y="111"/>
                  </a:lnTo>
                  <a:lnTo>
                    <a:pt x="671" y="139"/>
                  </a:lnTo>
                  <a:lnTo>
                    <a:pt x="693" y="168"/>
                  </a:lnTo>
                  <a:lnTo>
                    <a:pt x="713" y="199"/>
                  </a:lnTo>
                  <a:lnTo>
                    <a:pt x="728" y="232"/>
                  </a:lnTo>
                  <a:lnTo>
                    <a:pt x="740" y="267"/>
                  </a:lnTo>
                  <a:lnTo>
                    <a:pt x="751" y="303"/>
                  </a:lnTo>
                  <a:lnTo>
                    <a:pt x="757" y="342"/>
                  </a:lnTo>
                  <a:lnTo>
                    <a:pt x="759" y="380"/>
                  </a:lnTo>
                  <a:close/>
                </a:path>
              </a:pathLst>
            </a:custGeom>
            <a:solidFill>
              <a:srgbClr val="A81024"/>
            </a:solidFill>
            <a:ln w="9525">
              <a:noFill/>
              <a:round/>
              <a:headEnd/>
              <a:tailEnd/>
            </a:ln>
          </p:spPr>
          <p:txBody>
            <a:bodyPr/>
            <a:lstStyle/>
            <a:p>
              <a:endParaRPr lang="es-ES" dirty="0"/>
            </a:p>
          </p:txBody>
        </p:sp>
        <p:sp>
          <p:nvSpPr>
            <p:cNvPr id="37" name="Freeform 97"/>
            <p:cNvSpPr>
              <a:spLocks/>
            </p:cNvSpPr>
            <p:nvPr/>
          </p:nvSpPr>
          <p:spPr bwMode="auto">
            <a:xfrm>
              <a:off x="3462" y="2203"/>
              <a:ext cx="289" cy="288"/>
            </a:xfrm>
            <a:custGeom>
              <a:avLst/>
              <a:gdLst>
                <a:gd name="T0" fmla="*/ 0 w 757"/>
                <a:gd name="T1" fmla="*/ 0 h 759"/>
                <a:gd name="T2" fmla="*/ 0 w 757"/>
                <a:gd name="T3" fmla="*/ 0 h 759"/>
                <a:gd name="T4" fmla="*/ 0 w 757"/>
                <a:gd name="T5" fmla="*/ 0 h 759"/>
                <a:gd name="T6" fmla="*/ 0 w 757"/>
                <a:gd name="T7" fmla="*/ 0 h 759"/>
                <a:gd name="T8" fmla="*/ 0 w 757"/>
                <a:gd name="T9" fmla="*/ 0 h 759"/>
                <a:gd name="T10" fmla="*/ 0 w 757"/>
                <a:gd name="T11" fmla="*/ 0 h 759"/>
                <a:gd name="T12" fmla="*/ 0 w 757"/>
                <a:gd name="T13" fmla="*/ 0 h 759"/>
                <a:gd name="T14" fmla="*/ 0 w 757"/>
                <a:gd name="T15" fmla="*/ 0 h 759"/>
                <a:gd name="T16" fmla="*/ 0 w 757"/>
                <a:gd name="T17" fmla="*/ 0 h 759"/>
                <a:gd name="T18" fmla="*/ 0 w 757"/>
                <a:gd name="T19" fmla="*/ 0 h 759"/>
                <a:gd name="T20" fmla="*/ 0 w 757"/>
                <a:gd name="T21" fmla="*/ 0 h 759"/>
                <a:gd name="T22" fmla="*/ 0 w 757"/>
                <a:gd name="T23" fmla="*/ 0 h 759"/>
                <a:gd name="T24" fmla="*/ 0 w 757"/>
                <a:gd name="T25" fmla="*/ 0 h 759"/>
                <a:gd name="T26" fmla="*/ 0 w 757"/>
                <a:gd name="T27" fmla="*/ 0 h 759"/>
                <a:gd name="T28" fmla="*/ 0 w 757"/>
                <a:gd name="T29" fmla="*/ 0 h 759"/>
                <a:gd name="T30" fmla="*/ 0 w 757"/>
                <a:gd name="T31" fmla="*/ 0 h 759"/>
                <a:gd name="T32" fmla="*/ 0 w 757"/>
                <a:gd name="T33" fmla="*/ 0 h 759"/>
                <a:gd name="T34" fmla="*/ 0 w 757"/>
                <a:gd name="T35" fmla="*/ 0 h 759"/>
                <a:gd name="T36" fmla="*/ 0 w 757"/>
                <a:gd name="T37" fmla="*/ 0 h 759"/>
                <a:gd name="T38" fmla="*/ 0 w 757"/>
                <a:gd name="T39" fmla="*/ 0 h 759"/>
                <a:gd name="T40" fmla="*/ 0 w 757"/>
                <a:gd name="T41" fmla="*/ 0 h 759"/>
                <a:gd name="T42" fmla="*/ 0 w 757"/>
                <a:gd name="T43" fmla="*/ 0 h 759"/>
                <a:gd name="T44" fmla="*/ 0 w 757"/>
                <a:gd name="T45" fmla="*/ 0 h 759"/>
                <a:gd name="T46" fmla="*/ 0 w 757"/>
                <a:gd name="T47" fmla="*/ 0 h 759"/>
                <a:gd name="T48" fmla="*/ 0 w 757"/>
                <a:gd name="T49" fmla="*/ 0 h 759"/>
                <a:gd name="T50" fmla="*/ 0 w 757"/>
                <a:gd name="T51" fmla="*/ 0 h 759"/>
                <a:gd name="T52" fmla="*/ 0 w 757"/>
                <a:gd name="T53" fmla="*/ 0 h 759"/>
                <a:gd name="T54" fmla="*/ 0 w 757"/>
                <a:gd name="T55" fmla="*/ 0 h 759"/>
                <a:gd name="T56" fmla="*/ 0 w 757"/>
                <a:gd name="T57" fmla="*/ 0 h 759"/>
                <a:gd name="T58" fmla="*/ 0 w 757"/>
                <a:gd name="T59" fmla="*/ 0 h 759"/>
                <a:gd name="T60" fmla="*/ 0 w 757"/>
                <a:gd name="T61" fmla="*/ 0 h 759"/>
                <a:gd name="T62" fmla="*/ 0 w 757"/>
                <a:gd name="T63" fmla="*/ 0 h 759"/>
                <a:gd name="T64" fmla="*/ 0 w 757"/>
                <a:gd name="T65" fmla="*/ 0 h 759"/>
                <a:gd name="T66" fmla="*/ 0 w 757"/>
                <a:gd name="T67" fmla="*/ 0 h 759"/>
                <a:gd name="T68" fmla="*/ 0 w 757"/>
                <a:gd name="T69" fmla="*/ 0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7"/>
                <a:gd name="T106" fmla="*/ 0 h 759"/>
                <a:gd name="T107" fmla="*/ 757 w 757"/>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7" h="759">
                  <a:moveTo>
                    <a:pt x="757" y="379"/>
                  </a:moveTo>
                  <a:lnTo>
                    <a:pt x="757" y="379"/>
                  </a:lnTo>
                  <a:lnTo>
                    <a:pt x="755" y="419"/>
                  </a:lnTo>
                  <a:lnTo>
                    <a:pt x="749" y="455"/>
                  </a:lnTo>
                  <a:lnTo>
                    <a:pt x="740" y="492"/>
                  </a:lnTo>
                  <a:lnTo>
                    <a:pt x="727" y="527"/>
                  </a:lnTo>
                  <a:lnTo>
                    <a:pt x="711" y="560"/>
                  </a:lnTo>
                  <a:lnTo>
                    <a:pt x="693" y="591"/>
                  </a:lnTo>
                  <a:lnTo>
                    <a:pt x="671" y="620"/>
                  </a:lnTo>
                  <a:lnTo>
                    <a:pt x="647" y="647"/>
                  </a:lnTo>
                  <a:lnTo>
                    <a:pt x="619" y="671"/>
                  </a:lnTo>
                  <a:lnTo>
                    <a:pt x="590" y="693"/>
                  </a:lnTo>
                  <a:lnTo>
                    <a:pt x="559" y="713"/>
                  </a:lnTo>
                  <a:lnTo>
                    <a:pt x="526" y="728"/>
                  </a:lnTo>
                  <a:lnTo>
                    <a:pt x="492" y="741"/>
                  </a:lnTo>
                  <a:lnTo>
                    <a:pt x="455" y="752"/>
                  </a:lnTo>
                  <a:lnTo>
                    <a:pt x="417" y="757"/>
                  </a:lnTo>
                  <a:lnTo>
                    <a:pt x="378" y="759"/>
                  </a:lnTo>
                  <a:lnTo>
                    <a:pt x="340" y="757"/>
                  </a:lnTo>
                  <a:lnTo>
                    <a:pt x="301" y="752"/>
                  </a:lnTo>
                  <a:lnTo>
                    <a:pt x="265" y="741"/>
                  </a:lnTo>
                  <a:lnTo>
                    <a:pt x="230" y="728"/>
                  </a:lnTo>
                  <a:lnTo>
                    <a:pt x="197" y="713"/>
                  </a:lnTo>
                  <a:lnTo>
                    <a:pt x="166" y="693"/>
                  </a:lnTo>
                  <a:lnTo>
                    <a:pt x="137" y="671"/>
                  </a:lnTo>
                  <a:lnTo>
                    <a:pt x="109" y="647"/>
                  </a:lnTo>
                  <a:lnTo>
                    <a:pt x="86" y="620"/>
                  </a:lnTo>
                  <a:lnTo>
                    <a:pt x="64" y="591"/>
                  </a:lnTo>
                  <a:lnTo>
                    <a:pt x="45" y="560"/>
                  </a:lnTo>
                  <a:lnTo>
                    <a:pt x="29" y="527"/>
                  </a:lnTo>
                  <a:lnTo>
                    <a:pt x="16" y="492"/>
                  </a:lnTo>
                  <a:lnTo>
                    <a:pt x="7" y="455"/>
                  </a:lnTo>
                  <a:lnTo>
                    <a:pt x="2" y="419"/>
                  </a:lnTo>
                  <a:lnTo>
                    <a:pt x="0" y="379"/>
                  </a:lnTo>
                  <a:lnTo>
                    <a:pt x="2" y="340"/>
                  </a:lnTo>
                  <a:lnTo>
                    <a:pt x="7" y="304"/>
                  </a:lnTo>
                  <a:lnTo>
                    <a:pt x="16" y="267"/>
                  </a:lnTo>
                  <a:lnTo>
                    <a:pt x="29" y="232"/>
                  </a:lnTo>
                  <a:lnTo>
                    <a:pt x="45" y="200"/>
                  </a:lnTo>
                  <a:lnTo>
                    <a:pt x="64" y="167"/>
                  </a:lnTo>
                  <a:lnTo>
                    <a:pt x="86" y="137"/>
                  </a:lnTo>
                  <a:lnTo>
                    <a:pt x="109" y="112"/>
                  </a:lnTo>
                  <a:lnTo>
                    <a:pt x="137" y="86"/>
                  </a:lnTo>
                  <a:lnTo>
                    <a:pt x="166" y="64"/>
                  </a:lnTo>
                  <a:lnTo>
                    <a:pt x="197" y="46"/>
                  </a:lnTo>
                  <a:lnTo>
                    <a:pt x="230" y="29"/>
                  </a:lnTo>
                  <a:lnTo>
                    <a:pt x="265" y="17"/>
                  </a:lnTo>
                  <a:lnTo>
                    <a:pt x="301" y="8"/>
                  </a:lnTo>
                  <a:lnTo>
                    <a:pt x="340" y="2"/>
                  </a:lnTo>
                  <a:lnTo>
                    <a:pt x="378" y="0"/>
                  </a:lnTo>
                  <a:lnTo>
                    <a:pt x="417" y="2"/>
                  </a:lnTo>
                  <a:lnTo>
                    <a:pt x="455" y="8"/>
                  </a:lnTo>
                  <a:lnTo>
                    <a:pt x="492" y="17"/>
                  </a:lnTo>
                  <a:lnTo>
                    <a:pt x="526" y="29"/>
                  </a:lnTo>
                  <a:lnTo>
                    <a:pt x="559" y="46"/>
                  </a:lnTo>
                  <a:lnTo>
                    <a:pt x="590" y="64"/>
                  </a:lnTo>
                  <a:lnTo>
                    <a:pt x="619" y="86"/>
                  </a:lnTo>
                  <a:lnTo>
                    <a:pt x="647" y="112"/>
                  </a:lnTo>
                  <a:lnTo>
                    <a:pt x="671" y="137"/>
                  </a:lnTo>
                  <a:lnTo>
                    <a:pt x="693" y="167"/>
                  </a:lnTo>
                  <a:lnTo>
                    <a:pt x="711" y="200"/>
                  </a:lnTo>
                  <a:lnTo>
                    <a:pt x="727" y="232"/>
                  </a:lnTo>
                  <a:lnTo>
                    <a:pt x="740" y="267"/>
                  </a:lnTo>
                  <a:lnTo>
                    <a:pt x="749" y="304"/>
                  </a:lnTo>
                  <a:lnTo>
                    <a:pt x="755" y="340"/>
                  </a:lnTo>
                  <a:lnTo>
                    <a:pt x="757" y="379"/>
                  </a:lnTo>
                  <a:close/>
                </a:path>
              </a:pathLst>
            </a:custGeom>
            <a:solidFill>
              <a:srgbClr val="17AF4B"/>
            </a:solidFill>
            <a:ln w="9525">
              <a:noFill/>
              <a:round/>
              <a:headEnd/>
              <a:tailEnd/>
            </a:ln>
          </p:spPr>
          <p:txBody>
            <a:bodyPr/>
            <a:lstStyle/>
            <a:p>
              <a:endParaRPr lang="es-ES" dirty="0"/>
            </a:p>
          </p:txBody>
        </p:sp>
        <p:sp>
          <p:nvSpPr>
            <p:cNvPr id="38" name="Freeform 98"/>
            <p:cNvSpPr>
              <a:spLocks/>
            </p:cNvSpPr>
            <p:nvPr/>
          </p:nvSpPr>
          <p:spPr bwMode="auto">
            <a:xfrm>
              <a:off x="3035" y="2628"/>
              <a:ext cx="289" cy="290"/>
            </a:xfrm>
            <a:custGeom>
              <a:avLst/>
              <a:gdLst>
                <a:gd name="T0" fmla="*/ 0 w 757"/>
                <a:gd name="T1" fmla="*/ 0 h 759"/>
                <a:gd name="T2" fmla="*/ 0 w 757"/>
                <a:gd name="T3" fmla="*/ 0 h 759"/>
                <a:gd name="T4" fmla="*/ 0 w 757"/>
                <a:gd name="T5" fmla="*/ 0 h 759"/>
                <a:gd name="T6" fmla="*/ 0 w 757"/>
                <a:gd name="T7" fmla="*/ 0 h 759"/>
                <a:gd name="T8" fmla="*/ 0 w 757"/>
                <a:gd name="T9" fmla="*/ 0 h 759"/>
                <a:gd name="T10" fmla="*/ 0 w 757"/>
                <a:gd name="T11" fmla="*/ 0 h 759"/>
                <a:gd name="T12" fmla="*/ 0 w 757"/>
                <a:gd name="T13" fmla="*/ 0 h 759"/>
                <a:gd name="T14" fmla="*/ 0 w 757"/>
                <a:gd name="T15" fmla="*/ 0 h 759"/>
                <a:gd name="T16" fmla="*/ 0 w 757"/>
                <a:gd name="T17" fmla="*/ 0 h 759"/>
                <a:gd name="T18" fmla="*/ 0 w 757"/>
                <a:gd name="T19" fmla="*/ 0 h 759"/>
                <a:gd name="T20" fmla="*/ 0 w 757"/>
                <a:gd name="T21" fmla="*/ 0 h 759"/>
                <a:gd name="T22" fmla="*/ 0 w 757"/>
                <a:gd name="T23" fmla="*/ 0 h 759"/>
                <a:gd name="T24" fmla="*/ 0 w 757"/>
                <a:gd name="T25" fmla="*/ 0 h 759"/>
                <a:gd name="T26" fmla="*/ 0 w 757"/>
                <a:gd name="T27" fmla="*/ 0 h 759"/>
                <a:gd name="T28" fmla="*/ 0 w 757"/>
                <a:gd name="T29" fmla="*/ 0 h 759"/>
                <a:gd name="T30" fmla="*/ 0 w 757"/>
                <a:gd name="T31" fmla="*/ 0 h 759"/>
                <a:gd name="T32" fmla="*/ 0 w 757"/>
                <a:gd name="T33" fmla="*/ 0 h 759"/>
                <a:gd name="T34" fmla="*/ 0 w 757"/>
                <a:gd name="T35" fmla="*/ 0 h 759"/>
                <a:gd name="T36" fmla="*/ 0 w 757"/>
                <a:gd name="T37" fmla="*/ 0 h 759"/>
                <a:gd name="T38" fmla="*/ 0 w 757"/>
                <a:gd name="T39" fmla="*/ 0 h 759"/>
                <a:gd name="T40" fmla="*/ 0 w 757"/>
                <a:gd name="T41" fmla="*/ 0 h 759"/>
                <a:gd name="T42" fmla="*/ 0 w 757"/>
                <a:gd name="T43" fmla="*/ 0 h 759"/>
                <a:gd name="T44" fmla="*/ 0 w 757"/>
                <a:gd name="T45" fmla="*/ 0 h 759"/>
                <a:gd name="T46" fmla="*/ 0 w 757"/>
                <a:gd name="T47" fmla="*/ 0 h 759"/>
                <a:gd name="T48" fmla="*/ 0 w 757"/>
                <a:gd name="T49" fmla="*/ 0 h 759"/>
                <a:gd name="T50" fmla="*/ 0 w 757"/>
                <a:gd name="T51" fmla="*/ 0 h 759"/>
                <a:gd name="T52" fmla="*/ 0 w 757"/>
                <a:gd name="T53" fmla="*/ 0 h 759"/>
                <a:gd name="T54" fmla="*/ 0 w 757"/>
                <a:gd name="T55" fmla="*/ 0 h 759"/>
                <a:gd name="T56" fmla="*/ 0 w 757"/>
                <a:gd name="T57" fmla="*/ 0 h 759"/>
                <a:gd name="T58" fmla="*/ 0 w 757"/>
                <a:gd name="T59" fmla="*/ 0 h 759"/>
                <a:gd name="T60" fmla="*/ 0 w 757"/>
                <a:gd name="T61" fmla="*/ 0 h 759"/>
                <a:gd name="T62" fmla="*/ 0 w 757"/>
                <a:gd name="T63" fmla="*/ 0 h 759"/>
                <a:gd name="T64" fmla="*/ 0 w 757"/>
                <a:gd name="T65" fmla="*/ 0 h 759"/>
                <a:gd name="T66" fmla="*/ 0 w 757"/>
                <a:gd name="T67" fmla="*/ 0 h 759"/>
                <a:gd name="T68" fmla="*/ 0 w 757"/>
                <a:gd name="T69" fmla="*/ 0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7"/>
                <a:gd name="T106" fmla="*/ 0 h 759"/>
                <a:gd name="T107" fmla="*/ 757 w 757"/>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7" h="759">
                  <a:moveTo>
                    <a:pt x="757" y="378"/>
                  </a:moveTo>
                  <a:lnTo>
                    <a:pt x="757" y="378"/>
                  </a:lnTo>
                  <a:lnTo>
                    <a:pt x="755" y="417"/>
                  </a:lnTo>
                  <a:lnTo>
                    <a:pt x="750" y="455"/>
                  </a:lnTo>
                  <a:lnTo>
                    <a:pt x="741" y="492"/>
                  </a:lnTo>
                  <a:lnTo>
                    <a:pt x="728" y="527"/>
                  </a:lnTo>
                  <a:lnTo>
                    <a:pt x="711" y="559"/>
                  </a:lnTo>
                  <a:lnTo>
                    <a:pt x="693" y="591"/>
                  </a:lnTo>
                  <a:lnTo>
                    <a:pt x="671" y="620"/>
                  </a:lnTo>
                  <a:lnTo>
                    <a:pt x="647" y="647"/>
                  </a:lnTo>
                  <a:lnTo>
                    <a:pt x="620" y="671"/>
                  </a:lnTo>
                  <a:lnTo>
                    <a:pt x="591" y="693"/>
                  </a:lnTo>
                  <a:lnTo>
                    <a:pt x="560" y="713"/>
                  </a:lnTo>
                  <a:lnTo>
                    <a:pt x="527" y="728"/>
                  </a:lnTo>
                  <a:lnTo>
                    <a:pt x="492" y="740"/>
                  </a:lnTo>
                  <a:lnTo>
                    <a:pt x="455" y="750"/>
                  </a:lnTo>
                  <a:lnTo>
                    <a:pt x="417" y="757"/>
                  </a:lnTo>
                  <a:lnTo>
                    <a:pt x="379" y="759"/>
                  </a:lnTo>
                  <a:lnTo>
                    <a:pt x="340" y="757"/>
                  </a:lnTo>
                  <a:lnTo>
                    <a:pt x="302" y="750"/>
                  </a:lnTo>
                  <a:lnTo>
                    <a:pt x="265" y="740"/>
                  </a:lnTo>
                  <a:lnTo>
                    <a:pt x="231" y="728"/>
                  </a:lnTo>
                  <a:lnTo>
                    <a:pt x="198" y="713"/>
                  </a:lnTo>
                  <a:lnTo>
                    <a:pt x="167" y="693"/>
                  </a:lnTo>
                  <a:lnTo>
                    <a:pt x="137" y="671"/>
                  </a:lnTo>
                  <a:lnTo>
                    <a:pt x="110" y="647"/>
                  </a:lnTo>
                  <a:lnTo>
                    <a:pt x="86" y="620"/>
                  </a:lnTo>
                  <a:lnTo>
                    <a:pt x="64" y="591"/>
                  </a:lnTo>
                  <a:lnTo>
                    <a:pt x="46" y="559"/>
                  </a:lnTo>
                  <a:lnTo>
                    <a:pt x="29" y="527"/>
                  </a:lnTo>
                  <a:lnTo>
                    <a:pt x="17" y="492"/>
                  </a:lnTo>
                  <a:lnTo>
                    <a:pt x="8" y="455"/>
                  </a:lnTo>
                  <a:lnTo>
                    <a:pt x="2" y="417"/>
                  </a:lnTo>
                  <a:lnTo>
                    <a:pt x="0" y="378"/>
                  </a:lnTo>
                  <a:lnTo>
                    <a:pt x="2" y="340"/>
                  </a:lnTo>
                  <a:lnTo>
                    <a:pt x="8" y="302"/>
                  </a:lnTo>
                  <a:lnTo>
                    <a:pt x="17" y="267"/>
                  </a:lnTo>
                  <a:lnTo>
                    <a:pt x="29" y="232"/>
                  </a:lnTo>
                  <a:lnTo>
                    <a:pt x="46" y="197"/>
                  </a:lnTo>
                  <a:lnTo>
                    <a:pt x="64" y="166"/>
                  </a:lnTo>
                  <a:lnTo>
                    <a:pt x="86" y="137"/>
                  </a:lnTo>
                  <a:lnTo>
                    <a:pt x="110" y="112"/>
                  </a:lnTo>
                  <a:lnTo>
                    <a:pt x="137" y="86"/>
                  </a:lnTo>
                  <a:lnTo>
                    <a:pt x="167" y="64"/>
                  </a:lnTo>
                  <a:lnTo>
                    <a:pt x="198" y="46"/>
                  </a:lnTo>
                  <a:lnTo>
                    <a:pt x="231" y="29"/>
                  </a:lnTo>
                  <a:lnTo>
                    <a:pt x="265" y="17"/>
                  </a:lnTo>
                  <a:lnTo>
                    <a:pt x="302" y="7"/>
                  </a:lnTo>
                  <a:lnTo>
                    <a:pt x="340" y="2"/>
                  </a:lnTo>
                  <a:lnTo>
                    <a:pt x="379" y="0"/>
                  </a:lnTo>
                  <a:lnTo>
                    <a:pt x="417" y="2"/>
                  </a:lnTo>
                  <a:lnTo>
                    <a:pt x="455" y="7"/>
                  </a:lnTo>
                  <a:lnTo>
                    <a:pt x="492" y="17"/>
                  </a:lnTo>
                  <a:lnTo>
                    <a:pt x="527" y="29"/>
                  </a:lnTo>
                  <a:lnTo>
                    <a:pt x="560" y="46"/>
                  </a:lnTo>
                  <a:lnTo>
                    <a:pt x="591" y="64"/>
                  </a:lnTo>
                  <a:lnTo>
                    <a:pt x="620" y="86"/>
                  </a:lnTo>
                  <a:lnTo>
                    <a:pt x="647" y="112"/>
                  </a:lnTo>
                  <a:lnTo>
                    <a:pt x="671" y="137"/>
                  </a:lnTo>
                  <a:lnTo>
                    <a:pt x="693" y="166"/>
                  </a:lnTo>
                  <a:lnTo>
                    <a:pt x="711" y="197"/>
                  </a:lnTo>
                  <a:lnTo>
                    <a:pt x="728" y="232"/>
                  </a:lnTo>
                  <a:lnTo>
                    <a:pt x="741" y="267"/>
                  </a:lnTo>
                  <a:lnTo>
                    <a:pt x="750" y="302"/>
                  </a:lnTo>
                  <a:lnTo>
                    <a:pt x="755" y="340"/>
                  </a:lnTo>
                  <a:lnTo>
                    <a:pt x="757" y="378"/>
                  </a:lnTo>
                  <a:close/>
                </a:path>
              </a:pathLst>
            </a:custGeom>
            <a:solidFill>
              <a:srgbClr val="17AF4B"/>
            </a:solidFill>
            <a:ln w="9525">
              <a:noFill/>
              <a:round/>
              <a:headEnd/>
              <a:tailEnd/>
            </a:ln>
          </p:spPr>
          <p:txBody>
            <a:bodyPr/>
            <a:lstStyle/>
            <a:p>
              <a:endParaRPr lang="es-ES" dirty="0"/>
            </a:p>
          </p:txBody>
        </p:sp>
        <p:grpSp>
          <p:nvGrpSpPr>
            <p:cNvPr id="39" name="Group 99"/>
            <p:cNvGrpSpPr>
              <a:grpSpLocks/>
            </p:cNvGrpSpPr>
            <p:nvPr/>
          </p:nvGrpSpPr>
          <p:grpSpPr bwMode="auto">
            <a:xfrm rot="6613491">
              <a:off x="1977" y="1609"/>
              <a:ext cx="290" cy="288"/>
              <a:chOff x="1972" y="1748"/>
              <a:chExt cx="286" cy="286"/>
            </a:xfrm>
          </p:grpSpPr>
          <p:sp>
            <p:nvSpPr>
              <p:cNvPr id="55" name="Freeform 100"/>
              <p:cNvSpPr>
                <a:spLocks/>
              </p:cNvSpPr>
              <p:nvPr/>
            </p:nvSpPr>
            <p:spPr bwMode="auto">
              <a:xfrm>
                <a:off x="1972" y="1748"/>
                <a:ext cx="143" cy="286"/>
              </a:xfrm>
              <a:custGeom>
                <a:avLst/>
                <a:gdLst>
                  <a:gd name="T0" fmla="*/ 0 w 379"/>
                  <a:gd name="T1" fmla="*/ 0 h 757"/>
                  <a:gd name="T2" fmla="*/ 0 w 379"/>
                  <a:gd name="T3" fmla="*/ 0 h 757"/>
                  <a:gd name="T4" fmla="*/ 0 w 379"/>
                  <a:gd name="T5" fmla="*/ 0 h 757"/>
                  <a:gd name="T6" fmla="*/ 0 w 379"/>
                  <a:gd name="T7" fmla="*/ 0 h 757"/>
                  <a:gd name="T8" fmla="*/ 0 w 379"/>
                  <a:gd name="T9" fmla="*/ 0 h 757"/>
                  <a:gd name="T10" fmla="*/ 0 w 379"/>
                  <a:gd name="T11" fmla="*/ 0 h 757"/>
                  <a:gd name="T12" fmla="*/ 0 w 379"/>
                  <a:gd name="T13" fmla="*/ 0 h 757"/>
                  <a:gd name="T14" fmla="*/ 0 w 379"/>
                  <a:gd name="T15" fmla="*/ 0 h 757"/>
                  <a:gd name="T16" fmla="*/ 0 w 379"/>
                  <a:gd name="T17" fmla="*/ 0 h 757"/>
                  <a:gd name="T18" fmla="*/ 0 w 379"/>
                  <a:gd name="T19" fmla="*/ 0 h 757"/>
                  <a:gd name="T20" fmla="*/ 0 w 379"/>
                  <a:gd name="T21" fmla="*/ 0 h 757"/>
                  <a:gd name="T22" fmla="*/ 0 w 379"/>
                  <a:gd name="T23" fmla="*/ 0 h 757"/>
                  <a:gd name="T24" fmla="*/ 0 w 379"/>
                  <a:gd name="T25" fmla="*/ 0 h 757"/>
                  <a:gd name="T26" fmla="*/ 0 w 379"/>
                  <a:gd name="T27" fmla="*/ 0 h 757"/>
                  <a:gd name="T28" fmla="*/ 0 w 379"/>
                  <a:gd name="T29" fmla="*/ 0 h 757"/>
                  <a:gd name="T30" fmla="*/ 0 w 379"/>
                  <a:gd name="T31" fmla="*/ 0 h 757"/>
                  <a:gd name="T32" fmla="*/ 0 w 379"/>
                  <a:gd name="T33" fmla="*/ 0 h 757"/>
                  <a:gd name="T34" fmla="*/ 0 w 379"/>
                  <a:gd name="T35" fmla="*/ 0 h 757"/>
                  <a:gd name="T36" fmla="*/ 0 w 379"/>
                  <a:gd name="T37" fmla="*/ 0 h 757"/>
                  <a:gd name="T38" fmla="*/ 0 w 379"/>
                  <a:gd name="T39" fmla="*/ 0 h 757"/>
                  <a:gd name="T40" fmla="*/ 0 w 379"/>
                  <a:gd name="T41" fmla="*/ 0 h 757"/>
                  <a:gd name="T42" fmla="*/ 0 w 379"/>
                  <a:gd name="T43" fmla="*/ 0 h 757"/>
                  <a:gd name="T44" fmla="*/ 0 w 379"/>
                  <a:gd name="T45" fmla="*/ 0 h 757"/>
                  <a:gd name="T46" fmla="*/ 0 w 379"/>
                  <a:gd name="T47" fmla="*/ 0 h 757"/>
                  <a:gd name="T48" fmla="*/ 0 w 379"/>
                  <a:gd name="T49" fmla="*/ 0 h 757"/>
                  <a:gd name="T50" fmla="*/ 0 w 379"/>
                  <a:gd name="T51" fmla="*/ 0 h 757"/>
                  <a:gd name="T52" fmla="*/ 0 w 379"/>
                  <a:gd name="T53" fmla="*/ 0 h 757"/>
                  <a:gd name="T54" fmla="*/ 0 w 379"/>
                  <a:gd name="T55" fmla="*/ 0 h 757"/>
                  <a:gd name="T56" fmla="*/ 0 w 379"/>
                  <a:gd name="T57" fmla="*/ 0 h 757"/>
                  <a:gd name="T58" fmla="*/ 0 w 379"/>
                  <a:gd name="T59" fmla="*/ 0 h 757"/>
                  <a:gd name="T60" fmla="*/ 0 w 379"/>
                  <a:gd name="T61" fmla="*/ 0 h 757"/>
                  <a:gd name="T62" fmla="*/ 0 w 379"/>
                  <a:gd name="T63" fmla="*/ 0 h 757"/>
                  <a:gd name="T64" fmla="*/ 0 w 379"/>
                  <a:gd name="T65" fmla="*/ 0 h 757"/>
                  <a:gd name="T66" fmla="*/ 0 w 379"/>
                  <a:gd name="T67" fmla="*/ 0 h 757"/>
                  <a:gd name="T68" fmla="*/ 0 w 379"/>
                  <a:gd name="T69" fmla="*/ 0 h 757"/>
                  <a:gd name="T70" fmla="*/ 0 w 379"/>
                  <a:gd name="T71" fmla="*/ 0 h 7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757"/>
                  <a:gd name="T110" fmla="*/ 379 w 379"/>
                  <a:gd name="T111" fmla="*/ 757 h 7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757">
                    <a:moveTo>
                      <a:pt x="379" y="757"/>
                    </a:moveTo>
                    <a:lnTo>
                      <a:pt x="379" y="757"/>
                    </a:lnTo>
                    <a:lnTo>
                      <a:pt x="340" y="755"/>
                    </a:lnTo>
                    <a:lnTo>
                      <a:pt x="302" y="749"/>
                    </a:lnTo>
                    <a:lnTo>
                      <a:pt x="265" y="740"/>
                    </a:lnTo>
                    <a:lnTo>
                      <a:pt x="231" y="728"/>
                    </a:lnTo>
                    <a:lnTo>
                      <a:pt x="198" y="711"/>
                    </a:lnTo>
                    <a:lnTo>
                      <a:pt x="167" y="693"/>
                    </a:lnTo>
                    <a:lnTo>
                      <a:pt x="138" y="671"/>
                    </a:lnTo>
                    <a:lnTo>
                      <a:pt x="112" y="647"/>
                    </a:lnTo>
                    <a:lnTo>
                      <a:pt x="86" y="620"/>
                    </a:lnTo>
                    <a:lnTo>
                      <a:pt x="64" y="590"/>
                    </a:lnTo>
                    <a:lnTo>
                      <a:pt x="46" y="559"/>
                    </a:lnTo>
                    <a:lnTo>
                      <a:pt x="30" y="526"/>
                    </a:lnTo>
                    <a:lnTo>
                      <a:pt x="17" y="492"/>
                    </a:lnTo>
                    <a:lnTo>
                      <a:pt x="8" y="455"/>
                    </a:lnTo>
                    <a:lnTo>
                      <a:pt x="2" y="417"/>
                    </a:lnTo>
                    <a:lnTo>
                      <a:pt x="0" y="378"/>
                    </a:lnTo>
                    <a:lnTo>
                      <a:pt x="2" y="340"/>
                    </a:lnTo>
                    <a:lnTo>
                      <a:pt x="8" y="302"/>
                    </a:lnTo>
                    <a:lnTo>
                      <a:pt x="17" y="265"/>
                    </a:lnTo>
                    <a:lnTo>
                      <a:pt x="30" y="230"/>
                    </a:lnTo>
                    <a:lnTo>
                      <a:pt x="46" y="197"/>
                    </a:lnTo>
                    <a:lnTo>
                      <a:pt x="64" y="166"/>
                    </a:lnTo>
                    <a:lnTo>
                      <a:pt x="86" y="137"/>
                    </a:lnTo>
                    <a:lnTo>
                      <a:pt x="112" y="110"/>
                    </a:lnTo>
                    <a:lnTo>
                      <a:pt x="138" y="86"/>
                    </a:lnTo>
                    <a:lnTo>
                      <a:pt x="167" y="64"/>
                    </a:lnTo>
                    <a:lnTo>
                      <a:pt x="198" y="46"/>
                    </a:lnTo>
                    <a:lnTo>
                      <a:pt x="231" y="29"/>
                    </a:lnTo>
                    <a:lnTo>
                      <a:pt x="265" y="16"/>
                    </a:lnTo>
                    <a:lnTo>
                      <a:pt x="302" y="7"/>
                    </a:lnTo>
                    <a:lnTo>
                      <a:pt x="340" y="2"/>
                    </a:lnTo>
                    <a:lnTo>
                      <a:pt x="379" y="0"/>
                    </a:lnTo>
                    <a:lnTo>
                      <a:pt x="379" y="757"/>
                    </a:lnTo>
                    <a:close/>
                  </a:path>
                </a:pathLst>
              </a:custGeom>
              <a:solidFill>
                <a:srgbClr val="147DFC"/>
              </a:solidFill>
              <a:ln w="9525">
                <a:noFill/>
                <a:round/>
                <a:headEnd/>
                <a:tailEnd/>
              </a:ln>
            </p:spPr>
            <p:txBody>
              <a:bodyPr/>
              <a:lstStyle/>
              <a:p>
                <a:endParaRPr lang="es-ES" dirty="0"/>
              </a:p>
            </p:txBody>
          </p:sp>
          <p:sp>
            <p:nvSpPr>
              <p:cNvPr id="56" name="Freeform 101"/>
              <p:cNvSpPr>
                <a:spLocks/>
              </p:cNvSpPr>
              <p:nvPr/>
            </p:nvSpPr>
            <p:spPr bwMode="auto">
              <a:xfrm>
                <a:off x="2115" y="1748"/>
                <a:ext cx="143" cy="286"/>
              </a:xfrm>
              <a:custGeom>
                <a:avLst/>
                <a:gdLst>
                  <a:gd name="T0" fmla="*/ 0 w 378"/>
                  <a:gd name="T1" fmla="*/ 0 h 757"/>
                  <a:gd name="T2" fmla="*/ 0 w 378"/>
                  <a:gd name="T3" fmla="*/ 0 h 757"/>
                  <a:gd name="T4" fmla="*/ 0 w 378"/>
                  <a:gd name="T5" fmla="*/ 0 h 757"/>
                  <a:gd name="T6" fmla="*/ 0 w 378"/>
                  <a:gd name="T7" fmla="*/ 0 h 757"/>
                  <a:gd name="T8" fmla="*/ 0 w 378"/>
                  <a:gd name="T9" fmla="*/ 0 h 757"/>
                  <a:gd name="T10" fmla="*/ 0 w 378"/>
                  <a:gd name="T11" fmla="*/ 0 h 757"/>
                  <a:gd name="T12" fmla="*/ 0 w 378"/>
                  <a:gd name="T13" fmla="*/ 0 h 757"/>
                  <a:gd name="T14" fmla="*/ 0 w 378"/>
                  <a:gd name="T15" fmla="*/ 0 h 757"/>
                  <a:gd name="T16" fmla="*/ 0 w 378"/>
                  <a:gd name="T17" fmla="*/ 0 h 757"/>
                  <a:gd name="T18" fmla="*/ 0 w 378"/>
                  <a:gd name="T19" fmla="*/ 0 h 757"/>
                  <a:gd name="T20" fmla="*/ 0 w 378"/>
                  <a:gd name="T21" fmla="*/ 0 h 757"/>
                  <a:gd name="T22" fmla="*/ 0 w 378"/>
                  <a:gd name="T23" fmla="*/ 0 h 757"/>
                  <a:gd name="T24" fmla="*/ 0 w 378"/>
                  <a:gd name="T25" fmla="*/ 0 h 757"/>
                  <a:gd name="T26" fmla="*/ 0 w 378"/>
                  <a:gd name="T27" fmla="*/ 0 h 757"/>
                  <a:gd name="T28" fmla="*/ 0 w 378"/>
                  <a:gd name="T29" fmla="*/ 0 h 757"/>
                  <a:gd name="T30" fmla="*/ 0 w 378"/>
                  <a:gd name="T31" fmla="*/ 0 h 757"/>
                  <a:gd name="T32" fmla="*/ 0 w 378"/>
                  <a:gd name="T33" fmla="*/ 0 h 757"/>
                  <a:gd name="T34" fmla="*/ 0 w 378"/>
                  <a:gd name="T35" fmla="*/ 0 h 757"/>
                  <a:gd name="T36" fmla="*/ 0 w 378"/>
                  <a:gd name="T37" fmla="*/ 0 h 757"/>
                  <a:gd name="T38" fmla="*/ 0 w 378"/>
                  <a:gd name="T39" fmla="*/ 0 h 757"/>
                  <a:gd name="T40" fmla="*/ 0 w 378"/>
                  <a:gd name="T41" fmla="*/ 0 h 757"/>
                  <a:gd name="T42" fmla="*/ 0 w 378"/>
                  <a:gd name="T43" fmla="*/ 0 h 757"/>
                  <a:gd name="T44" fmla="*/ 0 w 378"/>
                  <a:gd name="T45" fmla="*/ 0 h 757"/>
                  <a:gd name="T46" fmla="*/ 0 w 378"/>
                  <a:gd name="T47" fmla="*/ 0 h 757"/>
                  <a:gd name="T48" fmla="*/ 0 w 378"/>
                  <a:gd name="T49" fmla="*/ 0 h 757"/>
                  <a:gd name="T50" fmla="*/ 0 w 378"/>
                  <a:gd name="T51" fmla="*/ 0 h 757"/>
                  <a:gd name="T52" fmla="*/ 0 w 378"/>
                  <a:gd name="T53" fmla="*/ 0 h 757"/>
                  <a:gd name="T54" fmla="*/ 0 w 378"/>
                  <a:gd name="T55" fmla="*/ 0 h 757"/>
                  <a:gd name="T56" fmla="*/ 0 w 378"/>
                  <a:gd name="T57" fmla="*/ 0 h 757"/>
                  <a:gd name="T58" fmla="*/ 0 w 378"/>
                  <a:gd name="T59" fmla="*/ 0 h 757"/>
                  <a:gd name="T60" fmla="*/ 0 w 378"/>
                  <a:gd name="T61" fmla="*/ 0 h 757"/>
                  <a:gd name="T62" fmla="*/ 0 w 378"/>
                  <a:gd name="T63" fmla="*/ 0 h 757"/>
                  <a:gd name="T64" fmla="*/ 0 w 378"/>
                  <a:gd name="T65" fmla="*/ 0 h 757"/>
                  <a:gd name="T66" fmla="*/ 0 w 378"/>
                  <a:gd name="T67" fmla="*/ 0 h 757"/>
                  <a:gd name="T68" fmla="*/ 0 w 378"/>
                  <a:gd name="T69" fmla="*/ 0 h 757"/>
                  <a:gd name="T70" fmla="*/ 0 w 378"/>
                  <a:gd name="T71" fmla="*/ 0 h 7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757"/>
                  <a:gd name="T110" fmla="*/ 378 w 378"/>
                  <a:gd name="T111" fmla="*/ 757 h 7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757">
                    <a:moveTo>
                      <a:pt x="0" y="0"/>
                    </a:moveTo>
                    <a:lnTo>
                      <a:pt x="0" y="0"/>
                    </a:lnTo>
                    <a:lnTo>
                      <a:pt x="38" y="2"/>
                    </a:lnTo>
                    <a:lnTo>
                      <a:pt x="77" y="7"/>
                    </a:lnTo>
                    <a:lnTo>
                      <a:pt x="113" y="16"/>
                    </a:lnTo>
                    <a:lnTo>
                      <a:pt x="148" y="29"/>
                    </a:lnTo>
                    <a:lnTo>
                      <a:pt x="181" y="46"/>
                    </a:lnTo>
                    <a:lnTo>
                      <a:pt x="212" y="64"/>
                    </a:lnTo>
                    <a:lnTo>
                      <a:pt x="241" y="86"/>
                    </a:lnTo>
                    <a:lnTo>
                      <a:pt x="269" y="110"/>
                    </a:lnTo>
                    <a:lnTo>
                      <a:pt x="292" y="137"/>
                    </a:lnTo>
                    <a:lnTo>
                      <a:pt x="314" y="166"/>
                    </a:lnTo>
                    <a:lnTo>
                      <a:pt x="333" y="197"/>
                    </a:lnTo>
                    <a:lnTo>
                      <a:pt x="349" y="230"/>
                    </a:lnTo>
                    <a:lnTo>
                      <a:pt x="362" y="265"/>
                    </a:lnTo>
                    <a:lnTo>
                      <a:pt x="371" y="302"/>
                    </a:lnTo>
                    <a:lnTo>
                      <a:pt x="376" y="340"/>
                    </a:lnTo>
                    <a:lnTo>
                      <a:pt x="378" y="378"/>
                    </a:lnTo>
                    <a:lnTo>
                      <a:pt x="376" y="417"/>
                    </a:lnTo>
                    <a:lnTo>
                      <a:pt x="371" y="455"/>
                    </a:lnTo>
                    <a:lnTo>
                      <a:pt x="362" y="492"/>
                    </a:lnTo>
                    <a:lnTo>
                      <a:pt x="349" y="526"/>
                    </a:lnTo>
                    <a:lnTo>
                      <a:pt x="333" y="559"/>
                    </a:lnTo>
                    <a:lnTo>
                      <a:pt x="314" y="590"/>
                    </a:lnTo>
                    <a:lnTo>
                      <a:pt x="292" y="620"/>
                    </a:lnTo>
                    <a:lnTo>
                      <a:pt x="269" y="647"/>
                    </a:lnTo>
                    <a:lnTo>
                      <a:pt x="241" y="671"/>
                    </a:lnTo>
                    <a:lnTo>
                      <a:pt x="212" y="693"/>
                    </a:lnTo>
                    <a:lnTo>
                      <a:pt x="181" y="711"/>
                    </a:lnTo>
                    <a:lnTo>
                      <a:pt x="148" y="728"/>
                    </a:lnTo>
                    <a:lnTo>
                      <a:pt x="113" y="740"/>
                    </a:lnTo>
                    <a:lnTo>
                      <a:pt x="77" y="749"/>
                    </a:lnTo>
                    <a:lnTo>
                      <a:pt x="38" y="755"/>
                    </a:lnTo>
                    <a:lnTo>
                      <a:pt x="0" y="757"/>
                    </a:lnTo>
                    <a:lnTo>
                      <a:pt x="0" y="0"/>
                    </a:lnTo>
                    <a:close/>
                  </a:path>
                </a:pathLst>
              </a:custGeom>
              <a:solidFill>
                <a:srgbClr val="A81024"/>
              </a:solidFill>
              <a:ln w="9525">
                <a:noFill/>
                <a:round/>
                <a:headEnd/>
                <a:tailEnd/>
              </a:ln>
            </p:spPr>
            <p:txBody>
              <a:bodyPr/>
              <a:lstStyle/>
              <a:p>
                <a:endParaRPr lang="es-ES" dirty="0"/>
              </a:p>
            </p:txBody>
          </p:sp>
        </p:grpSp>
        <p:grpSp>
          <p:nvGrpSpPr>
            <p:cNvPr id="40" name="Group 102"/>
            <p:cNvGrpSpPr>
              <a:grpSpLocks/>
            </p:cNvGrpSpPr>
            <p:nvPr/>
          </p:nvGrpSpPr>
          <p:grpSpPr bwMode="auto">
            <a:xfrm rot="4283264">
              <a:off x="3475" y="1613"/>
              <a:ext cx="290" cy="289"/>
              <a:chOff x="3426" y="1747"/>
              <a:chExt cx="286" cy="287"/>
            </a:xfrm>
          </p:grpSpPr>
          <p:sp>
            <p:nvSpPr>
              <p:cNvPr id="53" name="Freeform 103"/>
              <p:cNvSpPr>
                <a:spLocks/>
              </p:cNvSpPr>
              <p:nvPr/>
            </p:nvSpPr>
            <p:spPr bwMode="auto">
              <a:xfrm>
                <a:off x="3426" y="1747"/>
                <a:ext cx="144" cy="287"/>
              </a:xfrm>
              <a:custGeom>
                <a:avLst/>
                <a:gdLst>
                  <a:gd name="T0" fmla="*/ 0 w 379"/>
                  <a:gd name="T1" fmla="*/ 0 h 759"/>
                  <a:gd name="T2" fmla="*/ 0 w 379"/>
                  <a:gd name="T3" fmla="*/ 0 h 759"/>
                  <a:gd name="T4" fmla="*/ 0 w 379"/>
                  <a:gd name="T5" fmla="*/ 0 h 759"/>
                  <a:gd name="T6" fmla="*/ 0 w 379"/>
                  <a:gd name="T7" fmla="*/ 0 h 759"/>
                  <a:gd name="T8" fmla="*/ 0 w 379"/>
                  <a:gd name="T9" fmla="*/ 0 h 759"/>
                  <a:gd name="T10" fmla="*/ 0 w 379"/>
                  <a:gd name="T11" fmla="*/ 0 h 759"/>
                  <a:gd name="T12" fmla="*/ 0 w 379"/>
                  <a:gd name="T13" fmla="*/ 0 h 759"/>
                  <a:gd name="T14" fmla="*/ 0 w 379"/>
                  <a:gd name="T15" fmla="*/ 0 h 759"/>
                  <a:gd name="T16" fmla="*/ 0 w 379"/>
                  <a:gd name="T17" fmla="*/ 0 h 759"/>
                  <a:gd name="T18" fmla="*/ 0 w 379"/>
                  <a:gd name="T19" fmla="*/ 0 h 759"/>
                  <a:gd name="T20" fmla="*/ 0 w 379"/>
                  <a:gd name="T21" fmla="*/ 0 h 759"/>
                  <a:gd name="T22" fmla="*/ 0 w 379"/>
                  <a:gd name="T23" fmla="*/ 0 h 759"/>
                  <a:gd name="T24" fmla="*/ 0 w 379"/>
                  <a:gd name="T25" fmla="*/ 0 h 759"/>
                  <a:gd name="T26" fmla="*/ 0 w 379"/>
                  <a:gd name="T27" fmla="*/ 0 h 759"/>
                  <a:gd name="T28" fmla="*/ 0 w 379"/>
                  <a:gd name="T29" fmla="*/ 0 h 759"/>
                  <a:gd name="T30" fmla="*/ 0 w 379"/>
                  <a:gd name="T31" fmla="*/ 0 h 759"/>
                  <a:gd name="T32" fmla="*/ 0 w 379"/>
                  <a:gd name="T33" fmla="*/ 0 h 759"/>
                  <a:gd name="T34" fmla="*/ 0 w 379"/>
                  <a:gd name="T35" fmla="*/ 0 h 759"/>
                  <a:gd name="T36" fmla="*/ 0 w 379"/>
                  <a:gd name="T37" fmla="*/ 0 h 759"/>
                  <a:gd name="T38" fmla="*/ 0 w 379"/>
                  <a:gd name="T39" fmla="*/ 0 h 759"/>
                  <a:gd name="T40" fmla="*/ 0 w 379"/>
                  <a:gd name="T41" fmla="*/ 0 h 759"/>
                  <a:gd name="T42" fmla="*/ 0 w 379"/>
                  <a:gd name="T43" fmla="*/ 0 h 759"/>
                  <a:gd name="T44" fmla="*/ 0 w 379"/>
                  <a:gd name="T45" fmla="*/ 0 h 759"/>
                  <a:gd name="T46" fmla="*/ 0 w 379"/>
                  <a:gd name="T47" fmla="*/ 0 h 759"/>
                  <a:gd name="T48" fmla="*/ 0 w 379"/>
                  <a:gd name="T49" fmla="*/ 0 h 759"/>
                  <a:gd name="T50" fmla="*/ 0 w 379"/>
                  <a:gd name="T51" fmla="*/ 0 h 759"/>
                  <a:gd name="T52" fmla="*/ 0 w 379"/>
                  <a:gd name="T53" fmla="*/ 0 h 759"/>
                  <a:gd name="T54" fmla="*/ 0 w 379"/>
                  <a:gd name="T55" fmla="*/ 0 h 759"/>
                  <a:gd name="T56" fmla="*/ 0 w 379"/>
                  <a:gd name="T57" fmla="*/ 0 h 759"/>
                  <a:gd name="T58" fmla="*/ 0 w 379"/>
                  <a:gd name="T59" fmla="*/ 0 h 759"/>
                  <a:gd name="T60" fmla="*/ 0 w 379"/>
                  <a:gd name="T61" fmla="*/ 0 h 759"/>
                  <a:gd name="T62" fmla="*/ 0 w 379"/>
                  <a:gd name="T63" fmla="*/ 0 h 759"/>
                  <a:gd name="T64" fmla="*/ 0 w 379"/>
                  <a:gd name="T65" fmla="*/ 0 h 759"/>
                  <a:gd name="T66" fmla="*/ 0 w 379"/>
                  <a:gd name="T67" fmla="*/ 0 h 759"/>
                  <a:gd name="T68" fmla="*/ 0 w 379"/>
                  <a:gd name="T69" fmla="*/ 0 h 759"/>
                  <a:gd name="T70" fmla="*/ 0 w 379"/>
                  <a:gd name="T71" fmla="*/ 0 h 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759"/>
                  <a:gd name="T110" fmla="*/ 379 w 379"/>
                  <a:gd name="T111" fmla="*/ 759 h 7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759">
                    <a:moveTo>
                      <a:pt x="379" y="759"/>
                    </a:moveTo>
                    <a:lnTo>
                      <a:pt x="379" y="759"/>
                    </a:lnTo>
                    <a:lnTo>
                      <a:pt x="340" y="757"/>
                    </a:lnTo>
                    <a:lnTo>
                      <a:pt x="302" y="752"/>
                    </a:lnTo>
                    <a:lnTo>
                      <a:pt x="266" y="742"/>
                    </a:lnTo>
                    <a:lnTo>
                      <a:pt x="231" y="730"/>
                    </a:lnTo>
                    <a:lnTo>
                      <a:pt x="198" y="713"/>
                    </a:lnTo>
                    <a:lnTo>
                      <a:pt x="167" y="693"/>
                    </a:lnTo>
                    <a:lnTo>
                      <a:pt x="138" y="673"/>
                    </a:lnTo>
                    <a:lnTo>
                      <a:pt x="110" y="647"/>
                    </a:lnTo>
                    <a:lnTo>
                      <a:pt x="86" y="620"/>
                    </a:lnTo>
                    <a:lnTo>
                      <a:pt x="64" y="591"/>
                    </a:lnTo>
                    <a:lnTo>
                      <a:pt x="46" y="560"/>
                    </a:lnTo>
                    <a:lnTo>
                      <a:pt x="30" y="527"/>
                    </a:lnTo>
                    <a:lnTo>
                      <a:pt x="17" y="492"/>
                    </a:lnTo>
                    <a:lnTo>
                      <a:pt x="8" y="455"/>
                    </a:lnTo>
                    <a:lnTo>
                      <a:pt x="2" y="419"/>
                    </a:lnTo>
                    <a:lnTo>
                      <a:pt x="0" y="380"/>
                    </a:lnTo>
                    <a:lnTo>
                      <a:pt x="2" y="340"/>
                    </a:lnTo>
                    <a:lnTo>
                      <a:pt x="8" y="304"/>
                    </a:lnTo>
                    <a:lnTo>
                      <a:pt x="17" y="267"/>
                    </a:lnTo>
                    <a:lnTo>
                      <a:pt x="30" y="232"/>
                    </a:lnTo>
                    <a:lnTo>
                      <a:pt x="46" y="200"/>
                    </a:lnTo>
                    <a:lnTo>
                      <a:pt x="64" y="168"/>
                    </a:lnTo>
                    <a:lnTo>
                      <a:pt x="86" y="139"/>
                    </a:lnTo>
                    <a:lnTo>
                      <a:pt x="110" y="112"/>
                    </a:lnTo>
                    <a:lnTo>
                      <a:pt x="138" y="88"/>
                    </a:lnTo>
                    <a:lnTo>
                      <a:pt x="167" y="66"/>
                    </a:lnTo>
                    <a:lnTo>
                      <a:pt x="198" y="46"/>
                    </a:lnTo>
                    <a:lnTo>
                      <a:pt x="231" y="29"/>
                    </a:lnTo>
                    <a:lnTo>
                      <a:pt x="266" y="19"/>
                    </a:lnTo>
                    <a:lnTo>
                      <a:pt x="302" y="8"/>
                    </a:lnTo>
                    <a:lnTo>
                      <a:pt x="340" y="2"/>
                    </a:lnTo>
                    <a:lnTo>
                      <a:pt x="379" y="0"/>
                    </a:lnTo>
                    <a:lnTo>
                      <a:pt x="379" y="759"/>
                    </a:lnTo>
                    <a:close/>
                  </a:path>
                </a:pathLst>
              </a:custGeom>
              <a:solidFill>
                <a:srgbClr val="147DFC"/>
              </a:solidFill>
              <a:ln w="9525">
                <a:noFill/>
                <a:round/>
                <a:headEnd/>
                <a:tailEnd/>
              </a:ln>
            </p:spPr>
            <p:txBody>
              <a:bodyPr/>
              <a:lstStyle/>
              <a:p>
                <a:endParaRPr lang="es-ES" dirty="0"/>
              </a:p>
            </p:txBody>
          </p:sp>
          <p:sp>
            <p:nvSpPr>
              <p:cNvPr id="54" name="Freeform 104"/>
              <p:cNvSpPr>
                <a:spLocks/>
              </p:cNvSpPr>
              <p:nvPr/>
            </p:nvSpPr>
            <p:spPr bwMode="auto">
              <a:xfrm>
                <a:off x="3570" y="1747"/>
                <a:ext cx="142" cy="287"/>
              </a:xfrm>
              <a:custGeom>
                <a:avLst/>
                <a:gdLst>
                  <a:gd name="T0" fmla="*/ 0 w 378"/>
                  <a:gd name="T1" fmla="*/ 0 h 759"/>
                  <a:gd name="T2" fmla="*/ 0 w 378"/>
                  <a:gd name="T3" fmla="*/ 0 h 759"/>
                  <a:gd name="T4" fmla="*/ 0 w 378"/>
                  <a:gd name="T5" fmla="*/ 0 h 759"/>
                  <a:gd name="T6" fmla="*/ 0 w 378"/>
                  <a:gd name="T7" fmla="*/ 0 h 759"/>
                  <a:gd name="T8" fmla="*/ 0 w 378"/>
                  <a:gd name="T9" fmla="*/ 0 h 759"/>
                  <a:gd name="T10" fmla="*/ 0 w 378"/>
                  <a:gd name="T11" fmla="*/ 0 h 759"/>
                  <a:gd name="T12" fmla="*/ 0 w 378"/>
                  <a:gd name="T13" fmla="*/ 0 h 759"/>
                  <a:gd name="T14" fmla="*/ 0 w 378"/>
                  <a:gd name="T15" fmla="*/ 0 h 759"/>
                  <a:gd name="T16" fmla="*/ 0 w 378"/>
                  <a:gd name="T17" fmla="*/ 0 h 759"/>
                  <a:gd name="T18" fmla="*/ 0 w 378"/>
                  <a:gd name="T19" fmla="*/ 0 h 759"/>
                  <a:gd name="T20" fmla="*/ 0 w 378"/>
                  <a:gd name="T21" fmla="*/ 0 h 759"/>
                  <a:gd name="T22" fmla="*/ 0 w 378"/>
                  <a:gd name="T23" fmla="*/ 0 h 759"/>
                  <a:gd name="T24" fmla="*/ 0 w 378"/>
                  <a:gd name="T25" fmla="*/ 0 h 759"/>
                  <a:gd name="T26" fmla="*/ 0 w 378"/>
                  <a:gd name="T27" fmla="*/ 0 h 759"/>
                  <a:gd name="T28" fmla="*/ 0 w 378"/>
                  <a:gd name="T29" fmla="*/ 0 h 759"/>
                  <a:gd name="T30" fmla="*/ 0 w 378"/>
                  <a:gd name="T31" fmla="*/ 0 h 759"/>
                  <a:gd name="T32" fmla="*/ 0 w 378"/>
                  <a:gd name="T33" fmla="*/ 0 h 759"/>
                  <a:gd name="T34" fmla="*/ 0 w 378"/>
                  <a:gd name="T35" fmla="*/ 0 h 759"/>
                  <a:gd name="T36" fmla="*/ 0 w 378"/>
                  <a:gd name="T37" fmla="*/ 0 h 759"/>
                  <a:gd name="T38" fmla="*/ 0 w 378"/>
                  <a:gd name="T39" fmla="*/ 0 h 759"/>
                  <a:gd name="T40" fmla="*/ 0 w 378"/>
                  <a:gd name="T41" fmla="*/ 0 h 759"/>
                  <a:gd name="T42" fmla="*/ 0 w 378"/>
                  <a:gd name="T43" fmla="*/ 0 h 759"/>
                  <a:gd name="T44" fmla="*/ 0 w 378"/>
                  <a:gd name="T45" fmla="*/ 0 h 759"/>
                  <a:gd name="T46" fmla="*/ 0 w 378"/>
                  <a:gd name="T47" fmla="*/ 0 h 759"/>
                  <a:gd name="T48" fmla="*/ 0 w 378"/>
                  <a:gd name="T49" fmla="*/ 0 h 759"/>
                  <a:gd name="T50" fmla="*/ 0 w 378"/>
                  <a:gd name="T51" fmla="*/ 0 h 759"/>
                  <a:gd name="T52" fmla="*/ 0 w 378"/>
                  <a:gd name="T53" fmla="*/ 0 h 759"/>
                  <a:gd name="T54" fmla="*/ 0 w 378"/>
                  <a:gd name="T55" fmla="*/ 0 h 759"/>
                  <a:gd name="T56" fmla="*/ 0 w 378"/>
                  <a:gd name="T57" fmla="*/ 0 h 759"/>
                  <a:gd name="T58" fmla="*/ 0 w 378"/>
                  <a:gd name="T59" fmla="*/ 0 h 759"/>
                  <a:gd name="T60" fmla="*/ 0 w 378"/>
                  <a:gd name="T61" fmla="*/ 0 h 759"/>
                  <a:gd name="T62" fmla="*/ 0 w 378"/>
                  <a:gd name="T63" fmla="*/ 0 h 759"/>
                  <a:gd name="T64" fmla="*/ 0 w 378"/>
                  <a:gd name="T65" fmla="*/ 0 h 759"/>
                  <a:gd name="T66" fmla="*/ 0 w 378"/>
                  <a:gd name="T67" fmla="*/ 0 h 759"/>
                  <a:gd name="T68" fmla="*/ 0 w 378"/>
                  <a:gd name="T69" fmla="*/ 0 h 759"/>
                  <a:gd name="T70" fmla="*/ 0 w 378"/>
                  <a:gd name="T71" fmla="*/ 0 h 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759"/>
                  <a:gd name="T110" fmla="*/ 378 w 378"/>
                  <a:gd name="T111" fmla="*/ 759 h 7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759">
                    <a:moveTo>
                      <a:pt x="0" y="0"/>
                    </a:moveTo>
                    <a:lnTo>
                      <a:pt x="0" y="0"/>
                    </a:lnTo>
                    <a:lnTo>
                      <a:pt x="38" y="2"/>
                    </a:lnTo>
                    <a:lnTo>
                      <a:pt x="77" y="8"/>
                    </a:lnTo>
                    <a:lnTo>
                      <a:pt x="113" y="19"/>
                    </a:lnTo>
                    <a:lnTo>
                      <a:pt x="148" y="29"/>
                    </a:lnTo>
                    <a:lnTo>
                      <a:pt x="181" y="46"/>
                    </a:lnTo>
                    <a:lnTo>
                      <a:pt x="212" y="66"/>
                    </a:lnTo>
                    <a:lnTo>
                      <a:pt x="241" y="88"/>
                    </a:lnTo>
                    <a:lnTo>
                      <a:pt x="269" y="112"/>
                    </a:lnTo>
                    <a:lnTo>
                      <a:pt x="292" y="139"/>
                    </a:lnTo>
                    <a:lnTo>
                      <a:pt x="314" y="168"/>
                    </a:lnTo>
                    <a:lnTo>
                      <a:pt x="333" y="200"/>
                    </a:lnTo>
                    <a:lnTo>
                      <a:pt x="349" y="232"/>
                    </a:lnTo>
                    <a:lnTo>
                      <a:pt x="362" y="267"/>
                    </a:lnTo>
                    <a:lnTo>
                      <a:pt x="371" y="304"/>
                    </a:lnTo>
                    <a:lnTo>
                      <a:pt x="376" y="340"/>
                    </a:lnTo>
                    <a:lnTo>
                      <a:pt x="378" y="380"/>
                    </a:lnTo>
                    <a:lnTo>
                      <a:pt x="376" y="419"/>
                    </a:lnTo>
                    <a:lnTo>
                      <a:pt x="371" y="455"/>
                    </a:lnTo>
                    <a:lnTo>
                      <a:pt x="362" y="492"/>
                    </a:lnTo>
                    <a:lnTo>
                      <a:pt x="349" y="527"/>
                    </a:lnTo>
                    <a:lnTo>
                      <a:pt x="333" y="560"/>
                    </a:lnTo>
                    <a:lnTo>
                      <a:pt x="314" y="591"/>
                    </a:lnTo>
                    <a:lnTo>
                      <a:pt x="292" y="620"/>
                    </a:lnTo>
                    <a:lnTo>
                      <a:pt x="269" y="647"/>
                    </a:lnTo>
                    <a:lnTo>
                      <a:pt x="241" y="673"/>
                    </a:lnTo>
                    <a:lnTo>
                      <a:pt x="212" y="693"/>
                    </a:lnTo>
                    <a:lnTo>
                      <a:pt x="181" y="713"/>
                    </a:lnTo>
                    <a:lnTo>
                      <a:pt x="148" y="730"/>
                    </a:lnTo>
                    <a:lnTo>
                      <a:pt x="113" y="742"/>
                    </a:lnTo>
                    <a:lnTo>
                      <a:pt x="77" y="752"/>
                    </a:lnTo>
                    <a:lnTo>
                      <a:pt x="38" y="757"/>
                    </a:lnTo>
                    <a:lnTo>
                      <a:pt x="0" y="759"/>
                    </a:lnTo>
                    <a:lnTo>
                      <a:pt x="0" y="0"/>
                    </a:lnTo>
                    <a:close/>
                  </a:path>
                </a:pathLst>
              </a:custGeom>
              <a:solidFill>
                <a:srgbClr val="17AF4B"/>
              </a:solidFill>
              <a:ln w="9525">
                <a:noFill/>
                <a:round/>
                <a:headEnd/>
                <a:tailEnd/>
              </a:ln>
            </p:spPr>
            <p:txBody>
              <a:bodyPr/>
              <a:lstStyle/>
              <a:p>
                <a:endParaRPr lang="es-ES" dirty="0"/>
              </a:p>
            </p:txBody>
          </p:sp>
        </p:grpSp>
        <p:pic>
          <p:nvPicPr>
            <p:cNvPr id="41" name="Picture 54" descr="E:\jennifer icons\city2.png"/>
            <p:cNvPicPr>
              <a:picLocks noChangeAspect="1" noChangeArrowheads="1"/>
            </p:cNvPicPr>
            <p:nvPr/>
          </p:nvPicPr>
          <p:blipFill>
            <a:blip r:embed="rId5"/>
            <a:srcRect/>
            <a:stretch>
              <a:fillRect/>
            </a:stretch>
          </p:blipFill>
          <p:spPr bwMode="auto">
            <a:xfrm>
              <a:off x="2484" y="1219"/>
              <a:ext cx="171" cy="160"/>
            </a:xfrm>
            <a:prstGeom prst="rect">
              <a:avLst/>
            </a:prstGeom>
            <a:noFill/>
            <a:effectLst>
              <a:outerShdw blurRad="50800" dist="38100" dir="2700000" algn="tl" rotWithShape="0">
                <a:prstClr val="black">
                  <a:alpha val="40000"/>
                </a:prstClr>
              </a:outerShdw>
            </a:effectLst>
          </p:spPr>
        </p:pic>
        <p:pic>
          <p:nvPicPr>
            <p:cNvPr id="42" name="Picture 55" descr="E:\jennifer icons\transportation2.png"/>
            <p:cNvPicPr>
              <a:picLocks noChangeAspect="1" noChangeArrowheads="1"/>
            </p:cNvPicPr>
            <p:nvPr/>
          </p:nvPicPr>
          <p:blipFill>
            <a:blip r:embed="rId6"/>
            <a:srcRect/>
            <a:stretch>
              <a:fillRect/>
            </a:stretch>
          </p:blipFill>
          <p:spPr bwMode="auto">
            <a:xfrm>
              <a:off x="3085" y="2695"/>
              <a:ext cx="193" cy="147"/>
            </a:xfrm>
            <a:prstGeom prst="rect">
              <a:avLst/>
            </a:prstGeom>
            <a:noFill/>
            <a:ln w="9525">
              <a:noFill/>
              <a:miter lim="800000"/>
              <a:headEnd/>
              <a:tailEnd/>
            </a:ln>
            <a:effectLst>
              <a:outerShdw dist="38100" dir="2700000" algn="tl" rotWithShape="0">
                <a:srgbClr val="000000">
                  <a:alpha val="39999"/>
                </a:srgbClr>
              </a:outerShdw>
            </a:effectLst>
          </p:spPr>
        </p:pic>
        <p:pic>
          <p:nvPicPr>
            <p:cNvPr id="43" name="Picture 56" descr="E:\jennifer icons\urban2.png"/>
            <p:cNvPicPr>
              <a:picLocks noChangeAspect="1" noChangeArrowheads="1"/>
            </p:cNvPicPr>
            <p:nvPr/>
          </p:nvPicPr>
          <p:blipFill>
            <a:blip r:embed="rId7"/>
            <a:srcRect/>
            <a:stretch>
              <a:fillRect/>
            </a:stretch>
          </p:blipFill>
          <p:spPr bwMode="auto">
            <a:xfrm>
              <a:off x="3124" y="1213"/>
              <a:ext cx="138" cy="169"/>
            </a:xfrm>
            <a:prstGeom prst="rect">
              <a:avLst/>
            </a:prstGeom>
            <a:noFill/>
            <a:effectLst>
              <a:outerShdw blurRad="50800" dist="38100" dir="2700000" algn="tl" rotWithShape="0">
                <a:prstClr val="black">
                  <a:alpha val="40000"/>
                </a:prstClr>
              </a:outerShdw>
            </a:effectLst>
          </p:spPr>
        </p:pic>
        <p:pic>
          <p:nvPicPr>
            <p:cNvPr id="44" name="Picture 58" descr="E:\jennifer icons\eduucation2.png"/>
            <p:cNvPicPr>
              <a:picLocks noChangeAspect="1" noChangeArrowheads="1"/>
            </p:cNvPicPr>
            <p:nvPr/>
          </p:nvPicPr>
          <p:blipFill>
            <a:blip r:embed="rId8"/>
            <a:srcRect/>
            <a:stretch>
              <a:fillRect/>
            </a:stretch>
          </p:blipFill>
          <p:spPr bwMode="auto">
            <a:xfrm>
              <a:off x="2493" y="2685"/>
              <a:ext cx="150" cy="170"/>
            </a:xfrm>
            <a:prstGeom prst="rect">
              <a:avLst/>
            </a:prstGeom>
            <a:noFill/>
            <a:effectLst>
              <a:outerShdw blurRad="50800" dist="38100" dir="2700000" algn="tl" rotWithShape="0">
                <a:prstClr val="black">
                  <a:alpha val="40000"/>
                </a:prstClr>
              </a:outerShdw>
            </a:effectLst>
          </p:spPr>
        </p:pic>
        <p:pic>
          <p:nvPicPr>
            <p:cNvPr id="45" name="Picture 59" descr="E:\jennifer icons\environments.png"/>
            <p:cNvPicPr>
              <a:picLocks noChangeAspect="1" noChangeArrowheads="1"/>
            </p:cNvPicPr>
            <p:nvPr/>
          </p:nvPicPr>
          <p:blipFill>
            <a:blip r:embed="rId9"/>
            <a:srcRect/>
            <a:stretch>
              <a:fillRect/>
            </a:stretch>
          </p:blipFill>
          <p:spPr bwMode="auto">
            <a:xfrm>
              <a:off x="3519" y="1641"/>
              <a:ext cx="195" cy="192"/>
            </a:xfrm>
            <a:prstGeom prst="rect">
              <a:avLst/>
            </a:prstGeom>
            <a:noFill/>
            <a:effectLst>
              <a:outerShdw blurRad="50800" dist="38100" dir="2700000" algn="tl" rotWithShape="0">
                <a:prstClr val="black">
                  <a:alpha val="40000"/>
                </a:prstClr>
              </a:outerShdw>
            </a:effectLst>
          </p:spPr>
        </p:pic>
        <p:pic>
          <p:nvPicPr>
            <p:cNvPr id="46" name="Picture 62" descr="E:\jennifer icons\socialservices.png"/>
            <p:cNvPicPr>
              <a:picLocks noChangeAspect="1" noChangeArrowheads="1"/>
            </p:cNvPicPr>
            <p:nvPr/>
          </p:nvPicPr>
          <p:blipFill>
            <a:blip r:embed="rId10"/>
            <a:srcRect/>
            <a:stretch>
              <a:fillRect/>
            </a:stretch>
          </p:blipFill>
          <p:spPr bwMode="auto">
            <a:xfrm>
              <a:off x="2044" y="2240"/>
              <a:ext cx="191" cy="200"/>
            </a:xfrm>
            <a:prstGeom prst="rect">
              <a:avLst/>
            </a:prstGeom>
            <a:noFill/>
            <a:effectLst>
              <a:outerShdw blurRad="50800" dist="38100" dir="2700000" algn="tl" rotWithShape="0">
                <a:prstClr val="black">
                  <a:alpha val="40000"/>
                </a:prstClr>
              </a:outerShdw>
            </a:effectLst>
          </p:spPr>
        </p:pic>
        <p:pic>
          <p:nvPicPr>
            <p:cNvPr id="47" name="Picture 63" descr="E:\jennifer icons\energy2.png"/>
            <p:cNvPicPr>
              <a:picLocks noChangeAspect="1" noChangeArrowheads="1"/>
            </p:cNvPicPr>
            <p:nvPr/>
          </p:nvPicPr>
          <p:blipFill>
            <a:blip r:embed="rId11"/>
            <a:srcRect/>
            <a:stretch>
              <a:fillRect/>
            </a:stretch>
          </p:blipFill>
          <p:spPr bwMode="auto">
            <a:xfrm>
              <a:off x="3499" y="2248"/>
              <a:ext cx="215" cy="211"/>
            </a:xfrm>
            <a:prstGeom prst="rect">
              <a:avLst/>
            </a:prstGeom>
            <a:noFill/>
            <a:effectLst>
              <a:outerShdw blurRad="50800" dist="38100" dir="2700000" algn="tl" rotWithShape="0">
                <a:prstClr val="black">
                  <a:alpha val="40000"/>
                </a:prstClr>
              </a:outerShdw>
            </a:effectLst>
          </p:spPr>
        </p:pic>
        <p:pic>
          <p:nvPicPr>
            <p:cNvPr id="48" name="Picture 61" descr="E:\jennifer icons\public safety2.png"/>
            <p:cNvPicPr>
              <a:picLocks noChangeAspect="1" noChangeArrowheads="1"/>
            </p:cNvPicPr>
            <p:nvPr/>
          </p:nvPicPr>
          <p:blipFill>
            <a:blip r:embed="rId12"/>
            <a:srcRect/>
            <a:stretch>
              <a:fillRect/>
            </a:stretch>
          </p:blipFill>
          <p:spPr bwMode="auto">
            <a:xfrm>
              <a:off x="2035" y="1648"/>
              <a:ext cx="167" cy="198"/>
            </a:xfrm>
            <a:prstGeom prst="rect">
              <a:avLst/>
            </a:prstGeom>
            <a:noFill/>
            <a:effectLst>
              <a:outerShdw blurRad="50800" dist="38100" dir="2700000" algn="tl" rotWithShape="0">
                <a:prstClr val="black">
                  <a:alpha val="40000"/>
                </a:prstClr>
              </a:outerShdw>
            </a:effectLst>
          </p:spPr>
        </p:pic>
        <p:pic>
          <p:nvPicPr>
            <p:cNvPr id="49" name="Picture 39"/>
            <p:cNvPicPr>
              <a:picLocks noChangeAspect="1"/>
            </p:cNvPicPr>
            <p:nvPr/>
          </p:nvPicPr>
          <p:blipFill>
            <a:blip r:embed="rId4"/>
            <a:srcRect/>
            <a:stretch>
              <a:fillRect/>
            </a:stretch>
          </p:blipFill>
          <p:spPr bwMode="auto">
            <a:xfrm>
              <a:off x="2998" y="1664"/>
              <a:ext cx="363" cy="853"/>
            </a:xfrm>
            <a:prstGeom prst="rect">
              <a:avLst/>
            </a:prstGeom>
            <a:noFill/>
            <a:ln w="9525">
              <a:noFill/>
              <a:miter lim="800000"/>
              <a:headEnd/>
              <a:tailEnd/>
            </a:ln>
          </p:spPr>
        </p:pic>
        <p:sp>
          <p:nvSpPr>
            <p:cNvPr id="50" name="Rectangle 19"/>
            <p:cNvSpPr>
              <a:spLocks noChangeArrowheads="1"/>
            </p:cNvSpPr>
            <p:nvPr/>
          </p:nvSpPr>
          <p:spPr bwMode="auto">
            <a:xfrm>
              <a:off x="2344" y="1757"/>
              <a:ext cx="1036" cy="115"/>
            </a:xfrm>
            <a:prstGeom prst="rect">
              <a:avLst/>
            </a:prstGeom>
            <a:noFill/>
            <a:ln w="9525">
              <a:noFill/>
              <a:prstDash val="dash"/>
              <a:miter lim="800000"/>
              <a:headEnd/>
              <a:tailEnd/>
            </a:ln>
          </p:spPr>
          <p:txBody>
            <a:bodyPr lIns="60954" tIns="30477" rIns="60954" bIns="30477">
              <a:spAutoFit/>
            </a:bodyPr>
            <a:lstStyle/>
            <a:p>
              <a:pPr algn="ctr" defTabSz="609600"/>
              <a:r>
                <a:rPr lang="en-US" sz="1700" b="1" dirty="0">
                  <a:solidFill>
                    <a:srgbClr val="147DFC"/>
                  </a:solidFill>
                  <a:latin typeface="Century Gothic" pitchFamily="34" charset="0"/>
                  <a:ea typeface="MS PGothic" pitchFamily="34" charset="-128"/>
                  <a:cs typeface="Arial" pitchFamily="34" charset="0"/>
                </a:rPr>
                <a:t>Planning and Management</a:t>
              </a:r>
            </a:p>
          </p:txBody>
        </p:sp>
        <p:sp>
          <p:nvSpPr>
            <p:cNvPr id="51" name="Rectangle 16"/>
            <p:cNvSpPr>
              <a:spLocks noChangeArrowheads="1"/>
            </p:cNvSpPr>
            <p:nvPr/>
          </p:nvSpPr>
          <p:spPr bwMode="auto">
            <a:xfrm>
              <a:off x="2718" y="1987"/>
              <a:ext cx="318" cy="126"/>
            </a:xfrm>
            <a:prstGeom prst="rect">
              <a:avLst/>
            </a:prstGeom>
            <a:noFill/>
            <a:ln w="9525">
              <a:noFill/>
              <a:prstDash val="dash"/>
              <a:miter lim="800000"/>
              <a:headEnd/>
              <a:tailEnd/>
            </a:ln>
          </p:spPr>
          <p:txBody>
            <a:bodyPr wrap="none" lIns="60954" tIns="30477" rIns="60954" bIns="30477">
              <a:spAutoFit/>
            </a:bodyPr>
            <a:lstStyle/>
            <a:p>
              <a:pPr algn="ctr" defTabSz="609600"/>
              <a:r>
                <a:rPr lang="en-US" sz="1900" b="1" dirty="0">
                  <a:solidFill>
                    <a:srgbClr val="CD3929"/>
                  </a:solidFill>
                  <a:latin typeface="Century Gothic" pitchFamily="34" charset="0"/>
                  <a:ea typeface="MS PGothic" pitchFamily="34" charset="-128"/>
                  <a:cs typeface="Arial" pitchFamily="34" charset="0"/>
                </a:rPr>
                <a:t>Human</a:t>
              </a:r>
            </a:p>
          </p:txBody>
        </p:sp>
        <p:sp>
          <p:nvSpPr>
            <p:cNvPr id="52" name="Rectangle 15"/>
            <p:cNvSpPr>
              <a:spLocks noChangeArrowheads="1"/>
            </p:cNvSpPr>
            <p:nvPr/>
          </p:nvSpPr>
          <p:spPr bwMode="auto">
            <a:xfrm>
              <a:off x="2578" y="2292"/>
              <a:ext cx="544" cy="126"/>
            </a:xfrm>
            <a:prstGeom prst="rect">
              <a:avLst/>
            </a:prstGeom>
            <a:noFill/>
            <a:ln w="9525">
              <a:noFill/>
              <a:prstDash val="dash"/>
              <a:miter lim="800000"/>
              <a:headEnd/>
              <a:tailEnd/>
            </a:ln>
          </p:spPr>
          <p:txBody>
            <a:bodyPr wrap="none" lIns="60954" tIns="30477" rIns="60954" bIns="30477">
              <a:spAutoFit/>
            </a:bodyPr>
            <a:lstStyle/>
            <a:p>
              <a:pPr algn="ctr" defTabSz="609600"/>
              <a:r>
                <a:rPr lang="en-US" sz="1900" b="1" dirty="0">
                  <a:solidFill>
                    <a:srgbClr val="2EB474"/>
                  </a:solidFill>
                  <a:latin typeface="Century Gothic" pitchFamily="34" charset="0"/>
                  <a:ea typeface="MS PGothic" pitchFamily="34" charset="-128"/>
                  <a:cs typeface="Arial" pitchFamily="34" charset="0"/>
                </a:rPr>
                <a:t>Infrastructure</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taLeft_multicolored_White"/>
          <p:cNvPicPr>
            <a:picLocks noChangeAspect="1" noChangeArrowheads="1"/>
          </p:cNvPicPr>
          <p:nvPr/>
        </p:nvPicPr>
        <p:blipFill>
          <a:blip r:embed="rId2"/>
          <a:srcRect/>
          <a:stretch>
            <a:fillRect/>
          </a:stretch>
        </p:blipFill>
        <p:spPr bwMode="auto">
          <a:xfrm>
            <a:off x="0" y="2501881"/>
            <a:ext cx="12424366" cy="7215238"/>
          </a:xfrm>
          <a:prstGeom prst="rect">
            <a:avLst/>
          </a:prstGeom>
          <a:noFill/>
          <a:ln w="9525">
            <a:noFill/>
            <a:miter lim="800000"/>
            <a:headEnd/>
            <a:tailEnd/>
          </a:ln>
        </p:spPr>
      </p:pic>
      <p:sp>
        <p:nvSpPr>
          <p:cNvPr id="5" name="Rectangle 9"/>
          <p:cNvSpPr>
            <a:spLocks noChangeArrowheads="1"/>
          </p:cNvSpPr>
          <p:nvPr/>
        </p:nvSpPr>
        <p:spPr bwMode="auto">
          <a:xfrm>
            <a:off x="13860495" y="6788161"/>
            <a:ext cx="4214842" cy="2259080"/>
          </a:xfrm>
          <a:prstGeom prst="rect">
            <a:avLst/>
          </a:prstGeom>
          <a:noFill/>
          <a:ln w="9525">
            <a:noFill/>
            <a:miter lim="800000"/>
            <a:headEnd/>
            <a:tailEnd/>
          </a:ln>
        </p:spPr>
        <p:txBody>
          <a:bodyPr wrap="square">
            <a:spAutoFit/>
          </a:bodyPr>
          <a:lstStyle/>
          <a:p>
            <a:pPr algn="r">
              <a:lnSpc>
                <a:spcPct val="110000"/>
              </a:lnSpc>
              <a:spcBef>
                <a:spcPct val="10000"/>
              </a:spcBef>
              <a:spcAft>
                <a:spcPct val="10000"/>
              </a:spcAft>
            </a:pPr>
            <a:r>
              <a:rPr lang="en-US" b="1" i="1" dirty="0">
                <a:solidFill>
                  <a:schemeClr val="tx1"/>
                </a:solidFill>
                <a:latin typeface="Calibri" pitchFamily="34" charset="0"/>
                <a:ea typeface="MS PGothic" pitchFamily="34" charset="-128"/>
                <a:cs typeface="Arial" pitchFamily="34" charset="0"/>
              </a:rPr>
              <a:t>Enables leaders to better serve</a:t>
            </a:r>
            <a:r>
              <a:rPr lang="en-US" b="1" i="1" dirty="0">
                <a:solidFill>
                  <a:schemeClr val="bg1"/>
                </a:solidFill>
                <a:latin typeface="Calibri" pitchFamily="34" charset="0"/>
                <a:ea typeface="MS PGothic" pitchFamily="34" charset="-128"/>
                <a:cs typeface="Arial" pitchFamily="34" charset="0"/>
              </a:rPr>
              <a:t> </a:t>
            </a:r>
            <a:r>
              <a:rPr lang="en-US" b="1" i="1" dirty="0">
                <a:solidFill>
                  <a:schemeClr val="accent1"/>
                </a:solidFill>
                <a:latin typeface="Calibri" pitchFamily="34" charset="0"/>
                <a:ea typeface="MS PGothic" pitchFamily="34" charset="-128"/>
                <a:cs typeface="Arial" pitchFamily="34" charset="0"/>
              </a:rPr>
              <a:t>citizens and businesses </a:t>
            </a:r>
            <a:r>
              <a:rPr lang="en-US" b="1" i="1" dirty="0">
                <a:solidFill>
                  <a:schemeClr val="tx1"/>
                </a:solidFill>
                <a:latin typeface="Calibri" pitchFamily="34" charset="0"/>
                <a:ea typeface="MS PGothic" pitchFamily="34" charset="-128"/>
                <a:cs typeface="Arial" pitchFamily="34" charset="0"/>
              </a:rPr>
              <a:t>in a rapidly changing world</a:t>
            </a:r>
            <a:r>
              <a:rPr lang="en-US" i="1" dirty="0">
                <a:solidFill>
                  <a:schemeClr val="tx1"/>
                </a:solidFill>
                <a:latin typeface="Calibri" pitchFamily="34" charset="0"/>
                <a:ea typeface="MS PGothic" pitchFamily="34" charset="-128"/>
                <a:cs typeface="Arial" pitchFamily="34" charset="0"/>
              </a:rPr>
              <a:t> </a:t>
            </a:r>
          </a:p>
        </p:txBody>
      </p:sp>
      <p:sp>
        <p:nvSpPr>
          <p:cNvPr id="10" name="Rectangle 2"/>
          <p:cNvSpPr>
            <a:spLocks noChangeArrowheads="1"/>
          </p:cNvSpPr>
          <p:nvPr/>
        </p:nvSpPr>
        <p:spPr bwMode="auto">
          <a:xfrm>
            <a:off x="171449" y="227013"/>
            <a:ext cx="11831658" cy="846108"/>
          </a:xfrm>
          <a:prstGeom prst="rect">
            <a:avLst/>
          </a:prstGeom>
          <a:noFill/>
          <a:ln w="9525">
            <a:noFill/>
            <a:miter lim="800000"/>
            <a:headEnd/>
            <a:tailEnd/>
          </a:ln>
        </p:spPr>
        <p:txBody>
          <a:bodyPr/>
          <a:lstStyle/>
          <a:p>
            <a:pPr algn="l">
              <a:lnSpc>
                <a:spcPct val="100000"/>
              </a:lnSpc>
            </a:pPr>
            <a:r>
              <a:rPr lang="en-US" b="1" dirty="0" smtClean="0">
                <a:solidFill>
                  <a:srgbClr val="0000FF"/>
                </a:solidFill>
                <a:cs typeface="Arial" pitchFamily="34" charset="0"/>
              </a:rPr>
              <a:t>How can Technology help them?</a:t>
            </a:r>
            <a:endParaRPr lang="en-US" sz="3600" b="1" dirty="0">
              <a:solidFill>
                <a:srgbClr val="0000FF"/>
              </a:solidFill>
              <a:latin typeface="Calibri" pitchFamily="34" charset="0"/>
              <a:cs typeface="Arial" pitchFamily="34" charset="0"/>
            </a:endParaRPr>
          </a:p>
        </p:txBody>
      </p:sp>
      <p:grpSp>
        <p:nvGrpSpPr>
          <p:cNvPr id="6" name="Group 112"/>
          <p:cNvGrpSpPr>
            <a:grpSpLocks/>
          </p:cNvGrpSpPr>
          <p:nvPr/>
        </p:nvGrpSpPr>
        <p:grpSpPr bwMode="auto">
          <a:xfrm>
            <a:off x="5859439" y="2287567"/>
            <a:ext cx="8072494" cy="7429552"/>
            <a:chOff x="1548" y="713"/>
            <a:chExt cx="2644" cy="2649"/>
          </a:xfrm>
        </p:grpSpPr>
        <p:pic>
          <p:nvPicPr>
            <p:cNvPr id="12" name="Picture 13" descr="2_29 basis AAs03"/>
            <p:cNvPicPr>
              <a:picLocks noChangeAspect="1" noChangeArrowheads="1"/>
            </p:cNvPicPr>
            <p:nvPr/>
          </p:nvPicPr>
          <p:blipFill>
            <a:blip r:embed="rId3">
              <a:lum bright="40000" contrast="-100000"/>
            </a:blip>
            <a:srcRect/>
            <a:stretch>
              <a:fillRect/>
            </a:stretch>
          </p:blipFill>
          <p:spPr bwMode="auto">
            <a:xfrm>
              <a:off x="1552" y="724"/>
              <a:ext cx="2640" cy="2638"/>
            </a:xfrm>
            <a:prstGeom prst="rect">
              <a:avLst/>
            </a:prstGeom>
            <a:noFill/>
            <a:ln w="9525">
              <a:noFill/>
              <a:miter lim="800000"/>
              <a:headEnd/>
              <a:tailEnd/>
            </a:ln>
          </p:spPr>
        </p:pic>
        <p:pic>
          <p:nvPicPr>
            <p:cNvPr id="13" name="Picture 39"/>
            <p:cNvPicPr>
              <a:picLocks noChangeAspect="1"/>
            </p:cNvPicPr>
            <p:nvPr/>
          </p:nvPicPr>
          <p:blipFill>
            <a:blip r:embed="rId4"/>
            <a:srcRect/>
            <a:stretch>
              <a:fillRect/>
            </a:stretch>
          </p:blipFill>
          <p:spPr bwMode="auto">
            <a:xfrm>
              <a:off x="2707" y="1426"/>
              <a:ext cx="363" cy="853"/>
            </a:xfrm>
            <a:prstGeom prst="rect">
              <a:avLst/>
            </a:prstGeom>
            <a:noFill/>
            <a:ln w="9525">
              <a:noFill/>
              <a:miter lim="800000"/>
              <a:headEnd/>
              <a:tailEnd/>
            </a:ln>
          </p:spPr>
        </p:pic>
        <p:pic>
          <p:nvPicPr>
            <p:cNvPr id="14" name="Picture 39"/>
            <p:cNvPicPr>
              <a:picLocks noChangeAspect="1"/>
            </p:cNvPicPr>
            <p:nvPr/>
          </p:nvPicPr>
          <p:blipFill>
            <a:blip r:embed="rId4"/>
            <a:srcRect/>
            <a:stretch>
              <a:fillRect/>
            </a:stretch>
          </p:blipFill>
          <p:spPr bwMode="auto">
            <a:xfrm>
              <a:off x="2423" y="1639"/>
              <a:ext cx="363" cy="853"/>
            </a:xfrm>
            <a:prstGeom prst="rect">
              <a:avLst/>
            </a:prstGeom>
            <a:noFill/>
            <a:ln w="9525">
              <a:noFill/>
              <a:miter lim="800000"/>
              <a:headEnd/>
              <a:tailEnd/>
            </a:ln>
          </p:spPr>
        </p:pic>
        <p:sp>
          <p:nvSpPr>
            <p:cNvPr id="15" name="AutoShape 14"/>
            <p:cNvSpPr>
              <a:spLocks noChangeArrowheads="1"/>
            </p:cNvSpPr>
            <p:nvPr/>
          </p:nvSpPr>
          <p:spPr bwMode="auto">
            <a:xfrm>
              <a:off x="1921" y="1090"/>
              <a:ext cx="1894" cy="18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87" y="10800"/>
                  </a:moveTo>
                  <a:cubicBezTo>
                    <a:pt x="3387" y="14894"/>
                    <a:pt x="6706" y="18213"/>
                    <a:pt x="10800" y="18213"/>
                  </a:cubicBezTo>
                  <a:cubicBezTo>
                    <a:pt x="14894" y="18213"/>
                    <a:pt x="18213" y="14894"/>
                    <a:pt x="18213" y="10800"/>
                  </a:cubicBezTo>
                  <a:cubicBezTo>
                    <a:pt x="18213" y="6706"/>
                    <a:pt x="14894" y="3387"/>
                    <a:pt x="10800" y="3387"/>
                  </a:cubicBezTo>
                  <a:cubicBezTo>
                    <a:pt x="6706" y="3387"/>
                    <a:pt x="3387" y="6706"/>
                    <a:pt x="3387" y="10800"/>
                  </a:cubicBezTo>
                  <a:close/>
                </a:path>
              </a:pathLst>
            </a:custGeom>
            <a:solidFill>
              <a:srgbClr val="095ABB">
                <a:alpha val="27058"/>
              </a:srgbClr>
            </a:solidFill>
            <a:ln w="9525" algn="ctr">
              <a:noFill/>
              <a:round/>
              <a:headEnd/>
              <a:tailEnd/>
            </a:ln>
          </p:spPr>
          <p:txBody>
            <a:bodyPr wrap="none" anchor="ctr"/>
            <a:lstStyle/>
            <a:p>
              <a:endParaRPr lang="es-ES" dirty="0"/>
            </a:p>
          </p:txBody>
        </p:sp>
        <p:sp>
          <p:nvSpPr>
            <p:cNvPr id="16" name="AutoShape 15"/>
            <p:cNvSpPr>
              <a:spLocks noChangeArrowheads="1"/>
            </p:cNvSpPr>
            <p:nvPr/>
          </p:nvSpPr>
          <p:spPr bwMode="auto">
            <a:xfrm>
              <a:off x="1548" y="713"/>
              <a:ext cx="2637" cy="26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3 h 21600"/>
                <a:gd name="T26" fmla="*/ 18438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5" y="10800"/>
                  </a:moveTo>
                  <a:cubicBezTo>
                    <a:pt x="2125" y="15591"/>
                    <a:pt x="6009" y="19475"/>
                    <a:pt x="10800" y="19475"/>
                  </a:cubicBezTo>
                  <a:cubicBezTo>
                    <a:pt x="15591" y="19475"/>
                    <a:pt x="19475" y="15591"/>
                    <a:pt x="19475" y="10800"/>
                  </a:cubicBezTo>
                  <a:cubicBezTo>
                    <a:pt x="19475" y="6009"/>
                    <a:pt x="15591" y="2125"/>
                    <a:pt x="10800" y="2125"/>
                  </a:cubicBezTo>
                  <a:cubicBezTo>
                    <a:pt x="6009" y="2125"/>
                    <a:pt x="2125" y="6009"/>
                    <a:pt x="2125" y="10800"/>
                  </a:cubicBezTo>
                  <a:close/>
                </a:path>
              </a:pathLst>
            </a:custGeom>
            <a:solidFill>
              <a:srgbClr val="095ABB">
                <a:alpha val="27058"/>
              </a:srgbClr>
            </a:solidFill>
            <a:ln w="9525" algn="ctr">
              <a:noFill/>
              <a:round/>
              <a:headEnd/>
              <a:tailEnd/>
            </a:ln>
          </p:spPr>
          <p:txBody>
            <a:bodyPr wrap="none" anchor="ctr"/>
            <a:lstStyle/>
            <a:p>
              <a:endParaRPr lang="es-ES" dirty="0"/>
            </a:p>
          </p:txBody>
        </p:sp>
        <p:sp>
          <p:nvSpPr>
            <p:cNvPr id="17" name="Freeform 16"/>
            <p:cNvSpPr>
              <a:spLocks/>
            </p:cNvSpPr>
            <p:nvPr/>
          </p:nvSpPr>
          <p:spPr bwMode="auto">
            <a:xfrm>
              <a:off x="1880" y="1087"/>
              <a:ext cx="245"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18" name="Freeform 17"/>
            <p:cNvSpPr>
              <a:spLocks/>
            </p:cNvSpPr>
            <p:nvPr/>
          </p:nvSpPr>
          <p:spPr bwMode="auto">
            <a:xfrm>
              <a:off x="2744" y="720"/>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19" name="Freeform 18"/>
            <p:cNvSpPr>
              <a:spLocks/>
            </p:cNvSpPr>
            <p:nvPr/>
          </p:nvSpPr>
          <p:spPr bwMode="auto">
            <a:xfrm>
              <a:off x="3599" y="1087"/>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0" name="Freeform 19"/>
            <p:cNvSpPr>
              <a:spLocks/>
            </p:cNvSpPr>
            <p:nvPr/>
          </p:nvSpPr>
          <p:spPr bwMode="auto">
            <a:xfrm>
              <a:off x="1875" y="2729"/>
              <a:ext cx="245"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1" name="Freeform 20"/>
            <p:cNvSpPr>
              <a:spLocks/>
            </p:cNvSpPr>
            <p:nvPr/>
          </p:nvSpPr>
          <p:spPr bwMode="auto">
            <a:xfrm>
              <a:off x="3605" y="2729"/>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2" name="Freeform 21"/>
            <p:cNvSpPr>
              <a:spLocks/>
            </p:cNvSpPr>
            <p:nvPr/>
          </p:nvSpPr>
          <p:spPr bwMode="auto">
            <a:xfrm>
              <a:off x="3936" y="1900"/>
              <a:ext cx="245" cy="246"/>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3" name="Freeform 22"/>
            <p:cNvSpPr>
              <a:spLocks/>
            </p:cNvSpPr>
            <p:nvPr/>
          </p:nvSpPr>
          <p:spPr bwMode="auto">
            <a:xfrm>
              <a:off x="1557" y="1900"/>
              <a:ext cx="244" cy="246"/>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sp>
          <p:nvSpPr>
            <p:cNvPr id="24" name="Freeform 23"/>
            <p:cNvSpPr>
              <a:spLocks/>
            </p:cNvSpPr>
            <p:nvPr/>
          </p:nvSpPr>
          <p:spPr bwMode="auto">
            <a:xfrm>
              <a:off x="2744" y="3102"/>
              <a:ext cx="246" cy="245"/>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569CB2"/>
            </a:solidFill>
            <a:ln w="9525">
              <a:noFill/>
              <a:round/>
              <a:headEnd/>
              <a:tailEnd/>
            </a:ln>
          </p:spPr>
          <p:txBody>
            <a:bodyPr/>
            <a:lstStyle/>
            <a:p>
              <a:endParaRPr lang="es-ES" dirty="0"/>
            </a:p>
          </p:txBody>
        </p:sp>
        <p:grpSp>
          <p:nvGrpSpPr>
            <p:cNvPr id="7" name="Group 24"/>
            <p:cNvGrpSpPr>
              <a:grpSpLocks/>
            </p:cNvGrpSpPr>
            <p:nvPr/>
          </p:nvGrpSpPr>
          <p:grpSpPr bwMode="auto">
            <a:xfrm>
              <a:off x="3640" y="2767"/>
              <a:ext cx="174" cy="157"/>
              <a:chOff x="-1990" y="1704"/>
              <a:chExt cx="648" cy="582"/>
            </a:xfrm>
          </p:grpSpPr>
          <p:grpSp>
            <p:nvGrpSpPr>
              <p:cNvPr id="9" name="Group 25"/>
              <p:cNvGrpSpPr>
                <a:grpSpLocks/>
              </p:cNvGrpSpPr>
              <p:nvPr/>
            </p:nvGrpSpPr>
            <p:grpSpPr bwMode="auto">
              <a:xfrm>
                <a:off x="-1968" y="1728"/>
                <a:ext cx="626" cy="558"/>
                <a:chOff x="-1995" y="1699"/>
                <a:chExt cx="626" cy="558"/>
              </a:xfrm>
            </p:grpSpPr>
            <p:sp>
              <p:nvSpPr>
                <p:cNvPr id="108" name="Freeform 26"/>
                <p:cNvSpPr>
                  <a:spLocks/>
                </p:cNvSpPr>
                <p:nvPr/>
              </p:nvSpPr>
              <p:spPr bwMode="auto">
                <a:xfrm>
                  <a:off x="-1995" y="1699"/>
                  <a:ext cx="362" cy="474"/>
                </a:xfrm>
                <a:custGeom>
                  <a:avLst/>
                  <a:gdLst>
                    <a:gd name="T0" fmla="*/ 264 w 362"/>
                    <a:gd name="T1" fmla="*/ 326 h 474"/>
                    <a:gd name="T2" fmla="*/ 248 w 362"/>
                    <a:gd name="T3" fmla="*/ 290 h 474"/>
                    <a:gd name="T4" fmla="*/ 244 w 362"/>
                    <a:gd name="T5" fmla="*/ 248 h 474"/>
                    <a:gd name="T6" fmla="*/ 246 w 362"/>
                    <a:gd name="T7" fmla="*/ 222 h 474"/>
                    <a:gd name="T8" fmla="*/ 264 w 362"/>
                    <a:gd name="T9" fmla="*/ 174 h 474"/>
                    <a:gd name="T10" fmla="*/ 294 w 362"/>
                    <a:gd name="T11" fmla="*/ 136 h 474"/>
                    <a:gd name="T12" fmla="*/ 338 w 362"/>
                    <a:gd name="T13" fmla="*/ 108 h 474"/>
                    <a:gd name="T14" fmla="*/ 362 w 362"/>
                    <a:gd name="T15" fmla="*/ 100 h 474"/>
                    <a:gd name="T16" fmla="*/ 342 w 362"/>
                    <a:gd name="T17" fmla="*/ 60 h 474"/>
                    <a:gd name="T18" fmla="*/ 312 w 362"/>
                    <a:gd name="T19" fmla="*/ 28 h 474"/>
                    <a:gd name="T20" fmla="*/ 272 w 362"/>
                    <a:gd name="T21" fmla="*/ 8 h 474"/>
                    <a:gd name="T22" fmla="*/ 226 w 362"/>
                    <a:gd name="T23" fmla="*/ 0 h 474"/>
                    <a:gd name="T24" fmla="*/ 210 w 362"/>
                    <a:gd name="T25" fmla="*/ 0 h 474"/>
                    <a:gd name="T26" fmla="*/ 182 w 362"/>
                    <a:gd name="T27" fmla="*/ 6 h 474"/>
                    <a:gd name="T28" fmla="*/ 156 w 362"/>
                    <a:gd name="T29" fmla="*/ 16 h 474"/>
                    <a:gd name="T30" fmla="*/ 134 w 362"/>
                    <a:gd name="T31" fmla="*/ 32 h 474"/>
                    <a:gd name="T32" fmla="*/ 114 w 362"/>
                    <a:gd name="T33" fmla="*/ 52 h 474"/>
                    <a:gd name="T34" fmla="*/ 98 w 362"/>
                    <a:gd name="T35" fmla="*/ 74 h 474"/>
                    <a:gd name="T36" fmla="*/ 88 w 362"/>
                    <a:gd name="T37" fmla="*/ 100 h 474"/>
                    <a:gd name="T38" fmla="*/ 82 w 362"/>
                    <a:gd name="T39" fmla="*/ 128 h 474"/>
                    <a:gd name="T40" fmla="*/ 82 w 362"/>
                    <a:gd name="T41" fmla="*/ 144 h 474"/>
                    <a:gd name="T42" fmla="*/ 84 w 362"/>
                    <a:gd name="T43" fmla="*/ 170 h 474"/>
                    <a:gd name="T44" fmla="*/ 92 w 362"/>
                    <a:gd name="T45" fmla="*/ 196 h 474"/>
                    <a:gd name="T46" fmla="*/ 118 w 362"/>
                    <a:gd name="T47" fmla="*/ 240 h 474"/>
                    <a:gd name="T48" fmla="*/ 94 w 362"/>
                    <a:gd name="T49" fmla="*/ 254 h 474"/>
                    <a:gd name="T50" fmla="*/ 54 w 362"/>
                    <a:gd name="T51" fmla="*/ 292 h 474"/>
                    <a:gd name="T52" fmla="*/ 24 w 362"/>
                    <a:gd name="T53" fmla="*/ 338 h 474"/>
                    <a:gd name="T54" fmla="*/ 4 w 362"/>
                    <a:gd name="T55" fmla="*/ 390 h 474"/>
                    <a:gd name="T56" fmla="*/ 0 w 362"/>
                    <a:gd name="T57" fmla="*/ 418 h 474"/>
                    <a:gd name="T58" fmla="*/ 82 w 362"/>
                    <a:gd name="T59" fmla="*/ 456 h 474"/>
                    <a:gd name="T60" fmla="*/ 128 w 362"/>
                    <a:gd name="T61" fmla="*/ 468 h 474"/>
                    <a:gd name="T62" fmla="*/ 174 w 362"/>
                    <a:gd name="T63" fmla="*/ 474 h 474"/>
                    <a:gd name="T64" fmla="*/ 178 w 362"/>
                    <a:gd name="T65" fmla="*/ 452 h 474"/>
                    <a:gd name="T66" fmla="*/ 194 w 362"/>
                    <a:gd name="T67" fmla="*/ 410 h 474"/>
                    <a:gd name="T68" fmla="*/ 216 w 362"/>
                    <a:gd name="T69" fmla="*/ 372 h 474"/>
                    <a:gd name="T70" fmla="*/ 246 w 362"/>
                    <a:gd name="T71" fmla="*/ 340 h 474"/>
                    <a:gd name="T72" fmla="*/ 264 w 362"/>
                    <a:gd name="T73" fmla="*/ 326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2"/>
                    <a:gd name="T112" fmla="*/ 0 h 474"/>
                    <a:gd name="T113" fmla="*/ 362 w 362"/>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2" h="474">
                      <a:moveTo>
                        <a:pt x="264" y="326"/>
                      </a:moveTo>
                      <a:lnTo>
                        <a:pt x="264" y="326"/>
                      </a:lnTo>
                      <a:lnTo>
                        <a:pt x="256" y="308"/>
                      </a:lnTo>
                      <a:lnTo>
                        <a:pt x="248" y="290"/>
                      </a:lnTo>
                      <a:lnTo>
                        <a:pt x="244" y="270"/>
                      </a:lnTo>
                      <a:lnTo>
                        <a:pt x="244" y="248"/>
                      </a:lnTo>
                      <a:lnTo>
                        <a:pt x="246" y="222"/>
                      </a:lnTo>
                      <a:lnTo>
                        <a:pt x="252" y="198"/>
                      </a:lnTo>
                      <a:lnTo>
                        <a:pt x="264" y="174"/>
                      </a:lnTo>
                      <a:lnTo>
                        <a:pt x="278" y="154"/>
                      </a:lnTo>
                      <a:lnTo>
                        <a:pt x="294" y="136"/>
                      </a:lnTo>
                      <a:lnTo>
                        <a:pt x="316" y="120"/>
                      </a:lnTo>
                      <a:lnTo>
                        <a:pt x="338" y="108"/>
                      </a:lnTo>
                      <a:lnTo>
                        <a:pt x="362" y="100"/>
                      </a:lnTo>
                      <a:lnTo>
                        <a:pt x="354" y="80"/>
                      </a:lnTo>
                      <a:lnTo>
                        <a:pt x="342" y="60"/>
                      </a:lnTo>
                      <a:lnTo>
                        <a:pt x="328" y="42"/>
                      </a:lnTo>
                      <a:lnTo>
                        <a:pt x="312" y="28"/>
                      </a:lnTo>
                      <a:lnTo>
                        <a:pt x="292" y="16"/>
                      </a:lnTo>
                      <a:lnTo>
                        <a:pt x="272" y="8"/>
                      </a:lnTo>
                      <a:lnTo>
                        <a:pt x="248" y="2"/>
                      </a:lnTo>
                      <a:lnTo>
                        <a:pt x="226" y="0"/>
                      </a:lnTo>
                      <a:lnTo>
                        <a:pt x="210" y="0"/>
                      </a:lnTo>
                      <a:lnTo>
                        <a:pt x="196" y="2"/>
                      </a:lnTo>
                      <a:lnTo>
                        <a:pt x="182" y="6"/>
                      </a:lnTo>
                      <a:lnTo>
                        <a:pt x="170" y="10"/>
                      </a:lnTo>
                      <a:lnTo>
                        <a:pt x="156" y="16"/>
                      </a:lnTo>
                      <a:lnTo>
                        <a:pt x="144" y="24"/>
                      </a:lnTo>
                      <a:lnTo>
                        <a:pt x="134" y="32"/>
                      </a:lnTo>
                      <a:lnTo>
                        <a:pt x="124" y="42"/>
                      </a:lnTo>
                      <a:lnTo>
                        <a:pt x="114" y="52"/>
                      </a:lnTo>
                      <a:lnTo>
                        <a:pt x="106" y="62"/>
                      </a:lnTo>
                      <a:lnTo>
                        <a:pt x="98" y="74"/>
                      </a:lnTo>
                      <a:lnTo>
                        <a:pt x="92" y="88"/>
                      </a:lnTo>
                      <a:lnTo>
                        <a:pt x="88" y="100"/>
                      </a:lnTo>
                      <a:lnTo>
                        <a:pt x="84" y="114"/>
                      </a:lnTo>
                      <a:lnTo>
                        <a:pt x="82" y="128"/>
                      </a:lnTo>
                      <a:lnTo>
                        <a:pt x="82" y="144"/>
                      </a:lnTo>
                      <a:lnTo>
                        <a:pt x="82" y="158"/>
                      </a:lnTo>
                      <a:lnTo>
                        <a:pt x="84" y="170"/>
                      </a:lnTo>
                      <a:lnTo>
                        <a:pt x="86" y="184"/>
                      </a:lnTo>
                      <a:lnTo>
                        <a:pt x="92" y="196"/>
                      </a:lnTo>
                      <a:lnTo>
                        <a:pt x="102" y="218"/>
                      </a:lnTo>
                      <a:lnTo>
                        <a:pt x="118" y="240"/>
                      </a:lnTo>
                      <a:lnTo>
                        <a:pt x="94" y="254"/>
                      </a:lnTo>
                      <a:lnTo>
                        <a:pt x="72" y="272"/>
                      </a:lnTo>
                      <a:lnTo>
                        <a:pt x="54" y="292"/>
                      </a:lnTo>
                      <a:lnTo>
                        <a:pt x="36" y="314"/>
                      </a:lnTo>
                      <a:lnTo>
                        <a:pt x="24" y="338"/>
                      </a:lnTo>
                      <a:lnTo>
                        <a:pt x="12" y="362"/>
                      </a:lnTo>
                      <a:lnTo>
                        <a:pt x="4" y="390"/>
                      </a:lnTo>
                      <a:lnTo>
                        <a:pt x="0" y="418"/>
                      </a:lnTo>
                      <a:lnTo>
                        <a:pt x="40" y="440"/>
                      </a:lnTo>
                      <a:lnTo>
                        <a:pt x="82" y="456"/>
                      </a:lnTo>
                      <a:lnTo>
                        <a:pt x="104" y="462"/>
                      </a:lnTo>
                      <a:lnTo>
                        <a:pt x="128" y="468"/>
                      </a:lnTo>
                      <a:lnTo>
                        <a:pt x="150" y="472"/>
                      </a:lnTo>
                      <a:lnTo>
                        <a:pt x="174" y="474"/>
                      </a:lnTo>
                      <a:lnTo>
                        <a:pt x="178" y="452"/>
                      </a:lnTo>
                      <a:lnTo>
                        <a:pt x="186" y="430"/>
                      </a:lnTo>
                      <a:lnTo>
                        <a:pt x="194" y="410"/>
                      </a:lnTo>
                      <a:lnTo>
                        <a:pt x="204" y="390"/>
                      </a:lnTo>
                      <a:lnTo>
                        <a:pt x="216" y="372"/>
                      </a:lnTo>
                      <a:lnTo>
                        <a:pt x="232" y="354"/>
                      </a:lnTo>
                      <a:lnTo>
                        <a:pt x="246" y="340"/>
                      </a:lnTo>
                      <a:lnTo>
                        <a:pt x="264" y="326"/>
                      </a:lnTo>
                      <a:close/>
                    </a:path>
                  </a:pathLst>
                </a:custGeom>
                <a:solidFill>
                  <a:schemeClr val="tx1">
                    <a:alpha val="38823"/>
                  </a:schemeClr>
                </a:solidFill>
                <a:ln w="9525">
                  <a:noFill/>
                  <a:round/>
                  <a:headEnd/>
                  <a:tailEnd/>
                </a:ln>
              </p:spPr>
              <p:txBody>
                <a:bodyPr/>
                <a:lstStyle/>
                <a:p>
                  <a:endParaRPr lang="es-ES" dirty="0"/>
                </a:p>
              </p:txBody>
            </p:sp>
            <p:sp>
              <p:nvSpPr>
                <p:cNvPr id="109" name="Freeform 27"/>
                <p:cNvSpPr>
                  <a:spLocks/>
                </p:cNvSpPr>
                <p:nvPr/>
              </p:nvSpPr>
              <p:spPr bwMode="auto">
                <a:xfrm>
                  <a:off x="-1761" y="1839"/>
                  <a:ext cx="392" cy="418"/>
                </a:xfrm>
                <a:custGeom>
                  <a:avLst/>
                  <a:gdLst>
                    <a:gd name="T0" fmla="*/ 0 w 392"/>
                    <a:gd name="T1" fmla="*/ 366 h 418"/>
                    <a:gd name="T2" fmla="*/ 44 w 392"/>
                    <a:gd name="T3" fmla="*/ 388 h 418"/>
                    <a:gd name="T4" fmla="*/ 92 w 392"/>
                    <a:gd name="T5" fmla="*/ 404 h 418"/>
                    <a:gd name="T6" fmla="*/ 144 w 392"/>
                    <a:gd name="T7" fmla="*/ 414 h 418"/>
                    <a:gd name="T8" fmla="*/ 196 w 392"/>
                    <a:gd name="T9" fmla="*/ 418 h 418"/>
                    <a:gd name="T10" fmla="*/ 224 w 392"/>
                    <a:gd name="T11" fmla="*/ 418 h 418"/>
                    <a:gd name="T12" fmla="*/ 276 w 392"/>
                    <a:gd name="T13" fmla="*/ 410 h 418"/>
                    <a:gd name="T14" fmla="*/ 326 w 392"/>
                    <a:gd name="T15" fmla="*/ 398 h 418"/>
                    <a:gd name="T16" fmla="*/ 372 w 392"/>
                    <a:gd name="T17" fmla="*/ 378 h 418"/>
                    <a:gd name="T18" fmla="*/ 392 w 392"/>
                    <a:gd name="T19" fmla="*/ 366 h 418"/>
                    <a:gd name="T20" fmla="*/ 382 w 392"/>
                    <a:gd name="T21" fmla="*/ 318 h 418"/>
                    <a:gd name="T22" fmla="*/ 360 w 392"/>
                    <a:gd name="T23" fmla="*/ 274 h 418"/>
                    <a:gd name="T24" fmla="*/ 330 w 392"/>
                    <a:gd name="T25" fmla="*/ 238 h 418"/>
                    <a:gd name="T26" fmla="*/ 290 w 392"/>
                    <a:gd name="T27" fmla="*/ 210 h 418"/>
                    <a:gd name="T28" fmla="*/ 304 w 392"/>
                    <a:gd name="T29" fmla="*/ 192 h 418"/>
                    <a:gd name="T30" fmla="*/ 320 w 392"/>
                    <a:gd name="T31" fmla="*/ 150 h 418"/>
                    <a:gd name="T32" fmla="*/ 322 w 392"/>
                    <a:gd name="T33" fmla="*/ 126 h 418"/>
                    <a:gd name="T34" fmla="*/ 320 w 392"/>
                    <a:gd name="T35" fmla="*/ 102 h 418"/>
                    <a:gd name="T36" fmla="*/ 312 w 392"/>
                    <a:gd name="T37" fmla="*/ 78 h 418"/>
                    <a:gd name="T38" fmla="*/ 286 w 392"/>
                    <a:gd name="T39" fmla="*/ 38 h 418"/>
                    <a:gd name="T40" fmla="*/ 246 w 392"/>
                    <a:gd name="T41" fmla="*/ 10 h 418"/>
                    <a:gd name="T42" fmla="*/ 222 w 392"/>
                    <a:gd name="T43" fmla="*/ 4 h 418"/>
                    <a:gd name="T44" fmla="*/ 196 w 392"/>
                    <a:gd name="T45" fmla="*/ 0 h 418"/>
                    <a:gd name="T46" fmla="*/ 184 w 392"/>
                    <a:gd name="T47" fmla="*/ 2 h 418"/>
                    <a:gd name="T48" fmla="*/ 160 w 392"/>
                    <a:gd name="T49" fmla="*/ 6 h 418"/>
                    <a:gd name="T50" fmla="*/ 126 w 392"/>
                    <a:gd name="T51" fmla="*/ 22 h 418"/>
                    <a:gd name="T52" fmla="*/ 92 w 392"/>
                    <a:gd name="T53" fmla="*/ 56 h 418"/>
                    <a:gd name="T54" fmla="*/ 76 w 392"/>
                    <a:gd name="T55" fmla="*/ 90 h 418"/>
                    <a:gd name="T56" fmla="*/ 72 w 392"/>
                    <a:gd name="T57" fmla="*/ 114 h 418"/>
                    <a:gd name="T58" fmla="*/ 72 w 392"/>
                    <a:gd name="T59" fmla="*/ 126 h 418"/>
                    <a:gd name="T60" fmla="*/ 80 w 392"/>
                    <a:gd name="T61" fmla="*/ 172 h 418"/>
                    <a:gd name="T62" fmla="*/ 102 w 392"/>
                    <a:gd name="T63" fmla="*/ 210 h 418"/>
                    <a:gd name="T64" fmla="*/ 82 w 392"/>
                    <a:gd name="T65" fmla="*/ 222 h 418"/>
                    <a:gd name="T66" fmla="*/ 46 w 392"/>
                    <a:gd name="T67" fmla="*/ 256 h 418"/>
                    <a:gd name="T68" fmla="*/ 20 w 392"/>
                    <a:gd name="T69" fmla="*/ 296 h 418"/>
                    <a:gd name="T70" fmla="*/ 4 w 392"/>
                    <a:gd name="T71" fmla="*/ 342 h 418"/>
                    <a:gd name="T72" fmla="*/ 0 w 392"/>
                    <a:gd name="T73" fmla="*/ 366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418"/>
                    <a:gd name="T113" fmla="*/ 392 w 392"/>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418">
                      <a:moveTo>
                        <a:pt x="0" y="366"/>
                      </a:moveTo>
                      <a:lnTo>
                        <a:pt x="0" y="366"/>
                      </a:lnTo>
                      <a:lnTo>
                        <a:pt x="22" y="378"/>
                      </a:lnTo>
                      <a:lnTo>
                        <a:pt x="44" y="388"/>
                      </a:lnTo>
                      <a:lnTo>
                        <a:pt x="68" y="398"/>
                      </a:lnTo>
                      <a:lnTo>
                        <a:pt x="92" y="404"/>
                      </a:lnTo>
                      <a:lnTo>
                        <a:pt x="118" y="410"/>
                      </a:lnTo>
                      <a:lnTo>
                        <a:pt x="144" y="414"/>
                      </a:lnTo>
                      <a:lnTo>
                        <a:pt x="170" y="418"/>
                      </a:lnTo>
                      <a:lnTo>
                        <a:pt x="196" y="418"/>
                      </a:lnTo>
                      <a:lnTo>
                        <a:pt x="224" y="418"/>
                      </a:lnTo>
                      <a:lnTo>
                        <a:pt x="250" y="414"/>
                      </a:lnTo>
                      <a:lnTo>
                        <a:pt x="276" y="410"/>
                      </a:lnTo>
                      <a:lnTo>
                        <a:pt x="300" y="404"/>
                      </a:lnTo>
                      <a:lnTo>
                        <a:pt x="326" y="398"/>
                      </a:lnTo>
                      <a:lnTo>
                        <a:pt x="348" y="388"/>
                      </a:lnTo>
                      <a:lnTo>
                        <a:pt x="372" y="378"/>
                      </a:lnTo>
                      <a:lnTo>
                        <a:pt x="392" y="366"/>
                      </a:lnTo>
                      <a:lnTo>
                        <a:pt x="388" y="342"/>
                      </a:lnTo>
                      <a:lnTo>
                        <a:pt x="382" y="318"/>
                      </a:lnTo>
                      <a:lnTo>
                        <a:pt x="372" y="296"/>
                      </a:lnTo>
                      <a:lnTo>
                        <a:pt x="360" y="274"/>
                      </a:lnTo>
                      <a:lnTo>
                        <a:pt x="346" y="256"/>
                      </a:lnTo>
                      <a:lnTo>
                        <a:pt x="330" y="238"/>
                      </a:lnTo>
                      <a:lnTo>
                        <a:pt x="310" y="222"/>
                      </a:lnTo>
                      <a:lnTo>
                        <a:pt x="290" y="210"/>
                      </a:lnTo>
                      <a:lnTo>
                        <a:pt x="304" y="192"/>
                      </a:lnTo>
                      <a:lnTo>
                        <a:pt x="314" y="172"/>
                      </a:lnTo>
                      <a:lnTo>
                        <a:pt x="320" y="150"/>
                      </a:lnTo>
                      <a:lnTo>
                        <a:pt x="322" y="126"/>
                      </a:lnTo>
                      <a:lnTo>
                        <a:pt x="322" y="114"/>
                      </a:lnTo>
                      <a:lnTo>
                        <a:pt x="320" y="102"/>
                      </a:lnTo>
                      <a:lnTo>
                        <a:pt x="316" y="90"/>
                      </a:lnTo>
                      <a:lnTo>
                        <a:pt x="312" y="78"/>
                      </a:lnTo>
                      <a:lnTo>
                        <a:pt x="300" y="56"/>
                      </a:lnTo>
                      <a:lnTo>
                        <a:pt x="286" y="38"/>
                      </a:lnTo>
                      <a:lnTo>
                        <a:pt x="266" y="22"/>
                      </a:lnTo>
                      <a:lnTo>
                        <a:pt x="246" y="10"/>
                      </a:lnTo>
                      <a:lnTo>
                        <a:pt x="234" y="6"/>
                      </a:lnTo>
                      <a:lnTo>
                        <a:pt x="222" y="4"/>
                      </a:lnTo>
                      <a:lnTo>
                        <a:pt x="210" y="2"/>
                      </a:lnTo>
                      <a:lnTo>
                        <a:pt x="196" y="0"/>
                      </a:lnTo>
                      <a:lnTo>
                        <a:pt x="184" y="2"/>
                      </a:lnTo>
                      <a:lnTo>
                        <a:pt x="172" y="4"/>
                      </a:lnTo>
                      <a:lnTo>
                        <a:pt x="160" y="6"/>
                      </a:lnTo>
                      <a:lnTo>
                        <a:pt x="148" y="10"/>
                      </a:lnTo>
                      <a:lnTo>
                        <a:pt x="126" y="22"/>
                      </a:lnTo>
                      <a:lnTo>
                        <a:pt x="108" y="38"/>
                      </a:lnTo>
                      <a:lnTo>
                        <a:pt x="92" y="56"/>
                      </a:lnTo>
                      <a:lnTo>
                        <a:pt x="80" y="78"/>
                      </a:lnTo>
                      <a:lnTo>
                        <a:pt x="76" y="90"/>
                      </a:lnTo>
                      <a:lnTo>
                        <a:pt x="74" y="102"/>
                      </a:lnTo>
                      <a:lnTo>
                        <a:pt x="72" y="114"/>
                      </a:lnTo>
                      <a:lnTo>
                        <a:pt x="72" y="126"/>
                      </a:lnTo>
                      <a:lnTo>
                        <a:pt x="74" y="150"/>
                      </a:lnTo>
                      <a:lnTo>
                        <a:pt x="80" y="172"/>
                      </a:lnTo>
                      <a:lnTo>
                        <a:pt x="90" y="192"/>
                      </a:lnTo>
                      <a:lnTo>
                        <a:pt x="102" y="210"/>
                      </a:lnTo>
                      <a:lnTo>
                        <a:pt x="82" y="222"/>
                      </a:lnTo>
                      <a:lnTo>
                        <a:pt x="64" y="238"/>
                      </a:lnTo>
                      <a:lnTo>
                        <a:pt x="46" y="256"/>
                      </a:lnTo>
                      <a:lnTo>
                        <a:pt x="32" y="274"/>
                      </a:lnTo>
                      <a:lnTo>
                        <a:pt x="20" y="296"/>
                      </a:lnTo>
                      <a:lnTo>
                        <a:pt x="10" y="318"/>
                      </a:lnTo>
                      <a:lnTo>
                        <a:pt x="4" y="342"/>
                      </a:lnTo>
                      <a:lnTo>
                        <a:pt x="0" y="366"/>
                      </a:lnTo>
                      <a:close/>
                    </a:path>
                  </a:pathLst>
                </a:custGeom>
                <a:solidFill>
                  <a:schemeClr val="tx1">
                    <a:alpha val="38823"/>
                  </a:schemeClr>
                </a:solidFill>
                <a:ln w="9525">
                  <a:noFill/>
                  <a:round/>
                  <a:headEnd/>
                  <a:tailEnd/>
                </a:ln>
              </p:spPr>
              <p:txBody>
                <a:bodyPr/>
                <a:lstStyle/>
                <a:p>
                  <a:endParaRPr lang="es-ES" dirty="0"/>
                </a:p>
              </p:txBody>
            </p:sp>
          </p:grpSp>
          <p:grpSp>
            <p:nvGrpSpPr>
              <p:cNvPr id="11" name="Group 28"/>
              <p:cNvGrpSpPr>
                <a:grpSpLocks/>
              </p:cNvGrpSpPr>
              <p:nvPr/>
            </p:nvGrpSpPr>
            <p:grpSpPr bwMode="auto">
              <a:xfrm>
                <a:off x="-1990" y="1704"/>
                <a:ext cx="626" cy="558"/>
                <a:chOff x="-1995" y="1699"/>
                <a:chExt cx="626" cy="558"/>
              </a:xfrm>
            </p:grpSpPr>
            <p:sp>
              <p:nvSpPr>
                <p:cNvPr id="106" name="Freeform 29"/>
                <p:cNvSpPr>
                  <a:spLocks/>
                </p:cNvSpPr>
                <p:nvPr/>
              </p:nvSpPr>
              <p:spPr bwMode="auto">
                <a:xfrm>
                  <a:off x="-1995" y="1699"/>
                  <a:ext cx="362" cy="474"/>
                </a:xfrm>
                <a:custGeom>
                  <a:avLst/>
                  <a:gdLst>
                    <a:gd name="T0" fmla="*/ 264 w 362"/>
                    <a:gd name="T1" fmla="*/ 326 h 474"/>
                    <a:gd name="T2" fmla="*/ 248 w 362"/>
                    <a:gd name="T3" fmla="*/ 290 h 474"/>
                    <a:gd name="T4" fmla="*/ 244 w 362"/>
                    <a:gd name="T5" fmla="*/ 248 h 474"/>
                    <a:gd name="T6" fmla="*/ 246 w 362"/>
                    <a:gd name="T7" fmla="*/ 222 h 474"/>
                    <a:gd name="T8" fmla="*/ 264 w 362"/>
                    <a:gd name="T9" fmla="*/ 174 h 474"/>
                    <a:gd name="T10" fmla="*/ 294 w 362"/>
                    <a:gd name="T11" fmla="*/ 136 h 474"/>
                    <a:gd name="T12" fmla="*/ 338 w 362"/>
                    <a:gd name="T13" fmla="*/ 108 h 474"/>
                    <a:gd name="T14" fmla="*/ 362 w 362"/>
                    <a:gd name="T15" fmla="*/ 100 h 474"/>
                    <a:gd name="T16" fmla="*/ 342 w 362"/>
                    <a:gd name="T17" fmla="*/ 60 h 474"/>
                    <a:gd name="T18" fmla="*/ 312 w 362"/>
                    <a:gd name="T19" fmla="*/ 28 h 474"/>
                    <a:gd name="T20" fmla="*/ 272 w 362"/>
                    <a:gd name="T21" fmla="*/ 8 h 474"/>
                    <a:gd name="T22" fmla="*/ 226 w 362"/>
                    <a:gd name="T23" fmla="*/ 0 h 474"/>
                    <a:gd name="T24" fmla="*/ 210 w 362"/>
                    <a:gd name="T25" fmla="*/ 0 h 474"/>
                    <a:gd name="T26" fmla="*/ 182 w 362"/>
                    <a:gd name="T27" fmla="*/ 6 h 474"/>
                    <a:gd name="T28" fmla="*/ 156 w 362"/>
                    <a:gd name="T29" fmla="*/ 16 h 474"/>
                    <a:gd name="T30" fmla="*/ 134 w 362"/>
                    <a:gd name="T31" fmla="*/ 32 h 474"/>
                    <a:gd name="T32" fmla="*/ 114 w 362"/>
                    <a:gd name="T33" fmla="*/ 52 h 474"/>
                    <a:gd name="T34" fmla="*/ 98 w 362"/>
                    <a:gd name="T35" fmla="*/ 74 h 474"/>
                    <a:gd name="T36" fmla="*/ 88 w 362"/>
                    <a:gd name="T37" fmla="*/ 100 h 474"/>
                    <a:gd name="T38" fmla="*/ 82 w 362"/>
                    <a:gd name="T39" fmla="*/ 128 h 474"/>
                    <a:gd name="T40" fmla="*/ 82 w 362"/>
                    <a:gd name="T41" fmla="*/ 144 h 474"/>
                    <a:gd name="T42" fmla="*/ 84 w 362"/>
                    <a:gd name="T43" fmla="*/ 170 h 474"/>
                    <a:gd name="T44" fmla="*/ 92 w 362"/>
                    <a:gd name="T45" fmla="*/ 196 h 474"/>
                    <a:gd name="T46" fmla="*/ 118 w 362"/>
                    <a:gd name="T47" fmla="*/ 240 h 474"/>
                    <a:gd name="T48" fmla="*/ 94 w 362"/>
                    <a:gd name="T49" fmla="*/ 254 h 474"/>
                    <a:gd name="T50" fmla="*/ 54 w 362"/>
                    <a:gd name="T51" fmla="*/ 292 h 474"/>
                    <a:gd name="T52" fmla="*/ 24 w 362"/>
                    <a:gd name="T53" fmla="*/ 338 h 474"/>
                    <a:gd name="T54" fmla="*/ 4 w 362"/>
                    <a:gd name="T55" fmla="*/ 390 h 474"/>
                    <a:gd name="T56" fmla="*/ 0 w 362"/>
                    <a:gd name="T57" fmla="*/ 418 h 474"/>
                    <a:gd name="T58" fmla="*/ 82 w 362"/>
                    <a:gd name="T59" fmla="*/ 456 h 474"/>
                    <a:gd name="T60" fmla="*/ 128 w 362"/>
                    <a:gd name="T61" fmla="*/ 468 h 474"/>
                    <a:gd name="T62" fmla="*/ 174 w 362"/>
                    <a:gd name="T63" fmla="*/ 474 h 474"/>
                    <a:gd name="T64" fmla="*/ 178 w 362"/>
                    <a:gd name="T65" fmla="*/ 452 h 474"/>
                    <a:gd name="T66" fmla="*/ 194 w 362"/>
                    <a:gd name="T67" fmla="*/ 410 h 474"/>
                    <a:gd name="T68" fmla="*/ 216 w 362"/>
                    <a:gd name="T69" fmla="*/ 372 h 474"/>
                    <a:gd name="T70" fmla="*/ 246 w 362"/>
                    <a:gd name="T71" fmla="*/ 340 h 474"/>
                    <a:gd name="T72" fmla="*/ 264 w 362"/>
                    <a:gd name="T73" fmla="*/ 326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2"/>
                    <a:gd name="T112" fmla="*/ 0 h 474"/>
                    <a:gd name="T113" fmla="*/ 362 w 362"/>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2" h="474">
                      <a:moveTo>
                        <a:pt x="264" y="326"/>
                      </a:moveTo>
                      <a:lnTo>
                        <a:pt x="264" y="326"/>
                      </a:lnTo>
                      <a:lnTo>
                        <a:pt x="256" y="308"/>
                      </a:lnTo>
                      <a:lnTo>
                        <a:pt x="248" y="290"/>
                      </a:lnTo>
                      <a:lnTo>
                        <a:pt x="244" y="270"/>
                      </a:lnTo>
                      <a:lnTo>
                        <a:pt x="244" y="248"/>
                      </a:lnTo>
                      <a:lnTo>
                        <a:pt x="246" y="222"/>
                      </a:lnTo>
                      <a:lnTo>
                        <a:pt x="252" y="198"/>
                      </a:lnTo>
                      <a:lnTo>
                        <a:pt x="264" y="174"/>
                      </a:lnTo>
                      <a:lnTo>
                        <a:pt x="278" y="154"/>
                      </a:lnTo>
                      <a:lnTo>
                        <a:pt x="294" y="136"/>
                      </a:lnTo>
                      <a:lnTo>
                        <a:pt x="316" y="120"/>
                      </a:lnTo>
                      <a:lnTo>
                        <a:pt x="338" y="108"/>
                      </a:lnTo>
                      <a:lnTo>
                        <a:pt x="362" y="100"/>
                      </a:lnTo>
                      <a:lnTo>
                        <a:pt x="354" y="80"/>
                      </a:lnTo>
                      <a:lnTo>
                        <a:pt x="342" y="60"/>
                      </a:lnTo>
                      <a:lnTo>
                        <a:pt x="328" y="42"/>
                      </a:lnTo>
                      <a:lnTo>
                        <a:pt x="312" y="28"/>
                      </a:lnTo>
                      <a:lnTo>
                        <a:pt x="292" y="16"/>
                      </a:lnTo>
                      <a:lnTo>
                        <a:pt x="272" y="8"/>
                      </a:lnTo>
                      <a:lnTo>
                        <a:pt x="248" y="2"/>
                      </a:lnTo>
                      <a:lnTo>
                        <a:pt x="226" y="0"/>
                      </a:lnTo>
                      <a:lnTo>
                        <a:pt x="210" y="0"/>
                      </a:lnTo>
                      <a:lnTo>
                        <a:pt x="196" y="2"/>
                      </a:lnTo>
                      <a:lnTo>
                        <a:pt x="182" y="6"/>
                      </a:lnTo>
                      <a:lnTo>
                        <a:pt x="170" y="10"/>
                      </a:lnTo>
                      <a:lnTo>
                        <a:pt x="156" y="16"/>
                      </a:lnTo>
                      <a:lnTo>
                        <a:pt x="144" y="24"/>
                      </a:lnTo>
                      <a:lnTo>
                        <a:pt x="134" y="32"/>
                      </a:lnTo>
                      <a:lnTo>
                        <a:pt x="124" y="42"/>
                      </a:lnTo>
                      <a:lnTo>
                        <a:pt x="114" y="52"/>
                      </a:lnTo>
                      <a:lnTo>
                        <a:pt x="106" y="62"/>
                      </a:lnTo>
                      <a:lnTo>
                        <a:pt x="98" y="74"/>
                      </a:lnTo>
                      <a:lnTo>
                        <a:pt x="92" y="88"/>
                      </a:lnTo>
                      <a:lnTo>
                        <a:pt x="88" y="100"/>
                      </a:lnTo>
                      <a:lnTo>
                        <a:pt x="84" y="114"/>
                      </a:lnTo>
                      <a:lnTo>
                        <a:pt x="82" y="128"/>
                      </a:lnTo>
                      <a:lnTo>
                        <a:pt x="82" y="144"/>
                      </a:lnTo>
                      <a:lnTo>
                        <a:pt x="82" y="158"/>
                      </a:lnTo>
                      <a:lnTo>
                        <a:pt x="84" y="170"/>
                      </a:lnTo>
                      <a:lnTo>
                        <a:pt x="86" y="184"/>
                      </a:lnTo>
                      <a:lnTo>
                        <a:pt x="92" y="196"/>
                      </a:lnTo>
                      <a:lnTo>
                        <a:pt x="102" y="218"/>
                      </a:lnTo>
                      <a:lnTo>
                        <a:pt x="118" y="240"/>
                      </a:lnTo>
                      <a:lnTo>
                        <a:pt x="94" y="254"/>
                      </a:lnTo>
                      <a:lnTo>
                        <a:pt x="72" y="272"/>
                      </a:lnTo>
                      <a:lnTo>
                        <a:pt x="54" y="292"/>
                      </a:lnTo>
                      <a:lnTo>
                        <a:pt x="36" y="314"/>
                      </a:lnTo>
                      <a:lnTo>
                        <a:pt x="24" y="338"/>
                      </a:lnTo>
                      <a:lnTo>
                        <a:pt x="12" y="362"/>
                      </a:lnTo>
                      <a:lnTo>
                        <a:pt x="4" y="390"/>
                      </a:lnTo>
                      <a:lnTo>
                        <a:pt x="0" y="418"/>
                      </a:lnTo>
                      <a:lnTo>
                        <a:pt x="40" y="440"/>
                      </a:lnTo>
                      <a:lnTo>
                        <a:pt x="82" y="456"/>
                      </a:lnTo>
                      <a:lnTo>
                        <a:pt x="104" y="462"/>
                      </a:lnTo>
                      <a:lnTo>
                        <a:pt x="128" y="468"/>
                      </a:lnTo>
                      <a:lnTo>
                        <a:pt x="150" y="472"/>
                      </a:lnTo>
                      <a:lnTo>
                        <a:pt x="174" y="474"/>
                      </a:lnTo>
                      <a:lnTo>
                        <a:pt x="178" y="452"/>
                      </a:lnTo>
                      <a:lnTo>
                        <a:pt x="186" y="430"/>
                      </a:lnTo>
                      <a:lnTo>
                        <a:pt x="194" y="410"/>
                      </a:lnTo>
                      <a:lnTo>
                        <a:pt x="204" y="390"/>
                      </a:lnTo>
                      <a:lnTo>
                        <a:pt x="216" y="372"/>
                      </a:lnTo>
                      <a:lnTo>
                        <a:pt x="232" y="354"/>
                      </a:lnTo>
                      <a:lnTo>
                        <a:pt x="246" y="340"/>
                      </a:lnTo>
                      <a:lnTo>
                        <a:pt x="264" y="326"/>
                      </a:lnTo>
                      <a:close/>
                    </a:path>
                  </a:pathLst>
                </a:custGeom>
                <a:solidFill>
                  <a:schemeClr val="bg1"/>
                </a:solidFill>
                <a:ln w="9525">
                  <a:noFill/>
                  <a:round/>
                  <a:headEnd/>
                  <a:tailEnd/>
                </a:ln>
              </p:spPr>
              <p:txBody>
                <a:bodyPr/>
                <a:lstStyle/>
                <a:p>
                  <a:endParaRPr lang="es-ES" dirty="0"/>
                </a:p>
              </p:txBody>
            </p:sp>
            <p:sp>
              <p:nvSpPr>
                <p:cNvPr id="107" name="Freeform 30"/>
                <p:cNvSpPr>
                  <a:spLocks/>
                </p:cNvSpPr>
                <p:nvPr/>
              </p:nvSpPr>
              <p:spPr bwMode="auto">
                <a:xfrm>
                  <a:off x="-1761" y="1839"/>
                  <a:ext cx="392" cy="418"/>
                </a:xfrm>
                <a:custGeom>
                  <a:avLst/>
                  <a:gdLst>
                    <a:gd name="T0" fmla="*/ 0 w 392"/>
                    <a:gd name="T1" fmla="*/ 366 h 418"/>
                    <a:gd name="T2" fmla="*/ 44 w 392"/>
                    <a:gd name="T3" fmla="*/ 388 h 418"/>
                    <a:gd name="T4" fmla="*/ 92 w 392"/>
                    <a:gd name="T5" fmla="*/ 404 h 418"/>
                    <a:gd name="T6" fmla="*/ 144 w 392"/>
                    <a:gd name="T7" fmla="*/ 414 h 418"/>
                    <a:gd name="T8" fmla="*/ 196 w 392"/>
                    <a:gd name="T9" fmla="*/ 418 h 418"/>
                    <a:gd name="T10" fmla="*/ 224 w 392"/>
                    <a:gd name="T11" fmla="*/ 418 h 418"/>
                    <a:gd name="T12" fmla="*/ 276 w 392"/>
                    <a:gd name="T13" fmla="*/ 410 h 418"/>
                    <a:gd name="T14" fmla="*/ 326 w 392"/>
                    <a:gd name="T15" fmla="*/ 398 h 418"/>
                    <a:gd name="T16" fmla="*/ 372 w 392"/>
                    <a:gd name="T17" fmla="*/ 378 h 418"/>
                    <a:gd name="T18" fmla="*/ 392 w 392"/>
                    <a:gd name="T19" fmla="*/ 366 h 418"/>
                    <a:gd name="T20" fmla="*/ 382 w 392"/>
                    <a:gd name="T21" fmla="*/ 318 h 418"/>
                    <a:gd name="T22" fmla="*/ 360 w 392"/>
                    <a:gd name="T23" fmla="*/ 274 h 418"/>
                    <a:gd name="T24" fmla="*/ 330 w 392"/>
                    <a:gd name="T25" fmla="*/ 238 h 418"/>
                    <a:gd name="T26" fmla="*/ 290 w 392"/>
                    <a:gd name="T27" fmla="*/ 210 h 418"/>
                    <a:gd name="T28" fmla="*/ 304 w 392"/>
                    <a:gd name="T29" fmla="*/ 192 h 418"/>
                    <a:gd name="T30" fmla="*/ 320 w 392"/>
                    <a:gd name="T31" fmla="*/ 150 h 418"/>
                    <a:gd name="T32" fmla="*/ 322 w 392"/>
                    <a:gd name="T33" fmla="*/ 126 h 418"/>
                    <a:gd name="T34" fmla="*/ 320 w 392"/>
                    <a:gd name="T35" fmla="*/ 102 h 418"/>
                    <a:gd name="T36" fmla="*/ 312 w 392"/>
                    <a:gd name="T37" fmla="*/ 78 h 418"/>
                    <a:gd name="T38" fmla="*/ 286 w 392"/>
                    <a:gd name="T39" fmla="*/ 38 h 418"/>
                    <a:gd name="T40" fmla="*/ 246 w 392"/>
                    <a:gd name="T41" fmla="*/ 10 h 418"/>
                    <a:gd name="T42" fmla="*/ 222 w 392"/>
                    <a:gd name="T43" fmla="*/ 4 h 418"/>
                    <a:gd name="T44" fmla="*/ 196 w 392"/>
                    <a:gd name="T45" fmla="*/ 0 h 418"/>
                    <a:gd name="T46" fmla="*/ 184 w 392"/>
                    <a:gd name="T47" fmla="*/ 2 h 418"/>
                    <a:gd name="T48" fmla="*/ 160 w 392"/>
                    <a:gd name="T49" fmla="*/ 6 h 418"/>
                    <a:gd name="T50" fmla="*/ 126 w 392"/>
                    <a:gd name="T51" fmla="*/ 22 h 418"/>
                    <a:gd name="T52" fmla="*/ 92 w 392"/>
                    <a:gd name="T53" fmla="*/ 56 h 418"/>
                    <a:gd name="T54" fmla="*/ 76 w 392"/>
                    <a:gd name="T55" fmla="*/ 90 h 418"/>
                    <a:gd name="T56" fmla="*/ 72 w 392"/>
                    <a:gd name="T57" fmla="*/ 114 h 418"/>
                    <a:gd name="T58" fmla="*/ 72 w 392"/>
                    <a:gd name="T59" fmla="*/ 126 h 418"/>
                    <a:gd name="T60" fmla="*/ 80 w 392"/>
                    <a:gd name="T61" fmla="*/ 172 h 418"/>
                    <a:gd name="T62" fmla="*/ 102 w 392"/>
                    <a:gd name="T63" fmla="*/ 210 h 418"/>
                    <a:gd name="T64" fmla="*/ 82 w 392"/>
                    <a:gd name="T65" fmla="*/ 222 h 418"/>
                    <a:gd name="T66" fmla="*/ 46 w 392"/>
                    <a:gd name="T67" fmla="*/ 256 h 418"/>
                    <a:gd name="T68" fmla="*/ 20 w 392"/>
                    <a:gd name="T69" fmla="*/ 296 h 418"/>
                    <a:gd name="T70" fmla="*/ 4 w 392"/>
                    <a:gd name="T71" fmla="*/ 342 h 418"/>
                    <a:gd name="T72" fmla="*/ 0 w 392"/>
                    <a:gd name="T73" fmla="*/ 366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418"/>
                    <a:gd name="T113" fmla="*/ 392 w 392"/>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418">
                      <a:moveTo>
                        <a:pt x="0" y="366"/>
                      </a:moveTo>
                      <a:lnTo>
                        <a:pt x="0" y="366"/>
                      </a:lnTo>
                      <a:lnTo>
                        <a:pt x="22" y="378"/>
                      </a:lnTo>
                      <a:lnTo>
                        <a:pt x="44" y="388"/>
                      </a:lnTo>
                      <a:lnTo>
                        <a:pt x="68" y="398"/>
                      </a:lnTo>
                      <a:lnTo>
                        <a:pt x="92" y="404"/>
                      </a:lnTo>
                      <a:lnTo>
                        <a:pt x="118" y="410"/>
                      </a:lnTo>
                      <a:lnTo>
                        <a:pt x="144" y="414"/>
                      </a:lnTo>
                      <a:lnTo>
                        <a:pt x="170" y="418"/>
                      </a:lnTo>
                      <a:lnTo>
                        <a:pt x="196" y="418"/>
                      </a:lnTo>
                      <a:lnTo>
                        <a:pt x="224" y="418"/>
                      </a:lnTo>
                      <a:lnTo>
                        <a:pt x="250" y="414"/>
                      </a:lnTo>
                      <a:lnTo>
                        <a:pt x="276" y="410"/>
                      </a:lnTo>
                      <a:lnTo>
                        <a:pt x="300" y="404"/>
                      </a:lnTo>
                      <a:lnTo>
                        <a:pt x="326" y="398"/>
                      </a:lnTo>
                      <a:lnTo>
                        <a:pt x="348" y="388"/>
                      </a:lnTo>
                      <a:lnTo>
                        <a:pt x="372" y="378"/>
                      </a:lnTo>
                      <a:lnTo>
                        <a:pt x="392" y="366"/>
                      </a:lnTo>
                      <a:lnTo>
                        <a:pt x="388" y="342"/>
                      </a:lnTo>
                      <a:lnTo>
                        <a:pt x="382" y="318"/>
                      </a:lnTo>
                      <a:lnTo>
                        <a:pt x="372" y="296"/>
                      </a:lnTo>
                      <a:lnTo>
                        <a:pt x="360" y="274"/>
                      </a:lnTo>
                      <a:lnTo>
                        <a:pt x="346" y="256"/>
                      </a:lnTo>
                      <a:lnTo>
                        <a:pt x="330" y="238"/>
                      </a:lnTo>
                      <a:lnTo>
                        <a:pt x="310" y="222"/>
                      </a:lnTo>
                      <a:lnTo>
                        <a:pt x="290" y="210"/>
                      </a:lnTo>
                      <a:lnTo>
                        <a:pt x="304" y="192"/>
                      </a:lnTo>
                      <a:lnTo>
                        <a:pt x="314" y="172"/>
                      </a:lnTo>
                      <a:lnTo>
                        <a:pt x="320" y="150"/>
                      </a:lnTo>
                      <a:lnTo>
                        <a:pt x="322" y="126"/>
                      </a:lnTo>
                      <a:lnTo>
                        <a:pt x="322" y="114"/>
                      </a:lnTo>
                      <a:lnTo>
                        <a:pt x="320" y="102"/>
                      </a:lnTo>
                      <a:lnTo>
                        <a:pt x="316" y="90"/>
                      </a:lnTo>
                      <a:lnTo>
                        <a:pt x="312" y="78"/>
                      </a:lnTo>
                      <a:lnTo>
                        <a:pt x="300" y="56"/>
                      </a:lnTo>
                      <a:lnTo>
                        <a:pt x="286" y="38"/>
                      </a:lnTo>
                      <a:lnTo>
                        <a:pt x="266" y="22"/>
                      </a:lnTo>
                      <a:lnTo>
                        <a:pt x="246" y="10"/>
                      </a:lnTo>
                      <a:lnTo>
                        <a:pt x="234" y="6"/>
                      </a:lnTo>
                      <a:lnTo>
                        <a:pt x="222" y="4"/>
                      </a:lnTo>
                      <a:lnTo>
                        <a:pt x="210" y="2"/>
                      </a:lnTo>
                      <a:lnTo>
                        <a:pt x="196" y="0"/>
                      </a:lnTo>
                      <a:lnTo>
                        <a:pt x="184" y="2"/>
                      </a:lnTo>
                      <a:lnTo>
                        <a:pt x="172" y="4"/>
                      </a:lnTo>
                      <a:lnTo>
                        <a:pt x="160" y="6"/>
                      </a:lnTo>
                      <a:lnTo>
                        <a:pt x="148" y="10"/>
                      </a:lnTo>
                      <a:lnTo>
                        <a:pt x="126" y="22"/>
                      </a:lnTo>
                      <a:lnTo>
                        <a:pt x="108" y="38"/>
                      </a:lnTo>
                      <a:lnTo>
                        <a:pt x="92" y="56"/>
                      </a:lnTo>
                      <a:lnTo>
                        <a:pt x="80" y="78"/>
                      </a:lnTo>
                      <a:lnTo>
                        <a:pt x="76" y="90"/>
                      </a:lnTo>
                      <a:lnTo>
                        <a:pt x="74" y="102"/>
                      </a:lnTo>
                      <a:lnTo>
                        <a:pt x="72" y="114"/>
                      </a:lnTo>
                      <a:lnTo>
                        <a:pt x="72" y="126"/>
                      </a:lnTo>
                      <a:lnTo>
                        <a:pt x="74" y="150"/>
                      </a:lnTo>
                      <a:lnTo>
                        <a:pt x="80" y="172"/>
                      </a:lnTo>
                      <a:lnTo>
                        <a:pt x="90" y="192"/>
                      </a:lnTo>
                      <a:lnTo>
                        <a:pt x="102" y="210"/>
                      </a:lnTo>
                      <a:lnTo>
                        <a:pt x="82" y="222"/>
                      </a:lnTo>
                      <a:lnTo>
                        <a:pt x="64" y="238"/>
                      </a:lnTo>
                      <a:lnTo>
                        <a:pt x="46" y="256"/>
                      </a:lnTo>
                      <a:lnTo>
                        <a:pt x="32" y="274"/>
                      </a:lnTo>
                      <a:lnTo>
                        <a:pt x="20" y="296"/>
                      </a:lnTo>
                      <a:lnTo>
                        <a:pt x="10" y="318"/>
                      </a:lnTo>
                      <a:lnTo>
                        <a:pt x="4" y="342"/>
                      </a:lnTo>
                      <a:lnTo>
                        <a:pt x="0" y="366"/>
                      </a:lnTo>
                      <a:close/>
                    </a:path>
                  </a:pathLst>
                </a:custGeom>
                <a:solidFill>
                  <a:schemeClr val="bg1"/>
                </a:solidFill>
                <a:ln w="9525">
                  <a:noFill/>
                  <a:round/>
                  <a:headEnd/>
                  <a:tailEnd/>
                </a:ln>
              </p:spPr>
              <p:txBody>
                <a:bodyPr/>
                <a:lstStyle/>
                <a:p>
                  <a:endParaRPr lang="es-ES" dirty="0"/>
                </a:p>
              </p:txBody>
            </p:sp>
          </p:grpSp>
        </p:grpSp>
        <p:grpSp>
          <p:nvGrpSpPr>
            <p:cNvPr id="25" name="Group 31"/>
            <p:cNvGrpSpPr>
              <a:grpSpLocks/>
            </p:cNvGrpSpPr>
            <p:nvPr/>
          </p:nvGrpSpPr>
          <p:grpSpPr bwMode="auto">
            <a:xfrm>
              <a:off x="3959" y="1941"/>
              <a:ext cx="194" cy="137"/>
              <a:chOff x="-818" y="1592"/>
              <a:chExt cx="555" cy="404"/>
            </a:xfrm>
          </p:grpSpPr>
          <p:sp>
            <p:nvSpPr>
              <p:cNvPr id="100" name="Freeform 32"/>
              <p:cNvSpPr>
                <a:spLocks noEditPoints="1"/>
              </p:cNvSpPr>
              <p:nvPr/>
            </p:nvSpPr>
            <p:spPr bwMode="auto">
              <a:xfrm>
                <a:off x="-672" y="1592"/>
                <a:ext cx="254" cy="262"/>
              </a:xfrm>
              <a:custGeom>
                <a:avLst/>
                <a:gdLst>
                  <a:gd name="T0" fmla="*/ 2 w 508"/>
                  <a:gd name="T1" fmla="*/ 1 h 524"/>
                  <a:gd name="T2" fmla="*/ 2 w 508"/>
                  <a:gd name="T3" fmla="*/ 1 h 524"/>
                  <a:gd name="T4" fmla="*/ 2 w 508"/>
                  <a:gd name="T5" fmla="*/ 1 h 524"/>
                  <a:gd name="T6" fmla="*/ 2 w 508"/>
                  <a:gd name="T7" fmla="*/ 1 h 524"/>
                  <a:gd name="T8" fmla="*/ 2 w 508"/>
                  <a:gd name="T9" fmla="*/ 1 h 524"/>
                  <a:gd name="T10" fmla="*/ 2 w 508"/>
                  <a:gd name="T11" fmla="*/ 1 h 524"/>
                  <a:gd name="T12" fmla="*/ 2 w 508"/>
                  <a:gd name="T13" fmla="*/ 1 h 524"/>
                  <a:gd name="T14" fmla="*/ 2 w 508"/>
                  <a:gd name="T15" fmla="*/ 1 h 524"/>
                  <a:gd name="T16" fmla="*/ 2 w 508"/>
                  <a:gd name="T17" fmla="*/ 1 h 524"/>
                  <a:gd name="T18" fmla="*/ 2 w 508"/>
                  <a:gd name="T19" fmla="*/ 1 h 524"/>
                  <a:gd name="T20" fmla="*/ 2 w 508"/>
                  <a:gd name="T21" fmla="*/ 1 h 524"/>
                  <a:gd name="T22" fmla="*/ 1 w 508"/>
                  <a:gd name="T23" fmla="*/ 1 h 524"/>
                  <a:gd name="T24" fmla="*/ 1 w 508"/>
                  <a:gd name="T25" fmla="*/ 1 h 524"/>
                  <a:gd name="T26" fmla="*/ 1 w 508"/>
                  <a:gd name="T27" fmla="*/ 1 h 524"/>
                  <a:gd name="T28" fmla="*/ 1 w 508"/>
                  <a:gd name="T29" fmla="*/ 1 h 524"/>
                  <a:gd name="T30" fmla="*/ 1 w 508"/>
                  <a:gd name="T31" fmla="*/ 1 h 524"/>
                  <a:gd name="T32" fmla="*/ 1 w 508"/>
                  <a:gd name="T33" fmla="*/ 1 h 524"/>
                  <a:gd name="T34" fmla="*/ 1 w 508"/>
                  <a:gd name="T35" fmla="*/ 1 h 524"/>
                  <a:gd name="T36" fmla="*/ 1 w 508"/>
                  <a:gd name="T37" fmla="*/ 1 h 524"/>
                  <a:gd name="T38" fmla="*/ 1 w 508"/>
                  <a:gd name="T39" fmla="*/ 1 h 524"/>
                  <a:gd name="T40" fmla="*/ 1 w 508"/>
                  <a:gd name="T41" fmla="*/ 1 h 524"/>
                  <a:gd name="T42" fmla="*/ 1 w 508"/>
                  <a:gd name="T43" fmla="*/ 1 h 524"/>
                  <a:gd name="T44" fmla="*/ 1 w 508"/>
                  <a:gd name="T45" fmla="*/ 1 h 524"/>
                  <a:gd name="T46" fmla="*/ 1 w 508"/>
                  <a:gd name="T47" fmla="*/ 1 h 524"/>
                  <a:gd name="T48" fmla="*/ 1 w 508"/>
                  <a:gd name="T49" fmla="*/ 1 h 524"/>
                  <a:gd name="T50" fmla="*/ 1 w 508"/>
                  <a:gd name="T51" fmla="*/ 1 h 524"/>
                  <a:gd name="T52" fmla="*/ 1 w 508"/>
                  <a:gd name="T53" fmla="*/ 1 h 524"/>
                  <a:gd name="T54" fmla="*/ 1 w 508"/>
                  <a:gd name="T55" fmla="*/ 1 h 524"/>
                  <a:gd name="T56" fmla="*/ 1 w 508"/>
                  <a:gd name="T57" fmla="*/ 1 h 524"/>
                  <a:gd name="T58" fmla="*/ 2 w 508"/>
                  <a:gd name="T59" fmla="*/ 1 h 524"/>
                  <a:gd name="T60" fmla="*/ 2 w 508"/>
                  <a:gd name="T61" fmla="*/ 1 h 524"/>
                  <a:gd name="T62" fmla="*/ 2 w 508"/>
                  <a:gd name="T63" fmla="*/ 1 h 524"/>
                  <a:gd name="T64" fmla="*/ 2 w 508"/>
                  <a:gd name="T65" fmla="*/ 1 h 524"/>
                  <a:gd name="T66" fmla="*/ 2 w 508"/>
                  <a:gd name="T67" fmla="*/ 1 h 524"/>
                  <a:gd name="T68" fmla="*/ 2 w 508"/>
                  <a:gd name="T69" fmla="*/ 1 h 524"/>
                  <a:gd name="T70" fmla="*/ 2 w 508"/>
                  <a:gd name="T71" fmla="*/ 1 h 524"/>
                  <a:gd name="T72" fmla="*/ 2 w 508"/>
                  <a:gd name="T73" fmla="*/ 1 h 524"/>
                  <a:gd name="T74" fmla="*/ 2 w 508"/>
                  <a:gd name="T75" fmla="*/ 1 h 524"/>
                  <a:gd name="T76" fmla="*/ 2 w 508"/>
                  <a:gd name="T77" fmla="*/ 1 h 524"/>
                  <a:gd name="T78" fmla="*/ 2 w 508"/>
                  <a:gd name="T79" fmla="*/ 1 h 524"/>
                  <a:gd name="T80" fmla="*/ 2 w 508"/>
                  <a:gd name="T81" fmla="*/ 1 h 524"/>
                  <a:gd name="T82" fmla="*/ 2 w 508"/>
                  <a:gd name="T83" fmla="*/ 1 h 524"/>
                  <a:gd name="T84" fmla="*/ 2 w 508"/>
                  <a:gd name="T85" fmla="*/ 1 h 524"/>
                  <a:gd name="T86" fmla="*/ 2 w 508"/>
                  <a:gd name="T87" fmla="*/ 1 h 524"/>
                  <a:gd name="T88" fmla="*/ 2 w 508"/>
                  <a:gd name="T89" fmla="*/ 1 h 524"/>
                  <a:gd name="T90" fmla="*/ 2 w 508"/>
                  <a:gd name="T91" fmla="*/ 1 h 524"/>
                  <a:gd name="T92" fmla="*/ 2 w 508"/>
                  <a:gd name="T93" fmla="*/ 1 h 524"/>
                  <a:gd name="T94" fmla="*/ 1 w 508"/>
                  <a:gd name="T95" fmla="*/ 0 h 524"/>
                  <a:gd name="T96" fmla="*/ 1 w 508"/>
                  <a:gd name="T97" fmla="*/ 1 h 524"/>
                  <a:gd name="T98" fmla="*/ 1 w 508"/>
                  <a:gd name="T99" fmla="*/ 1 h 524"/>
                  <a:gd name="T100" fmla="*/ 1 w 508"/>
                  <a:gd name="T101" fmla="*/ 1 h 524"/>
                  <a:gd name="T102" fmla="*/ 1 w 508"/>
                  <a:gd name="T103" fmla="*/ 1 h 524"/>
                  <a:gd name="T104" fmla="*/ 1 w 508"/>
                  <a:gd name="T105" fmla="*/ 1 h 524"/>
                  <a:gd name="T106" fmla="*/ 1 w 508"/>
                  <a:gd name="T107" fmla="*/ 1 h 524"/>
                  <a:gd name="T108" fmla="*/ 1 w 508"/>
                  <a:gd name="T109" fmla="*/ 1 h 524"/>
                  <a:gd name="T110" fmla="*/ 1 w 508"/>
                  <a:gd name="T111" fmla="*/ 1 h 524"/>
                  <a:gd name="T112" fmla="*/ 1 w 508"/>
                  <a:gd name="T113" fmla="*/ 1 h 524"/>
                  <a:gd name="T114" fmla="*/ 1 w 508"/>
                  <a:gd name="T115" fmla="*/ 1 h 524"/>
                  <a:gd name="T116" fmla="*/ 1 w 508"/>
                  <a:gd name="T117" fmla="*/ 1 h 524"/>
                  <a:gd name="T118" fmla="*/ 1 w 508"/>
                  <a:gd name="T119" fmla="*/ 2 h 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8"/>
                  <a:gd name="T181" fmla="*/ 0 h 524"/>
                  <a:gd name="T182" fmla="*/ 508 w 508"/>
                  <a:gd name="T183" fmla="*/ 524 h 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8" h="524">
                    <a:moveTo>
                      <a:pt x="254" y="73"/>
                    </a:moveTo>
                    <a:lnTo>
                      <a:pt x="254" y="73"/>
                    </a:lnTo>
                    <a:lnTo>
                      <a:pt x="266" y="73"/>
                    </a:lnTo>
                    <a:lnTo>
                      <a:pt x="277" y="75"/>
                    </a:lnTo>
                    <a:lnTo>
                      <a:pt x="288" y="78"/>
                    </a:lnTo>
                    <a:lnTo>
                      <a:pt x="298" y="81"/>
                    </a:lnTo>
                    <a:lnTo>
                      <a:pt x="308" y="86"/>
                    </a:lnTo>
                    <a:lnTo>
                      <a:pt x="318" y="93"/>
                    </a:lnTo>
                    <a:lnTo>
                      <a:pt x="326" y="99"/>
                    </a:lnTo>
                    <a:lnTo>
                      <a:pt x="334" y="106"/>
                    </a:lnTo>
                    <a:lnTo>
                      <a:pt x="341" y="114"/>
                    </a:lnTo>
                    <a:lnTo>
                      <a:pt x="347" y="122"/>
                    </a:lnTo>
                    <a:lnTo>
                      <a:pt x="354" y="132"/>
                    </a:lnTo>
                    <a:lnTo>
                      <a:pt x="358" y="142"/>
                    </a:lnTo>
                    <a:lnTo>
                      <a:pt x="362" y="153"/>
                    </a:lnTo>
                    <a:lnTo>
                      <a:pt x="365" y="163"/>
                    </a:lnTo>
                    <a:lnTo>
                      <a:pt x="367" y="174"/>
                    </a:lnTo>
                    <a:lnTo>
                      <a:pt x="367" y="185"/>
                    </a:lnTo>
                    <a:lnTo>
                      <a:pt x="367" y="197"/>
                    </a:lnTo>
                    <a:lnTo>
                      <a:pt x="365" y="208"/>
                    </a:lnTo>
                    <a:lnTo>
                      <a:pt x="362" y="220"/>
                    </a:lnTo>
                    <a:lnTo>
                      <a:pt x="358" y="229"/>
                    </a:lnTo>
                    <a:lnTo>
                      <a:pt x="354" y="239"/>
                    </a:lnTo>
                    <a:lnTo>
                      <a:pt x="347" y="249"/>
                    </a:lnTo>
                    <a:lnTo>
                      <a:pt x="341" y="257"/>
                    </a:lnTo>
                    <a:lnTo>
                      <a:pt x="334" y="265"/>
                    </a:lnTo>
                    <a:lnTo>
                      <a:pt x="326" y="273"/>
                    </a:lnTo>
                    <a:lnTo>
                      <a:pt x="318" y="280"/>
                    </a:lnTo>
                    <a:lnTo>
                      <a:pt x="308" y="285"/>
                    </a:lnTo>
                    <a:lnTo>
                      <a:pt x="298" y="290"/>
                    </a:lnTo>
                    <a:lnTo>
                      <a:pt x="288" y="295"/>
                    </a:lnTo>
                    <a:lnTo>
                      <a:pt x="277" y="296"/>
                    </a:lnTo>
                    <a:lnTo>
                      <a:pt x="266" y="298"/>
                    </a:lnTo>
                    <a:lnTo>
                      <a:pt x="254" y="299"/>
                    </a:lnTo>
                    <a:lnTo>
                      <a:pt x="243" y="298"/>
                    </a:lnTo>
                    <a:lnTo>
                      <a:pt x="231" y="296"/>
                    </a:lnTo>
                    <a:lnTo>
                      <a:pt x="220" y="295"/>
                    </a:lnTo>
                    <a:lnTo>
                      <a:pt x="210" y="290"/>
                    </a:lnTo>
                    <a:lnTo>
                      <a:pt x="201" y="285"/>
                    </a:lnTo>
                    <a:lnTo>
                      <a:pt x="191" y="280"/>
                    </a:lnTo>
                    <a:lnTo>
                      <a:pt x="183" y="273"/>
                    </a:lnTo>
                    <a:lnTo>
                      <a:pt x="175" y="265"/>
                    </a:lnTo>
                    <a:lnTo>
                      <a:pt x="166" y="257"/>
                    </a:lnTo>
                    <a:lnTo>
                      <a:pt x="160" y="249"/>
                    </a:lnTo>
                    <a:lnTo>
                      <a:pt x="155" y="239"/>
                    </a:lnTo>
                    <a:lnTo>
                      <a:pt x="150" y="229"/>
                    </a:lnTo>
                    <a:lnTo>
                      <a:pt x="147" y="220"/>
                    </a:lnTo>
                    <a:lnTo>
                      <a:pt x="144" y="208"/>
                    </a:lnTo>
                    <a:lnTo>
                      <a:pt x="142" y="197"/>
                    </a:lnTo>
                    <a:lnTo>
                      <a:pt x="140" y="185"/>
                    </a:lnTo>
                    <a:lnTo>
                      <a:pt x="142" y="174"/>
                    </a:lnTo>
                    <a:lnTo>
                      <a:pt x="144" y="163"/>
                    </a:lnTo>
                    <a:lnTo>
                      <a:pt x="147" y="153"/>
                    </a:lnTo>
                    <a:lnTo>
                      <a:pt x="150" y="142"/>
                    </a:lnTo>
                    <a:lnTo>
                      <a:pt x="155" y="132"/>
                    </a:lnTo>
                    <a:lnTo>
                      <a:pt x="160" y="122"/>
                    </a:lnTo>
                    <a:lnTo>
                      <a:pt x="166" y="114"/>
                    </a:lnTo>
                    <a:lnTo>
                      <a:pt x="175" y="106"/>
                    </a:lnTo>
                    <a:lnTo>
                      <a:pt x="183" y="99"/>
                    </a:lnTo>
                    <a:lnTo>
                      <a:pt x="191" y="93"/>
                    </a:lnTo>
                    <a:lnTo>
                      <a:pt x="201" y="86"/>
                    </a:lnTo>
                    <a:lnTo>
                      <a:pt x="210" y="81"/>
                    </a:lnTo>
                    <a:lnTo>
                      <a:pt x="220" y="78"/>
                    </a:lnTo>
                    <a:lnTo>
                      <a:pt x="231" y="75"/>
                    </a:lnTo>
                    <a:lnTo>
                      <a:pt x="243" y="73"/>
                    </a:lnTo>
                    <a:lnTo>
                      <a:pt x="254" y="73"/>
                    </a:lnTo>
                    <a:close/>
                    <a:moveTo>
                      <a:pt x="78" y="498"/>
                    </a:moveTo>
                    <a:lnTo>
                      <a:pt x="78" y="498"/>
                    </a:lnTo>
                    <a:lnTo>
                      <a:pt x="80" y="483"/>
                    </a:lnTo>
                    <a:lnTo>
                      <a:pt x="83" y="470"/>
                    </a:lnTo>
                    <a:lnTo>
                      <a:pt x="88" y="459"/>
                    </a:lnTo>
                    <a:lnTo>
                      <a:pt x="93" y="448"/>
                    </a:lnTo>
                    <a:lnTo>
                      <a:pt x="100" y="436"/>
                    </a:lnTo>
                    <a:lnTo>
                      <a:pt x="106" y="426"/>
                    </a:lnTo>
                    <a:lnTo>
                      <a:pt x="113" y="417"/>
                    </a:lnTo>
                    <a:lnTo>
                      <a:pt x="121" y="408"/>
                    </a:lnTo>
                    <a:lnTo>
                      <a:pt x="131" y="400"/>
                    </a:lnTo>
                    <a:lnTo>
                      <a:pt x="140" y="394"/>
                    </a:lnTo>
                    <a:lnTo>
                      <a:pt x="150" y="389"/>
                    </a:lnTo>
                    <a:lnTo>
                      <a:pt x="160" y="384"/>
                    </a:lnTo>
                    <a:lnTo>
                      <a:pt x="171" y="381"/>
                    </a:lnTo>
                    <a:lnTo>
                      <a:pt x="183" y="378"/>
                    </a:lnTo>
                    <a:lnTo>
                      <a:pt x="196" y="376"/>
                    </a:lnTo>
                    <a:lnTo>
                      <a:pt x="209" y="376"/>
                    </a:lnTo>
                    <a:lnTo>
                      <a:pt x="301" y="376"/>
                    </a:lnTo>
                    <a:lnTo>
                      <a:pt x="314" y="376"/>
                    </a:lnTo>
                    <a:lnTo>
                      <a:pt x="326" y="378"/>
                    </a:lnTo>
                    <a:lnTo>
                      <a:pt x="339" y="381"/>
                    </a:lnTo>
                    <a:lnTo>
                      <a:pt x="349" y="384"/>
                    </a:lnTo>
                    <a:lnTo>
                      <a:pt x="360" y="389"/>
                    </a:lnTo>
                    <a:lnTo>
                      <a:pt x="370" y="394"/>
                    </a:lnTo>
                    <a:lnTo>
                      <a:pt x="380" y="400"/>
                    </a:lnTo>
                    <a:lnTo>
                      <a:pt x="388" y="408"/>
                    </a:lnTo>
                    <a:lnTo>
                      <a:pt x="396" y="417"/>
                    </a:lnTo>
                    <a:lnTo>
                      <a:pt x="404" y="426"/>
                    </a:lnTo>
                    <a:lnTo>
                      <a:pt x="411" y="436"/>
                    </a:lnTo>
                    <a:lnTo>
                      <a:pt x="417" y="448"/>
                    </a:lnTo>
                    <a:lnTo>
                      <a:pt x="422" y="459"/>
                    </a:lnTo>
                    <a:lnTo>
                      <a:pt x="425" y="470"/>
                    </a:lnTo>
                    <a:lnTo>
                      <a:pt x="428" y="483"/>
                    </a:lnTo>
                    <a:lnTo>
                      <a:pt x="432" y="498"/>
                    </a:lnTo>
                    <a:lnTo>
                      <a:pt x="435" y="518"/>
                    </a:lnTo>
                    <a:lnTo>
                      <a:pt x="508" y="518"/>
                    </a:lnTo>
                    <a:lnTo>
                      <a:pt x="503" y="488"/>
                    </a:lnTo>
                    <a:lnTo>
                      <a:pt x="497" y="459"/>
                    </a:lnTo>
                    <a:lnTo>
                      <a:pt x="489" y="431"/>
                    </a:lnTo>
                    <a:lnTo>
                      <a:pt x="477" y="407"/>
                    </a:lnTo>
                    <a:lnTo>
                      <a:pt x="463" y="384"/>
                    </a:lnTo>
                    <a:lnTo>
                      <a:pt x="446" y="364"/>
                    </a:lnTo>
                    <a:lnTo>
                      <a:pt x="427" y="347"/>
                    </a:lnTo>
                    <a:lnTo>
                      <a:pt x="406" y="332"/>
                    </a:lnTo>
                    <a:lnTo>
                      <a:pt x="383" y="319"/>
                    </a:lnTo>
                    <a:lnTo>
                      <a:pt x="394" y="306"/>
                    </a:lnTo>
                    <a:lnTo>
                      <a:pt x="406" y="291"/>
                    </a:lnTo>
                    <a:lnTo>
                      <a:pt x="415" y="277"/>
                    </a:lnTo>
                    <a:lnTo>
                      <a:pt x="424" y="260"/>
                    </a:lnTo>
                    <a:lnTo>
                      <a:pt x="430" y="242"/>
                    </a:lnTo>
                    <a:lnTo>
                      <a:pt x="435" y="225"/>
                    </a:lnTo>
                    <a:lnTo>
                      <a:pt x="438" y="205"/>
                    </a:lnTo>
                    <a:lnTo>
                      <a:pt x="440" y="185"/>
                    </a:lnTo>
                    <a:lnTo>
                      <a:pt x="438" y="168"/>
                    </a:lnTo>
                    <a:lnTo>
                      <a:pt x="435" y="148"/>
                    </a:lnTo>
                    <a:lnTo>
                      <a:pt x="432" y="130"/>
                    </a:lnTo>
                    <a:lnTo>
                      <a:pt x="425" y="114"/>
                    </a:lnTo>
                    <a:lnTo>
                      <a:pt x="417" y="98"/>
                    </a:lnTo>
                    <a:lnTo>
                      <a:pt x="407" y="83"/>
                    </a:lnTo>
                    <a:lnTo>
                      <a:pt x="397" y="68"/>
                    </a:lnTo>
                    <a:lnTo>
                      <a:pt x="384" y="55"/>
                    </a:lnTo>
                    <a:lnTo>
                      <a:pt x="371" y="42"/>
                    </a:lnTo>
                    <a:lnTo>
                      <a:pt x="358" y="32"/>
                    </a:lnTo>
                    <a:lnTo>
                      <a:pt x="342" y="23"/>
                    </a:lnTo>
                    <a:lnTo>
                      <a:pt x="326" y="15"/>
                    </a:lnTo>
                    <a:lnTo>
                      <a:pt x="310" y="8"/>
                    </a:lnTo>
                    <a:lnTo>
                      <a:pt x="292" y="5"/>
                    </a:lnTo>
                    <a:lnTo>
                      <a:pt x="274" y="2"/>
                    </a:lnTo>
                    <a:lnTo>
                      <a:pt x="254" y="0"/>
                    </a:lnTo>
                    <a:lnTo>
                      <a:pt x="235" y="2"/>
                    </a:lnTo>
                    <a:lnTo>
                      <a:pt x="217" y="5"/>
                    </a:lnTo>
                    <a:lnTo>
                      <a:pt x="199" y="8"/>
                    </a:lnTo>
                    <a:lnTo>
                      <a:pt x="183" y="15"/>
                    </a:lnTo>
                    <a:lnTo>
                      <a:pt x="166" y="23"/>
                    </a:lnTo>
                    <a:lnTo>
                      <a:pt x="150" y="32"/>
                    </a:lnTo>
                    <a:lnTo>
                      <a:pt x="137" y="42"/>
                    </a:lnTo>
                    <a:lnTo>
                      <a:pt x="122" y="55"/>
                    </a:lnTo>
                    <a:lnTo>
                      <a:pt x="111" y="68"/>
                    </a:lnTo>
                    <a:lnTo>
                      <a:pt x="100" y="83"/>
                    </a:lnTo>
                    <a:lnTo>
                      <a:pt x="92" y="98"/>
                    </a:lnTo>
                    <a:lnTo>
                      <a:pt x="83" y="114"/>
                    </a:lnTo>
                    <a:lnTo>
                      <a:pt x="77" y="130"/>
                    </a:lnTo>
                    <a:lnTo>
                      <a:pt x="72" y="148"/>
                    </a:lnTo>
                    <a:lnTo>
                      <a:pt x="70" y="168"/>
                    </a:lnTo>
                    <a:lnTo>
                      <a:pt x="69" y="185"/>
                    </a:lnTo>
                    <a:lnTo>
                      <a:pt x="70" y="205"/>
                    </a:lnTo>
                    <a:lnTo>
                      <a:pt x="72" y="225"/>
                    </a:lnTo>
                    <a:lnTo>
                      <a:pt x="77" y="242"/>
                    </a:lnTo>
                    <a:lnTo>
                      <a:pt x="85" y="260"/>
                    </a:lnTo>
                    <a:lnTo>
                      <a:pt x="93" y="277"/>
                    </a:lnTo>
                    <a:lnTo>
                      <a:pt x="103" y="291"/>
                    </a:lnTo>
                    <a:lnTo>
                      <a:pt x="114" y="306"/>
                    </a:lnTo>
                    <a:lnTo>
                      <a:pt x="126" y="321"/>
                    </a:lnTo>
                    <a:lnTo>
                      <a:pt x="103" y="332"/>
                    </a:lnTo>
                    <a:lnTo>
                      <a:pt x="82" y="347"/>
                    </a:lnTo>
                    <a:lnTo>
                      <a:pt x="64" y="364"/>
                    </a:lnTo>
                    <a:lnTo>
                      <a:pt x="48" y="384"/>
                    </a:lnTo>
                    <a:lnTo>
                      <a:pt x="33" y="407"/>
                    </a:lnTo>
                    <a:lnTo>
                      <a:pt x="22" y="431"/>
                    </a:lnTo>
                    <a:lnTo>
                      <a:pt x="12" y="459"/>
                    </a:lnTo>
                    <a:lnTo>
                      <a:pt x="7" y="488"/>
                    </a:lnTo>
                    <a:lnTo>
                      <a:pt x="0" y="524"/>
                    </a:lnTo>
                    <a:lnTo>
                      <a:pt x="74" y="524"/>
                    </a:lnTo>
                    <a:lnTo>
                      <a:pt x="78" y="498"/>
                    </a:lnTo>
                    <a:close/>
                  </a:path>
                </a:pathLst>
              </a:custGeom>
              <a:solidFill>
                <a:schemeClr val="bg1"/>
              </a:solidFill>
              <a:ln w="9525">
                <a:noFill/>
                <a:round/>
                <a:headEnd/>
                <a:tailEnd/>
              </a:ln>
            </p:spPr>
            <p:txBody>
              <a:bodyPr/>
              <a:lstStyle/>
              <a:p>
                <a:endParaRPr lang="es-ES" dirty="0"/>
              </a:p>
            </p:txBody>
          </p:sp>
          <p:sp>
            <p:nvSpPr>
              <p:cNvPr id="101" name="Freeform 33"/>
              <p:cNvSpPr>
                <a:spLocks/>
              </p:cNvSpPr>
              <p:nvPr/>
            </p:nvSpPr>
            <p:spPr bwMode="auto">
              <a:xfrm>
                <a:off x="-818" y="1841"/>
                <a:ext cx="181" cy="155"/>
              </a:xfrm>
              <a:custGeom>
                <a:avLst/>
                <a:gdLst>
                  <a:gd name="T0" fmla="*/ 1 w 361"/>
                  <a:gd name="T1" fmla="*/ 0 h 311"/>
                  <a:gd name="T2" fmla="*/ 1 w 361"/>
                  <a:gd name="T3" fmla="*/ 0 h 311"/>
                  <a:gd name="T4" fmla="*/ 1 w 361"/>
                  <a:gd name="T5" fmla="*/ 0 h 311"/>
                  <a:gd name="T6" fmla="*/ 1 w 361"/>
                  <a:gd name="T7" fmla="*/ 0 h 311"/>
                  <a:gd name="T8" fmla="*/ 1 w 361"/>
                  <a:gd name="T9" fmla="*/ 0 h 311"/>
                  <a:gd name="T10" fmla="*/ 1 w 361"/>
                  <a:gd name="T11" fmla="*/ 0 h 311"/>
                  <a:gd name="T12" fmla="*/ 1 w 361"/>
                  <a:gd name="T13" fmla="*/ 0 h 311"/>
                  <a:gd name="T14" fmla="*/ 1 w 361"/>
                  <a:gd name="T15" fmla="*/ 0 h 311"/>
                  <a:gd name="T16" fmla="*/ 1 w 361"/>
                  <a:gd name="T17" fmla="*/ 0 h 311"/>
                  <a:gd name="T18" fmla="*/ 1 w 361"/>
                  <a:gd name="T19" fmla="*/ 0 h 311"/>
                  <a:gd name="T20" fmla="*/ 1 w 361"/>
                  <a:gd name="T21" fmla="*/ 0 h 311"/>
                  <a:gd name="T22" fmla="*/ 1 w 361"/>
                  <a:gd name="T23" fmla="*/ 0 h 311"/>
                  <a:gd name="T24" fmla="*/ 2 w 361"/>
                  <a:gd name="T25" fmla="*/ 0 h 311"/>
                  <a:gd name="T26" fmla="*/ 2 w 361"/>
                  <a:gd name="T27" fmla="*/ 0 h 311"/>
                  <a:gd name="T28" fmla="*/ 2 w 361"/>
                  <a:gd name="T29" fmla="*/ 0 h 311"/>
                  <a:gd name="T30" fmla="*/ 2 w 361"/>
                  <a:gd name="T31" fmla="*/ 0 h 311"/>
                  <a:gd name="T32" fmla="*/ 2 w 361"/>
                  <a:gd name="T33" fmla="*/ 0 h 311"/>
                  <a:gd name="T34" fmla="*/ 2 w 361"/>
                  <a:gd name="T35" fmla="*/ 0 h 311"/>
                  <a:gd name="T36" fmla="*/ 2 w 361"/>
                  <a:gd name="T37" fmla="*/ 0 h 311"/>
                  <a:gd name="T38" fmla="*/ 2 w 361"/>
                  <a:gd name="T39" fmla="*/ 0 h 311"/>
                  <a:gd name="T40" fmla="*/ 2 w 361"/>
                  <a:gd name="T41" fmla="*/ 0 h 311"/>
                  <a:gd name="T42" fmla="*/ 2 w 361"/>
                  <a:gd name="T43" fmla="*/ 0 h 311"/>
                  <a:gd name="T44" fmla="*/ 2 w 361"/>
                  <a:gd name="T45" fmla="*/ 0 h 311"/>
                  <a:gd name="T46" fmla="*/ 2 w 361"/>
                  <a:gd name="T47" fmla="*/ 0 h 311"/>
                  <a:gd name="T48" fmla="*/ 2 w 361"/>
                  <a:gd name="T49" fmla="*/ 1 h 311"/>
                  <a:gd name="T50" fmla="*/ 2 w 361"/>
                  <a:gd name="T51" fmla="*/ 1 h 311"/>
                  <a:gd name="T52" fmla="*/ 2 w 361"/>
                  <a:gd name="T53" fmla="*/ 1 h 311"/>
                  <a:gd name="T54" fmla="*/ 2 w 361"/>
                  <a:gd name="T55" fmla="*/ 1 h 311"/>
                  <a:gd name="T56" fmla="*/ 2 w 361"/>
                  <a:gd name="T57" fmla="*/ 1 h 311"/>
                  <a:gd name="T58" fmla="*/ 2 w 361"/>
                  <a:gd name="T59" fmla="*/ 1 h 311"/>
                  <a:gd name="T60" fmla="*/ 2 w 361"/>
                  <a:gd name="T61" fmla="*/ 1 h 311"/>
                  <a:gd name="T62" fmla="*/ 2 w 361"/>
                  <a:gd name="T63" fmla="*/ 1 h 311"/>
                  <a:gd name="T64" fmla="*/ 1 w 361"/>
                  <a:gd name="T65" fmla="*/ 1 h 311"/>
                  <a:gd name="T66" fmla="*/ 1 w 361"/>
                  <a:gd name="T67" fmla="*/ 1 h 311"/>
                  <a:gd name="T68" fmla="*/ 1 w 361"/>
                  <a:gd name="T69" fmla="*/ 1 h 311"/>
                  <a:gd name="T70" fmla="*/ 1 w 361"/>
                  <a:gd name="T71" fmla="*/ 1 h 311"/>
                  <a:gd name="T72" fmla="*/ 1 w 361"/>
                  <a:gd name="T73" fmla="*/ 1 h 311"/>
                  <a:gd name="T74" fmla="*/ 1 w 361"/>
                  <a:gd name="T75" fmla="*/ 1 h 311"/>
                  <a:gd name="T76" fmla="*/ 1 w 361"/>
                  <a:gd name="T77" fmla="*/ 1 h 311"/>
                  <a:gd name="T78" fmla="*/ 1 w 361"/>
                  <a:gd name="T79" fmla="*/ 1 h 311"/>
                  <a:gd name="T80" fmla="*/ 1 w 361"/>
                  <a:gd name="T81" fmla="*/ 1 h 311"/>
                  <a:gd name="T82" fmla="*/ 1 w 361"/>
                  <a:gd name="T83" fmla="*/ 0 h 311"/>
                  <a:gd name="T84" fmla="*/ 1 w 361"/>
                  <a:gd name="T85" fmla="*/ 0 h 311"/>
                  <a:gd name="T86" fmla="*/ 1 w 361"/>
                  <a:gd name="T87" fmla="*/ 0 h 311"/>
                  <a:gd name="T88" fmla="*/ 1 w 361"/>
                  <a:gd name="T89" fmla="*/ 0 h 311"/>
                  <a:gd name="T90" fmla="*/ 1 w 361"/>
                  <a:gd name="T91" fmla="*/ 0 h 311"/>
                  <a:gd name="T92" fmla="*/ 1 w 361"/>
                  <a:gd name="T93" fmla="*/ 0 h 311"/>
                  <a:gd name="T94" fmla="*/ 1 w 361"/>
                  <a:gd name="T95" fmla="*/ 0 h 311"/>
                  <a:gd name="T96" fmla="*/ 0 w 361"/>
                  <a:gd name="T97" fmla="*/ 0 h 311"/>
                  <a:gd name="T98" fmla="*/ 0 w 361"/>
                  <a:gd name="T99" fmla="*/ 0 h 311"/>
                  <a:gd name="T100" fmla="*/ 0 w 361"/>
                  <a:gd name="T101" fmla="*/ 0 h 311"/>
                  <a:gd name="T102" fmla="*/ 1 w 361"/>
                  <a:gd name="T103" fmla="*/ 0 h 311"/>
                  <a:gd name="T104" fmla="*/ 1 w 361"/>
                  <a:gd name="T105" fmla="*/ 0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311"/>
                  <a:gd name="T161" fmla="*/ 361 w 361"/>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311">
                    <a:moveTo>
                      <a:pt x="77" y="0"/>
                    </a:moveTo>
                    <a:lnTo>
                      <a:pt x="77" y="151"/>
                    </a:lnTo>
                    <a:lnTo>
                      <a:pt x="127" y="182"/>
                    </a:lnTo>
                    <a:lnTo>
                      <a:pt x="173" y="212"/>
                    </a:lnTo>
                    <a:lnTo>
                      <a:pt x="192" y="223"/>
                    </a:lnTo>
                    <a:lnTo>
                      <a:pt x="212" y="233"/>
                    </a:lnTo>
                    <a:lnTo>
                      <a:pt x="230" y="238"/>
                    </a:lnTo>
                    <a:lnTo>
                      <a:pt x="238" y="239"/>
                    </a:lnTo>
                    <a:lnTo>
                      <a:pt x="244" y="239"/>
                    </a:lnTo>
                    <a:lnTo>
                      <a:pt x="254" y="238"/>
                    </a:lnTo>
                    <a:lnTo>
                      <a:pt x="262" y="233"/>
                    </a:lnTo>
                    <a:lnTo>
                      <a:pt x="269" y="225"/>
                    </a:lnTo>
                    <a:lnTo>
                      <a:pt x="273" y="216"/>
                    </a:lnTo>
                    <a:lnTo>
                      <a:pt x="283" y="199"/>
                    </a:lnTo>
                    <a:lnTo>
                      <a:pt x="288" y="182"/>
                    </a:lnTo>
                    <a:lnTo>
                      <a:pt x="361" y="182"/>
                    </a:lnTo>
                    <a:lnTo>
                      <a:pt x="361" y="190"/>
                    </a:lnTo>
                    <a:lnTo>
                      <a:pt x="356" y="207"/>
                    </a:lnTo>
                    <a:lnTo>
                      <a:pt x="350" y="226"/>
                    </a:lnTo>
                    <a:lnTo>
                      <a:pt x="340" y="246"/>
                    </a:lnTo>
                    <a:lnTo>
                      <a:pt x="329" y="265"/>
                    </a:lnTo>
                    <a:lnTo>
                      <a:pt x="322" y="273"/>
                    </a:lnTo>
                    <a:lnTo>
                      <a:pt x="314" y="282"/>
                    </a:lnTo>
                    <a:lnTo>
                      <a:pt x="304" y="290"/>
                    </a:lnTo>
                    <a:lnTo>
                      <a:pt x="296" y="296"/>
                    </a:lnTo>
                    <a:lnTo>
                      <a:pt x="285" y="303"/>
                    </a:lnTo>
                    <a:lnTo>
                      <a:pt x="273" y="306"/>
                    </a:lnTo>
                    <a:lnTo>
                      <a:pt x="262" y="309"/>
                    </a:lnTo>
                    <a:lnTo>
                      <a:pt x="249" y="311"/>
                    </a:lnTo>
                    <a:lnTo>
                      <a:pt x="234" y="311"/>
                    </a:lnTo>
                    <a:lnTo>
                      <a:pt x="218" y="309"/>
                    </a:lnTo>
                    <a:lnTo>
                      <a:pt x="202" y="304"/>
                    </a:lnTo>
                    <a:lnTo>
                      <a:pt x="184" y="299"/>
                    </a:lnTo>
                    <a:lnTo>
                      <a:pt x="166" y="293"/>
                    </a:lnTo>
                    <a:lnTo>
                      <a:pt x="150" y="283"/>
                    </a:lnTo>
                    <a:lnTo>
                      <a:pt x="116" y="265"/>
                    </a:lnTo>
                    <a:lnTo>
                      <a:pt x="85" y="246"/>
                    </a:lnTo>
                    <a:lnTo>
                      <a:pt x="55" y="226"/>
                    </a:lnTo>
                    <a:lnTo>
                      <a:pt x="18" y="200"/>
                    </a:lnTo>
                    <a:lnTo>
                      <a:pt x="11" y="194"/>
                    </a:lnTo>
                    <a:lnTo>
                      <a:pt x="5" y="187"/>
                    </a:lnTo>
                    <a:lnTo>
                      <a:pt x="2" y="179"/>
                    </a:lnTo>
                    <a:lnTo>
                      <a:pt x="0" y="169"/>
                    </a:lnTo>
                    <a:lnTo>
                      <a:pt x="0" y="158"/>
                    </a:lnTo>
                    <a:lnTo>
                      <a:pt x="0" y="166"/>
                    </a:lnTo>
                    <a:lnTo>
                      <a:pt x="29" y="0"/>
                    </a:lnTo>
                    <a:lnTo>
                      <a:pt x="77" y="0"/>
                    </a:lnTo>
                    <a:close/>
                  </a:path>
                </a:pathLst>
              </a:custGeom>
              <a:solidFill>
                <a:schemeClr val="bg1"/>
              </a:solidFill>
              <a:ln w="9525">
                <a:noFill/>
                <a:round/>
                <a:headEnd/>
                <a:tailEnd/>
              </a:ln>
            </p:spPr>
            <p:txBody>
              <a:bodyPr/>
              <a:lstStyle/>
              <a:p>
                <a:endParaRPr lang="es-ES" dirty="0"/>
              </a:p>
            </p:txBody>
          </p:sp>
          <p:sp>
            <p:nvSpPr>
              <p:cNvPr id="102" name="Freeform 34"/>
              <p:cNvSpPr>
                <a:spLocks/>
              </p:cNvSpPr>
              <p:nvPr/>
            </p:nvSpPr>
            <p:spPr bwMode="auto">
              <a:xfrm>
                <a:off x="-444" y="1841"/>
                <a:ext cx="181" cy="155"/>
              </a:xfrm>
              <a:custGeom>
                <a:avLst/>
                <a:gdLst>
                  <a:gd name="T0" fmla="*/ 2 w 361"/>
                  <a:gd name="T1" fmla="*/ 0 h 311"/>
                  <a:gd name="T2" fmla="*/ 2 w 361"/>
                  <a:gd name="T3" fmla="*/ 0 h 311"/>
                  <a:gd name="T4" fmla="*/ 2 w 361"/>
                  <a:gd name="T5" fmla="*/ 0 h 311"/>
                  <a:gd name="T6" fmla="*/ 1 w 361"/>
                  <a:gd name="T7" fmla="*/ 0 h 311"/>
                  <a:gd name="T8" fmla="*/ 1 w 361"/>
                  <a:gd name="T9" fmla="*/ 0 h 311"/>
                  <a:gd name="T10" fmla="*/ 1 w 361"/>
                  <a:gd name="T11" fmla="*/ 0 h 311"/>
                  <a:gd name="T12" fmla="*/ 1 w 361"/>
                  <a:gd name="T13" fmla="*/ 0 h 311"/>
                  <a:gd name="T14" fmla="*/ 1 w 361"/>
                  <a:gd name="T15" fmla="*/ 0 h 311"/>
                  <a:gd name="T16" fmla="*/ 1 w 361"/>
                  <a:gd name="T17" fmla="*/ 0 h 311"/>
                  <a:gd name="T18" fmla="*/ 1 w 361"/>
                  <a:gd name="T19" fmla="*/ 0 h 311"/>
                  <a:gd name="T20" fmla="*/ 1 w 361"/>
                  <a:gd name="T21" fmla="*/ 0 h 311"/>
                  <a:gd name="T22" fmla="*/ 1 w 361"/>
                  <a:gd name="T23" fmla="*/ 0 h 311"/>
                  <a:gd name="T24" fmla="*/ 1 w 361"/>
                  <a:gd name="T25" fmla="*/ 0 h 311"/>
                  <a:gd name="T26" fmla="*/ 1 w 361"/>
                  <a:gd name="T27" fmla="*/ 0 h 311"/>
                  <a:gd name="T28" fmla="*/ 1 w 361"/>
                  <a:gd name="T29" fmla="*/ 0 h 311"/>
                  <a:gd name="T30" fmla="*/ 1 w 361"/>
                  <a:gd name="T31" fmla="*/ 0 h 311"/>
                  <a:gd name="T32" fmla="*/ 1 w 361"/>
                  <a:gd name="T33" fmla="*/ 0 h 311"/>
                  <a:gd name="T34" fmla="*/ 0 w 361"/>
                  <a:gd name="T35" fmla="*/ 0 h 311"/>
                  <a:gd name="T36" fmla="*/ 0 w 361"/>
                  <a:gd name="T37" fmla="*/ 0 h 311"/>
                  <a:gd name="T38" fmla="*/ 1 w 361"/>
                  <a:gd name="T39" fmla="*/ 0 h 311"/>
                  <a:gd name="T40" fmla="*/ 1 w 361"/>
                  <a:gd name="T41" fmla="*/ 0 h 311"/>
                  <a:gd name="T42" fmla="*/ 1 w 361"/>
                  <a:gd name="T43" fmla="*/ 0 h 311"/>
                  <a:gd name="T44" fmla="*/ 1 w 361"/>
                  <a:gd name="T45" fmla="*/ 0 h 311"/>
                  <a:gd name="T46" fmla="*/ 1 w 361"/>
                  <a:gd name="T47" fmla="*/ 0 h 311"/>
                  <a:gd name="T48" fmla="*/ 1 w 361"/>
                  <a:gd name="T49" fmla="*/ 1 h 311"/>
                  <a:gd name="T50" fmla="*/ 1 w 361"/>
                  <a:gd name="T51" fmla="*/ 1 h 311"/>
                  <a:gd name="T52" fmla="*/ 1 w 361"/>
                  <a:gd name="T53" fmla="*/ 1 h 311"/>
                  <a:gd name="T54" fmla="*/ 1 w 361"/>
                  <a:gd name="T55" fmla="*/ 1 h 311"/>
                  <a:gd name="T56" fmla="*/ 1 w 361"/>
                  <a:gd name="T57" fmla="*/ 1 h 311"/>
                  <a:gd name="T58" fmla="*/ 1 w 361"/>
                  <a:gd name="T59" fmla="*/ 1 h 311"/>
                  <a:gd name="T60" fmla="*/ 1 w 361"/>
                  <a:gd name="T61" fmla="*/ 1 h 311"/>
                  <a:gd name="T62" fmla="*/ 1 w 361"/>
                  <a:gd name="T63" fmla="*/ 1 h 311"/>
                  <a:gd name="T64" fmla="*/ 1 w 361"/>
                  <a:gd name="T65" fmla="*/ 1 h 311"/>
                  <a:gd name="T66" fmla="*/ 1 w 361"/>
                  <a:gd name="T67" fmla="*/ 1 h 311"/>
                  <a:gd name="T68" fmla="*/ 1 w 361"/>
                  <a:gd name="T69" fmla="*/ 1 h 311"/>
                  <a:gd name="T70" fmla="*/ 1 w 361"/>
                  <a:gd name="T71" fmla="*/ 1 h 311"/>
                  <a:gd name="T72" fmla="*/ 1 w 361"/>
                  <a:gd name="T73" fmla="*/ 1 h 311"/>
                  <a:gd name="T74" fmla="*/ 1 w 361"/>
                  <a:gd name="T75" fmla="*/ 1 h 311"/>
                  <a:gd name="T76" fmla="*/ 1 w 361"/>
                  <a:gd name="T77" fmla="*/ 1 h 311"/>
                  <a:gd name="T78" fmla="*/ 1 w 361"/>
                  <a:gd name="T79" fmla="*/ 1 h 311"/>
                  <a:gd name="T80" fmla="*/ 1 w 361"/>
                  <a:gd name="T81" fmla="*/ 1 h 311"/>
                  <a:gd name="T82" fmla="*/ 2 w 361"/>
                  <a:gd name="T83" fmla="*/ 0 h 311"/>
                  <a:gd name="T84" fmla="*/ 2 w 361"/>
                  <a:gd name="T85" fmla="*/ 0 h 311"/>
                  <a:gd name="T86" fmla="*/ 2 w 361"/>
                  <a:gd name="T87" fmla="*/ 0 h 311"/>
                  <a:gd name="T88" fmla="*/ 2 w 361"/>
                  <a:gd name="T89" fmla="*/ 0 h 311"/>
                  <a:gd name="T90" fmla="*/ 2 w 361"/>
                  <a:gd name="T91" fmla="*/ 0 h 311"/>
                  <a:gd name="T92" fmla="*/ 2 w 361"/>
                  <a:gd name="T93" fmla="*/ 0 h 311"/>
                  <a:gd name="T94" fmla="*/ 2 w 361"/>
                  <a:gd name="T95" fmla="*/ 0 h 311"/>
                  <a:gd name="T96" fmla="*/ 2 w 361"/>
                  <a:gd name="T97" fmla="*/ 0 h 311"/>
                  <a:gd name="T98" fmla="*/ 2 w 361"/>
                  <a:gd name="T99" fmla="*/ 0 h 311"/>
                  <a:gd name="T100" fmla="*/ 2 w 361"/>
                  <a:gd name="T101" fmla="*/ 0 h 311"/>
                  <a:gd name="T102" fmla="*/ 2 w 361"/>
                  <a:gd name="T103" fmla="*/ 0 h 311"/>
                  <a:gd name="T104" fmla="*/ 2 w 361"/>
                  <a:gd name="T105" fmla="*/ 0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311"/>
                  <a:gd name="T161" fmla="*/ 361 w 361"/>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311">
                    <a:moveTo>
                      <a:pt x="286" y="0"/>
                    </a:moveTo>
                    <a:lnTo>
                      <a:pt x="286" y="151"/>
                    </a:lnTo>
                    <a:lnTo>
                      <a:pt x="236" y="182"/>
                    </a:lnTo>
                    <a:lnTo>
                      <a:pt x="190" y="212"/>
                    </a:lnTo>
                    <a:lnTo>
                      <a:pt x="169" y="223"/>
                    </a:lnTo>
                    <a:lnTo>
                      <a:pt x="151" y="233"/>
                    </a:lnTo>
                    <a:lnTo>
                      <a:pt x="133" y="238"/>
                    </a:lnTo>
                    <a:lnTo>
                      <a:pt x="125" y="239"/>
                    </a:lnTo>
                    <a:lnTo>
                      <a:pt x="119" y="239"/>
                    </a:lnTo>
                    <a:lnTo>
                      <a:pt x="109" y="238"/>
                    </a:lnTo>
                    <a:lnTo>
                      <a:pt x="101" y="233"/>
                    </a:lnTo>
                    <a:lnTo>
                      <a:pt x="94" y="225"/>
                    </a:lnTo>
                    <a:lnTo>
                      <a:pt x="88" y="216"/>
                    </a:lnTo>
                    <a:lnTo>
                      <a:pt x="79" y="199"/>
                    </a:lnTo>
                    <a:lnTo>
                      <a:pt x="75" y="182"/>
                    </a:lnTo>
                    <a:lnTo>
                      <a:pt x="0" y="182"/>
                    </a:lnTo>
                    <a:lnTo>
                      <a:pt x="1" y="190"/>
                    </a:lnTo>
                    <a:lnTo>
                      <a:pt x="5" y="207"/>
                    </a:lnTo>
                    <a:lnTo>
                      <a:pt x="13" y="226"/>
                    </a:lnTo>
                    <a:lnTo>
                      <a:pt x="21" y="246"/>
                    </a:lnTo>
                    <a:lnTo>
                      <a:pt x="34" y="265"/>
                    </a:lnTo>
                    <a:lnTo>
                      <a:pt x="40" y="273"/>
                    </a:lnTo>
                    <a:lnTo>
                      <a:pt x="49" y="282"/>
                    </a:lnTo>
                    <a:lnTo>
                      <a:pt x="57" y="290"/>
                    </a:lnTo>
                    <a:lnTo>
                      <a:pt x="66" y="296"/>
                    </a:lnTo>
                    <a:lnTo>
                      <a:pt x="78" y="303"/>
                    </a:lnTo>
                    <a:lnTo>
                      <a:pt x="88" y="306"/>
                    </a:lnTo>
                    <a:lnTo>
                      <a:pt x="101" y="309"/>
                    </a:lnTo>
                    <a:lnTo>
                      <a:pt x="114" y="311"/>
                    </a:lnTo>
                    <a:lnTo>
                      <a:pt x="128" y="311"/>
                    </a:lnTo>
                    <a:lnTo>
                      <a:pt x="145" y="309"/>
                    </a:lnTo>
                    <a:lnTo>
                      <a:pt x="161" y="304"/>
                    </a:lnTo>
                    <a:lnTo>
                      <a:pt x="179" y="299"/>
                    </a:lnTo>
                    <a:lnTo>
                      <a:pt x="195" y="293"/>
                    </a:lnTo>
                    <a:lnTo>
                      <a:pt x="213" y="283"/>
                    </a:lnTo>
                    <a:lnTo>
                      <a:pt x="247" y="265"/>
                    </a:lnTo>
                    <a:lnTo>
                      <a:pt x="278" y="246"/>
                    </a:lnTo>
                    <a:lnTo>
                      <a:pt x="306" y="226"/>
                    </a:lnTo>
                    <a:lnTo>
                      <a:pt x="345" y="200"/>
                    </a:lnTo>
                    <a:lnTo>
                      <a:pt x="351" y="194"/>
                    </a:lnTo>
                    <a:lnTo>
                      <a:pt x="358" y="187"/>
                    </a:lnTo>
                    <a:lnTo>
                      <a:pt x="361" y="179"/>
                    </a:lnTo>
                    <a:lnTo>
                      <a:pt x="361" y="169"/>
                    </a:lnTo>
                    <a:lnTo>
                      <a:pt x="361" y="158"/>
                    </a:lnTo>
                    <a:lnTo>
                      <a:pt x="361" y="166"/>
                    </a:lnTo>
                    <a:lnTo>
                      <a:pt x="333" y="0"/>
                    </a:lnTo>
                    <a:lnTo>
                      <a:pt x="286" y="0"/>
                    </a:lnTo>
                    <a:close/>
                  </a:path>
                </a:pathLst>
              </a:custGeom>
              <a:solidFill>
                <a:schemeClr val="bg1"/>
              </a:solidFill>
              <a:ln w="9525">
                <a:noFill/>
                <a:round/>
                <a:headEnd/>
                <a:tailEnd/>
              </a:ln>
            </p:spPr>
            <p:txBody>
              <a:bodyPr/>
              <a:lstStyle/>
              <a:p>
                <a:endParaRPr lang="es-ES" dirty="0"/>
              </a:p>
            </p:txBody>
          </p:sp>
          <p:sp>
            <p:nvSpPr>
              <p:cNvPr id="103" name="Freeform 35"/>
              <p:cNvSpPr>
                <a:spLocks/>
              </p:cNvSpPr>
              <p:nvPr/>
            </p:nvSpPr>
            <p:spPr bwMode="auto">
              <a:xfrm>
                <a:off x="-767" y="1854"/>
                <a:ext cx="453" cy="76"/>
              </a:xfrm>
              <a:custGeom>
                <a:avLst/>
                <a:gdLst>
                  <a:gd name="T0" fmla="*/ 4 w 904"/>
                  <a:gd name="T1" fmla="*/ 1 h 151"/>
                  <a:gd name="T2" fmla="*/ 4 w 904"/>
                  <a:gd name="T3" fmla="*/ 0 h 151"/>
                  <a:gd name="T4" fmla="*/ 4 w 904"/>
                  <a:gd name="T5" fmla="*/ 1 h 151"/>
                  <a:gd name="T6" fmla="*/ 1 w 904"/>
                  <a:gd name="T7" fmla="*/ 1 h 151"/>
                  <a:gd name="T8" fmla="*/ 1 w 904"/>
                  <a:gd name="T9" fmla="*/ 0 h 151"/>
                  <a:gd name="T10" fmla="*/ 0 w 904"/>
                  <a:gd name="T11" fmla="*/ 1 h 151"/>
                  <a:gd name="T12" fmla="*/ 1 w 904"/>
                  <a:gd name="T13" fmla="*/ 1 h 151"/>
                  <a:gd name="T14" fmla="*/ 1 w 904"/>
                  <a:gd name="T15" fmla="*/ 1 h 151"/>
                  <a:gd name="T16" fmla="*/ 4 w 904"/>
                  <a:gd name="T17" fmla="*/ 1 h 151"/>
                  <a:gd name="T18" fmla="*/ 4 w 904"/>
                  <a:gd name="T19" fmla="*/ 1 h 151"/>
                  <a:gd name="T20" fmla="*/ 4 w 904"/>
                  <a:gd name="T21" fmla="*/ 1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4"/>
                  <a:gd name="T34" fmla="*/ 0 h 151"/>
                  <a:gd name="T35" fmla="*/ 904 w 90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4" h="151">
                    <a:moveTo>
                      <a:pt x="904" y="80"/>
                    </a:moveTo>
                    <a:lnTo>
                      <a:pt x="768" y="0"/>
                    </a:lnTo>
                    <a:lnTo>
                      <a:pt x="768" y="39"/>
                    </a:lnTo>
                    <a:lnTo>
                      <a:pt x="138" y="39"/>
                    </a:lnTo>
                    <a:lnTo>
                      <a:pt x="138" y="0"/>
                    </a:lnTo>
                    <a:lnTo>
                      <a:pt x="0" y="80"/>
                    </a:lnTo>
                    <a:lnTo>
                      <a:pt x="138" y="151"/>
                    </a:lnTo>
                    <a:lnTo>
                      <a:pt x="138" y="112"/>
                    </a:lnTo>
                    <a:lnTo>
                      <a:pt x="768" y="112"/>
                    </a:lnTo>
                    <a:lnTo>
                      <a:pt x="768" y="151"/>
                    </a:lnTo>
                    <a:lnTo>
                      <a:pt x="904" y="80"/>
                    </a:lnTo>
                    <a:close/>
                  </a:path>
                </a:pathLst>
              </a:custGeom>
              <a:solidFill>
                <a:schemeClr val="bg1"/>
              </a:solidFill>
              <a:ln w="9525">
                <a:noFill/>
                <a:round/>
                <a:headEnd/>
                <a:tailEnd/>
              </a:ln>
            </p:spPr>
            <p:txBody>
              <a:bodyPr/>
              <a:lstStyle/>
              <a:p>
                <a:endParaRPr lang="es-ES" dirty="0"/>
              </a:p>
            </p:txBody>
          </p:sp>
        </p:grpSp>
        <p:grpSp>
          <p:nvGrpSpPr>
            <p:cNvPr id="26" name="Group 36"/>
            <p:cNvGrpSpPr>
              <a:grpSpLocks/>
            </p:cNvGrpSpPr>
            <p:nvPr/>
          </p:nvGrpSpPr>
          <p:grpSpPr bwMode="auto">
            <a:xfrm>
              <a:off x="1920" y="2776"/>
              <a:ext cx="155" cy="161"/>
              <a:chOff x="-1409" y="2058"/>
              <a:chExt cx="575" cy="594"/>
            </a:xfrm>
          </p:grpSpPr>
          <p:sp>
            <p:nvSpPr>
              <p:cNvPr id="77" name="Freeform 37"/>
              <p:cNvSpPr>
                <a:spLocks/>
              </p:cNvSpPr>
              <p:nvPr/>
            </p:nvSpPr>
            <p:spPr bwMode="auto">
              <a:xfrm>
                <a:off x="-1400" y="2058"/>
                <a:ext cx="552" cy="370"/>
              </a:xfrm>
              <a:custGeom>
                <a:avLst/>
                <a:gdLst>
                  <a:gd name="T0" fmla="*/ 1 w 1103"/>
                  <a:gd name="T1" fmla="*/ 3 h 740"/>
                  <a:gd name="T2" fmla="*/ 1 w 1103"/>
                  <a:gd name="T3" fmla="*/ 3 h 740"/>
                  <a:gd name="T4" fmla="*/ 1 w 1103"/>
                  <a:gd name="T5" fmla="*/ 1 h 740"/>
                  <a:gd name="T6" fmla="*/ 1 w 1103"/>
                  <a:gd name="T7" fmla="*/ 1 h 740"/>
                  <a:gd name="T8" fmla="*/ 1 w 1103"/>
                  <a:gd name="T9" fmla="*/ 1 h 740"/>
                  <a:gd name="T10" fmla="*/ 1 w 1103"/>
                  <a:gd name="T11" fmla="*/ 1 h 740"/>
                  <a:gd name="T12" fmla="*/ 1 w 1103"/>
                  <a:gd name="T13" fmla="*/ 1 h 740"/>
                  <a:gd name="T14" fmla="*/ 1 w 1103"/>
                  <a:gd name="T15" fmla="*/ 1 h 740"/>
                  <a:gd name="T16" fmla="*/ 2 w 1103"/>
                  <a:gd name="T17" fmla="*/ 1 h 740"/>
                  <a:gd name="T18" fmla="*/ 2 w 1103"/>
                  <a:gd name="T19" fmla="*/ 1 h 740"/>
                  <a:gd name="T20" fmla="*/ 2 w 1103"/>
                  <a:gd name="T21" fmla="*/ 1 h 740"/>
                  <a:gd name="T22" fmla="*/ 3 w 1103"/>
                  <a:gd name="T23" fmla="*/ 1 h 740"/>
                  <a:gd name="T24" fmla="*/ 3 w 1103"/>
                  <a:gd name="T25" fmla="*/ 1 h 740"/>
                  <a:gd name="T26" fmla="*/ 4 w 1103"/>
                  <a:gd name="T27" fmla="*/ 1 h 740"/>
                  <a:gd name="T28" fmla="*/ 4 w 1103"/>
                  <a:gd name="T29" fmla="*/ 1 h 740"/>
                  <a:gd name="T30" fmla="*/ 4 w 1103"/>
                  <a:gd name="T31" fmla="*/ 1 h 740"/>
                  <a:gd name="T32" fmla="*/ 4 w 1103"/>
                  <a:gd name="T33" fmla="*/ 1 h 740"/>
                  <a:gd name="T34" fmla="*/ 4 w 1103"/>
                  <a:gd name="T35" fmla="*/ 1 h 740"/>
                  <a:gd name="T36" fmla="*/ 4 w 1103"/>
                  <a:gd name="T37" fmla="*/ 1 h 740"/>
                  <a:gd name="T38" fmla="*/ 4 w 1103"/>
                  <a:gd name="T39" fmla="*/ 1 h 740"/>
                  <a:gd name="T40" fmla="*/ 4 w 1103"/>
                  <a:gd name="T41" fmla="*/ 3 h 740"/>
                  <a:gd name="T42" fmla="*/ 4 w 1103"/>
                  <a:gd name="T43" fmla="*/ 3 h 740"/>
                  <a:gd name="T44" fmla="*/ 5 w 1103"/>
                  <a:gd name="T45" fmla="*/ 3 h 740"/>
                  <a:gd name="T46" fmla="*/ 5 w 1103"/>
                  <a:gd name="T47" fmla="*/ 3 h 740"/>
                  <a:gd name="T48" fmla="*/ 5 w 1103"/>
                  <a:gd name="T49" fmla="*/ 3 h 740"/>
                  <a:gd name="T50" fmla="*/ 5 w 1103"/>
                  <a:gd name="T51" fmla="*/ 3 h 740"/>
                  <a:gd name="T52" fmla="*/ 5 w 1103"/>
                  <a:gd name="T53" fmla="*/ 1 h 740"/>
                  <a:gd name="T54" fmla="*/ 5 w 1103"/>
                  <a:gd name="T55" fmla="*/ 1 h 740"/>
                  <a:gd name="T56" fmla="*/ 5 w 1103"/>
                  <a:gd name="T57" fmla="*/ 1 h 740"/>
                  <a:gd name="T58" fmla="*/ 5 w 1103"/>
                  <a:gd name="T59" fmla="*/ 1 h 740"/>
                  <a:gd name="T60" fmla="*/ 5 w 1103"/>
                  <a:gd name="T61" fmla="*/ 1 h 740"/>
                  <a:gd name="T62" fmla="*/ 5 w 1103"/>
                  <a:gd name="T63" fmla="*/ 1 h 740"/>
                  <a:gd name="T64" fmla="*/ 4 w 1103"/>
                  <a:gd name="T65" fmla="*/ 1 h 740"/>
                  <a:gd name="T66" fmla="*/ 4 w 1103"/>
                  <a:gd name="T67" fmla="*/ 1 h 740"/>
                  <a:gd name="T68" fmla="*/ 3 w 1103"/>
                  <a:gd name="T69" fmla="*/ 1 h 740"/>
                  <a:gd name="T70" fmla="*/ 3 w 1103"/>
                  <a:gd name="T71" fmla="*/ 1 h 740"/>
                  <a:gd name="T72" fmla="*/ 3 w 1103"/>
                  <a:gd name="T73" fmla="*/ 0 h 740"/>
                  <a:gd name="T74" fmla="*/ 2 w 1103"/>
                  <a:gd name="T75" fmla="*/ 1 h 740"/>
                  <a:gd name="T76" fmla="*/ 2 w 1103"/>
                  <a:gd name="T77" fmla="*/ 1 h 740"/>
                  <a:gd name="T78" fmla="*/ 1 w 1103"/>
                  <a:gd name="T79" fmla="*/ 1 h 740"/>
                  <a:gd name="T80" fmla="*/ 1 w 1103"/>
                  <a:gd name="T81" fmla="*/ 1 h 740"/>
                  <a:gd name="T82" fmla="*/ 1 w 1103"/>
                  <a:gd name="T83" fmla="*/ 1 h 740"/>
                  <a:gd name="T84" fmla="*/ 1 w 1103"/>
                  <a:gd name="T85" fmla="*/ 1 h 740"/>
                  <a:gd name="T86" fmla="*/ 1 w 1103"/>
                  <a:gd name="T87" fmla="*/ 1 h 740"/>
                  <a:gd name="T88" fmla="*/ 0 w 1103"/>
                  <a:gd name="T89" fmla="*/ 1 h 740"/>
                  <a:gd name="T90" fmla="*/ 0 w 1103"/>
                  <a:gd name="T91" fmla="*/ 1 h 740"/>
                  <a:gd name="T92" fmla="*/ 1 w 1103"/>
                  <a:gd name="T93" fmla="*/ 1 h 740"/>
                  <a:gd name="T94" fmla="*/ 1 w 1103"/>
                  <a:gd name="T95" fmla="*/ 3 h 740"/>
                  <a:gd name="T96" fmla="*/ 1 w 1103"/>
                  <a:gd name="T97" fmla="*/ 3 h 740"/>
                  <a:gd name="T98" fmla="*/ 1 w 1103"/>
                  <a:gd name="T99" fmla="*/ 3 h 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3"/>
                  <a:gd name="T151" fmla="*/ 0 h 740"/>
                  <a:gd name="T152" fmla="*/ 1103 w 1103"/>
                  <a:gd name="T153" fmla="*/ 740 h 7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3" h="740">
                    <a:moveTo>
                      <a:pt x="54" y="740"/>
                    </a:moveTo>
                    <a:lnTo>
                      <a:pt x="112" y="666"/>
                    </a:lnTo>
                    <a:lnTo>
                      <a:pt x="101" y="604"/>
                    </a:lnTo>
                    <a:lnTo>
                      <a:pt x="93" y="539"/>
                    </a:lnTo>
                    <a:lnTo>
                      <a:pt x="88" y="473"/>
                    </a:lnTo>
                    <a:lnTo>
                      <a:pt x="86" y="408"/>
                    </a:lnTo>
                    <a:lnTo>
                      <a:pt x="88" y="343"/>
                    </a:lnTo>
                    <a:lnTo>
                      <a:pt x="93" y="278"/>
                    </a:lnTo>
                    <a:lnTo>
                      <a:pt x="101" y="213"/>
                    </a:lnTo>
                    <a:lnTo>
                      <a:pt x="112" y="150"/>
                    </a:lnTo>
                    <a:lnTo>
                      <a:pt x="138" y="141"/>
                    </a:lnTo>
                    <a:lnTo>
                      <a:pt x="164" y="132"/>
                    </a:lnTo>
                    <a:lnTo>
                      <a:pt x="190" y="125"/>
                    </a:lnTo>
                    <a:lnTo>
                      <a:pt x="218" y="119"/>
                    </a:lnTo>
                    <a:lnTo>
                      <a:pt x="272" y="107"/>
                    </a:lnTo>
                    <a:lnTo>
                      <a:pt x="327" y="99"/>
                    </a:lnTo>
                    <a:lnTo>
                      <a:pt x="384" y="94"/>
                    </a:lnTo>
                    <a:lnTo>
                      <a:pt x="441" y="91"/>
                    </a:lnTo>
                    <a:lnTo>
                      <a:pt x="496" y="89"/>
                    </a:lnTo>
                    <a:lnTo>
                      <a:pt x="553" y="89"/>
                    </a:lnTo>
                    <a:lnTo>
                      <a:pt x="609" y="89"/>
                    </a:lnTo>
                    <a:lnTo>
                      <a:pt x="666" y="91"/>
                    </a:lnTo>
                    <a:lnTo>
                      <a:pt x="721" y="94"/>
                    </a:lnTo>
                    <a:lnTo>
                      <a:pt x="778" y="99"/>
                    </a:lnTo>
                    <a:lnTo>
                      <a:pt x="832" y="107"/>
                    </a:lnTo>
                    <a:lnTo>
                      <a:pt x="885" y="119"/>
                    </a:lnTo>
                    <a:lnTo>
                      <a:pt x="939" y="132"/>
                    </a:lnTo>
                    <a:lnTo>
                      <a:pt x="965" y="141"/>
                    </a:lnTo>
                    <a:lnTo>
                      <a:pt x="989" y="150"/>
                    </a:lnTo>
                    <a:lnTo>
                      <a:pt x="1002" y="213"/>
                    </a:lnTo>
                    <a:lnTo>
                      <a:pt x="1011" y="278"/>
                    </a:lnTo>
                    <a:lnTo>
                      <a:pt x="1015" y="343"/>
                    </a:lnTo>
                    <a:lnTo>
                      <a:pt x="1017" y="408"/>
                    </a:lnTo>
                    <a:lnTo>
                      <a:pt x="1015" y="475"/>
                    </a:lnTo>
                    <a:lnTo>
                      <a:pt x="1011" y="540"/>
                    </a:lnTo>
                    <a:lnTo>
                      <a:pt x="1002" y="605"/>
                    </a:lnTo>
                    <a:lnTo>
                      <a:pt x="989" y="669"/>
                    </a:lnTo>
                    <a:lnTo>
                      <a:pt x="1058" y="736"/>
                    </a:lnTo>
                    <a:lnTo>
                      <a:pt x="1076" y="657"/>
                    </a:lnTo>
                    <a:lnTo>
                      <a:pt x="1084" y="617"/>
                    </a:lnTo>
                    <a:lnTo>
                      <a:pt x="1090" y="574"/>
                    </a:lnTo>
                    <a:lnTo>
                      <a:pt x="1095" y="534"/>
                    </a:lnTo>
                    <a:lnTo>
                      <a:pt x="1100" y="491"/>
                    </a:lnTo>
                    <a:lnTo>
                      <a:pt x="1103" y="451"/>
                    </a:lnTo>
                    <a:lnTo>
                      <a:pt x="1103" y="408"/>
                    </a:lnTo>
                    <a:lnTo>
                      <a:pt x="1103" y="368"/>
                    </a:lnTo>
                    <a:lnTo>
                      <a:pt x="1100" y="327"/>
                    </a:lnTo>
                    <a:lnTo>
                      <a:pt x="1095" y="285"/>
                    </a:lnTo>
                    <a:lnTo>
                      <a:pt x="1090" y="244"/>
                    </a:lnTo>
                    <a:lnTo>
                      <a:pt x="1084" y="202"/>
                    </a:lnTo>
                    <a:lnTo>
                      <a:pt x="1076" y="161"/>
                    </a:lnTo>
                    <a:lnTo>
                      <a:pt x="1058" y="83"/>
                    </a:lnTo>
                    <a:lnTo>
                      <a:pt x="1028" y="71"/>
                    </a:lnTo>
                    <a:lnTo>
                      <a:pt x="999" y="62"/>
                    </a:lnTo>
                    <a:lnTo>
                      <a:pt x="937" y="44"/>
                    </a:lnTo>
                    <a:lnTo>
                      <a:pt x="876" y="29"/>
                    </a:lnTo>
                    <a:lnTo>
                      <a:pt x="812" y="18"/>
                    </a:lnTo>
                    <a:lnTo>
                      <a:pt x="747" y="10"/>
                    </a:lnTo>
                    <a:lnTo>
                      <a:pt x="682" y="5"/>
                    </a:lnTo>
                    <a:lnTo>
                      <a:pt x="618" y="1"/>
                    </a:lnTo>
                    <a:lnTo>
                      <a:pt x="553" y="0"/>
                    </a:lnTo>
                    <a:lnTo>
                      <a:pt x="488" y="1"/>
                    </a:lnTo>
                    <a:lnTo>
                      <a:pt x="423" y="5"/>
                    </a:lnTo>
                    <a:lnTo>
                      <a:pt x="356" y="10"/>
                    </a:lnTo>
                    <a:lnTo>
                      <a:pt x="291" y="18"/>
                    </a:lnTo>
                    <a:lnTo>
                      <a:pt x="226" y="29"/>
                    </a:lnTo>
                    <a:lnTo>
                      <a:pt x="161" y="44"/>
                    </a:lnTo>
                    <a:lnTo>
                      <a:pt x="130" y="52"/>
                    </a:lnTo>
                    <a:lnTo>
                      <a:pt x="101" y="62"/>
                    </a:lnTo>
                    <a:lnTo>
                      <a:pt x="70" y="71"/>
                    </a:lnTo>
                    <a:lnTo>
                      <a:pt x="41" y="83"/>
                    </a:lnTo>
                    <a:lnTo>
                      <a:pt x="26" y="161"/>
                    </a:lnTo>
                    <a:lnTo>
                      <a:pt x="13" y="244"/>
                    </a:lnTo>
                    <a:lnTo>
                      <a:pt x="6" y="285"/>
                    </a:lnTo>
                    <a:lnTo>
                      <a:pt x="3" y="327"/>
                    </a:lnTo>
                    <a:lnTo>
                      <a:pt x="0" y="368"/>
                    </a:lnTo>
                    <a:lnTo>
                      <a:pt x="0" y="408"/>
                    </a:lnTo>
                    <a:lnTo>
                      <a:pt x="0" y="451"/>
                    </a:lnTo>
                    <a:lnTo>
                      <a:pt x="3" y="491"/>
                    </a:lnTo>
                    <a:lnTo>
                      <a:pt x="6" y="534"/>
                    </a:lnTo>
                    <a:lnTo>
                      <a:pt x="13" y="574"/>
                    </a:lnTo>
                    <a:lnTo>
                      <a:pt x="26" y="657"/>
                    </a:lnTo>
                    <a:lnTo>
                      <a:pt x="41" y="736"/>
                    </a:lnTo>
                    <a:lnTo>
                      <a:pt x="54" y="740"/>
                    </a:lnTo>
                    <a:close/>
                  </a:path>
                </a:pathLst>
              </a:custGeom>
              <a:solidFill>
                <a:schemeClr val="bg1"/>
              </a:solidFill>
              <a:ln w="9525">
                <a:noFill/>
                <a:round/>
                <a:headEnd/>
                <a:tailEnd/>
              </a:ln>
            </p:spPr>
            <p:txBody>
              <a:bodyPr/>
              <a:lstStyle/>
              <a:p>
                <a:endParaRPr lang="es-ES" dirty="0"/>
              </a:p>
            </p:txBody>
          </p:sp>
          <p:sp>
            <p:nvSpPr>
              <p:cNvPr id="78" name="Freeform 38"/>
              <p:cNvSpPr>
                <a:spLocks/>
              </p:cNvSpPr>
              <p:nvPr/>
            </p:nvSpPr>
            <p:spPr bwMode="auto">
              <a:xfrm>
                <a:off x="-1161" y="2215"/>
                <a:ext cx="64" cy="63"/>
              </a:xfrm>
              <a:custGeom>
                <a:avLst/>
                <a:gdLst>
                  <a:gd name="T0" fmla="*/ 1 w 127"/>
                  <a:gd name="T1" fmla="*/ 0 h 127"/>
                  <a:gd name="T2" fmla="*/ 1 w 127"/>
                  <a:gd name="T3" fmla="*/ 0 h 127"/>
                  <a:gd name="T4" fmla="*/ 1 w 127"/>
                  <a:gd name="T5" fmla="*/ 0 h 127"/>
                  <a:gd name="T6" fmla="*/ 1 w 127"/>
                  <a:gd name="T7" fmla="*/ 0 h 127"/>
                  <a:gd name="T8" fmla="*/ 1 w 127"/>
                  <a:gd name="T9" fmla="*/ 0 h 127"/>
                  <a:gd name="T10" fmla="*/ 1 w 127"/>
                  <a:gd name="T11" fmla="*/ 0 h 127"/>
                  <a:gd name="T12" fmla="*/ 1 w 127"/>
                  <a:gd name="T13" fmla="*/ 0 h 127"/>
                  <a:gd name="T14" fmla="*/ 1 w 127"/>
                  <a:gd name="T15" fmla="*/ 0 h 127"/>
                  <a:gd name="T16" fmla="*/ 1 w 127"/>
                  <a:gd name="T17" fmla="*/ 0 h 127"/>
                  <a:gd name="T18" fmla="*/ 1 w 127"/>
                  <a:gd name="T19" fmla="*/ 0 h 127"/>
                  <a:gd name="T20" fmla="*/ 1 w 127"/>
                  <a:gd name="T21" fmla="*/ 0 h 127"/>
                  <a:gd name="T22" fmla="*/ 1 w 127"/>
                  <a:gd name="T23" fmla="*/ 0 h 127"/>
                  <a:gd name="T24" fmla="*/ 1 w 127"/>
                  <a:gd name="T25" fmla="*/ 0 h 127"/>
                  <a:gd name="T26" fmla="*/ 1 w 127"/>
                  <a:gd name="T27" fmla="*/ 0 h 127"/>
                  <a:gd name="T28" fmla="*/ 1 w 127"/>
                  <a:gd name="T29" fmla="*/ 0 h 127"/>
                  <a:gd name="T30" fmla="*/ 1 w 127"/>
                  <a:gd name="T31" fmla="*/ 0 h 127"/>
                  <a:gd name="T32" fmla="*/ 1 w 127"/>
                  <a:gd name="T33" fmla="*/ 0 h 127"/>
                  <a:gd name="T34" fmla="*/ 1 w 127"/>
                  <a:gd name="T35" fmla="*/ 0 h 127"/>
                  <a:gd name="T36" fmla="*/ 1 w 127"/>
                  <a:gd name="T37" fmla="*/ 0 h 127"/>
                  <a:gd name="T38" fmla="*/ 1 w 127"/>
                  <a:gd name="T39" fmla="*/ 0 h 127"/>
                  <a:gd name="T40" fmla="*/ 1 w 127"/>
                  <a:gd name="T41" fmla="*/ 0 h 127"/>
                  <a:gd name="T42" fmla="*/ 1 w 127"/>
                  <a:gd name="T43" fmla="*/ 0 h 127"/>
                  <a:gd name="T44" fmla="*/ 1 w 127"/>
                  <a:gd name="T45" fmla="*/ 0 h 127"/>
                  <a:gd name="T46" fmla="*/ 1 w 127"/>
                  <a:gd name="T47" fmla="*/ 0 h 127"/>
                  <a:gd name="T48" fmla="*/ 1 w 127"/>
                  <a:gd name="T49" fmla="*/ 0 h 127"/>
                  <a:gd name="T50" fmla="*/ 1 w 127"/>
                  <a:gd name="T51" fmla="*/ 0 h 127"/>
                  <a:gd name="T52" fmla="*/ 1 w 127"/>
                  <a:gd name="T53" fmla="*/ 0 h 127"/>
                  <a:gd name="T54" fmla="*/ 1 w 127"/>
                  <a:gd name="T55" fmla="*/ 0 h 127"/>
                  <a:gd name="T56" fmla="*/ 1 w 127"/>
                  <a:gd name="T57" fmla="*/ 0 h 127"/>
                  <a:gd name="T58" fmla="*/ 1 w 127"/>
                  <a:gd name="T59" fmla="*/ 0 h 127"/>
                  <a:gd name="T60" fmla="*/ 1 w 127"/>
                  <a:gd name="T61" fmla="*/ 0 h 127"/>
                  <a:gd name="T62" fmla="*/ 1 w 127"/>
                  <a:gd name="T63" fmla="*/ 0 h 127"/>
                  <a:gd name="T64" fmla="*/ 0 w 127"/>
                  <a:gd name="T65" fmla="*/ 0 h 127"/>
                  <a:gd name="T66" fmla="*/ 1 w 127"/>
                  <a:gd name="T67" fmla="*/ 0 h 127"/>
                  <a:gd name="T68" fmla="*/ 1 w 127"/>
                  <a:gd name="T69" fmla="*/ 0 h 127"/>
                  <a:gd name="T70" fmla="*/ 1 w 127"/>
                  <a:gd name="T71" fmla="*/ 0 h 127"/>
                  <a:gd name="T72" fmla="*/ 1 w 127"/>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20" y="109"/>
                    </a:moveTo>
                    <a:lnTo>
                      <a:pt x="20" y="109"/>
                    </a:lnTo>
                    <a:lnTo>
                      <a:pt x="30" y="117"/>
                    </a:lnTo>
                    <a:lnTo>
                      <a:pt x="41" y="122"/>
                    </a:lnTo>
                    <a:lnTo>
                      <a:pt x="52" y="125"/>
                    </a:lnTo>
                    <a:lnTo>
                      <a:pt x="65" y="127"/>
                    </a:lnTo>
                    <a:lnTo>
                      <a:pt x="77" y="125"/>
                    </a:lnTo>
                    <a:lnTo>
                      <a:pt x="88" y="122"/>
                    </a:lnTo>
                    <a:lnTo>
                      <a:pt x="100" y="115"/>
                    </a:lnTo>
                    <a:lnTo>
                      <a:pt x="109" y="107"/>
                    </a:lnTo>
                    <a:lnTo>
                      <a:pt x="118" y="98"/>
                    </a:lnTo>
                    <a:lnTo>
                      <a:pt x="122" y="86"/>
                    </a:lnTo>
                    <a:lnTo>
                      <a:pt x="126" y="75"/>
                    </a:lnTo>
                    <a:lnTo>
                      <a:pt x="127" y="62"/>
                    </a:lnTo>
                    <a:lnTo>
                      <a:pt x="126" y="50"/>
                    </a:lnTo>
                    <a:lnTo>
                      <a:pt x="122" y="39"/>
                    </a:lnTo>
                    <a:lnTo>
                      <a:pt x="116" y="28"/>
                    </a:lnTo>
                    <a:lnTo>
                      <a:pt x="108" y="18"/>
                    </a:lnTo>
                    <a:lnTo>
                      <a:pt x="98" y="10"/>
                    </a:lnTo>
                    <a:lnTo>
                      <a:pt x="87" y="5"/>
                    </a:lnTo>
                    <a:lnTo>
                      <a:pt x="75" y="2"/>
                    </a:lnTo>
                    <a:lnTo>
                      <a:pt x="62" y="0"/>
                    </a:lnTo>
                    <a:lnTo>
                      <a:pt x="51" y="2"/>
                    </a:lnTo>
                    <a:lnTo>
                      <a:pt x="39" y="5"/>
                    </a:lnTo>
                    <a:lnTo>
                      <a:pt x="28" y="11"/>
                    </a:lnTo>
                    <a:lnTo>
                      <a:pt x="18" y="19"/>
                    </a:lnTo>
                    <a:lnTo>
                      <a:pt x="10" y="29"/>
                    </a:lnTo>
                    <a:lnTo>
                      <a:pt x="5" y="41"/>
                    </a:lnTo>
                    <a:lnTo>
                      <a:pt x="2" y="52"/>
                    </a:lnTo>
                    <a:lnTo>
                      <a:pt x="0" y="65"/>
                    </a:lnTo>
                    <a:lnTo>
                      <a:pt x="2" y="76"/>
                    </a:lnTo>
                    <a:lnTo>
                      <a:pt x="5" y="88"/>
                    </a:lnTo>
                    <a:lnTo>
                      <a:pt x="12" y="99"/>
                    </a:lnTo>
                    <a:lnTo>
                      <a:pt x="20" y="109"/>
                    </a:lnTo>
                  </a:path>
                </a:pathLst>
              </a:custGeom>
              <a:solidFill>
                <a:schemeClr val="bg1"/>
              </a:solidFill>
              <a:ln w="9525">
                <a:noFill/>
                <a:round/>
                <a:headEnd/>
                <a:tailEnd/>
              </a:ln>
            </p:spPr>
            <p:txBody>
              <a:bodyPr/>
              <a:lstStyle/>
              <a:p>
                <a:endParaRPr lang="es-ES" dirty="0"/>
              </a:p>
            </p:txBody>
          </p:sp>
          <p:sp>
            <p:nvSpPr>
              <p:cNvPr id="79" name="Freeform 39"/>
              <p:cNvSpPr>
                <a:spLocks/>
              </p:cNvSpPr>
              <p:nvPr/>
            </p:nvSpPr>
            <p:spPr bwMode="auto">
              <a:xfrm>
                <a:off x="-1264" y="2217"/>
                <a:ext cx="63" cy="63"/>
              </a:xfrm>
              <a:custGeom>
                <a:avLst/>
                <a:gdLst>
                  <a:gd name="T0" fmla="*/ 0 w 127"/>
                  <a:gd name="T1" fmla="*/ 0 h 127"/>
                  <a:gd name="T2" fmla="*/ 0 w 127"/>
                  <a:gd name="T3" fmla="*/ 0 h 127"/>
                  <a:gd name="T4" fmla="*/ 0 w 127"/>
                  <a:gd name="T5" fmla="*/ 0 h 127"/>
                  <a:gd name="T6" fmla="*/ 0 w 127"/>
                  <a:gd name="T7" fmla="*/ 0 h 127"/>
                  <a:gd name="T8" fmla="*/ 0 w 127"/>
                  <a:gd name="T9" fmla="*/ 0 h 127"/>
                  <a:gd name="T10" fmla="*/ 0 w 127"/>
                  <a:gd name="T11" fmla="*/ 0 h 127"/>
                  <a:gd name="T12" fmla="*/ 0 w 127"/>
                  <a:gd name="T13" fmla="*/ 0 h 127"/>
                  <a:gd name="T14" fmla="*/ 0 w 127"/>
                  <a:gd name="T15" fmla="*/ 0 h 127"/>
                  <a:gd name="T16" fmla="*/ 0 w 127"/>
                  <a:gd name="T17" fmla="*/ 0 h 127"/>
                  <a:gd name="T18" fmla="*/ 0 w 127"/>
                  <a:gd name="T19" fmla="*/ 0 h 127"/>
                  <a:gd name="T20" fmla="*/ 0 w 127"/>
                  <a:gd name="T21" fmla="*/ 0 h 127"/>
                  <a:gd name="T22" fmla="*/ 0 w 127"/>
                  <a:gd name="T23" fmla="*/ 0 h 127"/>
                  <a:gd name="T24" fmla="*/ 0 w 127"/>
                  <a:gd name="T25" fmla="*/ 0 h 127"/>
                  <a:gd name="T26" fmla="*/ 0 w 127"/>
                  <a:gd name="T27" fmla="*/ 0 h 127"/>
                  <a:gd name="T28" fmla="*/ 0 w 127"/>
                  <a:gd name="T29" fmla="*/ 0 h 127"/>
                  <a:gd name="T30" fmla="*/ 0 w 127"/>
                  <a:gd name="T31" fmla="*/ 0 h 127"/>
                  <a:gd name="T32" fmla="*/ 0 w 127"/>
                  <a:gd name="T33" fmla="*/ 0 h 127"/>
                  <a:gd name="T34" fmla="*/ 0 w 127"/>
                  <a:gd name="T35" fmla="*/ 0 h 127"/>
                  <a:gd name="T36" fmla="*/ 0 w 127"/>
                  <a:gd name="T37" fmla="*/ 0 h 127"/>
                  <a:gd name="T38" fmla="*/ 0 w 127"/>
                  <a:gd name="T39" fmla="*/ 0 h 127"/>
                  <a:gd name="T40" fmla="*/ 0 w 127"/>
                  <a:gd name="T41" fmla="*/ 0 h 127"/>
                  <a:gd name="T42" fmla="*/ 0 w 127"/>
                  <a:gd name="T43" fmla="*/ 0 h 127"/>
                  <a:gd name="T44" fmla="*/ 0 w 127"/>
                  <a:gd name="T45" fmla="*/ 0 h 127"/>
                  <a:gd name="T46" fmla="*/ 0 w 127"/>
                  <a:gd name="T47" fmla="*/ 0 h 127"/>
                  <a:gd name="T48" fmla="*/ 0 w 127"/>
                  <a:gd name="T49" fmla="*/ 0 h 127"/>
                  <a:gd name="T50" fmla="*/ 0 w 127"/>
                  <a:gd name="T51" fmla="*/ 0 h 127"/>
                  <a:gd name="T52" fmla="*/ 0 w 127"/>
                  <a:gd name="T53" fmla="*/ 0 h 127"/>
                  <a:gd name="T54" fmla="*/ 0 w 127"/>
                  <a:gd name="T55" fmla="*/ 0 h 127"/>
                  <a:gd name="T56" fmla="*/ 0 w 127"/>
                  <a:gd name="T57" fmla="*/ 0 h 127"/>
                  <a:gd name="T58" fmla="*/ 0 w 127"/>
                  <a:gd name="T59" fmla="*/ 0 h 127"/>
                  <a:gd name="T60" fmla="*/ 0 w 127"/>
                  <a:gd name="T61" fmla="*/ 0 h 127"/>
                  <a:gd name="T62" fmla="*/ 0 w 127"/>
                  <a:gd name="T63" fmla="*/ 0 h 127"/>
                  <a:gd name="T64" fmla="*/ 0 w 127"/>
                  <a:gd name="T65" fmla="*/ 0 h 127"/>
                  <a:gd name="T66" fmla="*/ 0 w 127"/>
                  <a:gd name="T67" fmla="*/ 0 h 127"/>
                  <a:gd name="T68" fmla="*/ 0 w 127"/>
                  <a:gd name="T69" fmla="*/ 0 h 127"/>
                  <a:gd name="T70" fmla="*/ 0 w 127"/>
                  <a:gd name="T71" fmla="*/ 0 h 127"/>
                  <a:gd name="T72" fmla="*/ 0 w 127"/>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102" y="114"/>
                    </a:moveTo>
                    <a:lnTo>
                      <a:pt x="102" y="114"/>
                    </a:lnTo>
                    <a:lnTo>
                      <a:pt x="92" y="121"/>
                    </a:lnTo>
                    <a:lnTo>
                      <a:pt x="79" y="124"/>
                    </a:lnTo>
                    <a:lnTo>
                      <a:pt x="68" y="127"/>
                    </a:lnTo>
                    <a:lnTo>
                      <a:pt x="57" y="127"/>
                    </a:lnTo>
                    <a:lnTo>
                      <a:pt x="44" y="124"/>
                    </a:lnTo>
                    <a:lnTo>
                      <a:pt x="32" y="119"/>
                    </a:lnTo>
                    <a:lnTo>
                      <a:pt x="22" y="111"/>
                    </a:lnTo>
                    <a:lnTo>
                      <a:pt x="14" y="103"/>
                    </a:lnTo>
                    <a:lnTo>
                      <a:pt x="6" y="91"/>
                    </a:lnTo>
                    <a:lnTo>
                      <a:pt x="3" y="80"/>
                    </a:lnTo>
                    <a:lnTo>
                      <a:pt x="0" y="67"/>
                    </a:lnTo>
                    <a:lnTo>
                      <a:pt x="1" y="56"/>
                    </a:lnTo>
                    <a:lnTo>
                      <a:pt x="3" y="44"/>
                    </a:lnTo>
                    <a:lnTo>
                      <a:pt x="8" y="33"/>
                    </a:lnTo>
                    <a:lnTo>
                      <a:pt x="16" y="23"/>
                    </a:lnTo>
                    <a:lnTo>
                      <a:pt x="24" y="13"/>
                    </a:lnTo>
                    <a:lnTo>
                      <a:pt x="36" y="7"/>
                    </a:lnTo>
                    <a:lnTo>
                      <a:pt x="47" y="2"/>
                    </a:lnTo>
                    <a:lnTo>
                      <a:pt x="60" y="0"/>
                    </a:lnTo>
                    <a:lnTo>
                      <a:pt x="71" y="0"/>
                    </a:lnTo>
                    <a:lnTo>
                      <a:pt x="83" y="3"/>
                    </a:lnTo>
                    <a:lnTo>
                      <a:pt x="94" y="8"/>
                    </a:lnTo>
                    <a:lnTo>
                      <a:pt x="105" y="15"/>
                    </a:lnTo>
                    <a:lnTo>
                      <a:pt x="114" y="25"/>
                    </a:lnTo>
                    <a:lnTo>
                      <a:pt x="120" y="36"/>
                    </a:lnTo>
                    <a:lnTo>
                      <a:pt x="125" y="47"/>
                    </a:lnTo>
                    <a:lnTo>
                      <a:pt x="127" y="59"/>
                    </a:lnTo>
                    <a:lnTo>
                      <a:pt x="127" y="72"/>
                    </a:lnTo>
                    <a:lnTo>
                      <a:pt x="123" y="83"/>
                    </a:lnTo>
                    <a:lnTo>
                      <a:pt x="119" y="95"/>
                    </a:lnTo>
                    <a:lnTo>
                      <a:pt x="112" y="104"/>
                    </a:lnTo>
                    <a:lnTo>
                      <a:pt x="102" y="114"/>
                    </a:lnTo>
                  </a:path>
                </a:pathLst>
              </a:custGeom>
              <a:solidFill>
                <a:schemeClr val="bg1"/>
              </a:solidFill>
              <a:ln w="9525">
                <a:noFill/>
                <a:round/>
                <a:headEnd/>
                <a:tailEnd/>
              </a:ln>
            </p:spPr>
            <p:txBody>
              <a:bodyPr/>
              <a:lstStyle/>
              <a:p>
                <a:endParaRPr lang="es-ES" dirty="0"/>
              </a:p>
            </p:txBody>
          </p:sp>
          <p:sp>
            <p:nvSpPr>
              <p:cNvPr id="80" name="Freeform 40"/>
              <p:cNvSpPr>
                <a:spLocks/>
              </p:cNvSpPr>
              <p:nvPr/>
            </p:nvSpPr>
            <p:spPr bwMode="auto">
              <a:xfrm>
                <a:off x="-1409" y="2589"/>
                <a:ext cx="63" cy="63"/>
              </a:xfrm>
              <a:custGeom>
                <a:avLst/>
                <a:gdLst>
                  <a:gd name="T0" fmla="*/ 0 w 127"/>
                  <a:gd name="T1" fmla="*/ 1 h 125"/>
                  <a:gd name="T2" fmla="*/ 0 w 127"/>
                  <a:gd name="T3" fmla="*/ 1 h 125"/>
                  <a:gd name="T4" fmla="*/ 0 w 127"/>
                  <a:gd name="T5" fmla="*/ 1 h 125"/>
                  <a:gd name="T6" fmla="*/ 0 w 127"/>
                  <a:gd name="T7" fmla="*/ 1 h 125"/>
                  <a:gd name="T8" fmla="*/ 0 w 127"/>
                  <a:gd name="T9" fmla="*/ 1 h 125"/>
                  <a:gd name="T10" fmla="*/ 0 w 127"/>
                  <a:gd name="T11" fmla="*/ 1 h 125"/>
                  <a:gd name="T12" fmla="*/ 0 w 127"/>
                  <a:gd name="T13" fmla="*/ 1 h 125"/>
                  <a:gd name="T14" fmla="*/ 0 w 127"/>
                  <a:gd name="T15" fmla="*/ 1 h 125"/>
                  <a:gd name="T16" fmla="*/ 0 w 127"/>
                  <a:gd name="T17" fmla="*/ 1 h 125"/>
                  <a:gd name="T18" fmla="*/ 0 w 127"/>
                  <a:gd name="T19" fmla="*/ 1 h 125"/>
                  <a:gd name="T20" fmla="*/ 0 w 127"/>
                  <a:gd name="T21" fmla="*/ 1 h 125"/>
                  <a:gd name="T22" fmla="*/ 0 w 127"/>
                  <a:gd name="T23" fmla="*/ 1 h 125"/>
                  <a:gd name="T24" fmla="*/ 0 w 127"/>
                  <a:gd name="T25" fmla="*/ 1 h 125"/>
                  <a:gd name="T26" fmla="*/ 0 w 127"/>
                  <a:gd name="T27" fmla="*/ 1 h 125"/>
                  <a:gd name="T28" fmla="*/ 0 w 127"/>
                  <a:gd name="T29" fmla="*/ 1 h 125"/>
                  <a:gd name="T30" fmla="*/ 0 w 127"/>
                  <a:gd name="T31" fmla="*/ 1 h 125"/>
                  <a:gd name="T32" fmla="*/ 0 w 127"/>
                  <a:gd name="T33" fmla="*/ 1 h 125"/>
                  <a:gd name="T34" fmla="*/ 0 w 127"/>
                  <a:gd name="T35" fmla="*/ 1 h 125"/>
                  <a:gd name="T36" fmla="*/ 0 w 127"/>
                  <a:gd name="T37" fmla="*/ 1 h 125"/>
                  <a:gd name="T38" fmla="*/ 0 w 127"/>
                  <a:gd name="T39" fmla="*/ 1 h 125"/>
                  <a:gd name="T40" fmla="*/ 0 w 127"/>
                  <a:gd name="T41" fmla="*/ 1 h 125"/>
                  <a:gd name="T42" fmla="*/ 0 w 127"/>
                  <a:gd name="T43" fmla="*/ 1 h 125"/>
                  <a:gd name="T44" fmla="*/ 0 w 127"/>
                  <a:gd name="T45" fmla="*/ 1 h 125"/>
                  <a:gd name="T46" fmla="*/ 0 w 127"/>
                  <a:gd name="T47" fmla="*/ 1 h 125"/>
                  <a:gd name="T48" fmla="*/ 0 w 127"/>
                  <a:gd name="T49" fmla="*/ 1 h 125"/>
                  <a:gd name="T50" fmla="*/ 0 w 127"/>
                  <a:gd name="T51" fmla="*/ 1 h 125"/>
                  <a:gd name="T52" fmla="*/ 0 w 127"/>
                  <a:gd name="T53" fmla="*/ 1 h 125"/>
                  <a:gd name="T54" fmla="*/ 0 w 127"/>
                  <a:gd name="T55" fmla="*/ 1 h 125"/>
                  <a:gd name="T56" fmla="*/ 0 w 127"/>
                  <a:gd name="T57" fmla="*/ 1 h 125"/>
                  <a:gd name="T58" fmla="*/ 0 w 127"/>
                  <a:gd name="T59" fmla="*/ 1 h 125"/>
                  <a:gd name="T60" fmla="*/ 0 w 127"/>
                  <a:gd name="T61" fmla="*/ 1 h 125"/>
                  <a:gd name="T62" fmla="*/ 0 w 127"/>
                  <a:gd name="T63" fmla="*/ 1 h 125"/>
                  <a:gd name="T64" fmla="*/ 0 w 127"/>
                  <a:gd name="T65" fmla="*/ 0 h 125"/>
                  <a:gd name="T66" fmla="*/ 0 w 127"/>
                  <a:gd name="T67" fmla="*/ 0 h 125"/>
                  <a:gd name="T68" fmla="*/ 0 w 127"/>
                  <a:gd name="T69" fmla="*/ 1 h 125"/>
                  <a:gd name="T70" fmla="*/ 0 w 127"/>
                  <a:gd name="T71" fmla="*/ 1 h 125"/>
                  <a:gd name="T72" fmla="*/ 0 w 127"/>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5"/>
                  <a:gd name="T113" fmla="*/ 127 w 12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5">
                    <a:moveTo>
                      <a:pt x="24" y="13"/>
                    </a:moveTo>
                    <a:lnTo>
                      <a:pt x="24" y="13"/>
                    </a:lnTo>
                    <a:lnTo>
                      <a:pt x="16" y="21"/>
                    </a:lnTo>
                    <a:lnTo>
                      <a:pt x="8" y="32"/>
                    </a:lnTo>
                    <a:lnTo>
                      <a:pt x="3" y="42"/>
                    </a:lnTo>
                    <a:lnTo>
                      <a:pt x="2" y="55"/>
                    </a:lnTo>
                    <a:lnTo>
                      <a:pt x="0" y="66"/>
                    </a:lnTo>
                    <a:lnTo>
                      <a:pt x="3" y="79"/>
                    </a:lnTo>
                    <a:lnTo>
                      <a:pt x="7" y="91"/>
                    </a:lnTo>
                    <a:lnTo>
                      <a:pt x="15" y="101"/>
                    </a:lnTo>
                    <a:lnTo>
                      <a:pt x="23" y="110"/>
                    </a:lnTo>
                    <a:lnTo>
                      <a:pt x="33" y="118"/>
                    </a:lnTo>
                    <a:lnTo>
                      <a:pt x="44" y="123"/>
                    </a:lnTo>
                    <a:lnTo>
                      <a:pt x="55" y="125"/>
                    </a:lnTo>
                    <a:lnTo>
                      <a:pt x="68" y="125"/>
                    </a:lnTo>
                    <a:lnTo>
                      <a:pt x="80" y="123"/>
                    </a:lnTo>
                    <a:lnTo>
                      <a:pt x="91" y="118"/>
                    </a:lnTo>
                    <a:lnTo>
                      <a:pt x="103" y="112"/>
                    </a:lnTo>
                    <a:lnTo>
                      <a:pt x="112" y="104"/>
                    </a:lnTo>
                    <a:lnTo>
                      <a:pt x="119" y="94"/>
                    </a:lnTo>
                    <a:lnTo>
                      <a:pt x="124" y="83"/>
                    </a:lnTo>
                    <a:lnTo>
                      <a:pt x="127" y="70"/>
                    </a:lnTo>
                    <a:lnTo>
                      <a:pt x="127" y="58"/>
                    </a:lnTo>
                    <a:lnTo>
                      <a:pt x="125" y="45"/>
                    </a:lnTo>
                    <a:lnTo>
                      <a:pt x="120" y="34"/>
                    </a:lnTo>
                    <a:lnTo>
                      <a:pt x="114" y="24"/>
                    </a:lnTo>
                    <a:lnTo>
                      <a:pt x="106" y="14"/>
                    </a:lnTo>
                    <a:lnTo>
                      <a:pt x="94" y="8"/>
                    </a:lnTo>
                    <a:lnTo>
                      <a:pt x="83" y="1"/>
                    </a:lnTo>
                    <a:lnTo>
                      <a:pt x="72" y="0"/>
                    </a:lnTo>
                    <a:lnTo>
                      <a:pt x="60" y="0"/>
                    </a:lnTo>
                    <a:lnTo>
                      <a:pt x="47" y="1"/>
                    </a:lnTo>
                    <a:lnTo>
                      <a:pt x="36" y="6"/>
                    </a:lnTo>
                    <a:lnTo>
                      <a:pt x="24" y="13"/>
                    </a:lnTo>
                  </a:path>
                </a:pathLst>
              </a:custGeom>
              <a:solidFill>
                <a:schemeClr val="bg1"/>
              </a:solidFill>
              <a:ln w="9525">
                <a:noFill/>
                <a:round/>
                <a:headEnd/>
                <a:tailEnd/>
              </a:ln>
            </p:spPr>
            <p:txBody>
              <a:bodyPr/>
              <a:lstStyle/>
              <a:p>
                <a:endParaRPr lang="es-ES" dirty="0"/>
              </a:p>
            </p:txBody>
          </p:sp>
          <p:sp>
            <p:nvSpPr>
              <p:cNvPr id="81" name="Freeform 41"/>
              <p:cNvSpPr>
                <a:spLocks/>
              </p:cNvSpPr>
              <p:nvPr/>
            </p:nvSpPr>
            <p:spPr bwMode="auto">
              <a:xfrm>
                <a:off x="-1367" y="2484"/>
                <a:ext cx="64" cy="62"/>
              </a:xfrm>
              <a:custGeom>
                <a:avLst/>
                <a:gdLst>
                  <a:gd name="T0" fmla="*/ 1 w 127"/>
                  <a:gd name="T1" fmla="*/ 0 h 125"/>
                  <a:gd name="T2" fmla="*/ 1 w 127"/>
                  <a:gd name="T3" fmla="*/ 0 h 125"/>
                  <a:gd name="T4" fmla="*/ 1 w 127"/>
                  <a:gd name="T5" fmla="*/ 0 h 125"/>
                  <a:gd name="T6" fmla="*/ 1 w 127"/>
                  <a:gd name="T7" fmla="*/ 0 h 125"/>
                  <a:gd name="T8" fmla="*/ 1 w 127"/>
                  <a:gd name="T9" fmla="*/ 0 h 125"/>
                  <a:gd name="T10" fmla="*/ 0 w 127"/>
                  <a:gd name="T11" fmla="*/ 0 h 125"/>
                  <a:gd name="T12" fmla="*/ 0 w 127"/>
                  <a:gd name="T13" fmla="*/ 0 h 125"/>
                  <a:gd name="T14" fmla="*/ 1 w 127"/>
                  <a:gd name="T15" fmla="*/ 0 h 125"/>
                  <a:gd name="T16" fmla="*/ 1 w 127"/>
                  <a:gd name="T17" fmla="*/ 0 h 125"/>
                  <a:gd name="T18" fmla="*/ 1 w 127"/>
                  <a:gd name="T19" fmla="*/ 0 h 125"/>
                  <a:gd name="T20" fmla="*/ 1 w 127"/>
                  <a:gd name="T21" fmla="*/ 0 h 125"/>
                  <a:gd name="T22" fmla="*/ 1 w 127"/>
                  <a:gd name="T23" fmla="*/ 0 h 125"/>
                  <a:gd name="T24" fmla="*/ 1 w 127"/>
                  <a:gd name="T25" fmla="*/ 0 h 125"/>
                  <a:gd name="T26" fmla="*/ 1 w 127"/>
                  <a:gd name="T27" fmla="*/ 0 h 125"/>
                  <a:gd name="T28" fmla="*/ 1 w 127"/>
                  <a:gd name="T29" fmla="*/ 0 h 125"/>
                  <a:gd name="T30" fmla="*/ 1 w 127"/>
                  <a:gd name="T31" fmla="*/ 0 h 125"/>
                  <a:gd name="T32" fmla="*/ 1 w 127"/>
                  <a:gd name="T33" fmla="*/ 0 h 125"/>
                  <a:gd name="T34" fmla="*/ 1 w 127"/>
                  <a:gd name="T35" fmla="*/ 0 h 125"/>
                  <a:gd name="T36" fmla="*/ 1 w 127"/>
                  <a:gd name="T37" fmla="*/ 0 h 125"/>
                  <a:gd name="T38" fmla="*/ 1 w 127"/>
                  <a:gd name="T39" fmla="*/ 0 h 125"/>
                  <a:gd name="T40" fmla="*/ 1 w 127"/>
                  <a:gd name="T41" fmla="*/ 0 h 125"/>
                  <a:gd name="T42" fmla="*/ 1 w 127"/>
                  <a:gd name="T43" fmla="*/ 0 h 125"/>
                  <a:gd name="T44" fmla="*/ 1 w 127"/>
                  <a:gd name="T45" fmla="*/ 0 h 125"/>
                  <a:gd name="T46" fmla="*/ 1 w 127"/>
                  <a:gd name="T47" fmla="*/ 0 h 125"/>
                  <a:gd name="T48" fmla="*/ 1 w 127"/>
                  <a:gd name="T49" fmla="*/ 0 h 125"/>
                  <a:gd name="T50" fmla="*/ 1 w 127"/>
                  <a:gd name="T51" fmla="*/ 0 h 125"/>
                  <a:gd name="T52" fmla="*/ 1 w 127"/>
                  <a:gd name="T53" fmla="*/ 0 h 125"/>
                  <a:gd name="T54" fmla="*/ 1 w 127"/>
                  <a:gd name="T55" fmla="*/ 0 h 125"/>
                  <a:gd name="T56" fmla="*/ 1 w 127"/>
                  <a:gd name="T57" fmla="*/ 0 h 125"/>
                  <a:gd name="T58" fmla="*/ 1 w 127"/>
                  <a:gd name="T59" fmla="*/ 0 h 125"/>
                  <a:gd name="T60" fmla="*/ 1 w 127"/>
                  <a:gd name="T61" fmla="*/ 0 h 125"/>
                  <a:gd name="T62" fmla="*/ 1 w 127"/>
                  <a:gd name="T63" fmla="*/ 0 h 125"/>
                  <a:gd name="T64" fmla="*/ 1 w 127"/>
                  <a:gd name="T65" fmla="*/ 0 h 125"/>
                  <a:gd name="T66" fmla="*/ 1 w 127"/>
                  <a:gd name="T67" fmla="*/ 0 h 125"/>
                  <a:gd name="T68" fmla="*/ 1 w 127"/>
                  <a:gd name="T69" fmla="*/ 0 h 125"/>
                  <a:gd name="T70" fmla="*/ 1 w 127"/>
                  <a:gd name="T71" fmla="*/ 0 h 125"/>
                  <a:gd name="T72" fmla="*/ 1 w 127"/>
                  <a:gd name="T73" fmla="*/ 0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5"/>
                  <a:gd name="T113" fmla="*/ 127 w 12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5">
                    <a:moveTo>
                      <a:pt x="24" y="13"/>
                    </a:moveTo>
                    <a:lnTo>
                      <a:pt x="24" y="13"/>
                    </a:lnTo>
                    <a:lnTo>
                      <a:pt x="14" y="21"/>
                    </a:lnTo>
                    <a:lnTo>
                      <a:pt x="8" y="33"/>
                    </a:lnTo>
                    <a:lnTo>
                      <a:pt x="3" y="44"/>
                    </a:lnTo>
                    <a:lnTo>
                      <a:pt x="0" y="55"/>
                    </a:lnTo>
                    <a:lnTo>
                      <a:pt x="0" y="67"/>
                    </a:lnTo>
                    <a:lnTo>
                      <a:pt x="1" y="80"/>
                    </a:lnTo>
                    <a:lnTo>
                      <a:pt x="6" y="91"/>
                    </a:lnTo>
                    <a:lnTo>
                      <a:pt x="13" y="103"/>
                    </a:lnTo>
                    <a:lnTo>
                      <a:pt x="21" y="111"/>
                    </a:lnTo>
                    <a:lnTo>
                      <a:pt x="32" y="119"/>
                    </a:lnTo>
                    <a:lnTo>
                      <a:pt x="44" y="124"/>
                    </a:lnTo>
                    <a:lnTo>
                      <a:pt x="55" y="125"/>
                    </a:lnTo>
                    <a:lnTo>
                      <a:pt x="66" y="125"/>
                    </a:lnTo>
                    <a:lnTo>
                      <a:pt x="79" y="124"/>
                    </a:lnTo>
                    <a:lnTo>
                      <a:pt x="91" y="119"/>
                    </a:lnTo>
                    <a:lnTo>
                      <a:pt x="102" y="112"/>
                    </a:lnTo>
                    <a:lnTo>
                      <a:pt x="110" y="104"/>
                    </a:lnTo>
                    <a:lnTo>
                      <a:pt x="118" y="94"/>
                    </a:lnTo>
                    <a:lnTo>
                      <a:pt x="123" y="83"/>
                    </a:lnTo>
                    <a:lnTo>
                      <a:pt x="125" y="70"/>
                    </a:lnTo>
                    <a:lnTo>
                      <a:pt x="127" y="59"/>
                    </a:lnTo>
                    <a:lnTo>
                      <a:pt x="123" y="47"/>
                    </a:lnTo>
                    <a:lnTo>
                      <a:pt x="120" y="34"/>
                    </a:lnTo>
                    <a:lnTo>
                      <a:pt x="112" y="24"/>
                    </a:lnTo>
                    <a:lnTo>
                      <a:pt x="104" y="15"/>
                    </a:lnTo>
                    <a:lnTo>
                      <a:pt x="94" y="8"/>
                    </a:lnTo>
                    <a:lnTo>
                      <a:pt x="83" y="3"/>
                    </a:lnTo>
                    <a:lnTo>
                      <a:pt x="71" y="0"/>
                    </a:lnTo>
                    <a:lnTo>
                      <a:pt x="58" y="0"/>
                    </a:lnTo>
                    <a:lnTo>
                      <a:pt x="47" y="2"/>
                    </a:lnTo>
                    <a:lnTo>
                      <a:pt x="34" y="7"/>
                    </a:lnTo>
                    <a:lnTo>
                      <a:pt x="24" y="13"/>
                    </a:lnTo>
                  </a:path>
                </a:pathLst>
              </a:custGeom>
              <a:solidFill>
                <a:schemeClr val="bg1"/>
              </a:solidFill>
              <a:ln w="9525">
                <a:noFill/>
                <a:round/>
                <a:headEnd/>
                <a:tailEnd/>
              </a:ln>
            </p:spPr>
            <p:txBody>
              <a:bodyPr/>
              <a:lstStyle/>
              <a:p>
                <a:endParaRPr lang="es-ES" dirty="0"/>
              </a:p>
            </p:txBody>
          </p:sp>
          <p:sp>
            <p:nvSpPr>
              <p:cNvPr id="82" name="Freeform 42"/>
              <p:cNvSpPr>
                <a:spLocks/>
              </p:cNvSpPr>
              <p:nvPr/>
            </p:nvSpPr>
            <p:spPr bwMode="auto">
              <a:xfrm>
                <a:off x="-1328" y="2385"/>
                <a:ext cx="62" cy="64"/>
              </a:xfrm>
              <a:custGeom>
                <a:avLst/>
                <a:gdLst>
                  <a:gd name="T0" fmla="*/ 0 w 125"/>
                  <a:gd name="T1" fmla="*/ 1 h 127"/>
                  <a:gd name="T2" fmla="*/ 0 w 125"/>
                  <a:gd name="T3" fmla="*/ 1 h 127"/>
                  <a:gd name="T4" fmla="*/ 0 w 125"/>
                  <a:gd name="T5" fmla="*/ 1 h 127"/>
                  <a:gd name="T6" fmla="*/ 0 w 125"/>
                  <a:gd name="T7" fmla="*/ 1 h 127"/>
                  <a:gd name="T8" fmla="*/ 0 w 125"/>
                  <a:gd name="T9" fmla="*/ 1 h 127"/>
                  <a:gd name="T10" fmla="*/ 0 w 125"/>
                  <a:gd name="T11" fmla="*/ 1 h 127"/>
                  <a:gd name="T12" fmla="*/ 0 w 125"/>
                  <a:gd name="T13" fmla="*/ 1 h 127"/>
                  <a:gd name="T14" fmla="*/ 0 w 125"/>
                  <a:gd name="T15" fmla="*/ 1 h 127"/>
                  <a:gd name="T16" fmla="*/ 0 w 125"/>
                  <a:gd name="T17" fmla="*/ 1 h 127"/>
                  <a:gd name="T18" fmla="*/ 0 w 125"/>
                  <a:gd name="T19" fmla="*/ 1 h 127"/>
                  <a:gd name="T20" fmla="*/ 0 w 125"/>
                  <a:gd name="T21" fmla="*/ 1 h 127"/>
                  <a:gd name="T22" fmla="*/ 0 w 125"/>
                  <a:gd name="T23" fmla="*/ 1 h 127"/>
                  <a:gd name="T24" fmla="*/ 0 w 125"/>
                  <a:gd name="T25" fmla="*/ 1 h 127"/>
                  <a:gd name="T26" fmla="*/ 0 w 125"/>
                  <a:gd name="T27" fmla="*/ 1 h 127"/>
                  <a:gd name="T28" fmla="*/ 0 w 125"/>
                  <a:gd name="T29" fmla="*/ 1 h 127"/>
                  <a:gd name="T30" fmla="*/ 0 w 125"/>
                  <a:gd name="T31" fmla="*/ 1 h 127"/>
                  <a:gd name="T32" fmla="*/ 0 w 125"/>
                  <a:gd name="T33" fmla="*/ 1 h 127"/>
                  <a:gd name="T34" fmla="*/ 0 w 125"/>
                  <a:gd name="T35" fmla="*/ 1 h 127"/>
                  <a:gd name="T36" fmla="*/ 0 w 125"/>
                  <a:gd name="T37" fmla="*/ 1 h 127"/>
                  <a:gd name="T38" fmla="*/ 0 w 125"/>
                  <a:gd name="T39" fmla="*/ 1 h 127"/>
                  <a:gd name="T40" fmla="*/ 0 w 125"/>
                  <a:gd name="T41" fmla="*/ 1 h 127"/>
                  <a:gd name="T42" fmla="*/ 0 w 125"/>
                  <a:gd name="T43" fmla="*/ 1 h 127"/>
                  <a:gd name="T44" fmla="*/ 0 w 125"/>
                  <a:gd name="T45" fmla="*/ 1 h 127"/>
                  <a:gd name="T46" fmla="*/ 0 w 125"/>
                  <a:gd name="T47" fmla="*/ 1 h 127"/>
                  <a:gd name="T48" fmla="*/ 0 w 125"/>
                  <a:gd name="T49" fmla="*/ 1 h 127"/>
                  <a:gd name="T50" fmla="*/ 0 w 125"/>
                  <a:gd name="T51" fmla="*/ 1 h 127"/>
                  <a:gd name="T52" fmla="*/ 0 w 125"/>
                  <a:gd name="T53" fmla="*/ 1 h 127"/>
                  <a:gd name="T54" fmla="*/ 0 w 125"/>
                  <a:gd name="T55" fmla="*/ 1 h 127"/>
                  <a:gd name="T56" fmla="*/ 0 w 125"/>
                  <a:gd name="T57" fmla="*/ 1 h 127"/>
                  <a:gd name="T58" fmla="*/ 0 w 125"/>
                  <a:gd name="T59" fmla="*/ 1 h 127"/>
                  <a:gd name="T60" fmla="*/ 0 w 125"/>
                  <a:gd name="T61" fmla="*/ 1 h 127"/>
                  <a:gd name="T62" fmla="*/ 0 w 125"/>
                  <a:gd name="T63" fmla="*/ 1 h 127"/>
                  <a:gd name="T64" fmla="*/ 0 w 125"/>
                  <a:gd name="T65" fmla="*/ 0 h 127"/>
                  <a:gd name="T66" fmla="*/ 0 w 125"/>
                  <a:gd name="T67" fmla="*/ 0 h 127"/>
                  <a:gd name="T68" fmla="*/ 0 w 125"/>
                  <a:gd name="T69" fmla="*/ 1 h 127"/>
                  <a:gd name="T70" fmla="*/ 0 w 125"/>
                  <a:gd name="T71" fmla="*/ 1 h 127"/>
                  <a:gd name="T72" fmla="*/ 0 w 125"/>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7"/>
                  <a:gd name="T113" fmla="*/ 125 w 12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7">
                    <a:moveTo>
                      <a:pt x="23" y="13"/>
                    </a:moveTo>
                    <a:lnTo>
                      <a:pt x="23" y="13"/>
                    </a:lnTo>
                    <a:lnTo>
                      <a:pt x="15" y="23"/>
                    </a:lnTo>
                    <a:lnTo>
                      <a:pt x="7" y="33"/>
                    </a:lnTo>
                    <a:lnTo>
                      <a:pt x="2" y="44"/>
                    </a:lnTo>
                    <a:lnTo>
                      <a:pt x="0" y="55"/>
                    </a:lnTo>
                    <a:lnTo>
                      <a:pt x="0" y="68"/>
                    </a:lnTo>
                    <a:lnTo>
                      <a:pt x="2" y="80"/>
                    </a:lnTo>
                    <a:lnTo>
                      <a:pt x="7" y="91"/>
                    </a:lnTo>
                    <a:lnTo>
                      <a:pt x="13" y="103"/>
                    </a:lnTo>
                    <a:lnTo>
                      <a:pt x="21" y="112"/>
                    </a:lnTo>
                    <a:lnTo>
                      <a:pt x="31" y="119"/>
                    </a:lnTo>
                    <a:lnTo>
                      <a:pt x="42" y="124"/>
                    </a:lnTo>
                    <a:lnTo>
                      <a:pt x="55" y="127"/>
                    </a:lnTo>
                    <a:lnTo>
                      <a:pt x="67" y="127"/>
                    </a:lnTo>
                    <a:lnTo>
                      <a:pt x="80" y="125"/>
                    </a:lnTo>
                    <a:lnTo>
                      <a:pt x="91" y="121"/>
                    </a:lnTo>
                    <a:lnTo>
                      <a:pt x="101" y="114"/>
                    </a:lnTo>
                    <a:lnTo>
                      <a:pt x="111" y="104"/>
                    </a:lnTo>
                    <a:lnTo>
                      <a:pt x="117" y="95"/>
                    </a:lnTo>
                    <a:lnTo>
                      <a:pt x="122" y="83"/>
                    </a:lnTo>
                    <a:lnTo>
                      <a:pt x="125" y="72"/>
                    </a:lnTo>
                    <a:lnTo>
                      <a:pt x="125" y="59"/>
                    </a:lnTo>
                    <a:lnTo>
                      <a:pt x="124" y="47"/>
                    </a:lnTo>
                    <a:lnTo>
                      <a:pt x="119" y="36"/>
                    </a:lnTo>
                    <a:lnTo>
                      <a:pt x="112" y="25"/>
                    </a:lnTo>
                    <a:lnTo>
                      <a:pt x="104" y="15"/>
                    </a:lnTo>
                    <a:lnTo>
                      <a:pt x="93" y="8"/>
                    </a:lnTo>
                    <a:lnTo>
                      <a:pt x="83" y="3"/>
                    </a:lnTo>
                    <a:lnTo>
                      <a:pt x="70" y="0"/>
                    </a:lnTo>
                    <a:lnTo>
                      <a:pt x="59" y="0"/>
                    </a:lnTo>
                    <a:lnTo>
                      <a:pt x="46" y="3"/>
                    </a:lnTo>
                    <a:lnTo>
                      <a:pt x="34" y="7"/>
                    </a:lnTo>
                    <a:lnTo>
                      <a:pt x="23" y="13"/>
                    </a:lnTo>
                  </a:path>
                </a:pathLst>
              </a:custGeom>
              <a:solidFill>
                <a:schemeClr val="bg1"/>
              </a:solidFill>
              <a:ln w="9525">
                <a:noFill/>
                <a:round/>
                <a:headEnd/>
                <a:tailEnd/>
              </a:ln>
            </p:spPr>
            <p:txBody>
              <a:bodyPr/>
              <a:lstStyle/>
              <a:p>
                <a:endParaRPr lang="es-ES" dirty="0"/>
              </a:p>
            </p:txBody>
          </p:sp>
          <p:sp>
            <p:nvSpPr>
              <p:cNvPr id="83" name="Freeform 43"/>
              <p:cNvSpPr>
                <a:spLocks/>
              </p:cNvSpPr>
              <p:nvPr/>
            </p:nvSpPr>
            <p:spPr bwMode="auto">
              <a:xfrm>
                <a:off x="-1294" y="2295"/>
                <a:ext cx="62" cy="63"/>
              </a:xfrm>
              <a:custGeom>
                <a:avLst/>
                <a:gdLst>
                  <a:gd name="T0" fmla="*/ 0 w 126"/>
                  <a:gd name="T1" fmla="*/ 0 h 127"/>
                  <a:gd name="T2" fmla="*/ 0 w 126"/>
                  <a:gd name="T3" fmla="*/ 0 h 127"/>
                  <a:gd name="T4" fmla="*/ 0 w 126"/>
                  <a:gd name="T5" fmla="*/ 0 h 127"/>
                  <a:gd name="T6" fmla="*/ 0 w 126"/>
                  <a:gd name="T7" fmla="*/ 0 h 127"/>
                  <a:gd name="T8" fmla="*/ 0 w 126"/>
                  <a:gd name="T9" fmla="*/ 0 h 127"/>
                  <a:gd name="T10" fmla="*/ 0 w 126"/>
                  <a:gd name="T11" fmla="*/ 0 h 127"/>
                  <a:gd name="T12" fmla="*/ 0 w 126"/>
                  <a:gd name="T13" fmla="*/ 0 h 127"/>
                  <a:gd name="T14" fmla="*/ 0 w 126"/>
                  <a:gd name="T15" fmla="*/ 0 h 127"/>
                  <a:gd name="T16" fmla="*/ 0 w 126"/>
                  <a:gd name="T17" fmla="*/ 0 h 127"/>
                  <a:gd name="T18" fmla="*/ 0 w 126"/>
                  <a:gd name="T19" fmla="*/ 0 h 127"/>
                  <a:gd name="T20" fmla="*/ 0 w 126"/>
                  <a:gd name="T21" fmla="*/ 0 h 127"/>
                  <a:gd name="T22" fmla="*/ 0 w 126"/>
                  <a:gd name="T23" fmla="*/ 0 h 127"/>
                  <a:gd name="T24" fmla="*/ 0 w 126"/>
                  <a:gd name="T25" fmla="*/ 0 h 127"/>
                  <a:gd name="T26" fmla="*/ 0 w 126"/>
                  <a:gd name="T27" fmla="*/ 0 h 127"/>
                  <a:gd name="T28" fmla="*/ 0 w 126"/>
                  <a:gd name="T29" fmla="*/ 0 h 127"/>
                  <a:gd name="T30" fmla="*/ 0 w 126"/>
                  <a:gd name="T31" fmla="*/ 0 h 127"/>
                  <a:gd name="T32" fmla="*/ 0 w 126"/>
                  <a:gd name="T33" fmla="*/ 0 h 127"/>
                  <a:gd name="T34" fmla="*/ 0 w 126"/>
                  <a:gd name="T35" fmla="*/ 0 h 127"/>
                  <a:gd name="T36" fmla="*/ 0 w 126"/>
                  <a:gd name="T37" fmla="*/ 0 h 127"/>
                  <a:gd name="T38" fmla="*/ 0 w 126"/>
                  <a:gd name="T39" fmla="*/ 0 h 127"/>
                  <a:gd name="T40" fmla="*/ 0 w 126"/>
                  <a:gd name="T41" fmla="*/ 0 h 127"/>
                  <a:gd name="T42" fmla="*/ 0 w 126"/>
                  <a:gd name="T43" fmla="*/ 0 h 127"/>
                  <a:gd name="T44" fmla="*/ 0 w 126"/>
                  <a:gd name="T45" fmla="*/ 0 h 127"/>
                  <a:gd name="T46" fmla="*/ 0 w 126"/>
                  <a:gd name="T47" fmla="*/ 0 h 127"/>
                  <a:gd name="T48" fmla="*/ 0 w 126"/>
                  <a:gd name="T49" fmla="*/ 0 h 127"/>
                  <a:gd name="T50" fmla="*/ 0 w 126"/>
                  <a:gd name="T51" fmla="*/ 0 h 127"/>
                  <a:gd name="T52" fmla="*/ 0 w 126"/>
                  <a:gd name="T53" fmla="*/ 0 h 127"/>
                  <a:gd name="T54" fmla="*/ 0 w 126"/>
                  <a:gd name="T55" fmla="*/ 0 h 127"/>
                  <a:gd name="T56" fmla="*/ 0 w 126"/>
                  <a:gd name="T57" fmla="*/ 0 h 127"/>
                  <a:gd name="T58" fmla="*/ 0 w 126"/>
                  <a:gd name="T59" fmla="*/ 0 h 127"/>
                  <a:gd name="T60" fmla="*/ 0 w 126"/>
                  <a:gd name="T61" fmla="*/ 0 h 127"/>
                  <a:gd name="T62" fmla="*/ 0 w 126"/>
                  <a:gd name="T63" fmla="*/ 0 h 127"/>
                  <a:gd name="T64" fmla="*/ 0 w 126"/>
                  <a:gd name="T65" fmla="*/ 0 h 127"/>
                  <a:gd name="T66" fmla="*/ 0 w 126"/>
                  <a:gd name="T67" fmla="*/ 0 h 127"/>
                  <a:gd name="T68" fmla="*/ 0 w 126"/>
                  <a:gd name="T69" fmla="*/ 0 h 127"/>
                  <a:gd name="T70" fmla="*/ 0 w 126"/>
                  <a:gd name="T71" fmla="*/ 0 h 127"/>
                  <a:gd name="T72" fmla="*/ 0 w 126"/>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7"/>
                  <a:gd name="T113" fmla="*/ 126 w 126"/>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7">
                    <a:moveTo>
                      <a:pt x="23" y="13"/>
                    </a:moveTo>
                    <a:lnTo>
                      <a:pt x="23" y="13"/>
                    </a:lnTo>
                    <a:lnTo>
                      <a:pt x="15" y="23"/>
                    </a:lnTo>
                    <a:lnTo>
                      <a:pt x="7" y="33"/>
                    </a:lnTo>
                    <a:lnTo>
                      <a:pt x="2" y="44"/>
                    </a:lnTo>
                    <a:lnTo>
                      <a:pt x="0" y="56"/>
                    </a:lnTo>
                    <a:lnTo>
                      <a:pt x="0" y="69"/>
                    </a:lnTo>
                    <a:lnTo>
                      <a:pt x="2" y="80"/>
                    </a:lnTo>
                    <a:lnTo>
                      <a:pt x="7" y="92"/>
                    </a:lnTo>
                    <a:lnTo>
                      <a:pt x="14" y="103"/>
                    </a:lnTo>
                    <a:lnTo>
                      <a:pt x="22" y="113"/>
                    </a:lnTo>
                    <a:lnTo>
                      <a:pt x="31" y="119"/>
                    </a:lnTo>
                    <a:lnTo>
                      <a:pt x="43" y="124"/>
                    </a:lnTo>
                    <a:lnTo>
                      <a:pt x="56" y="127"/>
                    </a:lnTo>
                    <a:lnTo>
                      <a:pt x="67" y="127"/>
                    </a:lnTo>
                    <a:lnTo>
                      <a:pt x="80" y="126"/>
                    </a:lnTo>
                    <a:lnTo>
                      <a:pt x="92" y="121"/>
                    </a:lnTo>
                    <a:lnTo>
                      <a:pt x="101" y="114"/>
                    </a:lnTo>
                    <a:lnTo>
                      <a:pt x="111" y="105"/>
                    </a:lnTo>
                    <a:lnTo>
                      <a:pt x="118" y="95"/>
                    </a:lnTo>
                    <a:lnTo>
                      <a:pt x="123" y="83"/>
                    </a:lnTo>
                    <a:lnTo>
                      <a:pt x="126" y="72"/>
                    </a:lnTo>
                    <a:lnTo>
                      <a:pt x="126" y="59"/>
                    </a:lnTo>
                    <a:lnTo>
                      <a:pt x="124" y="48"/>
                    </a:lnTo>
                    <a:lnTo>
                      <a:pt x="119" y="36"/>
                    </a:lnTo>
                    <a:lnTo>
                      <a:pt x="113" y="25"/>
                    </a:lnTo>
                    <a:lnTo>
                      <a:pt x="105" y="15"/>
                    </a:lnTo>
                    <a:lnTo>
                      <a:pt x="93" y="9"/>
                    </a:lnTo>
                    <a:lnTo>
                      <a:pt x="83" y="4"/>
                    </a:lnTo>
                    <a:lnTo>
                      <a:pt x="70" y="0"/>
                    </a:lnTo>
                    <a:lnTo>
                      <a:pt x="59" y="0"/>
                    </a:lnTo>
                    <a:lnTo>
                      <a:pt x="46" y="2"/>
                    </a:lnTo>
                    <a:lnTo>
                      <a:pt x="35" y="7"/>
                    </a:lnTo>
                    <a:lnTo>
                      <a:pt x="23" y="13"/>
                    </a:lnTo>
                  </a:path>
                </a:pathLst>
              </a:custGeom>
              <a:solidFill>
                <a:schemeClr val="bg1"/>
              </a:solidFill>
              <a:ln w="9525">
                <a:noFill/>
                <a:round/>
                <a:headEnd/>
                <a:tailEnd/>
              </a:ln>
            </p:spPr>
            <p:txBody>
              <a:bodyPr/>
              <a:lstStyle/>
              <a:p>
                <a:endParaRPr lang="es-ES" dirty="0"/>
              </a:p>
            </p:txBody>
          </p:sp>
          <p:sp>
            <p:nvSpPr>
              <p:cNvPr id="84" name="Freeform 44"/>
              <p:cNvSpPr>
                <a:spLocks/>
              </p:cNvSpPr>
              <p:nvPr/>
            </p:nvSpPr>
            <p:spPr bwMode="auto">
              <a:xfrm>
                <a:off x="-1057" y="2213"/>
                <a:ext cx="64" cy="64"/>
              </a:xfrm>
              <a:custGeom>
                <a:avLst/>
                <a:gdLst>
                  <a:gd name="T0" fmla="*/ 1 w 127"/>
                  <a:gd name="T1" fmla="*/ 1 h 127"/>
                  <a:gd name="T2" fmla="*/ 1 w 127"/>
                  <a:gd name="T3" fmla="*/ 1 h 127"/>
                  <a:gd name="T4" fmla="*/ 1 w 127"/>
                  <a:gd name="T5" fmla="*/ 1 h 127"/>
                  <a:gd name="T6" fmla="*/ 1 w 127"/>
                  <a:gd name="T7" fmla="*/ 1 h 127"/>
                  <a:gd name="T8" fmla="*/ 1 w 127"/>
                  <a:gd name="T9" fmla="*/ 1 h 127"/>
                  <a:gd name="T10" fmla="*/ 1 w 127"/>
                  <a:gd name="T11" fmla="*/ 1 h 127"/>
                  <a:gd name="T12" fmla="*/ 1 w 127"/>
                  <a:gd name="T13" fmla="*/ 1 h 127"/>
                  <a:gd name="T14" fmla="*/ 1 w 127"/>
                  <a:gd name="T15" fmla="*/ 1 h 127"/>
                  <a:gd name="T16" fmla="*/ 1 w 127"/>
                  <a:gd name="T17" fmla="*/ 1 h 127"/>
                  <a:gd name="T18" fmla="*/ 1 w 127"/>
                  <a:gd name="T19" fmla="*/ 1 h 127"/>
                  <a:gd name="T20" fmla="*/ 1 w 127"/>
                  <a:gd name="T21" fmla="*/ 1 h 127"/>
                  <a:gd name="T22" fmla="*/ 1 w 127"/>
                  <a:gd name="T23" fmla="*/ 1 h 127"/>
                  <a:gd name="T24" fmla="*/ 1 w 127"/>
                  <a:gd name="T25" fmla="*/ 1 h 127"/>
                  <a:gd name="T26" fmla="*/ 1 w 127"/>
                  <a:gd name="T27" fmla="*/ 1 h 127"/>
                  <a:gd name="T28" fmla="*/ 1 w 127"/>
                  <a:gd name="T29" fmla="*/ 1 h 127"/>
                  <a:gd name="T30" fmla="*/ 1 w 127"/>
                  <a:gd name="T31" fmla="*/ 1 h 127"/>
                  <a:gd name="T32" fmla="*/ 1 w 127"/>
                  <a:gd name="T33" fmla="*/ 1 h 127"/>
                  <a:gd name="T34" fmla="*/ 1 w 127"/>
                  <a:gd name="T35" fmla="*/ 1 h 127"/>
                  <a:gd name="T36" fmla="*/ 1 w 127"/>
                  <a:gd name="T37" fmla="*/ 1 h 127"/>
                  <a:gd name="T38" fmla="*/ 1 w 127"/>
                  <a:gd name="T39" fmla="*/ 1 h 127"/>
                  <a:gd name="T40" fmla="*/ 1 w 127"/>
                  <a:gd name="T41" fmla="*/ 1 h 127"/>
                  <a:gd name="T42" fmla="*/ 1 w 127"/>
                  <a:gd name="T43" fmla="*/ 1 h 127"/>
                  <a:gd name="T44" fmla="*/ 1 w 127"/>
                  <a:gd name="T45" fmla="*/ 0 h 127"/>
                  <a:gd name="T46" fmla="*/ 1 w 127"/>
                  <a:gd name="T47" fmla="*/ 1 h 127"/>
                  <a:gd name="T48" fmla="*/ 1 w 127"/>
                  <a:gd name="T49" fmla="*/ 1 h 127"/>
                  <a:gd name="T50" fmla="*/ 1 w 127"/>
                  <a:gd name="T51" fmla="*/ 1 h 127"/>
                  <a:gd name="T52" fmla="*/ 1 w 127"/>
                  <a:gd name="T53" fmla="*/ 1 h 127"/>
                  <a:gd name="T54" fmla="*/ 1 w 127"/>
                  <a:gd name="T55" fmla="*/ 1 h 127"/>
                  <a:gd name="T56" fmla="*/ 1 w 127"/>
                  <a:gd name="T57" fmla="*/ 1 h 127"/>
                  <a:gd name="T58" fmla="*/ 1 w 127"/>
                  <a:gd name="T59" fmla="*/ 1 h 127"/>
                  <a:gd name="T60" fmla="*/ 1 w 127"/>
                  <a:gd name="T61" fmla="*/ 1 h 127"/>
                  <a:gd name="T62" fmla="*/ 0 w 127"/>
                  <a:gd name="T63" fmla="*/ 1 h 127"/>
                  <a:gd name="T64" fmla="*/ 0 w 127"/>
                  <a:gd name="T65" fmla="*/ 1 h 127"/>
                  <a:gd name="T66" fmla="*/ 1 w 127"/>
                  <a:gd name="T67" fmla="*/ 1 h 127"/>
                  <a:gd name="T68" fmla="*/ 1 w 127"/>
                  <a:gd name="T69" fmla="*/ 1 h 127"/>
                  <a:gd name="T70" fmla="*/ 1 w 127"/>
                  <a:gd name="T71" fmla="*/ 1 h 127"/>
                  <a:gd name="T72" fmla="*/ 1 w 127"/>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26" y="115"/>
                    </a:moveTo>
                    <a:lnTo>
                      <a:pt x="26" y="115"/>
                    </a:lnTo>
                    <a:lnTo>
                      <a:pt x="37" y="122"/>
                    </a:lnTo>
                    <a:lnTo>
                      <a:pt x="49" y="125"/>
                    </a:lnTo>
                    <a:lnTo>
                      <a:pt x="62" y="127"/>
                    </a:lnTo>
                    <a:lnTo>
                      <a:pt x="73" y="127"/>
                    </a:lnTo>
                    <a:lnTo>
                      <a:pt x="84" y="123"/>
                    </a:lnTo>
                    <a:lnTo>
                      <a:pt x="96" y="117"/>
                    </a:lnTo>
                    <a:lnTo>
                      <a:pt x="106" y="110"/>
                    </a:lnTo>
                    <a:lnTo>
                      <a:pt x="114" y="101"/>
                    </a:lnTo>
                    <a:lnTo>
                      <a:pt x="120" y="89"/>
                    </a:lnTo>
                    <a:lnTo>
                      <a:pt x="125" y="78"/>
                    </a:lnTo>
                    <a:lnTo>
                      <a:pt x="127" y="65"/>
                    </a:lnTo>
                    <a:lnTo>
                      <a:pt x="125" y="53"/>
                    </a:lnTo>
                    <a:lnTo>
                      <a:pt x="122" y="42"/>
                    </a:lnTo>
                    <a:lnTo>
                      <a:pt x="117" y="31"/>
                    </a:lnTo>
                    <a:lnTo>
                      <a:pt x="109" y="21"/>
                    </a:lnTo>
                    <a:lnTo>
                      <a:pt x="99" y="11"/>
                    </a:lnTo>
                    <a:lnTo>
                      <a:pt x="89" y="6"/>
                    </a:lnTo>
                    <a:lnTo>
                      <a:pt x="76" y="1"/>
                    </a:lnTo>
                    <a:lnTo>
                      <a:pt x="65" y="0"/>
                    </a:lnTo>
                    <a:lnTo>
                      <a:pt x="52" y="1"/>
                    </a:lnTo>
                    <a:lnTo>
                      <a:pt x="40" y="5"/>
                    </a:lnTo>
                    <a:lnTo>
                      <a:pt x="29" y="9"/>
                    </a:lnTo>
                    <a:lnTo>
                      <a:pt x="19" y="18"/>
                    </a:lnTo>
                    <a:lnTo>
                      <a:pt x="11" y="26"/>
                    </a:lnTo>
                    <a:lnTo>
                      <a:pt x="5" y="37"/>
                    </a:lnTo>
                    <a:lnTo>
                      <a:pt x="1" y="50"/>
                    </a:lnTo>
                    <a:lnTo>
                      <a:pt x="0" y="62"/>
                    </a:lnTo>
                    <a:lnTo>
                      <a:pt x="0" y="75"/>
                    </a:lnTo>
                    <a:lnTo>
                      <a:pt x="3" y="86"/>
                    </a:lnTo>
                    <a:lnTo>
                      <a:pt x="9" y="97"/>
                    </a:lnTo>
                    <a:lnTo>
                      <a:pt x="16" y="107"/>
                    </a:lnTo>
                    <a:lnTo>
                      <a:pt x="26" y="115"/>
                    </a:lnTo>
                  </a:path>
                </a:pathLst>
              </a:custGeom>
              <a:solidFill>
                <a:schemeClr val="bg1"/>
              </a:solidFill>
              <a:ln w="9525">
                <a:noFill/>
                <a:round/>
                <a:headEnd/>
                <a:tailEnd/>
              </a:ln>
            </p:spPr>
            <p:txBody>
              <a:bodyPr/>
              <a:lstStyle/>
              <a:p>
                <a:endParaRPr lang="es-ES" dirty="0"/>
              </a:p>
            </p:txBody>
          </p:sp>
          <p:sp>
            <p:nvSpPr>
              <p:cNvPr id="85" name="Freeform 45"/>
              <p:cNvSpPr>
                <a:spLocks/>
              </p:cNvSpPr>
              <p:nvPr/>
            </p:nvSpPr>
            <p:spPr bwMode="auto">
              <a:xfrm>
                <a:off x="-1280" y="2587"/>
                <a:ext cx="62" cy="63"/>
              </a:xfrm>
              <a:custGeom>
                <a:avLst/>
                <a:gdLst>
                  <a:gd name="T0" fmla="*/ 0 w 125"/>
                  <a:gd name="T1" fmla="*/ 1 h 125"/>
                  <a:gd name="T2" fmla="*/ 0 w 125"/>
                  <a:gd name="T3" fmla="*/ 1 h 125"/>
                  <a:gd name="T4" fmla="*/ 0 w 125"/>
                  <a:gd name="T5" fmla="*/ 1 h 125"/>
                  <a:gd name="T6" fmla="*/ 0 w 125"/>
                  <a:gd name="T7" fmla="*/ 1 h 125"/>
                  <a:gd name="T8" fmla="*/ 0 w 125"/>
                  <a:gd name="T9" fmla="*/ 1 h 125"/>
                  <a:gd name="T10" fmla="*/ 0 w 125"/>
                  <a:gd name="T11" fmla="*/ 1 h 125"/>
                  <a:gd name="T12" fmla="*/ 0 w 125"/>
                  <a:gd name="T13" fmla="*/ 1 h 125"/>
                  <a:gd name="T14" fmla="*/ 0 w 125"/>
                  <a:gd name="T15" fmla="*/ 1 h 125"/>
                  <a:gd name="T16" fmla="*/ 0 w 125"/>
                  <a:gd name="T17" fmla="*/ 1 h 125"/>
                  <a:gd name="T18" fmla="*/ 0 w 125"/>
                  <a:gd name="T19" fmla="*/ 1 h 125"/>
                  <a:gd name="T20" fmla="*/ 0 w 125"/>
                  <a:gd name="T21" fmla="*/ 1 h 125"/>
                  <a:gd name="T22" fmla="*/ 0 w 125"/>
                  <a:gd name="T23" fmla="*/ 1 h 125"/>
                  <a:gd name="T24" fmla="*/ 0 w 125"/>
                  <a:gd name="T25" fmla="*/ 1 h 125"/>
                  <a:gd name="T26" fmla="*/ 0 w 125"/>
                  <a:gd name="T27" fmla="*/ 1 h 125"/>
                  <a:gd name="T28" fmla="*/ 0 w 125"/>
                  <a:gd name="T29" fmla="*/ 1 h 125"/>
                  <a:gd name="T30" fmla="*/ 0 w 125"/>
                  <a:gd name="T31" fmla="*/ 1 h 125"/>
                  <a:gd name="T32" fmla="*/ 0 w 125"/>
                  <a:gd name="T33" fmla="*/ 1 h 125"/>
                  <a:gd name="T34" fmla="*/ 0 w 125"/>
                  <a:gd name="T35" fmla="*/ 1 h 125"/>
                  <a:gd name="T36" fmla="*/ 0 w 125"/>
                  <a:gd name="T37" fmla="*/ 1 h 125"/>
                  <a:gd name="T38" fmla="*/ 0 w 125"/>
                  <a:gd name="T39" fmla="*/ 1 h 125"/>
                  <a:gd name="T40" fmla="*/ 0 w 125"/>
                  <a:gd name="T41" fmla="*/ 1 h 125"/>
                  <a:gd name="T42" fmla="*/ 0 w 125"/>
                  <a:gd name="T43" fmla="*/ 1 h 125"/>
                  <a:gd name="T44" fmla="*/ 0 w 125"/>
                  <a:gd name="T45" fmla="*/ 1 h 125"/>
                  <a:gd name="T46" fmla="*/ 0 w 125"/>
                  <a:gd name="T47" fmla="*/ 1 h 125"/>
                  <a:gd name="T48" fmla="*/ 0 w 125"/>
                  <a:gd name="T49" fmla="*/ 1 h 125"/>
                  <a:gd name="T50" fmla="*/ 0 w 125"/>
                  <a:gd name="T51" fmla="*/ 1 h 125"/>
                  <a:gd name="T52" fmla="*/ 0 w 125"/>
                  <a:gd name="T53" fmla="*/ 1 h 125"/>
                  <a:gd name="T54" fmla="*/ 0 w 125"/>
                  <a:gd name="T55" fmla="*/ 1 h 125"/>
                  <a:gd name="T56" fmla="*/ 0 w 125"/>
                  <a:gd name="T57" fmla="*/ 1 h 125"/>
                  <a:gd name="T58" fmla="*/ 0 w 125"/>
                  <a:gd name="T59" fmla="*/ 1 h 125"/>
                  <a:gd name="T60" fmla="*/ 0 w 125"/>
                  <a:gd name="T61" fmla="*/ 1 h 125"/>
                  <a:gd name="T62" fmla="*/ 0 w 125"/>
                  <a:gd name="T63" fmla="*/ 0 h 125"/>
                  <a:gd name="T64" fmla="*/ 0 w 125"/>
                  <a:gd name="T65" fmla="*/ 0 h 125"/>
                  <a:gd name="T66" fmla="*/ 0 w 125"/>
                  <a:gd name="T67" fmla="*/ 1 h 125"/>
                  <a:gd name="T68" fmla="*/ 0 w 125"/>
                  <a:gd name="T69" fmla="*/ 1 h 125"/>
                  <a:gd name="T70" fmla="*/ 0 w 125"/>
                  <a:gd name="T71" fmla="*/ 1 h 125"/>
                  <a:gd name="T72" fmla="*/ 0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9" y="21"/>
                    </a:moveTo>
                    <a:lnTo>
                      <a:pt x="109" y="21"/>
                    </a:lnTo>
                    <a:lnTo>
                      <a:pt x="117" y="31"/>
                    </a:lnTo>
                    <a:lnTo>
                      <a:pt x="122" y="42"/>
                    </a:lnTo>
                    <a:lnTo>
                      <a:pt x="125" y="53"/>
                    </a:lnTo>
                    <a:lnTo>
                      <a:pt x="125" y="67"/>
                    </a:lnTo>
                    <a:lnTo>
                      <a:pt x="124" y="78"/>
                    </a:lnTo>
                    <a:lnTo>
                      <a:pt x="121" y="89"/>
                    </a:lnTo>
                    <a:lnTo>
                      <a:pt x="114" y="101"/>
                    </a:lnTo>
                    <a:lnTo>
                      <a:pt x="104" y="109"/>
                    </a:lnTo>
                    <a:lnTo>
                      <a:pt x="95" y="117"/>
                    </a:lnTo>
                    <a:lnTo>
                      <a:pt x="83" y="122"/>
                    </a:lnTo>
                    <a:lnTo>
                      <a:pt x="72" y="125"/>
                    </a:lnTo>
                    <a:lnTo>
                      <a:pt x="60" y="125"/>
                    </a:lnTo>
                    <a:lnTo>
                      <a:pt x="47" y="123"/>
                    </a:lnTo>
                    <a:lnTo>
                      <a:pt x="36" y="120"/>
                    </a:lnTo>
                    <a:lnTo>
                      <a:pt x="26" y="114"/>
                    </a:lnTo>
                    <a:lnTo>
                      <a:pt x="16" y="106"/>
                    </a:lnTo>
                    <a:lnTo>
                      <a:pt x="8" y="94"/>
                    </a:lnTo>
                    <a:lnTo>
                      <a:pt x="3" y="83"/>
                    </a:lnTo>
                    <a:lnTo>
                      <a:pt x="0" y="71"/>
                    </a:lnTo>
                    <a:lnTo>
                      <a:pt x="0" y="60"/>
                    </a:lnTo>
                    <a:lnTo>
                      <a:pt x="2" y="47"/>
                    </a:lnTo>
                    <a:lnTo>
                      <a:pt x="7" y="36"/>
                    </a:lnTo>
                    <a:lnTo>
                      <a:pt x="12" y="26"/>
                    </a:lnTo>
                    <a:lnTo>
                      <a:pt x="21" y="16"/>
                    </a:lnTo>
                    <a:lnTo>
                      <a:pt x="31" y="8"/>
                    </a:lnTo>
                    <a:lnTo>
                      <a:pt x="42" y="3"/>
                    </a:lnTo>
                    <a:lnTo>
                      <a:pt x="54" y="0"/>
                    </a:lnTo>
                    <a:lnTo>
                      <a:pt x="67" y="0"/>
                    </a:lnTo>
                    <a:lnTo>
                      <a:pt x="78" y="1"/>
                    </a:lnTo>
                    <a:lnTo>
                      <a:pt x="90" y="6"/>
                    </a:lnTo>
                    <a:lnTo>
                      <a:pt x="101" y="13"/>
                    </a:lnTo>
                    <a:lnTo>
                      <a:pt x="109" y="21"/>
                    </a:lnTo>
                  </a:path>
                </a:pathLst>
              </a:custGeom>
              <a:solidFill>
                <a:schemeClr val="bg1"/>
              </a:solidFill>
              <a:ln w="9525">
                <a:noFill/>
                <a:round/>
                <a:headEnd/>
                <a:tailEnd/>
              </a:ln>
            </p:spPr>
            <p:txBody>
              <a:bodyPr/>
              <a:lstStyle/>
              <a:p>
                <a:endParaRPr lang="es-ES" dirty="0"/>
              </a:p>
            </p:txBody>
          </p:sp>
          <p:sp>
            <p:nvSpPr>
              <p:cNvPr id="86" name="Freeform 46"/>
              <p:cNvSpPr>
                <a:spLocks/>
              </p:cNvSpPr>
              <p:nvPr/>
            </p:nvSpPr>
            <p:spPr bwMode="auto">
              <a:xfrm>
                <a:off x="-1153" y="2584"/>
                <a:ext cx="63" cy="63"/>
              </a:xfrm>
              <a:custGeom>
                <a:avLst/>
                <a:gdLst>
                  <a:gd name="T0" fmla="*/ 1 w 125"/>
                  <a:gd name="T1" fmla="*/ 1 h 125"/>
                  <a:gd name="T2" fmla="*/ 1 w 125"/>
                  <a:gd name="T3" fmla="*/ 1 h 125"/>
                  <a:gd name="T4" fmla="*/ 1 w 125"/>
                  <a:gd name="T5" fmla="*/ 1 h 125"/>
                  <a:gd name="T6" fmla="*/ 1 w 125"/>
                  <a:gd name="T7" fmla="*/ 1 h 125"/>
                  <a:gd name="T8" fmla="*/ 1 w 125"/>
                  <a:gd name="T9" fmla="*/ 1 h 125"/>
                  <a:gd name="T10" fmla="*/ 1 w 125"/>
                  <a:gd name="T11" fmla="*/ 1 h 125"/>
                  <a:gd name="T12" fmla="*/ 1 w 125"/>
                  <a:gd name="T13" fmla="*/ 1 h 125"/>
                  <a:gd name="T14" fmla="*/ 1 w 125"/>
                  <a:gd name="T15" fmla="*/ 1 h 125"/>
                  <a:gd name="T16" fmla="*/ 1 w 125"/>
                  <a:gd name="T17" fmla="*/ 1 h 125"/>
                  <a:gd name="T18" fmla="*/ 1 w 125"/>
                  <a:gd name="T19" fmla="*/ 1 h 125"/>
                  <a:gd name="T20" fmla="*/ 1 w 125"/>
                  <a:gd name="T21" fmla="*/ 1 h 125"/>
                  <a:gd name="T22" fmla="*/ 1 w 125"/>
                  <a:gd name="T23" fmla="*/ 1 h 125"/>
                  <a:gd name="T24" fmla="*/ 1 w 125"/>
                  <a:gd name="T25" fmla="*/ 1 h 125"/>
                  <a:gd name="T26" fmla="*/ 1 w 125"/>
                  <a:gd name="T27" fmla="*/ 1 h 125"/>
                  <a:gd name="T28" fmla="*/ 1 w 125"/>
                  <a:gd name="T29" fmla="*/ 1 h 125"/>
                  <a:gd name="T30" fmla="*/ 1 w 125"/>
                  <a:gd name="T31" fmla="*/ 1 h 125"/>
                  <a:gd name="T32" fmla="*/ 1 w 125"/>
                  <a:gd name="T33" fmla="*/ 1 h 125"/>
                  <a:gd name="T34" fmla="*/ 1 w 125"/>
                  <a:gd name="T35" fmla="*/ 1 h 125"/>
                  <a:gd name="T36" fmla="*/ 1 w 125"/>
                  <a:gd name="T37" fmla="*/ 1 h 125"/>
                  <a:gd name="T38" fmla="*/ 1 w 125"/>
                  <a:gd name="T39" fmla="*/ 1 h 125"/>
                  <a:gd name="T40" fmla="*/ 1 w 125"/>
                  <a:gd name="T41" fmla="*/ 1 h 125"/>
                  <a:gd name="T42" fmla="*/ 1 w 125"/>
                  <a:gd name="T43" fmla="*/ 1 h 125"/>
                  <a:gd name="T44" fmla="*/ 1 w 125"/>
                  <a:gd name="T45" fmla="*/ 1 h 125"/>
                  <a:gd name="T46" fmla="*/ 0 w 125"/>
                  <a:gd name="T47" fmla="*/ 1 h 125"/>
                  <a:gd name="T48" fmla="*/ 1 w 125"/>
                  <a:gd name="T49" fmla="*/ 1 h 125"/>
                  <a:gd name="T50" fmla="*/ 1 w 125"/>
                  <a:gd name="T51" fmla="*/ 1 h 125"/>
                  <a:gd name="T52" fmla="*/ 1 w 125"/>
                  <a:gd name="T53" fmla="*/ 1 h 125"/>
                  <a:gd name="T54" fmla="*/ 1 w 125"/>
                  <a:gd name="T55" fmla="*/ 1 h 125"/>
                  <a:gd name="T56" fmla="*/ 1 w 125"/>
                  <a:gd name="T57" fmla="*/ 1 h 125"/>
                  <a:gd name="T58" fmla="*/ 1 w 125"/>
                  <a:gd name="T59" fmla="*/ 1 h 125"/>
                  <a:gd name="T60" fmla="*/ 1 w 125"/>
                  <a:gd name="T61" fmla="*/ 1 h 125"/>
                  <a:gd name="T62" fmla="*/ 1 w 125"/>
                  <a:gd name="T63" fmla="*/ 1 h 125"/>
                  <a:gd name="T64" fmla="*/ 1 w 125"/>
                  <a:gd name="T65" fmla="*/ 0 h 125"/>
                  <a:gd name="T66" fmla="*/ 1 w 125"/>
                  <a:gd name="T67" fmla="*/ 1 h 125"/>
                  <a:gd name="T68" fmla="*/ 1 w 125"/>
                  <a:gd name="T69" fmla="*/ 1 h 125"/>
                  <a:gd name="T70" fmla="*/ 1 w 125"/>
                  <a:gd name="T71" fmla="*/ 1 h 125"/>
                  <a:gd name="T72" fmla="*/ 1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5" y="18"/>
                    </a:moveTo>
                    <a:lnTo>
                      <a:pt x="105" y="18"/>
                    </a:lnTo>
                    <a:lnTo>
                      <a:pt x="114" y="28"/>
                    </a:lnTo>
                    <a:lnTo>
                      <a:pt x="120" y="39"/>
                    </a:lnTo>
                    <a:lnTo>
                      <a:pt x="123" y="50"/>
                    </a:lnTo>
                    <a:lnTo>
                      <a:pt x="125" y="62"/>
                    </a:lnTo>
                    <a:lnTo>
                      <a:pt x="125" y="73"/>
                    </a:lnTo>
                    <a:lnTo>
                      <a:pt x="122" y="86"/>
                    </a:lnTo>
                    <a:lnTo>
                      <a:pt x="115" y="96"/>
                    </a:lnTo>
                    <a:lnTo>
                      <a:pt x="107" y="107"/>
                    </a:lnTo>
                    <a:lnTo>
                      <a:pt x="97" y="115"/>
                    </a:lnTo>
                    <a:lnTo>
                      <a:pt x="88" y="120"/>
                    </a:lnTo>
                    <a:lnTo>
                      <a:pt x="76" y="125"/>
                    </a:lnTo>
                    <a:lnTo>
                      <a:pt x="63" y="125"/>
                    </a:lnTo>
                    <a:lnTo>
                      <a:pt x="52" y="125"/>
                    </a:lnTo>
                    <a:lnTo>
                      <a:pt x="40" y="122"/>
                    </a:lnTo>
                    <a:lnTo>
                      <a:pt x="29" y="117"/>
                    </a:lnTo>
                    <a:lnTo>
                      <a:pt x="19" y="109"/>
                    </a:lnTo>
                    <a:lnTo>
                      <a:pt x="11" y="99"/>
                    </a:lnTo>
                    <a:lnTo>
                      <a:pt x="5" y="88"/>
                    </a:lnTo>
                    <a:lnTo>
                      <a:pt x="1" y="76"/>
                    </a:lnTo>
                    <a:lnTo>
                      <a:pt x="0" y="65"/>
                    </a:lnTo>
                    <a:lnTo>
                      <a:pt x="1" y="52"/>
                    </a:lnTo>
                    <a:lnTo>
                      <a:pt x="5" y="41"/>
                    </a:lnTo>
                    <a:lnTo>
                      <a:pt x="9" y="29"/>
                    </a:lnTo>
                    <a:lnTo>
                      <a:pt x="18" y="19"/>
                    </a:lnTo>
                    <a:lnTo>
                      <a:pt x="27" y="11"/>
                    </a:lnTo>
                    <a:lnTo>
                      <a:pt x="37" y="6"/>
                    </a:lnTo>
                    <a:lnTo>
                      <a:pt x="50" y="2"/>
                    </a:lnTo>
                    <a:lnTo>
                      <a:pt x="62" y="0"/>
                    </a:lnTo>
                    <a:lnTo>
                      <a:pt x="73" y="2"/>
                    </a:lnTo>
                    <a:lnTo>
                      <a:pt x="84" y="5"/>
                    </a:lnTo>
                    <a:lnTo>
                      <a:pt x="96" y="10"/>
                    </a:lnTo>
                    <a:lnTo>
                      <a:pt x="105" y="18"/>
                    </a:lnTo>
                  </a:path>
                </a:pathLst>
              </a:custGeom>
              <a:solidFill>
                <a:schemeClr val="bg1"/>
              </a:solidFill>
              <a:ln w="9525">
                <a:noFill/>
                <a:round/>
                <a:headEnd/>
                <a:tailEnd/>
              </a:ln>
            </p:spPr>
            <p:txBody>
              <a:bodyPr/>
              <a:lstStyle/>
              <a:p>
                <a:endParaRPr lang="es-ES" dirty="0"/>
              </a:p>
            </p:txBody>
          </p:sp>
          <p:sp>
            <p:nvSpPr>
              <p:cNvPr id="87" name="Freeform 47"/>
              <p:cNvSpPr>
                <a:spLocks/>
              </p:cNvSpPr>
              <p:nvPr/>
            </p:nvSpPr>
            <p:spPr bwMode="auto">
              <a:xfrm>
                <a:off x="-1022" y="2583"/>
                <a:ext cx="63" cy="62"/>
              </a:xfrm>
              <a:custGeom>
                <a:avLst/>
                <a:gdLst>
                  <a:gd name="T0" fmla="*/ 1 w 125"/>
                  <a:gd name="T1" fmla="*/ 0 h 125"/>
                  <a:gd name="T2" fmla="*/ 1 w 125"/>
                  <a:gd name="T3" fmla="*/ 0 h 125"/>
                  <a:gd name="T4" fmla="*/ 1 w 125"/>
                  <a:gd name="T5" fmla="*/ 0 h 125"/>
                  <a:gd name="T6" fmla="*/ 1 w 125"/>
                  <a:gd name="T7" fmla="*/ 0 h 125"/>
                  <a:gd name="T8" fmla="*/ 1 w 125"/>
                  <a:gd name="T9" fmla="*/ 0 h 125"/>
                  <a:gd name="T10" fmla="*/ 1 w 125"/>
                  <a:gd name="T11" fmla="*/ 0 h 125"/>
                  <a:gd name="T12" fmla="*/ 1 w 125"/>
                  <a:gd name="T13" fmla="*/ 0 h 125"/>
                  <a:gd name="T14" fmla="*/ 1 w 125"/>
                  <a:gd name="T15" fmla="*/ 0 h 125"/>
                  <a:gd name="T16" fmla="*/ 1 w 125"/>
                  <a:gd name="T17" fmla="*/ 0 h 125"/>
                  <a:gd name="T18" fmla="*/ 1 w 125"/>
                  <a:gd name="T19" fmla="*/ 0 h 125"/>
                  <a:gd name="T20" fmla="*/ 1 w 125"/>
                  <a:gd name="T21" fmla="*/ 0 h 125"/>
                  <a:gd name="T22" fmla="*/ 1 w 125"/>
                  <a:gd name="T23" fmla="*/ 0 h 125"/>
                  <a:gd name="T24" fmla="*/ 1 w 125"/>
                  <a:gd name="T25" fmla="*/ 0 h 125"/>
                  <a:gd name="T26" fmla="*/ 1 w 125"/>
                  <a:gd name="T27" fmla="*/ 0 h 125"/>
                  <a:gd name="T28" fmla="*/ 1 w 125"/>
                  <a:gd name="T29" fmla="*/ 0 h 125"/>
                  <a:gd name="T30" fmla="*/ 1 w 125"/>
                  <a:gd name="T31" fmla="*/ 0 h 125"/>
                  <a:gd name="T32" fmla="*/ 1 w 125"/>
                  <a:gd name="T33" fmla="*/ 0 h 125"/>
                  <a:gd name="T34" fmla="*/ 1 w 125"/>
                  <a:gd name="T35" fmla="*/ 0 h 125"/>
                  <a:gd name="T36" fmla="*/ 1 w 125"/>
                  <a:gd name="T37" fmla="*/ 0 h 125"/>
                  <a:gd name="T38" fmla="*/ 1 w 125"/>
                  <a:gd name="T39" fmla="*/ 0 h 125"/>
                  <a:gd name="T40" fmla="*/ 1 w 125"/>
                  <a:gd name="T41" fmla="*/ 0 h 125"/>
                  <a:gd name="T42" fmla="*/ 1 w 125"/>
                  <a:gd name="T43" fmla="*/ 0 h 125"/>
                  <a:gd name="T44" fmla="*/ 1 w 125"/>
                  <a:gd name="T45" fmla="*/ 0 h 125"/>
                  <a:gd name="T46" fmla="*/ 0 w 125"/>
                  <a:gd name="T47" fmla="*/ 0 h 125"/>
                  <a:gd name="T48" fmla="*/ 0 w 125"/>
                  <a:gd name="T49" fmla="*/ 0 h 125"/>
                  <a:gd name="T50" fmla="*/ 1 w 125"/>
                  <a:gd name="T51" fmla="*/ 0 h 125"/>
                  <a:gd name="T52" fmla="*/ 1 w 125"/>
                  <a:gd name="T53" fmla="*/ 0 h 125"/>
                  <a:gd name="T54" fmla="*/ 1 w 125"/>
                  <a:gd name="T55" fmla="*/ 0 h 125"/>
                  <a:gd name="T56" fmla="*/ 1 w 125"/>
                  <a:gd name="T57" fmla="*/ 0 h 125"/>
                  <a:gd name="T58" fmla="*/ 1 w 125"/>
                  <a:gd name="T59" fmla="*/ 0 h 125"/>
                  <a:gd name="T60" fmla="*/ 1 w 125"/>
                  <a:gd name="T61" fmla="*/ 0 h 125"/>
                  <a:gd name="T62" fmla="*/ 1 w 125"/>
                  <a:gd name="T63" fmla="*/ 0 h 125"/>
                  <a:gd name="T64" fmla="*/ 1 w 125"/>
                  <a:gd name="T65" fmla="*/ 0 h 125"/>
                  <a:gd name="T66" fmla="*/ 1 w 125"/>
                  <a:gd name="T67" fmla="*/ 0 h 125"/>
                  <a:gd name="T68" fmla="*/ 1 w 125"/>
                  <a:gd name="T69" fmla="*/ 0 h 125"/>
                  <a:gd name="T70" fmla="*/ 1 w 125"/>
                  <a:gd name="T71" fmla="*/ 0 h 125"/>
                  <a:gd name="T72" fmla="*/ 1 w 125"/>
                  <a:gd name="T73" fmla="*/ 0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2" y="13"/>
                    </a:moveTo>
                    <a:lnTo>
                      <a:pt x="102" y="13"/>
                    </a:lnTo>
                    <a:lnTo>
                      <a:pt x="110" y="22"/>
                    </a:lnTo>
                    <a:lnTo>
                      <a:pt x="119" y="32"/>
                    </a:lnTo>
                    <a:lnTo>
                      <a:pt x="122" y="44"/>
                    </a:lnTo>
                    <a:lnTo>
                      <a:pt x="125" y="57"/>
                    </a:lnTo>
                    <a:lnTo>
                      <a:pt x="125" y="68"/>
                    </a:lnTo>
                    <a:lnTo>
                      <a:pt x="122" y="79"/>
                    </a:lnTo>
                    <a:lnTo>
                      <a:pt x="117" y="91"/>
                    </a:lnTo>
                    <a:lnTo>
                      <a:pt x="110" y="102"/>
                    </a:lnTo>
                    <a:lnTo>
                      <a:pt x="101" y="110"/>
                    </a:lnTo>
                    <a:lnTo>
                      <a:pt x="91" y="117"/>
                    </a:lnTo>
                    <a:lnTo>
                      <a:pt x="79" y="122"/>
                    </a:lnTo>
                    <a:lnTo>
                      <a:pt x="68" y="125"/>
                    </a:lnTo>
                    <a:lnTo>
                      <a:pt x="55" y="125"/>
                    </a:lnTo>
                    <a:lnTo>
                      <a:pt x="44" y="122"/>
                    </a:lnTo>
                    <a:lnTo>
                      <a:pt x="32" y="117"/>
                    </a:lnTo>
                    <a:lnTo>
                      <a:pt x="22" y="110"/>
                    </a:lnTo>
                    <a:lnTo>
                      <a:pt x="13" y="101"/>
                    </a:lnTo>
                    <a:lnTo>
                      <a:pt x="6" y="91"/>
                    </a:lnTo>
                    <a:lnTo>
                      <a:pt x="1" y="79"/>
                    </a:lnTo>
                    <a:lnTo>
                      <a:pt x="0" y="68"/>
                    </a:lnTo>
                    <a:lnTo>
                      <a:pt x="0" y="55"/>
                    </a:lnTo>
                    <a:lnTo>
                      <a:pt x="1" y="44"/>
                    </a:lnTo>
                    <a:lnTo>
                      <a:pt x="6" y="32"/>
                    </a:lnTo>
                    <a:lnTo>
                      <a:pt x="14" y="21"/>
                    </a:lnTo>
                    <a:lnTo>
                      <a:pt x="22" y="13"/>
                    </a:lnTo>
                    <a:lnTo>
                      <a:pt x="34" y="6"/>
                    </a:lnTo>
                    <a:lnTo>
                      <a:pt x="44" y="1"/>
                    </a:lnTo>
                    <a:lnTo>
                      <a:pt x="57" y="0"/>
                    </a:lnTo>
                    <a:lnTo>
                      <a:pt x="68" y="0"/>
                    </a:lnTo>
                    <a:lnTo>
                      <a:pt x="79" y="1"/>
                    </a:lnTo>
                    <a:lnTo>
                      <a:pt x="91" y="6"/>
                    </a:lnTo>
                    <a:lnTo>
                      <a:pt x="102" y="13"/>
                    </a:lnTo>
                  </a:path>
                </a:pathLst>
              </a:custGeom>
              <a:solidFill>
                <a:schemeClr val="bg1"/>
              </a:solidFill>
              <a:ln w="9525">
                <a:noFill/>
                <a:round/>
                <a:headEnd/>
                <a:tailEnd/>
              </a:ln>
            </p:spPr>
            <p:txBody>
              <a:bodyPr/>
              <a:lstStyle/>
              <a:p>
                <a:endParaRPr lang="es-ES" dirty="0"/>
              </a:p>
            </p:txBody>
          </p:sp>
          <p:sp>
            <p:nvSpPr>
              <p:cNvPr id="88" name="Freeform 48"/>
              <p:cNvSpPr>
                <a:spLocks/>
              </p:cNvSpPr>
              <p:nvPr/>
            </p:nvSpPr>
            <p:spPr bwMode="auto">
              <a:xfrm>
                <a:off x="-897" y="2580"/>
                <a:ext cx="63" cy="63"/>
              </a:xfrm>
              <a:custGeom>
                <a:avLst/>
                <a:gdLst>
                  <a:gd name="T0" fmla="*/ 0 w 127"/>
                  <a:gd name="T1" fmla="*/ 0 h 127"/>
                  <a:gd name="T2" fmla="*/ 0 w 127"/>
                  <a:gd name="T3" fmla="*/ 0 h 127"/>
                  <a:gd name="T4" fmla="*/ 0 w 127"/>
                  <a:gd name="T5" fmla="*/ 0 h 127"/>
                  <a:gd name="T6" fmla="*/ 0 w 127"/>
                  <a:gd name="T7" fmla="*/ 0 h 127"/>
                  <a:gd name="T8" fmla="*/ 0 w 127"/>
                  <a:gd name="T9" fmla="*/ 0 h 127"/>
                  <a:gd name="T10" fmla="*/ 0 w 127"/>
                  <a:gd name="T11" fmla="*/ 0 h 127"/>
                  <a:gd name="T12" fmla="*/ 0 w 127"/>
                  <a:gd name="T13" fmla="*/ 0 h 127"/>
                  <a:gd name="T14" fmla="*/ 0 w 127"/>
                  <a:gd name="T15" fmla="*/ 0 h 127"/>
                  <a:gd name="T16" fmla="*/ 0 w 127"/>
                  <a:gd name="T17" fmla="*/ 0 h 127"/>
                  <a:gd name="T18" fmla="*/ 0 w 127"/>
                  <a:gd name="T19" fmla="*/ 0 h 127"/>
                  <a:gd name="T20" fmla="*/ 0 w 127"/>
                  <a:gd name="T21" fmla="*/ 0 h 127"/>
                  <a:gd name="T22" fmla="*/ 0 w 127"/>
                  <a:gd name="T23" fmla="*/ 0 h 127"/>
                  <a:gd name="T24" fmla="*/ 0 w 127"/>
                  <a:gd name="T25" fmla="*/ 0 h 127"/>
                  <a:gd name="T26" fmla="*/ 0 w 127"/>
                  <a:gd name="T27" fmla="*/ 0 h 127"/>
                  <a:gd name="T28" fmla="*/ 0 w 127"/>
                  <a:gd name="T29" fmla="*/ 0 h 127"/>
                  <a:gd name="T30" fmla="*/ 0 w 127"/>
                  <a:gd name="T31" fmla="*/ 0 h 127"/>
                  <a:gd name="T32" fmla="*/ 0 w 127"/>
                  <a:gd name="T33" fmla="*/ 0 h 127"/>
                  <a:gd name="T34" fmla="*/ 0 w 127"/>
                  <a:gd name="T35" fmla="*/ 0 h 127"/>
                  <a:gd name="T36" fmla="*/ 0 w 127"/>
                  <a:gd name="T37" fmla="*/ 0 h 127"/>
                  <a:gd name="T38" fmla="*/ 0 w 127"/>
                  <a:gd name="T39" fmla="*/ 0 h 127"/>
                  <a:gd name="T40" fmla="*/ 0 w 127"/>
                  <a:gd name="T41" fmla="*/ 0 h 127"/>
                  <a:gd name="T42" fmla="*/ 0 w 127"/>
                  <a:gd name="T43" fmla="*/ 0 h 127"/>
                  <a:gd name="T44" fmla="*/ 0 w 127"/>
                  <a:gd name="T45" fmla="*/ 0 h 127"/>
                  <a:gd name="T46" fmla="*/ 0 w 127"/>
                  <a:gd name="T47" fmla="*/ 0 h 127"/>
                  <a:gd name="T48" fmla="*/ 0 w 127"/>
                  <a:gd name="T49" fmla="*/ 0 h 127"/>
                  <a:gd name="T50" fmla="*/ 0 w 127"/>
                  <a:gd name="T51" fmla="*/ 0 h 127"/>
                  <a:gd name="T52" fmla="*/ 0 w 127"/>
                  <a:gd name="T53" fmla="*/ 0 h 127"/>
                  <a:gd name="T54" fmla="*/ 0 w 127"/>
                  <a:gd name="T55" fmla="*/ 0 h 127"/>
                  <a:gd name="T56" fmla="*/ 0 w 127"/>
                  <a:gd name="T57" fmla="*/ 0 h 127"/>
                  <a:gd name="T58" fmla="*/ 0 w 127"/>
                  <a:gd name="T59" fmla="*/ 0 h 127"/>
                  <a:gd name="T60" fmla="*/ 0 w 127"/>
                  <a:gd name="T61" fmla="*/ 0 h 127"/>
                  <a:gd name="T62" fmla="*/ 0 w 127"/>
                  <a:gd name="T63" fmla="*/ 0 h 127"/>
                  <a:gd name="T64" fmla="*/ 0 w 127"/>
                  <a:gd name="T65" fmla="*/ 0 h 127"/>
                  <a:gd name="T66" fmla="*/ 0 w 127"/>
                  <a:gd name="T67" fmla="*/ 0 h 127"/>
                  <a:gd name="T68" fmla="*/ 0 w 127"/>
                  <a:gd name="T69" fmla="*/ 0 h 127"/>
                  <a:gd name="T70" fmla="*/ 0 w 127"/>
                  <a:gd name="T71" fmla="*/ 0 h 127"/>
                  <a:gd name="T72" fmla="*/ 0 w 127"/>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101" y="13"/>
                    </a:moveTo>
                    <a:lnTo>
                      <a:pt x="101" y="13"/>
                    </a:lnTo>
                    <a:lnTo>
                      <a:pt x="110" y="21"/>
                    </a:lnTo>
                    <a:lnTo>
                      <a:pt x="117" y="31"/>
                    </a:lnTo>
                    <a:lnTo>
                      <a:pt x="123" y="42"/>
                    </a:lnTo>
                    <a:lnTo>
                      <a:pt x="127" y="54"/>
                    </a:lnTo>
                    <a:lnTo>
                      <a:pt x="127" y="65"/>
                    </a:lnTo>
                    <a:lnTo>
                      <a:pt x="125" y="78"/>
                    </a:lnTo>
                    <a:lnTo>
                      <a:pt x="122" y="90"/>
                    </a:lnTo>
                    <a:lnTo>
                      <a:pt x="115" y="101"/>
                    </a:lnTo>
                    <a:lnTo>
                      <a:pt x="107" y="111"/>
                    </a:lnTo>
                    <a:lnTo>
                      <a:pt x="97" y="117"/>
                    </a:lnTo>
                    <a:lnTo>
                      <a:pt x="86" y="124"/>
                    </a:lnTo>
                    <a:lnTo>
                      <a:pt x="73" y="127"/>
                    </a:lnTo>
                    <a:lnTo>
                      <a:pt x="62" y="127"/>
                    </a:lnTo>
                    <a:lnTo>
                      <a:pt x="50" y="125"/>
                    </a:lnTo>
                    <a:lnTo>
                      <a:pt x="37" y="122"/>
                    </a:lnTo>
                    <a:lnTo>
                      <a:pt x="26" y="116"/>
                    </a:lnTo>
                    <a:lnTo>
                      <a:pt x="18" y="108"/>
                    </a:lnTo>
                    <a:lnTo>
                      <a:pt x="9" y="98"/>
                    </a:lnTo>
                    <a:lnTo>
                      <a:pt x="5" y="86"/>
                    </a:lnTo>
                    <a:lnTo>
                      <a:pt x="1" y="75"/>
                    </a:lnTo>
                    <a:lnTo>
                      <a:pt x="0" y="62"/>
                    </a:lnTo>
                    <a:lnTo>
                      <a:pt x="1" y="51"/>
                    </a:lnTo>
                    <a:lnTo>
                      <a:pt x="6" y="39"/>
                    </a:lnTo>
                    <a:lnTo>
                      <a:pt x="11" y="28"/>
                    </a:lnTo>
                    <a:lnTo>
                      <a:pt x="21" y="18"/>
                    </a:lnTo>
                    <a:lnTo>
                      <a:pt x="31" y="10"/>
                    </a:lnTo>
                    <a:lnTo>
                      <a:pt x="42" y="5"/>
                    </a:lnTo>
                    <a:lnTo>
                      <a:pt x="53" y="2"/>
                    </a:lnTo>
                    <a:lnTo>
                      <a:pt x="65" y="0"/>
                    </a:lnTo>
                    <a:lnTo>
                      <a:pt x="78" y="2"/>
                    </a:lnTo>
                    <a:lnTo>
                      <a:pt x="89" y="7"/>
                    </a:lnTo>
                    <a:lnTo>
                      <a:pt x="101" y="13"/>
                    </a:lnTo>
                  </a:path>
                </a:pathLst>
              </a:custGeom>
              <a:solidFill>
                <a:schemeClr val="bg1"/>
              </a:solidFill>
              <a:ln w="9525">
                <a:noFill/>
                <a:round/>
                <a:headEnd/>
                <a:tailEnd/>
              </a:ln>
            </p:spPr>
            <p:txBody>
              <a:bodyPr/>
              <a:lstStyle/>
              <a:p>
                <a:endParaRPr lang="es-ES" dirty="0"/>
              </a:p>
            </p:txBody>
          </p:sp>
          <p:sp>
            <p:nvSpPr>
              <p:cNvPr id="89" name="Freeform 49"/>
              <p:cNvSpPr>
                <a:spLocks/>
              </p:cNvSpPr>
              <p:nvPr/>
            </p:nvSpPr>
            <p:spPr bwMode="auto">
              <a:xfrm>
                <a:off x="-1249" y="2482"/>
                <a:ext cx="63" cy="63"/>
              </a:xfrm>
              <a:custGeom>
                <a:avLst/>
                <a:gdLst>
                  <a:gd name="T0" fmla="*/ 1 w 125"/>
                  <a:gd name="T1" fmla="*/ 1 h 125"/>
                  <a:gd name="T2" fmla="*/ 1 w 125"/>
                  <a:gd name="T3" fmla="*/ 1 h 125"/>
                  <a:gd name="T4" fmla="*/ 1 w 125"/>
                  <a:gd name="T5" fmla="*/ 1 h 125"/>
                  <a:gd name="T6" fmla="*/ 1 w 125"/>
                  <a:gd name="T7" fmla="*/ 1 h 125"/>
                  <a:gd name="T8" fmla="*/ 1 w 125"/>
                  <a:gd name="T9" fmla="*/ 1 h 125"/>
                  <a:gd name="T10" fmla="*/ 1 w 125"/>
                  <a:gd name="T11" fmla="*/ 1 h 125"/>
                  <a:gd name="T12" fmla="*/ 1 w 125"/>
                  <a:gd name="T13" fmla="*/ 1 h 125"/>
                  <a:gd name="T14" fmla="*/ 1 w 125"/>
                  <a:gd name="T15" fmla="*/ 1 h 125"/>
                  <a:gd name="T16" fmla="*/ 1 w 125"/>
                  <a:gd name="T17" fmla="*/ 1 h 125"/>
                  <a:gd name="T18" fmla="*/ 1 w 125"/>
                  <a:gd name="T19" fmla="*/ 1 h 125"/>
                  <a:gd name="T20" fmla="*/ 1 w 125"/>
                  <a:gd name="T21" fmla="*/ 1 h 125"/>
                  <a:gd name="T22" fmla="*/ 1 w 125"/>
                  <a:gd name="T23" fmla="*/ 1 h 125"/>
                  <a:gd name="T24" fmla="*/ 1 w 125"/>
                  <a:gd name="T25" fmla="*/ 1 h 125"/>
                  <a:gd name="T26" fmla="*/ 1 w 125"/>
                  <a:gd name="T27" fmla="*/ 1 h 125"/>
                  <a:gd name="T28" fmla="*/ 1 w 125"/>
                  <a:gd name="T29" fmla="*/ 1 h 125"/>
                  <a:gd name="T30" fmla="*/ 1 w 125"/>
                  <a:gd name="T31" fmla="*/ 1 h 125"/>
                  <a:gd name="T32" fmla="*/ 1 w 125"/>
                  <a:gd name="T33" fmla="*/ 1 h 125"/>
                  <a:gd name="T34" fmla="*/ 1 w 125"/>
                  <a:gd name="T35" fmla="*/ 1 h 125"/>
                  <a:gd name="T36" fmla="*/ 1 w 125"/>
                  <a:gd name="T37" fmla="*/ 1 h 125"/>
                  <a:gd name="T38" fmla="*/ 1 w 125"/>
                  <a:gd name="T39" fmla="*/ 1 h 125"/>
                  <a:gd name="T40" fmla="*/ 1 w 125"/>
                  <a:gd name="T41" fmla="*/ 1 h 125"/>
                  <a:gd name="T42" fmla="*/ 1 w 125"/>
                  <a:gd name="T43" fmla="*/ 1 h 125"/>
                  <a:gd name="T44" fmla="*/ 0 w 125"/>
                  <a:gd name="T45" fmla="*/ 1 h 125"/>
                  <a:gd name="T46" fmla="*/ 0 w 125"/>
                  <a:gd name="T47" fmla="*/ 1 h 125"/>
                  <a:gd name="T48" fmla="*/ 1 w 125"/>
                  <a:gd name="T49" fmla="*/ 1 h 125"/>
                  <a:gd name="T50" fmla="*/ 1 w 125"/>
                  <a:gd name="T51" fmla="*/ 1 h 125"/>
                  <a:gd name="T52" fmla="*/ 1 w 125"/>
                  <a:gd name="T53" fmla="*/ 1 h 125"/>
                  <a:gd name="T54" fmla="*/ 1 w 125"/>
                  <a:gd name="T55" fmla="*/ 1 h 125"/>
                  <a:gd name="T56" fmla="*/ 1 w 125"/>
                  <a:gd name="T57" fmla="*/ 1 h 125"/>
                  <a:gd name="T58" fmla="*/ 1 w 125"/>
                  <a:gd name="T59" fmla="*/ 1 h 125"/>
                  <a:gd name="T60" fmla="*/ 1 w 125"/>
                  <a:gd name="T61" fmla="*/ 1 h 125"/>
                  <a:gd name="T62" fmla="*/ 1 w 125"/>
                  <a:gd name="T63" fmla="*/ 0 h 125"/>
                  <a:gd name="T64" fmla="*/ 1 w 125"/>
                  <a:gd name="T65" fmla="*/ 0 h 125"/>
                  <a:gd name="T66" fmla="*/ 1 w 125"/>
                  <a:gd name="T67" fmla="*/ 1 h 125"/>
                  <a:gd name="T68" fmla="*/ 1 w 125"/>
                  <a:gd name="T69" fmla="*/ 1 h 125"/>
                  <a:gd name="T70" fmla="*/ 1 w 125"/>
                  <a:gd name="T71" fmla="*/ 1 h 125"/>
                  <a:gd name="T72" fmla="*/ 1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9" y="21"/>
                    </a:moveTo>
                    <a:lnTo>
                      <a:pt x="109" y="21"/>
                    </a:lnTo>
                    <a:lnTo>
                      <a:pt x="117" y="31"/>
                    </a:lnTo>
                    <a:lnTo>
                      <a:pt x="122" y="42"/>
                    </a:lnTo>
                    <a:lnTo>
                      <a:pt x="123" y="54"/>
                    </a:lnTo>
                    <a:lnTo>
                      <a:pt x="125" y="65"/>
                    </a:lnTo>
                    <a:lnTo>
                      <a:pt x="123" y="78"/>
                    </a:lnTo>
                    <a:lnTo>
                      <a:pt x="118" y="89"/>
                    </a:lnTo>
                    <a:lnTo>
                      <a:pt x="112" y="99"/>
                    </a:lnTo>
                    <a:lnTo>
                      <a:pt x="104" y="109"/>
                    </a:lnTo>
                    <a:lnTo>
                      <a:pt x="94" y="117"/>
                    </a:lnTo>
                    <a:lnTo>
                      <a:pt x="83" y="122"/>
                    </a:lnTo>
                    <a:lnTo>
                      <a:pt x="71" y="125"/>
                    </a:lnTo>
                    <a:lnTo>
                      <a:pt x="58" y="125"/>
                    </a:lnTo>
                    <a:lnTo>
                      <a:pt x="47" y="124"/>
                    </a:lnTo>
                    <a:lnTo>
                      <a:pt x="35" y="119"/>
                    </a:lnTo>
                    <a:lnTo>
                      <a:pt x="24" y="112"/>
                    </a:lnTo>
                    <a:lnTo>
                      <a:pt x="14" y="104"/>
                    </a:lnTo>
                    <a:lnTo>
                      <a:pt x="8" y="94"/>
                    </a:lnTo>
                    <a:lnTo>
                      <a:pt x="3" y="83"/>
                    </a:lnTo>
                    <a:lnTo>
                      <a:pt x="0" y="71"/>
                    </a:lnTo>
                    <a:lnTo>
                      <a:pt x="0" y="58"/>
                    </a:lnTo>
                    <a:lnTo>
                      <a:pt x="1" y="47"/>
                    </a:lnTo>
                    <a:lnTo>
                      <a:pt x="5" y="36"/>
                    </a:lnTo>
                    <a:lnTo>
                      <a:pt x="11" y="24"/>
                    </a:lnTo>
                    <a:lnTo>
                      <a:pt x="19" y="16"/>
                    </a:lnTo>
                    <a:lnTo>
                      <a:pt x="31" y="8"/>
                    </a:lnTo>
                    <a:lnTo>
                      <a:pt x="42" y="3"/>
                    </a:lnTo>
                    <a:lnTo>
                      <a:pt x="53" y="0"/>
                    </a:lnTo>
                    <a:lnTo>
                      <a:pt x="65" y="0"/>
                    </a:lnTo>
                    <a:lnTo>
                      <a:pt x="78" y="1"/>
                    </a:lnTo>
                    <a:lnTo>
                      <a:pt x="89" y="5"/>
                    </a:lnTo>
                    <a:lnTo>
                      <a:pt x="99" y="11"/>
                    </a:lnTo>
                    <a:lnTo>
                      <a:pt x="109" y="21"/>
                    </a:lnTo>
                  </a:path>
                </a:pathLst>
              </a:custGeom>
              <a:solidFill>
                <a:schemeClr val="bg1"/>
              </a:solidFill>
              <a:ln w="9525">
                <a:noFill/>
                <a:round/>
                <a:headEnd/>
                <a:tailEnd/>
              </a:ln>
            </p:spPr>
            <p:txBody>
              <a:bodyPr/>
              <a:lstStyle/>
              <a:p>
                <a:endParaRPr lang="es-ES" dirty="0"/>
              </a:p>
            </p:txBody>
          </p:sp>
          <p:sp>
            <p:nvSpPr>
              <p:cNvPr id="90" name="Freeform 50"/>
              <p:cNvSpPr>
                <a:spLocks/>
              </p:cNvSpPr>
              <p:nvPr/>
            </p:nvSpPr>
            <p:spPr bwMode="auto">
              <a:xfrm>
                <a:off x="-1154" y="2480"/>
                <a:ext cx="62" cy="63"/>
              </a:xfrm>
              <a:custGeom>
                <a:avLst/>
                <a:gdLst>
                  <a:gd name="T0" fmla="*/ 0 w 126"/>
                  <a:gd name="T1" fmla="*/ 1 h 125"/>
                  <a:gd name="T2" fmla="*/ 0 w 126"/>
                  <a:gd name="T3" fmla="*/ 1 h 125"/>
                  <a:gd name="T4" fmla="*/ 0 w 126"/>
                  <a:gd name="T5" fmla="*/ 1 h 125"/>
                  <a:gd name="T6" fmla="*/ 0 w 126"/>
                  <a:gd name="T7" fmla="*/ 1 h 125"/>
                  <a:gd name="T8" fmla="*/ 0 w 126"/>
                  <a:gd name="T9" fmla="*/ 1 h 125"/>
                  <a:gd name="T10" fmla="*/ 0 w 126"/>
                  <a:gd name="T11" fmla="*/ 1 h 125"/>
                  <a:gd name="T12" fmla="*/ 0 w 126"/>
                  <a:gd name="T13" fmla="*/ 1 h 125"/>
                  <a:gd name="T14" fmla="*/ 0 w 126"/>
                  <a:gd name="T15" fmla="*/ 1 h 125"/>
                  <a:gd name="T16" fmla="*/ 0 w 126"/>
                  <a:gd name="T17" fmla="*/ 1 h 125"/>
                  <a:gd name="T18" fmla="*/ 0 w 126"/>
                  <a:gd name="T19" fmla="*/ 1 h 125"/>
                  <a:gd name="T20" fmla="*/ 0 w 126"/>
                  <a:gd name="T21" fmla="*/ 1 h 125"/>
                  <a:gd name="T22" fmla="*/ 0 w 126"/>
                  <a:gd name="T23" fmla="*/ 1 h 125"/>
                  <a:gd name="T24" fmla="*/ 0 w 126"/>
                  <a:gd name="T25" fmla="*/ 1 h 125"/>
                  <a:gd name="T26" fmla="*/ 0 w 126"/>
                  <a:gd name="T27" fmla="*/ 1 h 125"/>
                  <a:gd name="T28" fmla="*/ 0 w 126"/>
                  <a:gd name="T29" fmla="*/ 1 h 125"/>
                  <a:gd name="T30" fmla="*/ 0 w 126"/>
                  <a:gd name="T31" fmla="*/ 1 h 125"/>
                  <a:gd name="T32" fmla="*/ 0 w 126"/>
                  <a:gd name="T33" fmla="*/ 1 h 125"/>
                  <a:gd name="T34" fmla="*/ 0 w 126"/>
                  <a:gd name="T35" fmla="*/ 1 h 125"/>
                  <a:gd name="T36" fmla="*/ 0 w 126"/>
                  <a:gd name="T37" fmla="*/ 1 h 125"/>
                  <a:gd name="T38" fmla="*/ 0 w 126"/>
                  <a:gd name="T39" fmla="*/ 1 h 125"/>
                  <a:gd name="T40" fmla="*/ 0 w 126"/>
                  <a:gd name="T41" fmla="*/ 1 h 125"/>
                  <a:gd name="T42" fmla="*/ 0 w 126"/>
                  <a:gd name="T43" fmla="*/ 1 h 125"/>
                  <a:gd name="T44" fmla="*/ 0 w 126"/>
                  <a:gd name="T45" fmla="*/ 1 h 125"/>
                  <a:gd name="T46" fmla="*/ 0 w 126"/>
                  <a:gd name="T47" fmla="*/ 1 h 125"/>
                  <a:gd name="T48" fmla="*/ 0 w 126"/>
                  <a:gd name="T49" fmla="*/ 1 h 125"/>
                  <a:gd name="T50" fmla="*/ 0 w 126"/>
                  <a:gd name="T51" fmla="*/ 1 h 125"/>
                  <a:gd name="T52" fmla="*/ 0 w 126"/>
                  <a:gd name="T53" fmla="*/ 1 h 125"/>
                  <a:gd name="T54" fmla="*/ 0 w 126"/>
                  <a:gd name="T55" fmla="*/ 1 h 125"/>
                  <a:gd name="T56" fmla="*/ 0 w 126"/>
                  <a:gd name="T57" fmla="*/ 1 h 125"/>
                  <a:gd name="T58" fmla="*/ 0 w 126"/>
                  <a:gd name="T59" fmla="*/ 1 h 125"/>
                  <a:gd name="T60" fmla="*/ 0 w 126"/>
                  <a:gd name="T61" fmla="*/ 1 h 125"/>
                  <a:gd name="T62" fmla="*/ 0 w 126"/>
                  <a:gd name="T63" fmla="*/ 0 h 125"/>
                  <a:gd name="T64" fmla="*/ 0 w 126"/>
                  <a:gd name="T65" fmla="*/ 0 h 125"/>
                  <a:gd name="T66" fmla="*/ 0 w 126"/>
                  <a:gd name="T67" fmla="*/ 0 h 125"/>
                  <a:gd name="T68" fmla="*/ 0 w 126"/>
                  <a:gd name="T69" fmla="*/ 1 h 125"/>
                  <a:gd name="T70" fmla="*/ 0 w 126"/>
                  <a:gd name="T71" fmla="*/ 1 h 125"/>
                  <a:gd name="T72" fmla="*/ 0 w 126"/>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5"/>
                  <a:gd name="T113" fmla="*/ 126 w 12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5">
                    <a:moveTo>
                      <a:pt x="106" y="16"/>
                    </a:moveTo>
                    <a:lnTo>
                      <a:pt x="106" y="16"/>
                    </a:lnTo>
                    <a:lnTo>
                      <a:pt x="114" y="26"/>
                    </a:lnTo>
                    <a:lnTo>
                      <a:pt x="121" y="37"/>
                    </a:lnTo>
                    <a:lnTo>
                      <a:pt x="124" y="48"/>
                    </a:lnTo>
                    <a:lnTo>
                      <a:pt x="126" y="60"/>
                    </a:lnTo>
                    <a:lnTo>
                      <a:pt x="124" y="73"/>
                    </a:lnTo>
                    <a:lnTo>
                      <a:pt x="121" y="84"/>
                    </a:lnTo>
                    <a:lnTo>
                      <a:pt x="116" y="96"/>
                    </a:lnTo>
                    <a:lnTo>
                      <a:pt x="108" y="105"/>
                    </a:lnTo>
                    <a:lnTo>
                      <a:pt x="98" y="113"/>
                    </a:lnTo>
                    <a:lnTo>
                      <a:pt x="87" y="120"/>
                    </a:lnTo>
                    <a:lnTo>
                      <a:pt x="75" y="123"/>
                    </a:lnTo>
                    <a:lnTo>
                      <a:pt x="64" y="125"/>
                    </a:lnTo>
                    <a:lnTo>
                      <a:pt x="52" y="123"/>
                    </a:lnTo>
                    <a:lnTo>
                      <a:pt x="39" y="120"/>
                    </a:lnTo>
                    <a:lnTo>
                      <a:pt x="30" y="115"/>
                    </a:lnTo>
                    <a:lnTo>
                      <a:pt x="18" y="107"/>
                    </a:lnTo>
                    <a:lnTo>
                      <a:pt x="10" y="97"/>
                    </a:lnTo>
                    <a:lnTo>
                      <a:pt x="5" y="86"/>
                    </a:lnTo>
                    <a:lnTo>
                      <a:pt x="0" y="74"/>
                    </a:lnTo>
                    <a:lnTo>
                      <a:pt x="0" y="63"/>
                    </a:lnTo>
                    <a:lnTo>
                      <a:pt x="0" y="52"/>
                    </a:lnTo>
                    <a:lnTo>
                      <a:pt x="4" y="39"/>
                    </a:lnTo>
                    <a:lnTo>
                      <a:pt x="9" y="29"/>
                    </a:lnTo>
                    <a:lnTo>
                      <a:pt x="17" y="17"/>
                    </a:lnTo>
                    <a:lnTo>
                      <a:pt x="26" y="9"/>
                    </a:lnTo>
                    <a:lnTo>
                      <a:pt x="38" y="4"/>
                    </a:lnTo>
                    <a:lnTo>
                      <a:pt x="49" y="0"/>
                    </a:lnTo>
                    <a:lnTo>
                      <a:pt x="61" y="0"/>
                    </a:lnTo>
                    <a:lnTo>
                      <a:pt x="74" y="0"/>
                    </a:lnTo>
                    <a:lnTo>
                      <a:pt x="85" y="3"/>
                    </a:lnTo>
                    <a:lnTo>
                      <a:pt x="96" y="8"/>
                    </a:lnTo>
                    <a:lnTo>
                      <a:pt x="106" y="16"/>
                    </a:lnTo>
                  </a:path>
                </a:pathLst>
              </a:custGeom>
              <a:solidFill>
                <a:schemeClr val="bg1"/>
              </a:solidFill>
              <a:ln w="9525">
                <a:noFill/>
                <a:round/>
                <a:headEnd/>
                <a:tailEnd/>
              </a:ln>
            </p:spPr>
            <p:txBody>
              <a:bodyPr/>
              <a:lstStyle/>
              <a:p>
                <a:endParaRPr lang="es-ES" dirty="0"/>
              </a:p>
            </p:txBody>
          </p:sp>
          <p:sp>
            <p:nvSpPr>
              <p:cNvPr id="91" name="Freeform 51"/>
              <p:cNvSpPr>
                <a:spLocks/>
              </p:cNvSpPr>
              <p:nvPr/>
            </p:nvSpPr>
            <p:spPr bwMode="auto">
              <a:xfrm>
                <a:off x="-1053" y="2478"/>
                <a:ext cx="62" cy="63"/>
              </a:xfrm>
              <a:custGeom>
                <a:avLst/>
                <a:gdLst>
                  <a:gd name="T0" fmla="*/ 0 w 126"/>
                  <a:gd name="T1" fmla="*/ 1 h 125"/>
                  <a:gd name="T2" fmla="*/ 0 w 126"/>
                  <a:gd name="T3" fmla="*/ 1 h 125"/>
                  <a:gd name="T4" fmla="*/ 0 w 126"/>
                  <a:gd name="T5" fmla="*/ 1 h 125"/>
                  <a:gd name="T6" fmla="*/ 0 w 126"/>
                  <a:gd name="T7" fmla="*/ 1 h 125"/>
                  <a:gd name="T8" fmla="*/ 0 w 126"/>
                  <a:gd name="T9" fmla="*/ 1 h 125"/>
                  <a:gd name="T10" fmla="*/ 0 w 126"/>
                  <a:gd name="T11" fmla="*/ 1 h 125"/>
                  <a:gd name="T12" fmla="*/ 0 w 126"/>
                  <a:gd name="T13" fmla="*/ 1 h 125"/>
                  <a:gd name="T14" fmla="*/ 0 w 126"/>
                  <a:gd name="T15" fmla="*/ 1 h 125"/>
                  <a:gd name="T16" fmla="*/ 0 w 126"/>
                  <a:gd name="T17" fmla="*/ 1 h 125"/>
                  <a:gd name="T18" fmla="*/ 0 w 126"/>
                  <a:gd name="T19" fmla="*/ 1 h 125"/>
                  <a:gd name="T20" fmla="*/ 0 w 126"/>
                  <a:gd name="T21" fmla="*/ 1 h 125"/>
                  <a:gd name="T22" fmla="*/ 0 w 126"/>
                  <a:gd name="T23" fmla="*/ 1 h 125"/>
                  <a:gd name="T24" fmla="*/ 0 w 126"/>
                  <a:gd name="T25" fmla="*/ 1 h 125"/>
                  <a:gd name="T26" fmla="*/ 0 w 126"/>
                  <a:gd name="T27" fmla="*/ 1 h 125"/>
                  <a:gd name="T28" fmla="*/ 0 w 126"/>
                  <a:gd name="T29" fmla="*/ 1 h 125"/>
                  <a:gd name="T30" fmla="*/ 0 w 126"/>
                  <a:gd name="T31" fmla="*/ 1 h 125"/>
                  <a:gd name="T32" fmla="*/ 0 w 126"/>
                  <a:gd name="T33" fmla="*/ 1 h 125"/>
                  <a:gd name="T34" fmla="*/ 0 w 126"/>
                  <a:gd name="T35" fmla="*/ 1 h 125"/>
                  <a:gd name="T36" fmla="*/ 0 w 126"/>
                  <a:gd name="T37" fmla="*/ 1 h 125"/>
                  <a:gd name="T38" fmla="*/ 0 w 126"/>
                  <a:gd name="T39" fmla="*/ 1 h 125"/>
                  <a:gd name="T40" fmla="*/ 0 w 126"/>
                  <a:gd name="T41" fmla="*/ 1 h 125"/>
                  <a:gd name="T42" fmla="*/ 0 w 126"/>
                  <a:gd name="T43" fmla="*/ 1 h 125"/>
                  <a:gd name="T44" fmla="*/ 0 w 126"/>
                  <a:gd name="T45" fmla="*/ 1 h 125"/>
                  <a:gd name="T46" fmla="*/ 0 w 126"/>
                  <a:gd name="T47" fmla="*/ 1 h 125"/>
                  <a:gd name="T48" fmla="*/ 0 w 126"/>
                  <a:gd name="T49" fmla="*/ 1 h 125"/>
                  <a:gd name="T50" fmla="*/ 0 w 126"/>
                  <a:gd name="T51" fmla="*/ 1 h 125"/>
                  <a:gd name="T52" fmla="*/ 0 w 126"/>
                  <a:gd name="T53" fmla="*/ 1 h 125"/>
                  <a:gd name="T54" fmla="*/ 0 w 126"/>
                  <a:gd name="T55" fmla="*/ 1 h 125"/>
                  <a:gd name="T56" fmla="*/ 0 w 126"/>
                  <a:gd name="T57" fmla="*/ 1 h 125"/>
                  <a:gd name="T58" fmla="*/ 0 w 126"/>
                  <a:gd name="T59" fmla="*/ 1 h 125"/>
                  <a:gd name="T60" fmla="*/ 0 w 126"/>
                  <a:gd name="T61" fmla="*/ 1 h 125"/>
                  <a:gd name="T62" fmla="*/ 0 w 126"/>
                  <a:gd name="T63" fmla="*/ 1 h 125"/>
                  <a:gd name="T64" fmla="*/ 0 w 126"/>
                  <a:gd name="T65" fmla="*/ 0 h 125"/>
                  <a:gd name="T66" fmla="*/ 0 w 126"/>
                  <a:gd name="T67" fmla="*/ 0 h 125"/>
                  <a:gd name="T68" fmla="*/ 0 w 126"/>
                  <a:gd name="T69" fmla="*/ 1 h 125"/>
                  <a:gd name="T70" fmla="*/ 0 w 126"/>
                  <a:gd name="T71" fmla="*/ 1 h 125"/>
                  <a:gd name="T72" fmla="*/ 0 w 126"/>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5"/>
                  <a:gd name="T113" fmla="*/ 126 w 12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5">
                    <a:moveTo>
                      <a:pt x="103" y="14"/>
                    </a:moveTo>
                    <a:lnTo>
                      <a:pt x="103" y="14"/>
                    </a:lnTo>
                    <a:lnTo>
                      <a:pt x="113" y="24"/>
                    </a:lnTo>
                    <a:lnTo>
                      <a:pt x="119" y="34"/>
                    </a:lnTo>
                    <a:lnTo>
                      <a:pt x="124" y="45"/>
                    </a:lnTo>
                    <a:lnTo>
                      <a:pt x="126" y="57"/>
                    </a:lnTo>
                    <a:lnTo>
                      <a:pt x="126" y="70"/>
                    </a:lnTo>
                    <a:lnTo>
                      <a:pt x="124" y="81"/>
                    </a:lnTo>
                    <a:lnTo>
                      <a:pt x="119" y="92"/>
                    </a:lnTo>
                    <a:lnTo>
                      <a:pt x="111" y="104"/>
                    </a:lnTo>
                    <a:lnTo>
                      <a:pt x="103" y="112"/>
                    </a:lnTo>
                    <a:lnTo>
                      <a:pt x="91" y="118"/>
                    </a:lnTo>
                    <a:lnTo>
                      <a:pt x="82" y="123"/>
                    </a:lnTo>
                    <a:lnTo>
                      <a:pt x="69" y="125"/>
                    </a:lnTo>
                    <a:lnTo>
                      <a:pt x="57" y="125"/>
                    </a:lnTo>
                    <a:lnTo>
                      <a:pt x="44" y="123"/>
                    </a:lnTo>
                    <a:lnTo>
                      <a:pt x="33" y="118"/>
                    </a:lnTo>
                    <a:lnTo>
                      <a:pt x="23" y="112"/>
                    </a:lnTo>
                    <a:lnTo>
                      <a:pt x="13" y="102"/>
                    </a:lnTo>
                    <a:lnTo>
                      <a:pt x="7" y="92"/>
                    </a:lnTo>
                    <a:lnTo>
                      <a:pt x="3" y="81"/>
                    </a:lnTo>
                    <a:lnTo>
                      <a:pt x="0" y="68"/>
                    </a:lnTo>
                    <a:lnTo>
                      <a:pt x="0" y="57"/>
                    </a:lnTo>
                    <a:lnTo>
                      <a:pt x="3" y="45"/>
                    </a:lnTo>
                    <a:lnTo>
                      <a:pt x="8" y="34"/>
                    </a:lnTo>
                    <a:lnTo>
                      <a:pt x="15" y="22"/>
                    </a:lnTo>
                    <a:lnTo>
                      <a:pt x="25" y="14"/>
                    </a:lnTo>
                    <a:lnTo>
                      <a:pt x="34" y="8"/>
                    </a:lnTo>
                    <a:lnTo>
                      <a:pt x="46" y="3"/>
                    </a:lnTo>
                    <a:lnTo>
                      <a:pt x="57" y="0"/>
                    </a:lnTo>
                    <a:lnTo>
                      <a:pt x="70" y="0"/>
                    </a:lnTo>
                    <a:lnTo>
                      <a:pt x="82" y="3"/>
                    </a:lnTo>
                    <a:lnTo>
                      <a:pt x="93" y="8"/>
                    </a:lnTo>
                    <a:lnTo>
                      <a:pt x="103" y="14"/>
                    </a:lnTo>
                  </a:path>
                </a:pathLst>
              </a:custGeom>
              <a:solidFill>
                <a:schemeClr val="bg1"/>
              </a:solidFill>
              <a:ln w="9525">
                <a:noFill/>
                <a:round/>
                <a:headEnd/>
                <a:tailEnd/>
              </a:ln>
            </p:spPr>
            <p:txBody>
              <a:bodyPr/>
              <a:lstStyle/>
              <a:p>
                <a:endParaRPr lang="es-ES" dirty="0"/>
              </a:p>
            </p:txBody>
          </p:sp>
          <p:sp>
            <p:nvSpPr>
              <p:cNvPr id="92" name="Freeform 52"/>
              <p:cNvSpPr>
                <a:spLocks/>
              </p:cNvSpPr>
              <p:nvPr/>
            </p:nvSpPr>
            <p:spPr bwMode="auto">
              <a:xfrm>
                <a:off x="-943" y="2476"/>
                <a:ext cx="63" cy="64"/>
              </a:xfrm>
              <a:custGeom>
                <a:avLst/>
                <a:gdLst>
                  <a:gd name="T0" fmla="*/ 1 w 125"/>
                  <a:gd name="T1" fmla="*/ 1 h 127"/>
                  <a:gd name="T2" fmla="*/ 1 w 125"/>
                  <a:gd name="T3" fmla="*/ 1 h 127"/>
                  <a:gd name="T4" fmla="*/ 1 w 125"/>
                  <a:gd name="T5" fmla="*/ 1 h 127"/>
                  <a:gd name="T6" fmla="*/ 1 w 125"/>
                  <a:gd name="T7" fmla="*/ 1 h 127"/>
                  <a:gd name="T8" fmla="*/ 1 w 125"/>
                  <a:gd name="T9" fmla="*/ 1 h 127"/>
                  <a:gd name="T10" fmla="*/ 1 w 125"/>
                  <a:gd name="T11" fmla="*/ 1 h 127"/>
                  <a:gd name="T12" fmla="*/ 1 w 125"/>
                  <a:gd name="T13" fmla="*/ 1 h 127"/>
                  <a:gd name="T14" fmla="*/ 1 w 125"/>
                  <a:gd name="T15" fmla="*/ 1 h 127"/>
                  <a:gd name="T16" fmla="*/ 1 w 125"/>
                  <a:gd name="T17" fmla="*/ 1 h 127"/>
                  <a:gd name="T18" fmla="*/ 1 w 125"/>
                  <a:gd name="T19" fmla="*/ 1 h 127"/>
                  <a:gd name="T20" fmla="*/ 1 w 125"/>
                  <a:gd name="T21" fmla="*/ 1 h 127"/>
                  <a:gd name="T22" fmla="*/ 1 w 125"/>
                  <a:gd name="T23" fmla="*/ 1 h 127"/>
                  <a:gd name="T24" fmla="*/ 1 w 125"/>
                  <a:gd name="T25" fmla="*/ 1 h 127"/>
                  <a:gd name="T26" fmla="*/ 1 w 125"/>
                  <a:gd name="T27" fmla="*/ 1 h 127"/>
                  <a:gd name="T28" fmla="*/ 1 w 125"/>
                  <a:gd name="T29" fmla="*/ 1 h 127"/>
                  <a:gd name="T30" fmla="*/ 1 w 125"/>
                  <a:gd name="T31" fmla="*/ 1 h 127"/>
                  <a:gd name="T32" fmla="*/ 1 w 125"/>
                  <a:gd name="T33" fmla="*/ 1 h 127"/>
                  <a:gd name="T34" fmla="*/ 1 w 125"/>
                  <a:gd name="T35" fmla="*/ 1 h 127"/>
                  <a:gd name="T36" fmla="*/ 1 w 125"/>
                  <a:gd name="T37" fmla="*/ 1 h 127"/>
                  <a:gd name="T38" fmla="*/ 1 w 125"/>
                  <a:gd name="T39" fmla="*/ 1 h 127"/>
                  <a:gd name="T40" fmla="*/ 1 w 125"/>
                  <a:gd name="T41" fmla="*/ 1 h 127"/>
                  <a:gd name="T42" fmla="*/ 1 w 125"/>
                  <a:gd name="T43" fmla="*/ 1 h 127"/>
                  <a:gd name="T44" fmla="*/ 1 w 125"/>
                  <a:gd name="T45" fmla="*/ 1 h 127"/>
                  <a:gd name="T46" fmla="*/ 0 w 125"/>
                  <a:gd name="T47" fmla="*/ 1 h 127"/>
                  <a:gd name="T48" fmla="*/ 0 w 125"/>
                  <a:gd name="T49" fmla="*/ 1 h 127"/>
                  <a:gd name="T50" fmla="*/ 1 w 125"/>
                  <a:gd name="T51" fmla="*/ 1 h 127"/>
                  <a:gd name="T52" fmla="*/ 1 w 125"/>
                  <a:gd name="T53" fmla="*/ 1 h 127"/>
                  <a:gd name="T54" fmla="*/ 1 w 125"/>
                  <a:gd name="T55" fmla="*/ 1 h 127"/>
                  <a:gd name="T56" fmla="*/ 1 w 125"/>
                  <a:gd name="T57" fmla="*/ 1 h 127"/>
                  <a:gd name="T58" fmla="*/ 1 w 125"/>
                  <a:gd name="T59" fmla="*/ 1 h 127"/>
                  <a:gd name="T60" fmla="*/ 1 w 125"/>
                  <a:gd name="T61" fmla="*/ 1 h 127"/>
                  <a:gd name="T62" fmla="*/ 1 w 125"/>
                  <a:gd name="T63" fmla="*/ 1 h 127"/>
                  <a:gd name="T64" fmla="*/ 1 w 125"/>
                  <a:gd name="T65" fmla="*/ 0 h 127"/>
                  <a:gd name="T66" fmla="*/ 1 w 125"/>
                  <a:gd name="T67" fmla="*/ 0 h 127"/>
                  <a:gd name="T68" fmla="*/ 1 w 125"/>
                  <a:gd name="T69" fmla="*/ 1 h 127"/>
                  <a:gd name="T70" fmla="*/ 1 w 125"/>
                  <a:gd name="T71" fmla="*/ 1 h 127"/>
                  <a:gd name="T72" fmla="*/ 1 w 125"/>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7"/>
                  <a:gd name="T113" fmla="*/ 125 w 12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7">
                    <a:moveTo>
                      <a:pt x="99" y="12"/>
                    </a:moveTo>
                    <a:lnTo>
                      <a:pt x="99" y="12"/>
                    </a:lnTo>
                    <a:lnTo>
                      <a:pt x="109" y="20"/>
                    </a:lnTo>
                    <a:lnTo>
                      <a:pt x="117" y="30"/>
                    </a:lnTo>
                    <a:lnTo>
                      <a:pt x="122" y="41"/>
                    </a:lnTo>
                    <a:lnTo>
                      <a:pt x="125" y="53"/>
                    </a:lnTo>
                    <a:lnTo>
                      <a:pt x="125" y="66"/>
                    </a:lnTo>
                    <a:lnTo>
                      <a:pt x="125" y="77"/>
                    </a:lnTo>
                    <a:lnTo>
                      <a:pt x="120" y="88"/>
                    </a:lnTo>
                    <a:lnTo>
                      <a:pt x="113" y="100"/>
                    </a:lnTo>
                    <a:lnTo>
                      <a:pt x="105" y="109"/>
                    </a:lnTo>
                    <a:lnTo>
                      <a:pt x="96" y="118"/>
                    </a:lnTo>
                    <a:lnTo>
                      <a:pt x="84" y="122"/>
                    </a:lnTo>
                    <a:lnTo>
                      <a:pt x="73" y="126"/>
                    </a:lnTo>
                    <a:lnTo>
                      <a:pt x="60" y="127"/>
                    </a:lnTo>
                    <a:lnTo>
                      <a:pt x="48" y="126"/>
                    </a:lnTo>
                    <a:lnTo>
                      <a:pt x="37" y="121"/>
                    </a:lnTo>
                    <a:lnTo>
                      <a:pt x="26" y="114"/>
                    </a:lnTo>
                    <a:lnTo>
                      <a:pt x="16" y="106"/>
                    </a:lnTo>
                    <a:lnTo>
                      <a:pt x="8" y="96"/>
                    </a:lnTo>
                    <a:lnTo>
                      <a:pt x="3" y="85"/>
                    </a:lnTo>
                    <a:lnTo>
                      <a:pt x="0" y="74"/>
                    </a:lnTo>
                    <a:lnTo>
                      <a:pt x="0" y="61"/>
                    </a:lnTo>
                    <a:lnTo>
                      <a:pt x="1" y="49"/>
                    </a:lnTo>
                    <a:lnTo>
                      <a:pt x="4" y="38"/>
                    </a:lnTo>
                    <a:lnTo>
                      <a:pt x="11" y="26"/>
                    </a:lnTo>
                    <a:lnTo>
                      <a:pt x="19" y="17"/>
                    </a:lnTo>
                    <a:lnTo>
                      <a:pt x="29" y="9"/>
                    </a:lnTo>
                    <a:lnTo>
                      <a:pt x="40" y="4"/>
                    </a:lnTo>
                    <a:lnTo>
                      <a:pt x="52" y="0"/>
                    </a:lnTo>
                    <a:lnTo>
                      <a:pt x="65" y="0"/>
                    </a:lnTo>
                    <a:lnTo>
                      <a:pt x="76" y="2"/>
                    </a:lnTo>
                    <a:lnTo>
                      <a:pt x="87" y="5"/>
                    </a:lnTo>
                    <a:lnTo>
                      <a:pt x="99" y="12"/>
                    </a:lnTo>
                  </a:path>
                </a:pathLst>
              </a:custGeom>
              <a:solidFill>
                <a:schemeClr val="bg1"/>
              </a:solidFill>
              <a:ln w="9525">
                <a:noFill/>
                <a:round/>
                <a:headEnd/>
                <a:tailEnd/>
              </a:ln>
            </p:spPr>
            <p:txBody>
              <a:bodyPr/>
              <a:lstStyle/>
              <a:p>
                <a:endParaRPr lang="es-ES" dirty="0"/>
              </a:p>
            </p:txBody>
          </p:sp>
          <p:sp>
            <p:nvSpPr>
              <p:cNvPr id="93" name="Freeform 53"/>
              <p:cNvSpPr>
                <a:spLocks/>
              </p:cNvSpPr>
              <p:nvPr/>
            </p:nvSpPr>
            <p:spPr bwMode="auto">
              <a:xfrm>
                <a:off x="-1242" y="2384"/>
                <a:ext cx="62" cy="63"/>
              </a:xfrm>
              <a:custGeom>
                <a:avLst/>
                <a:gdLst>
                  <a:gd name="T0" fmla="*/ 0 w 125"/>
                  <a:gd name="T1" fmla="*/ 1 h 126"/>
                  <a:gd name="T2" fmla="*/ 0 w 125"/>
                  <a:gd name="T3" fmla="*/ 1 h 126"/>
                  <a:gd name="T4" fmla="*/ 0 w 125"/>
                  <a:gd name="T5" fmla="*/ 1 h 126"/>
                  <a:gd name="T6" fmla="*/ 0 w 125"/>
                  <a:gd name="T7" fmla="*/ 1 h 126"/>
                  <a:gd name="T8" fmla="*/ 0 w 125"/>
                  <a:gd name="T9" fmla="*/ 1 h 126"/>
                  <a:gd name="T10" fmla="*/ 0 w 125"/>
                  <a:gd name="T11" fmla="*/ 1 h 126"/>
                  <a:gd name="T12" fmla="*/ 0 w 125"/>
                  <a:gd name="T13" fmla="*/ 1 h 126"/>
                  <a:gd name="T14" fmla="*/ 0 w 125"/>
                  <a:gd name="T15" fmla="*/ 1 h 126"/>
                  <a:gd name="T16" fmla="*/ 0 w 125"/>
                  <a:gd name="T17" fmla="*/ 1 h 126"/>
                  <a:gd name="T18" fmla="*/ 0 w 125"/>
                  <a:gd name="T19" fmla="*/ 1 h 126"/>
                  <a:gd name="T20" fmla="*/ 0 w 125"/>
                  <a:gd name="T21" fmla="*/ 1 h 126"/>
                  <a:gd name="T22" fmla="*/ 0 w 125"/>
                  <a:gd name="T23" fmla="*/ 1 h 126"/>
                  <a:gd name="T24" fmla="*/ 0 w 125"/>
                  <a:gd name="T25" fmla="*/ 1 h 126"/>
                  <a:gd name="T26" fmla="*/ 0 w 125"/>
                  <a:gd name="T27" fmla="*/ 1 h 126"/>
                  <a:gd name="T28" fmla="*/ 0 w 125"/>
                  <a:gd name="T29" fmla="*/ 1 h 126"/>
                  <a:gd name="T30" fmla="*/ 0 w 125"/>
                  <a:gd name="T31" fmla="*/ 1 h 126"/>
                  <a:gd name="T32" fmla="*/ 0 w 125"/>
                  <a:gd name="T33" fmla="*/ 1 h 126"/>
                  <a:gd name="T34" fmla="*/ 0 w 125"/>
                  <a:gd name="T35" fmla="*/ 1 h 126"/>
                  <a:gd name="T36" fmla="*/ 0 w 125"/>
                  <a:gd name="T37" fmla="*/ 1 h 126"/>
                  <a:gd name="T38" fmla="*/ 0 w 125"/>
                  <a:gd name="T39" fmla="*/ 1 h 126"/>
                  <a:gd name="T40" fmla="*/ 0 w 125"/>
                  <a:gd name="T41" fmla="*/ 1 h 126"/>
                  <a:gd name="T42" fmla="*/ 0 w 125"/>
                  <a:gd name="T43" fmla="*/ 1 h 126"/>
                  <a:gd name="T44" fmla="*/ 0 w 125"/>
                  <a:gd name="T45" fmla="*/ 1 h 126"/>
                  <a:gd name="T46" fmla="*/ 0 w 125"/>
                  <a:gd name="T47" fmla="*/ 1 h 126"/>
                  <a:gd name="T48" fmla="*/ 0 w 125"/>
                  <a:gd name="T49" fmla="*/ 1 h 126"/>
                  <a:gd name="T50" fmla="*/ 0 w 125"/>
                  <a:gd name="T51" fmla="*/ 1 h 126"/>
                  <a:gd name="T52" fmla="*/ 0 w 125"/>
                  <a:gd name="T53" fmla="*/ 1 h 126"/>
                  <a:gd name="T54" fmla="*/ 0 w 125"/>
                  <a:gd name="T55" fmla="*/ 1 h 126"/>
                  <a:gd name="T56" fmla="*/ 0 w 125"/>
                  <a:gd name="T57" fmla="*/ 1 h 126"/>
                  <a:gd name="T58" fmla="*/ 0 w 125"/>
                  <a:gd name="T59" fmla="*/ 1 h 126"/>
                  <a:gd name="T60" fmla="*/ 0 w 125"/>
                  <a:gd name="T61" fmla="*/ 1 h 126"/>
                  <a:gd name="T62" fmla="*/ 0 w 125"/>
                  <a:gd name="T63" fmla="*/ 0 h 126"/>
                  <a:gd name="T64" fmla="*/ 0 w 125"/>
                  <a:gd name="T65" fmla="*/ 0 h 126"/>
                  <a:gd name="T66" fmla="*/ 0 w 125"/>
                  <a:gd name="T67" fmla="*/ 1 h 126"/>
                  <a:gd name="T68" fmla="*/ 0 w 125"/>
                  <a:gd name="T69" fmla="*/ 1 h 126"/>
                  <a:gd name="T70" fmla="*/ 0 w 125"/>
                  <a:gd name="T71" fmla="*/ 1 h 126"/>
                  <a:gd name="T72" fmla="*/ 0 w 125"/>
                  <a:gd name="T73" fmla="*/ 1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6"/>
                  <a:gd name="T113" fmla="*/ 125 w 125"/>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6">
                    <a:moveTo>
                      <a:pt x="109" y="20"/>
                    </a:moveTo>
                    <a:lnTo>
                      <a:pt x="109" y="20"/>
                    </a:lnTo>
                    <a:lnTo>
                      <a:pt x="117" y="31"/>
                    </a:lnTo>
                    <a:lnTo>
                      <a:pt x="122" y="43"/>
                    </a:lnTo>
                    <a:lnTo>
                      <a:pt x="123" y="54"/>
                    </a:lnTo>
                    <a:lnTo>
                      <a:pt x="125" y="66"/>
                    </a:lnTo>
                    <a:lnTo>
                      <a:pt x="123" y="79"/>
                    </a:lnTo>
                    <a:lnTo>
                      <a:pt x="118" y="90"/>
                    </a:lnTo>
                    <a:lnTo>
                      <a:pt x="112" y="100"/>
                    </a:lnTo>
                    <a:lnTo>
                      <a:pt x="104" y="110"/>
                    </a:lnTo>
                    <a:lnTo>
                      <a:pt x="94" y="118"/>
                    </a:lnTo>
                    <a:lnTo>
                      <a:pt x="83" y="123"/>
                    </a:lnTo>
                    <a:lnTo>
                      <a:pt x="71" y="126"/>
                    </a:lnTo>
                    <a:lnTo>
                      <a:pt x="58" y="126"/>
                    </a:lnTo>
                    <a:lnTo>
                      <a:pt x="47" y="124"/>
                    </a:lnTo>
                    <a:lnTo>
                      <a:pt x="35" y="119"/>
                    </a:lnTo>
                    <a:lnTo>
                      <a:pt x="24" y="113"/>
                    </a:lnTo>
                    <a:lnTo>
                      <a:pt x="14" y="105"/>
                    </a:lnTo>
                    <a:lnTo>
                      <a:pt x="8" y="95"/>
                    </a:lnTo>
                    <a:lnTo>
                      <a:pt x="3" y="84"/>
                    </a:lnTo>
                    <a:lnTo>
                      <a:pt x="0" y="72"/>
                    </a:lnTo>
                    <a:lnTo>
                      <a:pt x="0" y="59"/>
                    </a:lnTo>
                    <a:lnTo>
                      <a:pt x="1" y="48"/>
                    </a:lnTo>
                    <a:lnTo>
                      <a:pt x="5" y="36"/>
                    </a:lnTo>
                    <a:lnTo>
                      <a:pt x="11" y="25"/>
                    </a:lnTo>
                    <a:lnTo>
                      <a:pt x="19" y="17"/>
                    </a:lnTo>
                    <a:lnTo>
                      <a:pt x="31" y="9"/>
                    </a:lnTo>
                    <a:lnTo>
                      <a:pt x="42" y="4"/>
                    </a:lnTo>
                    <a:lnTo>
                      <a:pt x="53" y="0"/>
                    </a:lnTo>
                    <a:lnTo>
                      <a:pt x="65" y="0"/>
                    </a:lnTo>
                    <a:lnTo>
                      <a:pt x="78" y="2"/>
                    </a:lnTo>
                    <a:lnTo>
                      <a:pt x="89" y="5"/>
                    </a:lnTo>
                    <a:lnTo>
                      <a:pt x="99" y="12"/>
                    </a:lnTo>
                    <a:lnTo>
                      <a:pt x="109" y="20"/>
                    </a:lnTo>
                  </a:path>
                </a:pathLst>
              </a:custGeom>
              <a:solidFill>
                <a:schemeClr val="bg1"/>
              </a:solidFill>
              <a:ln w="9525">
                <a:noFill/>
                <a:round/>
                <a:headEnd/>
                <a:tailEnd/>
              </a:ln>
            </p:spPr>
            <p:txBody>
              <a:bodyPr/>
              <a:lstStyle/>
              <a:p>
                <a:endParaRPr lang="es-ES" dirty="0"/>
              </a:p>
            </p:txBody>
          </p:sp>
          <p:sp>
            <p:nvSpPr>
              <p:cNvPr id="94" name="Freeform 54"/>
              <p:cNvSpPr>
                <a:spLocks/>
              </p:cNvSpPr>
              <p:nvPr/>
            </p:nvSpPr>
            <p:spPr bwMode="auto">
              <a:xfrm>
                <a:off x="-1157" y="2383"/>
                <a:ext cx="63" cy="62"/>
              </a:xfrm>
              <a:custGeom>
                <a:avLst/>
                <a:gdLst>
                  <a:gd name="T0" fmla="*/ 1 w 125"/>
                  <a:gd name="T1" fmla="*/ 0 h 126"/>
                  <a:gd name="T2" fmla="*/ 1 w 125"/>
                  <a:gd name="T3" fmla="*/ 0 h 126"/>
                  <a:gd name="T4" fmla="*/ 1 w 125"/>
                  <a:gd name="T5" fmla="*/ 0 h 126"/>
                  <a:gd name="T6" fmla="*/ 1 w 125"/>
                  <a:gd name="T7" fmla="*/ 0 h 126"/>
                  <a:gd name="T8" fmla="*/ 1 w 125"/>
                  <a:gd name="T9" fmla="*/ 0 h 126"/>
                  <a:gd name="T10" fmla="*/ 1 w 125"/>
                  <a:gd name="T11" fmla="*/ 0 h 126"/>
                  <a:gd name="T12" fmla="*/ 1 w 125"/>
                  <a:gd name="T13" fmla="*/ 0 h 126"/>
                  <a:gd name="T14" fmla="*/ 1 w 125"/>
                  <a:gd name="T15" fmla="*/ 0 h 126"/>
                  <a:gd name="T16" fmla="*/ 1 w 125"/>
                  <a:gd name="T17" fmla="*/ 0 h 126"/>
                  <a:gd name="T18" fmla="*/ 1 w 125"/>
                  <a:gd name="T19" fmla="*/ 0 h 126"/>
                  <a:gd name="T20" fmla="*/ 1 w 125"/>
                  <a:gd name="T21" fmla="*/ 0 h 126"/>
                  <a:gd name="T22" fmla="*/ 1 w 125"/>
                  <a:gd name="T23" fmla="*/ 0 h 126"/>
                  <a:gd name="T24" fmla="*/ 1 w 125"/>
                  <a:gd name="T25" fmla="*/ 0 h 126"/>
                  <a:gd name="T26" fmla="*/ 1 w 125"/>
                  <a:gd name="T27" fmla="*/ 0 h 126"/>
                  <a:gd name="T28" fmla="*/ 1 w 125"/>
                  <a:gd name="T29" fmla="*/ 0 h 126"/>
                  <a:gd name="T30" fmla="*/ 1 w 125"/>
                  <a:gd name="T31" fmla="*/ 0 h 126"/>
                  <a:gd name="T32" fmla="*/ 1 w 125"/>
                  <a:gd name="T33" fmla="*/ 0 h 126"/>
                  <a:gd name="T34" fmla="*/ 1 w 125"/>
                  <a:gd name="T35" fmla="*/ 0 h 126"/>
                  <a:gd name="T36" fmla="*/ 1 w 125"/>
                  <a:gd name="T37" fmla="*/ 0 h 126"/>
                  <a:gd name="T38" fmla="*/ 1 w 125"/>
                  <a:gd name="T39" fmla="*/ 0 h 126"/>
                  <a:gd name="T40" fmla="*/ 1 w 125"/>
                  <a:gd name="T41" fmla="*/ 0 h 126"/>
                  <a:gd name="T42" fmla="*/ 1 w 125"/>
                  <a:gd name="T43" fmla="*/ 0 h 126"/>
                  <a:gd name="T44" fmla="*/ 1 w 125"/>
                  <a:gd name="T45" fmla="*/ 0 h 126"/>
                  <a:gd name="T46" fmla="*/ 0 w 125"/>
                  <a:gd name="T47" fmla="*/ 0 h 126"/>
                  <a:gd name="T48" fmla="*/ 1 w 125"/>
                  <a:gd name="T49" fmla="*/ 0 h 126"/>
                  <a:gd name="T50" fmla="*/ 1 w 125"/>
                  <a:gd name="T51" fmla="*/ 0 h 126"/>
                  <a:gd name="T52" fmla="*/ 1 w 125"/>
                  <a:gd name="T53" fmla="*/ 0 h 126"/>
                  <a:gd name="T54" fmla="*/ 1 w 125"/>
                  <a:gd name="T55" fmla="*/ 0 h 126"/>
                  <a:gd name="T56" fmla="*/ 1 w 125"/>
                  <a:gd name="T57" fmla="*/ 0 h 126"/>
                  <a:gd name="T58" fmla="*/ 1 w 125"/>
                  <a:gd name="T59" fmla="*/ 0 h 126"/>
                  <a:gd name="T60" fmla="*/ 1 w 125"/>
                  <a:gd name="T61" fmla="*/ 0 h 126"/>
                  <a:gd name="T62" fmla="*/ 1 w 125"/>
                  <a:gd name="T63" fmla="*/ 0 h 126"/>
                  <a:gd name="T64" fmla="*/ 1 w 125"/>
                  <a:gd name="T65" fmla="*/ 0 h 126"/>
                  <a:gd name="T66" fmla="*/ 1 w 125"/>
                  <a:gd name="T67" fmla="*/ 0 h 126"/>
                  <a:gd name="T68" fmla="*/ 1 w 125"/>
                  <a:gd name="T69" fmla="*/ 0 h 126"/>
                  <a:gd name="T70" fmla="*/ 1 w 125"/>
                  <a:gd name="T71" fmla="*/ 0 h 126"/>
                  <a:gd name="T72" fmla="*/ 1 w 125"/>
                  <a:gd name="T73" fmla="*/ 0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6"/>
                  <a:gd name="T113" fmla="*/ 125 w 125"/>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6">
                    <a:moveTo>
                      <a:pt x="105" y="18"/>
                    </a:moveTo>
                    <a:lnTo>
                      <a:pt x="105" y="18"/>
                    </a:lnTo>
                    <a:lnTo>
                      <a:pt x="113" y="28"/>
                    </a:lnTo>
                    <a:lnTo>
                      <a:pt x="120" y="38"/>
                    </a:lnTo>
                    <a:lnTo>
                      <a:pt x="123" y="49"/>
                    </a:lnTo>
                    <a:lnTo>
                      <a:pt x="125" y="62"/>
                    </a:lnTo>
                    <a:lnTo>
                      <a:pt x="125" y="73"/>
                    </a:lnTo>
                    <a:lnTo>
                      <a:pt x="122" y="85"/>
                    </a:lnTo>
                    <a:lnTo>
                      <a:pt x="115" y="96"/>
                    </a:lnTo>
                    <a:lnTo>
                      <a:pt x="107" y="106"/>
                    </a:lnTo>
                    <a:lnTo>
                      <a:pt x="99" y="114"/>
                    </a:lnTo>
                    <a:lnTo>
                      <a:pt x="87" y="121"/>
                    </a:lnTo>
                    <a:lnTo>
                      <a:pt x="76" y="124"/>
                    </a:lnTo>
                    <a:lnTo>
                      <a:pt x="63" y="126"/>
                    </a:lnTo>
                    <a:lnTo>
                      <a:pt x="52" y="126"/>
                    </a:lnTo>
                    <a:lnTo>
                      <a:pt x="40" y="122"/>
                    </a:lnTo>
                    <a:lnTo>
                      <a:pt x="29" y="116"/>
                    </a:lnTo>
                    <a:lnTo>
                      <a:pt x="19" y="108"/>
                    </a:lnTo>
                    <a:lnTo>
                      <a:pt x="11" y="98"/>
                    </a:lnTo>
                    <a:lnTo>
                      <a:pt x="4" y="88"/>
                    </a:lnTo>
                    <a:lnTo>
                      <a:pt x="1" y="77"/>
                    </a:lnTo>
                    <a:lnTo>
                      <a:pt x="0" y="64"/>
                    </a:lnTo>
                    <a:lnTo>
                      <a:pt x="1" y="52"/>
                    </a:lnTo>
                    <a:lnTo>
                      <a:pt x="4" y="41"/>
                    </a:lnTo>
                    <a:lnTo>
                      <a:pt x="9" y="30"/>
                    </a:lnTo>
                    <a:lnTo>
                      <a:pt x="17" y="20"/>
                    </a:lnTo>
                    <a:lnTo>
                      <a:pt x="27" y="12"/>
                    </a:lnTo>
                    <a:lnTo>
                      <a:pt x="37" y="5"/>
                    </a:lnTo>
                    <a:lnTo>
                      <a:pt x="50" y="2"/>
                    </a:lnTo>
                    <a:lnTo>
                      <a:pt x="61" y="0"/>
                    </a:lnTo>
                    <a:lnTo>
                      <a:pt x="73" y="2"/>
                    </a:lnTo>
                    <a:lnTo>
                      <a:pt x="84" y="5"/>
                    </a:lnTo>
                    <a:lnTo>
                      <a:pt x="96" y="10"/>
                    </a:lnTo>
                    <a:lnTo>
                      <a:pt x="105" y="18"/>
                    </a:lnTo>
                  </a:path>
                </a:pathLst>
              </a:custGeom>
              <a:solidFill>
                <a:schemeClr val="bg1"/>
              </a:solidFill>
              <a:ln w="9525">
                <a:noFill/>
                <a:round/>
                <a:headEnd/>
                <a:tailEnd/>
              </a:ln>
            </p:spPr>
            <p:txBody>
              <a:bodyPr/>
              <a:lstStyle/>
              <a:p>
                <a:endParaRPr lang="es-ES" dirty="0"/>
              </a:p>
            </p:txBody>
          </p:sp>
          <p:sp>
            <p:nvSpPr>
              <p:cNvPr id="95" name="Freeform 55"/>
              <p:cNvSpPr>
                <a:spLocks/>
              </p:cNvSpPr>
              <p:nvPr/>
            </p:nvSpPr>
            <p:spPr bwMode="auto">
              <a:xfrm>
                <a:off x="-1068" y="2381"/>
                <a:ext cx="63" cy="63"/>
              </a:xfrm>
              <a:custGeom>
                <a:avLst/>
                <a:gdLst>
                  <a:gd name="T0" fmla="*/ 1 w 125"/>
                  <a:gd name="T1" fmla="*/ 1 h 125"/>
                  <a:gd name="T2" fmla="*/ 1 w 125"/>
                  <a:gd name="T3" fmla="*/ 1 h 125"/>
                  <a:gd name="T4" fmla="*/ 1 w 125"/>
                  <a:gd name="T5" fmla="*/ 1 h 125"/>
                  <a:gd name="T6" fmla="*/ 1 w 125"/>
                  <a:gd name="T7" fmla="*/ 1 h 125"/>
                  <a:gd name="T8" fmla="*/ 1 w 125"/>
                  <a:gd name="T9" fmla="*/ 1 h 125"/>
                  <a:gd name="T10" fmla="*/ 1 w 125"/>
                  <a:gd name="T11" fmla="*/ 1 h 125"/>
                  <a:gd name="T12" fmla="*/ 1 w 125"/>
                  <a:gd name="T13" fmla="*/ 1 h 125"/>
                  <a:gd name="T14" fmla="*/ 1 w 125"/>
                  <a:gd name="T15" fmla="*/ 1 h 125"/>
                  <a:gd name="T16" fmla="*/ 1 w 125"/>
                  <a:gd name="T17" fmla="*/ 1 h 125"/>
                  <a:gd name="T18" fmla="*/ 1 w 125"/>
                  <a:gd name="T19" fmla="*/ 1 h 125"/>
                  <a:gd name="T20" fmla="*/ 1 w 125"/>
                  <a:gd name="T21" fmla="*/ 1 h 125"/>
                  <a:gd name="T22" fmla="*/ 1 w 125"/>
                  <a:gd name="T23" fmla="*/ 1 h 125"/>
                  <a:gd name="T24" fmla="*/ 1 w 125"/>
                  <a:gd name="T25" fmla="*/ 1 h 125"/>
                  <a:gd name="T26" fmla="*/ 1 w 125"/>
                  <a:gd name="T27" fmla="*/ 1 h 125"/>
                  <a:gd name="T28" fmla="*/ 1 w 125"/>
                  <a:gd name="T29" fmla="*/ 1 h 125"/>
                  <a:gd name="T30" fmla="*/ 1 w 125"/>
                  <a:gd name="T31" fmla="*/ 1 h 125"/>
                  <a:gd name="T32" fmla="*/ 1 w 125"/>
                  <a:gd name="T33" fmla="*/ 1 h 125"/>
                  <a:gd name="T34" fmla="*/ 1 w 125"/>
                  <a:gd name="T35" fmla="*/ 1 h 125"/>
                  <a:gd name="T36" fmla="*/ 1 w 125"/>
                  <a:gd name="T37" fmla="*/ 1 h 125"/>
                  <a:gd name="T38" fmla="*/ 1 w 125"/>
                  <a:gd name="T39" fmla="*/ 1 h 125"/>
                  <a:gd name="T40" fmla="*/ 1 w 125"/>
                  <a:gd name="T41" fmla="*/ 1 h 125"/>
                  <a:gd name="T42" fmla="*/ 1 w 125"/>
                  <a:gd name="T43" fmla="*/ 1 h 125"/>
                  <a:gd name="T44" fmla="*/ 1 w 125"/>
                  <a:gd name="T45" fmla="*/ 1 h 125"/>
                  <a:gd name="T46" fmla="*/ 0 w 125"/>
                  <a:gd name="T47" fmla="*/ 1 h 125"/>
                  <a:gd name="T48" fmla="*/ 0 w 125"/>
                  <a:gd name="T49" fmla="*/ 1 h 125"/>
                  <a:gd name="T50" fmla="*/ 1 w 125"/>
                  <a:gd name="T51" fmla="*/ 1 h 125"/>
                  <a:gd name="T52" fmla="*/ 1 w 125"/>
                  <a:gd name="T53" fmla="*/ 1 h 125"/>
                  <a:gd name="T54" fmla="*/ 1 w 125"/>
                  <a:gd name="T55" fmla="*/ 1 h 125"/>
                  <a:gd name="T56" fmla="*/ 1 w 125"/>
                  <a:gd name="T57" fmla="*/ 1 h 125"/>
                  <a:gd name="T58" fmla="*/ 1 w 125"/>
                  <a:gd name="T59" fmla="*/ 1 h 125"/>
                  <a:gd name="T60" fmla="*/ 1 w 125"/>
                  <a:gd name="T61" fmla="*/ 1 h 125"/>
                  <a:gd name="T62" fmla="*/ 1 w 125"/>
                  <a:gd name="T63" fmla="*/ 1 h 125"/>
                  <a:gd name="T64" fmla="*/ 1 w 125"/>
                  <a:gd name="T65" fmla="*/ 0 h 125"/>
                  <a:gd name="T66" fmla="*/ 1 w 125"/>
                  <a:gd name="T67" fmla="*/ 0 h 125"/>
                  <a:gd name="T68" fmla="*/ 1 w 125"/>
                  <a:gd name="T69" fmla="*/ 1 h 125"/>
                  <a:gd name="T70" fmla="*/ 1 w 125"/>
                  <a:gd name="T71" fmla="*/ 1 h 125"/>
                  <a:gd name="T72" fmla="*/ 1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2" y="15"/>
                    </a:moveTo>
                    <a:lnTo>
                      <a:pt x="102" y="15"/>
                    </a:lnTo>
                    <a:lnTo>
                      <a:pt x="112" y="24"/>
                    </a:lnTo>
                    <a:lnTo>
                      <a:pt x="119" y="34"/>
                    </a:lnTo>
                    <a:lnTo>
                      <a:pt x="124" y="46"/>
                    </a:lnTo>
                    <a:lnTo>
                      <a:pt x="125" y="57"/>
                    </a:lnTo>
                    <a:lnTo>
                      <a:pt x="125" y="70"/>
                    </a:lnTo>
                    <a:lnTo>
                      <a:pt x="124" y="81"/>
                    </a:lnTo>
                    <a:lnTo>
                      <a:pt x="119" y="93"/>
                    </a:lnTo>
                    <a:lnTo>
                      <a:pt x="111" y="103"/>
                    </a:lnTo>
                    <a:lnTo>
                      <a:pt x="102" y="112"/>
                    </a:lnTo>
                    <a:lnTo>
                      <a:pt x="91" y="119"/>
                    </a:lnTo>
                    <a:lnTo>
                      <a:pt x="81" y="124"/>
                    </a:lnTo>
                    <a:lnTo>
                      <a:pt x="68" y="125"/>
                    </a:lnTo>
                    <a:lnTo>
                      <a:pt x="57" y="125"/>
                    </a:lnTo>
                    <a:lnTo>
                      <a:pt x="46" y="124"/>
                    </a:lnTo>
                    <a:lnTo>
                      <a:pt x="34" y="119"/>
                    </a:lnTo>
                    <a:lnTo>
                      <a:pt x="23" y="112"/>
                    </a:lnTo>
                    <a:lnTo>
                      <a:pt x="15" y="103"/>
                    </a:lnTo>
                    <a:lnTo>
                      <a:pt x="6" y="93"/>
                    </a:lnTo>
                    <a:lnTo>
                      <a:pt x="3" y="81"/>
                    </a:lnTo>
                    <a:lnTo>
                      <a:pt x="0" y="68"/>
                    </a:lnTo>
                    <a:lnTo>
                      <a:pt x="0" y="57"/>
                    </a:lnTo>
                    <a:lnTo>
                      <a:pt x="3" y="46"/>
                    </a:lnTo>
                    <a:lnTo>
                      <a:pt x="8" y="34"/>
                    </a:lnTo>
                    <a:lnTo>
                      <a:pt x="15" y="23"/>
                    </a:lnTo>
                    <a:lnTo>
                      <a:pt x="24" y="15"/>
                    </a:lnTo>
                    <a:lnTo>
                      <a:pt x="34" y="6"/>
                    </a:lnTo>
                    <a:lnTo>
                      <a:pt x="46" y="3"/>
                    </a:lnTo>
                    <a:lnTo>
                      <a:pt x="57" y="0"/>
                    </a:lnTo>
                    <a:lnTo>
                      <a:pt x="70" y="0"/>
                    </a:lnTo>
                    <a:lnTo>
                      <a:pt x="81" y="3"/>
                    </a:lnTo>
                    <a:lnTo>
                      <a:pt x="93" y="8"/>
                    </a:lnTo>
                    <a:lnTo>
                      <a:pt x="102" y="15"/>
                    </a:lnTo>
                  </a:path>
                </a:pathLst>
              </a:custGeom>
              <a:solidFill>
                <a:schemeClr val="bg1"/>
              </a:solidFill>
              <a:ln w="9525">
                <a:noFill/>
                <a:round/>
                <a:headEnd/>
                <a:tailEnd/>
              </a:ln>
            </p:spPr>
            <p:txBody>
              <a:bodyPr/>
              <a:lstStyle/>
              <a:p>
                <a:endParaRPr lang="es-ES" dirty="0"/>
              </a:p>
            </p:txBody>
          </p:sp>
          <p:sp>
            <p:nvSpPr>
              <p:cNvPr id="96" name="Freeform 56"/>
              <p:cNvSpPr>
                <a:spLocks/>
              </p:cNvSpPr>
              <p:nvPr/>
            </p:nvSpPr>
            <p:spPr bwMode="auto">
              <a:xfrm>
                <a:off x="-985" y="2379"/>
                <a:ext cx="63" cy="64"/>
              </a:xfrm>
              <a:custGeom>
                <a:avLst/>
                <a:gdLst>
                  <a:gd name="T0" fmla="*/ 0 w 127"/>
                  <a:gd name="T1" fmla="*/ 1 h 127"/>
                  <a:gd name="T2" fmla="*/ 0 w 127"/>
                  <a:gd name="T3" fmla="*/ 1 h 127"/>
                  <a:gd name="T4" fmla="*/ 0 w 127"/>
                  <a:gd name="T5" fmla="*/ 1 h 127"/>
                  <a:gd name="T6" fmla="*/ 0 w 127"/>
                  <a:gd name="T7" fmla="*/ 1 h 127"/>
                  <a:gd name="T8" fmla="*/ 0 w 127"/>
                  <a:gd name="T9" fmla="*/ 1 h 127"/>
                  <a:gd name="T10" fmla="*/ 0 w 127"/>
                  <a:gd name="T11" fmla="*/ 1 h 127"/>
                  <a:gd name="T12" fmla="*/ 0 w 127"/>
                  <a:gd name="T13" fmla="*/ 1 h 127"/>
                  <a:gd name="T14" fmla="*/ 0 w 127"/>
                  <a:gd name="T15" fmla="*/ 1 h 127"/>
                  <a:gd name="T16" fmla="*/ 0 w 127"/>
                  <a:gd name="T17" fmla="*/ 1 h 127"/>
                  <a:gd name="T18" fmla="*/ 0 w 127"/>
                  <a:gd name="T19" fmla="*/ 1 h 127"/>
                  <a:gd name="T20" fmla="*/ 0 w 127"/>
                  <a:gd name="T21" fmla="*/ 1 h 127"/>
                  <a:gd name="T22" fmla="*/ 0 w 127"/>
                  <a:gd name="T23" fmla="*/ 1 h 127"/>
                  <a:gd name="T24" fmla="*/ 0 w 127"/>
                  <a:gd name="T25" fmla="*/ 1 h 127"/>
                  <a:gd name="T26" fmla="*/ 0 w 127"/>
                  <a:gd name="T27" fmla="*/ 1 h 127"/>
                  <a:gd name="T28" fmla="*/ 0 w 127"/>
                  <a:gd name="T29" fmla="*/ 1 h 127"/>
                  <a:gd name="T30" fmla="*/ 0 w 127"/>
                  <a:gd name="T31" fmla="*/ 1 h 127"/>
                  <a:gd name="T32" fmla="*/ 0 w 127"/>
                  <a:gd name="T33" fmla="*/ 1 h 127"/>
                  <a:gd name="T34" fmla="*/ 0 w 127"/>
                  <a:gd name="T35" fmla="*/ 1 h 127"/>
                  <a:gd name="T36" fmla="*/ 0 w 127"/>
                  <a:gd name="T37" fmla="*/ 1 h 127"/>
                  <a:gd name="T38" fmla="*/ 0 w 127"/>
                  <a:gd name="T39" fmla="*/ 1 h 127"/>
                  <a:gd name="T40" fmla="*/ 0 w 127"/>
                  <a:gd name="T41" fmla="*/ 1 h 127"/>
                  <a:gd name="T42" fmla="*/ 0 w 127"/>
                  <a:gd name="T43" fmla="*/ 1 h 127"/>
                  <a:gd name="T44" fmla="*/ 0 w 127"/>
                  <a:gd name="T45" fmla="*/ 1 h 127"/>
                  <a:gd name="T46" fmla="*/ 0 w 127"/>
                  <a:gd name="T47" fmla="*/ 1 h 127"/>
                  <a:gd name="T48" fmla="*/ 0 w 127"/>
                  <a:gd name="T49" fmla="*/ 1 h 127"/>
                  <a:gd name="T50" fmla="*/ 0 w 127"/>
                  <a:gd name="T51" fmla="*/ 1 h 127"/>
                  <a:gd name="T52" fmla="*/ 0 w 127"/>
                  <a:gd name="T53" fmla="*/ 1 h 127"/>
                  <a:gd name="T54" fmla="*/ 0 w 127"/>
                  <a:gd name="T55" fmla="*/ 1 h 127"/>
                  <a:gd name="T56" fmla="*/ 0 w 127"/>
                  <a:gd name="T57" fmla="*/ 1 h 127"/>
                  <a:gd name="T58" fmla="*/ 0 w 127"/>
                  <a:gd name="T59" fmla="*/ 1 h 127"/>
                  <a:gd name="T60" fmla="*/ 0 w 127"/>
                  <a:gd name="T61" fmla="*/ 1 h 127"/>
                  <a:gd name="T62" fmla="*/ 0 w 127"/>
                  <a:gd name="T63" fmla="*/ 1 h 127"/>
                  <a:gd name="T64" fmla="*/ 0 w 127"/>
                  <a:gd name="T65" fmla="*/ 1 h 127"/>
                  <a:gd name="T66" fmla="*/ 0 w 127"/>
                  <a:gd name="T67" fmla="*/ 0 h 127"/>
                  <a:gd name="T68" fmla="*/ 0 w 127"/>
                  <a:gd name="T69" fmla="*/ 1 h 127"/>
                  <a:gd name="T70" fmla="*/ 0 w 127"/>
                  <a:gd name="T71" fmla="*/ 1 h 127"/>
                  <a:gd name="T72" fmla="*/ 0 w 127"/>
                  <a:gd name="T73" fmla="*/ 1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7"/>
                  <a:gd name="T113" fmla="*/ 127 w 127"/>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7">
                    <a:moveTo>
                      <a:pt x="101" y="11"/>
                    </a:moveTo>
                    <a:lnTo>
                      <a:pt x="101" y="11"/>
                    </a:lnTo>
                    <a:lnTo>
                      <a:pt x="111" y="21"/>
                    </a:lnTo>
                    <a:lnTo>
                      <a:pt x="117" y="31"/>
                    </a:lnTo>
                    <a:lnTo>
                      <a:pt x="122" y="40"/>
                    </a:lnTo>
                    <a:lnTo>
                      <a:pt x="125" y="53"/>
                    </a:lnTo>
                    <a:lnTo>
                      <a:pt x="127" y="65"/>
                    </a:lnTo>
                    <a:lnTo>
                      <a:pt x="125" y="78"/>
                    </a:lnTo>
                    <a:lnTo>
                      <a:pt x="122" y="89"/>
                    </a:lnTo>
                    <a:lnTo>
                      <a:pt x="115" y="101"/>
                    </a:lnTo>
                    <a:lnTo>
                      <a:pt x="106" y="110"/>
                    </a:lnTo>
                    <a:lnTo>
                      <a:pt x="96" y="117"/>
                    </a:lnTo>
                    <a:lnTo>
                      <a:pt x="86" y="123"/>
                    </a:lnTo>
                    <a:lnTo>
                      <a:pt x="73" y="125"/>
                    </a:lnTo>
                    <a:lnTo>
                      <a:pt x="62" y="127"/>
                    </a:lnTo>
                    <a:lnTo>
                      <a:pt x="49" y="125"/>
                    </a:lnTo>
                    <a:lnTo>
                      <a:pt x="37" y="122"/>
                    </a:lnTo>
                    <a:lnTo>
                      <a:pt x="26" y="115"/>
                    </a:lnTo>
                    <a:lnTo>
                      <a:pt x="16" y="107"/>
                    </a:lnTo>
                    <a:lnTo>
                      <a:pt x="10" y="96"/>
                    </a:lnTo>
                    <a:lnTo>
                      <a:pt x="3" y="86"/>
                    </a:lnTo>
                    <a:lnTo>
                      <a:pt x="2" y="73"/>
                    </a:lnTo>
                    <a:lnTo>
                      <a:pt x="0" y="62"/>
                    </a:lnTo>
                    <a:lnTo>
                      <a:pt x="2" y="50"/>
                    </a:lnTo>
                    <a:lnTo>
                      <a:pt x="5" y="37"/>
                    </a:lnTo>
                    <a:lnTo>
                      <a:pt x="11" y="26"/>
                    </a:lnTo>
                    <a:lnTo>
                      <a:pt x="21" y="16"/>
                    </a:lnTo>
                    <a:lnTo>
                      <a:pt x="31" y="9"/>
                    </a:lnTo>
                    <a:lnTo>
                      <a:pt x="41" y="5"/>
                    </a:lnTo>
                    <a:lnTo>
                      <a:pt x="54" y="1"/>
                    </a:lnTo>
                    <a:lnTo>
                      <a:pt x="65" y="0"/>
                    </a:lnTo>
                    <a:lnTo>
                      <a:pt x="78" y="1"/>
                    </a:lnTo>
                    <a:lnTo>
                      <a:pt x="89" y="5"/>
                    </a:lnTo>
                    <a:lnTo>
                      <a:pt x="101" y="11"/>
                    </a:lnTo>
                  </a:path>
                </a:pathLst>
              </a:custGeom>
              <a:solidFill>
                <a:schemeClr val="bg1"/>
              </a:solidFill>
              <a:ln w="9525">
                <a:noFill/>
                <a:round/>
                <a:headEnd/>
                <a:tailEnd/>
              </a:ln>
            </p:spPr>
            <p:txBody>
              <a:bodyPr/>
              <a:lstStyle/>
              <a:p>
                <a:endParaRPr lang="es-ES" dirty="0"/>
              </a:p>
            </p:txBody>
          </p:sp>
          <p:sp>
            <p:nvSpPr>
              <p:cNvPr id="97" name="Freeform 57"/>
              <p:cNvSpPr>
                <a:spLocks/>
              </p:cNvSpPr>
              <p:nvPr/>
            </p:nvSpPr>
            <p:spPr bwMode="auto">
              <a:xfrm>
                <a:off x="-1211" y="2296"/>
                <a:ext cx="62" cy="63"/>
              </a:xfrm>
              <a:custGeom>
                <a:avLst/>
                <a:gdLst>
                  <a:gd name="T0" fmla="*/ 0 w 126"/>
                  <a:gd name="T1" fmla="*/ 1 h 125"/>
                  <a:gd name="T2" fmla="*/ 0 w 126"/>
                  <a:gd name="T3" fmla="*/ 1 h 125"/>
                  <a:gd name="T4" fmla="*/ 0 w 126"/>
                  <a:gd name="T5" fmla="*/ 1 h 125"/>
                  <a:gd name="T6" fmla="*/ 0 w 126"/>
                  <a:gd name="T7" fmla="*/ 1 h 125"/>
                  <a:gd name="T8" fmla="*/ 0 w 126"/>
                  <a:gd name="T9" fmla="*/ 1 h 125"/>
                  <a:gd name="T10" fmla="*/ 0 w 126"/>
                  <a:gd name="T11" fmla="*/ 1 h 125"/>
                  <a:gd name="T12" fmla="*/ 0 w 126"/>
                  <a:gd name="T13" fmla="*/ 1 h 125"/>
                  <a:gd name="T14" fmla="*/ 0 w 126"/>
                  <a:gd name="T15" fmla="*/ 1 h 125"/>
                  <a:gd name="T16" fmla="*/ 0 w 126"/>
                  <a:gd name="T17" fmla="*/ 1 h 125"/>
                  <a:gd name="T18" fmla="*/ 0 w 126"/>
                  <a:gd name="T19" fmla="*/ 1 h 125"/>
                  <a:gd name="T20" fmla="*/ 0 w 126"/>
                  <a:gd name="T21" fmla="*/ 1 h 125"/>
                  <a:gd name="T22" fmla="*/ 0 w 126"/>
                  <a:gd name="T23" fmla="*/ 1 h 125"/>
                  <a:gd name="T24" fmla="*/ 0 w 126"/>
                  <a:gd name="T25" fmla="*/ 1 h 125"/>
                  <a:gd name="T26" fmla="*/ 0 w 126"/>
                  <a:gd name="T27" fmla="*/ 1 h 125"/>
                  <a:gd name="T28" fmla="*/ 0 w 126"/>
                  <a:gd name="T29" fmla="*/ 1 h 125"/>
                  <a:gd name="T30" fmla="*/ 0 w 126"/>
                  <a:gd name="T31" fmla="*/ 1 h 125"/>
                  <a:gd name="T32" fmla="*/ 0 w 126"/>
                  <a:gd name="T33" fmla="*/ 1 h 125"/>
                  <a:gd name="T34" fmla="*/ 0 w 126"/>
                  <a:gd name="T35" fmla="*/ 1 h 125"/>
                  <a:gd name="T36" fmla="*/ 0 w 126"/>
                  <a:gd name="T37" fmla="*/ 1 h 125"/>
                  <a:gd name="T38" fmla="*/ 0 w 126"/>
                  <a:gd name="T39" fmla="*/ 1 h 125"/>
                  <a:gd name="T40" fmla="*/ 0 w 126"/>
                  <a:gd name="T41" fmla="*/ 1 h 125"/>
                  <a:gd name="T42" fmla="*/ 0 w 126"/>
                  <a:gd name="T43" fmla="*/ 1 h 125"/>
                  <a:gd name="T44" fmla="*/ 0 w 126"/>
                  <a:gd name="T45" fmla="*/ 1 h 125"/>
                  <a:gd name="T46" fmla="*/ 0 w 126"/>
                  <a:gd name="T47" fmla="*/ 1 h 125"/>
                  <a:gd name="T48" fmla="*/ 0 w 126"/>
                  <a:gd name="T49" fmla="*/ 1 h 125"/>
                  <a:gd name="T50" fmla="*/ 0 w 126"/>
                  <a:gd name="T51" fmla="*/ 1 h 125"/>
                  <a:gd name="T52" fmla="*/ 0 w 126"/>
                  <a:gd name="T53" fmla="*/ 1 h 125"/>
                  <a:gd name="T54" fmla="*/ 0 w 126"/>
                  <a:gd name="T55" fmla="*/ 1 h 125"/>
                  <a:gd name="T56" fmla="*/ 0 w 126"/>
                  <a:gd name="T57" fmla="*/ 1 h 125"/>
                  <a:gd name="T58" fmla="*/ 0 w 126"/>
                  <a:gd name="T59" fmla="*/ 1 h 125"/>
                  <a:gd name="T60" fmla="*/ 0 w 126"/>
                  <a:gd name="T61" fmla="*/ 1 h 125"/>
                  <a:gd name="T62" fmla="*/ 0 w 126"/>
                  <a:gd name="T63" fmla="*/ 1 h 125"/>
                  <a:gd name="T64" fmla="*/ 0 w 126"/>
                  <a:gd name="T65" fmla="*/ 0 h 125"/>
                  <a:gd name="T66" fmla="*/ 0 w 126"/>
                  <a:gd name="T67" fmla="*/ 1 h 125"/>
                  <a:gd name="T68" fmla="*/ 0 w 126"/>
                  <a:gd name="T69" fmla="*/ 1 h 125"/>
                  <a:gd name="T70" fmla="*/ 0 w 126"/>
                  <a:gd name="T71" fmla="*/ 1 h 125"/>
                  <a:gd name="T72" fmla="*/ 0 w 126"/>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25"/>
                  <a:gd name="T113" fmla="*/ 126 w 126"/>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25">
                    <a:moveTo>
                      <a:pt x="110" y="19"/>
                    </a:moveTo>
                    <a:lnTo>
                      <a:pt x="110" y="19"/>
                    </a:lnTo>
                    <a:lnTo>
                      <a:pt x="118" y="31"/>
                    </a:lnTo>
                    <a:lnTo>
                      <a:pt x="123" y="40"/>
                    </a:lnTo>
                    <a:lnTo>
                      <a:pt x="126" y="52"/>
                    </a:lnTo>
                    <a:lnTo>
                      <a:pt x="126" y="65"/>
                    </a:lnTo>
                    <a:lnTo>
                      <a:pt x="124" y="76"/>
                    </a:lnTo>
                    <a:lnTo>
                      <a:pt x="121" y="88"/>
                    </a:lnTo>
                    <a:lnTo>
                      <a:pt x="114" y="99"/>
                    </a:lnTo>
                    <a:lnTo>
                      <a:pt x="106" y="109"/>
                    </a:lnTo>
                    <a:lnTo>
                      <a:pt x="97" y="117"/>
                    </a:lnTo>
                    <a:lnTo>
                      <a:pt x="85" y="122"/>
                    </a:lnTo>
                    <a:lnTo>
                      <a:pt x="74" y="125"/>
                    </a:lnTo>
                    <a:lnTo>
                      <a:pt x="62" y="125"/>
                    </a:lnTo>
                    <a:lnTo>
                      <a:pt x="49" y="123"/>
                    </a:lnTo>
                    <a:lnTo>
                      <a:pt x="38" y="120"/>
                    </a:lnTo>
                    <a:lnTo>
                      <a:pt x="28" y="114"/>
                    </a:lnTo>
                    <a:lnTo>
                      <a:pt x="18" y="105"/>
                    </a:lnTo>
                    <a:lnTo>
                      <a:pt x="10" y="96"/>
                    </a:lnTo>
                    <a:lnTo>
                      <a:pt x="5" y="84"/>
                    </a:lnTo>
                    <a:lnTo>
                      <a:pt x="2" y="73"/>
                    </a:lnTo>
                    <a:lnTo>
                      <a:pt x="0" y="62"/>
                    </a:lnTo>
                    <a:lnTo>
                      <a:pt x="2" y="49"/>
                    </a:lnTo>
                    <a:lnTo>
                      <a:pt x="7" y="37"/>
                    </a:lnTo>
                    <a:lnTo>
                      <a:pt x="12" y="27"/>
                    </a:lnTo>
                    <a:lnTo>
                      <a:pt x="20" y="18"/>
                    </a:lnTo>
                    <a:lnTo>
                      <a:pt x="31" y="9"/>
                    </a:lnTo>
                    <a:lnTo>
                      <a:pt x="41" y="5"/>
                    </a:lnTo>
                    <a:lnTo>
                      <a:pt x="53" y="1"/>
                    </a:lnTo>
                    <a:lnTo>
                      <a:pt x="66" y="0"/>
                    </a:lnTo>
                    <a:lnTo>
                      <a:pt x="77" y="1"/>
                    </a:lnTo>
                    <a:lnTo>
                      <a:pt x="88" y="5"/>
                    </a:lnTo>
                    <a:lnTo>
                      <a:pt x="100" y="11"/>
                    </a:lnTo>
                    <a:lnTo>
                      <a:pt x="110" y="19"/>
                    </a:lnTo>
                  </a:path>
                </a:pathLst>
              </a:custGeom>
              <a:solidFill>
                <a:schemeClr val="bg1"/>
              </a:solidFill>
              <a:ln w="9525">
                <a:noFill/>
                <a:round/>
                <a:headEnd/>
                <a:tailEnd/>
              </a:ln>
            </p:spPr>
            <p:txBody>
              <a:bodyPr/>
              <a:lstStyle/>
              <a:p>
                <a:endParaRPr lang="es-ES" dirty="0"/>
              </a:p>
            </p:txBody>
          </p:sp>
          <p:sp>
            <p:nvSpPr>
              <p:cNvPr id="98" name="Freeform 58"/>
              <p:cNvSpPr>
                <a:spLocks/>
              </p:cNvSpPr>
              <p:nvPr/>
            </p:nvSpPr>
            <p:spPr bwMode="auto">
              <a:xfrm>
                <a:off x="-1118" y="2292"/>
                <a:ext cx="62" cy="63"/>
              </a:xfrm>
              <a:custGeom>
                <a:avLst/>
                <a:gdLst>
                  <a:gd name="T0" fmla="*/ 0 w 125"/>
                  <a:gd name="T1" fmla="*/ 1 h 125"/>
                  <a:gd name="T2" fmla="*/ 0 w 125"/>
                  <a:gd name="T3" fmla="*/ 1 h 125"/>
                  <a:gd name="T4" fmla="*/ 0 w 125"/>
                  <a:gd name="T5" fmla="*/ 1 h 125"/>
                  <a:gd name="T6" fmla="*/ 0 w 125"/>
                  <a:gd name="T7" fmla="*/ 1 h 125"/>
                  <a:gd name="T8" fmla="*/ 0 w 125"/>
                  <a:gd name="T9" fmla="*/ 1 h 125"/>
                  <a:gd name="T10" fmla="*/ 0 w 125"/>
                  <a:gd name="T11" fmla="*/ 1 h 125"/>
                  <a:gd name="T12" fmla="*/ 0 w 125"/>
                  <a:gd name="T13" fmla="*/ 1 h 125"/>
                  <a:gd name="T14" fmla="*/ 0 w 125"/>
                  <a:gd name="T15" fmla="*/ 1 h 125"/>
                  <a:gd name="T16" fmla="*/ 0 w 125"/>
                  <a:gd name="T17" fmla="*/ 1 h 125"/>
                  <a:gd name="T18" fmla="*/ 0 w 125"/>
                  <a:gd name="T19" fmla="*/ 1 h 125"/>
                  <a:gd name="T20" fmla="*/ 0 w 125"/>
                  <a:gd name="T21" fmla="*/ 1 h 125"/>
                  <a:gd name="T22" fmla="*/ 0 w 125"/>
                  <a:gd name="T23" fmla="*/ 1 h 125"/>
                  <a:gd name="T24" fmla="*/ 0 w 125"/>
                  <a:gd name="T25" fmla="*/ 1 h 125"/>
                  <a:gd name="T26" fmla="*/ 0 w 125"/>
                  <a:gd name="T27" fmla="*/ 1 h 125"/>
                  <a:gd name="T28" fmla="*/ 0 w 125"/>
                  <a:gd name="T29" fmla="*/ 1 h 125"/>
                  <a:gd name="T30" fmla="*/ 0 w 125"/>
                  <a:gd name="T31" fmla="*/ 1 h 125"/>
                  <a:gd name="T32" fmla="*/ 0 w 125"/>
                  <a:gd name="T33" fmla="*/ 1 h 125"/>
                  <a:gd name="T34" fmla="*/ 0 w 125"/>
                  <a:gd name="T35" fmla="*/ 1 h 125"/>
                  <a:gd name="T36" fmla="*/ 0 w 125"/>
                  <a:gd name="T37" fmla="*/ 1 h 125"/>
                  <a:gd name="T38" fmla="*/ 0 w 125"/>
                  <a:gd name="T39" fmla="*/ 1 h 125"/>
                  <a:gd name="T40" fmla="*/ 0 w 125"/>
                  <a:gd name="T41" fmla="*/ 1 h 125"/>
                  <a:gd name="T42" fmla="*/ 0 w 125"/>
                  <a:gd name="T43" fmla="*/ 1 h 125"/>
                  <a:gd name="T44" fmla="*/ 0 w 125"/>
                  <a:gd name="T45" fmla="*/ 1 h 125"/>
                  <a:gd name="T46" fmla="*/ 0 w 125"/>
                  <a:gd name="T47" fmla="*/ 1 h 125"/>
                  <a:gd name="T48" fmla="*/ 0 w 125"/>
                  <a:gd name="T49" fmla="*/ 1 h 125"/>
                  <a:gd name="T50" fmla="*/ 0 w 125"/>
                  <a:gd name="T51" fmla="*/ 1 h 125"/>
                  <a:gd name="T52" fmla="*/ 0 w 125"/>
                  <a:gd name="T53" fmla="*/ 1 h 125"/>
                  <a:gd name="T54" fmla="*/ 0 w 125"/>
                  <a:gd name="T55" fmla="*/ 1 h 125"/>
                  <a:gd name="T56" fmla="*/ 0 w 125"/>
                  <a:gd name="T57" fmla="*/ 1 h 125"/>
                  <a:gd name="T58" fmla="*/ 0 w 125"/>
                  <a:gd name="T59" fmla="*/ 1 h 125"/>
                  <a:gd name="T60" fmla="*/ 0 w 125"/>
                  <a:gd name="T61" fmla="*/ 1 h 125"/>
                  <a:gd name="T62" fmla="*/ 0 w 125"/>
                  <a:gd name="T63" fmla="*/ 1 h 125"/>
                  <a:gd name="T64" fmla="*/ 0 w 125"/>
                  <a:gd name="T65" fmla="*/ 0 h 125"/>
                  <a:gd name="T66" fmla="*/ 0 w 125"/>
                  <a:gd name="T67" fmla="*/ 0 h 125"/>
                  <a:gd name="T68" fmla="*/ 0 w 125"/>
                  <a:gd name="T69" fmla="*/ 1 h 125"/>
                  <a:gd name="T70" fmla="*/ 0 w 125"/>
                  <a:gd name="T71" fmla="*/ 1 h 125"/>
                  <a:gd name="T72" fmla="*/ 0 w 125"/>
                  <a:gd name="T73" fmla="*/ 1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5"/>
                  <a:gd name="T113" fmla="*/ 125 w 125"/>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5">
                    <a:moveTo>
                      <a:pt x="103" y="14"/>
                    </a:moveTo>
                    <a:lnTo>
                      <a:pt x="103" y="14"/>
                    </a:lnTo>
                    <a:lnTo>
                      <a:pt x="112" y="24"/>
                    </a:lnTo>
                    <a:lnTo>
                      <a:pt x="119" y="35"/>
                    </a:lnTo>
                    <a:lnTo>
                      <a:pt x="122" y="47"/>
                    </a:lnTo>
                    <a:lnTo>
                      <a:pt x="125" y="58"/>
                    </a:lnTo>
                    <a:lnTo>
                      <a:pt x="124" y="70"/>
                    </a:lnTo>
                    <a:lnTo>
                      <a:pt x="122" y="83"/>
                    </a:lnTo>
                    <a:lnTo>
                      <a:pt x="117" y="94"/>
                    </a:lnTo>
                    <a:lnTo>
                      <a:pt x="109" y="104"/>
                    </a:lnTo>
                    <a:lnTo>
                      <a:pt x="99" y="112"/>
                    </a:lnTo>
                    <a:lnTo>
                      <a:pt x="90" y="118"/>
                    </a:lnTo>
                    <a:lnTo>
                      <a:pt x="78" y="123"/>
                    </a:lnTo>
                    <a:lnTo>
                      <a:pt x="67" y="125"/>
                    </a:lnTo>
                    <a:lnTo>
                      <a:pt x="54" y="125"/>
                    </a:lnTo>
                    <a:lnTo>
                      <a:pt x="42" y="122"/>
                    </a:lnTo>
                    <a:lnTo>
                      <a:pt x="31" y="117"/>
                    </a:lnTo>
                    <a:lnTo>
                      <a:pt x="21" y="110"/>
                    </a:lnTo>
                    <a:lnTo>
                      <a:pt x="11" y="100"/>
                    </a:lnTo>
                    <a:lnTo>
                      <a:pt x="5" y="91"/>
                    </a:lnTo>
                    <a:lnTo>
                      <a:pt x="2" y="79"/>
                    </a:lnTo>
                    <a:lnTo>
                      <a:pt x="0" y="66"/>
                    </a:lnTo>
                    <a:lnTo>
                      <a:pt x="0" y="55"/>
                    </a:lnTo>
                    <a:lnTo>
                      <a:pt x="2" y="44"/>
                    </a:lnTo>
                    <a:lnTo>
                      <a:pt x="7" y="32"/>
                    </a:lnTo>
                    <a:lnTo>
                      <a:pt x="15" y="21"/>
                    </a:lnTo>
                    <a:lnTo>
                      <a:pt x="24" y="13"/>
                    </a:lnTo>
                    <a:lnTo>
                      <a:pt x="34" y="6"/>
                    </a:lnTo>
                    <a:lnTo>
                      <a:pt x="46" y="1"/>
                    </a:lnTo>
                    <a:lnTo>
                      <a:pt x="57" y="0"/>
                    </a:lnTo>
                    <a:lnTo>
                      <a:pt x="70" y="0"/>
                    </a:lnTo>
                    <a:lnTo>
                      <a:pt x="81" y="3"/>
                    </a:lnTo>
                    <a:lnTo>
                      <a:pt x="93" y="8"/>
                    </a:lnTo>
                    <a:lnTo>
                      <a:pt x="103" y="14"/>
                    </a:lnTo>
                  </a:path>
                </a:pathLst>
              </a:custGeom>
              <a:solidFill>
                <a:schemeClr val="bg1"/>
              </a:solidFill>
              <a:ln w="9525">
                <a:noFill/>
                <a:round/>
                <a:headEnd/>
                <a:tailEnd/>
              </a:ln>
            </p:spPr>
            <p:txBody>
              <a:bodyPr/>
              <a:lstStyle/>
              <a:p>
                <a:endParaRPr lang="es-ES" dirty="0"/>
              </a:p>
            </p:txBody>
          </p:sp>
          <p:sp>
            <p:nvSpPr>
              <p:cNvPr id="99" name="Freeform 59"/>
              <p:cNvSpPr>
                <a:spLocks/>
              </p:cNvSpPr>
              <p:nvPr/>
            </p:nvSpPr>
            <p:spPr bwMode="auto">
              <a:xfrm>
                <a:off x="-1022" y="2291"/>
                <a:ext cx="62" cy="63"/>
              </a:xfrm>
              <a:custGeom>
                <a:avLst/>
                <a:gdLst>
                  <a:gd name="T0" fmla="*/ 0 w 125"/>
                  <a:gd name="T1" fmla="*/ 0 h 127"/>
                  <a:gd name="T2" fmla="*/ 0 w 125"/>
                  <a:gd name="T3" fmla="*/ 0 h 127"/>
                  <a:gd name="T4" fmla="*/ 0 w 125"/>
                  <a:gd name="T5" fmla="*/ 0 h 127"/>
                  <a:gd name="T6" fmla="*/ 0 w 125"/>
                  <a:gd name="T7" fmla="*/ 0 h 127"/>
                  <a:gd name="T8" fmla="*/ 0 w 125"/>
                  <a:gd name="T9" fmla="*/ 0 h 127"/>
                  <a:gd name="T10" fmla="*/ 0 w 125"/>
                  <a:gd name="T11" fmla="*/ 0 h 127"/>
                  <a:gd name="T12" fmla="*/ 0 w 125"/>
                  <a:gd name="T13" fmla="*/ 0 h 127"/>
                  <a:gd name="T14" fmla="*/ 0 w 125"/>
                  <a:gd name="T15" fmla="*/ 0 h 127"/>
                  <a:gd name="T16" fmla="*/ 0 w 125"/>
                  <a:gd name="T17" fmla="*/ 0 h 127"/>
                  <a:gd name="T18" fmla="*/ 0 w 125"/>
                  <a:gd name="T19" fmla="*/ 0 h 127"/>
                  <a:gd name="T20" fmla="*/ 0 w 125"/>
                  <a:gd name="T21" fmla="*/ 0 h 127"/>
                  <a:gd name="T22" fmla="*/ 0 w 125"/>
                  <a:gd name="T23" fmla="*/ 0 h 127"/>
                  <a:gd name="T24" fmla="*/ 0 w 125"/>
                  <a:gd name="T25" fmla="*/ 0 h 127"/>
                  <a:gd name="T26" fmla="*/ 0 w 125"/>
                  <a:gd name="T27" fmla="*/ 0 h 127"/>
                  <a:gd name="T28" fmla="*/ 0 w 125"/>
                  <a:gd name="T29" fmla="*/ 0 h 127"/>
                  <a:gd name="T30" fmla="*/ 0 w 125"/>
                  <a:gd name="T31" fmla="*/ 0 h 127"/>
                  <a:gd name="T32" fmla="*/ 0 w 125"/>
                  <a:gd name="T33" fmla="*/ 0 h 127"/>
                  <a:gd name="T34" fmla="*/ 0 w 125"/>
                  <a:gd name="T35" fmla="*/ 0 h 127"/>
                  <a:gd name="T36" fmla="*/ 0 w 125"/>
                  <a:gd name="T37" fmla="*/ 0 h 127"/>
                  <a:gd name="T38" fmla="*/ 0 w 125"/>
                  <a:gd name="T39" fmla="*/ 0 h 127"/>
                  <a:gd name="T40" fmla="*/ 0 w 125"/>
                  <a:gd name="T41" fmla="*/ 0 h 127"/>
                  <a:gd name="T42" fmla="*/ 0 w 125"/>
                  <a:gd name="T43" fmla="*/ 0 h 127"/>
                  <a:gd name="T44" fmla="*/ 0 w 125"/>
                  <a:gd name="T45" fmla="*/ 0 h 127"/>
                  <a:gd name="T46" fmla="*/ 0 w 125"/>
                  <a:gd name="T47" fmla="*/ 0 h 127"/>
                  <a:gd name="T48" fmla="*/ 0 w 125"/>
                  <a:gd name="T49" fmla="*/ 0 h 127"/>
                  <a:gd name="T50" fmla="*/ 0 w 125"/>
                  <a:gd name="T51" fmla="*/ 0 h 127"/>
                  <a:gd name="T52" fmla="*/ 0 w 125"/>
                  <a:gd name="T53" fmla="*/ 0 h 127"/>
                  <a:gd name="T54" fmla="*/ 0 w 125"/>
                  <a:gd name="T55" fmla="*/ 0 h 127"/>
                  <a:gd name="T56" fmla="*/ 0 w 125"/>
                  <a:gd name="T57" fmla="*/ 0 h 127"/>
                  <a:gd name="T58" fmla="*/ 0 w 125"/>
                  <a:gd name="T59" fmla="*/ 0 h 127"/>
                  <a:gd name="T60" fmla="*/ 0 w 125"/>
                  <a:gd name="T61" fmla="*/ 0 h 127"/>
                  <a:gd name="T62" fmla="*/ 0 w 125"/>
                  <a:gd name="T63" fmla="*/ 0 h 127"/>
                  <a:gd name="T64" fmla="*/ 0 w 125"/>
                  <a:gd name="T65" fmla="*/ 0 h 127"/>
                  <a:gd name="T66" fmla="*/ 0 w 125"/>
                  <a:gd name="T67" fmla="*/ 0 h 127"/>
                  <a:gd name="T68" fmla="*/ 0 w 125"/>
                  <a:gd name="T69" fmla="*/ 0 h 127"/>
                  <a:gd name="T70" fmla="*/ 0 w 125"/>
                  <a:gd name="T71" fmla="*/ 0 h 127"/>
                  <a:gd name="T72" fmla="*/ 0 w 125"/>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7"/>
                  <a:gd name="T113" fmla="*/ 125 w 125"/>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7">
                    <a:moveTo>
                      <a:pt x="99" y="12"/>
                    </a:moveTo>
                    <a:lnTo>
                      <a:pt x="99" y="12"/>
                    </a:lnTo>
                    <a:lnTo>
                      <a:pt x="109" y="20"/>
                    </a:lnTo>
                    <a:lnTo>
                      <a:pt x="117" y="30"/>
                    </a:lnTo>
                    <a:lnTo>
                      <a:pt x="122" y="41"/>
                    </a:lnTo>
                    <a:lnTo>
                      <a:pt x="125" y="52"/>
                    </a:lnTo>
                    <a:lnTo>
                      <a:pt x="125" y="65"/>
                    </a:lnTo>
                    <a:lnTo>
                      <a:pt x="124" y="77"/>
                    </a:lnTo>
                    <a:lnTo>
                      <a:pt x="121" y="90"/>
                    </a:lnTo>
                    <a:lnTo>
                      <a:pt x="114" y="100"/>
                    </a:lnTo>
                    <a:lnTo>
                      <a:pt x="106" y="109"/>
                    </a:lnTo>
                    <a:lnTo>
                      <a:pt x="96" y="117"/>
                    </a:lnTo>
                    <a:lnTo>
                      <a:pt x="85" y="122"/>
                    </a:lnTo>
                    <a:lnTo>
                      <a:pt x="73" y="126"/>
                    </a:lnTo>
                    <a:lnTo>
                      <a:pt x="60" y="127"/>
                    </a:lnTo>
                    <a:lnTo>
                      <a:pt x="49" y="126"/>
                    </a:lnTo>
                    <a:lnTo>
                      <a:pt x="38" y="121"/>
                    </a:lnTo>
                    <a:lnTo>
                      <a:pt x="26" y="114"/>
                    </a:lnTo>
                    <a:lnTo>
                      <a:pt x="16" y="106"/>
                    </a:lnTo>
                    <a:lnTo>
                      <a:pt x="8" y="96"/>
                    </a:lnTo>
                    <a:lnTo>
                      <a:pt x="3" y="85"/>
                    </a:lnTo>
                    <a:lnTo>
                      <a:pt x="0" y="74"/>
                    </a:lnTo>
                    <a:lnTo>
                      <a:pt x="0" y="62"/>
                    </a:lnTo>
                    <a:lnTo>
                      <a:pt x="2" y="49"/>
                    </a:lnTo>
                    <a:lnTo>
                      <a:pt x="5" y="38"/>
                    </a:lnTo>
                    <a:lnTo>
                      <a:pt x="11" y="26"/>
                    </a:lnTo>
                    <a:lnTo>
                      <a:pt x="20" y="17"/>
                    </a:lnTo>
                    <a:lnTo>
                      <a:pt x="29" y="10"/>
                    </a:lnTo>
                    <a:lnTo>
                      <a:pt x="41" y="4"/>
                    </a:lnTo>
                    <a:lnTo>
                      <a:pt x="52" y="0"/>
                    </a:lnTo>
                    <a:lnTo>
                      <a:pt x="65" y="0"/>
                    </a:lnTo>
                    <a:lnTo>
                      <a:pt x="77" y="2"/>
                    </a:lnTo>
                    <a:lnTo>
                      <a:pt x="88" y="5"/>
                    </a:lnTo>
                    <a:lnTo>
                      <a:pt x="99" y="12"/>
                    </a:lnTo>
                  </a:path>
                </a:pathLst>
              </a:custGeom>
              <a:solidFill>
                <a:schemeClr val="bg1"/>
              </a:solidFill>
              <a:ln w="9525">
                <a:noFill/>
                <a:round/>
                <a:headEnd/>
                <a:tailEnd/>
              </a:ln>
            </p:spPr>
            <p:txBody>
              <a:bodyPr/>
              <a:lstStyle/>
              <a:p>
                <a:endParaRPr lang="es-ES" dirty="0"/>
              </a:p>
            </p:txBody>
          </p:sp>
        </p:grpSp>
        <p:grpSp>
          <p:nvGrpSpPr>
            <p:cNvPr id="27" name="Group 60"/>
            <p:cNvGrpSpPr>
              <a:grpSpLocks/>
            </p:cNvGrpSpPr>
            <p:nvPr/>
          </p:nvGrpSpPr>
          <p:grpSpPr bwMode="auto">
            <a:xfrm>
              <a:off x="2812" y="3163"/>
              <a:ext cx="131" cy="127"/>
              <a:chOff x="-884" y="1134"/>
              <a:chExt cx="530" cy="518"/>
            </a:xfrm>
          </p:grpSpPr>
          <p:grpSp>
            <p:nvGrpSpPr>
              <p:cNvPr id="28" name="Group 61"/>
              <p:cNvGrpSpPr>
                <a:grpSpLocks/>
              </p:cNvGrpSpPr>
              <p:nvPr/>
            </p:nvGrpSpPr>
            <p:grpSpPr bwMode="auto">
              <a:xfrm>
                <a:off x="-864" y="1152"/>
                <a:ext cx="510" cy="500"/>
                <a:chOff x="-884" y="1134"/>
                <a:chExt cx="510" cy="500"/>
              </a:xfrm>
            </p:grpSpPr>
            <p:sp>
              <p:nvSpPr>
                <p:cNvPr id="74" name="Freeform 62"/>
                <p:cNvSpPr>
                  <a:spLocks/>
                </p:cNvSpPr>
                <p:nvPr/>
              </p:nvSpPr>
              <p:spPr bwMode="auto">
                <a:xfrm>
                  <a:off x="-834" y="1134"/>
                  <a:ext cx="460" cy="464"/>
                </a:xfrm>
                <a:custGeom>
                  <a:avLst/>
                  <a:gdLst>
                    <a:gd name="T0" fmla="*/ 42 w 460"/>
                    <a:gd name="T1" fmla="*/ 0 h 464"/>
                    <a:gd name="T2" fmla="*/ 34 w 460"/>
                    <a:gd name="T3" fmla="*/ 2 h 464"/>
                    <a:gd name="T4" fmla="*/ 18 w 460"/>
                    <a:gd name="T5" fmla="*/ 10 h 464"/>
                    <a:gd name="T6" fmla="*/ 6 w 460"/>
                    <a:gd name="T7" fmla="*/ 22 h 464"/>
                    <a:gd name="T8" fmla="*/ 0 w 460"/>
                    <a:gd name="T9" fmla="*/ 38 h 464"/>
                    <a:gd name="T10" fmla="*/ 0 w 460"/>
                    <a:gd name="T11" fmla="*/ 46 h 464"/>
                    <a:gd name="T12" fmla="*/ 4 w 460"/>
                    <a:gd name="T13" fmla="*/ 64 h 464"/>
                    <a:gd name="T14" fmla="*/ 14 w 460"/>
                    <a:gd name="T15" fmla="*/ 76 h 464"/>
                    <a:gd name="T16" fmla="*/ 28 w 460"/>
                    <a:gd name="T17" fmla="*/ 86 h 464"/>
                    <a:gd name="T18" fmla="*/ 44 w 460"/>
                    <a:gd name="T19" fmla="*/ 88 h 464"/>
                    <a:gd name="T20" fmla="*/ 52 w 460"/>
                    <a:gd name="T21" fmla="*/ 88 h 464"/>
                    <a:gd name="T22" fmla="*/ 86 w 460"/>
                    <a:gd name="T23" fmla="*/ 90 h 464"/>
                    <a:gd name="T24" fmla="*/ 148 w 460"/>
                    <a:gd name="T25" fmla="*/ 102 h 464"/>
                    <a:gd name="T26" fmla="*/ 206 w 460"/>
                    <a:gd name="T27" fmla="*/ 128 h 464"/>
                    <a:gd name="T28" fmla="*/ 256 w 460"/>
                    <a:gd name="T29" fmla="*/ 162 h 464"/>
                    <a:gd name="T30" fmla="*/ 300 w 460"/>
                    <a:gd name="T31" fmla="*/ 204 h 464"/>
                    <a:gd name="T32" fmla="*/ 334 w 460"/>
                    <a:gd name="T33" fmla="*/ 256 h 464"/>
                    <a:gd name="T34" fmla="*/ 358 w 460"/>
                    <a:gd name="T35" fmla="*/ 314 h 464"/>
                    <a:gd name="T36" fmla="*/ 372 w 460"/>
                    <a:gd name="T37" fmla="*/ 376 h 464"/>
                    <a:gd name="T38" fmla="*/ 372 w 460"/>
                    <a:gd name="T39" fmla="*/ 416 h 464"/>
                    <a:gd name="T40" fmla="*/ 372 w 460"/>
                    <a:gd name="T41" fmla="*/ 420 h 464"/>
                    <a:gd name="T42" fmla="*/ 376 w 460"/>
                    <a:gd name="T43" fmla="*/ 436 h 464"/>
                    <a:gd name="T44" fmla="*/ 384 w 460"/>
                    <a:gd name="T45" fmla="*/ 450 h 464"/>
                    <a:gd name="T46" fmla="*/ 398 w 460"/>
                    <a:gd name="T47" fmla="*/ 460 h 464"/>
                    <a:gd name="T48" fmla="*/ 414 w 460"/>
                    <a:gd name="T49" fmla="*/ 464 h 464"/>
                    <a:gd name="T50" fmla="*/ 424 w 460"/>
                    <a:gd name="T51" fmla="*/ 464 h 464"/>
                    <a:gd name="T52" fmla="*/ 440 w 460"/>
                    <a:gd name="T53" fmla="*/ 458 h 464"/>
                    <a:gd name="T54" fmla="*/ 452 w 460"/>
                    <a:gd name="T55" fmla="*/ 446 h 464"/>
                    <a:gd name="T56" fmla="*/ 460 w 460"/>
                    <a:gd name="T57" fmla="*/ 430 h 464"/>
                    <a:gd name="T58" fmla="*/ 460 w 460"/>
                    <a:gd name="T59" fmla="*/ 420 h 464"/>
                    <a:gd name="T60" fmla="*/ 460 w 460"/>
                    <a:gd name="T61" fmla="*/ 408 h 464"/>
                    <a:gd name="T62" fmla="*/ 452 w 460"/>
                    <a:gd name="T63" fmla="*/ 326 h 464"/>
                    <a:gd name="T64" fmla="*/ 428 w 460"/>
                    <a:gd name="T65" fmla="*/ 250 h 464"/>
                    <a:gd name="T66" fmla="*/ 390 w 460"/>
                    <a:gd name="T67" fmla="*/ 180 h 464"/>
                    <a:gd name="T68" fmla="*/ 342 w 460"/>
                    <a:gd name="T69" fmla="*/ 120 h 464"/>
                    <a:gd name="T70" fmla="*/ 280 w 460"/>
                    <a:gd name="T71" fmla="*/ 70 h 464"/>
                    <a:gd name="T72" fmla="*/ 212 w 460"/>
                    <a:gd name="T73" fmla="*/ 32 h 464"/>
                    <a:gd name="T74" fmla="*/ 134 w 460"/>
                    <a:gd name="T75" fmla="*/ 8 h 464"/>
                    <a:gd name="T76" fmla="*/ 52 w 460"/>
                    <a:gd name="T77" fmla="*/ 0 h 4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464"/>
                    <a:gd name="T119" fmla="*/ 460 w 460"/>
                    <a:gd name="T120" fmla="*/ 464 h 4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464">
                      <a:moveTo>
                        <a:pt x="46" y="0"/>
                      </a:moveTo>
                      <a:lnTo>
                        <a:pt x="42" y="0"/>
                      </a:lnTo>
                      <a:lnTo>
                        <a:pt x="34" y="2"/>
                      </a:lnTo>
                      <a:lnTo>
                        <a:pt x="26" y="4"/>
                      </a:lnTo>
                      <a:lnTo>
                        <a:pt x="18" y="10"/>
                      </a:lnTo>
                      <a:lnTo>
                        <a:pt x="12" y="14"/>
                      </a:lnTo>
                      <a:lnTo>
                        <a:pt x="6" y="22"/>
                      </a:lnTo>
                      <a:lnTo>
                        <a:pt x="2" y="28"/>
                      </a:lnTo>
                      <a:lnTo>
                        <a:pt x="0" y="38"/>
                      </a:lnTo>
                      <a:lnTo>
                        <a:pt x="0" y="46"/>
                      </a:lnTo>
                      <a:lnTo>
                        <a:pt x="0" y="54"/>
                      </a:lnTo>
                      <a:lnTo>
                        <a:pt x="4" y="64"/>
                      </a:lnTo>
                      <a:lnTo>
                        <a:pt x="8" y="70"/>
                      </a:lnTo>
                      <a:lnTo>
                        <a:pt x="14" y="76"/>
                      </a:lnTo>
                      <a:lnTo>
                        <a:pt x="20" y="82"/>
                      </a:lnTo>
                      <a:lnTo>
                        <a:pt x="28" y="86"/>
                      </a:lnTo>
                      <a:lnTo>
                        <a:pt x="36" y="88"/>
                      </a:lnTo>
                      <a:lnTo>
                        <a:pt x="44" y="88"/>
                      </a:lnTo>
                      <a:lnTo>
                        <a:pt x="48" y="88"/>
                      </a:lnTo>
                      <a:lnTo>
                        <a:pt x="52" y="88"/>
                      </a:lnTo>
                      <a:lnTo>
                        <a:pt x="86" y="90"/>
                      </a:lnTo>
                      <a:lnTo>
                        <a:pt x="118" y="94"/>
                      </a:lnTo>
                      <a:lnTo>
                        <a:pt x="148" y="102"/>
                      </a:lnTo>
                      <a:lnTo>
                        <a:pt x="178" y="114"/>
                      </a:lnTo>
                      <a:lnTo>
                        <a:pt x="206" y="128"/>
                      </a:lnTo>
                      <a:lnTo>
                        <a:pt x="232" y="144"/>
                      </a:lnTo>
                      <a:lnTo>
                        <a:pt x="256" y="162"/>
                      </a:lnTo>
                      <a:lnTo>
                        <a:pt x="278" y="182"/>
                      </a:lnTo>
                      <a:lnTo>
                        <a:pt x="300" y="204"/>
                      </a:lnTo>
                      <a:lnTo>
                        <a:pt x="318" y="230"/>
                      </a:lnTo>
                      <a:lnTo>
                        <a:pt x="334" y="256"/>
                      </a:lnTo>
                      <a:lnTo>
                        <a:pt x="348" y="284"/>
                      </a:lnTo>
                      <a:lnTo>
                        <a:pt x="358" y="314"/>
                      </a:lnTo>
                      <a:lnTo>
                        <a:pt x="366" y="344"/>
                      </a:lnTo>
                      <a:lnTo>
                        <a:pt x="372" y="376"/>
                      </a:lnTo>
                      <a:lnTo>
                        <a:pt x="372" y="408"/>
                      </a:lnTo>
                      <a:lnTo>
                        <a:pt x="372" y="416"/>
                      </a:lnTo>
                      <a:lnTo>
                        <a:pt x="372" y="420"/>
                      </a:lnTo>
                      <a:lnTo>
                        <a:pt x="374" y="428"/>
                      </a:lnTo>
                      <a:lnTo>
                        <a:pt x="376" y="436"/>
                      </a:lnTo>
                      <a:lnTo>
                        <a:pt x="380" y="444"/>
                      </a:lnTo>
                      <a:lnTo>
                        <a:pt x="384" y="450"/>
                      </a:lnTo>
                      <a:lnTo>
                        <a:pt x="390" y="456"/>
                      </a:lnTo>
                      <a:lnTo>
                        <a:pt x="398" y="460"/>
                      </a:lnTo>
                      <a:lnTo>
                        <a:pt x="406" y="464"/>
                      </a:lnTo>
                      <a:lnTo>
                        <a:pt x="414" y="464"/>
                      </a:lnTo>
                      <a:lnTo>
                        <a:pt x="424" y="464"/>
                      </a:lnTo>
                      <a:lnTo>
                        <a:pt x="432" y="462"/>
                      </a:lnTo>
                      <a:lnTo>
                        <a:pt x="440" y="458"/>
                      </a:lnTo>
                      <a:lnTo>
                        <a:pt x="446" y="452"/>
                      </a:lnTo>
                      <a:lnTo>
                        <a:pt x="452" y="446"/>
                      </a:lnTo>
                      <a:lnTo>
                        <a:pt x="456" y="438"/>
                      </a:lnTo>
                      <a:lnTo>
                        <a:pt x="460" y="430"/>
                      </a:lnTo>
                      <a:lnTo>
                        <a:pt x="460" y="422"/>
                      </a:lnTo>
                      <a:lnTo>
                        <a:pt x="460" y="420"/>
                      </a:lnTo>
                      <a:lnTo>
                        <a:pt x="460" y="408"/>
                      </a:lnTo>
                      <a:lnTo>
                        <a:pt x="458" y="366"/>
                      </a:lnTo>
                      <a:lnTo>
                        <a:pt x="452" y="326"/>
                      </a:lnTo>
                      <a:lnTo>
                        <a:pt x="442" y="288"/>
                      </a:lnTo>
                      <a:lnTo>
                        <a:pt x="428" y="250"/>
                      </a:lnTo>
                      <a:lnTo>
                        <a:pt x="412" y="214"/>
                      </a:lnTo>
                      <a:lnTo>
                        <a:pt x="390" y="180"/>
                      </a:lnTo>
                      <a:lnTo>
                        <a:pt x="368" y="150"/>
                      </a:lnTo>
                      <a:lnTo>
                        <a:pt x="342" y="120"/>
                      </a:lnTo>
                      <a:lnTo>
                        <a:pt x="312" y="94"/>
                      </a:lnTo>
                      <a:lnTo>
                        <a:pt x="280" y="70"/>
                      </a:lnTo>
                      <a:lnTo>
                        <a:pt x="248" y="50"/>
                      </a:lnTo>
                      <a:lnTo>
                        <a:pt x="212" y="32"/>
                      </a:lnTo>
                      <a:lnTo>
                        <a:pt x="174" y="18"/>
                      </a:lnTo>
                      <a:lnTo>
                        <a:pt x="134" y="8"/>
                      </a:lnTo>
                      <a:lnTo>
                        <a:pt x="94" y="2"/>
                      </a:lnTo>
                      <a:lnTo>
                        <a:pt x="52" y="0"/>
                      </a:lnTo>
                      <a:lnTo>
                        <a:pt x="46" y="0"/>
                      </a:lnTo>
                      <a:close/>
                    </a:path>
                  </a:pathLst>
                </a:custGeom>
                <a:solidFill>
                  <a:schemeClr val="tx1">
                    <a:alpha val="38823"/>
                  </a:schemeClr>
                </a:solidFill>
                <a:ln w="9525">
                  <a:noFill/>
                  <a:round/>
                  <a:headEnd/>
                  <a:tailEnd/>
                </a:ln>
              </p:spPr>
              <p:txBody>
                <a:bodyPr/>
                <a:lstStyle/>
                <a:p>
                  <a:endParaRPr lang="es-ES" dirty="0"/>
                </a:p>
              </p:txBody>
            </p:sp>
            <p:sp>
              <p:nvSpPr>
                <p:cNvPr id="75" name="Freeform 63"/>
                <p:cNvSpPr>
                  <a:spLocks/>
                </p:cNvSpPr>
                <p:nvPr/>
              </p:nvSpPr>
              <p:spPr bwMode="auto">
                <a:xfrm>
                  <a:off x="-848" y="1296"/>
                  <a:ext cx="318" cy="316"/>
                </a:xfrm>
                <a:custGeom>
                  <a:avLst/>
                  <a:gdLst>
                    <a:gd name="T0" fmla="*/ 40 w 318"/>
                    <a:gd name="T1" fmla="*/ 0 h 316"/>
                    <a:gd name="T2" fmla="*/ 38 w 318"/>
                    <a:gd name="T3" fmla="*/ 0 h 316"/>
                    <a:gd name="T4" fmla="*/ 22 w 318"/>
                    <a:gd name="T5" fmla="*/ 4 h 316"/>
                    <a:gd name="T6" fmla="*/ 10 w 318"/>
                    <a:gd name="T7" fmla="*/ 14 h 316"/>
                    <a:gd name="T8" fmla="*/ 6 w 318"/>
                    <a:gd name="T9" fmla="*/ 20 h 316"/>
                    <a:gd name="T10" fmla="*/ 0 w 318"/>
                    <a:gd name="T11" fmla="*/ 34 h 316"/>
                    <a:gd name="T12" fmla="*/ 0 w 318"/>
                    <a:gd name="T13" fmla="*/ 40 h 316"/>
                    <a:gd name="T14" fmla="*/ 2 w 318"/>
                    <a:gd name="T15" fmla="*/ 56 h 316"/>
                    <a:gd name="T16" fmla="*/ 12 w 318"/>
                    <a:gd name="T17" fmla="*/ 68 h 316"/>
                    <a:gd name="T18" fmla="*/ 24 w 318"/>
                    <a:gd name="T19" fmla="*/ 76 h 316"/>
                    <a:gd name="T20" fmla="*/ 40 w 318"/>
                    <a:gd name="T21" fmla="*/ 78 h 316"/>
                    <a:gd name="T22" fmla="*/ 44 w 318"/>
                    <a:gd name="T23" fmla="*/ 78 h 316"/>
                    <a:gd name="T24" fmla="*/ 64 w 318"/>
                    <a:gd name="T25" fmla="*/ 80 h 316"/>
                    <a:gd name="T26" fmla="*/ 102 w 318"/>
                    <a:gd name="T27" fmla="*/ 86 h 316"/>
                    <a:gd name="T28" fmla="*/ 138 w 318"/>
                    <a:gd name="T29" fmla="*/ 102 h 316"/>
                    <a:gd name="T30" fmla="*/ 168 w 318"/>
                    <a:gd name="T31" fmla="*/ 122 h 316"/>
                    <a:gd name="T32" fmla="*/ 196 w 318"/>
                    <a:gd name="T33" fmla="*/ 148 h 316"/>
                    <a:gd name="T34" fmla="*/ 216 w 318"/>
                    <a:gd name="T35" fmla="*/ 178 h 316"/>
                    <a:gd name="T36" fmla="*/ 230 w 318"/>
                    <a:gd name="T37" fmla="*/ 214 h 316"/>
                    <a:gd name="T38" fmla="*/ 238 w 318"/>
                    <a:gd name="T39" fmla="*/ 250 h 316"/>
                    <a:gd name="T40" fmla="*/ 240 w 318"/>
                    <a:gd name="T41" fmla="*/ 276 h 316"/>
                    <a:gd name="T42" fmla="*/ 240 w 318"/>
                    <a:gd name="T43" fmla="*/ 276 h 316"/>
                    <a:gd name="T44" fmla="*/ 242 w 318"/>
                    <a:gd name="T45" fmla="*/ 292 h 316"/>
                    <a:gd name="T46" fmla="*/ 250 w 318"/>
                    <a:gd name="T47" fmla="*/ 304 h 316"/>
                    <a:gd name="T48" fmla="*/ 256 w 318"/>
                    <a:gd name="T49" fmla="*/ 310 h 316"/>
                    <a:gd name="T50" fmla="*/ 270 w 318"/>
                    <a:gd name="T51" fmla="*/ 316 h 316"/>
                    <a:gd name="T52" fmla="*/ 278 w 318"/>
                    <a:gd name="T53" fmla="*/ 316 h 316"/>
                    <a:gd name="T54" fmla="*/ 292 w 318"/>
                    <a:gd name="T55" fmla="*/ 314 h 316"/>
                    <a:gd name="T56" fmla="*/ 306 w 318"/>
                    <a:gd name="T57" fmla="*/ 306 h 316"/>
                    <a:gd name="T58" fmla="*/ 314 w 318"/>
                    <a:gd name="T59" fmla="*/ 294 h 316"/>
                    <a:gd name="T60" fmla="*/ 318 w 318"/>
                    <a:gd name="T61" fmla="*/ 280 h 316"/>
                    <a:gd name="T62" fmla="*/ 318 w 318"/>
                    <a:gd name="T63" fmla="*/ 270 h 316"/>
                    <a:gd name="T64" fmla="*/ 316 w 318"/>
                    <a:gd name="T65" fmla="*/ 244 h 316"/>
                    <a:gd name="T66" fmla="*/ 306 w 318"/>
                    <a:gd name="T67" fmla="*/ 190 h 316"/>
                    <a:gd name="T68" fmla="*/ 284 w 318"/>
                    <a:gd name="T69" fmla="*/ 142 h 316"/>
                    <a:gd name="T70" fmla="*/ 256 w 318"/>
                    <a:gd name="T71" fmla="*/ 100 h 316"/>
                    <a:gd name="T72" fmla="*/ 218 w 318"/>
                    <a:gd name="T73" fmla="*/ 62 h 316"/>
                    <a:gd name="T74" fmla="*/ 174 w 318"/>
                    <a:gd name="T75" fmla="*/ 34 h 316"/>
                    <a:gd name="T76" fmla="*/ 126 w 318"/>
                    <a:gd name="T77" fmla="*/ 12 h 316"/>
                    <a:gd name="T78" fmla="*/ 72 w 318"/>
                    <a:gd name="T79" fmla="*/ 2 h 316"/>
                    <a:gd name="T80" fmla="*/ 44 w 318"/>
                    <a:gd name="T81" fmla="*/ 0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316"/>
                    <a:gd name="T125" fmla="*/ 318 w 318"/>
                    <a:gd name="T126" fmla="*/ 316 h 3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316">
                      <a:moveTo>
                        <a:pt x="44" y="0"/>
                      </a:moveTo>
                      <a:lnTo>
                        <a:pt x="40" y="0"/>
                      </a:lnTo>
                      <a:lnTo>
                        <a:pt x="38" y="0"/>
                      </a:lnTo>
                      <a:lnTo>
                        <a:pt x="30" y="2"/>
                      </a:lnTo>
                      <a:lnTo>
                        <a:pt x="22" y="4"/>
                      </a:lnTo>
                      <a:lnTo>
                        <a:pt x="16" y="8"/>
                      </a:lnTo>
                      <a:lnTo>
                        <a:pt x="10" y="14"/>
                      </a:lnTo>
                      <a:lnTo>
                        <a:pt x="6" y="20"/>
                      </a:lnTo>
                      <a:lnTo>
                        <a:pt x="2" y="26"/>
                      </a:lnTo>
                      <a:lnTo>
                        <a:pt x="0" y="34"/>
                      </a:lnTo>
                      <a:lnTo>
                        <a:pt x="0" y="40"/>
                      </a:lnTo>
                      <a:lnTo>
                        <a:pt x="0" y="48"/>
                      </a:lnTo>
                      <a:lnTo>
                        <a:pt x="2" y="56"/>
                      </a:lnTo>
                      <a:lnTo>
                        <a:pt x="6" y="62"/>
                      </a:lnTo>
                      <a:lnTo>
                        <a:pt x="12" y="68"/>
                      </a:lnTo>
                      <a:lnTo>
                        <a:pt x="18" y="72"/>
                      </a:lnTo>
                      <a:lnTo>
                        <a:pt x="24" y="76"/>
                      </a:lnTo>
                      <a:lnTo>
                        <a:pt x="32" y="78"/>
                      </a:lnTo>
                      <a:lnTo>
                        <a:pt x="40" y="78"/>
                      </a:lnTo>
                      <a:lnTo>
                        <a:pt x="42" y="78"/>
                      </a:lnTo>
                      <a:lnTo>
                        <a:pt x="44" y="78"/>
                      </a:lnTo>
                      <a:lnTo>
                        <a:pt x="64" y="80"/>
                      </a:lnTo>
                      <a:lnTo>
                        <a:pt x="84" y="82"/>
                      </a:lnTo>
                      <a:lnTo>
                        <a:pt x="102" y="86"/>
                      </a:lnTo>
                      <a:lnTo>
                        <a:pt x="120" y="94"/>
                      </a:lnTo>
                      <a:lnTo>
                        <a:pt x="138" y="102"/>
                      </a:lnTo>
                      <a:lnTo>
                        <a:pt x="154" y="112"/>
                      </a:lnTo>
                      <a:lnTo>
                        <a:pt x="168" y="122"/>
                      </a:lnTo>
                      <a:lnTo>
                        <a:pt x="182" y="134"/>
                      </a:lnTo>
                      <a:lnTo>
                        <a:pt x="196" y="148"/>
                      </a:lnTo>
                      <a:lnTo>
                        <a:pt x="206" y="164"/>
                      </a:lnTo>
                      <a:lnTo>
                        <a:pt x="216" y="178"/>
                      </a:lnTo>
                      <a:lnTo>
                        <a:pt x="224" y="196"/>
                      </a:lnTo>
                      <a:lnTo>
                        <a:pt x="230" y="214"/>
                      </a:lnTo>
                      <a:lnTo>
                        <a:pt x="236" y="232"/>
                      </a:lnTo>
                      <a:lnTo>
                        <a:pt x="238" y="250"/>
                      </a:lnTo>
                      <a:lnTo>
                        <a:pt x="240" y="270"/>
                      </a:lnTo>
                      <a:lnTo>
                        <a:pt x="240" y="276"/>
                      </a:lnTo>
                      <a:lnTo>
                        <a:pt x="240" y="284"/>
                      </a:lnTo>
                      <a:lnTo>
                        <a:pt x="242" y="292"/>
                      </a:lnTo>
                      <a:lnTo>
                        <a:pt x="246" y="298"/>
                      </a:lnTo>
                      <a:lnTo>
                        <a:pt x="250" y="304"/>
                      </a:lnTo>
                      <a:lnTo>
                        <a:pt x="256" y="310"/>
                      </a:lnTo>
                      <a:lnTo>
                        <a:pt x="262" y="314"/>
                      </a:lnTo>
                      <a:lnTo>
                        <a:pt x="270" y="316"/>
                      </a:lnTo>
                      <a:lnTo>
                        <a:pt x="278" y="316"/>
                      </a:lnTo>
                      <a:lnTo>
                        <a:pt x="286" y="316"/>
                      </a:lnTo>
                      <a:lnTo>
                        <a:pt x="292" y="314"/>
                      </a:lnTo>
                      <a:lnTo>
                        <a:pt x="300" y="312"/>
                      </a:lnTo>
                      <a:lnTo>
                        <a:pt x="306" y="306"/>
                      </a:lnTo>
                      <a:lnTo>
                        <a:pt x="310" y="300"/>
                      </a:lnTo>
                      <a:lnTo>
                        <a:pt x="314" y="294"/>
                      </a:lnTo>
                      <a:lnTo>
                        <a:pt x="316" y="288"/>
                      </a:lnTo>
                      <a:lnTo>
                        <a:pt x="318" y="280"/>
                      </a:lnTo>
                      <a:lnTo>
                        <a:pt x="318" y="278"/>
                      </a:lnTo>
                      <a:lnTo>
                        <a:pt x="318" y="270"/>
                      </a:lnTo>
                      <a:lnTo>
                        <a:pt x="316" y="244"/>
                      </a:lnTo>
                      <a:lnTo>
                        <a:pt x="312" y="216"/>
                      </a:lnTo>
                      <a:lnTo>
                        <a:pt x="306" y="190"/>
                      </a:lnTo>
                      <a:lnTo>
                        <a:pt x="296" y="166"/>
                      </a:lnTo>
                      <a:lnTo>
                        <a:pt x="284" y="142"/>
                      </a:lnTo>
                      <a:lnTo>
                        <a:pt x="272" y="120"/>
                      </a:lnTo>
                      <a:lnTo>
                        <a:pt x="256" y="100"/>
                      </a:lnTo>
                      <a:lnTo>
                        <a:pt x="238" y="80"/>
                      </a:lnTo>
                      <a:lnTo>
                        <a:pt x="218" y="62"/>
                      </a:lnTo>
                      <a:lnTo>
                        <a:pt x="198" y="46"/>
                      </a:lnTo>
                      <a:lnTo>
                        <a:pt x="174" y="34"/>
                      </a:lnTo>
                      <a:lnTo>
                        <a:pt x="150" y="22"/>
                      </a:lnTo>
                      <a:lnTo>
                        <a:pt x="126" y="12"/>
                      </a:lnTo>
                      <a:lnTo>
                        <a:pt x="100" y="6"/>
                      </a:lnTo>
                      <a:lnTo>
                        <a:pt x="72" y="2"/>
                      </a:lnTo>
                      <a:lnTo>
                        <a:pt x="44" y="0"/>
                      </a:lnTo>
                      <a:close/>
                    </a:path>
                  </a:pathLst>
                </a:custGeom>
                <a:solidFill>
                  <a:schemeClr val="tx1">
                    <a:alpha val="38823"/>
                  </a:schemeClr>
                </a:solidFill>
                <a:ln w="9525">
                  <a:noFill/>
                  <a:round/>
                  <a:headEnd/>
                  <a:tailEnd/>
                </a:ln>
              </p:spPr>
              <p:txBody>
                <a:bodyPr/>
                <a:lstStyle/>
                <a:p>
                  <a:endParaRPr lang="es-ES" dirty="0"/>
                </a:p>
              </p:txBody>
            </p:sp>
            <p:sp>
              <p:nvSpPr>
                <p:cNvPr id="76" name="Freeform 64"/>
                <p:cNvSpPr>
                  <a:spLocks/>
                </p:cNvSpPr>
                <p:nvPr/>
              </p:nvSpPr>
              <p:spPr bwMode="auto">
                <a:xfrm>
                  <a:off x="-884" y="1450"/>
                  <a:ext cx="184" cy="184"/>
                </a:xfrm>
                <a:custGeom>
                  <a:avLst/>
                  <a:gdLst>
                    <a:gd name="T0" fmla="*/ 184 w 184"/>
                    <a:gd name="T1" fmla="*/ 92 h 184"/>
                    <a:gd name="T2" fmla="*/ 184 w 184"/>
                    <a:gd name="T3" fmla="*/ 92 h 184"/>
                    <a:gd name="T4" fmla="*/ 182 w 184"/>
                    <a:gd name="T5" fmla="*/ 112 h 184"/>
                    <a:gd name="T6" fmla="*/ 176 w 184"/>
                    <a:gd name="T7" fmla="*/ 128 h 184"/>
                    <a:gd name="T8" fmla="*/ 168 w 184"/>
                    <a:gd name="T9" fmla="*/ 144 h 184"/>
                    <a:gd name="T10" fmla="*/ 156 w 184"/>
                    <a:gd name="T11" fmla="*/ 158 h 184"/>
                    <a:gd name="T12" fmla="*/ 142 w 184"/>
                    <a:gd name="T13" fmla="*/ 168 h 184"/>
                    <a:gd name="T14" fmla="*/ 128 w 184"/>
                    <a:gd name="T15" fmla="*/ 178 h 184"/>
                    <a:gd name="T16" fmla="*/ 110 w 184"/>
                    <a:gd name="T17" fmla="*/ 182 h 184"/>
                    <a:gd name="T18" fmla="*/ 92 w 184"/>
                    <a:gd name="T19" fmla="*/ 184 h 184"/>
                    <a:gd name="T20" fmla="*/ 92 w 184"/>
                    <a:gd name="T21" fmla="*/ 184 h 184"/>
                    <a:gd name="T22" fmla="*/ 72 w 184"/>
                    <a:gd name="T23" fmla="*/ 182 h 184"/>
                    <a:gd name="T24" fmla="*/ 56 w 184"/>
                    <a:gd name="T25" fmla="*/ 178 h 184"/>
                    <a:gd name="T26" fmla="*/ 40 w 184"/>
                    <a:gd name="T27" fmla="*/ 168 h 184"/>
                    <a:gd name="T28" fmla="*/ 26 w 184"/>
                    <a:gd name="T29" fmla="*/ 158 h 184"/>
                    <a:gd name="T30" fmla="*/ 14 w 184"/>
                    <a:gd name="T31" fmla="*/ 144 h 184"/>
                    <a:gd name="T32" fmla="*/ 6 w 184"/>
                    <a:gd name="T33" fmla="*/ 128 h 184"/>
                    <a:gd name="T34" fmla="*/ 0 w 184"/>
                    <a:gd name="T35" fmla="*/ 112 h 184"/>
                    <a:gd name="T36" fmla="*/ 0 w 184"/>
                    <a:gd name="T37" fmla="*/ 92 h 184"/>
                    <a:gd name="T38" fmla="*/ 0 w 184"/>
                    <a:gd name="T39" fmla="*/ 92 h 184"/>
                    <a:gd name="T40" fmla="*/ 0 w 184"/>
                    <a:gd name="T41" fmla="*/ 74 h 184"/>
                    <a:gd name="T42" fmla="*/ 6 w 184"/>
                    <a:gd name="T43" fmla="*/ 56 h 184"/>
                    <a:gd name="T44" fmla="*/ 14 w 184"/>
                    <a:gd name="T45" fmla="*/ 40 h 184"/>
                    <a:gd name="T46" fmla="*/ 26 w 184"/>
                    <a:gd name="T47" fmla="*/ 28 h 184"/>
                    <a:gd name="T48" fmla="*/ 40 w 184"/>
                    <a:gd name="T49" fmla="*/ 16 h 184"/>
                    <a:gd name="T50" fmla="*/ 56 w 184"/>
                    <a:gd name="T51" fmla="*/ 8 h 184"/>
                    <a:gd name="T52" fmla="*/ 72 w 184"/>
                    <a:gd name="T53" fmla="*/ 2 h 184"/>
                    <a:gd name="T54" fmla="*/ 92 w 184"/>
                    <a:gd name="T55" fmla="*/ 0 h 184"/>
                    <a:gd name="T56" fmla="*/ 92 w 184"/>
                    <a:gd name="T57" fmla="*/ 0 h 184"/>
                    <a:gd name="T58" fmla="*/ 110 w 184"/>
                    <a:gd name="T59" fmla="*/ 2 h 184"/>
                    <a:gd name="T60" fmla="*/ 128 w 184"/>
                    <a:gd name="T61" fmla="*/ 8 h 184"/>
                    <a:gd name="T62" fmla="*/ 142 w 184"/>
                    <a:gd name="T63" fmla="*/ 16 h 184"/>
                    <a:gd name="T64" fmla="*/ 156 w 184"/>
                    <a:gd name="T65" fmla="*/ 28 h 184"/>
                    <a:gd name="T66" fmla="*/ 168 w 184"/>
                    <a:gd name="T67" fmla="*/ 40 h 184"/>
                    <a:gd name="T68" fmla="*/ 176 w 184"/>
                    <a:gd name="T69" fmla="*/ 56 h 184"/>
                    <a:gd name="T70" fmla="*/ 182 w 184"/>
                    <a:gd name="T71" fmla="*/ 74 h 184"/>
                    <a:gd name="T72" fmla="*/ 184 w 184"/>
                    <a:gd name="T73" fmla="*/ 92 h 184"/>
                    <a:gd name="T74" fmla="*/ 184 w 184"/>
                    <a:gd name="T75" fmla="*/ 92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84"/>
                    <a:gd name="T116" fmla="*/ 184 w 184"/>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84">
                      <a:moveTo>
                        <a:pt x="184" y="92"/>
                      </a:moveTo>
                      <a:lnTo>
                        <a:pt x="184" y="92"/>
                      </a:lnTo>
                      <a:lnTo>
                        <a:pt x="182" y="112"/>
                      </a:lnTo>
                      <a:lnTo>
                        <a:pt x="176" y="128"/>
                      </a:lnTo>
                      <a:lnTo>
                        <a:pt x="168" y="144"/>
                      </a:lnTo>
                      <a:lnTo>
                        <a:pt x="156" y="158"/>
                      </a:lnTo>
                      <a:lnTo>
                        <a:pt x="142" y="168"/>
                      </a:lnTo>
                      <a:lnTo>
                        <a:pt x="128" y="178"/>
                      </a:lnTo>
                      <a:lnTo>
                        <a:pt x="110" y="182"/>
                      </a:lnTo>
                      <a:lnTo>
                        <a:pt x="92" y="184"/>
                      </a:lnTo>
                      <a:lnTo>
                        <a:pt x="72" y="182"/>
                      </a:lnTo>
                      <a:lnTo>
                        <a:pt x="56" y="178"/>
                      </a:lnTo>
                      <a:lnTo>
                        <a:pt x="40" y="168"/>
                      </a:lnTo>
                      <a:lnTo>
                        <a:pt x="26" y="158"/>
                      </a:lnTo>
                      <a:lnTo>
                        <a:pt x="14" y="144"/>
                      </a:lnTo>
                      <a:lnTo>
                        <a:pt x="6" y="128"/>
                      </a:lnTo>
                      <a:lnTo>
                        <a:pt x="0" y="112"/>
                      </a:lnTo>
                      <a:lnTo>
                        <a:pt x="0" y="92"/>
                      </a:lnTo>
                      <a:lnTo>
                        <a:pt x="0" y="74"/>
                      </a:lnTo>
                      <a:lnTo>
                        <a:pt x="6" y="56"/>
                      </a:lnTo>
                      <a:lnTo>
                        <a:pt x="14" y="40"/>
                      </a:lnTo>
                      <a:lnTo>
                        <a:pt x="26" y="28"/>
                      </a:lnTo>
                      <a:lnTo>
                        <a:pt x="40" y="16"/>
                      </a:lnTo>
                      <a:lnTo>
                        <a:pt x="56" y="8"/>
                      </a:lnTo>
                      <a:lnTo>
                        <a:pt x="72" y="2"/>
                      </a:lnTo>
                      <a:lnTo>
                        <a:pt x="92" y="0"/>
                      </a:lnTo>
                      <a:lnTo>
                        <a:pt x="110" y="2"/>
                      </a:lnTo>
                      <a:lnTo>
                        <a:pt x="128" y="8"/>
                      </a:lnTo>
                      <a:lnTo>
                        <a:pt x="142" y="16"/>
                      </a:lnTo>
                      <a:lnTo>
                        <a:pt x="156" y="28"/>
                      </a:lnTo>
                      <a:lnTo>
                        <a:pt x="168" y="40"/>
                      </a:lnTo>
                      <a:lnTo>
                        <a:pt x="176" y="56"/>
                      </a:lnTo>
                      <a:lnTo>
                        <a:pt x="182" y="74"/>
                      </a:lnTo>
                      <a:lnTo>
                        <a:pt x="184" y="92"/>
                      </a:lnTo>
                      <a:close/>
                    </a:path>
                  </a:pathLst>
                </a:custGeom>
                <a:solidFill>
                  <a:schemeClr val="tx1">
                    <a:alpha val="38823"/>
                  </a:schemeClr>
                </a:solidFill>
                <a:ln w="9525">
                  <a:noFill/>
                  <a:round/>
                  <a:headEnd/>
                  <a:tailEnd/>
                </a:ln>
              </p:spPr>
              <p:txBody>
                <a:bodyPr/>
                <a:lstStyle/>
                <a:p>
                  <a:endParaRPr lang="es-ES" dirty="0"/>
                </a:p>
              </p:txBody>
            </p:sp>
          </p:grpSp>
          <p:grpSp>
            <p:nvGrpSpPr>
              <p:cNvPr id="29" name="Group 65"/>
              <p:cNvGrpSpPr>
                <a:grpSpLocks/>
              </p:cNvGrpSpPr>
              <p:nvPr/>
            </p:nvGrpSpPr>
            <p:grpSpPr bwMode="auto">
              <a:xfrm>
                <a:off x="-884" y="1134"/>
                <a:ext cx="510" cy="500"/>
                <a:chOff x="-884" y="1134"/>
                <a:chExt cx="510" cy="500"/>
              </a:xfrm>
            </p:grpSpPr>
            <p:sp>
              <p:nvSpPr>
                <p:cNvPr id="71" name="Freeform 66"/>
                <p:cNvSpPr>
                  <a:spLocks/>
                </p:cNvSpPr>
                <p:nvPr/>
              </p:nvSpPr>
              <p:spPr bwMode="auto">
                <a:xfrm>
                  <a:off x="-834" y="1134"/>
                  <a:ext cx="460" cy="464"/>
                </a:xfrm>
                <a:custGeom>
                  <a:avLst/>
                  <a:gdLst>
                    <a:gd name="T0" fmla="*/ 42 w 460"/>
                    <a:gd name="T1" fmla="*/ 0 h 464"/>
                    <a:gd name="T2" fmla="*/ 34 w 460"/>
                    <a:gd name="T3" fmla="*/ 2 h 464"/>
                    <a:gd name="T4" fmla="*/ 18 w 460"/>
                    <a:gd name="T5" fmla="*/ 10 h 464"/>
                    <a:gd name="T6" fmla="*/ 6 w 460"/>
                    <a:gd name="T7" fmla="*/ 22 h 464"/>
                    <a:gd name="T8" fmla="*/ 0 w 460"/>
                    <a:gd name="T9" fmla="*/ 38 h 464"/>
                    <a:gd name="T10" fmla="*/ 0 w 460"/>
                    <a:gd name="T11" fmla="*/ 46 h 464"/>
                    <a:gd name="T12" fmla="*/ 4 w 460"/>
                    <a:gd name="T13" fmla="*/ 64 h 464"/>
                    <a:gd name="T14" fmla="*/ 14 w 460"/>
                    <a:gd name="T15" fmla="*/ 76 h 464"/>
                    <a:gd name="T16" fmla="*/ 28 w 460"/>
                    <a:gd name="T17" fmla="*/ 86 h 464"/>
                    <a:gd name="T18" fmla="*/ 44 w 460"/>
                    <a:gd name="T19" fmla="*/ 88 h 464"/>
                    <a:gd name="T20" fmla="*/ 52 w 460"/>
                    <a:gd name="T21" fmla="*/ 88 h 464"/>
                    <a:gd name="T22" fmla="*/ 86 w 460"/>
                    <a:gd name="T23" fmla="*/ 90 h 464"/>
                    <a:gd name="T24" fmla="*/ 148 w 460"/>
                    <a:gd name="T25" fmla="*/ 102 h 464"/>
                    <a:gd name="T26" fmla="*/ 206 w 460"/>
                    <a:gd name="T27" fmla="*/ 128 h 464"/>
                    <a:gd name="T28" fmla="*/ 256 w 460"/>
                    <a:gd name="T29" fmla="*/ 162 h 464"/>
                    <a:gd name="T30" fmla="*/ 300 w 460"/>
                    <a:gd name="T31" fmla="*/ 204 h 464"/>
                    <a:gd name="T32" fmla="*/ 334 w 460"/>
                    <a:gd name="T33" fmla="*/ 256 h 464"/>
                    <a:gd name="T34" fmla="*/ 358 w 460"/>
                    <a:gd name="T35" fmla="*/ 314 h 464"/>
                    <a:gd name="T36" fmla="*/ 372 w 460"/>
                    <a:gd name="T37" fmla="*/ 376 h 464"/>
                    <a:gd name="T38" fmla="*/ 372 w 460"/>
                    <a:gd name="T39" fmla="*/ 416 h 464"/>
                    <a:gd name="T40" fmla="*/ 372 w 460"/>
                    <a:gd name="T41" fmla="*/ 420 h 464"/>
                    <a:gd name="T42" fmla="*/ 376 w 460"/>
                    <a:gd name="T43" fmla="*/ 436 h 464"/>
                    <a:gd name="T44" fmla="*/ 384 w 460"/>
                    <a:gd name="T45" fmla="*/ 450 h 464"/>
                    <a:gd name="T46" fmla="*/ 398 w 460"/>
                    <a:gd name="T47" fmla="*/ 460 h 464"/>
                    <a:gd name="T48" fmla="*/ 414 w 460"/>
                    <a:gd name="T49" fmla="*/ 464 h 464"/>
                    <a:gd name="T50" fmla="*/ 424 w 460"/>
                    <a:gd name="T51" fmla="*/ 464 h 464"/>
                    <a:gd name="T52" fmla="*/ 440 w 460"/>
                    <a:gd name="T53" fmla="*/ 458 h 464"/>
                    <a:gd name="T54" fmla="*/ 452 w 460"/>
                    <a:gd name="T55" fmla="*/ 446 h 464"/>
                    <a:gd name="T56" fmla="*/ 460 w 460"/>
                    <a:gd name="T57" fmla="*/ 430 h 464"/>
                    <a:gd name="T58" fmla="*/ 460 w 460"/>
                    <a:gd name="T59" fmla="*/ 420 h 464"/>
                    <a:gd name="T60" fmla="*/ 460 w 460"/>
                    <a:gd name="T61" fmla="*/ 408 h 464"/>
                    <a:gd name="T62" fmla="*/ 452 w 460"/>
                    <a:gd name="T63" fmla="*/ 326 h 464"/>
                    <a:gd name="T64" fmla="*/ 428 w 460"/>
                    <a:gd name="T65" fmla="*/ 250 h 464"/>
                    <a:gd name="T66" fmla="*/ 390 w 460"/>
                    <a:gd name="T67" fmla="*/ 180 h 464"/>
                    <a:gd name="T68" fmla="*/ 342 w 460"/>
                    <a:gd name="T69" fmla="*/ 120 h 464"/>
                    <a:gd name="T70" fmla="*/ 280 w 460"/>
                    <a:gd name="T71" fmla="*/ 70 h 464"/>
                    <a:gd name="T72" fmla="*/ 212 w 460"/>
                    <a:gd name="T73" fmla="*/ 32 h 464"/>
                    <a:gd name="T74" fmla="*/ 134 w 460"/>
                    <a:gd name="T75" fmla="*/ 8 h 464"/>
                    <a:gd name="T76" fmla="*/ 52 w 460"/>
                    <a:gd name="T77" fmla="*/ 0 h 4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0"/>
                    <a:gd name="T118" fmla="*/ 0 h 464"/>
                    <a:gd name="T119" fmla="*/ 460 w 460"/>
                    <a:gd name="T120" fmla="*/ 464 h 4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0" h="464">
                      <a:moveTo>
                        <a:pt x="46" y="0"/>
                      </a:moveTo>
                      <a:lnTo>
                        <a:pt x="42" y="0"/>
                      </a:lnTo>
                      <a:lnTo>
                        <a:pt x="34" y="2"/>
                      </a:lnTo>
                      <a:lnTo>
                        <a:pt x="26" y="4"/>
                      </a:lnTo>
                      <a:lnTo>
                        <a:pt x="18" y="10"/>
                      </a:lnTo>
                      <a:lnTo>
                        <a:pt x="12" y="14"/>
                      </a:lnTo>
                      <a:lnTo>
                        <a:pt x="6" y="22"/>
                      </a:lnTo>
                      <a:lnTo>
                        <a:pt x="2" y="28"/>
                      </a:lnTo>
                      <a:lnTo>
                        <a:pt x="0" y="38"/>
                      </a:lnTo>
                      <a:lnTo>
                        <a:pt x="0" y="46"/>
                      </a:lnTo>
                      <a:lnTo>
                        <a:pt x="0" y="54"/>
                      </a:lnTo>
                      <a:lnTo>
                        <a:pt x="4" y="64"/>
                      </a:lnTo>
                      <a:lnTo>
                        <a:pt x="8" y="70"/>
                      </a:lnTo>
                      <a:lnTo>
                        <a:pt x="14" y="76"/>
                      </a:lnTo>
                      <a:lnTo>
                        <a:pt x="20" y="82"/>
                      </a:lnTo>
                      <a:lnTo>
                        <a:pt x="28" y="86"/>
                      </a:lnTo>
                      <a:lnTo>
                        <a:pt x="36" y="88"/>
                      </a:lnTo>
                      <a:lnTo>
                        <a:pt x="44" y="88"/>
                      </a:lnTo>
                      <a:lnTo>
                        <a:pt x="48" y="88"/>
                      </a:lnTo>
                      <a:lnTo>
                        <a:pt x="52" y="88"/>
                      </a:lnTo>
                      <a:lnTo>
                        <a:pt x="86" y="90"/>
                      </a:lnTo>
                      <a:lnTo>
                        <a:pt x="118" y="94"/>
                      </a:lnTo>
                      <a:lnTo>
                        <a:pt x="148" y="102"/>
                      </a:lnTo>
                      <a:lnTo>
                        <a:pt x="178" y="114"/>
                      </a:lnTo>
                      <a:lnTo>
                        <a:pt x="206" y="128"/>
                      </a:lnTo>
                      <a:lnTo>
                        <a:pt x="232" y="144"/>
                      </a:lnTo>
                      <a:lnTo>
                        <a:pt x="256" y="162"/>
                      </a:lnTo>
                      <a:lnTo>
                        <a:pt x="278" y="182"/>
                      </a:lnTo>
                      <a:lnTo>
                        <a:pt x="300" y="204"/>
                      </a:lnTo>
                      <a:lnTo>
                        <a:pt x="318" y="230"/>
                      </a:lnTo>
                      <a:lnTo>
                        <a:pt x="334" y="256"/>
                      </a:lnTo>
                      <a:lnTo>
                        <a:pt x="348" y="284"/>
                      </a:lnTo>
                      <a:lnTo>
                        <a:pt x="358" y="314"/>
                      </a:lnTo>
                      <a:lnTo>
                        <a:pt x="366" y="344"/>
                      </a:lnTo>
                      <a:lnTo>
                        <a:pt x="372" y="376"/>
                      </a:lnTo>
                      <a:lnTo>
                        <a:pt x="372" y="408"/>
                      </a:lnTo>
                      <a:lnTo>
                        <a:pt x="372" y="416"/>
                      </a:lnTo>
                      <a:lnTo>
                        <a:pt x="372" y="420"/>
                      </a:lnTo>
                      <a:lnTo>
                        <a:pt x="374" y="428"/>
                      </a:lnTo>
                      <a:lnTo>
                        <a:pt x="376" y="436"/>
                      </a:lnTo>
                      <a:lnTo>
                        <a:pt x="380" y="444"/>
                      </a:lnTo>
                      <a:lnTo>
                        <a:pt x="384" y="450"/>
                      </a:lnTo>
                      <a:lnTo>
                        <a:pt x="390" y="456"/>
                      </a:lnTo>
                      <a:lnTo>
                        <a:pt x="398" y="460"/>
                      </a:lnTo>
                      <a:lnTo>
                        <a:pt x="406" y="464"/>
                      </a:lnTo>
                      <a:lnTo>
                        <a:pt x="414" y="464"/>
                      </a:lnTo>
                      <a:lnTo>
                        <a:pt x="424" y="464"/>
                      </a:lnTo>
                      <a:lnTo>
                        <a:pt x="432" y="462"/>
                      </a:lnTo>
                      <a:lnTo>
                        <a:pt x="440" y="458"/>
                      </a:lnTo>
                      <a:lnTo>
                        <a:pt x="446" y="452"/>
                      </a:lnTo>
                      <a:lnTo>
                        <a:pt x="452" y="446"/>
                      </a:lnTo>
                      <a:lnTo>
                        <a:pt x="456" y="438"/>
                      </a:lnTo>
                      <a:lnTo>
                        <a:pt x="460" y="430"/>
                      </a:lnTo>
                      <a:lnTo>
                        <a:pt x="460" y="422"/>
                      </a:lnTo>
                      <a:lnTo>
                        <a:pt x="460" y="420"/>
                      </a:lnTo>
                      <a:lnTo>
                        <a:pt x="460" y="408"/>
                      </a:lnTo>
                      <a:lnTo>
                        <a:pt x="458" y="366"/>
                      </a:lnTo>
                      <a:lnTo>
                        <a:pt x="452" y="326"/>
                      </a:lnTo>
                      <a:lnTo>
                        <a:pt x="442" y="288"/>
                      </a:lnTo>
                      <a:lnTo>
                        <a:pt x="428" y="250"/>
                      </a:lnTo>
                      <a:lnTo>
                        <a:pt x="412" y="214"/>
                      </a:lnTo>
                      <a:lnTo>
                        <a:pt x="390" y="180"/>
                      </a:lnTo>
                      <a:lnTo>
                        <a:pt x="368" y="150"/>
                      </a:lnTo>
                      <a:lnTo>
                        <a:pt x="342" y="120"/>
                      </a:lnTo>
                      <a:lnTo>
                        <a:pt x="312" y="94"/>
                      </a:lnTo>
                      <a:lnTo>
                        <a:pt x="280" y="70"/>
                      </a:lnTo>
                      <a:lnTo>
                        <a:pt x="248" y="50"/>
                      </a:lnTo>
                      <a:lnTo>
                        <a:pt x="212" y="32"/>
                      </a:lnTo>
                      <a:lnTo>
                        <a:pt x="174" y="18"/>
                      </a:lnTo>
                      <a:lnTo>
                        <a:pt x="134" y="8"/>
                      </a:lnTo>
                      <a:lnTo>
                        <a:pt x="94" y="2"/>
                      </a:lnTo>
                      <a:lnTo>
                        <a:pt x="52" y="0"/>
                      </a:lnTo>
                      <a:lnTo>
                        <a:pt x="46" y="0"/>
                      </a:lnTo>
                      <a:close/>
                    </a:path>
                  </a:pathLst>
                </a:custGeom>
                <a:solidFill>
                  <a:schemeClr val="bg1"/>
                </a:solidFill>
                <a:ln w="9525">
                  <a:noFill/>
                  <a:round/>
                  <a:headEnd/>
                  <a:tailEnd/>
                </a:ln>
              </p:spPr>
              <p:txBody>
                <a:bodyPr/>
                <a:lstStyle/>
                <a:p>
                  <a:endParaRPr lang="es-ES" dirty="0"/>
                </a:p>
              </p:txBody>
            </p:sp>
            <p:sp>
              <p:nvSpPr>
                <p:cNvPr id="72" name="Freeform 67"/>
                <p:cNvSpPr>
                  <a:spLocks/>
                </p:cNvSpPr>
                <p:nvPr/>
              </p:nvSpPr>
              <p:spPr bwMode="auto">
                <a:xfrm>
                  <a:off x="-848" y="1296"/>
                  <a:ext cx="318" cy="316"/>
                </a:xfrm>
                <a:custGeom>
                  <a:avLst/>
                  <a:gdLst>
                    <a:gd name="T0" fmla="*/ 40 w 318"/>
                    <a:gd name="T1" fmla="*/ 0 h 316"/>
                    <a:gd name="T2" fmla="*/ 38 w 318"/>
                    <a:gd name="T3" fmla="*/ 0 h 316"/>
                    <a:gd name="T4" fmla="*/ 22 w 318"/>
                    <a:gd name="T5" fmla="*/ 4 h 316"/>
                    <a:gd name="T6" fmla="*/ 10 w 318"/>
                    <a:gd name="T7" fmla="*/ 14 h 316"/>
                    <a:gd name="T8" fmla="*/ 6 w 318"/>
                    <a:gd name="T9" fmla="*/ 20 h 316"/>
                    <a:gd name="T10" fmla="*/ 0 w 318"/>
                    <a:gd name="T11" fmla="*/ 34 h 316"/>
                    <a:gd name="T12" fmla="*/ 0 w 318"/>
                    <a:gd name="T13" fmla="*/ 40 h 316"/>
                    <a:gd name="T14" fmla="*/ 2 w 318"/>
                    <a:gd name="T15" fmla="*/ 56 h 316"/>
                    <a:gd name="T16" fmla="*/ 12 w 318"/>
                    <a:gd name="T17" fmla="*/ 68 h 316"/>
                    <a:gd name="T18" fmla="*/ 24 w 318"/>
                    <a:gd name="T19" fmla="*/ 76 h 316"/>
                    <a:gd name="T20" fmla="*/ 40 w 318"/>
                    <a:gd name="T21" fmla="*/ 78 h 316"/>
                    <a:gd name="T22" fmla="*/ 44 w 318"/>
                    <a:gd name="T23" fmla="*/ 78 h 316"/>
                    <a:gd name="T24" fmla="*/ 64 w 318"/>
                    <a:gd name="T25" fmla="*/ 80 h 316"/>
                    <a:gd name="T26" fmla="*/ 102 w 318"/>
                    <a:gd name="T27" fmla="*/ 86 h 316"/>
                    <a:gd name="T28" fmla="*/ 138 w 318"/>
                    <a:gd name="T29" fmla="*/ 102 h 316"/>
                    <a:gd name="T30" fmla="*/ 168 w 318"/>
                    <a:gd name="T31" fmla="*/ 122 h 316"/>
                    <a:gd name="T32" fmla="*/ 196 w 318"/>
                    <a:gd name="T33" fmla="*/ 148 h 316"/>
                    <a:gd name="T34" fmla="*/ 216 w 318"/>
                    <a:gd name="T35" fmla="*/ 178 h 316"/>
                    <a:gd name="T36" fmla="*/ 230 w 318"/>
                    <a:gd name="T37" fmla="*/ 214 h 316"/>
                    <a:gd name="T38" fmla="*/ 238 w 318"/>
                    <a:gd name="T39" fmla="*/ 250 h 316"/>
                    <a:gd name="T40" fmla="*/ 240 w 318"/>
                    <a:gd name="T41" fmla="*/ 276 h 316"/>
                    <a:gd name="T42" fmla="*/ 240 w 318"/>
                    <a:gd name="T43" fmla="*/ 276 h 316"/>
                    <a:gd name="T44" fmla="*/ 242 w 318"/>
                    <a:gd name="T45" fmla="*/ 292 h 316"/>
                    <a:gd name="T46" fmla="*/ 250 w 318"/>
                    <a:gd name="T47" fmla="*/ 304 h 316"/>
                    <a:gd name="T48" fmla="*/ 256 w 318"/>
                    <a:gd name="T49" fmla="*/ 310 h 316"/>
                    <a:gd name="T50" fmla="*/ 270 w 318"/>
                    <a:gd name="T51" fmla="*/ 316 h 316"/>
                    <a:gd name="T52" fmla="*/ 278 w 318"/>
                    <a:gd name="T53" fmla="*/ 316 h 316"/>
                    <a:gd name="T54" fmla="*/ 292 w 318"/>
                    <a:gd name="T55" fmla="*/ 314 h 316"/>
                    <a:gd name="T56" fmla="*/ 306 w 318"/>
                    <a:gd name="T57" fmla="*/ 306 h 316"/>
                    <a:gd name="T58" fmla="*/ 314 w 318"/>
                    <a:gd name="T59" fmla="*/ 294 h 316"/>
                    <a:gd name="T60" fmla="*/ 318 w 318"/>
                    <a:gd name="T61" fmla="*/ 280 h 316"/>
                    <a:gd name="T62" fmla="*/ 318 w 318"/>
                    <a:gd name="T63" fmla="*/ 270 h 316"/>
                    <a:gd name="T64" fmla="*/ 316 w 318"/>
                    <a:gd name="T65" fmla="*/ 244 h 316"/>
                    <a:gd name="T66" fmla="*/ 306 w 318"/>
                    <a:gd name="T67" fmla="*/ 190 h 316"/>
                    <a:gd name="T68" fmla="*/ 284 w 318"/>
                    <a:gd name="T69" fmla="*/ 142 h 316"/>
                    <a:gd name="T70" fmla="*/ 256 w 318"/>
                    <a:gd name="T71" fmla="*/ 100 h 316"/>
                    <a:gd name="T72" fmla="*/ 218 w 318"/>
                    <a:gd name="T73" fmla="*/ 62 h 316"/>
                    <a:gd name="T74" fmla="*/ 174 w 318"/>
                    <a:gd name="T75" fmla="*/ 34 h 316"/>
                    <a:gd name="T76" fmla="*/ 126 w 318"/>
                    <a:gd name="T77" fmla="*/ 12 h 316"/>
                    <a:gd name="T78" fmla="*/ 72 w 318"/>
                    <a:gd name="T79" fmla="*/ 2 h 316"/>
                    <a:gd name="T80" fmla="*/ 44 w 318"/>
                    <a:gd name="T81" fmla="*/ 0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316"/>
                    <a:gd name="T125" fmla="*/ 318 w 318"/>
                    <a:gd name="T126" fmla="*/ 316 h 3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316">
                      <a:moveTo>
                        <a:pt x="44" y="0"/>
                      </a:moveTo>
                      <a:lnTo>
                        <a:pt x="40" y="0"/>
                      </a:lnTo>
                      <a:lnTo>
                        <a:pt x="38" y="0"/>
                      </a:lnTo>
                      <a:lnTo>
                        <a:pt x="30" y="2"/>
                      </a:lnTo>
                      <a:lnTo>
                        <a:pt x="22" y="4"/>
                      </a:lnTo>
                      <a:lnTo>
                        <a:pt x="16" y="8"/>
                      </a:lnTo>
                      <a:lnTo>
                        <a:pt x="10" y="14"/>
                      </a:lnTo>
                      <a:lnTo>
                        <a:pt x="6" y="20"/>
                      </a:lnTo>
                      <a:lnTo>
                        <a:pt x="2" y="26"/>
                      </a:lnTo>
                      <a:lnTo>
                        <a:pt x="0" y="34"/>
                      </a:lnTo>
                      <a:lnTo>
                        <a:pt x="0" y="40"/>
                      </a:lnTo>
                      <a:lnTo>
                        <a:pt x="0" y="48"/>
                      </a:lnTo>
                      <a:lnTo>
                        <a:pt x="2" y="56"/>
                      </a:lnTo>
                      <a:lnTo>
                        <a:pt x="6" y="62"/>
                      </a:lnTo>
                      <a:lnTo>
                        <a:pt x="12" y="68"/>
                      </a:lnTo>
                      <a:lnTo>
                        <a:pt x="18" y="72"/>
                      </a:lnTo>
                      <a:lnTo>
                        <a:pt x="24" y="76"/>
                      </a:lnTo>
                      <a:lnTo>
                        <a:pt x="32" y="78"/>
                      </a:lnTo>
                      <a:lnTo>
                        <a:pt x="40" y="78"/>
                      </a:lnTo>
                      <a:lnTo>
                        <a:pt x="42" y="78"/>
                      </a:lnTo>
                      <a:lnTo>
                        <a:pt x="44" y="78"/>
                      </a:lnTo>
                      <a:lnTo>
                        <a:pt x="64" y="80"/>
                      </a:lnTo>
                      <a:lnTo>
                        <a:pt x="84" y="82"/>
                      </a:lnTo>
                      <a:lnTo>
                        <a:pt x="102" y="86"/>
                      </a:lnTo>
                      <a:lnTo>
                        <a:pt x="120" y="94"/>
                      </a:lnTo>
                      <a:lnTo>
                        <a:pt x="138" y="102"/>
                      </a:lnTo>
                      <a:lnTo>
                        <a:pt x="154" y="112"/>
                      </a:lnTo>
                      <a:lnTo>
                        <a:pt x="168" y="122"/>
                      </a:lnTo>
                      <a:lnTo>
                        <a:pt x="182" y="134"/>
                      </a:lnTo>
                      <a:lnTo>
                        <a:pt x="196" y="148"/>
                      </a:lnTo>
                      <a:lnTo>
                        <a:pt x="206" y="164"/>
                      </a:lnTo>
                      <a:lnTo>
                        <a:pt x="216" y="178"/>
                      </a:lnTo>
                      <a:lnTo>
                        <a:pt x="224" y="196"/>
                      </a:lnTo>
                      <a:lnTo>
                        <a:pt x="230" y="214"/>
                      </a:lnTo>
                      <a:lnTo>
                        <a:pt x="236" y="232"/>
                      </a:lnTo>
                      <a:lnTo>
                        <a:pt x="238" y="250"/>
                      </a:lnTo>
                      <a:lnTo>
                        <a:pt x="240" y="270"/>
                      </a:lnTo>
                      <a:lnTo>
                        <a:pt x="240" y="276"/>
                      </a:lnTo>
                      <a:lnTo>
                        <a:pt x="240" y="284"/>
                      </a:lnTo>
                      <a:lnTo>
                        <a:pt x="242" y="292"/>
                      </a:lnTo>
                      <a:lnTo>
                        <a:pt x="246" y="298"/>
                      </a:lnTo>
                      <a:lnTo>
                        <a:pt x="250" y="304"/>
                      </a:lnTo>
                      <a:lnTo>
                        <a:pt x="256" y="310"/>
                      </a:lnTo>
                      <a:lnTo>
                        <a:pt x="262" y="314"/>
                      </a:lnTo>
                      <a:lnTo>
                        <a:pt x="270" y="316"/>
                      </a:lnTo>
                      <a:lnTo>
                        <a:pt x="278" y="316"/>
                      </a:lnTo>
                      <a:lnTo>
                        <a:pt x="286" y="316"/>
                      </a:lnTo>
                      <a:lnTo>
                        <a:pt x="292" y="314"/>
                      </a:lnTo>
                      <a:lnTo>
                        <a:pt x="300" y="312"/>
                      </a:lnTo>
                      <a:lnTo>
                        <a:pt x="306" y="306"/>
                      </a:lnTo>
                      <a:lnTo>
                        <a:pt x="310" y="300"/>
                      </a:lnTo>
                      <a:lnTo>
                        <a:pt x="314" y="294"/>
                      </a:lnTo>
                      <a:lnTo>
                        <a:pt x="316" y="288"/>
                      </a:lnTo>
                      <a:lnTo>
                        <a:pt x="318" y="280"/>
                      </a:lnTo>
                      <a:lnTo>
                        <a:pt x="318" y="278"/>
                      </a:lnTo>
                      <a:lnTo>
                        <a:pt x="318" y="270"/>
                      </a:lnTo>
                      <a:lnTo>
                        <a:pt x="316" y="244"/>
                      </a:lnTo>
                      <a:lnTo>
                        <a:pt x="312" y="216"/>
                      </a:lnTo>
                      <a:lnTo>
                        <a:pt x="306" y="190"/>
                      </a:lnTo>
                      <a:lnTo>
                        <a:pt x="296" y="166"/>
                      </a:lnTo>
                      <a:lnTo>
                        <a:pt x="284" y="142"/>
                      </a:lnTo>
                      <a:lnTo>
                        <a:pt x="272" y="120"/>
                      </a:lnTo>
                      <a:lnTo>
                        <a:pt x="256" y="100"/>
                      </a:lnTo>
                      <a:lnTo>
                        <a:pt x="238" y="80"/>
                      </a:lnTo>
                      <a:lnTo>
                        <a:pt x="218" y="62"/>
                      </a:lnTo>
                      <a:lnTo>
                        <a:pt x="198" y="46"/>
                      </a:lnTo>
                      <a:lnTo>
                        <a:pt x="174" y="34"/>
                      </a:lnTo>
                      <a:lnTo>
                        <a:pt x="150" y="22"/>
                      </a:lnTo>
                      <a:lnTo>
                        <a:pt x="126" y="12"/>
                      </a:lnTo>
                      <a:lnTo>
                        <a:pt x="100" y="6"/>
                      </a:lnTo>
                      <a:lnTo>
                        <a:pt x="72" y="2"/>
                      </a:lnTo>
                      <a:lnTo>
                        <a:pt x="44" y="0"/>
                      </a:lnTo>
                      <a:close/>
                    </a:path>
                  </a:pathLst>
                </a:custGeom>
                <a:solidFill>
                  <a:schemeClr val="bg1"/>
                </a:solidFill>
                <a:ln w="9525">
                  <a:noFill/>
                  <a:round/>
                  <a:headEnd/>
                  <a:tailEnd/>
                </a:ln>
              </p:spPr>
              <p:txBody>
                <a:bodyPr/>
                <a:lstStyle/>
                <a:p>
                  <a:endParaRPr lang="es-ES" dirty="0"/>
                </a:p>
              </p:txBody>
            </p:sp>
            <p:sp>
              <p:nvSpPr>
                <p:cNvPr id="73" name="Freeform 68"/>
                <p:cNvSpPr>
                  <a:spLocks/>
                </p:cNvSpPr>
                <p:nvPr/>
              </p:nvSpPr>
              <p:spPr bwMode="auto">
                <a:xfrm>
                  <a:off x="-884" y="1450"/>
                  <a:ext cx="184" cy="184"/>
                </a:xfrm>
                <a:custGeom>
                  <a:avLst/>
                  <a:gdLst>
                    <a:gd name="T0" fmla="*/ 184 w 184"/>
                    <a:gd name="T1" fmla="*/ 92 h 184"/>
                    <a:gd name="T2" fmla="*/ 184 w 184"/>
                    <a:gd name="T3" fmla="*/ 92 h 184"/>
                    <a:gd name="T4" fmla="*/ 182 w 184"/>
                    <a:gd name="T5" fmla="*/ 112 h 184"/>
                    <a:gd name="T6" fmla="*/ 176 w 184"/>
                    <a:gd name="T7" fmla="*/ 128 h 184"/>
                    <a:gd name="T8" fmla="*/ 168 w 184"/>
                    <a:gd name="T9" fmla="*/ 144 h 184"/>
                    <a:gd name="T10" fmla="*/ 156 w 184"/>
                    <a:gd name="T11" fmla="*/ 158 h 184"/>
                    <a:gd name="T12" fmla="*/ 142 w 184"/>
                    <a:gd name="T13" fmla="*/ 168 h 184"/>
                    <a:gd name="T14" fmla="*/ 128 w 184"/>
                    <a:gd name="T15" fmla="*/ 178 h 184"/>
                    <a:gd name="T16" fmla="*/ 110 w 184"/>
                    <a:gd name="T17" fmla="*/ 182 h 184"/>
                    <a:gd name="T18" fmla="*/ 92 w 184"/>
                    <a:gd name="T19" fmla="*/ 184 h 184"/>
                    <a:gd name="T20" fmla="*/ 92 w 184"/>
                    <a:gd name="T21" fmla="*/ 184 h 184"/>
                    <a:gd name="T22" fmla="*/ 72 w 184"/>
                    <a:gd name="T23" fmla="*/ 182 h 184"/>
                    <a:gd name="T24" fmla="*/ 56 w 184"/>
                    <a:gd name="T25" fmla="*/ 178 h 184"/>
                    <a:gd name="T26" fmla="*/ 40 w 184"/>
                    <a:gd name="T27" fmla="*/ 168 h 184"/>
                    <a:gd name="T28" fmla="*/ 26 w 184"/>
                    <a:gd name="T29" fmla="*/ 158 h 184"/>
                    <a:gd name="T30" fmla="*/ 14 w 184"/>
                    <a:gd name="T31" fmla="*/ 144 h 184"/>
                    <a:gd name="T32" fmla="*/ 6 w 184"/>
                    <a:gd name="T33" fmla="*/ 128 h 184"/>
                    <a:gd name="T34" fmla="*/ 0 w 184"/>
                    <a:gd name="T35" fmla="*/ 112 h 184"/>
                    <a:gd name="T36" fmla="*/ 0 w 184"/>
                    <a:gd name="T37" fmla="*/ 92 h 184"/>
                    <a:gd name="T38" fmla="*/ 0 w 184"/>
                    <a:gd name="T39" fmla="*/ 92 h 184"/>
                    <a:gd name="T40" fmla="*/ 0 w 184"/>
                    <a:gd name="T41" fmla="*/ 74 h 184"/>
                    <a:gd name="T42" fmla="*/ 6 w 184"/>
                    <a:gd name="T43" fmla="*/ 56 h 184"/>
                    <a:gd name="T44" fmla="*/ 14 w 184"/>
                    <a:gd name="T45" fmla="*/ 40 h 184"/>
                    <a:gd name="T46" fmla="*/ 26 w 184"/>
                    <a:gd name="T47" fmla="*/ 28 h 184"/>
                    <a:gd name="T48" fmla="*/ 40 w 184"/>
                    <a:gd name="T49" fmla="*/ 16 h 184"/>
                    <a:gd name="T50" fmla="*/ 56 w 184"/>
                    <a:gd name="T51" fmla="*/ 8 h 184"/>
                    <a:gd name="T52" fmla="*/ 72 w 184"/>
                    <a:gd name="T53" fmla="*/ 2 h 184"/>
                    <a:gd name="T54" fmla="*/ 92 w 184"/>
                    <a:gd name="T55" fmla="*/ 0 h 184"/>
                    <a:gd name="T56" fmla="*/ 92 w 184"/>
                    <a:gd name="T57" fmla="*/ 0 h 184"/>
                    <a:gd name="T58" fmla="*/ 110 w 184"/>
                    <a:gd name="T59" fmla="*/ 2 h 184"/>
                    <a:gd name="T60" fmla="*/ 128 w 184"/>
                    <a:gd name="T61" fmla="*/ 8 h 184"/>
                    <a:gd name="T62" fmla="*/ 142 w 184"/>
                    <a:gd name="T63" fmla="*/ 16 h 184"/>
                    <a:gd name="T64" fmla="*/ 156 w 184"/>
                    <a:gd name="T65" fmla="*/ 28 h 184"/>
                    <a:gd name="T66" fmla="*/ 168 w 184"/>
                    <a:gd name="T67" fmla="*/ 40 h 184"/>
                    <a:gd name="T68" fmla="*/ 176 w 184"/>
                    <a:gd name="T69" fmla="*/ 56 h 184"/>
                    <a:gd name="T70" fmla="*/ 182 w 184"/>
                    <a:gd name="T71" fmla="*/ 74 h 184"/>
                    <a:gd name="T72" fmla="*/ 184 w 184"/>
                    <a:gd name="T73" fmla="*/ 92 h 184"/>
                    <a:gd name="T74" fmla="*/ 184 w 184"/>
                    <a:gd name="T75" fmla="*/ 92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84"/>
                    <a:gd name="T116" fmla="*/ 184 w 184"/>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84">
                      <a:moveTo>
                        <a:pt x="184" y="92"/>
                      </a:moveTo>
                      <a:lnTo>
                        <a:pt x="184" y="92"/>
                      </a:lnTo>
                      <a:lnTo>
                        <a:pt x="182" y="112"/>
                      </a:lnTo>
                      <a:lnTo>
                        <a:pt x="176" y="128"/>
                      </a:lnTo>
                      <a:lnTo>
                        <a:pt x="168" y="144"/>
                      </a:lnTo>
                      <a:lnTo>
                        <a:pt x="156" y="158"/>
                      </a:lnTo>
                      <a:lnTo>
                        <a:pt x="142" y="168"/>
                      </a:lnTo>
                      <a:lnTo>
                        <a:pt x="128" y="178"/>
                      </a:lnTo>
                      <a:lnTo>
                        <a:pt x="110" y="182"/>
                      </a:lnTo>
                      <a:lnTo>
                        <a:pt x="92" y="184"/>
                      </a:lnTo>
                      <a:lnTo>
                        <a:pt x="72" y="182"/>
                      </a:lnTo>
                      <a:lnTo>
                        <a:pt x="56" y="178"/>
                      </a:lnTo>
                      <a:lnTo>
                        <a:pt x="40" y="168"/>
                      </a:lnTo>
                      <a:lnTo>
                        <a:pt x="26" y="158"/>
                      </a:lnTo>
                      <a:lnTo>
                        <a:pt x="14" y="144"/>
                      </a:lnTo>
                      <a:lnTo>
                        <a:pt x="6" y="128"/>
                      </a:lnTo>
                      <a:lnTo>
                        <a:pt x="0" y="112"/>
                      </a:lnTo>
                      <a:lnTo>
                        <a:pt x="0" y="92"/>
                      </a:lnTo>
                      <a:lnTo>
                        <a:pt x="0" y="74"/>
                      </a:lnTo>
                      <a:lnTo>
                        <a:pt x="6" y="56"/>
                      </a:lnTo>
                      <a:lnTo>
                        <a:pt x="14" y="40"/>
                      </a:lnTo>
                      <a:lnTo>
                        <a:pt x="26" y="28"/>
                      </a:lnTo>
                      <a:lnTo>
                        <a:pt x="40" y="16"/>
                      </a:lnTo>
                      <a:lnTo>
                        <a:pt x="56" y="8"/>
                      </a:lnTo>
                      <a:lnTo>
                        <a:pt x="72" y="2"/>
                      </a:lnTo>
                      <a:lnTo>
                        <a:pt x="92" y="0"/>
                      </a:lnTo>
                      <a:lnTo>
                        <a:pt x="110" y="2"/>
                      </a:lnTo>
                      <a:lnTo>
                        <a:pt x="128" y="8"/>
                      </a:lnTo>
                      <a:lnTo>
                        <a:pt x="142" y="16"/>
                      </a:lnTo>
                      <a:lnTo>
                        <a:pt x="156" y="28"/>
                      </a:lnTo>
                      <a:lnTo>
                        <a:pt x="168" y="40"/>
                      </a:lnTo>
                      <a:lnTo>
                        <a:pt x="176" y="56"/>
                      </a:lnTo>
                      <a:lnTo>
                        <a:pt x="182" y="74"/>
                      </a:lnTo>
                      <a:lnTo>
                        <a:pt x="184" y="92"/>
                      </a:lnTo>
                      <a:close/>
                    </a:path>
                  </a:pathLst>
                </a:custGeom>
                <a:solidFill>
                  <a:schemeClr val="bg1"/>
                </a:solidFill>
                <a:ln w="9525">
                  <a:noFill/>
                  <a:round/>
                  <a:headEnd/>
                  <a:tailEnd/>
                </a:ln>
              </p:spPr>
              <p:txBody>
                <a:bodyPr/>
                <a:lstStyle/>
                <a:p>
                  <a:endParaRPr lang="es-ES" dirty="0"/>
                </a:p>
              </p:txBody>
            </p:sp>
          </p:grpSp>
        </p:grpSp>
        <p:grpSp>
          <p:nvGrpSpPr>
            <p:cNvPr id="30" name="Group 69"/>
            <p:cNvGrpSpPr>
              <a:grpSpLocks/>
            </p:cNvGrpSpPr>
            <p:nvPr/>
          </p:nvGrpSpPr>
          <p:grpSpPr bwMode="auto">
            <a:xfrm>
              <a:off x="1949" y="1126"/>
              <a:ext cx="114" cy="152"/>
              <a:chOff x="-1245" y="261"/>
              <a:chExt cx="437" cy="594"/>
            </a:xfrm>
          </p:grpSpPr>
          <p:sp>
            <p:nvSpPr>
              <p:cNvPr id="67" name="Freeform 70"/>
              <p:cNvSpPr>
                <a:spLocks noEditPoints="1"/>
              </p:cNvSpPr>
              <p:nvPr/>
            </p:nvSpPr>
            <p:spPr bwMode="auto">
              <a:xfrm>
                <a:off x="-1226" y="277"/>
                <a:ext cx="418" cy="578"/>
              </a:xfrm>
              <a:custGeom>
                <a:avLst/>
                <a:gdLst>
                  <a:gd name="T0" fmla="*/ 142 w 418"/>
                  <a:gd name="T1" fmla="*/ 126 h 578"/>
                  <a:gd name="T2" fmla="*/ 160 w 418"/>
                  <a:gd name="T3" fmla="*/ 92 h 578"/>
                  <a:gd name="T4" fmla="*/ 196 w 418"/>
                  <a:gd name="T5" fmla="*/ 72 h 578"/>
                  <a:gd name="T6" fmla="*/ 222 w 418"/>
                  <a:gd name="T7" fmla="*/ 72 h 578"/>
                  <a:gd name="T8" fmla="*/ 258 w 418"/>
                  <a:gd name="T9" fmla="*/ 92 h 578"/>
                  <a:gd name="T10" fmla="*/ 276 w 418"/>
                  <a:gd name="T11" fmla="*/ 126 h 578"/>
                  <a:gd name="T12" fmla="*/ 348 w 418"/>
                  <a:gd name="T13" fmla="*/ 194 h 578"/>
                  <a:gd name="T14" fmla="*/ 348 w 418"/>
                  <a:gd name="T15" fmla="*/ 126 h 578"/>
                  <a:gd name="T16" fmla="*/ 338 w 418"/>
                  <a:gd name="T17" fmla="*/ 86 h 578"/>
                  <a:gd name="T18" fmla="*/ 318 w 418"/>
                  <a:gd name="T19" fmla="*/ 50 h 578"/>
                  <a:gd name="T20" fmla="*/ 288 w 418"/>
                  <a:gd name="T21" fmla="*/ 24 h 578"/>
                  <a:gd name="T22" fmla="*/ 250 w 418"/>
                  <a:gd name="T23" fmla="*/ 6 h 578"/>
                  <a:gd name="T24" fmla="*/ 210 w 418"/>
                  <a:gd name="T25" fmla="*/ 0 h 578"/>
                  <a:gd name="T26" fmla="*/ 180 w 418"/>
                  <a:gd name="T27" fmla="*/ 2 h 578"/>
                  <a:gd name="T28" fmla="*/ 142 w 418"/>
                  <a:gd name="T29" fmla="*/ 16 h 578"/>
                  <a:gd name="T30" fmla="*/ 110 w 418"/>
                  <a:gd name="T31" fmla="*/ 40 h 578"/>
                  <a:gd name="T32" fmla="*/ 86 w 418"/>
                  <a:gd name="T33" fmla="*/ 74 h 578"/>
                  <a:gd name="T34" fmla="*/ 72 w 418"/>
                  <a:gd name="T35" fmla="*/ 112 h 578"/>
                  <a:gd name="T36" fmla="*/ 70 w 418"/>
                  <a:gd name="T37" fmla="*/ 194 h 578"/>
                  <a:gd name="T38" fmla="*/ 376 w 418"/>
                  <a:gd name="T39" fmla="*/ 228 h 578"/>
                  <a:gd name="T40" fmla="*/ 34 w 418"/>
                  <a:gd name="T41" fmla="*/ 228 h 578"/>
                  <a:gd name="T42" fmla="*/ 12 w 418"/>
                  <a:gd name="T43" fmla="*/ 240 h 578"/>
                  <a:gd name="T44" fmla="*/ 2 w 418"/>
                  <a:gd name="T45" fmla="*/ 262 h 578"/>
                  <a:gd name="T46" fmla="*/ 0 w 418"/>
                  <a:gd name="T47" fmla="*/ 536 h 578"/>
                  <a:gd name="T48" fmla="*/ 8 w 418"/>
                  <a:gd name="T49" fmla="*/ 560 h 578"/>
                  <a:gd name="T50" fmla="*/ 26 w 418"/>
                  <a:gd name="T51" fmla="*/ 576 h 578"/>
                  <a:gd name="T52" fmla="*/ 376 w 418"/>
                  <a:gd name="T53" fmla="*/ 578 h 578"/>
                  <a:gd name="T54" fmla="*/ 392 w 418"/>
                  <a:gd name="T55" fmla="*/ 576 h 578"/>
                  <a:gd name="T56" fmla="*/ 410 w 418"/>
                  <a:gd name="T57" fmla="*/ 560 h 578"/>
                  <a:gd name="T58" fmla="*/ 418 w 418"/>
                  <a:gd name="T59" fmla="*/ 536 h 578"/>
                  <a:gd name="T60" fmla="*/ 416 w 418"/>
                  <a:gd name="T61" fmla="*/ 262 h 578"/>
                  <a:gd name="T62" fmla="*/ 406 w 418"/>
                  <a:gd name="T63" fmla="*/ 240 h 578"/>
                  <a:gd name="T64" fmla="*/ 384 w 418"/>
                  <a:gd name="T65" fmla="*/ 228 h 578"/>
                  <a:gd name="T66" fmla="*/ 244 w 418"/>
                  <a:gd name="T67" fmla="*/ 442 h 578"/>
                  <a:gd name="T68" fmla="*/ 242 w 418"/>
                  <a:gd name="T69" fmla="*/ 454 h 578"/>
                  <a:gd name="T70" fmla="*/ 228 w 418"/>
                  <a:gd name="T71" fmla="*/ 468 h 578"/>
                  <a:gd name="T72" fmla="*/ 210 w 418"/>
                  <a:gd name="T73" fmla="*/ 474 h 578"/>
                  <a:gd name="T74" fmla="*/ 196 w 418"/>
                  <a:gd name="T75" fmla="*/ 472 h 578"/>
                  <a:gd name="T76" fmla="*/ 180 w 418"/>
                  <a:gd name="T77" fmla="*/ 460 h 578"/>
                  <a:gd name="T78" fmla="*/ 174 w 418"/>
                  <a:gd name="T79" fmla="*/ 442 h 578"/>
                  <a:gd name="T80" fmla="*/ 174 w 418"/>
                  <a:gd name="T81" fmla="*/ 334 h 578"/>
                  <a:gd name="T82" fmla="*/ 184 w 418"/>
                  <a:gd name="T83" fmla="*/ 318 h 578"/>
                  <a:gd name="T84" fmla="*/ 202 w 418"/>
                  <a:gd name="T85" fmla="*/ 308 h 578"/>
                  <a:gd name="T86" fmla="*/ 216 w 418"/>
                  <a:gd name="T87" fmla="*/ 308 h 578"/>
                  <a:gd name="T88" fmla="*/ 234 w 418"/>
                  <a:gd name="T89" fmla="*/ 318 h 578"/>
                  <a:gd name="T90" fmla="*/ 244 w 418"/>
                  <a:gd name="T91" fmla="*/ 334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8"/>
                  <a:gd name="T139" fmla="*/ 0 h 578"/>
                  <a:gd name="T140" fmla="*/ 418 w 418"/>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8" h="578">
                    <a:moveTo>
                      <a:pt x="140" y="140"/>
                    </a:moveTo>
                    <a:lnTo>
                      <a:pt x="140" y="140"/>
                    </a:lnTo>
                    <a:lnTo>
                      <a:pt x="142" y="126"/>
                    </a:lnTo>
                    <a:lnTo>
                      <a:pt x="146" y="112"/>
                    </a:lnTo>
                    <a:lnTo>
                      <a:pt x="152" y="102"/>
                    </a:lnTo>
                    <a:lnTo>
                      <a:pt x="160" y="92"/>
                    </a:lnTo>
                    <a:lnTo>
                      <a:pt x="170" y="82"/>
                    </a:lnTo>
                    <a:lnTo>
                      <a:pt x="182" y="76"/>
                    </a:lnTo>
                    <a:lnTo>
                      <a:pt x="196" y="72"/>
                    </a:lnTo>
                    <a:lnTo>
                      <a:pt x="210" y="70"/>
                    </a:lnTo>
                    <a:lnTo>
                      <a:pt x="222" y="72"/>
                    </a:lnTo>
                    <a:lnTo>
                      <a:pt x="236" y="76"/>
                    </a:lnTo>
                    <a:lnTo>
                      <a:pt x="248" y="82"/>
                    </a:lnTo>
                    <a:lnTo>
                      <a:pt x="258" y="92"/>
                    </a:lnTo>
                    <a:lnTo>
                      <a:pt x="266" y="102"/>
                    </a:lnTo>
                    <a:lnTo>
                      <a:pt x="272" y="112"/>
                    </a:lnTo>
                    <a:lnTo>
                      <a:pt x="276" y="126"/>
                    </a:lnTo>
                    <a:lnTo>
                      <a:pt x="278" y="140"/>
                    </a:lnTo>
                    <a:lnTo>
                      <a:pt x="278" y="194"/>
                    </a:lnTo>
                    <a:lnTo>
                      <a:pt x="348" y="194"/>
                    </a:lnTo>
                    <a:lnTo>
                      <a:pt x="348" y="140"/>
                    </a:lnTo>
                    <a:lnTo>
                      <a:pt x="348" y="126"/>
                    </a:lnTo>
                    <a:lnTo>
                      <a:pt x="346" y="112"/>
                    </a:lnTo>
                    <a:lnTo>
                      <a:pt x="342" y="98"/>
                    </a:lnTo>
                    <a:lnTo>
                      <a:pt x="338" y="86"/>
                    </a:lnTo>
                    <a:lnTo>
                      <a:pt x="332" y="74"/>
                    </a:lnTo>
                    <a:lnTo>
                      <a:pt x="326" y="62"/>
                    </a:lnTo>
                    <a:lnTo>
                      <a:pt x="318" y="50"/>
                    </a:lnTo>
                    <a:lnTo>
                      <a:pt x="308" y="40"/>
                    </a:lnTo>
                    <a:lnTo>
                      <a:pt x="298" y="32"/>
                    </a:lnTo>
                    <a:lnTo>
                      <a:pt x="288" y="24"/>
                    </a:lnTo>
                    <a:lnTo>
                      <a:pt x="276" y="16"/>
                    </a:lnTo>
                    <a:lnTo>
                      <a:pt x="264" y="10"/>
                    </a:lnTo>
                    <a:lnTo>
                      <a:pt x="250" y="6"/>
                    </a:lnTo>
                    <a:lnTo>
                      <a:pt x="238" y="2"/>
                    </a:lnTo>
                    <a:lnTo>
                      <a:pt x="224" y="0"/>
                    </a:lnTo>
                    <a:lnTo>
                      <a:pt x="210" y="0"/>
                    </a:lnTo>
                    <a:lnTo>
                      <a:pt x="194" y="0"/>
                    </a:lnTo>
                    <a:lnTo>
                      <a:pt x="180" y="2"/>
                    </a:lnTo>
                    <a:lnTo>
                      <a:pt x="168" y="6"/>
                    </a:lnTo>
                    <a:lnTo>
                      <a:pt x="154" y="10"/>
                    </a:lnTo>
                    <a:lnTo>
                      <a:pt x="142" y="16"/>
                    </a:lnTo>
                    <a:lnTo>
                      <a:pt x="130" y="24"/>
                    </a:lnTo>
                    <a:lnTo>
                      <a:pt x="120" y="32"/>
                    </a:lnTo>
                    <a:lnTo>
                      <a:pt x="110" y="40"/>
                    </a:lnTo>
                    <a:lnTo>
                      <a:pt x="102" y="50"/>
                    </a:lnTo>
                    <a:lnTo>
                      <a:pt x="94" y="62"/>
                    </a:lnTo>
                    <a:lnTo>
                      <a:pt x="86" y="74"/>
                    </a:lnTo>
                    <a:lnTo>
                      <a:pt x="80" y="86"/>
                    </a:lnTo>
                    <a:lnTo>
                      <a:pt x="76" y="98"/>
                    </a:lnTo>
                    <a:lnTo>
                      <a:pt x="72" y="112"/>
                    </a:lnTo>
                    <a:lnTo>
                      <a:pt x="70" y="126"/>
                    </a:lnTo>
                    <a:lnTo>
                      <a:pt x="70" y="140"/>
                    </a:lnTo>
                    <a:lnTo>
                      <a:pt x="70" y="194"/>
                    </a:lnTo>
                    <a:lnTo>
                      <a:pt x="140" y="194"/>
                    </a:lnTo>
                    <a:lnTo>
                      <a:pt x="140" y="140"/>
                    </a:lnTo>
                    <a:close/>
                    <a:moveTo>
                      <a:pt x="376" y="228"/>
                    </a:moveTo>
                    <a:lnTo>
                      <a:pt x="44" y="228"/>
                    </a:lnTo>
                    <a:lnTo>
                      <a:pt x="34" y="228"/>
                    </a:lnTo>
                    <a:lnTo>
                      <a:pt x="26" y="230"/>
                    </a:lnTo>
                    <a:lnTo>
                      <a:pt x="20" y="234"/>
                    </a:lnTo>
                    <a:lnTo>
                      <a:pt x="12" y="240"/>
                    </a:lnTo>
                    <a:lnTo>
                      <a:pt x="8" y="246"/>
                    </a:lnTo>
                    <a:lnTo>
                      <a:pt x="4" y="254"/>
                    </a:lnTo>
                    <a:lnTo>
                      <a:pt x="2" y="262"/>
                    </a:lnTo>
                    <a:lnTo>
                      <a:pt x="0" y="270"/>
                    </a:lnTo>
                    <a:lnTo>
                      <a:pt x="0" y="536"/>
                    </a:lnTo>
                    <a:lnTo>
                      <a:pt x="2" y="544"/>
                    </a:lnTo>
                    <a:lnTo>
                      <a:pt x="4" y="552"/>
                    </a:lnTo>
                    <a:lnTo>
                      <a:pt x="8" y="560"/>
                    </a:lnTo>
                    <a:lnTo>
                      <a:pt x="12" y="566"/>
                    </a:lnTo>
                    <a:lnTo>
                      <a:pt x="20" y="572"/>
                    </a:lnTo>
                    <a:lnTo>
                      <a:pt x="26" y="576"/>
                    </a:lnTo>
                    <a:lnTo>
                      <a:pt x="34" y="578"/>
                    </a:lnTo>
                    <a:lnTo>
                      <a:pt x="44" y="578"/>
                    </a:lnTo>
                    <a:lnTo>
                      <a:pt x="376" y="578"/>
                    </a:lnTo>
                    <a:lnTo>
                      <a:pt x="384" y="578"/>
                    </a:lnTo>
                    <a:lnTo>
                      <a:pt x="392" y="576"/>
                    </a:lnTo>
                    <a:lnTo>
                      <a:pt x="398" y="572"/>
                    </a:lnTo>
                    <a:lnTo>
                      <a:pt x="406" y="566"/>
                    </a:lnTo>
                    <a:lnTo>
                      <a:pt x="410" y="560"/>
                    </a:lnTo>
                    <a:lnTo>
                      <a:pt x="414" y="552"/>
                    </a:lnTo>
                    <a:lnTo>
                      <a:pt x="416" y="544"/>
                    </a:lnTo>
                    <a:lnTo>
                      <a:pt x="418" y="536"/>
                    </a:lnTo>
                    <a:lnTo>
                      <a:pt x="418" y="270"/>
                    </a:lnTo>
                    <a:lnTo>
                      <a:pt x="416" y="262"/>
                    </a:lnTo>
                    <a:lnTo>
                      <a:pt x="414" y="254"/>
                    </a:lnTo>
                    <a:lnTo>
                      <a:pt x="410" y="246"/>
                    </a:lnTo>
                    <a:lnTo>
                      <a:pt x="406" y="240"/>
                    </a:lnTo>
                    <a:lnTo>
                      <a:pt x="398" y="234"/>
                    </a:lnTo>
                    <a:lnTo>
                      <a:pt x="392" y="230"/>
                    </a:lnTo>
                    <a:lnTo>
                      <a:pt x="384" y="228"/>
                    </a:lnTo>
                    <a:lnTo>
                      <a:pt x="376" y="228"/>
                    </a:lnTo>
                    <a:close/>
                    <a:moveTo>
                      <a:pt x="244" y="442"/>
                    </a:moveTo>
                    <a:lnTo>
                      <a:pt x="244" y="442"/>
                    </a:lnTo>
                    <a:lnTo>
                      <a:pt x="244" y="448"/>
                    </a:lnTo>
                    <a:lnTo>
                      <a:pt x="242" y="454"/>
                    </a:lnTo>
                    <a:lnTo>
                      <a:pt x="238" y="460"/>
                    </a:lnTo>
                    <a:lnTo>
                      <a:pt x="234" y="464"/>
                    </a:lnTo>
                    <a:lnTo>
                      <a:pt x="228" y="468"/>
                    </a:lnTo>
                    <a:lnTo>
                      <a:pt x="222" y="472"/>
                    </a:lnTo>
                    <a:lnTo>
                      <a:pt x="216" y="474"/>
                    </a:lnTo>
                    <a:lnTo>
                      <a:pt x="210" y="474"/>
                    </a:lnTo>
                    <a:lnTo>
                      <a:pt x="202" y="474"/>
                    </a:lnTo>
                    <a:lnTo>
                      <a:pt x="196" y="472"/>
                    </a:lnTo>
                    <a:lnTo>
                      <a:pt x="190" y="468"/>
                    </a:lnTo>
                    <a:lnTo>
                      <a:pt x="184" y="464"/>
                    </a:lnTo>
                    <a:lnTo>
                      <a:pt x="180" y="460"/>
                    </a:lnTo>
                    <a:lnTo>
                      <a:pt x="176" y="454"/>
                    </a:lnTo>
                    <a:lnTo>
                      <a:pt x="174" y="448"/>
                    </a:lnTo>
                    <a:lnTo>
                      <a:pt x="174" y="442"/>
                    </a:lnTo>
                    <a:lnTo>
                      <a:pt x="174" y="340"/>
                    </a:lnTo>
                    <a:lnTo>
                      <a:pt x="174" y="334"/>
                    </a:lnTo>
                    <a:lnTo>
                      <a:pt x="176" y="328"/>
                    </a:lnTo>
                    <a:lnTo>
                      <a:pt x="180" y="322"/>
                    </a:lnTo>
                    <a:lnTo>
                      <a:pt x="184" y="318"/>
                    </a:lnTo>
                    <a:lnTo>
                      <a:pt x="190" y="314"/>
                    </a:lnTo>
                    <a:lnTo>
                      <a:pt x="196" y="310"/>
                    </a:lnTo>
                    <a:lnTo>
                      <a:pt x="202" y="308"/>
                    </a:lnTo>
                    <a:lnTo>
                      <a:pt x="210" y="308"/>
                    </a:lnTo>
                    <a:lnTo>
                      <a:pt x="216" y="308"/>
                    </a:lnTo>
                    <a:lnTo>
                      <a:pt x="222" y="310"/>
                    </a:lnTo>
                    <a:lnTo>
                      <a:pt x="228" y="314"/>
                    </a:lnTo>
                    <a:lnTo>
                      <a:pt x="234" y="318"/>
                    </a:lnTo>
                    <a:lnTo>
                      <a:pt x="238" y="322"/>
                    </a:lnTo>
                    <a:lnTo>
                      <a:pt x="242" y="328"/>
                    </a:lnTo>
                    <a:lnTo>
                      <a:pt x="244" y="334"/>
                    </a:lnTo>
                    <a:lnTo>
                      <a:pt x="244" y="340"/>
                    </a:lnTo>
                    <a:lnTo>
                      <a:pt x="244" y="442"/>
                    </a:lnTo>
                    <a:close/>
                  </a:path>
                </a:pathLst>
              </a:custGeom>
              <a:solidFill>
                <a:schemeClr val="tx1">
                  <a:alpha val="38823"/>
                </a:schemeClr>
              </a:solidFill>
              <a:ln w="9525">
                <a:noFill/>
                <a:round/>
                <a:headEnd/>
                <a:tailEnd/>
              </a:ln>
            </p:spPr>
            <p:txBody>
              <a:bodyPr/>
              <a:lstStyle/>
              <a:p>
                <a:endParaRPr lang="es-ES" dirty="0"/>
              </a:p>
            </p:txBody>
          </p:sp>
          <p:sp>
            <p:nvSpPr>
              <p:cNvPr id="68" name="Freeform 71"/>
              <p:cNvSpPr>
                <a:spLocks noEditPoints="1"/>
              </p:cNvSpPr>
              <p:nvPr/>
            </p:nvSpPr>
            <p:spPr bwMode="auto">
              <a:xfrm>
                <a:off x="-1245" y="261"/>
                <a:ext cx="418" cy="578"/>
              </a:xfrm>
              <a:custGeom>
                <a:avLst/>
                <a:gdLst>
                  <a:gd name="T0" fmla="*/ 142 w 418"/>
                  <a:gd name="T1" fmla="*/ 126 h 578"/>
                  <a:gd name="T2" fmla="*/ 160 w 418"/>
                  <a:gd name="T3" fmla="*/ 92 h 578"/>
                  <a:gd name="T4" fmla="*/ 196 w 418"/>
                  <a:gd name="T5" fmla="*/ 72 h 578"/>
                  <a:gd name="T6" fmla="*/ 222 w 418"/>
                  <a:gd name="T7" fmla="*/ 72 h 578"/>
                  <a:gd name="T8" fmla="*/ 258 w 418"/>
                  <a:gd name="T9" fmla="*/ 92 h 578"/>
                  <a:gd name="T10" fmla="*/ 276 w 418"/>
                  <a:gd name="T11" fmla="*/ 126 h 578"/>
                  <a:gd name="T12" fmla="*/ 348 w 418"/>
                  <a:gd name="T13" fmla="*/ 194 h 578"/>
                  <a:gd name="T14" fmla="*/ 348 w 418"/>
                  <a:gd name="T15" fmla="*/ 126 h 578"/>
                  <a:gd name="T16" fmla="*/ 338 w 418"/>
                  <a:gd name="T17" fmla="*/ 86 h 578"/>
                  <a:gd name="T18" fmla="*/ 318 w 418"/>
                  <a:gd name="T19" fmla="*/ 50 h 578"/>
                  <a:gd name="T20" fmla="*/ 288 w 418"/>
                  <a:gd name="T21" fmla="*/ 24 h 578"/>
                  <a:gd name="T22" fmla="*/ 250 w 418"/>
                  <a:gd name="T23" fmla="*/ 6 h 578"/>
                  <a:gd name="T24" fmla="*/ 210 w 418"/>
                  <a:gd name="T25" fmla="*/ 0 h 578"/>
                  <a:gd name="T26" fmla="*/ 180 w 418"/>
                  <a:gd name="T27" fmla="*/ 2 h 578"/>
                  <a:gd name="T28" fmla="*/ 142 w 418"/>
                  <a:gd name="T29" fmla="*/ 16 h 578"/>
                  <a:gd name="T30" fmla="*/ 110 w 418"/>
                  <a:gd name="T31" fmla="*/ 40 h 578"/>
                  <a:gd name="T32" fmla="*/ 86 w 418"/>
                  <a:gd name="T33" fmla="*/ 74 h 578"/>
                  <a:gd name="T34" fmla="*/ 72 w 418"/>
                  <a:gd name="T35" fmla="*/ 112 h 578"/>
                  <a:gd name="T36" fmla="*/ 70 w 418"/>
                  <a:gd name="T37" fmla="*/ 194 h 578"/>
                  <a:gd name="T38" fmla="*/ 376 w 418"/>
                  <a:gd name="T39" fmla="*/ 228 h 578"/>
                  <a:gd name="T40" fmla="*/ 34 w 418"/>
                  <a:gd name="T41" fmla="*/ 228 h 578"/>
                  <a:gd name="T42" fmla="*/ 12 w 418"/>
                  <a:gd name="T43" fmla="*/ 240 h 578"/>
                  <a:gd name="T44" fmla="*/ 2 w 418"/>
                  <a:gd name="T45" fmla="*/ 262 h 578"/>
                  <a:gd name="T46" fmla="*/ 0 w 418"/>
                  <a:gd name="T47" fmla="*/ 536 h 578"/>
                  <a:gd name="T48" fmla="*/ 8 w 418"/>
                  <a:gd name="T49" fmla="*/ 560 h 578"/>
                  <a:gd name="T50" fmla="*/ 26 w 418"/>
                  <a:gd name="T51" fmla="*/ 576 h 578"/>
                  <a:gd name="T52" fmla="*/ 376 w 418"/>
                  <a:gd name="T53" fmla="*/ 578 h 578"/>
                  <a:gd name="T54" fmla="*/ 392 w 418"/>
                  <a:gd name="T55" fmla="*/ 576 h 578"/>
                  <a:gd name="T56" fmla="*/ 410 w 418"/>
                  <a:gd name="T57" fmla="*/ 560 h 578"/>
                  <a:gd name="T58" fmla="*/ 418 w 418"/>
                  <a:gd name="T59" fmla="*/ 536 h 578"/>
                  <a:gd name="T60" fmla="*/ 416 w 418"/>
                  <a:gd name="T61" fmla="*/ 262 h 578"/>
                  <a:gd name="T62" fmla="*/ 406 w 418"/>
                  <a:gd name="T63" fmla="*/ 240 h 578"/>
                  <a:gd name="T64" fmla="*/ 384 w 418"/>
                  <a:gd name="T65" fmla="*/ 228 h 578"/>
                  <a:gd name="T66" fmla="*/ 244 w 418"/>
                  <a:gd name="T67" fmla="*/ 442 h 578"/>
                  <a:gd name="T68" fmla="*/ 242 w 418"/>
                  <a:gd name="T69" fmla="*/ 454 h 578"/>
                  <a:gd name="T70" fmla="*/ 228 w 418"/>
                  <a:gd name="T71" fmla="*/ 468 h 578"/>
                  <a:gd name="T72" fmla="*/ 210 w 418"/>
                  <a:gd name="T73" fmla="*/ 474 h 578"/>
                  <a:gd name="T74" fmla="*/ 196 w 418"/>
                  <a:gd name="T75" fmla="*/ 472 h 578"/>
                  <a:gd name="T76" fmla="*/ 180 w 418"/>
                  <a:gd name="T77" fmla="*/ 460 h 578"/>
                  <a:gd name="T78" fmla="*/ 174 w 418"/>
                  <a:gd name="T79" fmla="*/ 442 h 578"/>
                  <a:gd name="T80" fmla="*/ 174 w 418"/>
                  <a:gd name="T81" fmla="*/ 334 h 578"/>
                  <a:gd name="T82" fmla="*/ 184 w 418"/>
                  <a:gd name="T83" fmla="*/ 318 h 578"/>
                  <a:gd name="T84" fmla="*/ 202 w 418"/>
                  <a:gd name="T85" fmla="*/ 308 h 578"/>
                  <a:gd name="T86" fmla="*/ 216 w 418"/>
                  <a:gd name="T87" fmla="*/ 308 h 578"/>
                  <a:gd name="T88" fmla="*/ 234 w 418"/>
                  <a:gd name="T89" fmla="*/ 318 h 578"/>
                  <a:gd name="T90" fmla="*/ 244 w 418"/>
                  <a:gd name="T91" fmla="*/ 334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8"/>
                  <a:gd name="T139" fmla="*/ 0 h 578"/>
                  <a:gd name="T140" fmla="*/ 418 w 418"/>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8" h="578">
                    <a:moveTo>
                      <a:pt x="140" y="140"/>
                    </a:moveTo>
                    <a:lnTo>
                      <a:pt x="140" y="140"/>
                    </a:lnTo>
                    <a:lnTo>
                      <a:pt x="142" y="126"/>
                    </a:lnTo>
                    <a:lnTo>
                      <a:pt x="146" y="112"/>
                    </a:lnTo>
                    <a:lnTo>
                      <a:pt x="152" y="102"/>
                    </a:lnTo>
                    <a:lnTo>
                      <a:pt x="160" y="92"/>
                    </a:lnTo>
                    <a:lnTo>
                      <a:pt x="170" y="82"/>
                    </a:lnTo>
                    <a:lnTo>
                      <a:pt x="182" y="76"/>
                    </a:lnTo>
                    <a:lnTo>
                      <a:pt x="196" y="72"/>
                    </a:lnTo>
                    <a:lnTo>
                      <a:pt x="210" y="70"/>
                    </a:lnTo>
                    <a:lnTo>
                      <a:pt x="222" y="72"/>
                    </a:lnTo>
                    <a:lnTo>
                      <a:pt x="236" y="76"/>
                    </a:lnTo>
                    <a:lnTo>
                      <a:pt x="248" y="82"/>
                    </a:lnTo>
                    <a:lnTo>
                      <a:pt x="258" y="92"/>
                    </a:lnTo>
                    <a:lnTo>
                      <a:pt x="266" y="102"/>
                    </a:lnTo>
                    <a:lnTo>
                      <a:pt x="272" y="112"/>
                    </a:lnTo>
                    <a:lnTo>
                      <a:pt x="276" y="126"/>
                    </a:lnTo>
                    <a:lnTo>
                      <a:pt x="278" y="140"/>
                    </a:lnTo>
                    <a:lnTo>
                      <a:pt x="278" y="194"/>
                    </a:lnTo>
                    <a:lnTo>
                      <a:pt x="348" y="194"/>
                    </a:lnTo>
                    <a:lnTo>
                      <a:pt x="348" y="140"/>
                    </a:lnTo>
                    <a:lnTo>
                      <a:pt x="348" y="126"/>
                    </a:lnTo>
                    <a:lnTo>
                      <a:pt x="346" y="112"/>
                    </a:lnTo>
                    <a:lnTo>
                      <a:pt x="342" y="98"/>
                    </a:lnTo>
                    <a:lnTo>
                      <a:pt x="338" y="86"/>
                    </a:lnTo>
                    <a:lnTo>
                      <a:pt x="332" y="74"/>
                    </a:lnTo>
                    <a:lnTo>
                      <a:pt x="326" y="62"/>
                    </a:lnTo>
                    <a:lnTo>
                      <a:pt x="318" y="50"/>
                    </a:lnTo>
                    <a:lnTo>
                      <a:pt x="308" y="40"/>
                    </a:lnTo>
                    <a:lnTo>
                      <a:pt x="298" y="32"/>
                    </a:lnTo>
                    <a:lnTo>
                      <a:pt x="288" y="24"/>
                    </a:lnTo>
                    <a:lnTo>
                      <a:pt x="276" y="16"/>
                    </a:lnTo>
                    <a:lnTo>
                      <a:pt x="264" y="10"/>
                    </a:lnTo>
                    <a:lnTo>
                      <a:pt x="250" y="6"/>
                    </a:lnTo>
                    <a:lnTo>
                      <a:pt x="238" y="2"/>
                    </a:lnTo>
                    <a:lnTo>
                      <a:pt x="224" y="0"/>
                    </a:lnTo>
                    <a:lnTo>
                      <a:pt x="210" y="0"/>
                    </a:lnTo>
                    <a:lnTo>
                      <a:pt x="194" y="0"/>
                    </a:lnTo>
                    <a:lnTo>
                      <a:pt x="180" y="2"/>
                    </a:lnTo>
                    <a:lnTo>
                      <a:pt x="168" y="6"/>
                    </a:lnTo>
                    <a:lnTo>
                      <a:pt x="154" y="10"/>
                    </a:lnTo>
                    <a:lnTo>
                      <a:pt x="142" y="16"/>
                    </a:lnTo>
                    <a:lnTo>
                      <a:pt x="130" y="24"/>
                    </a:lnTo>
                    <a:lnTo>
                      <a:pt x="120" y="32"/>
                    </a:lnTo>
                    <a:lnTo>
                      <a:pt x="110" y="40"/>
                    </a:lnTo>
                    <a:lnTo>
                      <a:pt x="102" y="50"/>
                    </a:lnTo>
                    <a:lnTo>
                      <a:pt x="94" y="62"/>
                    </a:lnTo>
                    <a:lnTo>
                      <a:pt x="86" y="74"/>
                    </a:lnTo>
                    <a:lnTo>
                      <a:pt x="80" y="86"/>
                    </a:lnTo>
                    <a:lnTo>
                      <a:pt x="76" y="98"/>
                    </a:lnTo>
                    <a:lnTo>
                      <a:pt x="72" y="112"/>
                    </a:lnTo>
                    <a:lnTo>
                      <a:pt x="70" y="126"/>
                    </a:lnTo>
                    <a:lnTo>
                      <a:pt x="70" y="140"/>
                    </a:lnTo>
                    <a:lnTo>
                      <a:pt x="70" y="194"/>
                    </a:lnTo>
                    <a:lnTo>
                      <a:pt x="140" y="194"/>
                    </a:lnTo>
                    <a:lnTo>
                      <a:pt x="140" y="140"/>
                    </a:lnTo>
                    <a:close/>
                    <a:moveTo>
                      <a:pt x="376" y="228"/>
                    </a:moveTo>
                    <a:lnTo>
                      <a:pt x="44" y="228"/>
                    </a:lnTo>
                    <a:lnTo>
                      <a:pt x="34" y="228"/>
                    </a:lnTo>
                    <a:lnTo>
                      <a:pt x="26" y="230"/>
                    </a:lnTo>
                    <a:lnTo>
                      <a:pt x="20" y="234"/>
                    </a:lnTo>
                    <a:lnTo>
                      <a:pt x="12" y="240"/>
                    </a:lnTo>
                    <a:lnTo>
                      <a:pt x="8" y="246"/>
                    </a:lnTo>
                    <a:lnTo>
                      <a:pt x="4" y="254"/>
                    </a:lnTo>
                    <a:lnTo>
                      <a:pt x="2" y="262"/>
                    </a:lnTo>
                    <a:lnTo>
                      <a:pt x="0" y="270"/>
                    </a:lnTo>
                    <a:lnTo>
                      <a:pt x="0" y="536"/>
                    </a:lnTo>
                    <a:lnTo>
                      <a:pt x="2" y="544"/>
                    </a:lnTo>
                    <a:lnTo>
                      <a:pt x="4" y="552"/>
                    </a:lnTo>
                    <a:lnTo>
                      <a:pt x="8" y="560"/>
                    </a:lnTo>
                    <a:lnTo>
                      <a:pt x="12" y="566"/>
                    </a:lnTo>
                    <a:lnTo>
                      <a:pt x="20" y="572"/>
                    </a:lnTo>
                    <a:lnTo>
                      <a:pt x="26" y="576"/>
                    </a:lnTo>
                    <a:lnTo>
                      <a:pt x="34" y="578"/>
                    </a:lnTo>
                    <a:lnTo>
                      <a:pt x="44" y="578"/>
                    </a:lnTo>
                    <a:lnTo>
                      <a:pt x="376" y="578"/>
                    </a:lnTo>
                    <a:lnTo>
                      <a:pt x="384" y="578"/>
                    </a:lnTo>
                    <a:lnTo>
                      <a:pt x="392" y="576"/>
                    </a:lnTo>
                    <a:lnTo>
                      <a:pt x="398" y="572"/>
                    </a:lnTo>
                    <a:lnTo>
                      <a:pt x="406" y="566"/>
                    </a:lnTo>
                    <a:lnTo>
                      <a:pt x="410" y="560"/>
                    </a:lnTo>
                    <a:lnTo>
                      <a:pt x="414" y="552"/>
                    </a:lnTo>
                    <a:lnTo>
                      <a:pt x="416" y="544"/>
                    </a:lnTo>
                    <a:lnTo>
                      <a:pt x="418" y="536"/>
                    </a:lnTo>
                    <a:lnTo>
                      <a:pt x="418" y="270"/>
                    </a:lnTo>
                    <a:lnTo>
                      <a:pt x="416" y="262"/>
                    </a:lnTo>
                    <a:lnTo>
                      <a:pt x="414" y="254"/>
                    </a:lnTo>
                    <a:lnTo>
                      <a:pt x="410" y="246"/>
                    </a:lnTo>
                    <a:lnTo>
                      <a:pt x="406" y="240"/>
                    </a:lnTo>
                    <a:lnTo>
                      <a:pt x="398" y="234"/>
                    </a:lnTo>
                    <a:lnTo>
                      <a:pt x="392" y="230"/>
                    </a:lnTo>
                    <a:lnTo>
                      <a:pt x="384" y="228"/>
                    </a:lnTo>
                    <a:lnTo>
                      <a:pt x="376" y="228"/>
                    </a:lnTo>
                    <a:close/>
                    <a:moveTo>
                      <a:pt x="244" y="442"/>
                    </a:moveTo>
                    <a:lnTo>
                      <a:pt x="244" y="442"/>
                    </a:lnTo>
                    <a:lnTo>
                      <a:pt x="244" y="448"/>
                    </a:lnTo>
                    <a:lnTo>
                      <a:pt x="242" y="454"/>
                    </a:lnTo>
                    <a:lnTo>
                      <a:pt x="238" y="460"/>
                    </a:lnTo>
                    <a:lnTo>
                      <a:pt x="234" y="464"/>
                    </a:lnTo>
                    <a:lnTo>
                      <a:pt x="228" y="468"/>
                    </a:lnTo>
                    <a:lnTo>
                      <a:pt x="222" y="472"/>
                    </a:lnTo>
                    <a:lnTo>
                      <a:pt x="216" y="474"/>
                    </a:lnTo>
                    <a:lnTo>
                      <a:pt x="210" y="474"/>
                    </a:lnTo>
                    <a:lnTo>
                      <a:pt x="202" y="474"/>
                    </a:lnTo>
                    <a:lnTo>
                      <a:pt x="196" y="472"/>
                    </a:lnTo>
                    <a:lnTo>
                      <a:pt x="190" y="468"/>
                    </a:lnTo>
                    <a:lnTo>
                      <a:pt x="184" y="464"/>
                    </a:lnTo>
                    <a:lnTo>
                      <a:pt x="180" y="460"/>
                    </a:lnTo>
                    <a:lnTo>
                      <a:pt x="176" y="454"/>
                    </a:lnTo>
                    <a:lnTo>
                      <a:pt x="174" y="448"/>
                    </a:lnTo>
                    <a:lnTo>
                      <a:pt x="174" y="442"/>
                    </a:lnTo>
                    <a:lnTo>
                      <a:pt x="174" y="340"/>
                    </a:lnTo>
                    <a:lnTo>
                      <a:pt x="174" y="334"/>
                    </a:lnTo>
                    <a:lnTo>
                      <a:pt x="176" y="328"/>
                    </a:lnTo>
                    <a:lnTo>
                      <a:pt x="180" y="322"/>
                    </a:lnTo>
                    <a:lnTo>
                      <a:pt x="184" y="318"/>
                    </a:lnTo>
                    <a:lnTo>
                      <a:pt x="190" y="314"/>
                    </a:lnTo>
                    <a:lnTo>
                      <a:pt x="196" y="310"/>
                    </a:lnTo>
                    <a:lnTo>
                      <a:pt x="202" y="308"/>
                    </a:lnTo>
                    <a:lnTo>
                      <a:pt x="210" y="308"/>
                    </a:lnTo>
                    <a:lnTo>
                      <a:pt x="216" y="308"/>
                    </a:lnTo>
                    <a:lnTo>
                      <a:pt x="222" y="310"/>
                    </a:lnTo>
                    <a:lnTo>
                      <a:pt x="228" y="314"/>
                    </a:lnTo>
                    <a:lnTo>
                      <a:pt x="234" y="318"/>
                    </a:lnTo>
                    <a:lnTo>
                      <a:pt x="238" y="322"/>
                    </a:lnTo>
                    <a:lnTo>
                      <a:pt x="242" y="328"/>
                    </a:lnTo>
                    <a:lnTo>
                      <a:pt x="244" y="334"/>
                    </a:lnTo>
                    <a:lnTo>
                      <a:pt x="244" y="340"/>
                    </a:lnTo>
                    <a:lnTo>
                      <a:pt x="244" y="442"/>
                    </a:lnTo>
                    <a:close/>
                  </a:path>
                </a:pathLst>
              </a:custGeom>
              <a:solidFill>
                <a:schemeClr val="bg1"/>
              </a:solidFill>
              <a:ln w="9525">
                <a:noFill/>
                <a:round/>
                <a:headEnd/>
                <a:tailEnd/>
              </a:ln>
            </p:spPr>
            <p:txBody>
              <a:bodyPr/>
              <a:lstStyle/>
              <a:p>
                <a:endParaRPr lang="es-ES" dirty="0"/>
              </a:p>
            </p:txBody>
          </p:sp>
        </p:grpSp>
        <p:grpSp>
          <p:nvGrpSpPr>
            <p:cNvPr id="32" name="Group 72"/>
            <p:cNvGrpSpPr>
              <a:grpSpLocks/>
            </p:cNvGrpSpPr>
            <p:nvPr/>
          </p:nvGrpSpPr>
          <p:grpSpPr bwMode="auto">
            <a:xfrm rot="1292458">
              <a:off x="2800" y="735"/>
              <a:ext cx="147" cy="198"/>
              <a:chOff x="4129" y="1900"/>
              <a:chExt cx="689" cy="924"/>
            </a:xfrm>
          </p:grpSpPr>
          <p:sp>
            <p:nvSpPr>
              <p:cNvPr id="64" name="Freeform 73"/>
              <p:cNvSpPr>
                <a:spLocks noEditPoints="1"/>
              </p:cNvSpPr>
              <p:nvPr/>
            </p:nvSpPr>
            <p:spPr bwMode="auto">
              <a:xfrm>
                <a:off x="4129" y="1900"/>
                <a:ext cx="689" cy="924"/>
              </a:xfrm>
              <a:custGeom>
                <a:avLst/>
                <a:gdLst>
                  <a:gd name="T0" fmla="*/ 5 w 1379"/>
                  <a:gd name="T1" fmla="*/ 2 h 1849"/>
                  <a:gd name="T2" fmla="*/ 4 w 1379"/>
                  <a:gd name="T3" fmla="*/ 2 h 1849"/>
                  <a:gd name="T4" fmla="*/ 4 w 1379"/>
                  <a:gd name="T5" fmla="*/ 2 h 1849"/>
                  <a:gd name="T6" fmla="*/ 3 w 1379"/>
                  <a:gd name="T7" fmla="*/ 1 h 1849"/>
                  <a:gd name="T8" fmla="*/ 3 w 1379"/>
                  <a:gd name="T9" fmla="*/ 1 h 1849"/>
                  <a:gd name="T10" fmla="*/ 3 w 1379"/>
                  <a:gd name="T11" fmla="*/ 0 h 1849"/>
                  <a:gd name="T12" fmla="*/ 3 w 1379"/>
                  <a:gd name="T13" fmla="*/ 0 h 1849"/>
                  <a:gd name="T14" fmla="*/ 2 w 1379"/>
                  <a:gd name="T15" fmla="*/ 0 h 1849"/>
                  <a:gd name="T16" fmla="*/ 2 w 1379"/>
                  <a:gd name="T17" fmla="*/ 0 h 1849"/>
                  <a:gd name="T18" fmla="*/ 1 w 1379"/>
                  <a:gd name="T19" fmla="*/ 0 h 1849"/>
                  <a:gd name="T20" fmla="*/ 1 w 1379"/>
                  <a:gd name="T21" fmla="*/ 0 h 1849"/>
                  <a:gd name="T22" fmla="*/ 1 w 1379"/>
                  <a:gd name="T23" fmla="*/ 1 h 1849"/>
                  <a:gd name="T24" fmla="*/ 1 w 1379"/>
                  <a:gd name="T25" fmla="*/ 1 h 1849"/>
                  <a:gd name="T26" fmla="*/ 1 w 1379"/>
                  <a:gd name="T27" fmla="*/ 2 h 1849"/>
                  <a:gd name="T28" fmla="*/ 0 w 1379"/>
                  <a:gd name="T29" fmla="*/ 2 h 1849"/>
                  <a:gd name="T30" fmla="*/ 0 w 1379"/>
                  <a:gd name="T31" fmla="*/ 3 h 1849"/>
                  <a:gd name="T32" fmla="*/ 0 w 1379"/>
                  <a:gd name="T33" fmla="*/ 4 h 1849"/>
                  <a:gd name="T34" fmla="*/ 0 w 1379"/>
                  <a:gd name="T35" fmla="*/ 5 h 1849"/>
                  <a:gd name="T36" fmla="*/ 0 w 1379"/>
                  <a:gd name="T37" fmla="*/ 6 h 1849"/>
                  <a:gd name="T38" fmla="*/ 1 w 1379"/>
                  <a:gd name="T39" fmla="*/ 6 h 1849"/>
                  <a:gd name="T40" fmla="*/ 1 w 1379"/>
                  <a:gd name="T41" fmla="*/ 7 h 1849"/>
                  <a:gd name="T42" fmla="*/ 2 w 1379"/>
                  <a:gd name="T43" fmla="*/ 7 h 1849"/>
                  <a:gd name="T44" fmla="*/ 3 w 1379"/>
                  <a:gd name="T45" fmla="*/ 7 h 1849"/>
                  <a:gd name="T46" fmla="*/ 4 w 1379"/>
                  <a:gd name="T47" fmla="*/ 6 h 1849"/>
                  <a:gd name="T48" fmla="*/ 4 w 1379"/>
                  <a:gd name="T49" fmla="*/ 5 h 1849"/>
                  <a:gd name="T50" fmla="*/ 5 w 1379"/>
                  <a:gd name="T51" fmla="*/ 5 h 1849"/>
                  <a:gd name="T52" fmla="*/ 5 w 1379"/>
                  <a:gd name="T53" fmla="*/ 4 h 1849"/>
                  <a:gd name="T54" fmla="*/ 5 w 1379"/>
                  <a:gd name="T55" fmla="*/ 3 h 1849"/>
                  <a:gd name="T56" fmla="*/ 1 w 1379"/>
                  <a:gd name="T57" fmla="*/ 0 h 1849"/>
                  <a:gd name="T58" fmla="*/ 2 w 1379"/>
                  <a:gd name="T59" fmla="*/ 0 h 1849"/>
                  <a:gd name="T60" fmla="*/ 2 w 1379"/>
                  <a:gd name="T61" fmla="*/ 0 h 1849"/>
                  <a:gd name="T62" fmla="*/ 3 w 1379"/>
                  <a:gd name="T63" fmla="*/ 0 h 1849"/>
                  <a:gd name="T64" fmla="*/ 3 w 1379"/>
                  <a:gd name="T65" fmla="*/ 0 h 1849"/>
                  <a:gd name="T66" fmla="*/ 3 w 1379"/>
                  <a:gd name="T67" fmla="*/ 1 h 1849"/>
                  <a:gd name="T68" fmla="*/ 3 w 1379"/>
                  <a:gd name="T69" fmla="*/ 1 h 1849"/>
                  <a:gd name="T70" fmla="*/ 3 w 1379"/>
                  <a:gd name="T71" fmla="*/ 1 h 1849"/>
                  <a:gd name="T72" fmla="*/ 2 w 1379"/>
                  <a:gd name="T73" fmla="*/ 1 h 1849"/>
                  <a:gd name="T74" fmla="*/ 2 w 1379"/>
                  <a:gd name="T75" fmla="*/ 1 h 1849"/>
                  <a:gd name="T76" fmla="*/ 1 w 1379"/>
                  <a:gd name="T77" fmla="*/ 1 h 1849"/>
                  <a:gd name="T78" fmla="*/ 4 w 1379"/>
                  <a:gd name="T79" fmla="*/ 6 h 1849"/>
                  <a:gd name="T80" fmla="*/ 3 w 1379"/>
                  <a:gd name="T81" fmla="*/ 6 h 1849"/>
                  <a:gd name="T82" fmla="*/ 3 w 1379"/>
                  <a:gd name="T83" fmla="*/ 6 h 1849"/>
                  <a:gd name="T84" fmla="*/ 2 w 1379"/>
                  <a:gd name="T85" fmla="*/ 6 h 1849"/>
                  <a:gd name="T86" fmla="*/ 1 w 1379"/>
                  <a:gd name="T87" fmla="*/ 6 h 1849"/>
                  <a:gd name="T88" fmla="*/ 1 w 1379"/>
                  <a:gd name="T89" fmla="*/ 6 h 1849"/>
                  <a:gd name="T90" fmla="*/ 0 w 1379"/>
                  <a:gd name="T91" fmla="*/ 6 h 1849"/>
                  <a:gd name="T92" fmla="*/ 0 w 1379"/>
                  <a:gd name="T93" fmla="*/ 5 h 1849"/>
                  <a:gd name="T94" fmla="*/ 0 w 1379"/>
                  <a:gd name="T95" fmla="*/ 4 h 1849"/>
                  <a:gd name="T96" fmla="*/ 0 w 1379"/>
                  <a:gd name="T97" fmla="*/ 4 h 1849"/>
                  <a:gd name="T98" fmla="*/ 0 w 1379"/>
                  <a:gd name="T99" fmla="*/ 3 h 1849"/>
                  <a:gd name="T100" fmla="*/ 1 w 1379"/>
                  <a:gd name="T101" fmla="*/ 2 h 1849"/>
                  <a:gd name="T102" fmla="*/ 1 w 1379"/>
                  <a:gd name="T103" fmla="*/ 2 h 1849"/>
                  <a:gd name="T104" fmla="*/ 2 w 1379"/>
                  <a:gd name="T105" fmla="*/ 2 h 1849"/>
                  <a:gd name="T106" fmla="*/ 2 w 1379"/>
                  <a:gd name="T107" fmla="*/ 2 h 1849"/>
                  <a:gd name="T108" fmla="*/ 3 w 1379"/>
                  <a:gd name="T109" fmla="*/ 2 h 1849"/>
                  <a:gd name="T110" fmla="*/ 3 w 1379"/>
                  <a:gd name="T111" fmla="*/ 2 h 1849"/>
                  <a:gd name="T112" fmla="*/ 3 w 1379"/>
                  <a:gd name="T113" fmla="*/ 3 h 1849"/>
                  <a:gd name="T114" fmla="*/ 4 w 1379"/>
                  <a:gd name="T115" fmla="*/ 3 h 1849"/>
                  <a:gd name="T116" fmla="*/ 4 w 1379"/>
                  <a:gd name="T117" fmla="*/ 4 h 1849"/>
                  <a:gd name="T118" fmla="*/ 4 w 1379"/>
                  <a:gd name="T119" fmla="*/ 4 h 1849"/>
                  <a:gd name="T120" fmla="*/ 4 w 1379"/>
                  <a:gd name="T121" fmla="*/ 5 h 1849"/>
                  <a:gd name="T122" fmla="*/ 4 w 1379"/>
                  <a:gd name="T123" fmla="*/ 5 h 18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9"/>
                  <a:gd name="T187" fmla="*/ 0 h 1849"/>
                  <a:gd name="T188" fmla="*/ 1379 w 1379"/>
                  <a:gd name="T189" fmla="*/ 1849 h 18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9" h="1849">
                    <a:moveTo>
                      <a:pt x="1254" y="763"/>
                    </a:moveTo>
                    <a:lnTo>
                      <a:pt x="1310" y="702"/>
                    </a:lnTo>
                    <a:lnTo>
                      <a:pt x="1320" y="690"/>
                    </a:lnTo>
                    <a:lnTo>
                      <a:pt x="1325" y="677"/>
                    </a:lnTo>
                    <a:lnTo>
                      <a:pt x="1327" y="665"/>
                    </a:lnTo>
                    <a:lnTo>
                      <a:pt x="1325" y="652"/>
                    </a:lnTo>
                    <a:lnTo>
                      <a:pt x="1320" y="640"/>
                    </a:lnTo>
                    <a:lnTo>
                      <a:pt x="1312" y="627"/>
                    </a:lnTo>
                    <a:lnTo>
                      <a:pt x="1302" y="615"/>
                    </a:lnTo>
                    <a:lnTo>
                      <a:pt x="1290" y="603"/>
                    </a:lnTo>
                    <a:lnTo>
                      <a:pt x="1210" y="527"/>
                    </a:lnTo>
                    <a:lnTo>
                      <a:pt x="1197" y="515"/>
                    </a:lnTo>
                    <a:lnTo>
                      <a:pt x="1185" y="507"/>
                    </a:lnTo>
                    <a:lnTo>
                      <a:pt x="1172" y="500"/>
                    </a:lnTo>
                    <a:lnTo>
                      <a:pt x="1159" y="495"/>
                    </a:lnTo>
                    <a:lnTo>
                      <a:pt x="1147" y="493"/>
                    </a:lnTo>
                    <a:lnTo>
                      <a:pt x="1134" y="497"/>
                    </a:lnTo>
                    <a:lnTo>
                      <a:pt x="1122" y="502"/>
                    </a:lnTo>
                    <a:lnTo>
                      <a:pt x="1111" y="513"/>
                    </a:lnTo>
                    <a:lnTo>
                      <a:pt x="1052" y="573"/>
                    </a:lnTo>
                    <a:lnTo>
                      <a:pt x="1027" y="558"/>
                    </a:lnTo>
                    <a:lnTo>
                      <a:pt x="1001" y="543"/>
                    </a:lnTo>
                    <a:lnTo>
                      <a:pt x="972" y="530"/>
                    </a:lnTo>
                    <a:lnTo>
                      <a:pt x="946" y="518"/>
                    </a:lnTo>
                    <a:lnTo>
                      <a:pt x="916" y="508"/>
                    </a:lnTo>
                    <a:lnTo>
                      <a:pt x="887" y="498"/>
                    </a:lnTo>
                    <a:lnTo>
                      <a:pt x="857" y="490"/>
                    </a:lnTo>
                    <a:lnTo>
                      <a:pt x="827" y="483"/>
                    </a:lnTo>
                    <a:lnTo>
                      <a:pt x="827" y="455"/>
                    </a:lnTo>
                    <a:lnTo>
                      <a:pt x="851" y="438"/>
                    </a:lnTo>
                    <a:lnTo>
                      <a:pt x="872" y="417"/>
                    </a:lnTo>
                    <a:lnTo>
                      <a:pt x="892" y="393"/>
                    </a:lnTo>
                    <a:lnTo>
                      <a:pt x="907" y="369"/>
                    </a:lnTo>
                    <a:lnTo>
                      <a:pt x="921" y="340"/>
                    </a:lnTo>
                    <a:lnTo>
                      <a:pt x="931" y="312"/>
                    </a:lnTo>
                    <a:lnTo>
                      <a:pt x="936" y="280"/>
                    </a:lnTo>
                    <a:lnTo>
                      <a:pt x="937" y="265"/>
                    </a:lnTo>
                    <a:lnTo>
                      <a:pt x="937" y="249"/>
                    </a:lnTo>
                    <a:lnTo>
                      <a:pt x="937" y="224"/>
                    </a:lnTo>
                    <a:lnTo>
                      <a:pt x="932" y="199"/>
                    </a:lnTo>
                    <a:lnTo>
                      <a:pt x="927" y="175"/>
                    </a:lnTo>
                    <a:lnTo>
                      <a:pt x="919" y="152"/>
                    </a:lnTo>
                    <a:lnTo>
                      <a:pt x="907" y="130"/>
                    </a:lnTo>
                    <a:lnTo>
                      <a:pt x="896" y="110"/>
                    </a:lnTo>
                    <a:lnTo>
                      <a:pt x="881" y="90"/>
                    </a:lnTo>
                    <a:lnTo>
                      <a:pt x="866" y="74"/>
                    </a:lnTo>
                    <a:lnTo>
                      <a:pt x="847" y="57"/>
                    </a:lnTo>
                    <a:lnTo>
                      <a:pt x="829" y="42"/>
                    </a:lnTo>
                    <a:lnTo>
                      <a:pt x="808" y="30"/>
                    </a:lnTo>
                    <a:lnTo>
                      <a:pt x="786" y="20"/>
                    </a:lnTo>
                    <a:lnTo>
                      <a:pt x="763" y="10"/>
                    </a:lnTo>
                    <a:lnTo>
                      <a:pt x="739" y="5"/>
                    </a:lnTo>
                    <a:lnTo>
                      <a:pt x="714" y="2"/>
                    </a:lnTo>
                    <a:lnTo>
                      <a:pt x="689" y="0"/>
                    </a:lnTo>
                    <a:lnTo>
                      <a:pt x="664" y="2"/>
                    </a:lnTo>
                    <a:lnTo>
                      <a:pt x="639" y="5"/>
                    </a:lnTo>
                    <a:lnTo>
                      <a:pt x="616" y="10"/>
                    </a:lnTo>
                    <a:lnTo>
                      <a:pt x="593" y="20"/>
                    </a:lnTo>
                    <a:lnTo>
                      <a:pt x="571" y="30"/>
                    </a:lnTo>
                    <a:lnTo>
                      <a:pt x="551" y="42"/>
                    </a:lnTo>
                    <a:lnTo>
                      <a:pt x="531" y="57"/>
                    </a:lnTo>
                    <a:lnTo>
                      <a:pt x="513" y="74"/>
                    </a:lnTo>
                    <a:lnTo>
                      <a:pt x="498" y="90"/>
                    </a:lnTo>
                    <a:lnTo>
                      <a:pt x="483" y="110"/>
                    </a:lnTo>
                    <a:lnTo>
                      <a:pt x="471" y="130"/>
                    </a:lnTo>
                    <a:lnTo>
                      <a:pt x="460" y="152"/>
                    </a:lnTo>
                    <a:lnTo>
                      <a:pt x="451" y="175"/>
                    </a:lnTo>
                    <a:lnTo>
                      <a:pt x="446" y="199"/>
                    </a:lnTo>
                    <a:lnTo>
                      <a:pt x="441" y="224"/>
                    </a:lnTo>
                    <a:lnTo>
                      <a:pt x="441" y="249"/>
                    </a:lnTo>
                    <a:lnTo>
                      <a:pt x="441" y="265"/>
                    </a:lnTo>
                    <a:lnTo>
                      <a:pt x="443" y="280"/>
                    </a:lnTo>
                    <a:lnTo>
                      <a:pt x="448" y="312"/>
                    </a:lnTo>
                    <a:lnTo>
                      <a:pt x="458" y="340"/>
                    </a:lnTo>
                    <a:lnTo>
                      <a:pt x="471" y="369"/>
                    </a:lnTo>
                    <a:lnTo>
                      <a:pt x="486" y="393"/>
                    </a:lnTo>
                    <a:lnTo>
                      <a:pt x="506" y="417"/>
                    </a:lnTo>
                    <a:lnTo>
                      <a:pt x="528" y="438"/>
                    </a:lnTo>
                    <a:lnTo>
                      <a:pt x="551" y="455"/>
                    </a:lnTo>
                    <a:lnTo>
                      <a:pt x="551" y="483"/>
                    </a:lnTo>
                    <a:lnTo>
                      <a:pt x="523" y="490"/>
                    </a:lnTo>
                    <a:lnTo>
                      <a:pt x="493" y="498"/>
                    </a:lnTo>
                    <a:lnTo>
                      <a:pt x="465" y="507"/>
                    </a:lnTo>
                    <a:lnTo>
                      <a:pt x="438" y="517"/>
                    </a:lnTo>
                    <a:lnTo>
                      <a:pt x="410" y="528"/>
                    </a:lnTo>
                    <a:lnTo>
                      <a:pt x="383" y="542"/>
                    </a:lnTo>
                    <a:lnTo>
                      <a:pt x="358" y="555"/>
                    </a:lnTo>
                    <a:lnTo>
                      <a:pt x="333" y="570"/>
                    </a:lnTo>
                    <a:lnTo>
                      <a:pt x="308" y="585"/>
                    </a:lnTo>
                    <a:lnTo>
                      <a:pt x="285" y="602"/>
                    </a:lnTo>
                    <a:lnTo>
                      <a:pt x="261" y="618"/>
                    </a:lnTo>
                    <a:lnTo>
                      <a:pt x="238" y="638"/>
                    </a:lnTo>
                    <a:lnTo>
                      <a:pt x="216" y="657"/>
                    </a:lnTo>
                    <a:lnTo>
                      <a:pt x="196" y="677"/>
                    </a:lnTo>
                    <a:lnTo>
                      <a:pt x="176" y="698"/>
                    </a:lnTo>
                    <a:lnTo>
                      <a:pt x="158" y="720"/>
                    </a:lnTo>
                    <a:lnTo>
                      <a:pt x="140" y="743"/>
                    </a:lnTo>
                    <a:lnTo>
                      <a:pt x="123" y="767"/>
                    </a:lnTo>
                    <a:lnTo>
                      <a:pt x="107" y="792"/>
                    </a:lnTo>
                    <a:lnTo>
                      <a:pt x="92" y="816"/>
                    </a:lnTo>
                    <a:lnTo>
                      <a:pt x="78" y="841"/>
                    </a:lnTo>
                    <a:lnTo>
                      <a:pt x="65" y="868"/>
                    </a:lnTo>
                    <a:lnTo>
                      <a:pt x="53" y="895"/>
                    </a:lnTo>
                    <a:lnTo>
                      <a:pt x="42" y="921"/>
                    </a:lnTo>
                    <a:lnTo>
                      <a:pt x="32" y="950"/>
                    </a:lnTo>
                    <a:lnTo>
                      <a:pt x="23" y="978"/>
                    </a:lnTo>
                    <a:lnTo>
                      <a:pt x="17" y="1008"/>
                    </a:lnTo>
                    <a:lnTo>
                      <a:pt x="12" y="1038"/>
                    </a:lnTo>
                    <a:lnTo>
                      <a:pt x="7" y="1068"/>
                    </a:lnTo>
                    <a:lnTo>
                      <a:pt x="3" y="1098"/>
                    </a:lnTo>
                    <a:lnTo>
                      <a:pt x="0" y="1128"/>
                    </a:lnTo>
                    <a:lnTo>
                      <a:pt x="0" y="1160"/>
                    </a:lnTo>
                    <a:lnTo>
                      <a:pt x="2" y="1195"/>
                    </a:lnTo>
                    <a:lnTo>
                      <a:pt x="3" y="1229"/>
                    </a:lnTo>
                    <a:lnTo>
                      <a:pt x="8" y="1264"/>
                    </a:lnTo>
                    <a:lnTo>
                      <a:pt x="13" y="1298"/>
                    </a:lnTo>
                    <a:lnTo>
                      <a:pt x="22" y="1331"/>
                    </a:lnTo>
                    <a:lnTo>
                      <a:pt x="32" y="1364"/>
                    </a:lnTo>
                    <a:lnTo>
                      <a:pt x="42" y="1396"/>
                    </a:lnTo>
                    <a:lnTo>
                      <a:pt x="55" y="1428"/>
                    </a:lnTo>
                    <a:lnTo>
                      <a:pt x="68" y="1458"/>
                    </a:lnTo>
                    <a:lnTo>
                      <a:pt x="83" y="1488"/>
                    </a:lnTo>
                    <a:lnTo>
                      <a:pt x="100" y="1518"/>
                    </a:lnTo>
                    <a:lnTo>
                      <a:pt x="118" y="1544"/>
                    </a:lnTo>
                    <a:lnTo>
                      <a:pt x="137" y="1573"/>
                    </a:lnTo>
                    <a:lnTo>
                      <a:pt x="158" y="1598"/>
                    </a:lnTo>
                    <a:lnTo>
                      <a:pt x="180" y="1623"/>
                    </a:lnTo>
                    <a:lnTo>
                      <a:pt x="201" y="1647"/>
                    </a:lnTo>
                    <a:lnTo>
                      <a:pt x="226" y="1669"/>
                    </a:lnTo>
                    <a:lnTo>
                      <a:pt x="251" y="1691"/>
                    </a:lnTo>
                    <a:lnTo>
                      <a:pt x="276" y="1712"/>
                    </a:lnTo>
                    <a:lnTo>
                      <a:pt x="305" y="1731"/>
                    </a:lnTo>
                    <a:lnTo>
                      <a:pt x="331" y="1749"/>
                    </a:lnTo>
                    <a:lnTo>
                      <a:pt x="361" y="1766"/>
                    </a:lnTo>
                    <a:lnTo>
                      <a:pt x="391" y="1781"/>
                    </a:lnTo>
                    <a:lnTo>
                      <a:pt x="421" y="1794"/>
                    </a:lnTo>
                    <a:lnTo>
                      <a:pt x="453" y="1807"/>
                    </a:lnTo>
                    <a:lnTo>
                      <a:pt x="485" y="1817"/>
                    </a:lnTo>
                    <a:lnTo>
                      <a:pt x="518" y="1827"/>
                    </a:lnTo>
                    <a:lnTo>
                      <a:pt x="551" y="1834"/>
                    </a:lnTo>
                    <a:lnTo>
                      <a:pt x="584" y="1841"/>
                    </a:lnTo>
                    <a:lnTo>
                      <a:pt x="619" y="1846"/>
                    </a:lnTo>
                    <a:lnTo>
                      <a:pt x="654" y="1847"/>
                    </a:lnTo>
                    <a:lnTo>
                      <a:pt x="689" y="1849"/>
                    </a:lnTo>
                    <a:lnTo>
                      <a:pt x="724" y="1847"/>
                    </a:lnTo>
                    <a:lnTo>
                      <a:pt x="759" y="1846"/>
                    </a:lnTo>
                    <a:lnTo>
                      <a:pt x="794" y="1841"/>
                    </a:lnTo>
                    <a:lnTo>
                      <a:pt x="827" y="1834"/>
                    </a:lnTo>
                    <a:lnTo>
                      <a:pt x="862" y="1827"/>
                    </a:lnTo>
                    <a:lnTo>
                      <a:pt x="894" y="1817"/>
                    </a:lnTo>
                    <a:lnTo>
                      <a:pt x="926" y="1807"/>
                    </a:lnTo>
                    <a:lnTo>
                      <a:pt x="957" y="1794"/>
                    </a:lnTo>
                    <a:lnTo>
                      <a:pt x="989" y="1781"/>
                    </a:lnTo>
                    <a:lnTo>
                      <a:pt x="1017" y="1766"/>
                    </a:lnTo>
                    <a:lnTo>
                      <a:pt x="1047" y="1749"/>
                    </a:lnTo>
                    <a:lnTo>
                      <a:pt x="1076" y="1731"/>
                    </a:lnTo>
                    <a:lnTo>
                      <a:pt x="1102" y="1712"/>
                    </a:lnTo>
                    <a:lnTo>
                      <a:pt x="1127" y="1691"/>
                    </a:lnTo>
                    <a:lnTo>
                      <a:pt x="1152" y="1669"/>
                    </a:lnTo>
                    <a:lnTo>
                      <a:pt x="1177" y="1647"/>
                    </a:lnTo>
                    <a:lnTo>
                      <a:pt x="1200" y="1623"/>
                    </a:lnTo>
                    <a:lnTo>
                      <a:pt x="1222" y="1598"/>
                    </a:lnTo>
                    <a:lnTo>
                      <a:pt x="1242" y="1573"/>
                    </a:lnTo>
                    <a:lnTo>
                      <a:pt x="1260" y="1544"/>
                    </a:lnTo>
                    <a:lnTo>
                      <a:pt x="1279" y="1518"/>
                    </a:lnTo>
                    <a:lnTo>
                      <a:pt x="1295" y="1488"/>
                    </a:lnTo>
                    <a:lnTo>
                      <a:pt x="1310" y="1458"/>
                    </a:lnTo>
                    <a:lnTo>
                      <a:pt x="1325" y="1428"/>
                    </a:lnTo>
                    <a:lnTo>
                      <a:pt x="1337" y="1396"/>
                    </a:lnTo>
                    <a:lnTo>
                      <a:pt x="1347" y="1364"/>
                    </a:lnTo>
                    <a:lnTo>
                      <a:pt x="1357" y="1331"/>
                    </a:lnTo>
                    <a:lnTo>
                      <a:pt x="1365" y="1298"/>
                    </a:lnTo>
                    <a:lnTo>
                      <a:pt x="1370" y="1264"/>
                    </a:lnTo>
                    <a:lnTo>
                      <a:pt x="1375" y="1229"/>
                    </a:lnTo>
                    <a:lnTo>
                      <a:pt x="1379" y="1195"/>
                    </a:lnTo>
                    <a:lnTo>
                      <a:pt x="1379" y="1160"/>
                    </a:lnTo>
                    <a:lnTo>
                      <a:pt x="1379" y="1131"/>
                    </a:lnTo>
                    <a:lnTo>
                      <a:pt x="1377" y="1105"/>
                    </a:lnTo>
                    <a:lnTo>
                      <a:pt x="1374" y="1078"/>
                    </a:lnTo>
                    <a:lnTo>
                      <a:pt x="1370" y="1051"/>
                    </a:lnTo>
                    <a:lnTo>
                      <a:pt x="1365" y="1025"/>
                    </a:lnTo>
                    <a:lnTo>
                      <a:pt x="1360" y="998"/>
                    </a:lnTo>
                    <a:lnTo>
                      <a:pt x="1354" y="973"/>
                    </a:lnTo>
                    <a:lnTo>
                      <a:pt x="1345" y="948"/>
                    </a:lnTo>
                    <a:lnTo>
                      <a:pt x="1337" y="923"/>
                    </a:lnTo>
                    <a:lnTo>
                      <a:pt x="1329" y="898"/>
                    </a:lnTo>
                    <a:lnTo>
                      <a:pt x="1307" y="851"/>
                    </a:lnTo>
                    <a:lnTo>
                      <a:pt x="1282" y="806"/>
                    </a:lnTo>
                    <a:lnTo>
                      <a:pt x="1254" y="763"/>
                    </a:lnTo>
                    <a:close/>
                    <a:moveTo>
                      <a:pt x="481" y="249"/>
                    </a:moveTo>
                    <a:lnTo>
                      <a:pt x="481" y="249"/>
                    </a:lnTo>
                    <a:lnTo>
                      <a:pt x="483" y="227"/>
                    </a:lnTo>
                    <a:lnTo>
                      <a:pt x="486" y="207"/>
                    </a:lnTo>
                    <a:lnTo>
                      <a:pt x="491" y="187"/>
                    </a:lnTo>
                    <a:lnTo>
                      <a:pt x="498" y="169"/>
                    </a:lnTo>
                    <a:lnTo>
                      <a:pt x="506" y="150"/>
                    </a:lnTo>
                    <a:lnTo>
                      <a:pt x="516" y="132"/>
                    </a:lnTo>
                    <a:lnTo>
                      <a:pt x="529" y="117"/>
                    </a:lnTo>
                    <a:lnTo>
                      <a:pt x="543" y="102"/>
                    </a:lnTo>
                    <a:lnTo>
                      <a:pt x="558" y="89"/>
                    </a:lnTo>
                    <a:lnTo>
                      <a:pt x="573" y="75"/>
                    </a:lnTo>
                    <a:lnTo>
                      <a:pt x="589" y="65"/>
                    </a:lnTo>
                    <a:lnTo>
                      <a:pt x="608" y="57"/>
                    </a:lnTo>
                    <a:lnTo>
                      <a:pt x="628" y="50"/>
                    </a:lnTo>
                    <a:lnTo>
                      <a:pt x="648" y="45"/>
                    </a:lnTo>
                    <a:lnTo>
                      <a:pt x="668" y="42"/>
                    </a:lnTo>
                    <a:lnTo>
                      <a:pt x="689" y="40"/>
                    </a:lnTo>
                    <a:lnTo>
                      <a:pt x="711" y="42"/>
                    </a:lnTo>
                    <a:lnTo>
                      <a:pt x="731" y="45"/>
                    </a:lnTo>
                    <a:lnTo>
                      <a:pt x="751" y="50"/>
                    </a:lnTo>
                    <a:lnTo>
                      <a:pt x="771" y="57"/>
                    </a:lnTo>
                    <a:lnTo>
                      <a:pt x="789" y="65"/>
                    </a:lnTo>
                    <a:lnTo>
                      <a:pt x="806" y="75"/>
                    </a:lnTo>
                    <a:lnTo>
                      <a:pt x="822" y="89"/>
                    </a:lnTo>
                    <a:lnTo>
                      <a:pt x="837" y="102"/>
                    </a:lnTo>
                    <a:lnTo>
                      <a:pt x="851" y="117"/>
                    </a:lnTo>
                    <a:lnTo>
                      <a:pt x="862" y="132"/>
                    </a:lnTo>
                    <a:lnTo>
                      <a:pt x="872" y="150"/>
                    </a:lnTo>
                    <a:lnTo>
                      <a:pt x="881" y="169"/>
                    </a:lnTo>
                    <a:lnTo>
                      <a:pt x="889" y="187"/>
                    </a:lnTo>
                    <a:lnTo>
                      <a:pt x="894" y="207"/>
                    </a:lnTo>
                    <a:lnTo>
                      <a:pt x="896" y="227"/>
                    </a:lnTo>
                    <a:lnTo>
                      <a:pt x="897" y="249"/>
                    </a:lnTo>
                    <a:lnTo>
                      <a:pt x="896" y="272"/>
                    </a:lnTo>
                    <a:lnTo>
                      <a:pt x="892" y="294"/>
                    </a:lnTo>
                    <a:lnTo>
                      <a:pt x="887" y="315"/>
                    </a:lnTo>
                    <a:lnTo>
                      <a:pt x="879" y="335"/>
                    </a:lnTo>
                    <a:lnTo>
                      <a:pt x="869" y="355"/>
                    </a:lnTo>
                    <a:lnTo>
                      <a:pt x="857" y="374"/>
                    </a:lnTo>
                    <a:lnTo>
                      <a:pt x="842" y="390"/>
                    </a:lnTo>
                    <a:lnTo>
                      <a:pt x="827" y="405"/>
                    </a:lnTo>
                    <a:lnTo>
                      <a:pt x="827" y="400"/>
                    </a:lnTo>
                    <a:lnTo>
                      <a:pt x="826" y="383"/>
                    </a:lnTo>
                    <a:lnTo>
                      <a:pt x="821" y="370"/>
                    </a:lnTo>
                    <a:lnTo>
                      <a:pt x="814" y="360"/>
                    </a:lnTo>
                    <a:lnTo>
                      <a:pt x="803" y="354"/>
                    </a:lnTo>
                    <a:lnTo>
                      <a:pt x="791" y="347"/>
                    </a:lnTo>
                    <a:lnTo>
                      <a:pt x="778" y="344"/>
                    </a:lnTo>
                    <a:lnTo>
                      <a:pt x="761" y="342"/>
                    </a:lnTo>
                    <a:lnTo>
                      <a:pt x="744" y="340"/>
                    </a:lnTo>
                    <a:lnTo>
                      <a:pt x="634" y="340"/>
                    </a:lnTo>
                    <a:lnTo>
                      <a:pt x="618" y="342"/>
                    </a:lnTo>
                    <a:lnTo>
                      <a:pt x="601" y="344"/>
                    </a:lnTo>
                    <a:lnTo>
                      <a:pt x="588" y="347"/>
                    </a:lnTo>
                    <a:lnTo>
                      <a:pt x="576" y="354"/>
                    </a:lnTo>
                    <a:lnTo>
                      <a:pt x="566" y="360"/>
                    </a:lnTo>
                    <a:lnTo>
                      <a:pt x="558" y="370"/>
                    </a:lnTo>
                    <a:lnTo>
                      <a:pt x="553" y="383"/>
                    </a:lnTo>
                    <a:lnTo>
                      <a:pt x="551" y="400"/>
                    </a:lnTo>
                    <a:lnTo>
                      <a:pt x="551" y="405"/>
                    </a:lnTo>
                    <a:lnTo>
                      <a:pt x="536" y="390"/>
                    </a:lnTo>
                    <a:lnTo>
                      <a:pt x="523" y="374"/>
                    </a:lnTo>
                    <a:lnTo>
                      <a:pt x="509" y="355"/>
                    </a:lnTo>
                    <a:lnTo>
                      <a:pt x="499" y="335"/>
                    </a:lnTo>
                    <a:lnTo>
                      <a:pt x="493" y="315"/>
                    </a:lnTo>
                    <a:lnTo>
                      <a:pt x="486" y="294"/>
                    </a:lnTo>
                    <a:lnTo>
                      <a:pt x="483" y="272"/>
                    </a:lnTo>
                    <a:lnTo>
                      <a:pt x="481" y="249"/>
                    </a:lnTo>
                    <a:close/>
                    <a:moveTo>
                      <a:pt x="1109" y="1556"/>
                    </a:moveTo>
                    <a:lnTo>
                      <a:pt x="1009" y="1454"/>
                    </a:lnTo>
                    <a:lnTo>
                      <a:pt x="984" y="1479"/>
                    </a:lnTo>
                    <a:lnTo>
                      <a:pt x="1086" y="1579"/>
                    </a:lnTo>
                    <a:lnTo>
                      <a:pt x="1066" y="1596"/>
                    </a:lnTo>
                    <a:lnTo>
                      <a:pt x="1046" y="1613"/>
                    </a:lnTo>
                    <a:lnTo>
                      <a:pt x="1026" y="1629"/>
                    </a:lnTo>
                    <a:lnTo>
                      <a:pt x="1004" y="1642"/>
                    </a:lnTo>
                    <a:lnTo>
                      <a:pt x="982" y="1656"/>
                    </a:lnTo>
                    <a:lnTo>
                      <a:pt x="961" y="1669"/>
                    </a:lnTo>
                    <a:lnTo>
                      <a:pt x="937" y="1681"/>
                    </a:lnTo>
                    <a:lnTo>
                      <a:pt x="912" y="1691"/>
                    </a:lnTo>
                    <a:lnTo>
                      <a:pt x="889" y="1701"/>
                    </a:lnTo>
                    <a:lnTo>
                      <a:pt x="864" y="1709"/>
                    </a:lnTo>
                    <a:lnTo>
                      <a:pt x="839" y="1717"/>
                    </a:lnTo>
                    <a:lnTo>
                      <a:pt x="812" y="1722"/>
                    </a:lnTo>
                    <a:lnTo>
                      <a:pt x="788" y="1727"/>
                    </a:lnTo>
                    <a:lnTo>
                      <a:pt x="761" y="1732"/>
                    </a:lnTo>
                    <a:lnTo>
                      <a:pt x="734" y="1734"/>
                    </a:lnTo>
                    <a:lnTo>
                      <a:pt x="706" y="1736"/>
                    </a:lnTo>
                    <a:lnTo>
                      <a:pt x="706" y="1596"/>
                    </a:lnTo>
                    <a:lnTo>
                      <a:pt x="673" y="1596"/>
                    </a:lnTo>
                    <a:lnTo>
                      <a:pt x="673" y="1736"/>
                    </a:lnTo>
                    <a:lnTo>
                      <a:pt x="644" y="1734"/>
                    </a:lnTo>
                    <a:lnTo>
                      <a:pt x="618" y="1732"/>
                    </a:lnTo>
                    <a:lnTo>
                      <a:pt x="591" y="1727"/>
                    </a:lnTo>
                    <a:lnTo>
                      <a:pt x="564" y="1722"/>
                    </a:lnTo>
                    <a:lnTo>
                      <a:pt x="539" y="1717"/>
                    </a:lnTo>
                    <a:lnTo>
                      <a:pt x="514" y="1709"/>
                    </a:lnTo>
                    <a:lnTo>
                      <a:pt x="489" y="1701"/>
                    </a:lnTo>
                    <a:lnTo>
                      <a:pt x="465" y="1691"/>
                    </a:lnTo>
                    <a:lnTo>
                      <a:pt x="441" y="1681"/>
                    </a:lnTo>
                    <a:lnTo>
                      <a:pt x="418" y="1669"/>
                    </a:lnTo>
                    <a:lnTo>
                      <a:pt x="396" y="1656"/>
                    </a:lnTo>
                    <a:lnTo>
                      <a:pt x="375" y="1642"/>
                    </a:lnTo>
                    <a:lnTo>
                      <a:pt x="353" y="1628"/>
                    </a:lnTo>
                    <a:lnTo>
                      <a:pt x="333" y="1613"/>
                    </a:lnTo>
                    <a:lnTo>
                      <a:pt x="313" y="1596"/>
                    </a:lnTo>
                    <a:lnTo>
                      <a:pt x="295" y="1579"/>
                    </a:lnTo>
                    <a:lnTo>
                      <a:pt x="393" y="1481"/>
                    </a:lnTo>
                    <a:lnTo>
                      <a:pt x="368" y="1456"/>
                    </a:lnTo>
                    <a:lnTo>
                      <a:pt x="270" y="1556"/>
                    </a:lnTo>
                    <a:lnTo>
                      <a:pt x="253" y="1536"/>
                    </a:lnTo>
                    <a:lnTo>
                      <a:pt x="236" y="1516"/>
                    </a:lnTo>
                    <a:lnTo>
                      <a:pt x="221" y="1496"/>
                    </a:lnTo>
                    <a:lnTo>
                      <a:pt x="206" y="1474"/>
                    </a:lnTo>
                    <a:lnTo>
                      <a:pt x="193" y="1453"/>
                    </a:lnTo>
                    <a:lnTo>
                      <a:pt x="180" y="1431"/>
                    </a:lnTo>
                    <a:lnTo>
                      <a:pt x="168" y="1408"/>
                    </a:lnTo>
                    <a:lnTo>
                      <a:pt x="158" y="1384"/>
                    </a:lnTo>
                    <a:lnTo>
                      <a:pt x="148" y="1359"/>
                    </a:lnTo>
                    <a:lnTo>
                      <a:pt x="140" y="1334"/>
                    </a:lnTo>
                    <a:lnTo>
                      <a:pt x="133" y="1309"/>
                    </a:lnTo>
                    <a:lnTo>
                      <a:pt x="127" y="1284"/>
                    </a:lnTo>
                    <a:lnTo>
                      <a:pt x="122" y="1258"/>
                    </a:lnTo>
                    <a:lnTo>
                      <a:pt x="117" y="1231"/>
                    </a:lnTo>
                    <a:lnTo>
                      <a:pt x="115" y="1205"/>
                    </a:lnTo>
                    <a:lnTo>
                      <a:pt x="113" y="1178"/>
                    </a:lnTo>
                    <a:lnTo>
                      <a:pt x="253" y="1178"/>
                    </a:lnTo>
                    <a:lnTo>
                      <a:pt x="253" y="1143"/>
                    </a:lnTo>
                    <a:lnTo>
                      <a:pt x="113" y="1143"/>
                    </a:lnTo>
                    <a:lnTo>
                      <a:pt x="115" y="1116"/>
                    </a:lnTo>
                    <a:lnTo>
                      <a:pt x="117" y="1090"/>
                    </a:lnTo>
                    <a:lnTo>
                      <a:pt x="120" y="1063"/>
                    </a:lnTo>
                    <a:lnTo>
                      <a:pt x="125" y="1036"/>
                    </a:lnTo>
                    <a:lnTo>
                      <a:pt x="132" y="1011"/>
                    </a:lnTo>
                    <a:lnTo>
                      <a:pt x="140" y="986"/>
                    </a:lnTo>
                    <a:lnTo>
                      <a:pt x="148" y="961"/>
                    </a:lnTo>
                    <a:lnTo>
                      <a:pt x="157" y="936"/>
                    </a:lnTo>
                    <a:lnTo>
                      <a:pt x="168" y="913"/>
                    </a:lnTo>
                    <a:lnTo>
                      <a:pt x="180" y="890"/>
                    </a:lnTo>
                    <a:lnTo>
                      <a:pt x="191" y="868"/>
                    </a:lnTo>
                    <a:lnTo>
                      <a:pt x="205" y="845"/>
                    </a:lnTo>
                    <a:lnTo>
                      <a:pt x="220" y="825"/>
                    </a:lnTo>
                    <a:lnTo>
                      <a:pt x="235" y="803"/>
                    </a:lnTo>
                    <a:lnTo>
                      <a:pt x="251" y="785"/>
                    </a:lnTo>
                    <a:lnTo>
                      <a:pt x="268" y="765"/>
                    </a:lnTo>
                    <a:lnTo>
                      <a:pt x="368" y="865"/>
                    </a:lnTo>
                    <a:lnTo>
                      <a:pt x="391" y="840"/>
                    </a:lnTo>
                    <a:lnTo>
                      <a:pt x="293" y="740"/>
                    </a:lnTo>
                    <a:lnTo>
                      <a:pt x="311" y="723"/>
                    </a:lnTo>
                    <a:lnTo>
                      <a:pt x="331" y="707"/>
                    </a:lnTo>
                    <a:lnTo>
                      <a:pt x="351" y="692"/>
                    </a:lnTo>
                    <a:lnTo>
                      <a:pt x="373" y="677"/>
                    </a:lnTo>
                    <a:lnTo>
                      <a:pt x="395" y="663"/>
                    </a:lnTo>
                    <a:lnTo>
                      <a:pt x="416" y="650"/>
                    </a:lnTo>
                    <a:lnTo>
                      <a:pt x="440" y="638"/>
                    </a:lnTo>
                    <a:lnTo>
                      <a:pt x="463" y="628"/>
                    </a:lnTo>
                    <a:lnTo>
                      <a:pt x="488" y="618"/>
                    </a:lnTo>
                    <a:lnTo>
                      <a:pt x="513" y="610"/>
                    </a:lnTo>
                    <a:lnTo>
                      <a:pt x="538" y="602"/>
                    </a:lnTo>
                    <a:lnTo>
                      <a:pt x="563" y="597"/>
                    </a:lnTo>
                    <a:lnTo>
                      <a:pt x="589" y="590"/>
                    </a:lnTo>
                    <a:lnTo>
                      <a:pt x="616" y="587"/>
                    </a:lnTo>
                    <a:lnTo>
                      <a:pt x="643" y="583"/>
                    </a:lnTo>
                    <a:lnTo>
                      <a:pt x="669" y="583"/>
                    </a:lnTo>
                    <a:lnTo>
                      <a:pt x="669" y="723"/>
                    </a:lnTo>
                    <a:lnTo>
                      <a:pt x="704" y="723"/>
                    </a:lnTo>
                    <a:lnTo>
                      <a:pt x="704" y="582"/>
                    </a:lnTo>
                    <a:lnTo>
                      <a:pt x="731" y="583"/>
                    </a:lnTo>
                    <a:lnTo>
                      <a:pt x="759" y="587"/>
                    </a:lnTo>
                    <a:lnTo>
                      <a:pt x="786" y="590"/>
                    </a:lnTo>
                    <a:lnTo>
                      <a:pt x="811" y="595"/>
                    </a:lnTo>
                    <a:lnTo>
                      <a:pt x="837" y="602"/>
                    </a:lnTo>
                    <a:lnTo>
                      <a:pt x="862" y="608"/>
                    </a:lnTo>
                    <a:lnTo>
                      <a:pt x="887" y="617"/>
                    </a:lnTo>
                    <a:lnTo>
                      <a:pt x="912" y="627"/>
                    </a:lnTo>
                    <a:lnTo>
                      <a:pt x="936" y="637"/>
                    </a:lnTo>
                    <a:lnTo>
                      <a:pt x="959" y="648"/>
                    </a:lnTo>
                    <a:lnTo>
                      <a:pt x="981" y="662"/>
                    </a:lnTo>
                    <a:lnTo>
                      <a:pt x="1004" y="675"/>
                    </a:lnTo>
                    <a:lnTo>
                      <a:pt x="1024" y="690"/>
                    </a:lnTo>
                    <a:lnTo>
                      <a:pt x="1046" y="705"/>
                    </a:lnTo>
                    <a:lnTo>
                      <a:pt x="1066" y="722"/>
                    </a:lnTo>
                    <a:lnTo>
                      <a:pt x="1084" y="738"/>
                    </a:lnTo>
                    <a:lnTo>
                      <a:pt x="984" y="838"/>
                    </a:lnTo>
                    <a:lnTo>
                      <a:pt x="1007" y="863"/>
                    </a:lnTo>
                    <a:lnTo>
                      <a:pt x="1109" y="762"/>
                    </a:lnTo>
                    <a:lnTo>
                      <a:pt x="1126" y="782"/>
                    </a:lnTo>
                    <a:lnTo>
                      <a:pt x="1142" y="801"/>
                    </a:lnTo>
                    <a:lnTo>
                      <a:pt x="1157" y="821"/>
                    </a:lnTo>
                    <a:lnTo>
                      <a:pt x="1172" y="843"/>
                    </a:lnTo>
                    <a:lnTo>
                      <a:pt x="1185" y="865"/>
                    </a:lnTo>
                    <a:lnTo>
                      <a:pt x="1199" y="888"/>
                    </a:lnTo>
                    <a:lnTo>
                      <a:pt x="1210" y="910"/>
                    </a:lnTo>
                    <a:lnTo>
                      <a:pt x="1220" y="935"/>
                    </a:lnTo>
                    <a:lnTo>
                      <a:pt x="1230" y="958"/>
                    </a:lnTo>
                    <a:lnTo>
                      <a:pt x="1239" y="983"/>
                    </a:lnTo>
                    <a:lnTo>
                      <a:pt x="1247" y="1008"/>
                    </a:lnTo>
                    <a:lnTo>
                      <a:pt x="1252" y="1035"/>
                    </a:lnTo>
                    <a:lnTo>
                      <a:pt x="1259" y="1061"/>
                    </a:lnTo>
                    <a:lnTo>
                      <a:pt x="1262" y="1088"/>
                    </a:lnTo>
                    <a:lnTo>
                      <a:pt x="1265" y="1115"/>
                    </a:lnTo>
                    <a:lnTo>
                      <a:pt x="1265" y="1141"/>
                    </a:lnTo>
                    <a:lnTo>
                      <a:pt x="1124" y="1141"/>
                    </a:lnTo>
                    <a:lnTo>
                      <a:pt x="1124" y="1176"/>
                    </a:lnTo>
                    <a:lnTo>
                      <a:pt x="1267" y="1176"/>
                    </a:lnTo>
                    <a:lnTo>
                      <a:pt x="1265" y="1203"/>
                    </a:lnTo>
                    <a:lnTo>
                      <a:pt x="1262" y="1229"/>
                    </a:lnTo>
                    <a:lnTo>
                      <a:pt x="1259" y="1256"/>
                    </a:lnTo>
                    <a:lnTo>
                      <a:pt x="1254" y="1283"/>
                    </a:lnTo>
                    <a:lnTo>
                      <a:pt x="1247" y="1309"/>
                    </a:lnTo>
                    <a:lnTo>
                      <a:pt x="1239" y="1334"/>
                    </a:lnTo>
                    <a:lnTo>
                      <a:pt x="1230" y="1359"/>
                    </a:lnTo>
                    <a:lnTo>
                      <a:pt x="1222" y="1383"/>
                    </a:lnTo>
                    <a:lnTo>
                      <a:pt x="1210" y="1408"/>
                    </a:lnTo>
                    <a:lnTo>
                      <a:pt x="1199" y="1429"/>
                    </a:lnTo>
                    <a:lnTo>
                      <a:pt x="1187" y="1453"/>
                    </a:lnTo>
                    <a:lnTo>
                      <a:pt x="1172" y="1474"/>
                    </a:lnTo>
                    <a:lnTo>
                      <a:pt x="1159" y="1496"/>
                    </a:lnTo>
                    <a:lnTo>
                      <a:pt x="1142" y="1516"/>
                    </a:lnTo>
                    <a:lnTo>
                      <a:pt x="1127" y="1536"/>
                    </a:lnTo>
                    <a:lnTo>
                      <a:pt x="1109" y="1556"/>
                    </a:lnTo>
                    <a:close/>
                  </a:path>
                </a:pathLst>
              </a:custGeom>
              <a:solidFill>
                <a:schemeClr val="bg1"/>
              </a:solidFill>
              <a:ln w="9525">
                <a:noFill/>
                <a:round/>
                <a:headEnd/>
                <a:tailEnd/>
              </a:ln>
            </p:spPr>
            <p:txBody>
              <a:bodyPr/>
              <a:lstStyle/>
              <a:p>
                <a:endParaRPr lang="es-ES" dirty="0"/>
              </a:p>
            </p:txBody>
          </p:sp>
          <p:sp>
            <p:nvSpPr>
              <p:cNvPr id="65" name="Freeform 74"/>
              <p:cNvSpPr>
                <a:spLocks/>
              </p:cNvSpPr>
              <p:nvPr/>
            </p:nvSpPr>
            <p:spPr bwMode="auto">
              <a:xfrm>
                <a:off x="4452" y="2239"/>
                <a:ext cx="144" cy="269"/>
              </a:xfrm>
              <a:custGeom>
                <a:avLst/>
                <a:gdLst>
                  <a:gd name="T0" fmla="*/ 0 w 288"/>
                  <a:gd name="T1" fmla="*/ 3 h 536"/>
                  <a:gd name="T2" fmla="*/ 1 w 288"/>
                  <a:gd name="T3" fmla="*/ 3 h 536"/>
                  <a:gd name="T4" fmla="*/ 1 w 288"/>
                  <a:gd name="T5" fmla="*/ 1 h 536"/>
                  <a:gd name="T6" fmla="*/ 1 w 288"/>
                  <a:gd name="T7" fmla="*/ 0 h 536"/>
                  <a:gd name="T8" fmla="*/ 0 w 288"/>
                  <a:gd name="T9" fmla="*/ 3 h 536"/>
                  <a:gd name="T10" fmla="*/ 0 60000 65536"/>
                  <a:gd name="T11" fmla="*/ 0 60000 65536"/>
                  <a:gd name="T12" fmla="*/ 0 60000 65536"/>
                  <a:gd name="T13" fmla="*/ 0 60000 65536"/>
                  <a:gd name="T14" fmla="*/ 0 60000 65536"/>
                  <a:gd name="T15" fmla="*/ 0 w 288"/>
                  <a:gd name="T16" fmla="*/ 0 h 536"/>
                  <a:gd name="T17" fmla="*/ 288 w 288"/>
                  <a:gd name="T18" fmla="*/ 536 h 536"/>
                </a:gdLst>
                <a:ahLst/>
                <a:cxnLst>
                  <a:cxn ang="T10">
                    <a:pos x="T0" y="T1"/>
                  </a:cxn>
                  <a:cxn ang="T11">
                    <a:pos x="T2" y="T3"/>
                  </a:cxn>
                  <a:cxn ang="T12">
                    <a:pos x="T4" y="T5"/>
                  </a:cxn>
                  <a:cxn ang="T13">
                    <a:pos x="T6" y="T7"/>
                  </a:cxn>
                  <a:cxn ang="T14">
                    <a:pos x="T8" y="T9"/>
                  </a:cxn>
                </a:cxnLst>
                <a:rect l="T15" t="T16" r="T17" b="T18"/>
                <a:pathLst>
                  <a:path w="288" h="536">
                    <a:moveTo>
                      <a:pt x="0" y="518"/>
                    </a:moveTo>
                    <a:lnTo>
                      <a:pt x="37" y="536"/>
                    </a:lnTo>
                    <a:lnTo>
                      <a:pt x="288" y="18"/>
                    </a:lnTo>
                    <a:lnTo>
                      <a:pt x="251" y="0"/>
                    </a:lnTo>
                    <a:lnTo>
                      <a:pt x="0" y="518"/>
                    </a:lnTo>
                    <a:close/>
                  </a:path>
                </a:pathLst>
              </a:custGeom>
              <a:solidFill>
                <a:schemeClr val="bg1"/>
              </a:solidFill>
              <a:ln w="9525">
                <a:noFill/>
                <a:round/>
                <a:headEnd/>
                <a:tailEnd/>
              </a:ln>
            </p:spPr>
            <p:txBody>
              <a:bodyPr/>
              <a:lstStyle/>
              <a:p>
                <a:endParaRPr lang="es-ES" dirty="0"/>
              </a:p>
            </p:txBody>
          </p:sp>
          <p:sp>
            <p:nvSpPr>
              <p:cNvPr id="66" name="Freeform 75"/>
              <p:cNvSpPr>
                <a:spLocks/>
              </p:cNvSpPr>
              <p:nvPr/>
            </p:nvSpPr>
            <p:spPr bwMode="auto">
              <a:xfrm>
                <a:off x="4406" y="1989"/>
                <a:ext cx="135" cy="70"/>
              </a:xfrm>
              <a:custGeom>
                <a:avLst/>
                <a:gdLst>
                  <a:gd name="T0" fmla="*/ 1 w 270"/>
                  <a:gd name="T1" fmla="*/ 1 h 140"/>
                  <a:gd name="T2" fmla="*/ 1 w 270"/>
                  <a:gd name="T3" fmla="*/ 1 h 140"/>
                  <a:gd name="T4" fmla="*/ 1 w 270"/>
                  <a:gd name="T5" fmla="*/ 1 h 140"/>
                  <a:gd name="T6" fmla="*/ 1 w 270"/>
                  <a:gd name="T7" fmla="*/ 1 h 140"/>
                  <a:gd name="T8" fmla="*/ 1 w 270"/>
                  <a:gd name="T9" fmla="*/ 1 h 140"/>
                  <a:gd name="T10" fmla="*/ 1 w 270"/>
                  <a:gd name="T11" fmla="*/ 1 h 140"/>
                  <a:gd name="T12" fmla="*/ 1 w 270"/>
                  <a:gd name="T13" fmla="*/ 1 h 140"/>
                  <a:gd name="T14" fmla="*/ 1 w 270"/>
                  <a:gd name="T15" fmla="*/ 1 h 140"/>
                  <a:gd name="T16" fmla="*/ 1 w 270"/>
                  <a:gd name="T17" fmla="*/ 1 h 140"/>
                  <a:gd name="T18" fmla="*/ 1 w 270"/>
                  <a:gd name="T19" fmla="*/ 1 h 140"/>
                  <a:gd name="T20" fmla="*/ 1 w 270"/>
                  <a:gd name="T21" fmla="*/ 1 h 140"/>
                  <a:gd name="T22" fmla="*/ 1 w 270"/>
                  <a:gd name="T23" fmla="*/ 1 h 140"/>
                  <a:gd name="T24" fmla="*/ 1 w 270"/>
                  <a:gd name="T25" fmla="*/ 0 h 140"/>
                  <a:gd name="T26" fmla="*/ 1 w 270"/>
                  <a:gd name="T27" fmla="*/ 0 h 140"/>
                  <a:gd name="T28" fmla="*/ 1 w 270"/>
                  <a:gd name="T29" fmla="*/ 0 h 140"/>
                  <a:gd name="T30" fmla="*/ 1 w 270"/>
                  <a:gd name="T31" fmla="*/ 1 h 140"/>
                  <a:gd name="T32" fmla="*/ 1 w 270"/>
                  <a:gd name="T33" fmla="*/ 1 h 140"/>
                  <a:gd name="T34" fmla="*/ 1 w 270"/>
                  <a:gd name="T35" fmla="*/ 1 h 140"/>
                  <a:gd name="T36" fmla="*/ 0 w 270"/>
                  <a:gd name="T37" fmla="*/ 1 h 140"/>
                  <a:gd name="T38" fmla="*/ 0 w 270"/>
                  <a:gd name="T39" fmla="*/ 1 h 140"/>
                  <a:gd name="T40" fmla="*/ 0 w 270"/>
                  <a:gd name="T41" fmla="*/ 1 h 140"/>
                  <a:gd name="T42" fmla="*/ 1 w 270"/>
                  <a:gd name="T43" fmla="*/ 1 h 140"/>
                  <a:gd name="T44" fmla="*/ 1 w 270"/>
                  <a:gd name="T45" fmla="*/ 1 h 140"/>
                  <a:gd name="T46" fmla="*/ 1 w 270"/>
                  <a:gd name="T47" fmla="*/ 1 h 140"/>
                  <a:gd name="T48" fmla="*/ 1 w 270"/>
                  <a:gd name="T49" fmla="*/ 1 h 140"/>
                  <a:gd name="T50" fmla="*/ 1 w 270"/>
                  <a:gd name="T51" fmla="*/ 1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0"/>
                  <a:gd name="T79" fmla="*/ 0 h 140"/>
                  <a:gd name="T80" fmla="*/ 270 w 270"/>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0" h="140">
                    <a:moveTo>
                      <a:pt x="20" y="140"/>
                    </a:moveTo>
                    <a:lnTo>
                      <a:pt x="250" y="140"/>
                    </a:lnTo>
                    <a:lnTo>
                      <a:pt x="258" y="138"/>
                    </a:lnTo>
                    <a:lnTo>
                      <a:pt x="263" y="135"/>
                    </a:lnTo>
                    <a:lnTo>
                      <a:pt x="268" y="128"/>
                    </a:lnTo>
                    <a:lnTo>
                      <a:pt x="270" y="121"/>
                    </a:lnTo>
                    <a:lnTo>
                      <a:pt x="270" y="20"/>
                    </a:lnTo>
                    <a:lnTo>
                      <a:pt x="268" y="11"/>
                    </a:lnTo>
                    <a:lnTo>
                      <a:pt x="263" y="6"/>
                    </a:lnTo>
                    <a:lnTo>
                      <a:pt x="258" y="1"/>
                    </a:lnTo>
                    <a:lnTo>
                      <a:pt x="250" y="0"/>
                    </a:lnTo>
                    <a:lnTo>
                      <a:pt x="20" y="0"/>
                    </a:lnTo>
                    <a:lnTo>
                      <a:pt x="12" y="1"/>
                    </a:lnTo>
                    <a:lnTo>
                      <a:pt x="7" y="6"/>
                    </a:lnTo>
                    <a:lnTo>
                      <a:pt x="2" y="11"/>
                    </a:lnTo>
                    <a:lnTo>
                      <a:pt x="0" y="20"/>
                    </a:lnTo>
                    <a:lnTo>
                      <a:pt x="0" y="121"/>
                    </a:lnTo>
                    <a:lnTo>
                      <a:pt x="2" y="128"/>
                    </a:lnTo>
                    <a:lnTo>
                      <a:pt x="7" y="135"/>
                    </a:lnTo>
                    <a:lnTo>
                      <a:pt x="12" y="138"/>
                    </a:lnTo>
                    <a:lnTo>
                      <a:pt x="20" y="140"/>
                    </a:lnTo>
                    <a:close/>
                  </a:path>
                </a:pathLst>
              </a:custGeom>
              <a:solidFill>
                <a:schemeClr val="bg1"/>
              </a:solidFill>
              <a:ln w="9525">
                <a:noFill/>
                <a:round/>
                <a:headEnd/>
                <a:tailEnd/>
              </a:ln>
            </p:spPr>
            <p:txBody>
              <a:bodyPr/>
              <a:lstStyle/>
              <a:p>
                <a:endParaRPr lang="es-ES" dirty="0"/>
              </a:p>
            </p:txBody>
          </p:sp>
        </p:grpSp>
        <p:sp>
          <p:nvSpPr>
            <p:cNvPr id="31" name="Freeform 76"/>
            <p:cNvSpPr>
              <a:spLocks noEditPoints="1"/>
            </p:cNvSpPr>
            <p:nvPr/>
          </p:nvSpPr>
          <p:spPr bwMode="auto">
            <a:xfrm>
              <a:off x="1621" y="1924"/>
              <a:ext cx="115" cy="179"/>
            </a:xfrm>
            <a:custGeom>
              <a:avLst/>
              <a:gdLst>
                <a:gd name="T0" fmla="*/ 0 w 885"/>
                <a:gd name="T1" fmla="*/ 0 h 1370"/>
                <a:gd name="T2" fmla="*/ 0 w 885"/>
                <a:gd name="T3" fmla="*/ 0 h 1370"/>
                <a:gd name="T4" fmla="*/ 0 w 885"/>
                <a:gd name="T5" fmla="*/ 0 h 1370"/>
                <a:gd name="T6" fmla="*/ 0 w 885"/>
                <a:gd name="T7" fmla="*/ 0 h 1370"/>
                <a:gd name="T8" fmla="*/ 0 w 885"/>
                <a:gd name="T9" fmla="*/ 0 h 1370"/>
                <a:gd name="T10" fmla="*/ 0 w 885"/>
                <a:gd name="T11" fmla="*/ 0 h 1370"/>
                <a:gd name="T12" fmla="*/ 0 w 885"/>
                <a:gd name="T13" fmla="*/ 0 h 1370"/>
                <a:gd name="T14" fmla="*/ 0 w 885"/>
                <a:gd name="T15" fmla="*/ 0 h 1370"/>
                <a:gd name="T16" fmla="*/ 0 w 885"/>
                <a:gd name="T17" fmla="*/ 0 h 1370"/>
                <a:gd name="T18" fmla="*/ 0 w 885"/>
                <a:gd name="T19" fmla="*/ 0 h 1370"/>
                <a:gd name="T20" fmla="*/ 0 w 885"/>
                <a:gd name="T21" fmla="*/ 0 h 1370"/>
                <a:gd name="T22" fmla="*/ 0 w 885"/>
                <a:gd name="T23" fmla="*/ 0 h 1370"/>
                <a:gd name="T24" fmla="*/ 0 w 885"/>
                <a:gd name="T25" fmla="*/ 0 h 1370"/>
                <a:gd name="T26" fmla="*/ 0 w 885"/>
                <a:gd name="T27" fmla="*/ 0 h 1370"/>
                <a:gd name="T28" fmla="*/ 0 w 885"/>
                <a:gd name="T29" fmla="*/ 0 h 1370"/>
                <a:gd name="T30" fmla="*/ 0 w 885"/>
                <a:gd name="T31" fmla="*/ 0 h 1370"/>
                <a:gd name="T32" fmla="*/ 0 w 885"/>
                <a:gd name="T33" fmla="*/ 0 h 1370"/>
                <a:gd name="T34" fmla="*/ 0 w 885"/>
                <a:gd name="T35" fmla="*/ 0 h 1370"/>
                <a:gd name="T36" fmla="*/ 0 w 885"/>
                <a:gd name="T37" fmla="*/ 0 h 1370"/>
                <a:gd name="T38" fmla="*/ 0 w 885"/>
                <a:gd name="T39" fmla="*/ 0 h 1370"/>
                <a:gd name="T40" fmla="*/ 0 w 885"/>
                <a:gd name="T41" fmla="*/ 0 h 1370"/>
                <a:gd name="T42" fmla="*/ 0 w 885"/>
                <a:gd name="T43" fmla="*/ 0 h 1370"/>
                <a:gd name="T44" fmla="*/ 0 w 885"/>
                <a:gd name="T45" fmla="*/ 0 h 1370"/>
                <a:gd name="T46" fmla="*/ 0 w 885"/>
                <a:gd name="T47" fmla="*/ 0 h 1370"/>
                <a:gd name="T48" fmla="*/ 0 w 885"/>
                <a:gd name="T49" fmla="*/ 0 h 1370"/>
                <a:gd name="T50" fmla="*/ 0 w 885"/>
                <a:gd name="T51" fmla="*/ 0 h 1370"/>
                <a:gd name="T52" fmla="*/ 0 w 885"/>
                <a:gd name="T53" fmla="*/ 0 h 1370"/>
                <a:gd name="T54" fmla="*/ 0 w 885"/>
                <a:gd name="T55" fmla="*/ 0 h 1370"/>
                <a:gd name="T56" fmla="*/ 0 w 885"/>
                <a:gd name="T57" fmla="*/ 0 h 1370"/>
                <a:gd name="T58" fmla="*/ 0 w 885"/>
                <a:gd name="T59" fmla="*/ 0 h 1370"/>
                <a:gd name="T60" fmla="*/ 0 w 885"/>
                <a:gd name="T61" fmla="*/ 0 h 1370"/>
                <a:gd name="T62" fmla="*/ 0 w 885"/>
                <a:gd name="T63" fmla="*/ 0 h 1370"/>
                <a:gd name="T64" fmla="*/ 0 w 885"/>
                <a:gd name="T65" fmla="*/ 0 h 1370"/>
                <a:gd name="T66" fmla="*/ 0 w 885"/>
                <a:gd name="T67" fmla="*/ 0 h 1370"/>
                <a:gd name="T68" fmla="*/ 0 w 885"/>
                <a:gd name="T69" fmla="*/ 0 h 1370"/>
                <a:gd name="T70" fmla="*/ 0 w 885"/>
                <a:gd name="T71" fmla="*/ 0 h 1370"/>
                <a:gd name="T72" fmla="*/ 0 w 885"/>
                <a:gd name="T73" fmla="*/ 0 h 1370"/>
                <a:gd name="T74" fmla="*/ 0 w 885"/>
                <a:gd name="T75" fmla="*/ 0 h 1370"/>
                <a:gd name="T76" fmla="*/ 0 w 885"/>
                <a:gd name="T77" fmla="*/ 0 h 1370"/>
                <a:gd name="T78" fmla="*/ 0 w 885"/>
                <a:gd name="T79" fmla="*/ 0 h 1370"/>
                <a:gd name="T80" fmla="*/ 0 w 885"/>
                <a:gd name="T81" fmla="*/ 0 h 1370"/>
                <a:gd name="T82" fmla="*/ 0 w 885"/>
                <a:gd name="T83" fmla="*/ 0 h 1370"/>
                <a:gd name="T84" fmla="*/ 0 w 885"/>
                <a:gd name="T85" fmla="*/ 0 h 1370"/>
                <a:gd name="T86" fmla="*/ 0 w 885"/>
                <a:gd name="T87" fmla="*/ 0 h 1370"/>
                <a:gd name="T88" fmla="*/ 0 w 885"/>
                <a:gd name="T89" fmla="*/ 0 h 1370"/>
                <a:gd name="T90" fmla="*/ 0 w 885"/>
                <a:gd name="T91" fmla="*/ 0 h 1370"/>
                <a:gd name="T92" fmla="*/ 0 w 885"/>
                <a:gd name="T93" fmla="*/ 0 h 1370"/>
                <a:gd name="T94" fmla="*/ 0 w 885"/>
                <a:gd name="T95" fmla="*/ 0 h 1370"/>
                <a:gd name="T96" fmla="*/ 0 w 885"/>
                <a:gd name="T97" fmla="*/ 0 h 1370"/>
                <a:gd name="T98" fmla="*/ 0 w 885"/>
                <a:gd name="T99" fmla="*/ 0 h 1370"/>
                <a:gd name="T100" fmla="*/ 0 w 885"/>
                <a:gd name="T101" fmla="*/ 0 h 1370"/>
                <a:gd name="T102" fmla="*/ 0 w 885"/>
                <a:gd name="T103" fmla="*/ 0 h 1370"/>
                <a:gd name="T104" fmla="*/ 0 w 885"/>
                <a:gd name="T105" fmla="*/ 0 h 1370"/>
                <a:gd name="T106" fmla="*/ 0 w 885"/>
                <a:gd name="T107" fmla="*/ 0 h 1370"/>
                <a:gd name="T108" fmla="*/ 0 w 885"/>
                <a:gd name="T109" fmla="*/ 0 h 1370"/>
                <a:gd name="T110" fmla="*/ 0 w 885"/>
                <a:gd name="T111" fmla="*/ 0 h 1370"/>
                <a:gd name="T112" fmla="*/ 0 w 885"/>
                <a:gd name="T113" fmla="*/ 0 h 1370"/>
                <a:gd name="T114" fmla="*/ 0 w 885"/>
                <a:gd name="T115" fmla="*/ 0 h 1370"/>
                <a:gd name="T116" fmla="*/ 0 w 885"/>
                <a:gd name="T117" fmla="*/ 0 h 1370"/>
                <a:gd name="T118" fmla="*/ 0 w 885"/>
                <a:gd name="T119" fmla="*/ 0 h 1370"/>
                <a:gd name="T120" fmla="*/ 0 w 885"/>
                <a:gd name="T121" fmla="*/ 0 h 13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5"/>
                <a:gd name="T184" fmla="*/ 0 h 1370"/>
                <a:gd name="T185" fmla="*/ 885 w 885"/>
                <a:gd name="T186" fmla="*/ 1370 h 13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5" h="1370">
                  <a:moveTo>
                    <a:pt x="390" y="965"/>
                  </a:moveTo>
                  <a:lnTo>
                    <a:pt x="242" y="1098"/>
                  </a:lnTo>
                  <a:lnTo>
                    <a:pt x="159" y="1006"/>
                  </a:lnTo>
                  <a:lnTo>
                    <a:pt x="117" y="1046"/>
                  </a:lnTo>
                  <a:lnTo>
                    <a:pt x="244" y="1160"/>
                  </a:lnTo>
                  <a:lnTo>
                    <a:pt x="405" y="980"/>
                  </a:lnTo>
                  <a:lnTo>
                    <a:pt x="390" y="965"/>
                  </a:lnTo>
                  <a:close/>
                  <a:moveTo>
                    <a:pt x="695" y="1095"/>
                  </a:moveTo>
                  <a:lnTo>
                    <a:pt x="382" y="1095"/>
                  </a:lnTo>
                  <a:lnTo>
                    <a:pt x="372" y="1097"/>
                  </a:lnTo>
                  <a:lnTo>
                    <a:pt x="366" y="1102"/>
                  </a:lnTo>
                  <a:lnTo>
                    <a:pt x="361" y="1110"/>
                  </a:lnTo>
                  <a:lnTo>
                    <a:pt x="358" y="1118"/>
                  </a:lnTo>
                  <a:lnTo>
                    <a:pt x="361" y="1128"/>
                  </a:lnTo>
                  <a:lnTo>
                    <a:pt x="366" y="1134"/>
                  </a:lnTo>
                  <a:lnTo>
                    <a:pt x="372" y="1139"/>
                  </a:lnTo>
                  <a:lnTo>
                    <a:pt x="382" y="1141"/>
                  </a:lnTo>
                  <a:lnTo>
                    <a:pt x="695" y="1141"/>
                  </a:lnTo>
                  <a:lnTo>
                    <a:pt x="703" y="1139"/>
                  </a:lnTo>
                  <a:lnTo>
                    <a:pt x="709" y="1134"/>
                  </a:lnTo>
                  <a:lnTo>
                    <a:pt x="714" y="1128"/>
                  </a:lnTo>
                  <a:lnTo>
                    <a:pt x="717" y="1118"/>
                  </a:lnTo>
                  <a:lnTo>
                    <a:pt x="714" y="1110"/>
                  </a:lnTo>
                  <a:lnTo>
                    <a:pt x="709" y="1102"/>
                  </a:lnTo>
                  <a:lnTo>
                    <a:pt x="703" y="1097"/>
                  </a:lnTo>
                  <a:lnTo>
                    <a:pt x="695" y="1095"/>
                  </a:lnTo>
                  <a:close/>
                  <a:moveTo>
                    <a:pt x="695" y="843"/>
                  </a:moveTo>
                  <a:lnTo>
                    <a:pt x="382" y="843"/>
                  </a:lnTo>
                  <a:lnTo>
                    <a:pt x="372" y="844"/>
                  </a:lnTo>
                  <a:lnTo>
                    <a:pt x="366" y="851"/>
                  </a:lnTo>
                  <a:lnTo>
                    <a:pt x="361" y="858"/>
                  </a:lnTo>
                  <a:lnTo>
                    <a:pt x="358" y="867"/>
                  </a:lnTo>
                  <a:lnTo>
                    <a:pt x="361" y="875"/>
                  </a:lnTo>
                  <a:lnTo>
                    <a:pt x="366" y="884"/>
                  </a:lnTo>
                  <a:lnTo>
                    <a:pt x="372" y="888"/>
                  </a:lnTo>
                  <a:lnTo>
                    <a:pt x="382" y="890"/>
                  </a:lnTo>
                  <a:lnTo>
                    <a:pt x="695" y="890"/>
                  </a:lnTo>
                  <a:lnTo>
                    <a:pt x="703" y="888"/>
                  </a:lnTo>
                  <a:lnTo>
                    <a:pt x="709" y="884"/>
                  </a:lnTo>
                  <a:lnTo>
                    <a:pt x="714" y="875"/>
                  </a:lnTo>
                  <a:lnTo>
                    <a:pt x="717" y="867"/>
                  </a:lnTo>
                  <a:lnTo>
                    <a:pt x="714" y="858"/>
                  </a:lnTo>
                  <a:lnTo>
                    <a:pt x="709" y="851"/>
                  </a:lnTo>
                  <a:lnTo>
                    <a:pt x="703" y="844"/>
                  </a:lnTo>
                  <a:lnTo>
                    <a:pt x="695" y="843"/>
                  </a:lnTo>
                  <a:close/>
                  <a:moveTo>
                    <a:pt x="405" y="729"/>
                  </a:moveTo>
                  <a:lnTo>
                    <a:pt x="390" y="714"/>
                  </a:lnTo>
                  <a:lnTo>
                    <a:pt x="242" y="846"/>
                  </a:lnTo>
                  <a:lnTo>
                    <a:pt x="159" y="753"/>
                  </a:lnTo>
                  <a:lnTo>
                    <a:pt x="117" y="796"/>
                  </a:lnTo>
                  <a:lnTo>
                    <a:pt x="244" y="908"/>
                  </a:lnTo>
                  <a:lnTo>
                    <a:pt x="405" y="729"/>
                  </a:lnTo>
                  <a:close/>
                  <a:moveTo>
                    <a:pt x="695" y="592"/>
                  </a:moveTo>
                  <a:lnTo>
                    <a:pt x="382" y="592"/>
                  </a:lnTo>
                  <a:lnTo>
                    <a:pt x="372" y="594"/>
                  </a:lnTo>
                  <a:lnTo>
                    <a:pt x="366" y="599"/>
                  </a:lnTo>
                  <a:lnTo>
                    <a:pt x="361" y="605"/>
                  </a:lnTo>
                  <a:lnTo>
                    <a:pt x="358" y="615"/>
                  </a:lnTo>
                  <a:lnTo>
                    <a:pt x="361" y="623"/>
                  </a:lnTo>
                  <a:lnTo>
                    <a:pt x="366" y="631"/>
                  </a:lnTo>
                  <a:lnTo>
                    <a:pt x="372" y="636"/>
                  </a:lnTo>
                  <a:lnTo>
                    <a:pt x="382" y="638"/>
                  </a:lnTo>
                  <a:lnTo>
                    <a:pt x="695" y="638"/>
                  </a:lnTo>
                  <a:lnTo>
                    <a:pt x="703" y="636"/>
                  </a:lnTo>
                  <a:lnTo>
                    <a:pt x="709" y="631"/>
                  </a:lnTo>
                  <a:lnTo>
                    <a:pt x="714" y="623"/>
                  </a:lnTo>
                  <a:lnTo>
                    <a:pt x="717" y="615"/>
                  </a:lnTo>
                  <a:lnTo>
                    <a:pt x="714" y="605"/>
                  </a:lnTo>
                  <a:lnTo>
                    <a:pt x="709" y="599"/>
                  </a:lnTo>
                  <a:lnTo>
                    <a:pt x="703" y="594"/>
                  </a:lnTo>
                  <a:lnTo>
                    <a:pt x="695" y="592"/>
                  </a:lnTo>
                  <a:close/>
                  <a:moveTo>
                    <a:pt x="405" y="477"/>
                  </a:moveTo>
                  <a:lnTo>
                    <a:pt x="390" y="462"/>
                  </a:lnTo>
                  <a:lnTo>
                    <a:pt x="242" y="595"/>
                  </a:lnTo>
                  <a:lnTo>
                    <a:pt x="159" y="501"/>
                  </a:lnTo>
                  <a:lnTo>
                    <a:pt x="117" y="543"/>
                  </a:lnTo>
                  <a:lnTo>
                    <a:pt x="244" y="656"/>
                  </a:lnTo>
                  <a:lnTo>
                    <a:pt x="405" y="477"/>
                  </a:lnTo>
                  <a:close/>
                  <a:moveTo>
                    <a:pt x="828" y="1134"/>
                  </a:moveTo>
                  <a:lnTo>
                    <a:pt x="828" y="1134"/>
                  </a:lnTo>
                  <a:lnTo>
                    <a:pt x="826" y="1147"/>
                  </a:lnTo>
                  <a:lnTo>
                    <a:pt x="820" y="1164"/>
                  </a:lnTo>
                  <a:lnTo>
                    <a:pt x="817" y="1172"/>
                  </a:lnTo>
                  <a:lnTo>
                    <a:pt x="812" y="1180"/>
                  </a:lnTo>
                  <a:lnTo>
                    <a:pt x="805" y="1186"/>
                  </a:lnTo>
                  <a:lnTo>
                    <a:pt x="799" y="1193"/>
                  </a:lnTo>
                  <a:lnTo>
                    <a:pt x="791" y="1198"/>
                  </a:lnTo>
                  <a:lnTo>
                    <a:pt x="781" y="1201"/>
                  </a:lnTo>
                  <a:lnTo>
                    <a:pt x="771" y="1204"/>
                  </a:lnTo>
                  <a:lnTo>
                    <a:pt x="760" y="1204"/>
                  </a:lnTo>
                  <a:lnTo>
                    <a:pt x="748" y="1203"/>
                  </a:lnTo>
                  <a:lnTo>
                    <a:pt x="735" y="1199"/>
                  </a:lnTo>
                  <a:lnTo>
                    <a:pt x="721" y="1193"/>
                  </a:lnTo>
                  <a:lnTo>
                    <a:pt x="704" y="1185"/>
                  </a:lnTo>
                  <a:lnTo>
                    <a:pt x="704" y="1207"/>
                  </a:lnTo>
                  <a:lnTo>
                    <a:pt x="701" y="1227"/>
                  </a:lnTo>
                  <a:lnTo>
                    <a:pt x="693" y="1243"/>
                  </a:lnTo>
                  <a:lnTo>
                    <a:pt x="683" y="1258"/>
                  </a:lnTo>
                  <a:lnTo>
                    <a:pt x="672" y="1269"/>
                  </a:lnTo>
                  <a:lnTo>
                    <a:pt x="657" y="1279"/>
                  </a:lnTo>
                  <a:lnTo>
                    <a:pt x="641" y="1287"/>
                  </a:lnTo>
                  <a:lnTo>
                    <a:pt x="623" y="1294"/>
                  </a:lnTo>
                  <a:lnTo>
                    <a:pt x="605" y="1299"/>
                  </a:lnTo>
                  <a:lnTo>
                    <a:pt x="586" y="1303"/>
                  </a:lnTo>
                  <a:lnTo>
                    <a:pt x="546" y="1308"/>
                  </a:lnTo>
                  <a:lnTo>
                    <a:pt x="507" y="1310"/>
                  </a:lnTo>
                  <a:lnTo>
                    <a:pt x="472" y="1310"/>
                  </a:lnTo>
                  <a:lnTo>
                    <a:pt x="210" y="1310"/>
                  </a:lnTo>
                  <a:lnTo>
                    <a:pt x="57" y="1310"/>
                  </a:lnTo>
                  <a:lnTo>
                    <a:pt x="57" y="338"/>
                  </a:lnTo>
                  <a:lnTo>
                    <a:pt x="146" y="338"/>
                  </a:lnTo>
                  <a:lnTo>
                    <a:pt x="146" y="363"/>
                  </a:lnTo>
                  <a:lnTo>
                    <a:pt x="148" y="372"/>
                  </a:lnTo>
                  <a:lnTo>
                    <a:pt x="153" y="379"/>
                  </a:lnTo>
                  <a:lnTo>
                    <a:pt x="161" y="385"/>
                  </a:lnTo>
                  <a:lnTo>
                    <a:pt x="164" y="385"/>
                  </a:lnTo>
                  <a:lnTo>
                    <a:pt x="169" y="387"/>
                  </a:lnTo>
                  <a:lnTo>
                    <a:pt x="716" y="387"/>
                  </a:lnTo>
                  <a:lnTo>
                    <a:pt x="719" y="385"/>
                  </a:lnTo>
                  <a:lnTo>
                    <a:pt x="724" y="385"/>
                  </a:lnTo>
                  <a:lnTo>
                    <a:pt x="732" y="379"/>
                  </a:lnTo>
                  <a:lnTo>
                    <a:pt x="737" y="372"/>
                  </a:lnTo>
                  <a:lnTo>
                    <a:pt x="739" y="363"/>
                  </a:lnTo>
                  <a:lnTo>
                    <a:pt x="739" y="338"/>
                  </a:lnTo>
                  <a:lnTo>
                    <a:pt x="828" y="338"/>
                  </a:lnTo>
                  <a:lnTo>
                    <a:pt x="828" y="1134"/>
                  </a:lnTo>
                  <a:close/>
                  <a:moveTo>
                    <a:pt x="389" y="91"/>
                  </a:moveTo>
                  <a:lnTo>
                    <a:pt x="389" y="91"/>
                  </a:lnTo>
                  <a:lnTo>
                    <a:pt x="393" y="84"/>
                  </a:lnTo>
                  <a:lnTo>
                    <a:pt x="397" y="76"/>
                  </a:lnTo>
                  <a:lnTo>
                    <a:pt x="403" y="71"/>
                  </a:lnTo>
                  <a:lnTo>
                    <a:pt x="410" y="66"/>
                  </a:lnTo>
                  <a:lnTo>
                    <a:pt x="418" y="62"/>
                  </a:lnTo>
                  <a:lnTo>
                    <a:pt x="424" y="58"/>
                  </a:lnTo>
                  <a:lnTo>
                    <a:pt x="433" y="57"/>
                  </a:lnTo>
                  <a:lnTo>
                    <a:pt x="442" y="55"/>
                  </a:lnTo>
                  <a:lnTo>
                    <a:pt x="454" y="57"/>
                  </a:lnTo>
                  <a:lnTo>
                    <a:pt x="465" y="60"/>
                  </a:lnTo>
                  <a:lnTo>
                    <a:pt x="472" y="65"/>
                  </a:lnTo>
                  <a:lnTo>
                    <a:pt x="478" y="70"/>
                  </a:lnTo>
                  <a:lnTo>
                    <a:pt x="485" y="75"/>
                  </a:lnTo>
                  <a:lnTo>
                    <a:pt x="490" y="81"/>
                  </a:lnTo>
                  <a:lnTo>
                    <a:pt x="494" y="89"/>
                  </a:lnTo>
                  <a:lnTo>
                    <a:pt x="498" y="96"/>
                  </a:lnTo>
                  <a:lnTo>
                    <a:pt x="499" y="106"/>
                  </a:lnTo>
                  <a:lnTo>
                    <a:pt x="499" y="114"/>
                  </a:lnTo>
                  <a:lnTo>
                    <a:pt x="499" y="125"/>
                  </a:lnTo>
                  <a:lnTo>
                    <a:pt x="496" y="136"/>
                  </a:lnTo>
                  <a:lnTo>
                    <a:pt x="491" y="143"/>
                  </a:lnTo>
                  <a:lnTo>
                    <a:pt x="486" y="151"/>
                  </a:lnTo>
                  <a:lnTo>
                    <a:pt x="481" y="156"/>
                  </a:lnTo>
                  <a:lnTo>
                    <a:pt x="475" y="161"/>
                  </a:lnTo>
                  <a:lnTo>
                    <a:pt x="463" y="167"/>
                  </a:lnTo>
                  <a:lnTo>
                    <a:pt x="450" y="171"/>
                  </a:lnTo>
                  <a:lnTo>
                    <a:pt x="444" y="171"/>
                  </a:lnTo>
                  <a:lnTo>
                    <a:pt x="441" y="171"/>
                  </a:lnTo>
                  <a:lnTo>
                    <a:pt x="433" y="171"/>
                  </a:lnTo>
                  <a:lnTo>
                    <a:pt x="420" y="167"/>
                  </a:lnTo>
                  <a:lnTo>
                    <a:pt x="413" y="162"/>
                  </a:lnTo>
                  <a:lnTo>
                    <a:pt x="405" y="158"/>
                  </a:lnTo>
                  <a:lnTo>
                    <a:pt x="400" y="153"/>
                  </a:lnTo>
                  <a:lnTo>
                    <a:pt x="393" y="146"/>
                  </a:lnTo>
                  <a:lnTo>
                    <a:pt x="390" y="138"/>
                  </a:lnTo>
                  <a:lnTo>
                    <a:pt x="387" y="132"/>
                  </a:lnTo>
                  <a:lnTo>
                    <a:pt x="385" y="122"/>
                  </a:lnTo>
                  <a:lnTo>
                    <a:pt x="384" y="114"/>
                  </a:lnTo>
                  <a:lnTo>
                    <a:pt x="385" y="102"/>
                  </a:lnTo>
                  <a:lnTo>
                    <a:pt x="389" y="91"/>
                  </a:lnTo>
                  <a:close/>
                  <a:moveTo>
                    <a:pt x="861" y="278"/>
                  </a:moveTo>
                  <a:lnTo>
                    <a:pt x="734" y="278"/>
                  </a:lnTo>
                  <a:lnTo>
                    <a:pt x="726" y="270"/>
                  </a:lnTo>
                  <a:lnTo>
                    <a:pt x="717" y="262"/>
                  </a:lnTo>
                  <a:lnTo>
                    <a:pt x="706" y="254"/>
                  </a:lnTo>
                  <a:lnTo>
                    <a:pt x="693" y="245"/>
                  </a:lnTo>
                  <a:lnTo>
                    <a:pt x="680" y="241"/>
                  </a:lnTo>
                  <a:lnTo>
                    <a:pt x="664" y="236"/>
                  </a:lnTo>
                  <a:lnTo>
                    <a:pt x="646" y="232"/>
                  </a:lnTo>
                  <a:lnTo>
                    <a:pt x="626" y="231"/>
                  </a:lnTo>
                  <a:lnTo>
                    <a:pt x="553" y="231"/>
                  </a:lnTo>
                  <a:lnTo>
                    <a:pt x="545" y="231"/>
                  </a:lnTo>
                  <a:lnTo>
                    <a:pt x="538" y="229"/>
                  </a:lnTo>
                  <a:lnTo>
                    <a:pt x="532" y="226"/>
                  </a:lnTo>
                  <a:lnTo>
                    <a:pt x="527" y="223"/>
                  </a:lnTo>
                  <a:lnTo>
                    <a:pt x="519" y="213"/>
                  </a:lnTo>
                  <a:lnTo>
                    <a:pt x="514" y="202"/>
                  </a:lnTo>
                  <a:lnTo>
                    <a:pt x="525" y="190"/>
                  </a:lnTo>
                  <a:lnTo>
                    <a:pt x="537" y="177"/>
                  </a:lnTo>
                  <a:lnTo>
                    <a:pt x="545" y="162"/>
                  </a:lnTo>
                  <a:lnTo>
                    <a:pt x="551" y="148"/>
                  </a:lnTo>
                  <a:lnTo>
                    <a:pt x="555" y="132"/>
                  </a:lnTo>
                  <a:lnTo>
                    <a:pt x="556" y="114"/>
                  </a:lnTo>
                  <a:lnTo>
                    <a:pt x="555" y="102"/>
                  </a:lnTo>
                  <a:lnTo>
                    <a:pt x="553" y="91"/>
                  </a:lnTo>
                  <a:lnTo>
                    <a:pt x="550" y="79"/>
                  </a:lnTo>
                  <a:lnTo>
                    <a:pt x="546" y="70"/>
                  </a:lnTo>
                  <a:lnTo>
                    <a:pt x="540" y="55"/>
                  </a:lnTo>
                  <a:lnTo>
                    <a:pt x="530" y="42"/>
                  </a:lnTo>
                  <a:lnTo>
                    <a:pt x="519" y="29"/>
                  </a:lnTo>
                  <a:lnTo>
                    <a:pt x="506" y="19"/>
                  </a:lnTo>
                  <a:lnTo>
                    <a:pt x="491" y="11"/>
                  </a:lnTo>
                  <a:lnTo>
                    <a:pt x="476" y="5"/>
                  </a:lnTo>
                  <a:lnTo>
                    <a:pt x="460" y="1"/>
                  </a:lnTo>
                  <a:lnTo>
                    <a:pt x="442" y="0"/>
                  </a:lnTo>
                  <a:lnTo>
                    <a:pt x="431" y="1"/>
                  </a:lnTo>
                  <a:lnTo>
                    <a:pt x="420" y="3"/>
                  </a:lnTo>
                  <a:lnTo>
                    <a:pt x="408" y="5"/>
                  </a:lnTo>
                  <a:lnTo>
                    <a:pt x="398" y="9"/>
                  </a:lnTo>
                  <a:lnTo>
                    <a:pt x="384" y="16"/>
                  </a:lnTo>
                  <a:lnTo>
                    <a:pt x="371" y="26"/>
                  </a:lnTo>
                  <a:lnTo>
                    <a:pt x="358" y="37"/>
                  </a:lnTo>
                  <a:lnTo>
                    <a:pt x="348" y="50"/>
                  </a:lnTo>
                  <a:lnTo>
                    <a:pt x="340" y="65"/>
                  </a:lnTo>
                  <a:lnTo>
                    <a:pt x="333" y="79"/>
                  </a:lnTo>
                  <a:lnTo>
                    <a:pt x="330" y="96"/>
                  </a:lnTo>
                  <a:lnTo>
                    <a:pt x="328" y="114"/>
                  </a:lnTo>
                  <a:lnTo>
                    <a:pt x="330" y="125"/>
                  </a:lnTo>
                  <a:lnTo>
                    <a:pt x="332" y="136"/>
                  </a:lnTo>
                  <a:lnTo>
                    <a:pt x="333" y="148"/>
                  </a:lnTo>
                  <a:lnTo>
                    <a:pt x="338" y="158"/>
                  </a:lnTo>
                  <a:lnTo>
                    <a:pt x="343" y="171"/>
                  </a:lnTo>
                  <a:lnTo>
                    <a:pt x="351" y="182"/>
                  </a:lnTo>
                  <a:lnTo>
                    <a:pt x="361" y="192"/>
                  </a:lnTo>
                  <a:lnTo>
                    <a:pt x="371" y="202"/>
                  </a:lnTo>
                  <a:lnTo>
                    <a:pt x="366" y="213"/>
                  </a:lnTo>
                  <a:lnTo>
                    <a:pt x="358" y="223"/>
                  </a:lnTo>
                  <a:lnTo>
                    <a:pt x="353" y="226"/>
                  </a:lnTo>
                  <a:lnTo>
                    <a:pt x="346" y="229"/>
                  </a:lnTo>
                  <a:lnTo>
                    <a:pt x="340" y="231"/>
                  </a:lnTo>
                  <a:lnTo>
                    <a:pt x="332" y="231"/>
                  </a:lnTo>
                  <a:lnTo>
                    <a:pt x="258" y="231"/>
                  </a:lnTo>
                  <a:lnTo>
                    <a:pt x="239" y="232"/>
                  </a:lnTo>
                  <a:lnTo>
                    <a:pt x="221" y="236"/>
                  </a:lnTo>
                  <a:lnTo>
                    <a:pt x="205" y="241"/>
                  </a:lnTo>
                  <a:lnTo>
                    <a:pt x="192" y="245"/>
                  </a:lnTo>
                  <a:lnTo>
                    <a:pt x="179" y="254"/>
                  </a:lnTo>
                  <a:lnTo>
                    <a:pt x="167" y="262"/>
                  </a:lnTo>
                  <a:lnTo>
                    <a:pt x="159" y="270"/>
                  </a:lnTo>
                  <a:lnTo>
                    <a:pt x="151" y="278"/>
                  </a:lnTo>
                  <a:lnTo>
                    <a:pt x="22" y="278"/>
                  </a:lnTo>
                  <a:lnTo>
                    <a:pt x="14" y="280"/>
                  </a:lnTo>
                  <a:lnTo>
                    <a:pt x="6" y="286"/>
                  </a:lnTo>
                  <a:lnTo>
                    <a:pt x="1" y="293"/>
                  </a:lnTo>
                  <a:lnTo>
                    <a:pt x="0" y="298"/>
                  </a:lnTo>
                  <a:lnTo>
                    <a:pt x="0" y="302"/>
                  </a:lnTo>
                  <a:lnTo>
                    <a:pt x="0" y="1346"/>
                  </a:lnTo>
                  <a:lnTo>
                    <a:pt x="0" y="1351"/>
                  </a:lnTo>
                  <a:lnTo>
                    <a:pt x="1" y="1356"/>
                  </a:lnTo>
                  <a:lnTo>
                    <a:pt x="6" y="1364"/>
                  </a:lnTo>
                  <a:lnTo>
                    <a:pt x="14" y="1369"/>
                  </a:lnTo>
                  <a:lnTo>
                    <a:pt x="22" y="1370"/>
                  </a:lnTo>
                  <a:lnTo>
                    <a:pt x="861" y="1370"/>
                  </a:lnTo>
                  <a:lnTo>
                    <a:pt x="865" y="1370"/>
                  </a:lnTo>
                  <a:lnTo>
                    <a:pt x="870" y="1369"/>
                  </a:lnTo>
                  <a:lnTo>
                    <a:pt x="878" y="1364"/>
                  </a:lnTo>
                  <a:lnTo>
                    <a:pt x="883" y="1356"/>
                  </a:lnTo>
                  <a:lnTo>
                    <a:pt x="885" y="1346"/>
                  </a:lnTo>
                  <a:lnTo>
                    <a:pt x="885" y="302"/>
                  </a:lnTo>
                  <a:lnTo>
                    <a:pt x="883" y="293"/>
                  </a:lnTo>
                  <a:lnTo>
                    <a:pt x="878" y="286"/>
                  </a:lnTo>
                  <a:lnTo>
                    <a:pt x="870" y="280"/>
                  </a:lnTo>
                  <a:lnTo>
                    <a:pt x="861" y="278"/>
                  </a:lnTo>
                  <a:close/>
                </a:path>
              </a:pathLst>
            </a:custGeom>
            <a:solidFill>
              <a:schemeClr val="bg1"/>
            </a:solidFill>
            <a:ln w="9525">
              <a:noFill/>
              <a:round/>
              <a:headEnd/>
              <a:tailEnd/>
            </a:ln>
          </p:spPr>
          <p:txBody>
            <a:bodyPr/>
            <a:lstStyle/>
            <a:p>
              <a:endParaRPr lang="es-ES" dirty="0"/>
            </a:p>
          </p:txBody>
        </p:sp>
        <p:grpSp>
          <p:nvGrpSpPr>
            <p:cNvPr id="39" name="Group 77"/>
            <p:cNvGrpSpPr>
              <a:grpSpLocks/>
            </p:cNvGrpSpPr>
            <p:nvPr/>
          </p:nvGrpSpPr>
          <p:grpSpPr bwMode="auto">
            <a:xfrm>
              <a:off x="3656" y="1110"/>
              <a:ext cx="138" cy="198"/>
              <a:chOff x="4896" y="1991"/>
              <a:chExt cx="291" cy="423"/>
            </a:xfrm>
          </p:grpSpPr>
          <p:sp>
            <p:nvSpPr>
              <p:cNvPr id="57" name="Freeform 78"/>
              <p:cNvSpPr>
                <a:spLocks/>
              </p:cNvSpPr>
              <p:nvPr/>
            </p:nvSpPr>
            <p:spPr bwMode="auto">
              <a:xfrm>
                <a:off x="4896" y="2234"/>
                <a:ext cx="291" cy="180"/>
              </a:xfrm>
              <a:custGeom>
                <a:avLst/>
                <a:gdLst>
                  <a:gd name="T0" fmla="*/ 4 w 522"/>
                  <a:gd name="T1" fmla="*/ 0 h 322"/>
                  <a:gd name="T2" fmla="*/ 4 w 522"/>
                  <a:gd name="T3" fmla="*/ 1 h 322"/>
                  <a:gd name="T4" fmla="*/ 5 w 522"/>
                  <a:gd name="T5" fmla="*/ 1 h 322"/>
                  <a:gd name="T6" fmla="*/ 5 w 522"/>
                  <a:gd name="T7" fmla="*/ 2 h 322"/>
                  <a:gd name="T8" fmla="*/ 3 w 522"/>
                  <a:gd name="T9" fmla="*/ 2 h 322"/>
                  <a:gd name="T10" fmla="*/ 4 w 522"/>
                  <a:gd name="T11" fmla="*/ 2 h 322"/>
                  <a:gd name="T12" fmla="*/ 3 w 522"/>
                  <a:gd name="T13" fmla="*/ 1 h 322"/>
                  <a:gd name="T14" fmla="*/ 3 w 522"/>
                  <a:gd name="T15" fmla="*/ 1 h 322"/>
                  <a:gd name="T16" fmla="*/ 3 w 522"/>
                  <a:gd name="T17" fmla="*/ 2 h 322"/>
                  <a:gd name="T18" fmla="*/ 3 w 522"/>
                  <a:gd name="T19" fmla="*/ 2 h 322"/>
                  <a:gd name="T20" fmla="*/ 2 w 522"/>
                  <a:gd name="T21" fmla="*/ 3 h 322"/>
                  <a:gd name="T22" fmla="*/ 1 w 522"/>
                  <a:gd name="T23" fmla="*/ 2 h 322"/>
                  <a:gd name="T24" fmla="*/ 2 w 522"/>
                  <a:gd name="T25" fmla="*/ 2 h 322"/>
                  <a:gd name="T26" fmla="*/ 2 w 522"/>
                  <a:gd name="T27" fmla="*/ 1 h 322"/>
                  <a:gd name="T28" fmla="*/ 2 w 522"/>
                  <a:gd name="T29" fmla="*/ 1 h 322"/>
                  <a:gd name="T30" fmla="*/ 1 w 522"/>
                  <a:gd name="T31" fmla="*/ 2 h 322"/>
                  <a:gd name="T32" fmla="*/ 1 w 522"/>
                  <a:gd name="T33" fmla="*/ 2 h 322"/>
                  <a:gd name="T34" fmla="*/ 0 w 522"/>
                  <a:gd name="T35" fmla="*/ 2 h 322"/>
                  <a:gd name="T36" fmla="*/ 0 w 522"/>
                  <a:gd name="T37" fmla="*/ 1 h 322"/>
                  <a:gd name="T38" fmla="*/ 1 w 522"/>
                  <a:gd name="T39" fmla="*/ 1 h 322"/>
                  <a:gd name="T40" fmla="*/ 1 w 522"/>
                  <a:gd name="T41" fmla="*/ 0 h 322"/>
                  <a:gd name="T42" fmla="*/ 4 w 522"/>
                  <a:gd name="T43" fmla="*/ 0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2"/>
                  <a:gd name="T67" fmla="*/ 0 h 322"/>
                  <a:gd name="T68" fmla="*/ 522 w 522"/>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2" h="322">
                    <a:moveTo>
                      <a:pt x="386" y="0"/>
                    </a:moveTo>
                    <a:lnTo>
                      <a:pt x="484" y="99"/>
                    </a:lnTo>
                    <a:lnTo>
                      <a:pt x="522" y="60"/>
                    </a:lnTo>
                    <a:lnTo>
                      <a:pt x="522" y="214"/>
                    </a:lnTo>
                    <a:lnTo>
                      <a:pt x="369" y="214"/>
                    </a:lnTo>
                    <a:lnTo>
                      <a:pt x="410" y="173"/>
                    </a:lnTo>
                    <a:lnTo>
                      <a:pt x="317" y="81"/>
                    </a:lnTo>
                    <a:lnTo>
                      <a:pt x="317" y="214"/>
                    </a:lnTo>
                    <a:lnTo>
                      <a:pt x="369" y="214"/>
                    </a:lnTo>
                    <a:lnTo>
                      <a:pt x="261" y="322"/>
                    </a:lnTo>
                    <a:lnTo>
                      <a:pt x="153" y="214"/>
                    </a:lnTo>
                    <a:lnTo>
                      <a:pt x="205" y="214"/>
                    </a:lnTo>
                    <a:lnTo>
                      <a:pt x="205" y="81"/>
                    </a:lnTo>
                    <a:lnTo>
                      <a:pt x="114" y="173"/>
                    </a:lnTo>
                    <a:lnTo>
                      <a:pt x="153" y="214"/>
                    </a:lnTo>
                    <a:lnTo>
                      <a:pt x="0" y="214"/>
                    </a:lnTo>
                    <a:lnTo>
                      <a:pt x="0" y="60"/>
                    </a:lnTo>
                    <a:lnTo>
                      <a:pt x="38" y="99"/>
                    </a:lnTo>
                    <a:lnTo>
                      <a:pt x="136" y="0"/>
                    </a:lnTo>
                    <a:lnTo>
                      <a:pt x="386" y="0"/>
                    </a:lnTo>
                    <a:close/>
                  </a:path>
                </a:pathLst>
              </a:custGeom>
              <a:solidFill>
                <a:schemeClr val="bg1"/>
              </a:solidFill>
              <a:ln w="9525">
                <a:noFill/>
                <a:round/>
                <a:headEnd/>
                <a:tailEnd/>
              </a:ln>
            </p:spPr>
            <p:txBody>
              <a:bodyPr/>
              <a:lstStyle/>
              <a:p>
                <a:endParaRPr lang="es-ES" dirty="0"/>
              </a:p>
            </p:txBody>
          </p:sp>
          <p:sp>
            <p:nvSpPr>
              <p:cNvPr id="58" name="Freeform 79"/>
              <p:cNvSpPr>
                <a:spLocks/>
              </p:cNvSpPr>
              <p:nvPr/>
            </p:nvSpPr>
            <p:spPr bwMode="auto">
              <a:xfrm>
                <a:off x="4896" y="2140"/>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69" y="115"/>
                    </a:lnTo>
                    <a:lnTo>
                      <a:pt x="81" y="112"/>
                    </a:lnTo>
                    <a:lnTo>
                      <a:pt x="90" y="107"/>
                    </a:lnTo>
                    <a:lnTo>
                      <a:pt x="99" y="99"/>
                    </a:lnTo>
                    <a:lnTo>
                      <a:pt x="105" y="91"/>
                    </a:lnTo>
                    <a:lnTo>
                      <a:pt x="111" y="81"/>
                    </a:lnTo>
                    <a:lnTo>
                      <a:pt x="115" y="70"/>
                    </a:lnTo>
                    <a:lnTo>
                      <a:pt x="116" y="58"/>
                    </a:lnTo>
                    <a:lnTo>
                      <a:pt x="115" y="47"/>
                    </a:lnTo>
                    <a:lnTo>
                      <a:pt x="111" y="36"/>
                    </a:lnTo>
                    <a:lnTo>
                      <a:pt x="105" y="26"/>
                    </a:lnTo>
                    <a:lnTo>
                      <a:pt x="99" y="18"/>
                    </a:lnTo>
                    <a:lnTo>
                      <a:pt x="90" y="11"/>
                    </a:lnTo>
                    <a:lnTo>
                      <a:pt x="81" y="5"/>
                    </a:lnTo>
                    <a:lnTo>
                      <a:pt x="69" y="1"/>
                    </a:lnTo>
                    <a:lnTo>
                      <a:pt x="58" y="0"/>
                    </a:lnTo>
                    <a:lnTo>
                      <a:pt x="46" y="1"/>
                    </a:lnTo>
                    <a:lnTo>
                      <a:pt x="36" y="5"/>
                    </a:lnTo>
                    <a:lnTo>
                      <a:pt x="25" y="11"/>
                    </a:lnTo>
                    <a:lnTo>
                      <a:pt x="17" y="18"/>
                    </a:lnTo>
                    <a:lnTo>
                      <a:pt x="10" y="26"/>
                    </a:lnTo>
                    <a:lnTo>
                      <a:pt x="4" y="36"/>
                    </a:lnTo>
                    <a:lnTo>
                      <a:pt x="1" y="47"/>
                    </a:lnTo>
                    <a:lnTo>
                      <a:pt x="0" y="58"/>
                    </a:lnTo>
                    <a:lnTo>
                      <a:pt x="1" y="70"/>
                    </a:lnTo>
                    <a:lnTo>
                      <a:pt x="4" y="81"/>
                    </a:lnTo>
                    <a:lnTo>
                      <a:pt x="10" y="91"/>
                    </a:lnTo>
                    <a:lnTo>
                      <a:pt x="17" y="99"/>
                    </a:lnTo>
                    <a:lnTo>
                      <a:pt x="25" y="107"/>
                    </a:lnTo>
                    <a:lnTo>
                      <a:pt x="36" y="112"/>
                    </a:lnTo>
                    <a:lnTo>
                      <a:pt x="46" y="115"/>
                    </a:lnTo>
                    <a:lnTo>
                      <a:pt x="58" y="116"/>
                    </a:lnTo>
                    <a:close/>
                  </a:path>
                </a:pathLst>
              </a:custGeom>
              <a:solidFill>
                <a:schemeClr val="bg1"/>
              </a:solidFill>
              <a:ln w="9525">
                <a:noFill/>
                <a:round/>
                <a:headEnd/>
                <a:tailEnd/>
              </a:ln>
            </p:spPr>
            <p:txBody>
              <a:bodyPr/>
              <a:lstStyle/>
              <a:p>
                <a:endParaRPr lang="es-ES" dirty="0"/>
              </a:p>
            </p:txBody>
          </p:sp>
          <p:sp>
            <p:nvSpPr>
              <p:cNvPr id="59" name="Freeform 80"/>
              <p:cNvSpPr>
                <a:spLocks/>
              </p:cNvSpPr>
              <p:nvPr/>
            </p:nvSpPr>
            <p:spPr bwMode="auto">
              <a:xfrm>
                <a:off x="4953" y="2066"/>
                <a:ext cx="64" cy="65"/>
              </a:xfrm>
              <a:custGeom>
                <a:avLst/>
                <a:gdLst>
                  <a:gd name="T0" fmla="*/ 1 w 115"/>
                  <a:gd name="T1" fmla="*/ 1 h 116"/>
                  <a:gd name="T2" fmla="*/ 1 w 115"/>
                  <a:gd name="T3" fmla="*/ 1 h 116"/>
                  <a:gd name="T4" fmla="*/ 1 w 115"/>
                  <a:gd name="T5" fmla="*/ 1 h 116"/>
                  <a:gd name="T6" fmla="*/ 1 w 115"/>
                  <a:gd name="T7" fmla="*/ 1 h 116"/>
                  <a:gd name="T8" fmla="*/ 1 w 115"/>
                  <a:gd name="T9" fmla="*/ 1 h 116"/>
                  <a:gd name="T10" fmla="*/ 1 w 115"/>
                  <a:gd name="T11" fmla="*/ 1 h 116"/>
                  <a:gd name="T12" fmla="*/ 1 w 115"/>
                  <a:gd name="T13" fmla="*/ 1 h 116"/>
                  <a:gd name="T14" fmla="*/ 1 w 115"/>
                  <a:gd name="T15" fmla="*/ 1 h 116"/>
                  <a:gd name="T16" fmla="*/ 1 w 115"/>
                  <a:gd name="T17" fmla="*/ 1 h 116"/>
                  <a:gd name="T18" fmla="*/ 1 w 115"/>
                  <a:gd name="T19" fmla="*/ 1 h 116"/>
                  <a:gd name="T20" fmla="*/ 1 w 115"/>
                  <a:gd name="T21" fmla="*/ 1 h 116"/>
                  <a:gd name="T22" fmla="*/ 1 w 115"/>
                  <a:gd name="T23" fmla="*/ 1 h 116"/>
                  <a:gd name="T24" fmla="*/ 1 w 115"/>
                  <a:gd name="T25" fmla="*/ 1 h 116"/>
                  <a:gd name="T26" fmla="*/ 1 w 115"/>
                  <a:gd name="T27" fmla="*/ 1 h 116"/>
                  <a:gd name="T28" fmla="*/ 1 w 115"/>
                  <a:gd name="T29" fmla="*/ 1 h 116"/>
                  <a:gd name="T30" fmla="*/ 1 w 115"/>
                  <a:gd name="T31" fmla="*/ 1 h 116"/>
                  <a:gd name="T32" fmla="*/ 1 w 115"/>
                  <a:gd name="T33" fmla="*/ 1 h 116"/>
                  <a:gd name="T34" fmla="*/ 1 w 115"/>
                  <a:gd name="T35" fmla="*/ 1 h 116"/>
                  <a:gd name="T36" fmla="*/ 1 w 115"/>
                  <a:gd name="T37" fmla="*/ 0 h 116"/>
                  <a:gd name="T38" fmla="*/ 1 w 115"/>
                  <a:gd name="T39" fmla="*/ 0 h 116"/>
                  <a:gd name="T40" fmla="*/ 1 w 115"/>
                  <a:gd name="T41" fmla="*/ 1 h 116"/>
                  <a:gd name="T42" fmla="*/ 1 w 115"/>
                  <a:gd name="T43" fmla="*/ 1 h 116"/>
                  <a:gd name="T44" fmla="*/ 1 w 115"/>
                  <a:gd name="T45" fmla="*/ 1 h 116"/>
                  <a:gd name="T46" fmla="*/ 1 w 115"/>
                  <a:gd name="T47" fmla="*/ 1 h 116"/>
                  <a:gd name="T48" fmla="*/ 1 w 115"/>
                  <a:gd name="T49" fmla="*/ 1 h 116"/>
                  <a:gd name="T50" fmla="*/ 1 w 115"/>
                  <a:gd name="T51" fmla="*/ 1 h 116"/>
                  <a:gd name="T52" fmla="*/ 1 w 115"/>
                  <a:gd name="T53" fmla="*/ 1 h 116"/>
                  <a:gd name="T54" fmla="*/ 0 w 115"/>
                  <a:gd name="T55" fmla="*/ 1 h 116"/>
                  <a:gd name="T56" fmla="*/ 0 w 115"/>
                  <a:gd name="T57" fmla="*/ 1 h 116"/>
                  <a:gd name="T58" fmla="*/ 1 w 115"/>
                  <a:gd name="T59" fmla="*/ 1 h 116"/>
                  <a:gd name="T60" fmla="*/ 1 w 115"/>
                  <a:gd name="T61" fmla="*/ 1 h 116"/>
                  <a:gd name="T62" fmla="*/ 1 w 115"/>
                  <a:gd name="T63" fmla="*/ 1 h 116"/>
                  <a:gd name="T64" fmla="*/ 1 w 115"/>
                  <a:gd name="T65" fmla="*/ 1 h 116"/>
                  <a:gd name="T66" fmla="*/ 1 w 115"/>
                  <a:gd name="T67" fmla="*/ 1 h 116"/>
                  <a:gd name="T68" fmla="*/ 1 w 115"/>
                  <a:gd name="T69" fmla="*/ 1 h 116"/>
                  <a:gd name="T70" fmla="*/ 1 w 115"/>
                  <a:gd name="T71" fmla="*/ 1 h 116"/>
                  <a:gd name="T72" fmla="*/ 1 w 115"/>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16"/>
                  <a:gd name="T113" fmla="*/ 115 w 115"/>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16">
                    <a:moveTo>
                      <a:pt x="58" y="116"/>
                    </a:moveTo>
                    <a:lnTo>
                      <a:pt x="58" y="116"/>
                    </a:lnTo>
                    <a:lnTo>
                      <a:pt x="70" y="115"/>
                    </a:lnTo>
                    <a:lnTo>
                      <a:pt x="80" y="111"/>
                    </a:lnTo>
                    <a:lnTo>
                      <a:pt x="91" y="105"/>
                    </a:lnTo>
                    <a:lnTo>
                      <a:pt x="99" y="98"/>
                    </a:lnTo>
                    <a:lnTo>
                      <a:pt x="106" y="90"/>
                    </a:lnTo>
                    <a:lnTo>
                      <a:pt x="111" y="80"/>
                    </a:lnTo>
                    <a:lnTo>
                      <a:pt x="114" y="69"/>
                    </a:lnTo>
                    <a:lnTo>
                      <a:pt x="115" y="58"/>
                    </a:lnTo>
                    <a:lnTo>
                      <a:pt x="114" y="46"/>
                    </a:lnTo>
                    <a:lnTo>
                      <a:pt x="111" y="36"/>
                    </a:lnTo>
                    <a:lnTo>
                      <a:pt x="106" y="25"/>
                    </a:lnTo>
                    <a:lnTo>
                      <a:pt x="99" y="17"/>
                    </a:lnTo>
                    <a:lnTo>
                      <a:pt x="91" y="10"/>
                    </a:lnTo>
                    <a:lnTo>
                      <a:pt x="80" y="4"/>
                    </a:lnTo>
                    <a:lnTo>
                      <a:pt x="70" y="1"/>
                    </a:lnTo>
                    <a:lnTo>
                      <a:pt x="58" y="0"/>
                    </a:lnTo>
                    <a:lnTo>
                      <a:pt x="46"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6" y="115"/>
                    </a:lnTo>
                    <a:lnTo>
                      <a:pt x="58" y="116"/>
                    </a:lnTo>
                    <a:close/>
                  </a:path>
                </a:pathLst>
              </a:custGeom>
              <a:solidFill>
                <a:schemeClr val="bg1"/>
              </a:solidFill>
              <a:ln w="9525">
                <a:noFill/>
                <a:round/>
                <a:headEnd/>
                <a:tailEnd/>
              </a:ln>
            </p:spPr>
            <p:txBody>
              <a:bodyPr/>
              <a:lstStyle/>
              <a:p>
                <a:endParaRPr lang="es-ES" dirty="0"/>
              </a:p>
            </p:txBody>
          </p:sp>
          <p:sp>
            <p:nvSpPr>
              <p:cNvPr id="60" name="Freeform 81"/>
              <p:cNvSpPr>
                <a:spLocks/>
              </p:cNvSpPr>
              <p:nvPr/>
            </p:nvSpPr>
            <p:spPr bwMode="auto">
              <a:xfrm>
                <a:off x="5009" y="1991"/>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6"/>
                    </a:lnTo>
                    <a:lnTo>
                      <a:pt x="99" y="99"/>
                    </a:lnTo>
                    <a:lnTo>
                      <a:pt x="106" y="91"/>
                    </a:lnTo>
                    <a:lnTo>
                      <a:pt x="111" y="80"/>
                    </a:lnTo>
                    <a:lnTo>
                      <a:pt x="115" y="70"/>
                    </a:lnTo>
                    <a:lnTo>
                      <a:pt x="116" y="58"/>
                    </a:lnTo>
                    <a:lnTo>
                      <a:pt x="115" y="46"/>
                    </a:lnTo>
                    <a:lnTo>
                      <a:pt x="111" y="35"/>
                    </a:lnTo>
                    <a:lnTo>
                      <a:pt x="106" y="26"/>
                    </a:lnTo>
                    <a:lnTo>
                      <a:pt x="99" y="17"/>
                    </a:lnTo>
                    <a:lnTo>
                      <a:pt x="91" y="9"/>
                    </a:lnTo>
                    <a:lnTo>
                      <a:pt x="81" y="5"/>
                    </a:lnTo>
                    <a:lnTo>
                      <a:pt x="70" y="1"/>
                    </a:lnTo>
                    <a:lnTo>
                      <a:pt x="58" y="0"/>
                    </a:lnTo>
                    <a:lnTo>
                      <a:pt x="46" y="1"/>
                    </a:lnTo>
                    <a:lnTo>
                      <a:pt x="36" y="5"/>
                    </a:lnTo>
                    <a:lnTo>
                      <a:pt x="26" y="9"/>
                    </a:lnTo>
                    <a:lnTo>
                      <a:pt x="17" y="17"/>
                    </a:lnTo>
                    <a:lnTo>
                      <a:pt x="10" y="26"/>
                    </a:lnTo>
                    <a:lnTo>
                      <a:pt x="5" y="35"/>
                    </a:lnTo>
                    <a:lnTo>
                      <a:pt x="1" y="46"/>
                    </a:lnTo>
                    <a:lnTo>
                      <a:pt x="0" y="58"/>
                    </a:lnTo>
                    <a:lnTo>
                      <a:pt x="1" y="70"/>
                    </a:lnTo>
                    <a:lnTo>
                      <a:pt x="5" y="80"/>
                    </a:lnTo>
                    <a:lnTo>
                      <a:pt x="10" y="91"/>
                    </a:lnTo>
                    <a:lnTo>
                      <a:pt x="17" y="99"/>
                    </a:lnTo>
                    <a:lnTo>
                      <a:pt x="26" y="106"/>
                    </a:lnTo>
                    <a:lnTo>
                      <a:pt x="36" y="112"/>
                    </a:lnTo>
                    <a:lnTo>
                      <a:pt x="46" y="115"/>
                    </a:lnTo>
                    <a:lnTo>
                      <a:pt x="58" y="116"/>
                    </a:lnTo>
                    <a:close/>
                  </a:path>
                </a:pathLst>
              </a:custGeom>
              <a:solidFill>
                <a:schemeClr val="bg1"/>
              </a:solidFill>
              <a:ln w="9525">
                <a:noFill/>
                <a:round/>
                <a:headEnd/>
                <a:tailEnd/>
              </a:ln>
            </p:spPr>
            <p:txBody>
              <a:bodyPr/>
              <a:lstStyle/>
              <a:p>
                <a:endParaRPr lang="es-ES" dirty="0"/>
              </a:p>
            </p:txBody>
          </p:sp>
          <p:sp>
            <p:nvSpPr>
              <p:cNvPr id="61" name="Freeform 82"/>
              <p:cNvSpPr>
                <a:spLocks/>
              </p:cNvSpPr>
              <p:nvPr/>
            </p:nvSpPr>
            <p:spPr bwMode="auto">
              <a:xfrm>
                <a:off x="5009" y="2140"/>
                <a:ext cx="65" cy="65"/>
              </a:xfrm>
              <a:custGeom>
                <a:avLst/>
                <a:gdLst>
                  <a:gd name="T0" fmla="*/ 1 w 116"/>
                  <a:gd name="T1" fmla="*/ 0 h 116"/>
                  <a:gd name="T2" fmla="*/ 1 w 116"/>
                  <a:gd name="T3" fmla="*/ 0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0 w 116"/>
                  <a:gd name="T19" fmla="*/ 1 h 116"/>
                  <a:gd name="T20" fmla="*/ 0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1 h 116"/>
                  <a:gd name="T38" fmla="*/ 1 w 116"/>
                  <a:gd name="T39" fmla="*/ 1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1 w 116"/>
                  <a:gd name="T55" fmla="*/ 1 h 116"/>
                  <a:gd name="T56" fmla="*/ 1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0"/>
                    </a:moveTo>
                    <a:lnTo>
                      <a:pt x="58" y="0"/>
                    </a:lnTo>
                    <a:lnTo>
                      <a:pt x="46" y="1"/>
                    </a:lnTo>
                    <a:lnTo>
                      <a:pt x="36" y="5"/>
                    </a:lnTo>
                    <a:lnTo>
                      <a:pt x="26" y="11"/>
                    </a:lnTo>
                    <a:lnTo>
                      <a:pt x="17" y="18"/>
                    </a:lnTo>
                    <a:lnTo>
                      <a:pt x="10" y="26"/>
                    </a:lnTo>
                    <a:lnTo>
                      <a:pt x="5" y="36"/>
                    </a:lnTo>
                    <a:lnTo>
                      <a:pt x="1" y="47"/>
                    </a:lnTo>
                    <a:lnTo>
                      <a:pt x="0" y="58"/>
                    </a:lnTo>
                    <a:lnTo>
                      <a:pt x="1" y="70"/>
                    </a:lnTo>
                    <a:lnTo>
                      <a:pt x="5" y="81"/>
                    </a:lnTo>
                    <a:lnTo>
                      <a:pt x="10" y="91"/>
                    </a:lnTo>
                    <a:lnTo>
                      <a:pt x="17" y="99"/>
                    </a:lnTo>
                    <a:lnTo>
                      <a:pt x="26" y="107"/>
                    </a:lnTo>
                    <a:lnTo>
                      <a:pt x="36" y="112"/>
                    </a:lnTo>
                    <a:lnTo>
                      <a:pt x="46" y="115"/>
                    </a:lnTo>
                    <a:lnTo>
                      <a:pt x="58" y="116"/>
                    </a:lnTo>
                    <a:lnTo>
                      <a:pt x="70" y="115"/>
                    </a:lnTo>
                    <a:lnTo>
                      <a:pt x="81" y="112"/>
                    </a:lnTo>
                    <a:lnTo>
                      <a:pt x="91" y="107"/>
                    </a:lnTo>
                    <a:lnTo>
                      <a:pt x="99" y="99"/>
                    </a:lnTo>
                    <a:lnTo>
                      <a:pt x="106" y="91"/>
                    </a:lnTo>
                    <a:lnTo>
                      <a:pt x="111" y="81"/>
                    </a:lnTo>
                    <a:lnTo>
                      <a:pt x="115" y="70"/>
                    </a:lnTo>
                    <a:lnTo>
                      <a:pt x="116" y="58"/>
                    </a:lnTo>
                    <a:lnTo>
                      <a:pt x="115" y="47"/>
                    </a:lnTo>
                    <a:lnTo>
                      <a:pt x="111" y="36"/>
                    </a:lnTo>
                    <a:lnTo>
                      <a:pt x="106" y="26"/>
                    </a:lnTo>
                    <a:lnTo>
                      <a:pt x="99" y="18"/>
                    </a:lnTo>
                    <a:lnTo>
                      <a:pt x="91" y="11"/>
                    </a:lnTo>
                    <a:lnTo>
                      <a:pt x="81" y="5"/>
                    </a:lnTo>
                    <a:lnTo>
                      <a:pt x="70" y="1"/>
                    </a:lnTo>
                    <a:lnTo>
                      <a:pt x="58" y="0"/>
                    </a:lnTo>
                    <a:close/>
                  </a:path>
                </a:pathLst>
              </a:custGeom>
              <a:solidFill>
                <a:schemeClr val="bg1"/>
              </a:solidFill>
              <a:ln w="9525">
                <a:noFill/>
                <a:round/>
                <a:headEnd/>
                <a:tailEnd/>
              </a:ln>
            </p:spPr>
            <p:txBody>
              <a:bodyPr/>
              <a:lstStyle/>
              <a:p>
                <a:endParaRPr lang="es-ES" dirty="0"/>
              </a:p>
            </p:txBody>
          </p:sp>
          <p:sp>
            <p:nvSpPr>
              <p:cNvPr id="62" name="Freeform 83"/>
              <p:cNvSpPr>
                <a:spLocks/>
              </p:cNvSpPr>
              <p:nvPr/>
            </p:nvSpPr>
            <p:spPr bwMode="auto">
              <a:xfrm>
                <a:off x="5066" y="2066"/>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0" y="111"/>
                    </a:lnTo>
                    <a:lnTo>
                      <a:pt x="91" y="105"/>
                    </a:lnTo>
                    <a:lnTo>
                      <a:pt x="99" y="98"/>
                    </a:lnTo>
                    <a:lnTo>
                      <a:pt x="106" y="90"/>
                    </a:lnTo>
                    <a:lnTo>
                      <a:pt x="112" y="80"/>
                    </a:lnTo>
                    <a:lnTo>
                      <a:pt x="115" y="69"/>
                    </a:lnTo>
                    <a:lnTo>
                      <a:pt x="116" y="58"/>
                    </a:lnTo>
                    <a:lnTo>
                      <a:pt x="115" y="46"/>
                    </a:lnTo>
                    <a:lnTo>
                      <a:pt x="112" y="36"/>
                    </a:lnTo>
                    <a:lnTo>
                      <a:pt x="106" y="25"/>
                    </a:lnTo>
                    <a:lnTo>
                      <a:pt x="99" y="17"/>
                    </a:lnTo>
                    <a:lnTo>
                      <a:pt x="91" y="10"/>
                    </a:lnTo>
                    <a:lnTo>
                      <a:pt x="80" y="4"/>
                    </a:lnTo>
                    <a:lnTo>
                      <a:pt x="70" y="1"/>
                    </a:lnTo>
                    <a:lnTo>
                      <a:pt x="58" y="0"/>
                    </a:lnTo>
                    <a:lnTo>
                      <a:pt x="47"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7" y="115"/>
                    </a:lnTo>
                    <a:lnTo>
                      <a:pt x="58" y="116"/>
                    </a:lnTo>
                    <a:close/>
                  </a:path>
                </a:pathLst>
              </a:custGeom>
              <a:solidFill>
                <a:schemeClr val="bg1"/>
              </a:solidFill>
              <a:ln w="9525">
                <a:noFill/>
                <a:round/>
                <a:headEnd/>
                <a:tailEnd/>
              </a:ln>
            </p:spPr>
            <p:txBody>
              <a:bodyPr/>
              <a:lstStyle/>
              <a:p>
                <a:endParaRPr lang="es-ES" dirty="0"/>
              </a:p>
            </p:txBody>
          </p:sp>
          <p:sp>
            <p:nvSpPr>
              <p:cNvPr id="63" name="Freeform 84"/>
              <p:cNvSpPr>
                <a:spLocks/>
              </p:cNvSpPr>
              <p:nvPr/>
            </p:nvSpPr>
            <p:spPr bwMode="auto">
              <a:xfrm>
                <a:off x="5122" y="2140"/>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7"/>
                    </a:lnTo>
                    <a:lnTo>
                      <a:pt x="99" y="99"/>
                    </a:lnTo>
                    <a:lnTo>
                      <a:pt x="107" y="91"/>
                    </a:lnTo>
                    <a:lnTo>
                      <a:pt x="112" y="81"/>
                    </a:lnTo>
                    <a:lnTo>
                      <a:pt x="115" y="70"/>
                    </a:lnTo>
                    <a:lnTo>
                      <a:pt x="116" y="58"/>
                    </a:lnTo>
                    <a:lnTo>
                      <a:pt x="115" y="47"/>
                    </a:lnTo>
                    <a:lnTo>
                      <a:pt x="112" y="36"/>
                    </a:lnTo>
                    <a:lnTo>
                      <a:pt x="107" y="26"/>
                    </a:lnTo>
                    <a:lnTo>
                      <a:pt x="99" y="18"/>
                    </a:lnTo>
                    <a:lnTo>
                      <a:pt x="91" y="11"/>
                    </a:lnTo>
                    <a:lnTo>
                      <a:pt x="81" y="5"/>
                    </a:lnTo>
                    <a:lnTo>
                      <a:pt x="70" y="1"/>
                    </a:lnTo>
                    <a:lnTo>
                      <a:pt x="58" y="0"/>
                    </a:lnTo>
                    <a:lnTo>
                      <a:pt x="47" y="1"/>
                    </a:lnTo>
                    <a:lnTo>
                      <a:pt x="36" y="5"/>
                    </a:lnTo>
                    <a:lnTo>
                      <a:pt x="26" y="11"/>
                    </a:lnTo>
                    <a:lnTo>
                      <a:pt x="18" y="18"/>
                    </a:lnTo>
                    <a:lnTo>
                      <a:pt x="11" y="26"/>
                    </a:lnTo>
                    <a:lnTo>
                      <a:pt x="5" y="36"/>
                    </a:lnTo>
                    <a:lnTo>
                      <a:pt x="1" y="47"/>
                    </a:lnTo>
                    <a:lnTo>
                      <a:pt x="0" y="58"/>
                    </a:lnTo>
                    <a:lnTo>
                      <a:pt x="1" y="70"/>
                    </a:lnTo>
                    <a:lnTo>
                      <a:pt x="5" y="81"/>
                    </a:lnTo>
                    <a:lnTo>
                      <a:pt x="11" y="91"/>
                    </a:lnTo>
                    <a:lnTo>
                      <a:pt x="18" y="99"/>
                    </a:lnTo>
                    <a:lnTo>
                      <a:pt x="26" y="107"/>
                    </a:lnTo>
                    <a:lnTo>
                      <a:pt x="36" y="112"/>
                    </a:lnTo>
                    <a:lnTo>
                      <a:pt x="47" y="115"/>
                    </a:lnTo>
                    <a:lnTo>
                      <a:pt x="58" y="116"/>
                    </a:lnTo>
                    <a:close/>
                  </a:path>
                </a:pathLst>
              </a:custGeom>
              <a:solidFill>
                <a:schemeClr val="bg1"/>
              </a:solidFill>
              <a:ln w="9525">
                <a:noFill/>
                <a:round/>
                <a:headEnd/>
                <a:tailEnd/>
              </a:ln>
            </p:spPr>
            <p:txBody>
              <a:bodyPr/>
              <a:lstStyle/>
              <a:p>
                <a:endParaRPr lang="es-ES" dirty="0"/>
              </a:p>
            </p:txBody>
          </p:sp>
        </p:grpSp>
        <p:sp>
          <p:nvSpPr>
            <p:cNvPr id="33" name="Freeform 93"/>
            <p:cNvSpPr>
              <a:spLocks/>
            </p:cNvSpPr>
            <p:nvPr/>
          </p:nvSpPr>
          <p:spPr bwMode="auto">
            <a:xfrm>
              <a:off x="2426" y="1156"/>
              <a:ext cx="290" cy="289"/>
            </a:xfrm>
            <a:custGeom>
              <a:avLst/>
              <a:gdLst>
                <a:gd name="T0" fmla="*/ 0 w 759"/>
                <a:gd name="T1" fmla="*/ 0 h 756"/>
                <a:gd name="T2" fmla="*/ 0 w 759"/>
                <a:gd name="T3" fmla="*/ 0 h 756"/>
                <a:gd name="T4" fmla="*/ 0 w 759"/>
                <a:gd name="T5" fmla="*/ 0 h 756"/>
                <a:gd name="T6" fmla="*/ 0 w 759"/>
                <a:gd name="T7" fmla="*/ 0 h 756"/>
                <a:gd name="T8" fmla="*/ 0 w 759"/>
                <a:gd name="T9" fmla="*/ 0 h 756"/>
                <a:gd name="T10" fmla="*/ 0 w 759"/>
                <a:gd name="T11" fmla="*/ 0 h 756"/>
                <a:gd name="T12" fmla="*/ 0 w 759"/>
                <a:gd name="T13" fmla="*/ 0 h 756"/>
                <a:gd name="T14" fmla="*/ 0 w 759"/>
                <a:gd name="T15" fmla="*/ 0 h 756"/>
                <a:gd name="T16" fmla="*/ 0 w 759"/>
                <a:gd name="T17" fmla="*/ 0 h 756"/>
                <a:gd name="T18" fmla="*/ 0 w 759"/>
                <a:gd name="T19" fmla="*/ 0 h 756"/>
                <a:gd name="T20" fmla="*/ 0 w 759"/>
                <a:gd name="T21" fmla="*/ 0 h 756"/>
                <a:gd name="T22" fmla="*/ 0 w 759"/>
                <a:gd name="T23" fmla="*/ 0 h 756"/>
                <a:gd name="T24" fmla="*/ 0 w 759"/>
                <a:gd name="T25" fmla="*/ 0 h 756"/>
                <a:gd name="T26" fmla="*/ 0 w 759"/>
                <a:gd name="T27" fmla="*/ 0 h 756"/>
                <a:gd name="T28" fmla="*/ 0 w 759"/>
                <a:gd name="T29" fmla="*/ 0 h 756"/>
                <a:gd name="T30" fmla="*/ 0 w 759"/>
                <a:gd name="T31" fmla="*/ 0 h 756"/>
                <a:gd name="T32" fmla="*/ 0 w 759"/>
                <a:gd name="T33" fmla="*/ 0 h 756"/>
                <a:gd name="T34" fmla="*/ 0 w 759"/>
                <a:gd name="T35" fmla="*/ 0 h 756"/>
                <a:gd name="T36" fmla="*/ 0 w 759"/>
                <a:gd name="T37" fmla="*/ 0 h 756"/>
                <a:gd name="T38" fmla="*/ 0 w 759"/>
                <a:gd name="T39" fmla="*/ 0 h 756"/>
                <a:gd name="T40" fmla="*/ 0 w 759"/>
                <a:gd name="T41" fmla="*/ 0 h 756"/>
                <a:gd name="T42" fmla="*/ 0 w 759"/>
                <a:gd name="T43" fmla="*/ 0 h 756"/>
                <a:gd name="T44" fmla="*/ 0 w 759"/>
                <a:gd name="T45" fmla="*/ 0 h 756"/>
                <a:gd name="T46" fmla="*/ 0 w 759"/>
                <a:gd name="T47" fmla="*/ 0 h 756"/>
                <a:gd name="T48" fmla="*/ 0 w 759"/>
                <a:gd name="T49" fmla="*/ 0 h 756"/>
                <a:gd name="T50" fmla="*/ 0 w 759"/>
                <a:gd name="T51" fmla="*/ 0 h 756"/>
                <a:gd name="T52" fmla="*/ 0 w 759"/>
                <a:gd name="T53" fmla="*/ 0 h 756"/>
                <a:gd name="T54" fmla="*/ 0 w 759"/>
                <a:gd name="T55" fmla="*/ 0 h 756"/>
                <a:gd name="T56" fmla="*/ 0 w 759"/>
                <a:gd name="T57" fmla="*/ 0 h 756"/>
                <a:gd name="T58" fmla="*/ 0 w 759"/>
                <a:gd name="T59" fmla="*/ 0 h 756"/>
                <a:gd name="T60" fmla="*/ 0 w 759"/>
                <a:gd name="T61" fmla="*/ 0 h 756"/>
                <a:gd name="T62" fmla="*/ 0 w 759"/>
                <a:gd name="T63" fmla="*/ 0 h 756"/>
                <a:gd name="T64" fmla="*/ 0 w 759"/>
                <a:gd name="T65" fmla="*/ 0 h 756"/>
                <a:gd name="T66" fmla="*/ 0 w 759"/>
                <a:gd name="T67" fmla="*/ 0 h 756"/>
                <a:gd name="T68" fmla="*/ 0 w 759"/>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56"/>
                <a:gd name="T107" fmla="*/ 759 w 759"/>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56">
                  <a:moveTo>
                    <a:pt x="759" y="378"/>
                  </a:moveTo>
                  <a:lnTo>
                    <a:pt x="759" y="378"/>
                  </a:lnTo>
                  <a:lnTo>
                    <a:pt x="757" y="416"/>
                  </a:lnTo>
                  <a:lnTo>
                    <a:pt x="751" y="455"/>
                  </a:lnTo>
                  <a:lnTo>
                    <a:pt x="740" y="491"/>
                  </a:lnTo>
                  <a:lnTo>
                    <a:pt x="728" y="526"/>
                  </a:lnTo>
                  <a:lnTo>
                    <a:pt x="713" y="559"/>
                  </a:lnTo>
                  <a:lnTo>
                    <a:pt x="693" y="590"/>
                  </a:lnTo>
                  <a:lnTo>
                    <a:pt x="671" y="619"/>
                  </a:lnTo>
                  <a:lnTo>
                    <a:pt x="647" y="647"/>
                  </a:lnTo>
                  <a:lnTo>
                    <a:pt x="620" y="671"/>
                  </a:lnTo>
                  <a:lnTo>
                    <a:pt x="590" y="692"/>
                  </a:lnTo>
                  <a:lnTo>
                    <a:pt x="559" y="711"/>
                  </a:lnTo>
                  <a:lnTo>
                    <a:pt x="526" y="727"/>
                  </a:lnTo>
                  <a:lnTo>
                    <a:pt x="492" y="740"/>
                  </a:lnTo>
                  <a:lnTo>
                    <a:pt x="455" y="749"/>
                  </a:lnTo>
                  <a:lnTo>
                    <a:pt x="419" y="755"/>
                  </a:lnTo>
                  <a:lnTo>
                    <a:pt x="378" y="756"/>
                  </a:lnTo>
                  <a:lnTo>
                    <a:pt x="340" y="755"/>
                  </a:lnTo>
                  <a:lnTo>
                    <a:pt x="303" y="749"/>
                  </a:lnTo>
                  <a:lnTo>
                    <a:pt x="267" y="740"/>
                  </a:lnTo>
                  <a:lnTo>
                    <a:pt x="232" y="727"/>
                  </a:lnTo>
                  <a:lnTo>
                    <a:pt x="199" y="711"/>
                  </a:lnTo>
                  <a:lnTo>
                    <a:pt x="166" y="692"/>
                  </a:lnTo>
                  <a:lnTo>
                    <a:pt x="139" y="671"/>
                  </a:lnTo>
                  <a:lnTo>
                    <a:pt x="112" y="647"/>
                  </a:lnTo>
                  <a:lnTo>
                    <a:pt x="86" y="619"/>
                  </a:lnTo>
                  <a:lnTo>
                    <a:pt x="64" y="590"/>
                  </a:lnTo>
                  <a:lnTo>
                    <a:pt x="46" y="559"/>
                  </a:lnTo>
                  <a:lnTo>
                    <a:pt x="29" y="526"/>
                  </a:lnTo>
                  <a:lnTo>
                    <a:pt x="16" y="491"/>
                  </a:lnTo>
                  <a:lnTo>
                    <a:pt x="7" y="455"/>
                  </a:lnTo>
                  <a:lnTo>
                    <a:pt x="2" y="416"/>
                  </a:lnTo>
                  <a:lnTo>
                    <a:pt x="0" y="378"/>
                  </a:lnTo>
                  <a:lnTo>
                    <a:pt x="2" y="340"/>
                  </a:lnTo>
                  <a:lnTo>
                    <a:pt x="7" y="301"/>
                  </a:lnTo>
                  <a:lnTo>
                    <a:pt x="16" y="265"/>
                  </a:lnTo>
                  <a:lnTo>
                    <a:pt x="29" y="230"/>
                  </a:lnTo>
                  <a:lnTo>
                    <a:pt x="46" y="197"/>
                  </a:lnTo>
                  <a:lnTo>
                    <a:pt x="64" y="166"/>
                  </a:lnTo>
                  <a:lnTo>
                    <a:pt x="86" y="137"/>
                  </a:lnTo>
                  <a:lnTo>
                    <a:pt x="112" y="109"/>
                  </a:lnTo>
                  <a:lnTo>
                    <a:pt x="139" y="86"/>
                  </a:lnTo>
                  <a:lnTo>
                    <a:pt x="166" y="64"/>
                  </a:lnTo>
                  <a:lnTo>
                    <a:pt x="199" y="45"/>
                  </a:lnTo>
                  <a:lnTo>
                    <a:pt x="232" y="29"/>
                  </a:lnTo>
                  <a:lnTo>
                    <a:pt x="267" y="16"/>
                  </a:lnTo>
                  <a:lnTo>
                    <a:pt x="303" y="7"/>
                  </a:lnTo>
                  <a:lnTo>
                    <a:pt x="340" y="1"/>
                  </a:lnTo>
                  <a:lnTo>
                    <a:pt x="378" y="0"/>
                  </a:lnTo>
                  <a:lnTo>
                    <a:pt x="419" y="1"/>
                  </a:lnTo>
                  <a:lnTo>
                    <a:pt x="455" y="7"/>
                  </a:lnTo>
                  <a:lnTo>
                    <a:pt x="492" y="16"/>
                  </a:lnTo>
                  <a:lnTo>
                    <a:pt x="526" y="29"/>
                  </a:lnTo>
                  <a:lnTo>
                    <a:pt x="559" y="45"/>
                  </a:lnTo>
                  <a:lnTo>
                    <a:pt x="590" y="64"/>
                  </a:lnTo>
                  <a:lnTo>
                    <a:pt x="620" y="86"/>
                  </a:lnTo>
                  <a:lnTo>
                    <a:pt x="647" y="109"/>
                  </a:lnTo>
                  <a:lnTo>
                    <a:pt x="671" y="137"/>
                  </a:lnTo>
                  <a:lnTo>
                    <a:pt x="693" y="166"/>
                  </a:lnTo>
                  <a:lnTo>
                    <a:pt x="713" y="197"/>
                  </a:lnTo>
                  <a:lnTo>
                    <a:pt x="728" y="230"/>
                  </a:lnTo>
                  <a:lnTo>
                    <a:pt x="740" y="265"/>
                  </a:lnTo>
                  <a:lnTo>
                    <a:pt x="751" y="301"/>
                  </a:lnTo>
                  <a:lnTo>
                    <a:pt x="757" y="340"/>
                  </a:lnTo>
                  <a:lnTo>
                    <a:pt x="759" y="378"/>
                  </a:lnTo>
                  <a:close/>
                </a:path>
              </a:pathLst>
            </a:custGeom>
            <a:solidFill>
              <a:srgbClr val="147DFC"/>
            </a:solidFill>
            <a:ln w="9525">
              <a:noFill/>
              <a:round/>
              <a:headEnd/>
              <a:tailEnd/>
            </a:ln>
          </p:spPr>
          <p:txBody>
            <a:bodyPr/>
            <a:lstStyle/>
            <a:p>
              <a:endParaRPr lang="es-ES" dirty="0"/>
            </a:p>
          </p:txBody>
        </p:sp>
        <p:sp>
          <p:nvSpPr>
            <p:cNvPr id="34" name="Freeform 94"/>
            <p:cNvSpPr>
              <a:spLocks/>
            </p:cNvSpPr>
            <p:nvPr/>
          </p:nvSpPr>
          <p:spPr bwMode="auto">
            <a:xfrm>
              <a:off x="3039" y="1156"/>
              <a:ext cx="288" cy="289"/>
            </a:xfrm>
            <a:custGeom>
              <a:avLst/>
              <a:gdLst>
                <a:gd name="T0" fmla="*/ 0 w 756"/>
                <a:gd name="T1" fmla="*/ 0 h 756"/>
                <a:gd name="T2" fmla="*/ 0 w 756"/>
                <a:gd name="T3" fmla="*/ 0 h 756"/>
                <a:gd name="T4" fmla="*/ 0 w 756"/>
                <a:gd name="T5" fmla="*/ 0 h 756"/>
                <a:gd name="T6" fmla="*/ 0 w 756"/>
                <a:gd name="T7" fmla="*/ 0 h 756"/>
                <a:gd name="T8" fmla="*/ 0 w 756"/>
                <a:gd name="T9" fmla="*/ 0 h 756"/>
                <a:gd name="T10" fmla="*/ 0 w 756"/>
                <a:gd name="T11" fmla="*/ 0 h 756"/>
                <a:gd name="T12" fmla="*/ 0 w 756"/>
                <a:gd name="T13" fmla="*/ 0 h 756"/>
                <a:gd name="T14" fmla="*/ 0 w 756"/>
                <a:gd name="T15" fmla="*/ 0 h 756"/>
                <a:gd name="T16" fmla="*/ 0 w 756"/>
                <a:gd name="T17" fmla="*/ 0 h 756"/>
                <a:gd name="T18" fmla="*/ 0 w 756"/>
                <a:gd name="T19" fmla="*/ 0 h 756"/>
                <a:gd name="T20" fmla="*/ 0 w 756"/>
                <a:gd name="T21" fmla="*/ 0 h 756"/>
                <a:gd name="T22" fmla="*/ 0 w 756"/>
                <a:gd name="T23" fmla="*/ 0 h 756"/>
                <a:gd name="T24" fmla="*/ 0 w 756"/>
                <a:gd name="T25" fmla="*/ 0 h 756"/>
                <a:gd name="T26" fmla="*/ 0 w 756"/>
                <a:gd name="T27" fmla="*/ 0 h 756"/>
                <a:gd name="T28" fmla="*/ 0 w 756"/>
                <a:gd name="T29" fmla="*/ 0 h 756"/>
                <a:gd name="T30" fmla="*/ 0 w 756"/>
                <a:gd name="T31" fmla="*/ 0 h 756"/>
                <a:gd name="T32" fmla="*/ 0 w 756"/>
                <a:gd name="T33" fmla="*/ 0 h 756"/>
                <a:gd name="T34" fmla="*/ 0 w 756"/>
                <a:gd name="T35" fmla="*/ 0 h 756"/>
                <a:gd name="T36" fmla="*/ 0 w 756"/>
                <a:gd name="T37" fmla="*/ 0 h 756"/>
                <a:gd name="T38" fmla="*/ 0 w 756"/>
                <a:gd name="T39" fmla="*/ 0 h 756"/>
                <a:gd name="T40" fmla="*/ 0 w 756"/>
                <a:gd name="T41" fmla="*/ 0 h 756"/>
                <a:gd name="T42" fmla="*/ 0 w 756"/>
                <a:gd name="T43" fmla="*/ 0 h 756"/>
                <a:gd name="T44" fmla="*/ 0 w 756"/>
                <a:gd name="T45" fmla="*/ 0 h 756"/>
                <a:gd name="T46" fmla="*/ 0 w 756"/>
                <a:gd name="T47" fmla="*/ 0 h 756"/>
                <a:gd name="T48" fmla="*/ 0 w 756"/>
                <a:gd name="T49" fmla="*/ 0 h 756"/>
                <a:gd name="T50" fmla="*/ 0 w 756"/>
                <a:gd name="T51" fmla="*/ 0 h 756"/>
                <a:gd name="T52" fmla="*/ 0 w 756"/>
                <a:gd name="T53" fmla="*/ 0 h 756"/>
                <a:gd name="T54" fmla="*/ 0 w 756"/>
                <a:gd name="T55" fmla="*/ 0 h 756"/>
                <a:gd name="T56" fmla="*/ 0 w 756"/>
                <a:gd name="T57" fmla="*/ 0 h 756"/>
                <a:gd name="T58" fmla="*/ 0 w 756"/>
                <a:gd name="T59" fmla="*/ 0 h 756"/>
                <a:gd name="T60" fmla="*/ 0 w 756"/>
                <a:gd name="T61" fmla="*/ 0 h 756"/>
                <a:gd name="T62" fmla="*/ 0 w 756"/>
                <a:gd name="T63" fmla="*/ 0 h 756"/>
                <a:gd name="T64" fmla="*/ 0 w 756"/>
                <a:gd name="T65" fmla="*/ 0 h 756"/>
                <a:gd name="T66" fmla="*/ 0 w 756"/>
                <a:gd name="T67" fmla="*/ 0 h 756"/>
                <a:gd name="T68" fmla="*/ 0 w 756"/>
                <a:gd name="T69" fmla="*/ 0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6"/>
                <a:gd name="T106" fmla="*/ 0 h 756"/>
                <a:gd name="T107" fmla="*/ 756 w 756"/>
                <a:gd name="T108" fmla="*/ 756 h 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6" h="756">
                  <a:moveTo>
                    <a:pt x="756" y="378"/>
                  </a:moveTo>
                  <a:lnTo>
                    <a:pt x="756" y="378"/>
                  </a:lnTo>
                  <a:lnTo>
                    <a:pt x="755" y="416"/>
                  </a:lnTo>
                  <a:lnTo>
                    <a:pt x="749" y="455"/>
                  </a:lnTo>
                  <a:lnTo>
                    <a:pt x="740" y="491"/>
                  </a:lnTo>
                  <a:lnTo>
                    <a:pt x="727" y="526"/>
                  </a:lnTo>
                  <a:lnTo>
                    <a:pt x="711" y="559"/>
                  </a:lnTo>
                  <a:lnTo>
                    <a:pt x="692" y="590"/>
                  </a:lnTo>
                  <a:lnTo>
                    <a:pt x="670" y="619"/>
                  </a:lnTo>
                  <a:lnTo>
                    <a:pt x="647" y="647"/>
                  </a:lnTo>
                  <a:lnTo>
                    <a:pt x="619" y="671"/>
                  </a:lnTo>
                  <a:lnTo>
                    <a:pt x="590" y="692"/>
                  </a:lnTo>
                  <a:lnTo>
                    <a:pt x="559" y="711"/>
                  </a:lnTo>
                  <a:lnTo>
                    <a:pt x="526" y="727"/>
                  </a:lnTo>
                  <a:lnTo>
                    <a:pt x="491" y="740"/>
                  </a:lnTo>
                  <a:lnTo>
                    <a:pt x="455" y="749"/>
                  </a:lnTo>
                  <a:lnTo>
                    <a:pt x="416" y="755"/>
                  </a:lnTo>
                  <a:lnTo>
                    <a:pt x="378" y="756"/>
                  </a:lnTo>
                  <a:lnTo>
                    <a:pt x="340" y="755"/>
                  </a:lnTo>
                  <a:lnTo>
                    <a:pt x="301" y="749"/>
                  </a:lnTo>
                  <a:lnTo>
                    <a:pt x="265" y="740"/>
                  </a:lnTo>
                  <a:lnTo>
                    <a:pt x="230" y="727"/>
                  </a:lnTo>
                  <a:lnTo>
                    <a:pt x="197" y="711"/>
                  </a:lnTo>
                  <a:lnTo>
                    <a:pt x="166" y="692"/>
                  </a:lnTo>
                  <a:lnTo>
                    <a:pt x="137" y="671"/>
                  </a:lnTo>
                  <a:lnTo>
                    <a:pt x="109" y="647"/>
                  </a:lnTo>
                  <a:lnTo>
                    <a:pt x="85" y="619"/>
                  </a:lnTo>
                  <a:lnTo>
                    <a:pt x="64" y="590"/>
                  </a:lnTo>
                  <a:lnTo>
                    <a:pt x="45" y="559"/>
                  </a:lnTo>
                  <a:lnTo>
                    <a:pt x="29" y="526"/>
                  </a:lnTo>
                  <a:lnTo>
                    <a:pt x="16" y="491"/>
                  </a:lnTo>
                  <a:lnTo>
                    <a:pt x="7" y="455"/>
                  </a:lnTo>
                  <a:lnTo>
                    <a:pt x="1" y="416"/>
                  </a:lnTo>
                  <a:lnTo>
                    <a:pt x="0" y="378"/>
                  </a:lnTo>
                  <a:lnTo>
                    <a:pt x="1" y="340"/>
                  </a:lnTo>
                  <a:lnTo>
                    <a:pt x="7" y="301"/>
                  </a:lnTo>
                  <a:lnTo>
                    <a:pt x="16" y="265"/>
                  </a:lnTo>
                  <a:lnTo>
                    <a:pt x="29" y="230"/>
                  </a:lnTo>
                  <a:lnTo>
                    <a:pt x="45" y="197"/>
                  </a:lnTo>
                  <a:lnTo>
                    <a:pt x="64" y="166"/>
                  </a:lnTo>
                  <a:lnTo>
                    <a:pt x="85" y="137"/>
                  </a:lnTo>
                  <a:lnTo>
                    <a:pt x="109" y="109"/>
                  </a:lnTo>
                  <a:lnTo>
                    <a:pt x="137" y="86"/>
                  </a:lnTo>
                  <a:lnTo>
                    <a:pt x="166" y="64"/>
                  </a:lnTo>
                  <a:lnTo>
                    <a:pt x="197" y="45"/>
                  </a:lnTo>
                  <a:lnTo>
                    <a:pt x="230" y="29"/>
                  </a:lnTo>
                  <a:lnTo>
                    <a:pt x="265" y="16"/>
                  </a:lnTo>
                  <a:lnTo>
                    <a:pt x="301" y="7"/>
                  </a:lnTo>
                  <a:lnTo>
                    <a:pt x="340" y="1"/>
                  </a:lnTo>
                  <a:lnTo>
                    <a:pt x="378" y="0"/>
                  </a:lnTo>
                  <a:lnTo>
                    <a:pt x="416" y="1"/>
                  </a:lnTo>
                  <a:lnTo>
                    <a:pt x="455" y="7"/>
                  </a:lnTo>
                  <a:lnTo>
                    <a:pt x="491" y="16"/>
                  </a:lnTo>
                  <a:lnTo>
                    <a:pt x="526" y="29"/>
                  </a:lnTo>
                  <a:lnTo>
                    <a:pt x="559" y="45"/>
                  </a:lnTo>
                  <a:lnTo>
                    <a:pt x="590" y="64"/>
                  </a:lnTo>
                  <a:lnTo>
                    <a:pt x="619" y="86"/>
                  </a:lnTo>
                  <a:lnTo>
                    <a:pt x="647" y="109"/>
                  </a:lnTo>
                  <a:lnTo>
                    <a:pt x="670" y="137"/>
                  </a:lnTo>
                  <a:lnTo>
                    <a:pt x="692" y="166"/>
                  </a:lnTo>
                  <a:lnTo>
                    <a:pt x="711" y="197"/>
                  </a:lnTo>
                  <a:lnTo>
                    <a:pt x="727" y="230"/>
                  </a:lnTo>
                  <a:lnTo>
                    <a:pt x="740" y="265"/>
                  </a:lnTo>
                  <a:lnTo>
                    <a:pt x="749" y="301"/>
                  </a:lnTo>
                  <a:lnTo>
                    <a:pt x="755" y="340"/>
                  </a:lnTo>
                  <a:lnTo>
                    <a:pt x="756" y="378"/>
                  </a:lnTo>
                  <a:close/>
                </a:path>
              </a:pathLst>
            </a:custGeom>
            <a:solidFill>
              <a:srgbClr val="147DFC"/>
            </a:solidFill>
            <a:ln w="9525">
              <a:noFill/>
              <a:round/>
              <a:headEnd/>
              <a:tailEnd/>
            </a:ln>
          </p:spPr>
          <p:txBody>
            <a:bodyPr/>
            <a:lstStyle/>
            <a:p>
              <a:endParaRPr lang="es-ES" dirty="0"/>
            </a:p>
          </p:txBody>
        </p:sp>
        <p:sp>
          <p:nvSpPr>
            <p:cNvPr id="35" name="Freeform 95"/>
            <p:cNvSpPr>
              <a:spLocks/>
            </p:cNvSpPr>
            <p:nvPr/>
          </p:nvSpPr>
          <p:spPr bwMode="auto">
            <a:xfrm>
              <a:off x="1988" y="2201"/>
              <a:ext cx="289" cy="288"/>
            </a:xfrm>
            <a:custGeom>
              <a:avLst/>
              <a:gdLst>
                <a:gd name="T0" fmla="*/ 0 w 759"/>
                <a:gd name="T1" fmla="*/ 0 h 758"/>
                <a:gd name="T2" fmla="*/ 0 w 759"/>
                <a:gd name="T3" fmla="*/ 0 h 758"/>
                <a:gd name="T4" fmla="*/ 0 w 759"/>
                <a:gd name="T5" fmla="*/ 0 h 758"/>
                <a:gd name="T6" fmla="*/ 0 w 759"/>
                <a:gd name="T7" fmla="*/ 0 h 758"/>
                <a:gd name="T8" fmla="*/ 0 w 759"/>
                <a:gd name="T9" fmla="*/ 0 h 758"/>
                <a:gd name="T10" fmla="*/ 0 w 759"/>
                <a:gd name="T11" fmla="*/ 0 h 758"/>
                <a:gd name="T12" fmla="*/ 0 w 759"/>
                <a:gd name="T13" fmla="*/ 0 h 758"/>
                <a:gd name="T14" fmla="*/ 0 w 759"/>
                <a:gd name="T15" fmla="*/ 0 h 758"/>
                <a:gd name="T16" fmla="*/ 0 w 759"/>
                <a:gd name="T17" fmla="*/ 0 h 758"/>
                <a:gd name="T18" fmla="*/ 0 w 759"/>
                <a:gd name="T19" fmla="*/ 0 h 758"/>
                <a:gd name="T20" fmla="*/ 0 w 759"/>
                <a:gd name="T21" fmla="*/ 0 h 758"/>
                <a:gd name="T22" fmla="*/ 0 w 759"/>
                <a:gd name="T23" fmla="*/ 0 h 758"/>
                <a:gd name="T24" fmla="*/ 0 w 759"/>
                <a:gd name="T25" fmla="*/ 0 h 758"/>
                <a:gd name="T26" fmla="*/ 0 w 759"/>
                <a:gd name="T27" fmla="*/ 0 h 758"/>
                <a:gd name="T28" fmla="*/ 0 w 759"/>
                <a:gd name="T29" fmla="*/ 0 h 758"/>
                <a:gd name="T30" fmla="*/ 0 w 759"/>
                <a:gd name="T31" fmla="*/ 0 h 758"/>
                <a:gd name="T32" fmla="*/ 0 w 759"/>
                <a:gd name="T33" fmla="*/ 0 h 758"/>
                <a:gd name="T34" fmla="*/ 0 w 759"/>
                <a:gd name="T35" fmla="*/ 0 h 758"/>
                <a:gd name="T36" fmla="*/ 0 w 759"/>
                <a:gd name="T37" fmla="*/ 0 h 758"/>
                <a:gd name="T38" fmla="*/ 0 w 759"/>
                <a:gd name="T39" fmla="*/ 0 h 758"/>
                <a:gd name="T40" fmla="*/ 0 w 759"/>
                <a:gd name="T41" fmla="*/ 0 h 758"/>
                <a:gd name="T42" fmla="*/ 0 w 759"/>
                <a:gd name="T43" fmla="*/ 0 h 758"/>
                <a:gd name="T44" fmla="*/ 0 w 759"/>
                <a:gd name="T45" fmla="*/ 0 h 758"/>
                <a:gd name="T46" fmla="*/ 0 w 759"/>
                <a:gd name="T47" fmla="*/ 0 h 758"/>
                <a:gd name="T48" fmla="*/ 0 w 759"/>
                <a:gd name="T49" fmla="*/ 0 h 758"/>
                <a:gd name="T50" fmla="*/ 0 w 759"/>
                <a:gd name="T51" fmla="*/ 0 h 758"/>
                <a:gd name="T52" fmla="*/ 0 w 759"/>
                <a:gd name="T53" fmla="*/ 0 h 758"/>
                <a:gd name="T54" fmla="*/ 0 w 759"/>
                <a:gd name="T55" fmla="*/ 0 h 758"/>
                <a:gd name="T56" fmla="*/ 0 w 759"/>
                <a:gd name="T57" fmla="*/ 0 h 758"/>
                <a:gd name="T58" fmla="*/ 0 w 759"/>
                <a:gd name="T59" fmla="*/ 0 h 758"/>
                <a:gd name="T60" fmla="*/ 0 w 759"/>
                <a:gd name="T61" fmla="*/ 0 h 758"/>
                <a:gd name="T62" fmla="*/ 0 w 759"/>
                <a:gd name="T63" fmla="*/ 0 h 758"/>
                <a:gd name="T64" fmla="*/ 0 w 759"/>
                <a:gd name="T65" fmla="*/ 0 h 758"/>
                <a:gd name="T66" fmla="*/ 0 w 759"/>
                <a:gd name="T67" fmla="*/ 0 h 758"/>
                <a:gd name="T68" fmla="*/ 0 w 759"/>
                <a:gd name="T69" fmla="*/ 0 h 7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58"/>
                <a:gd name="T107" fmla="*/ 759 w 759"/>
                <a:gd name="T108" fmla="*/ 758 h 7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58">
                  <a:moveTo>
                    <a:pt x="759" y="380"/>
                  </a:moveTo>
                  <a:lnTo>
                    <a:pt x="759" y="380"/>
                  </a:lnTo>
                  <a:lnTo>
                    <a:pt x="757" y="418"/>
                  </a:lnTo>
                  <a:lnTo>
                    <a:pt x="751" y="457"/>
                  </a:lnTo>
                  <a:lnTo>
                    <a:pt x="742" y="492"/>
                  </a:lnTo>
                  <a:lnTo>
                    <a:pt x="729" y="528"/>
                  </a:lnTo>
                  <a:lnTo>
                    <a:pt x="713" y="561"/>
                  </a:lnTo>
                  <a:lnTo>
                    <a:pt x="695" y="592"/>
                  </a:lnTo>
                  <a:lnTo>
                    <a:pt x="673" y="621"/>
                  </a:lnTo>
                  <a:lnTo>
                    <a:pt x="647" y="647"/>
                  </a:lnTo>
                  <a:lnTo>
                    <a:pt x="622" y="673"/>
                  </a:lnTo>
                  <a:lnTo>
                    <a:pt x="592" y="694"/>
                  </a:lnTo>
                  <a:lnTo>
                    <a:pt x="561" y="713"/>
                  </a:lnTo>
                  <a:lnTo>
                    <a:pt x="527" y="729"/>
                  </a:lnTo>
                  <a:lnTo>
                    <a:pt x="492" y="742"/>
                  </a:lnTo>
                  <a:lnTo>
                    <a:pt x="455" y="751"/>
                  </a:lnTo>
                  <a:lnTo>
                    <a:pt x="419" y="757"/>
                  </a:lnTo>
                  <a:lnTo>
                    <a:pt x="380" y="758"/>
                  </a:lnTo>
                  <a:lnTo>
                    <a:pt x="340" y="757"/>
                  </a:lnTo>
                  <a:lnTo>
                    <a:pt x="304" y="751"/>
                  </a:lnTo>
                  <a:lnTo>
                    <a:pt x="267" y="742"/>
                  </a:lnTo>
                  <a:lnTo>
                    <a:pt x="232" y="729"/>
                  </a:lnTo>
                  <a:lnTo>
                    <a:pt x="199" y="713"/>
                  </a:lnTo>
                  <a:lnTo>
                    <a:pt x="168" y="694"/>
                  </a:lnTo>
                  <a:lnTo>
                    <a:pt x="139" y="673"/>
                  </a:lnTo>
                  <a:lnTo>
                    <a:pt x="112" y="647"/>
                  </a:lnTo>
                  <a:lnTo>
                    <a:pt x="88" y="621"/>
                  </a:lnTo>
                  <a:lnTo>
                    <a:pt x="66" y="592"/>
                  </a:lnTo>
                  <a:lnTo>
                    <a:pt x="46" y="561"/>
                  </a:lnTo>
                  <a:lnTo>
                    <a:pt x="31" y="528"/>
                  </a:lnTo>
                  <a:lnTo>
                    <a:pt x="18" y="492"/>
                  </a:lnTo>
                  <a:lnTo>
                    <a:pt x="9" y="457"/>
                  </a:lnTo>
                  <a:lnTo>
                    <a:pt x="2" y="418"/>
                  </a:lnTo>
                  <a:lnTo>
                    <a:pt x="0" y="380"/>
                  </a:lnTo>
                  <a:lnTo>
                    <a:pt x="2" y="342"/>
                  </a:lnTo>
                  <a:lnTo>
                    <a:pt x="9" y="303"/>
                  </a:lnTo>
                  <a:lnTo>
                    <a:pt x="18" y="267"/>
                  </a:lnTo>
                  <a:lnTo>
                    <a:pt x="31" y="232"/>
                  </a:lnTo>
                  <a:lnTo>
                    <a:pt x="46" y="199"/>
                  </a:lnTo>
                  <a:lnTo>
                    <a:pt x="66" y="168"/>
                  </a:lnTo>
                  <a:lnTo>
                    <a:pt x="88" y="139"/>
                  </a:lnTo>
                  <a:lnTo>
                    <a:pt x="112" y="111"/>
                  </a:lnTo>
                  <a:lnTo>
                    <a:pt x="139" y="88"/>
                  </a:lnTo>
                  <a:lnTo>
                    <a:pt x="168" y="66"/>
                  </a:lnTo>
                  <a:lnTo>
                    <a:pt x="199" y="45"/>
                  </a:lnTo>
                  <a:lnTo>
                    <a:pt x="232" y="31"/>
                  </a:lnTo>
                  <a:lnTo>
                    <a:pt x="267" y="18"/>
                  </a:lnTo>
                  <a:lnTo>
                    <a:pt x="304" y="9"/>
                  </a:lnTo>
                  <a:lnTo>
                    <a:pt x="340" y="3"/>
                  </a:lnTo>
                  <a:lnTo>
                    <a:pt x="380" y="0"/>
                  </a:lnTo>
                  <a:lnTo>
                    <a:pt x="419" y="3"/>
                  </a:lnTo>
                  <a:lnTo>
                    <a:pt x="455" y="9"/>
                  </a:lnTo>
                  <a:lnTo>
                    <a:pt x="492" y="18"/>
                  </a:lnTo>
                  <a:lnTo>
                    <a:pt x="527" y="31"/>
                  </a:lnTo>
                  <a:lnTo>
                    <a:pt x="561" y="45"/>
                  </a:lnTo>
                  <a:lnTo>
                    <a:pt x="592" y="66"/>
                  </a:lnTo>
                  <a:lnTo>
                    <a:pt x="622" y="88"/>
                  </a:lnTo>
                  <a:lnTo>
                    <a:pt x="647" y="111"/>
                  </a:lnTo>
                  <a:lnTo>
                    <a:pt x="673" y="139"/>
                  </a:lnTo>
                  <a:lnTo>
                    <a:pt x="695" y="168"/>
                  </a:lnTo>
                  <a:lnTo>
                    <a:pt x="713" y="199"/>
                  </a:lnTo>
                  <a:lnTo>
                    <a:pt x="729" y="232"/>
                  </a:lnTo>
                  <a:lnTo>
                    <a:pt x="742" y="267"/>
                  </a:lnTo>
                  <a:lnTo>
                    <a:pt x="751" y="303"/>
                  </a:lnTo>
                  <a:lnTo>
                    <a:pt x="757" y="342"/>
                  </a:lnTo>
                  <a:lnTo>
                    <a:pt x="759" y="380"/>
                  </a:lnTo>
                  <a:close/>
                </a:path>
              </a:pathLst>
            </a:custGeom>
            <a:solidFill>
              <a:srgbClr val="A81024"/>
            </a:solidFill>
            <a:ln w="9525">
              <a:noFill/>
              <a:round/>
              <a:headEnd/>
              <a:tailEnd/>
            </a:ln>
          </p:spPr>
          <p:txBody>
            <a:bodyPr/>
            <a:lstStyle/>
            <a:p>
              <a:endParaRPr lang="es-ES" dirty="0"/>
            </a:p>
          </p:txBody>
        </p:sp>
        <p:sp>
          <p:nvSpPr>
            <p:cNvPr id="36" name="Freeform 96"/>
            <p:cNvSpPr>
              <a:spLocks/>
            </p:cNvSpPr>
            <p:nvPr/>
          </p:nvSpPr>
          <p:spPr bwMode="auto">
            <a:xfrm>
              <a:off x="2426" y="2628"/>
              <a:ext cx="290" cy="290"/>
            </a:xfrm>
            <a:custGeom>
              <a:avLst/>
              <a:gdLst>
                <a:gd name="T0" fmla="*/ 0 w 759"/>
                <a:gd name="T1" fmla="*/ 0 h 759"/>
                <a:gd name="T2" fmla="*/ 0 w 759"/>
                <a:gd name="T3" fmla="*/ 0 h 759"/>
                <a:gd name="T4" fmla="*/ 0 w 759"/>
                <a:gd name="T5" fmla="*/ 0 h 759"/>
                <a:gd name="T6" fmla="*/ 0 w 759"/>
                <a:gd name="T7" fmla="*/ 0 h 759"/>
                <a:gd name="T8" fmla="*/ 0 w 759"/>
                <a:gd name="T9" fmla="*/ 0 h 759"/>
                <a:gd name="T10" fmla="*/ 0 w 759"/>
                <a:gd name="T11" fmla="*/ 0 h 759"/>
                <a:gd name="T12" fmla="*/ 0 w 759"/>
                <a:gd name="T13" fmla="*/ 0 h 759"/>
                <a:gd name="T14" fmla="*/ 0 w 759"/>
                <a:gd name="T15" fmla="*/ 0 h 759"/>
                <a:gd name="T16" fmla="*/ 0 w 759"/>
                <a:gd name="T17" fmla="*/ 0 h 759"/>
                <a:gd name="T18" fmla="*/ 0 w 759"/>
                <a:gd name="T19" fmla="*/ 0 h 759"/>
                <a:gd name="T20" fmla="*/ 0 w 759"/>
                <a:gd name="T21" fmla="*/ 0 h 759"/>
                <a:gd name="T22" fmla="*/ 0 w 759"/>
                <a:gd name="T23" fmla="*/ 0 h 759"/>
                <a:gd name="T24" fmla="*/ 0 w 759"/>
                <a:gd name="T25" fmla="*/ 0 h 759"/>
                <a:gd name="T26" fmla="*/ 0 w 759"/>
                <a:gd name="T27" fmla="*/ 0 h 759"/>
                <a:gd name="T28" fmla="*/ 0 w 759"/>
                <a:gd name="T29" fmla="*/ 0 h 759"/>
                <a:gd name="T30" fmla="*/ 0 w 759"/>
                <a:gd name="T31" fmla="*/ 0 h 759"/>
                <a:gd name="T32" fmla="*/ 0 w 759"/>
                <a:gd name="T33" fmla="*/ 0 h 759"/>
                <a:gd name="T34" fmla="*/ 0 w 759"/>
                <a:gd name="T35" fmla="*/ 0 h 759"/>
                <a:gd name="T36" fmla="*/ 0 w 759"/>
                <a:gd name="T37" fmla="*/ 0 h 759"/>
                <a:gd name="T38" fmla="*/ 0 w 759"/>
                <a:gd name="T39" fmla="*/ 0 h 759"/>
                <a:gd name="T40" fmla="*/ 0 w 759"/>
                <a:gd name="T41" fmla="*/ 0 h 759"/>
                <a:gd name="T42" fmla="*/ 0 w 759"/>
                <a:gd name="T43" fmla="*/ 0 h 759"/>
                <a:gd name="T44" fmla="*/ 0 w 759"/>
                <a:gd name="T45" fmla="*/ 0 h 759"/>
                <a:gd name="T46" fmla="*/ 0 w 759"/>
                <a:gd name="T47" fmla="*/ 0 h 759"/>
                <a:gd name="T48" fmla="*/ 0 w 759"/>
                <a:gd name="T49" fmla="*/ 0 h 759"/>
                <a:gd name="T50" fmla="*/ 0 w 759"/>
                <a:gd name="T51" fmla="*/ 0 h 759"/>
                <a:gd name="T52" fmla="*/ 0 w 759"/>
                <a:gd name="T53" fmla="*/ 0 h 759"/>
                <a:gd name="T54" fmla="*/ 0 w 759"/>
                <a:gd name="T55" fmla="*/ 0 h 759"/>
                <a:gd name="T56" fmla="*/ 0 w 759"/>
                <a:gd name="T57" fmla="*/ 0 h 759"/>
                <a:gd name="T58" fmla="*/ 0 w 759"/>
                <a:gd name="T59" fmla="*/ 0 h 759"/>
                <a:gd name="T60" fmla="*/ 0 w 759"/>
                <a:gd name="T61" fmla="*/ 0 h 759"/>
                <a:gd name="T62" fmla="*/ 0 w 759"/>
                <a:gd name="T63" fmla="*/ 0 h 759"/>
                <a:gd name="T64" fmla="*/ 0 w 759"/>
                <a:gd name="T65" fmla="*/ 0 h 759"/>
                <a:gd name="T66" fmla="*/ 0 w 759"/>
                <a:gd name="T67" fmla="*/ 0 h 759"/>
                <a:gd name="T68" fmla="*/ 0 w 759"/>
                <a:gd name="T69" fmla="*/ 0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59"/>
                <a:gd name="T107" fmla="*/ 759 w 759"/>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59">
                  <a:moveTo>
                    <a:pt x="759" y="380"/>
                  </a:moveTo>
                  <a:lnTo>
                    <a:pt x="759" y="380"/>
                  </a:lnTo>
                  <a:lnTo>
                    <a:pt x="757" y="419"/>
                  </a:lnTo>
                  <a:lnTo>
                    <a:pt x="751" y="457"/>
                  </a:lnTo>
                  <a:lnTo>
                    <a:pt x="740" y="492"/>
                  </a:lnTo>
                  <a:lnTo>
                    <a:pt x="728" y="526"/>
                  </a:lnTo>
                  <a:lnTo>
                    <a:pt x="713" y="561"/>
                  </a:lnTo>
                  <a:lnTo>
                    <a:pt x="693" y="592"/>
                  </a:lnTo>
                  <a:lnTo>
                    <a:pt x="671" y="621"/>
                  </a:lnTo>
                  <a:lnTo>
                    <a:pt x="647" y="647"/>
                  </a:lnTo>
                  <a:lnTo>
                    <a:pt x="620" y="673"/>
                  </a:lnTo>
                  <a:lnTo>
                    <a:pt x="590" y="695"/>
                  </a:lnTo>
                  <a:lnTo>
                    <a:pt x="559" y="713"/>
                  </a:lnTo>
                  <a:lnTo>
                    <a:pt x="526" y="729"/>
                  </a:lnTo>
                  <a:lnTo>
                    <a:pt x="492" y="742"/>
                  </a:lnTo>
                  <a:lnTo>
                    <a:pt x="455" y="751"/>
                  </a:lnTo>
                  <a:lnTo>
                    <a:pt x="419" y="757"/>
                  </a:lnTo>
                  <a:lnTo>
                    <a:pt x="378" y="759"/>
                  </a:lnTo>
                  <a:lnTo>
                    <a:pt x="340" y="757"/>
                  </a:lnTo>
                  <a:lnTo>
                    <a:pt x="303" y="751"/>
                  </a:lnTo>
                  <a:lnTo>
                    <a:pt x="267" y="742"/>
                  </a:lnTo>
                  <a:lnTo>
                    <a:pt x="232" y="729"/>
                  </a:lnTo>
                  <a:lnTo>
                    <a:pt x="199" y="713"/>
                  </a:lnTo>
                  <a:lnTo>
                    <a:pt x="166" y="695"/>
                  </a:lnTo>
                  <a:lnTo>
                    <a:pt x="139" y="673"/>
                  </a:lnTo>
                  <a:lnTo>
                    <a:pt x="112" y="647"/>
                  </a:lnTo>
                  <a:lnTo>
                    <a:pt x="86" y="621"/>
                  </a:lnTo>
                  <a:lnTo>
                    <a:pt x="64" y="592"/>
                  </a:lnTo>
                  <a:lnTo>
                    <a:pt x="46" y="561"/>
                  </a:lnTo>
                  <a:lnTo>
                    <a:pt x="29" y="526"/>
                  </a:lnTo>
                  <a:lnTo>
                    <a:pt x="16" y="492"/>
                  </a:lnTo>
                  <a:lnTo>
                    <a:pt x="7" y="457"/>
                  </a:lnTo>
                  <a:lnTo>
                    <a:pt x="2" y="419"/>
                  </a:lnTo>
                  <a:lnTo>
                    <a:pt x="0" y="380"/>
                  </a:lnTo>
                  <a:lnTo>
                    <a:pt x="2" y="342"/>
                  </a:lnTo>
                  <a:lnTo>
                    <a:pt x="7" y="303"/>
                  </a:lnTo>
                  <a:lnTo>
                    <a:pt x="16" y="267"/>
                  </a:lnTo>
                  <a:lnTo>
                    <a:pt x="29" y="232"/>
                  </a:lnTo>
                  <a:lnTo>
                    <a:pt x="46" y="199"/>
                  </a:lnTo>
                  <a:lnTo>
                    <a:pt x="64" y="168"/>
                  </a:lnTo>
                  <a:lnTo>
                    <a:pt x="86" y="139"/>
                  </a:lnTo>
                  <a:lnTo>
                    <a:pt x="112" y="111"/>
                  </a:lnTo>
                  <a:lnTo>
                    <a:pt x="139" y="88"/>
                  </a:lnTo>
                  <a:lnTo>
                    <a:pt x="166" y="66"/>
                  </a:lnTo>
                  <a:lnTo>
                    <a:pt x="199" y="46"/>
                  </a:lnTo>
                  <a:lnTo>
                    <a:pt x="232" y="31"/>
                  </a:lnTo>
                  <a:lnTo>
                    <a:pt x="267" y="18"/>
                  </a:lnTo>
                  <a:lnTo>
                    <a:pt x="303" y="9"/>
                  </a:lnTo>
                  <a:lnTo>
                    <a:pt x="340" y="2"/>
                  </a:lnTo>
                  <a:lnTo>
                    <a:pt x="378" y="0"/>
                  </a:lnTo>
                  <a:lnTo>
                    <a:pt x="419" y="2"/>
                  </a:lnTo>
                  <a:lnTo>
                    <a:pt x="455" y="9"/>
                  </a:lnTo>
                  <a:lnTo>
                    <a:pt x="492" y="18"/>
                  </a:lnTo>
                  <a:lnTo>
                    <a:pt x="526" y="31"/>
                  </a:lnTo>
                  <a:lnTo>
                    <a:pt x="559" y="46"/>
                  </a:lnTo>
                  <a:lnTo>
                    <a:pt x="590" y="66"/>
                  </a:lnTo>
                  <a:lnTo>
                    <a:pt x="620" y="88"/>
                  </a:lnTo>
                  <a:lnTo>
                    <a:pt x="647" y="111"/>
                  </a:lnTo>
                  <a:lnTo>
                    <a:pt x="671" y="139"/>
                  </a:lnTo>
                  <a:lnTo>
                    <a:pt x="693" y="168"/>
                  </a:lnTo>
                  <a:lnTo>
                    <a:pt x="713" y="199"/>
                  </a:lnTo>
                  <a:lnTo>
                    <a:pt x="728" y="232"/>
                  </a:lnTo>
                  <a:lnTo>
                    <a:pt x="740" y="267"/>
                  </a:lnTo>
                  <a:lnTo>
                    <a:pt x="751" y="303"/>
                  </a:lnTo>
                  <a:lnTo>
                    <a:pt x="757" y="342"/>
                  </a:lnTo>
                  <a:lnTo>
                    <a:pt x="759" y="380"/>
                  </a:lnTo>
                  <a:close/>
                </a:path>
              </a:pathLst>
            </a:custGeom>
            <a:solidFill>
              <a:srgbClr val="A81024"/>
            </a:solidFill>
            <a:ln w="9525">
              <a:noFill/>
              <a:round/>
              <a:headEnd/>
              <a:tailEnd/>
            </a:ln>
          </p:spPr>
          <p:txBody>
            <a:bodyPr/>
            <a:lstStyle/>
            <a:p>
              <a:endParaRPr lang="es-ES" dirty="0"/>
            </a:p>
          </p:txBody>
        </p:sp>
        <p:sp>
          <p:nvSpPr>
            <p:cNvPr id="37" name="Freeform 97"/>
            <p:cNvSpPr>
              <a:spLocks/>
            </p:cNvSpPr>
            <p:nvPr/>
          </p:nvSpPr>
          <p:spPr bwMode="auto">
            <a:xfrm>
              <a:off x="3462" y="2203"/>
              <a:ext cx="289" cy="288"/>
            </a:xfrm>
            <a:custGeom>
              <a:avLst/>
              <a:gdLst>
                <a:gd name="T0" fmla="*/ 0 w 757"/>
                <a:gd name="T1" fmla="*/ 0 h 759"/>
                <a:gd name="T2" fmla="*/ 0 w 757"/>
                <a:gd name="T3" fmla="*/ 0 h 759"/>
                <a:gd name="T4" fmla="*/ 0 w 757"/>
                <a:gd name="T5" fmla="*/ 0 h 759"/>
                <a:gd name="T6" fmla="*/ 0 w 757"/>
                <a:gd name="T7" fmla="*/ 0 h 759"/>
                <a:gd name="T8" fmla="*/ 0 w 757"/>
                <a:gd name="T9" fmla="*/ 0 h 759"/>
                <a:gd name="T10" fmla="*/ 0 w 757"/>
                <a:gd name="T11" fmla="*/ 0 h 759"/>
                <a:gd name="T12" fmla="*/ 0 w 757"/>
                <a:gd name="T13" fmla="*/ 0 h 759"/>
                <a:gd name="T14" fmla="*/ 0 w 757"/>
                <a:gd name="T15" fmla="*/ 0 h 759"/>
                <a:gd name="T16" fmla="*/ 0 w 757"/>
                <a:gd name="T17" fmla="*/ 0 h 759"/>
                <a:gd name="T18" fmla="*/ 0 w 757"/>
                <a:gd name="T19" fmla="*/ 0 h 759"/>
                <a:gd name="T20" fmla="*/ 0 w 757"/>
                <a:gd name="T21" fmla="*/ 0 h 759"/>
                <a:gd name="T22" fmla="*/ 0 w 757"/>
                <a:gd name="T23" fmla="*/ 0 h 759"/>
                <a:gd name="T24" fmla="*/ 0 w 757"/>
                <a:gd name="T25" fmla="*/ 0 h 759"/>
                <a:gd name="T26" fmla="*/ 0 w 757"/>
                <a:gd name="T27" fmla="*/ 0 h 759"/>
                <a:gd name="T28" fmla="*/ 0 w 757"/>
                <a:gd name="T29" fmla="*/ 0 h 759"/>
                <a:gd name="T30" fmla="*/ 0 w 757"/>
                <a:gd name="T31" fmla="*/ 0 h 759"/>
                <a:gd name="T32" fmla="*/ 0 w 757"/>
                <a:gd name="T33" fmla="*/ 0 h 759"/>
                <a:gd name="T34" fmla="*/ 0 w 757"/>
                <a:gd name="T35" fmla="*/ 0 h 759"/>
                <a:gd name="T36" fmla="*/ 0 w 757"/>
                <a:gd name="T37" fmla="*/ 0 h 759"/>
                <a:gd name="T38" fmla="*/ 0 w 757"/>
                <a:gd name="T39" fmla="*/ 0 h 759"/>
                <a:gd name="T40" fmla="*/ 0 w 757"/>
                <a:gd name="T41" fmla="*/ 0 h 759"/>
                <a:gd name="T42" fmla="*/ 0 w 757"/>
                <a:gd name="T43" fmla="*/ 0 h 759"/>
                <a:gd name="T44" fmla="*/ 0 w 757"/>
                <a:gd name="T45" fmla="*/ 0 h 759"/>
                <a:gd name="T46" fmla="*/ 0 w 757"/>
                <a:gd name="T47" fmla="*/ 0 h 759"/>
                <a:gd name="T48" fmla="*/ 0 w 757"/>
                <a:gd name="T49" fmla="*/ 0 h 759"/>
                <a:gd name="T50" fmla="*/ 0 w 757"/>
                <a:gd name="T51" fmla="*/ 0 h 759"/>
                <a:gd name="T52" fmla="*/ 0 w 757"/>
                <a:gd name="T53" fmla="*/ 0 h 759"/>
                <a:gd name="T54" fmla="*/ 0 w 757"/>
                <a:gd name="T55" fmla="*/ 0 h 759"/>
                <a:gd name="T56" fmla="*/ 0 w 757"/>
                <a:gd name="T57" fmla="*/ 0 h 759"/>
                <a:gd name="T58" fmla="*/ 0 w 757"/>
                <a:gd name="T59" fmla="*/ 0 h 759"/>
                <a:gd name="T60" fmla="*/ 0 w 757"/>
                <a:gd name="T61" fmla="*/ 0 h 759"/>
                <a:gd name="T62" fmla="*/ 0 w 757"/>
                <a:gd name="T63" fmla="*/ 0 h 759"/>
                <a:gd name="T64" fmla="*/ 0 w 757"/>
                <a:gd name="T65" fmla="*/ 0 h 759"/>
                <a:gd name="T66" fmla="*/ 0 w 757"/>
                <a:gd name="T67" fmla="*/ 0 h 759"/>
                <a:gd name="T68" fmla="*/ 0 w 757"/>
                <a:gd name="T69" fmla="*/ 0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7"/>
                <a:gd name="T106" fmla="*/ 0 h 759"/>
                <a:gd name="T107" fmla="*/ 757 w 757"/>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7" h="759">
                  <a:moveTo>
                    <a:pt x="757" y="379"/>
                  </a:moveTo>
                  <a:lnTo>
                    <a:pt x="757" y="379"/>
                  </a:lnTo>
                  <a:lnTo>
                    <a:pt x="755" y="419"/>
                  </a:lnTo>
                  <a:lnTo>
                    <a:pt x="749" y="455"/>
                  </a:lnTo>
                  <a:lnTo>
                    <a:pt x="740" y="492"/>
                  </a:lnTo>
                  <a:lnTo>
                    <a:pt x="727" y="527"/>
                  </a:lnTo>
                  <a:lnTo>
                    <a:pt x="711" y="560"/>
                  </a:lnTo>
                  <a:lnTo>
                    <a:pt x="693" y="591"/>
                  </a:lnTo>
                  <a:lnTo>
                    <a:pt x="671" y="620"/>
                  </a:lnTo>
                  <a:lnTo>
                    <a:pt x="647" y="647"/>
                  </a:lnTo>
                  <a:lnTo>
                    <a:pt x="619" y="671"/>
                  </a:lnTo>
                  <a:lnTo>
                    <a:pt x="590" y="693"/>
                  </a:lnTo>
                  <a:lnTo>
                    <a:pt x="559" y="713"/>
                  </a:lnTo>
                  <a:lnTo>
                    <a:pt x="526" y="728"/>
                  </a:lnTo>
                  <a:lnTo>
                    <a:pt x="492" y="741"/>
                  </a:lnTo>
                  <a:lnTo>
                    <a:pt x="455" y="752"/>
                  </a:lnTo>
                  <a:lnTo>
                    <a:pt x="417" y="757"/>
                  </a:lnTo>
                  <a:lnTo>
                    <a:pt x="378" y="759"/>
                  </a:lnTo>
                  <a:lnTo>
                    <a:pt x="340" y="757"/>
                  </a:lnTo>
                  <a:lnTo>
                    <a:pt x="301" y="752"/>
                  </a:lnTo>
                  <a:lnTo>
                    <a:pt x="265" y="741"/>
                  </a:lnTo>
                  <a:lnTo>
                    <a:pt x="230" y="728"/>
                  </a:lnTo>
                  <a:lnTo>
                    <a:pt x="197" y="713"/>
                  </a:lnTo>
                  <a:lnTo>
                    <a:pt x="166" y="693"/>
                  </a:lnTo>
                  <a:lnTo>
                    <a:pt x="137" y="671"/>
                  </a:lnTo>
                  <a:lnTo>
                    <a:pt x="109" y="647"/>
                  </a:lnTo>
                  <a:lnTo>
                    <a:pt x="86" y="620"/>
                  </a:lnTo>
                  <a:lnTo>
                    <a:pt x="64" y="591"/>
                  </a:lnTo>
                  <a:lnTo>
                    <a:pt x="45" y="560"/>
                  </a:lnTo>
                  <a:lnTo>
                    <a:pt x="29" y="527"/>
                  </a:lnTo>
                  <a:lnTo>
                    <a:pt x="16" y="492"/>
                  </a:lnTo>
                  <a:lnTo>
                    <a:pt x="7" y="455"/>
                  </a:lnTo>
                  <a:lnTo>
                    <a:pt x="2" y="419"/>
                  </a:lnTo>
                  <a:lnTo>
                    <a:pt x="0" y="379"/>
                  </a:lnTo>
                  <a:lnTo>
                    <a:pt x="2" y="340"/>
                  </a:lnTo>
                  <a:lnTo>
                    <a:pt x="7" y="304"/>
                  </a:lnTo>
                  <a:lnTo>
                    <a:pt x="16" y="267"/>
                  </a:lnTo>
                  <a:lnTo>
                    <a:pt x="29" y="232"/>
                  </a:lnTo>
                  <a:lnTo>
                    <a:pt x="45" y="200"/>
                  </a:lnTo>
                  <a:lnTo>
                    <a:pt x="64" y="167"/>
                  </a:lnTo>
                  <a:lnTo>
                    <a:pt x="86" y="137"/>
                  </a:lnTo>
                  <a:lnTo>
                    <a:pt x="109" y="112"/>
                  </a:lnTo>
                  <a:lnTo>
                    <a:pt x="137" y="86"/>
                  </a:lnTo>
                  <a:lnTo>
                    <a:pt x="166" y="64"/>
                  </a:lnTo>
                  <a:lnTo>
                    <a:pt x="197" y="46"/>
                  </a:lnTo>
                  <a:lnTo>
                    <a:pt x="230" y="29"/>
                  </a:lnTo>
                  <a:lnTo>
                    <a:pt x="265" y="17"/>
                  </a:lnTo>
                  <a:lnTo>
                    <a:pt x="301" y="8"/>
                  </a:lnTo>
                  <a:lnTo>
                    <a:pt x="340" y="2"/>
                  </a:lnTo>
                  <a:lnTo>
                    <a:pt x="378" y="0"/>
                  </a:lnTo>
                  <a:lnTo>
                    <a:pt x="417" y="2"/>
                  </a:lnTo>
                  <a:lnTo>
                    <a:pt x="455" y="8"/>
                  </a:lnTo>
                  <a:lnTo>
                    <a:pt x="492" y="17"/>
                  </a:lnTo>
                  <a:lnTo>
                    <a:pt x="526" y="29"/>
                  </a:lnTo>
                  <a:lnTo>
                    <a:pt x="559" y="46"/>
                  </a:lnTo>
                  <a:lnTo>
                    <a:pt x="590" y="64"/>
                  </a:lnTo>
                  <a:lnTo>
                    <a:pt x="619" y="86"/>
                  </a:lnTo>
                  <a:lnTo>
                    <a:pt x="647" y="112"/>
                  </a:lnTo>
                  <a:lnTo>
                    <a:pt x="671" y="137"/>
                  </a:lnTo>
                  <a:lnTo>
                    <a:pt x="693" y="167"/>
                  </a:lnTo>
                  <a:lnTo>
                    <a:pt x="711" y="200"/>
                  </a:lnTo>
                  <a:lnTo>
                    <a:pt x="727" y="232"/>
                  </a:lnTo>
                  <a:lnTo>
                    <a:pt x="740" y="267"/>
                  </a:lnTo>
                  <a:lnTo>
                    <a:pt x="749" y="304"/>
                  </a:lnTo>
                  <a:lnTo>
                    <a:pt x="755" y="340"/>
                  </a:lnTo>
                  <a:lnTo>
                    <a:pt x="757" y="379"/>
                  </a:lnTo>
                  <a:close/>
                </a:path>
              </a:pathLst>
            </a:custGeom>
            <a:solidFill>
              <a:srgbClr val="17AF4B"/>
            </a:solidFill>
            <a:ln w="9525">
              <a:noFill/>
              <a:round/>
              <a:headEnd/>
              <a:tailEnd/>
            </a:ln>
          </p:spPr>
          <p:txBody>
            <a:bodyPr/>
            <a:lstStyle/>
            <a:p>
              <a:endParaRPr lang="es-ES" dirty="0"/>
            </a:p>
          </p:txBody>
        </p:sp>
        <p:sp>
          <p:nvSpPr>
            <p:cNvPr id="38" name="Freeform 98"/>
            <p:cNvSpPr>
              <a:spLocks/>
            </p:cNvSpPr>
            <p:nvPr/>
          </p:nvSpPr>
          <p:spPr bwMode="auto">
            <a:xfrm>
              <a:off x="3035" y="2628"/>
              <a:ext cx="289" cy="290"/>
            </a:xfrm>
            <a:custGeom>
              <a:avLst/>
              <a:gdLst>
                <a:gd name="T0" fmla="*/ 0 w 757"/>
                <a:gd name="T1" fmla="*/ 0 h 759"/>
                <a:gd name="T2" fmla="*/ 0 w 757"/>
                <a:gd name="T3" fmla="*/ 0 h 759"/>
                <a:gd name="T4" fmla="*/ 0 w 757"/>
                <a:gd name="T5" fmla="*/ 0 h 759"/>
                <a:gd name="T6" fmla="*/ 0 w 757"/>
                <a:gd name="T7" fmla="*/ 0 h 759"/>
                <a:gd name="T8" fmla="*/ 0 w 757"/>
                <a:gd name="T9" fmla="*/ 0 h 759"/>
                <a:gd name="T10" fmla="*/ 0 w 757"/>
                <a:gd name="T11" fmla="*/ 0 h 759"/>
                <a:gd name="T12" fmla="*/ 0 w 757"/>
                <a:gd name="T13" fmla="*/ 0 h 759"/>
                <a:gd name="T14" fmla="*/ 0 w 757"/>
                <a:gd name="T15" fmla="*/ 0 h 759"/>
                <a:gd name="T16" fmla="*/ 0 w 757"/>
                <a:gd name="T17" fmla="*/ 0 h 759"/>
                <a:gd name="T18" fmla="*/ 0 w 757"/>
                <a:gd name="T19" fmla="*/ 0 h 759"/>
                <a:gd name="T20" fmla="*/ 0 w 757"/>
                <a:gd name="T21" fmla="*/ 0 h 759"/>
                <a:gd name="T22" fmla="*/ 0 w 757"/>
                <a:gd name="T23" fmla="*/ 0 h 759"/>
                <a:gd name="T24" fmla="*/ 0 w 757"/>
                <a:gd name="T25" fmla="*/ 0 h 759"/>
                <a:gd name="T26" fmla="*/ 0 w 757"/>
                <a:gd name="T27" fmla="*/ 0 h 759"/>
                <a:gd name="T28" fmla="*/ 0 w 757"/>
                <a:gd name="T29" fmla="*/ 0 h 759"/>
                <a:gd name="T30" fmla="*/ 0 w 757"/>
                <a:gd name="T31" fmla="*/ 0 h 759"/>
                <a:gd name="T32" fmla="*/ 0 w 757"/>
                <a:gd name="T33" fmla="*/ 0 h 759"/>
                <a:gd name="T34" fmla="*/ 0 w 757"/>
                <a:gd name="T35" fmla="*/ 0 h 759"/>
                <a:gd name="T36" fmla="*/ 0 w 757"/>
                <a:gd name="T37" fmla="*/ 0 h 759"/>
                <a:gd name="T38" fmla="*/ 0 w 757"/>
                <a:gd name="T39" fmla="*/ 0 h 759"/>
                <a:gd name="T40" fmla="*/ 0 w 757"/>
                <a:gd name="T41" fmla="*/ 0 h 759"/>
                <a:gd name="T42" fmla="*/ 0 w 757"/>
                <a:gd name="T43" fmla="*/ 0 h 759"/>
                <a:gd name="T44" fmla="*/ 0 w 757"/>
                <a:gd name="T45" fmla="*/ 0 h 759"/>
                <a:gd name="T46" fmla="*/ 0 w 757"/>
                <a:gd name="T47" fmla="*/ 0 h 759"/>
                <a:gd name="T48" fmla="*/ 0 w 757"/>
                <a:gd name="T49" fmla="*/ 0 h 759"/>
                <a:gd name="T50" fmla="*/ 0 w 757"/>
                <a:gd name="T51" fmla="*/ 0 h 759"/>
                <a:gd name="T52" fmla="*/ 0 w 757"/>
                <a:gd name="T53" fmla="*/ 0 h 759"/>
                <a:gd name="T54" fmla="*/ 0 w 757"/>
                <a:gd name="T55" fmla="*/ 0 h 759"/>
                <a:gd name="T56" fmla="*/ 0 w 757"/>
                <a:gd name="T57" fmla="*/ 0 h 759"/>
                <a:gd name="T58" fmla="*/ 0 w 757"/>
                <a:gd name="T59" fmla="*/ 0 h 759"/>
                <a:gd name="T60" fmla="*/ 0 w 757"/>
                <a:gd name="T61" fmla="*/ 0 h 759"/>
                <a:gd name="T62" fmla="*/ 0 w 757"/>
                <a:gd name="T63" fmla="*/ 0 h 759"/>
                <a:gd name="T64" fmla="*/ 0 w 757"/>
                <a:gd name="T65" fmla="*/ 0 h 759"/>
                <a:gd name="T66" fmla="*/ 0 w 757"/>
                <a:gd name="T67" fmla="*/ 0 h 759"/>
                <a:gd name="T68" fmla="*/ 0 w 757"/>
                <a:gd name="T69" fmla="*/ 0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7"/>
                <a:gd name="T106" fmla="*/ 0 h 759"/>
                <a:gd name="T107" fmla="*/ 757 w 757"/>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7" h="759">
                  <a:moveTo>
                    <a:pt x="757" y="378"/>
                  </a:moveTo>
                  <a:lnTo>
                    <a:pt x="757" y="378"/>
                  </a:lnTo>
                  <a:lnTo>
                    <a:pt x="755" y="417"/>
                  </a:lnTo>
                  <a:lnTo>
                    <a:pt x="750" y="455"/>
                  </a:lnTo>
                  <a:lnTo>
                    <a:pt x="741" y="492"/>
                  </a:lnTo>
                  <a:lnTo>
                    <a:pt x="728" y="527"/>
                  </a:lnTo>
                  <a:lnTo>
                    <a:pt x="711" y="559"/>
                  </a:lnTo>
                  <a:lnTo>
                    <a:pt x="693" y="591"/>
                  </a:lnTo>
                  <a:lnTo>
                    <a:pt x="671" y="620"/>
                  </a:lnTo>
                  <a:lnTo>
                    <a:pt x="647" y="647"/>
                  </a:lnTo>
                  <a:lnTo>
                    <a:pt x="620" y="671"/>
                  </a:lnTo>
                  <a:lnTo>
                    <a:pt x="591" y="693"/>
                  </a:lnTo>
                  <a:lnTo>
                    <a:pt x="560" y="713"/>
                  </a:lnTo>
                  <a:lnTo>
                    <a:pt x="527" y="728"/>
                  </a:lnTo>
                  <a:lnTo>
                    <a:pt x="492" y="740"/>
                  </a:lnTo>
                  <a:lnTo>
                    <a:pt x="455" y="750"/>
                  </a:lnTo>
                  <a:lnTo>
                    <a:pt x="417" y="757"/>
                  </a:lnTo>
                  <a:lnTo>
                    <a:pt x="379" y="759"/>
                  </a:lnTo>
                  <a:lnTo>
                    <a:pt x="340" y="757"/>
                  </a:lnTo>
                  <a:lnTo>
                    <a:pt x="302" y="750"/>
                  </a:lnTo>
                  <a:lnTo>
                    <a:pt x="265" y="740"/>
                  </a:lnTo>
                  <a:lnTo>
                    <a:pt x="231" y="728"/>
                  </a:lnTo>
                  <a:lnTo>
                    <a:pt x="198" y="713"/>
                  </a:lnTo>
                  <a:lnTo>
                    <a:pt x="167" y="693"/>
                  </a:lnTo>
                  <a:lnTo>
                    <a:pt x="137" y="671"/>
                  </a:lnTo>
                  <a:lnTo>
                    <a:pt x="110" y="647"/>
                  </a:lnTo>
                  <a:lnTo>
                    <a:pt x="86" y="620"/>
                  </a:lnTo>
                  <a:lnTo>
                    <a:pt x="64" y="591"/>
                  </a:lnTo>
                  <a:lnTo>
                    <a:pt x="46" y="559"/>
                  </a:lnTo>
                  <a:lnTo>
                    <a:pt x="29" y="527"/>
                  </a:lnTo>
                  <a:lnTo>
                    <a:pt x="17" y="492"/>
                  </a:lnTo>
                  <a:lnTo>
                    <a:pt x="8" y="455"/>
                  </a:lnTo>
                  <a:lnTo>
                    <a:pt x="2" y="417"/>
                  </a:lnTo>
                  <a:lnTo>
                    <a:pt x="0" y="378"/>
                  </a:lnTo>
                  <a:lnTo>
                    <a:pt x="2" y="340"/>
                  </a:lnTo>
                  <a:lnTo>
                    <a:pt x="8" y="302"/>
                  </a:lnTo>
                  <a:lnTo>
                    <a:pt x="17" y="267"/>
                  </a:lnTo>
                  <a:lnTo>
                    <a:pt x="29" y="232"/>
                  </a:lnTo>
                  <a:lnTo>
                    <a:pt x="46" y="197"/>
                  </a:lnTo>
                  <a:lnTo>
                    <a:pt x="64" y="166"/>
                  </a:lnTo>
                  <a:lnTo>
                    <a:pt x="86" y="137"/>
                  </a:lnTo>
                  <a:lnTo>
                    <a:pt x="110" y="112"/>
                  </a:lnTo>
                  <a:lnTo>
                    <a:pt x="137" y="86"/>
                  </a:lnTo>
                  <a:lnTo>
                    <a:pt x="167" y="64"/>
                  </a:lnTo>
                  <a:lnTo>
                    <a:pt x="198" y="46"/>
                  </a:lnTo>
                  <a:lnTo>
                    <a:pt x="231" y="29"/>
                  </a:lnTo>
                  <a:lnTo>
                    <a:pt x="265" y="17"/>
                  </a:lnTo>
                  <a:lnTo>
                    <a:pt x="302" y="7"/>
                  </a:lnTo>
                  <a:lnTo>
                    <a:pt x="340" y="2"/>
                  </a:lnTo>
                  <a:lnTo>
                    <a:pt x="379" y="0"/>
                  </a:lnTo>
                  <a:lnTo>
                    <a:pt x="417" y="2"/>
                  </a:lnTo>
                  <a:lnTo>
                    <a:pt x="455" y="7"/>
                  </a:lnTo>
                  <a:lnTo>
                    <a:pt x="492" y="17"/>
                  </a:lnTo>
                  <a:lnTo>
                    <a:pt x="527" y="29"/>
                  </a:lnTo>
                  <a:lnTo>
                    <a:pt x="560" y="46"/>
                  </a:lnTo>
                  <a:lnTo>
                    <a:pt x="591" y="64"/>
                  </a:lnTo>
                  <a:lnTo>
                    <a:pt x="620" y="86"/>
                  </a:lnTo>
                  <a:lnTo>
                    <a:pt x="647" y="112"/>
                  </a:lnTo>
                  <a:lnTo>
                    <a:pt x="671" y="137"/>
                  </a:lnTo>
                  <a:lnTo>
                    <a:pt x="693" y="166"/>
                  </a:lnTo>
                  <a:lnTo>
                    <a:pt x="711" y="197"/>
                  </a:lnTo>
                  <a:lnTo>
                    <a:pt x="728" y="232"/>
                  </a:lnTo>
                  <a:lnTo>
                    <a:pt x="741" y="267"/>
                  </a:lnTo>
                  <a:lnTo>
                    <a:pt x="750" y="302"/>
                  </a:lnTo>
                  <a:lnTo>
                    <a:pt x="755" y="340"/>
                  </a:lnTo>
                  <a:lnTo>
                    <a:pt x="757" y="378"/>
                  </a:lnTo>
                  <a:close/>
                </a:path>
              </a:pathLst>
            </a:custGeom>
            <a:solidFill>
              <a:srgbClr val="17AF4B"/>
            </a:solidFill>
            <a:ln w="9525">
              <a:noFill/>
              <a:round/>
              <a:headEnd/>
              <a:tailEnd/>
            </a:ln>
          </p:spPr>
          <p:txBody>
            <a:bodyPr/>
            <a:lstStyle/>
            <a:p>
              <a:endParaRPr lang="es-ES" dirty="0"/>
            </a:p>
          </p:txBody>
        </p:sp>
        <p:grpSp>
          <p:nvGrpSpPr>
            <p:cNvPr id="40" name="Group 99"/>
            <p:cNvGrpSpPr>
              <a:grpSpLocks/>
            </p:cNvGrpSpPr>
            <p:nvPr/>
          </p:nvGrpSpPr>
          <p:grpSpPr bwMode="auto">
            <a:xfrm rot="6613491">
              <a:off x="1977" y="1609"/>
              <a:ext cx="290" cy="288"/>
              <a:chOff x="1972" y="1748"/>
              <a:chExt cx="286" cy="286"/>
            </a:xfrm>
          </p:grpSpPr>
          <p:sp>
            <p:nvSpPr>
              <p:cNvPr id="55" name="Freeform 100"/>
              <p:cNvSpPr>
                <a:spLocks/>
              </p:cNvSpPr>
              <p:nvPr/>
            </p:nvSpPr>
            <p:spPr bwMode="auto">
              <a:xfrm>
                <a:off x="1972" y="1748"/>
                <a:ext cx="143" cy="286"/>
              </a:xfrm>
              <a:custGeom>
                <a:avLst/>
                <a:gdLst>
                  <a:gd name="T0" fmla="*/ 0 w 379"/>
                  <a:gd name="T1" fmla="*/ 0 h 757"/>
                  <a:gd name="T2" fmla="*/ 0 w 379"/>
                  <a:gd name="T3" fmla="*/ 0 h 757"/>
                  <a:gd name="T4" fmla="*/ 0 w 379"/>
                  <a:gd name="T5" fmla="*/ 0 h 757"/>
                  <a:gd name="T6" fmla="*/ 0 w 379"/>
                  <a:gd name="T7" fmla="*/ 0 h 757"/>
                  <a:gd name="T8" fmla="*/ 0 w 379"/>
                  <a:gd name="T9" fmla="*/ 0 h 757"/>
                  <a:gd name="T10" fmla="*/ 0 w 379"/>
                  <a:gd name="T11" fmla="*/ 0 h 757"/>
                  <a:gd name="T12" fmla="*/ 0 w 379"/>
                  <a:gd name="T13" fmla="*/ 0 h 757"/>
                  <a:gd name="T14" fmla="*/ 0 w 379"/>
                  <a:gd name="T15" fmla="*/ 0 h 757"/>
                  <a:gd name="T16" fmla="*/ 0 w 379"/>
                  <a:gd name="T17" fmla="*/ 0 h 757"/>
                  <a:gd name="T18" fmla="*/ 0 w 379"/>
                  <a:gd name="T19" fmla="*/ 0 h 757"/>
                  <a:gd name="T20" fmla="*/ 0 w 379"/>
                  <a:gd name="T21" fmla="*/ 0 h 757"/>
                  <a:gd name="T22" fmla="*/ 0 w 379"/>
                  <a:gd name="T23" fmla="*/ 0 h 757"/>
                  <a:gd name="T24" fmla="*/ 0 w 379"/>
                  <a:gd name="T25" fmla="*/ 0 h 757"/>
                  <a:gd name="T26" fmla="*/ 0 w 379"/>
                  <a:gd name="T27" fmla="*/ 0 h 757"/>
                  <a:gd name="T28" fmla="*/ 0 w 379"/>
                  <a:gd name="T29" fmla="*/ 0 h 757"/>
                  <a:gd name="T30" fmla="*/ 0 w 379"/>
                  <a:gd name="T31" fmla="*/ 0 h 757"/>
                  <a:gd name="T32" fmla="*/ 0 w 379"/>
                  <a:gd name="T33" fmla="*/ 0 h 757"/>
                  <a:gd name="T34" fmla="*/ 0 w 379"/>
                  <a:gd name="T35" fmla="*/ 0 h 757"/>
                  <a:gd name="T36" fmla="*/ 0 w 379"/>
                  <a:gd name="T37" fmla="*/ 0 h 757"/>
                  <a:gd name="T38" fmla="*/ 0 w 379"/>
                  <a:gd name="T39" fmla="*/ 0 h 757"/>
                  <a:gd name="T40" fmla="*/ 0 w 379"/>
                  <a:gd name="T41" fmla="*/ 0 h 757"/>
                  <a:gd name="T42" fmla="*/ 0 w 379"/>
                  <a:gd name="T43" fmla="*/ 0 h 757"/>
                  <a:gd name="T44" fmla="*/ 0 w 379"/>
                  <a:gd name="T45" fmla="*/ 0 h 757"/>
                  <a:gd name="T46" fmla="*/ 0 w 379"/>
                  <a:gd name="T47" fmla="*/ 0 h 757"/>
                  <a:gd name="T48" fmla="*/ 0 w 379"/>
                  <a:gd name="T49" fmla="*/ 0 h 757"/>
                  <a:gd name="T50" fmla="*/ 0 w 379"/>
                  <a:gd name="T51" fmla="*/ 0 h 757"/>
                  <a:gd name="T52" fmla="*/ 0 w 379"/>
                  <a:gd name="T53" fmla="*/ 0 h 757"/>
                  <a:gd name="T54" fmla="*/ 0 w 379"/>
                  <a:gd name="T55" fmla="*/ 0 h 757"/>
                  <a:gd name="T56" fmla="*/ 0 w 379"/>
                  <a:gd name="T57" fmla="*/ 0 h 757"/>
                  <a:gd name="T58" fmla="*/ 0 w 379"/>
                  <a:gd name="T59" fmla="*/ 0 h 757"/>
                  <a:gd name="T60" fmla="*/ 0 w 379"/>
                  <a:gd name="T61" fmla="*/ 0 h 757"/>
                  <a:gd name="T62" fmla="*/ 0 w 379"/>
                  <a:gd name="T63" fmla="*/ 0 h 757"/>
                  <a:gd name="T64" fmla="*/ 0 w 379"/>
                  <a:gd name="T65" fmla="*/ 0 h 757"/>
                  <a:gd name="T66" fmla="*/ 0 w 379"/>
                  <a:gd name="T67" fmla="*/ 0 h 757"/>
                  <a:gd name="T68" fmla="*/ 0 w 379"/>
                  <a:gd name="T69" fmla="*/ 0 h 757"/>
                  <a:gd name="T70" fmla="*/ 0 w 379"/>
                  <a:gd name="T71" fmla="*/ 0 h 7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757"/>
                  <a:gd name="T110" fmla="*/ 379 w 379"/>
                  <a:gd name="T111" fmla="*/ 757 h 7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757">
                    <a:moveTo>
                      <a:pt x="379" y="757"/>
                    </a:moveTo>
                    <a:lnTo>
                      <a:pt x="379" y="757"/>
                    </a:lnTo>
                    <a:lnTo>
                      <a:pt x="340" y="755"/>
                    </a:lnTo>
                    <a:lnTo>
                      <a:pt x="302" y="749"/>
                    </a:lnTo>
                    <a:lnTo>
                      <a:pt x="265" y="740"/>
                    </a:lnTo>
                    <a:lnTo>
                      <a:pt x="231" y="728"/>
                    </a:lnTo>
                    <a:lnTo>
                      <a:pt x="198" y="711"/>
                    </a:lnTo>
                    <a:lnTo>
                      <a:pt x="167" y="693"/>
                    </a:lnTo>
                    <a:lnTo>
                      <a:pt x="138" y="671"/>
                    </a:lnTo>
                    <a:lnTo>
                      <a:pt x="112" y="647"/>
                    </a:lnTo>
                    <a:lnTo>
                      <a:pt x="86" y="620"/>
                    </a:lnTo>
                    <a:lnTo>
                      <a:pt x="64" y="590"/>
                    </a:lnTo>
                    <a:lnTo>
                      <a:pt x="46" y="559"/>
                    </a:lnTo>
                    <a:lnTo>
                      <a:pt x="30" y="526"/>
                    </a:lnTo>
                    <a:lnTo>
                      <a:pt x="17" y="492"/>
                    </a:lnTo>
                    <a:lnTo>
                      <a:pt x="8" y="455"/>
                    </a:lnTo>
                    <a:lnTo>
                      <a:pt x="2" y="417"/>
                    </a:lnTo>
                    <a:lnTo>
                      <a:pt x="0" y="378"/>
                    </a:lnTo>
                    <a:lnTo>
                      <a:pt x="2" y="340"/>
                    </a:lnTo>
                    <a:lnTo>
                      <a:pt x="8" y="302"/>
                    </a:lnTo>
                    <a:lnTo>
                      <a:pt x="17" y="265"/>
                    </a:lnTo>
                    <a:lnTo>
                      <a:pt x="30" y="230"/>
                    </a:lnTo>
                    <a:lnTo>
                      <a:pt x="46" y="197"/>
                    </a:lnTo>
                    <a:lnTo>
                      <a:pt x="64" y="166"/>
                    </a:lnTo>
                    <a:lnTo>
                      <a:pt x="86" y="137"/>
                    </a:lnTo>
                    <a:lnTo>
                      <a:pt x="112" y="110"/>
                    </a:lnTo>
                    <a:lnTo>
                      <a:pt x="138" y="86"/>
                    </a:lnTo>
                    <a:lnTo>
                      <a:pt x="167" y="64"/>
                    </a:lnTo>
                    <a:lnTo>
                      <a:pt x="198" y="46"/>
                    </a:lnTo>
                    <a:lnTo>
                      <a:pt x="231" y="29"/>
                    </a:lnTo>
                    <a:lnTo>
                      <a:pt x="265" y="16"/>
                    </a:lnTo>
                    <a:lnTo>
                      <a:pt x="302" y="7"/>
                    </a:lnTo>
                    <a:lnTo>
                      <a:pt x="340" y="2"/>
                    </a:lnTo>
                    <a:lnTo>
                      <a:pt x="379" y="0"/>
                    </a:lnTo>
                    <a:lnTo>
                      <a:pt x="379" y="757"/>
                    </a:lnTo>
                    <a:close/>
                  </a:path>
                </a:pathLst>
              </a:custGeom>
              <a:solidFill>
                <a:srgbClr val="147DFC"/>
              </a:solidFill>
              <a:ln w="9525">
                <a:noFill/>
                <a:round/>
                <a:headEnd/>
                <a:tailEnd/>
              </a:ln>
            </p:spPr>
            <p:txBody>
              <a:bodyPr/>
              <a:lstStyle/>
              <a:p>
                <a:endParaRPr lang="es-ES" dirty="0"/>
              </a:p>
            </p:txBody>
          </p:sp>
          <p:sp>
            <p:nvSpPr>
              <p:cNvPr id="56" name="Freeform 101"/>
              <p:cNvSpPr>
                <a:spLocks/>
              </p:cNvSpPr>
              <p:nvPr/>
            </p:nvSpPr>
            <p:spPr bwMode="auto">
              <a:xfrm>
                <a:off x="2115" y="1748"/>
                <a:ext cx="143" cy="286"/>
              </a:xfrm>
              <a:custGeom>
                <a:avLst/>
                <a:gdLst>
                  <a:gd name="T0" fmla="*/ 0 w 378"/>
                  <a:gd name="T1" fmla="*/ 0 h 757"/>
                  <a:gd name="T2" fmla="*/ 0 w 378"/>
                  <a:gd name="T3" fmla="*/ 0 h 757"/>
                  <a:gd name="T4" fmla="*/ 0 w 378"/>
                  <a:gd name="T5" fmla="*/ 0 h 757"/>
                  <a:gd name="T6" fmla="*/ 0 w 378"/>
                  <a:gd name="T7" fmla="*/ 0 h 757"/>
                  <a:gd name="T8" fmla="*/ 0 w 378"/>
                  <a:gd name="T9" fmla="*/ 0 h 757"/>
                  <a:gd name="T10" fmla="*/ 0 w 378"/>
                  <a:gd name="T11" fmla="*/ 0 h 757"/>
                  <a:gd name="T12" fmla="*/ 0 w 378"/>
                  <a:gd name="T13" fmla="*/ 0 h 757"/>
                  <a:gd name="T14" fmla="*/ 0 w 378"/>
                  <a:gd name="T15" fmla="*/ 0 h 757"/>
                  <a:gd name="T16" fmla="*/ 0 w 378"/>
                  <a:gd name="T17" fmla="*/ 0 h 757"/>
                  <a:gd name="T18" fmla="*/ 0 w 378"/>
                  <a:gd name="T19" fmla="*/ 0 h 757"/>
                  <a:gd name="T20" fmla="*/ 0 w 378"/>
                  <a:gd name="T21" fmla="*/ 0 h 757"/>
                  <a:gd name="T22" fmla="*/ 0 w 378"/>
                  <a:gd name="T23" fmla="*/ 0 h 757"/>
                  <a:gd name="T24" fmla="*/ 0 w 378"/>
                  <a:gd name="T25" fmla="*/ 0 h 757"/>
                  <a:gd name="T26" fmla="*/ 0 w 378"/>
                  <a:gd name="T27" fmla="*/ 0 h 757"/>
                  <a:gd name="T28" fmla="*/ 0 w 378"/>
                  <a:gd name="T29" fmla="*/ 0 h 757"/>
                  <a:gd name="T30" fmla="*/ 0 w 378"/>
                  <a:gd name="T31" fmla="*/ 0 h 757"/>
                  <a:gd name="T32" fmla="*/ 0 w 378"/>
                  <a:gd name="T33" fmla="*/ 0 h 757"/>
                  <a:gd name="T34" fmla="*/ 0 w 378"/>
                  <a:gd name="T35" fmla="*/ 0 h 757"/>
                  <a:gd name="T36" fmla="*/ 0 w 378"/>
                  <a:gd name="T37" fmla="*/ 0 h 757"/>
                  <a:gd name="T38" fmla="*/ 0 w 378"/>
                  <a:gd name="T39" fmla="*/ 0 h 757"/>
                  <a:gd name="T40" fmla="*/ 0 w 378"/>
                  <a:gd name="T41" fmla="*/ 0 h 757"/>
                  <a:gd name="T42" fmla="*/ 0 w 378"/>
                  <a:gd name="T43" fmla="*/ 0 h 757"/>
                  <a:gd name="T44" fmla="*/ 0 w 378"/>
                  <a:gd name="T45" fmla="*/ 0 h 757"/>
                  <a:gd name="T46" fmla="*/ 0 w 378"/>
                  <a:gd name="T47" fmla="*/ 0 h 757"/>
                  <a:gd name="T48" fmla="*/ 0 w 378"/>
                  <a:gd name="T49" fmla="*/ 0 h 757"/>
                  <a:gd name="T50" fmla="*/ 0 w 378"/>
                  <a:gd name="T51" fmla="*/ 0 h 757"/>
                  <a:gd name="T52" fmla="*/ 0 w 378"/>
                  <a:gd name="T53" fmla="*/ 0 h 757"/>
                  <a:gd name="T54" fmla="*/ 0 w 378"/>
                  <a:gd name="T55" fmla="*/ 0 h 757"/>
                  <a:gd name="T56" fmla="*/ 0 w 378"/>
                  <a:gd name="T57" fmla="*/ 0 h 757"/>
                  <a:gd name="T58" fmla="*/ 0 w 378"/>
                  <a:gd name="T59" fmla="*/ 0 h 757"/>
                  <a:gd name="T60" fmla="*/ 0 w 378"/>
                  <a:gd name="T61" fmla="*/ 0 h 757"/>
                  <a:gd name="T62" fmla="*/ 0 w 378"/>
                  <a:gd name="T63" fmla="*/ 0 h 757"/>
                  <a:gd name="T64" fmla="*/ 0 w 378"/>
                  <a:gd name="T65" fmla="*/ 0 h 757"/>
                  <a:gd name="T66" fmla="*/ 0 w 378"/>
                  <a:gd name="T67" fmla="*/ 0 h 757"/>
                  <a:gd name="T68" fmla="*/ 0 w 378"/>
                  <a:gd name="T69" fmla="*/ 0 h 757"/>
                  <a:gd name="T70" fmla="*/ 0 w 378"/>
                  <a:gd name="T71" fmla="*/ 0 h 7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757"/>
                  <a:gd name="T110" fmla="*/ 378 w 378"/>
                  <a:gd name="T111" fmla="*/ 757 h 7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757">
                    <a:moveTo>
                      <a:pt x="0" y="0"/>
                    </a:moveTo>
                    <a:lnTo>
                      <a:pt x="0" y="0"/>
                    </a:lnTo>
                    <a:lnTo>
                      <a:pt x="38" y="2"/>
                    </a:lnTo>
                    <a:lnTo>
                      <a:pt x="77" y="7"/>
                    </a:lnTo>
                    <a:lnTo>
                      <a:pt x="113" y="16"/>
                    </a:lnTo>
                    <a:lnTo>
                      <a:pt x="148" y="29"/>
                    </a:lnTo>
                    <a:lnTo>
                      <a:pt x="181" y="46"/>
                    </a:lnTo>
                    <a:lnTo>
                      <a:pt x="212" y="64"/>
                    </a:lnTo>
                    <a:lnTo>
                      <a:pt x="241" y="86"/>
                    </a:lnTo>
                    <a:lnTo>
                      <a:pt x="269" y="110"/>
                    </a:lnTo>
                    <a:lnTo>
                      <a:pt x="292" y="137"/>
                    </a:lnTo>
                    <a:lnTo>
                      <a:pt x="314" y="166"/>
                    </a:lnTo>
                    <a:lnTo>
                      <a:pt x="333" y="197"/>
                    </a:lnTo>
                    <a:lnTo>
                      <a:pt x="349" y="230"/>
                    </a:lnTo>
                    <a:lnTo>
                      <a:pt x="362" y="265"/>
                    </a:lnTo>
                    <a:lnTo>
                      <a:pt x="371" y="302"/>
                    </a:lnTo>
                    <a:lnTo>
                      <a:pt x="376" y="340"/>
                    </a:lnTo>
                    <a:lnTo>
                      <a:pt x="378" y="378"/>
                    </a:lnTo>
                    <a:lnTo>
                      <a:pt x="376" y="417"/>
                    </a:lnTo>
                    <a:lnTo>
                      <a:pt x="371" y="455"/>
                    </a:lnTo>
                    <a:lnTo>
                      <a:pt x="362" y="492"/>
                    </a:lnTo>
                    <a:lnTo>
                      <a:pt x="349" y="526"/>
                    </a:lnTo>
                    <a:lnTo>
                      <a:pt x="333" y="559"/>
                    </a:lnTo>
                    <a:lnTo>
                      <a:pt x="314" y="590"/>
                    </a:lnTo>
                    <a:lnTo>
                      <a:pt x="292" y="620"/>
                    </a:lnTo>
                    <a:lnTo>
                      <a:pt x="269" y="647"/>
                    </a:lnTo>
                    <a:lnTo>
                      <a:pt x="241" y="671"/>
                    </a:lnTo>
                    <a:lnTo>
                      <a:pt x="212" y="693"/>
                    </a:lnTo>
                    <a:lnTo>
                      <a:pt x="181" y="711"/>
                    </a:lnTo>
                    <a:lnTo>
                      <a:pt x="148" y="728"/>
                    </a:lnTo>
                    <a:lnTo>
                      <a:pt x="113" y="740"/>
                    </a:lnTo>
                    <a:lnTo>
                      <a:pt x="77" y="749"/>
                    </a:lnTo>
                    <a:lnTo>
                      <a:pt x="38" y="755"/>
                    </a:lnTo>
                    <a:lnTo>
                      <a:pt x="0" y="757"/>
                    </a:lnTo>
                    <a:lnTo>
                      <a:pt x="0" y="0"/>
                    </a:lnTo>
                    <a:close/>
                  </a:path>
                </a:pathLst>
              </a:custGeom>
              <a:solidFill>
                <a:srgbClr val="A81024"/>
              </a:solidFill>
              <a:ln w="9525">
                <a:noFill/>
                <a:round/>
                <a:headEnd/>
                <a:tailEnd/>
              </a:ln>
            </p:spPr>
            <p:txBody>
              <a:bodyPr/>
              <a:lstStyle/>
              <a:p>
                <a:endParaRPr lang="es-ES" dirty="0"/>
              </a:p>
            </p:txBody>
          </p:sp>
        </p:grpSp>
        <p:grpSp>
          <p:nvGrpSpPr>
            <p:cNvPr id="69" name="Group 102"/>
            <p:cNvGrpSpPr>
              <a:grpSpLocks/>
            </p:cNvGrpSpPr>
            <p:nvPr/>
          </p:nvGrpSpPr>
          <p:grpSpPr bwMode="auto">
            <a:xfrm rot="4283264">
              <a:off x="3475" y="1613"/>
              <a:ext cx="290" cy="289"/>
              <a:chOff x="3426" y="1747"/>
              <a:chExt cx="286" cy="287"/>
            </a:xfrm>
          </p:grpSpPr>
          <p:sp>
            <p:nvSpPr>
              <p:cNvPr id="53" name="Freeform 103"/>
              <p:cNvSpPr>
                <a:spLocks/>
              </p:cNvSpPr>
              <p:nvPr/>
            </p:nvSpPr>
            <p:spPr bwMode="auto">
              <a:xfrm>
                <a:off x="3426" y="1747"/>
                <a:ext cx="144" cy="287"/>
              </a:xfrm>
              <a:custGeom>
                <a:avLst/>
                <a:gdLst>
                  <a:gd name="T0" fmla="*/ 0 w 379"/>
                  <a:gd name="T1" fmla="*/ 0 h 759"/>
                  <a:gd name="T2" fmla="*/ 0 w 379"/>
                  <a:gd name="T3" fmla="*/ 0 h 759"/>
                  <a:gd name="T4" fmla="*/ 0 w 379"/>
                  <a:gd name="T5" fmla="*/ 0 h 759"/>
                  <a:gd name="T6" fmla="*/ 0 w 379"/>
                  <a:gd name="T7" fmla="*/ 0 h 759"/>
                  <a:gd name="T8" fmla="*/ 0 w 379"/>
                  <a:gd name="T9" fmla="*/ 0 h 759"/>
                  <a:gd name="T10" fmla="*/ 0 w 379"/>
                  <a:gd name="T11" fmla="*/ 0 h 759"/>
                  <a:gd name="T12" fmla="*/ 0 w 379"/>
                  <a:gd name="T13" fmla="*/ 0 h 759"/>
                  <a:gd name="T14" fmla="*/ 0 w 379"/>
                  <a:gd name="T15" fmla="*/ 0 h 759"/>
                  <a:gd name="T16" fmla="*/ 0 w 379"/>
                  <a:gd name="T17" fmla="*/ 0 h 759"/>
                  <a:gd name="T18" fmla="*/ 0 w 379"/>
                  <a:gd name="T19" fmla="*/ 0 h 759"/>
                  <a:gd name="T20" fmla="*/ 0 w 379"/>
                  <a:gd name="T21" fmla="*/ 0 h 759"/>
                  <a:gd name="T22" fmla="*/ 0 w 379"/>
                  <a:gd name="T23" fmla="*/ 0 h 759"/>
                  <a:gd name="T24" fmla="*/ 0 w 379"/>
                  <a:gd name="T25" fmla="*/ 0 h 759"/>
                  <a:gd name="T26" fmla="*/ 0 w 379"/>
                  <a:gd name="T27" fmla="*/ 0 h 759"/>
                  <a:gd name="T28" fmla="*/ 0 w 379"/>
                  <a:gd name="T29" fmla="*/ 0 h 759"/>
                  <a:gd name="T30" fmla="*/ 0 w 379"/>
                  <a:gd name="T31" fmla="*/ 0 h 759"/>
                  <a:gd name="T32" fmla="*/ 0 w 379"/>
                  <a:gd name="T33" fmla="*/ 0 h 759"/>
                  <a:gd name="T34" fmla="*/ 0 w 379"/>
                  <a:gd name="T35" fmla="*/ 0 h 759"/>
                  <a:gd name="T36" fmla="*/ 0 w 379"/>
                  <a:gd name="T37" fmla="*/ 0 h 759"/>
                  <a:gd name="T38" fmla="*/ 0 w 379"/>
                  <a:gd name="T39" fmla="*/ 0 h 759"/>
                  <a:gd name="T40" fmla="*/ 0 w 379"/>
                  <a:gd name="T41" fmla="*/ 0 h 759"/>
                  <a:gd name="T42" fmla="*/ 0 w 379"/>
                  <a:gd name="T43" fmla="*/ 0 h 759"/>
                  <a:gd name="T44" fmla="*/ 0 w 379"/>
                  <a:gd name="T45" fmla="*/ 0 h 759"/>
                  <a:gd name="T46" fmla="*/ 0 w 379"/>
                  <a:gd name="T47" fmla="*/ 0 h 759"/>
                  <a:gd name="T48" fmla="*/ 0 w 379"/>
                  <a:gd name="T49" fmla="*/ 0 h 759"/>
                  <a:gd name="T50" fmla="*/ 0 w 379"/>
                  <a:gd name="T51" fmla="*/ 0 h 759"/>
                  <a:gd name="T52" fmla="*/ 0 w 379"/>
                  <a:gd name="T53" fmla="*/ 0 h 759"/>
                  <a:gd name="T54" fmla="*/ 0 w 379"/>
                  <a:gd name="T55" fmla="*/ 0 h 759"/>
                  <a:gd name="T56" fmla="*/ 0 w 379"/>
                  <a:gd name="T57" fmla="*/ 0 h 759"/>
                  <a:gd name="T58" fmla="*/ 0 w 379"/>
                  <a:gd name="T59" fmla="*/ 0 h 759"/>
                  <a:gd name="T60" fmla="*/ 0 w 379"/>
                  <a:gd name="T61" fmla="*/ 0 h 759"/>
                  <a:gd name="T62" fmla="*/ 0 w 379"/>
                  <a:gd name="T63" fmla="*/ 0 h 759"/>
                  <a:gd name="T64" fmla="*/ 0 w 379"/>
                  <a:gd name="T65" fmla="*/ 0 h 759"/>
                  <a:gd name="T66" fmla="*/ 0 w 379"/>
                  <a:gd name="T67" fmla="*/ 0 h 759"/>
                  <a:gd name="T68" fmla="*/ 0 w 379"/>
                  <a:gd name="T69" fmla="*/ 0 h 759"/>
                  <a:gd name="T70" fmla="*/ 0 w 379"/>
                  <a:gd name="T71" fmla="*/ 0 h 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759"/>
                  <a:gd name="T110" fmla="*/ 379 w 379"/>
                  <a:gd name="T111" fmla="*/ 759 h 7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759">
                    <a:moveTo>
                      <a:pt x="379" y="759"/>
                    </a:moveTo>
                    <a:lnTo>
                      <a:pt x="379" y="759"/>
                    </a:lnTo>
                    <a:lnTo>
                      <a:pt x="340" y="757"/>
                    </a:lnTo>
                    <a:lnTo>
                      <a:pt x="302" y="752"/>
                    </a:lnTo>
                    <a:lnTo>
                      <a:pt x="266" y="742"/>
                    </a:lnTo>
                    <a:lnTo>
                      <a:pt x="231" y="730"/>
                    </a:lnTo>
                    <a:lnTo>
                      <a:pt x="198" y="713"/>
                    </a:lnTo>
                    <a:lnTo>
                      <a:pt x="167" y="693"/>
                    </a:lnTo>
                    <a:lnTo>
                      <a:pt x="138" y="673"/>
                    </a:lnTo>
                    <a:lnTo>
                      <a:pt x="110" y="647"/>
                    </a:lnTo>
                    <a:lnTo>
                      <a:pt x="86" y="620"/>
                    </a:lnTo>
                    <a:lnTo>
                      <a:pt x="64" y="591"/>
                    </a:lnTo>
                    <a:lnTo>
                      <a:pt x="46" y="560"/>
                    </a:lnTo>
                    <a:lnTo>
                      <a:pt x="30" y="527"/>
                    </a:lnTo>
                    <a:lnTo>
                      <a:pt x="17" y="492"/>
                    </a:lnTo>
                    <a:lnTo>
                      <a:pt x="8" y="455"/>
                    </a:lnTo>
                    <a:lnTo>
                      <a:pt x="2" y="419"/>
                    </a:lnTo>
                    <a:lnTo>
                      <a:pt x="0" y="380"/>
                    </a:lnTo>
                    <a:lnTo>
                      <a:pt x="2" y="340"/>
                    </a:lnTo>
                    <a:lnTo>
                      <a:pt x="8" y="304"/>
                    </a:lnTo>
                    <a:lnTo>
                      <a:pt x="17" y="267"/>
                    </a:lnTo>
                    <a:lnTo>
                      <a:pt x="30" y="232"/>
                    </a:lnTo>
                    <a:lnTo>
                      <a:pt x="46" y="200"/>
                    </a:lnTo>
                    <a:lnTo>
                      <a:pt x="64" y="168"/>
                    </a:lnTo>
                    <a:lnTo>
                      <a:pt x="86" y="139"/>
                    </a:lnTo>
                    <a:lnTo>
                      <a:pt x="110" y="112"/>
                    </a:lnTo>
                    <a:lnTo>
                      <a:pt x="138" y="88"/>
                    </a:lnTo>
                    <a:lnTo>
                      <a:pt x="167" y="66"/>
                    </a:lnTo>
                    <a:lnTo>
                      <a:pt x="198" y="46"/>
                    </a:lnTo>
                    <a:lnTo>
                      <a:pt x="231" y="29"/>
                    </a:lnTo>
                    <a:lnTo>
                      <a:pt x="266" y="19"/>
                    </a:lnTo>
                    <a:lnTo>
                      <a:pt x="302" y="8"/>
                    </a:lnTo>
                    <a:lnTo>
                      <a:pt x="340" y="2"/>
                    </a:lnTo>
                    <a:lnTo>
                      <a:pt x="379" y="0"/>
                    </a:lnTo>
                    <a:lnTo>
                      <a:pt x="379" y="759"/>
                    </a:lnTo>
                    <a:close/>
                  </a:path>
                </a:pathLst>
              </a:custGeom>
              <a:solidFill>
                <a:srgbClr val="147DFC"/>
              </a:solidFill>
              <a:ln w="9525">
                <a:noFill/>
                <a:round/>
                <a:headEnd/>
                <a:tailEnd/>
              </a:ln>
            </p:spPr>
            <p:txBody>
              <a:bodyPr/>
              <a:lstStyle/>
              <a:p>
                <a:endParaRPr lang="es-ES" dirty="0"/>
              </a:p>
            </p:txBody>
          </p:sp>
          <p:sp>
            <p:nvSpPr>
              <p:cNvPr id="54" name="Freeform 104"/>
              <p:cNvSpPr>
                <a:spLocks/>
              </p:cNvSpPr>
              <p:nvPr/>
            </p:nvSpPr>
            <p:spPr bwMode="auto">
              <a:xfrm>
                <a:off x="3570" y="1747"/>
                <a:ext cx="142" cy="287"/>
              </a:xfrm>
              <a:custGeom>
                <a:avLst/>
                <a:gdLst>
                  <a:gd name="T0" fmla="*/ 0 w 378"/>
                  <a:gd name="T1" fmla="*/ 0 h 759"/>
                  <a:gd name="T2" fmla="*/ 0 w 378"/>
                  <a:gd name="T3" fmla="*/ 0 h 759"/>
                  <a:gd name="T4" fmla="*/ 0 w 378"/>
                  <a:gd name="T5" fmla="*/ 0 h 759"/>
                  <a:gd name="T6" fmla="*/ 0 w 378"/>
                  <a:gd name="T7" fmla="*/ 0 h 759"/>
                  <a:gd name="T8" fmla="*/ 0 w 378"/>
                  <a:gd name="T9" fmla="*/ 0 h 759"/>
                  <a:gd name="T10" fmla="*/ 0 w 378"/>
                  <a:gd name="T11" fmla="*/ 0 h 759"/>
                  <a:gd name="T12" fmla="*/ 0 w 378"/>
                  <a:gd name="T13" fmla="*/ 0 h 759"/>
                  <a:gd name="T14" fmla="*/ 0 w 378"/>
                  <a:gd name="T15" fmla="*/ 0 h 759"/>
                  <a:gd name="T16" fmla="*/ 0 w 378"/>
                  <a:gd name="T17" fmla="*/ 0 h 759"/>
                  <a:gd name="T18" fmla="*/ 0 w 378"/>
                  <a:gd name="T19" fmla="*/ 0 h 759"/>
                  <a:gd name="T20" fmla="*/ 0 w 378"/>
                  <a:gd name="T21" fmla="*/ 0 h 759"/>
                  <a:gd name="T22" fmla="*/ 0 w 378"/>
                  <a:gd name="T23" fmla="*/ 0 h 759"/>
                  <a:gd name="T24" fmla="*/ 0 w 378"/>
                  <a:gd name="T25" fmla="*/ 0 h 759"/>
                  <a:gd name="T26" fmla="*/ 0 w 378"/>
                  <a:gd name="T27" fmla="*/ 0 h 759"/>
                  <a:gd name="T28" fmla="*/ 0 w 378"/>
                  <a:gd name="T29" fmla="*/ 0 h 759"/>
                  <a:gd name="T30" fmla="*/ 0 w 378"/>
                  <a:gd name="T31" fmla="*/ 0 h 759"/>
                  <a:gd name="T32" fmla="*/ 0 w 378"/>
                  <a:gd name="T33" fmla="*/ 0 h 759"/>
                  <a:gd name="T34" fmla="*/ 0 w 378"/>
                  <a:gd name="T35" fmla="*/ 0 h 759"/>
                  <a:gd name="T36" fmla="*/ 0 w 378"/>
                  <a:gd name="T37" fmla="*/ 0 h 759"/>
                  <a:gd name="T38" fmla="*/ 0 w 378"/>
                  <a:gd name="T39" fmla="*/ 0 h 759"/>
                  <a:gd name="T40" fmla="*/ 0 w 378"/>
                  <a:gd name="T41" fmla="*/ 0 h 759"/>
                  <a:gd name="T42" fmla="*/ 0 w 378"/>
                  <a:gd name="T43" fmla="*/ 0 h 759"/>
                  <a:gd name="T44" fmla="*/ 0 w 378"/>
                  <a:gd name="T45" fmla="*/ 0 h 759"/>
                  <a:gd name="T46" fmla="*/ 0 w 378"/>
                  <a:gd name="T47" fmla="*/ 0 h 759"/>
                  <a:gd name="T48" fmla="*/ 0 w 378"/>
                  <a:gd name="T49" fmla="*/ 0 h 759"/>
                  <a:gd name="T50" fmla="*/ 0 w 378"/>
                  <a:gd name="T51" fmla="*/ 0 h 759"/>
                  <a:gd name="T52" fmla="*/ 0 w 378"/>
                  <a:gd name="T53" fmla="*/ 0 h 759"/>
                  <a:gd name="T54" fmla="*/ 0 w 378"/>
                  <a:gd name="T55" fmla="*/ 0 h 759"/>
                  <a:gd name="T56" fmla="*/ 0 w 378"/>
                  <a:gd name="T57" fmla="*/ 0 h 759"/>
                  <a:gd name="T58" fmla="*/ 0 w 378"/>
                  <a:gd name="T59" fmla="*/ 0 h 759"/>
                  <a:gd name="T60" fmla="*/ 0 w 378"/>
                  <a:gd name="T61" fmla="*/ 0 h 759"/>
                  <a:gd name="T62" fmla="*/ 0 w 378"/>
                  <a:gd name="T63" fmla="*/ 0 h 759"/>
                  <a:gd name="T64" fmla="*/ 0 w 378"/>
                  <a:gd name="T65" fmla="*/ 0 h 759"/>
                  <a:gd name="T66" fmla="*/ 0 w 378"/>
                  <a:gd name="T67" fmla="*/ 0 h 759"/>
                  <a:gd name="T68" fmla="*/ 0 w 378"/>
                  <a:gd name="T69" fmla="*/ 0 h 759"/>
                  <a:gd name="T70" fmla="*/ 0 w 378"/>
                  <a:gd name="T71" fmla="*/ 0 h 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759"/>
                  <a:gd name="T110" fmla="*/ 378 w 378"/>
                  <a:gd name="T111" fmla="*/ 759 h 7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759">
                    <a:moveTo>
                      <a:pt x="0" y="0"/>
                    </a:moveTo>
                    <a:lnTo>
                      <a:pt x="0" y="0"/>
                    </a:lnTo>
                    <a:lnTo>
                      <a:pt x="38" y="2"/>
                    </a:lnTo>
                    <a:lnTo>
                      <a:pt x="77" y="8"/>
                    </a:lnTo>
                    <a:lnTo>
                      <a:pt x="113" y="19"/>
                    </a:lnTo>
                    <a:lnTo>
                      <a:pt x="148" y="29"/>
                    </a:lnTo>
                    <a:lnTo>
                      <a:pt x="181" y="46"/>
                    </a:lnTo>
                    <a:lnTo>
                      <a:pt x="212" y="66"/>
                    </a:lnTo>
                    <a:lnTo>
                      <a:pt x="241" y="88"/>
                    </a:lnTo>
                    <a:lnTo>
                      <a:pt x="269" y="112"/>
                    </a:lnTo>
                    <a:lnTo>
                      <a:pt x="292" y="139"/>
                    </a:lnTo>
                    <a:lnTo>
                      <a:pt x="314" y="168"/>
                    </a:lnTo>
                    <a:lnTo>
                      <a:pt x="333" y="200"/>
                    </a:lnTo>
                    <a:lnTo>
                      <a:pt x="349" y="232"/>
                    </a:lnTo>
                    <a:lnTo>
                      <a:pt x="362" y="267"/>
                    </a:lnTo>
                    <a:lnTo>
                      <a:pt x="371" y="304"/>
                    </a:lnTo>
                    <a:lnTo>
                      <a:pt x="376" y="340"/>
                    </a:lnTo>
                    <a:lnTo>
                      <a:pt x="378" y="380"/>
                    </a:lnTo>
                    <a:lnTo>
                      <a:pt x="376" y="419"/>
                    </a:lnTo>
                    <a:lnTo>
                      <a:pt x="371" y="455"/>
                    </a:lnTo>
                    <a:lnTo>
                      <a:pt x="362" y="492"/>
                    </a:lnTo>
                    <a:lnTo>
                      <a:pt x="349" y="527"/>
                    </a:lnTo>
                    <a:lnTo>
                      <a:pt x="333" y="560"/>
                    </a:lnTo>
                    <a:lnTo>
                      <a:pt x="314" y="591"/>
                    </a:lnTo>
                    <a:lnTo>
                      <a:pt x="292" y="620"/>
                    </a:lnTo>
                    <a:lnTo>
                      <a:pt x="269" y="647"/>
                    </a:lnTo>
                    <a:lnTo>
                      <a:pt x="241" y="673"/>
                    </a:lnTo>
                    <a:lnTo>
                      <a:pt x="212" y="693"/>
                    </a:lnTo>
                    <a:lnTo>
                      <a:pt x="181" y="713"/>
                    </a:lnTo>
                    <a:lnTo>
                      <a:pt x="148" y="730"/>
                    </a:lnTo>
                    <a:lnTo>
                      <a:pt x="113" y="742"/>
                    </a:lnTo>
                    <a:lnTo>
                      <a:pt x="77" y="752"/>
                    </a:lnTo>
                    <a:lnTo>
                      <a:pt x="38" y="757"/>
                    </a:lnTo>
                    <a:lnTo>
                      <a:pt x="0" y="759"/>
                    </a:lnTo>
                    <a:lnTo>
                      <a:pt x="0" y="0"/>
                    </a:lnTo>
                    <a:close/>
                  </a:path>
                </a:pathLst>
              </a:custGeom>
              <a:solidFill>
                <a:srgbClr val="17AF4B"/>
              </a:solidFill>
              <a:ln w="9525">
                <a:noFill/>
                <a:round/>
                <a:headEnd/>
                <a:tailEnd/>
              </a:ln>
            </p:spPr>
            <p:txBody>
              <a:bodyPr/>
              <a:lstStyle/>
              <a:p>
                <a:endParaRPr lang="es-ES" dirty="0"/>
              </a:p>
            </p:txBody>
          </p:sp>
        </p:grpSp>
        <p:pic>
          <p:nvPicPr>
            <p:cNvPr id="41" name="Picture 54" descr="E:\jennifer icons\city2.png"/>
            <p:cNvPicPr>
              <a:picLocks noChangeAspect="1" noChangeArrowheads="1"/>
            </p:cNvPicPr>
            <p:nvPr/>
          </p:nvPicPr>
          <p:blipFill>
            <a:blip r:embed="rId5"/>
            <a:srcRect/>
            <a:stretch>
              <a:fillRect/>
            </a:stretch>
          </p:blipFill>
          <p:spPr bwMode="auto">
            <a:xfrm>
              <a:off x="2484" y="1219"/>
              <a:ext cx="171" cy="160"/>
            </a:xfrm>
            <a:prstGeom prst="rect">
              <a:avLst/>
            </a:prstGeom>
            <a:noFill/>
            <a:effectLst>
              <a:outerShdw blurRad="50800" dist="38100" dir="2700000" algn="tl" rotWithShape="0">
                <a:prstClr val="black">
                  <a:alpha val="40000"/>
                </a:prstClr>
              </a:outerShdw>
            </a:effectLst>
          </p:spPr>
        </p:pic>
        <p:pic>
          <p:nvPicPr>
            <p:cNvPr id="42" name="Picture 55" descr="E:\jennifer icons\transportation2.png"/>
            <p:cNvPicPr>
              <a:picLocks noChangeAspect="1" noChangeArrowheads="1"/>
            </p:cNvPicPr>
            <p:nvPr/>
          </p:nvPicPr>
          <p:blipFill>
            <a:blip r:embed="rId6"/>
            <a:srcRect/>
            <a:stretch>
              <a:fillRect/>
            </a:stretch>
          </p:blipFill>
          <p:spPr bwMode="auto">
            <a:xfrm>
              <a:off x="3085" y="2695"/>
              <a:ext cx="193" cy="147"/>
            </a:xfrm>
            <a:prstGeom prst="rect">
              <a:avLst/>
            </a:prstGeom>
            <a:noFill/>
            <a:ln w="9525">
              <a:noFill/>
              <a:miter lim="800000"/>
              <a:headEnd/>
              <a:tailEnd/>
            </a:ln>
            <a:effectLst>
              <a:outerShdw dist="38100" dir="2700000" algn="tl" rotWithShape="0">
                <a:srgbClr val="000000">
                  <a:alpha val="39999"/>
                </a:srgbClr>
              </a:outerShdw>
            </a:effectLst>
          </p:spPr>
        </p:pic>
        <p:pic>
          <p:nvPicPr>
            <p:cNvPr id="43" name="Picture 56" descr="E:\jennifer icons\urban2.png"/>
            <p:cNvPicPr>
              <a:picLocks noChangeAspect="1" noChangeArrowheads="1"/>
            </p:cNvPicPr>
            <p:nvPr/>
          </p:nvPicPr>
          <p:blipFill>
            <a:blip r:embed="rId7"/>
            <a:srcRect/>
            <a:stretch>
              <a:fillRect/>
            </a:stretch>
          </p:blipFill>
          <p:spPr bwMode="auto">
            <a:xfrm>
              <a:off x="3124" y="1213"/>
              <a:ext cx="138" cy="169"/>
            </a:xfrm>
            <a:prstGeom prst="rect">
              <a:avLst/>
            </a:prstGeom>
            <a:noFill/>
            <a:effectLst>
              <a:outerShdw blurRad="50800" dist="38100" dir="2700000" algn="tl" rotWithShape="0">
                <a:prstClr val="black">
                  <a:alpha val="40000"/>
                </a:prstClr>
              </a:outerShdw>
            </a:effectLst>
          </p:spPr>
        </p:pic>
        <p:pic>
          <p:nvPicPr>
            <p:cNvPr id="44" name="Picture 58" descr="E:\jennifer icons\eduucation2.png"/>
            <p:cNvPicPr>
              <a:picLocks noChangeAspect="1" noChangeArrowheads="1"/>
            </p:cNvPicPr>
            <p:nvPr/>
          </p:nvPicPr>
          <p:blipFill>
            <a:blip r:embed="rId8"/>
            <a:srcRect/>
            <a:stretch>
              <a:fillRect/>
            </a:stretch>
          </p:blipFill>
          <p:spPr bwMode="auto">
            <a:xfrm>
              <a:off x="2493" y="2685"/>
              <a:ext cx="150" cy="170"/>
            </a:xfrm>
            <a:prstGeom prst="rect">
              <a:avLst/>
            </a:prstGeom>
            <a:noFill/>
            <a:effectLst>
              <a:outerShdw blurRad="50800" dist="38100" dir="2700000" algn="tl" rotWithShape="0">
                <a:prstClr val="black">
                  <a:alpha val="40000"/>
                </a:prstClr>
              </a:outerShdw>
            </a:effectLst>
          </p:spPr>
        </p:pic>
        <p:pic>
          <p:nvPicPr>
            <p:cNvPr id="45" name="Picture 59" descr="E:\jennifer icons\environments.png"/>
            <p:cNvPicPr>
              <a:picLocks noChangeAspect="1" noChangeArrowheads="1"/>
            </p:cNvPicPr>
            <p:nvPr/>
          </p:nvPicPr>
          <p:blipFill>
            <a:blip r:embed="rId9"/>
            <a:srcRect/>
            <a:stretch>
              <a:fillRect/>
            </a:stretch>
          </p:blipFill>
          <p:spPr bwMode="auto">
            <a:xfrm>
              <a:off x="3519" y="1641"/>
              <a:ext cx="195" cy="192"/>
            </a:xfrm>
            <a:prstGeom prst="rect">
              <a:avLst/>
            </a:prstGeom>
            <a:noFill/>
            <a:effectLst>
              <a:outerShdw blurRad="50800" dist="38100" dir="2700000" algn="tl" rotWithShape="0">
                <a:prstClr val="black">
                  <a:alpha val="40000"/>
                </a:prstClr>
              </a:outerShdw>
            </a:effectLst>
          </p:spPr>
        </p:pic>
        <p:pic>
          <p:nvPicPr>
            <p:cNvPr id="46" name="Picture 62" descr="E:\jennifer icons\socialservices.png"/>
            <p:cNvPicPr>
              <a:picLocks noChangeAspect="1" noChangeArrowheads="1"/>
            </p:cNvPicPr>
            <p:nvPr/>
          </p:nvPicPr>
          <p:blipFill>
            <a:blip r:embed="rId10"/>
            <a:srcRect/>
            <a:stretch>
              <a:fillRect/>
            </a:stretch>
          </p:blipFill>
          <p:spPr bwMode="auto">
            <a:xfrm>
              <a:off x="2044" y="2240"/>
              <a:ext cx="191" cy="200"/>
            </a:xfrm>
            <a:prstGeom prst="rect">
              <a:avLst/>
            </a:prstGeom>
            <a:noFill/>
            <a:effectLst>
              <a:outerShdw blurRad="50800" dist="38100" dir="2700000" algn="tl" rotWithShape="0">
                <a:prstClr val="black">
                  <a:alpha val="40000"/>
                </a:prstClr>
              </a:outerShdw>
            </a:effectLst>
          </p:spPr>
        </p:pic>
        <p:pic>
          <p:nvPicPr>
            <p:cNvPr id="47" name="Picture 63" descr="E:\jennifer icons\energy2.png"/>
            <p:cNvPicPr>
              <a:picLocks noChangeAspect="1" noChangeArrowheads="1"/>
            </p:cNvPicPr>
            <p:nvPr/>
          </p:nvPicPr>
          <p:blipFill>
            <a:blip r:embed="rId11"/>
            <a:srcRect/>
            <a:stretch>
              <a:fillRect/>
            </a:stretch>
          </p:blipFill>
          <p:spPr bwMode="auto">
            <a:xfrm>
              <a:off x="3499" y="2248"/>
              <a:ext cx="215" cy="211"/>
            </a:xfrm>
            <a:prstGeom prst="rect">
              <a:avLst/>
            </a:prstGeom>
            <a:noFill/>
            <a:effectLst>
              <a:outerShdw blurRad="50800" dist="38100" dir="2700000" algn="tl" rotWithShape="0">
                <a:prstClr val="black">
                  <a:alpha val="40000"/>
                </a:prstClr>
              </a:outerShdw>
            </a:effectLst>
          </p:spPr>
        </p:pic>
        <p:pic>
          <p:nvPicPr>
            <p:cNvPr id="48" name="Picture 61" descr="E:\jennifer icons\public safety2.png"/>
            <p:cNvPicPr>
              <a:picLocks noChangeAspect="1" noChangeArrowheads="1"/>
            </p:cNvPicPr>
            <p:nvPr/>
          </p:nvPicPr>
          <p:blipFill>
            <a:blip r:embed="rId12"/>
            <a:srcRect/>
            <a:stretch>
              <a:fillRect/>
            </a:stretch>
          </p:blipFill>
          <p:spPr bwMode="auto">
            <a:xfrm>
              <a:off x="2035" y="1648"/>
              <a:ext cx="167" cy="198"/>
            </a:xfrm>
            <a:prstGeom prst="rect">
              <a:avLst/>
            </a:prstGeom>
            <a:noFill/>
            <a:effectLst>
              <a:outerShdw blurRad="50800" dist="38100" dir="2700000" algn="tl" rotWithShape="0">
                <a:prstClr val="black">
                  <a:alpha val="40000"/>
                </a:prstClr>
              </a:outerShdw>
            </a:effectLst>
          </p:spPr>
        </p:pic>
        <p:pic>
          <p:nvPicPr>
            <p:cNvPr id="49" name="Picture 39"/>
            <p:cNvPicPr>
              <a:picLocks noChangeAspect="1"/>
            </p:cNvPicPr>
            <p:nvPr/>
          </p:nvPicPr>
          <p:blipFill>
            <a:blip r:embed="rId4"/>
            <a:srcRect/>
            <a:stretch>
              <a:fillRect/>
            </a:stretch>
          </p:blipFill>
          <p:spPr bwMode="auto">
            <a:xfrm>
              <a:off x="2998" y="1664"/>
              <a:ext cx="363" cy="853"/>
            </a:xfrm>
            <a:prstGeom prst="rect">
              <a:avLst/>
            </a:prstGeom>
            <a:noFill/>
            <a:ln w="9525">
              <a:noFill/>
              <a:miter lim="800000"/>
              <a:headEnd/>
              <a:tailEnd/>
            </a:ln>
          </p:spPr>
        </p:pic>
        <p:sp>
          <p:nvSpPr>
            <p:cNvPr id="50" name="Rectangle 19"/>
            <p:cNvSpPr>
              <a:spLocks noChangeArrowheads="1"/>
            </p:cNvSpPr>
            <p:nvPr/>
          </p:nvSpPr>
          <p:spPr bwMode="auto">
            <a:xfrm>
              <a:off x="2344" y="1757"/>
              <a:ext cx="1036" cy="115"/>
            </a:xfrm>
            <a:prstGeom prst="rect">
              <a:avLst/>
            </a:prstGeom>
            <a:noFill/>
            <a:ln w="9525">
              <a:noFill/>
              <a:prstDash val="dash"/>
              <a:miter lim="800000"/>
              <a:headEnd/>
              <a:tailEnd/>
            </a:ln>
          </p:spPr>
          <p:txBody>
            <a:bodyPr lIns="60954" tIns="30477" rIns="60954" bIns="30477">
              <a:spAutoFit/>
            </a:bodyPr>
            <a:lstStyle/>
            <a:p>
              <a:pPr algn="ctr" defTabSz="609600"/>
              <a:r>
                <a:rPr lang="en-US" sz="1700" b="1" dirty="0">
                  <a:solidFill>
                    <a:srgbClr val="147DFC"/>
                  </a:solidFill>
                  <a:latin typeface="Century Gothic" pitchFamily="34" charset="0"/>
                  <a:ea typeface="MS PGothic" pitchFamily="34" charset="-128"/>
                  <a:cs typeface="Arial" pitchFamily="34" charset="0"/>
                </a:rPr>
                <a:t>Planning and Management</a:t>
              </a:r>
            </a:p>
          </p:txBody>
        </p:sp>
        <p:sp>
          <p:nvSpPr>
            <p:cNvPr id="51" name="Rectangle 16"/>
            <p:cNvSpPr>
              <a:spLocks noChangeArrowheads="1"/>
            </p:cNvSpPr>
            <p:nvPr/>
          </p:nvSpPr>
          <p:spPr bwMode="auto">
            <a:xfrm>
              <a:off x="2718" y="1987"/>
              <a:ext cx="318" cy="126"/>
            </a:xfrm>
            <a:prstGeom prst="rect">
              <a:avLst/>
            </a:prstGeom>
            <a:noFill/>
            <a:ln w="9525">
              <a:noFill/>
              <a:prstDash val="dash"/>
              <a:miter lim="800000"/>
              <a:headEnd/>
              <a:tailEnd/>
            </a:ln>
          </p:spPr>
          <p:txBody>
            <a:bodyPr wrap="none" lIns="60954" tIns="30477" rIns="60954" bIns="30477">
              <a:spAutoFit/>
            </a:bodyPr>
            <a:lstStyle/>
            <a:p>
              <a:pPr algn="ctr" defTabSz="609600"/>
              <a:r>
                <a:rPr lang="en-US" sz="1900" b="1" dirty="0">
                  <a:solidFill>
                    <a:srgbClr val="CD3929"/>
                  </a:solidFill>
                  <a:latin typeface="Century Gothic" pitchFamily="34" charset="0"/>
                  <a:ea typeface="MS PGothic" pitchFamily="34" charset="-128"/>
                  <a:cs typeface="Arial" pitchFamily="34" charset="0"/>
                </a:rPr>
                <a:t>Human</a:t>
              </a:r>
            </a:p>
          </p:txBody>
        </p:sp>
        <p:sp>
          <p:nvSpPr>
            <p:cNvPr id="52" name="Rectangle 15"/>
            <p:cNvSpPr>
              <a:spLocks noChangeArrowheads="1"/>
            </p:cNvSpPr>
            <p:nvPr/>
          </p:nvSpPr>
          <p:spPr bwMode="auto">
            <a:xfrm>
              <a:off x="2578" y="2292"/>
              <a:ext cx="544" cy="126"/>
            </a:xfrm>
            <a:prstGeom prst="rect">
              <a:avLst/>
            </a:prstGeom>
            <a:noFill/>
            <a:ln w="9525">
              <a:noFill/>
              <a:prstDash val="dash"/>
              <a:miter lim="800000"/>
              <a:headEnd/>
              <a:tailEnd/>
            </a:ln>
          </p:spPr>
          <p:txBody>
            <a:bodyPr wrap="none" lIns="60954" tIns="30477" rIns="60954" bIns="30477">
              <a:spAutoFit/>
            </a:bodyPr>
            <a:lstStyle/>
            <a:p>
              <a:pPr algn="ctr" defTabSz="609600"/>
              <a:r>
                <a:rPr lang="en-US" sz="1900" b="1" dirty="0">
                  <a:solidFill>
                    <a:srgbClr val="2EB474"/>
                  </a:solidFill>
                  <a:latin typeface="Century Gothic" pitchFamily="34" charset="0"/>
                  <a:ea typeface="MS PGothic" pitchFamily="34" charset="-128"/>
                  <a:cs typeface="Arial" pitchFamily="34" charset="0"/>
                </a:rPr>
                <a:t>Infrastructure</a:t>
              </a:r>
            </a:p>
          </p:txBody>
        </p:sp>
      </p:grpSp>
      <p:sp>
        <p:nvSpPr>
          <p:cNvPr id="111" name="Round Diagonal Corner Rectangle 12"/>
          <p:cNvSpPr>
            <a:spLocks/>
          </p:cNvSpPr>
          <p:nvPr/>
        </p:nvSpPr>
        <p:spPr bwMode="auto">
          <a:xfrm>
            <a:off x="2358977" y="1073121"/>
            <a:ext cx="4286280" cy="1714512"/>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8120 w 8348662"/>
              <a:gd name="T13" fmla="*/ 105885 h 2209800"/>
              <a:gd name="T14" fmla="*/ 8240542 w 8348662"/>
              <a:gd name="T15" fmla="*/ 2103915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r>
              <a:rPr lang="en-US" b="1" dirty="0" smtClean="0">
                <a:latin typeface="Calibri" pitchFamily="34" charset="0"/>
                <a:ea typeface="MS PGothic" pitchFamily="34" charset="-128"/>
                <a:cs typeface="Arial" pitchFamily="34" charset="0"/>
              </a:rPr>
              <a:t>Analyzing</a:t>
            </a:r>
            <a:r>
              <a:rPr lang="en-US" b="1" dirty="0" smtClean="0">
                <a:solidFill>
                  <a:schemeClr val="bg1"/>
                </a:solidFill>
                <a:latin typeface="Calibri" pitchFamily="34" charset="0"/>
                <a:ea typeface="MS PGothic" pitchFamily="34" charset="-128"/>
                <a:cs typeface="Arial" pitchFamily="34" charset="0"/>
              </a:rPr>
              <a:t> Data</a:t>
            </a:r>
            <a:r>
              <a:rPr lang="en-US" dirty="0" smtClean="0">
                <a:solidFill>
                  <a:schemeClr val="bg1"/>
                </a:solidFill>
                <a:latin typeface="Calibri" pitchFamily="34" charset="0"/>
                <a:ea typeface="MS PGothic" pitchFamily="34" charset="-128"/>
                <a:cs typeface="Arial" pitchFamily="34" charset="0"/>
              </a:rPr>
              <a:t> thru </a:t>
            </a:r>
            <a:r>
              <a:rPr lang="en-US" b="1" dirty="0" smtClean="0">
                <a:solidFill>
                  <a:schemeClr val="bg1"/>
                </a:solidFill>
                <a:latin typeface="Calibri" pitchFamily="34" charset="0"/>
                <a:ea typeface="MS PGothic" pitchFamily="34" charset="-128"/>
                <a:cs typeface="Arial" pitchFamily="34" charset="0"/>
              </a:rPr>
              <a:t>Analytics technology</a:t>
            </a:r>
            <a:endParaRPr lang="en-US" b="1" dirty="0">
              <a:solidFill>
                <a:schemeClr val="bg1"/>
              </a:solidFill>
              <a:latin typeface="Calibri" pitchFamily="34" charset="0"/>
              <a:ea typeface="MS PGothic" pitchFamily="34" charset="-128"/>
              <a:cs typeface="Arial" pitchFamily="34" charset="0"/>
            </a:endParaRPr>
          </a:p>
        </p:txBody>
      </p:sp>
      <p:sp>
        <p:nvSpPr>
          <p:cNvPr id="112" name="Round Diagonal Corner Rectangle 12"/>
          <p:cNvSpPr>
            <a:spLocks/>
          </p:cNvSpPr>
          <p:nvPr/>
        </p:nvSpPr>
        <p:spPr bwMode="auto">
          <a:xfrm>
            <a:off x="858779" y="7931169"/>
            <a:ext cx="4857784" cy="1714512"/>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9852 w 8348662"/>
              <a:gd name="T13" fmla="*/ 108518 h 2209800"/>
              <a:gd name="T14" fmla="*/ 8238810 w 8348662"/>
              <a:gd name="T15" fmla="*/ 2101282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r>
              <a:rPr lang="en-US" b="1" dirty="0" smtClean="0">
                <a:latin typeface="Calibri" pitchFamily="34" charset="0"/>
                <a:ea typeface="MS PGothic" pitchFamily="34" charset="-128"/>
                <a:cs typeface="Arial" pitchFamily="34" charset="0"/>
              </a:rPr>
              <a:t>Leveraging </a:t>
            </a:r>
            <a:r>
              <a:rPr lang="en-US" b="1" dirty="0" smtClean="0">
                <a:solidFill>
                  <a:schemeClr val="bg1"/>
                </a:solidFill>
                <a:latin typeface="Calibri" pitchFamily="34" charset="0"/>
                <a:ea typeface="MS PGothic" pitchFamily="34" charset="-128"/>
                <a:cs typeface="Arial" pitchFamily="34" charset="0"/>
              </a:rPr>
              <a:t>Citizens &amp; Businesses fostering collaboration</a:t>
            </a:r>
            <a:endParaRPr lang="en-US" b="1" dirty="0">
              <a:solidFill>
                <a:schemeClr val="bg1"/>
              </a:solidFill>
              <a:latin typeface="Calibri" pitchFamily="34" charset="0"/>
              <a:ea typeface="MS PGothic" pitchFamily="34" charset="-128"/>
              <a:cs typeface="Arial" pitchFamily="34" charset="0"/>
            </a:endParaRPr>
          </a:p>
        </p:txBody>
      </p:sp>
      <p:sp>
        <p:nvSpPr>
          <p:cNvPr id="113" name="Round Diagonal Corner Rectangle 12"/>
          <p:cNvSpPr>
            <a:spLocks/>
          </p:cNvSpPr>
          <p:nvPr/>
        </p:nvSpPr>
        <p:spPr bwMode="auto">
          <a:xfrm>
            <a:off x="13288991" y="1787501"/>
            <a:ext cx="4786346" cy="1714512"/>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9852 w 8348662"/>
              <a:gd name="T13" fmla="*/ 108518 h 2209800"/>
              <a:gd name="T14" fmla="*/ 8238810 w 8348662"/>
              <a:gd name="T15" fmla="*/ 2101282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r>
              <a:rPr lang="en-US" b="1" dirty="0" smtClean="0">
                <a:latin typeface="Calibri" pitchFamily="34" charset="0"/>
                <a:ea typeface="MS PGothic" pitchFamily="34" charset="-128"/>
                <a:cs typeface="Arial" pitchFamily="34" charset="0"/>
              </a:rPr>
              <a:t>Leveraging</a:t>
            </a:r>
            <a:r>
              <a:rPr lang="en-US" dirty="0" smtClean="0">
                <a:solidFill>
                  <a:schemeClr val="bg1"/>
                </a:solidFill>
                <a:latin typeface="Calibri" pitchFamily="34" charset="0"/>
                <a:ea typeface="MS PGothic" pitchFamily="34" charset="-128"/>
                <a:cs typeface="Arial" pitchFamily="34" charset="0"/>
              </a:rPr>
              <a:t> </a:t>
            </a:r>
            <a:r>
              <a:rPr lang="en-US" b="1" dirty="0" smtClean="0">
                <a:solidFill>
                  <a:schemeClr val="bg1"/>
                </a:solidFill>
                <a:latin typeface="Calibri" pitchFamily="34" charset="0"/>
                <a:ea typeface="MS PGothic" pitchFamily="34" charset="-128"/>
                <a:cs typeface="Arial" pitchFamily="34" charset="0"/>
              </a:rPr>
              <a:t>predictive algorithms to resolve issues proactively</a:t>
            </a:r>
            <a:endParaRPr lang="en-US" b="1" dirty="0">
              <a:solidFill>
                <a:schemeClr val="bg1"/>
              </a:solidFill>
              <a:latin typeface="Calibri" pitchFamily="34" charset="0"/>
              <a:ea typeface="MS PGothic" pitchFamily="34" charset="-128"/>
              <a:cs typeface="Arial" pitchFamily="34" charset="0"/>
            </a:endParaRPr>
          </a:p>
        </p:txBody>
      </p:sp>
      <p:sp>
        <p:nvSpPr>
          <p:cNvPr id="110" name="Round Diagonal Corner Rectangle 12"/>
          <p:cNvSpPr>
            <a:spLocks/>
          </p:cNvSpPr>
          <p:nvPr/>
        </p:nvSpPr>
        <p:spPr bwMode="auto">
          <a:xfrm>
            <a:off x="644465" y="2359005"/>
            <a:ext cx="4572032" cy="1500198"/>
          </a:xfrm>
          <a:custGeom>
            <a:avLst/>
            <a:gdLst>
              <a:gd name="T0" fmla="*/ 0 w 8348662"/>
              <a:gd name="T1" fmla="*/ 0 h 2209800"/>
              <a:gd name="T2" fmla="*/ 0 w 8348662"/>
              <a:gd name="T3" fmla="*/ 0 h 2209800"/>
              <a:gd name="T4" fmla="*/ 0 w 8348662"/>
              <a:gd name="T5" fmla="*/ 0 h 2209800"/>
              <a:gd name="T6" fmla="*/ 0 w 8348662"/>
              <a:gd name="T7" fmla="*/ 0 h 2209800"/>
              <a:gd name="T8" fmla="*/ 0 60000 65536"/>
              <a:gd name="T9" fmla="*/ 5898240 60000 65536"/>
              <a:gd name="T10" fmla="*/ 11796480 60000 65536"/>
              <a:gd name="T11" fmla="*/ 17694720 60000 65536"/>
              <a:gd name="T12" fmla="*/ 108118 w 8348662"/>
              <a:gd name="T13" fmla="*/ 105885 h 2209800"/>
              <a:gd name="T14" fmla="*/ 8240541 w 8348662"/>
              <a:gd name="T15" fmla="*/ 2103915 h 2209800"/>
            </a:gdLst>
            <a:ahLst/>
            <a:cxnLst>
              <a:cxn ang="T8">
                <a:pos x="T0" y="T1"/>
              </a:cxn>
              <a:cxn ang="T9">
                <a:pos x="T2" y="T3"/>
              </a:cxn>
              <a:cxn ang="T10">
                <a:pos x="T4" y="T5"/>
              </a:cxn>
              <a:cxn ang="T11">
                <a:pos x="T6" y="T7"/>
              </a:cxn>
            </a:cxnLst>
            <a:rect l="T12" t="T13" r="T14" b="T15"/>
            <a:pathLst>
              <a:path w="8348662" h="2209800">
                <a:moveTo>
                  <a:pt x="368307" y="0"/>
                </a:moveTo>
                <a:lnTo>
                  <a:pt x="8348662" y="0"/>
                </a:lnTo>
                <a:lnTo>
                  <a:pt x="8348662" y="1841493"/>
                </a:lnTo>
                <a:cubicBezTo>
                  <a:pt x="8348662" y="2044903"/>
                  <a:pt x="8183765" y="2209799"/>
                  <a:pt x="7980355" y="2209800"/>
                </a:cubicBezTo>
                <a:lnTo>
                  <a:pt x="0" y="2209800"/>
                </a:lnTo>
                <a:lnTo>
                  <a:pt x="0" y="368307"/>
                </a:lnTo>
                <a:cubicBezTo>
                  <a:pt x="0" y="164896"/>
                  <a:pt x="164896" y="0"/>
                  <a:pt x="368307" y="0"/>
                </a:cubicBezTo>
                <a:cubicBezTo>
                  <a:pt x="368307" y="0"/>
                  <a:pt x="368307" y="0"/>
                  <a:pt x="368307" y="0"/>
                </a:cubicBezTo>
                <a:close/>
              </a:path>
            </a:pathLst>
          </a:custGeom>
          <a:solidFill>
            <a:srgbClr val="2D72BD">
              <a:alpha val="67058"/>
            </a:srgbClr>
          </a:solidFill>
          <a:ln w="19050" cap="flat" cmpd="sng">
            <a:noFill/>
            <a:prstDash val="solid"/>
            <a:round/>
            <a:headEnd type="none" w="med" len="med"/>
            <a:tailEnd type="none" w="med" len="med"/>
          </a:ln>
        </p:spPr>
        <p:txBody>
          <a:bodyPr/>
          <a:lstStyle/>
          <a:p>
            <a:r>
              <a:rPr lang="en-US" b="1" dirty="0" smtClean="0">
                <a:latin typeface="Calibri" pitchFamily="34" charset="0"/>
                <a:ea typeface="MS PGothic" pitchFamily="34" charset="-128"/>
                <a:cs typeface="Arial" pitchFamily="34" charset="0"/>
              </a:rPr>
              <a:t>Leveraging </a:t>
            </a:r>
            <a:br>
              <a:rPr lang="en-US" b="1" dirty="0" smtClean="0">
                <a:latin typeface="Calibri" pitchFamily="34" charset="0"/>
                <a:ea typeface="MS PGothic" pitchFamily="34" charset="-128"/>
                <a:cs typeface="Arial" pitchFamily="34" charset="0"/>
              </a:rPr>
            </a:br>
            <a:r>
              <a:rPr lang="en-US" b="1" dirty="0" smtClean="0">
                <a:solidFill>
                  <a:schemeClr val="bg1"/>
                </a:solidFill>
                <a:latin typeface="Calibri" pitchFamily="34" charset="0"/>
                <a:ea typeface="MS PGothic" pitchFamily="34" charset="-128"/>
                <a:cs typeface="Arial" pitchFamily="34" charset="0"/>
              </a:rPr>
              <a:t>Multiple Data Sources</a:t>
            </a:r>
            <a:endParaRPr lang="en-US" b="1" dirty="0">
              <a:solidFill>
                <a:schemeClr val="bg1"/>
              </a:solidFill>
              <a:latin typeface="Calibri" pitchFamily="34" charset="0"/>
              <a:ea typeface="MS PGothic" pitchFamily="34" charset="-128"/>
              <a:cs typeface="Arial" pitchFamily="34" charset="0"/>
            </a:endParaRPr>
          </a:p>
        </p:txBody>
      </p:sp>
      <p:sp>
        <p:nvSpPr>
          <p:cNvPr id="118" name="TextBox 117"/>
          <p:cNvSpPr txBox="1"/>
          <p:nvPr/>
        </p:nvSpPr>
        <p:spPr>
          <a:xfrm>
            <a:off x="715903" y="1287435"/>
            <a:ext cx="5286412" cy="2308324"/>
          </a:xfrm>
          <a:prstGeom prst="rect">
            <a:avLst/>
          </a:prstGeom>
          <a:ln/>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sz="7200" dirty="0" smtClean="0">
                <a:solidFill>
                  <a:schemeClr val="lt1"/>
                </a:solidFill>
              </a:rPr>
              <a:t>BIG DATA</a:t>
            </a:r>
          </a:p>
          <a:p>
            <a:pPr algn="ctr"/>
            <a:r>
              <a:rPr lang="es-ES" sz="7200" dirty="0" err="1" smtClean="0">
                <a:solidFill>
                  <a:schemeClr val="lt1"/>
                </a:solidFill>
              </a:rPr>
              <a:t>Analytics</a:t>
            </a:r>
            <a:endParaRPr lang="es-ES" sz="7200" dirty="0" smtClean="0">
              <a:solidFill>
                <a:schemeClr val="lt1"/>
              </a:solidFill>
            </a:endParaRPr>
          </a:p>
        </p:txBody>
      </p:sp>
      <p:sp>
        <p:nvSpPr>
          <p:cNvPr id="119" name="TextBox 118"/>
          <p:cNvSpPr txBox="1"/>
          <p:nvPr/>
        </p:nvSpPr>
        <p:spPr>
          <a:xfrm>
            <a:off x="12004631" y="1215997"/>
            <a:ext cx="6286544" cy="2308324"/>
          </a:xfrm>
          <a:prstGeom prst="rect">
            <a:avLst/>
          </a:prstGeom>
          <a:ln/>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sz="7200" dirty="0" smtClean="0">
                <a:solidFill>
                  <a:schemeClr val="lt1"/>
                </a:solidFill>
              </a:rPr>
              <a:t>Watson</a:t>
            </a:r>
          </a:p>
          <a:p>
            <a:pPr algn="ctr"/>
            <a:r>
              <a:rPr lang="es-ES" sz="7200" dirty="0" err="1" smtClean="0">
                <a:solidFill>
                  <a:schemeClr val="lt1"/>
                </a:solidFill>
              </a:rPr>
              <a:t>Risk</a:t>
            </a:r>
            <a:r>
              <a:rPr lang="es-ES" sz="7200" dirty="0" smtClean="0">
                <a:solidFill>
                  <a:schemeClr val="lt1"/>
                </a:solidFill>
              </a:rPr>
              <a:t> </a:t>
            </a:r>
            <a:r>
              <a:rPr lang="es-ES" sz="7200" dirty="0" err="1" smtClean="0">
                <a:solidFill>
                  <a:schemeClr val="lt1"/>
                </a:solidFill>
              </a:rPr>
              <a:t>Analysis</a:t>
            </a:r>
            <a:endParaRPr lang="es-ES" sz="7200" dirty="0" smtClean="0">
              <a:solidFill>
                <a:schemeClr val="lt1"/>
              </a:solidFill>
            </a:endParaRPr>
          </a:p>
        </p:txBody>
      </p:sp>
      <p:sp>
        <p:nvSpPr>
          <p:cNvPr id="120" name="TextBox 119"/>
          <p:cNvSpPr txBox="1"/>
          <p:nvPr/>
        </p:nvSpPr>
        <p:spPr>
          <a:xfrm>
            <a:off x="358713" y="7216789"/>
            <a:ext cx="5500726" cy="2308324"/>
          </a:xfrm>
          <a:prstGeom prst="rect">
            <a:avLst/>
          </a:prstGeom>
          <a:ln/>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sz="7200" dirty="0" smtClean="0"/>
              <a:t>Social </a:t>
            </a:r>
            <a:r>
              <a:rPr lang="es-ES" sz="7200" dirty="0" err="1" smtClean="0"/>
              <a:t>Netwoks</a:t>
            </a:r>
            <a:endParaRPr lang="es-ES" sz="7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500" fill="hold"/>
                                        <p:tgtEl>
                                          <p:spTgt spid="120"/>
                                        </p:tgtEl>
                                        <p:attrNameLst>
                                          <p:attrName>ppt_x</p:attrName>
                                        </p:attrNameLst>
                                      </p:cBhvr>
                                      <p:tavLst>
                                        <p:tav tm="0">
                                          <p:val>
                                            <p:strVal val="#ppt_x"/>
                                          </p:val>
                                        </p:tav>
                                        <p:tav tm="100000">
                                          <p:val>
                                            <p:strVal val="#ppt_x"/>
                                          </p:val>
                                        </p:tav>
                                      </p:tavLst>
                                    </p:anim>
                                    <p:anim calcmode="lin" valueType="num">
                                      <p:cBhvr additive="base">
                                        <p:cTn id="12" dur="500" fill="hold"/>
                                        <p:tgtEl>
                                          <p:spTgt spid="120"/>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ppt_x"/>
                                          </p:val>
                                        </p:tav>
                                        <p:tav tm="100000">
                                          <p:val>
                                            <p:strVal val="#ppt_x"/>
                                          </p:val>
                                        </p:tav>
                                      </p:tavLst>
                                    </p:anim>
                                    <p:anim calcmode="lin" valueType="num">
                                      <p:cBhvr additive="base">
                                        <p:cTn id="16"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1" animBg="1"/>
      <p:bldP spid="1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65190" y="9809014"/>
            <a:ext cx="733551" cy="276310"/>
          </a:xfrm>
          <a:prstGeom prst="rect">
            <a:avLst/>
          </a:prstGeom>
          <a:noFill/>
          <a:ln w="9525">
            <a:noFill/>
            <a:round/>
            <a:headEnd/>
            <a:tailEnd/>
          </a:ln>
          <a:effectLst/>
        </p:spPr>
        <p:txBody>
          <a:bodyPr lIns="164607" tIns="82303" rIns="164607" bIns="82303"/>
          <a:lstStyle/>
          <a:p>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fld id="{C66A8861-E0BB-4F5B-9294-195066575B82}" type="slidenum">
              <a:rPr lang="fr-FR" sz="1400">
                <a:solidFill>
                  <a:srgbClr val="FFFFFF"/>
                </a:solidFill>
                <a:ea typeface="MS PGothic" pitchFamily="34" charset="-128"/>
                <a:cs typeface="Arial" pitchFamily="34" charset="0"/>
              </a:rPr>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t>7</a:t>
            </a:fld>
            <a:endParaRPr lang="fr-FR" sz="1400" dirty="0">
              <a:solidFill>
                <a:srgbClr val="FFFFFF"/>
              </a:solidFill>
              <a:ea typeface="MS PGothic" pitchFamily="34" charset="-128"/>
              <a:cs typeface="Arial" pitchFamily="34" charset="0"/>
            </a:endParaRPr>
          </a:p>
        </p:txBody>
      </p:sp>
      <p:sp>
        <p:nvSpPr>
          <p:cNvPr id="115715" name="Text Box 3"/>
          <p:cNvSpPr txBox="1">
            <a:spLocks noChangeArrowheads="1"/>
          </p:cNvSpPr>
          <p:nvPr/>
        </p:nvSpPr>
        <p:spPr bwMode="auto">
          <a:xfrm>
            <a:off x="365190" y="9809014"/>
            <a:ext cx="733551" cy="276310"/>
          </a:xfrm>
          <a:prstGeom prst="rect">
            <a:avLst/>
          </a:prstGeom>
          <a:noFill/>
          <a:ln w="9525">
            <a:noFill/>
            <a:round/>
            <a:headEnd/>
            <a:tailEnd/>
          </a:ln>
          <a:effectLst/>
        </p:spPr>
        <p:txBody>
          <a:bodyPr lIns="164607" tIns="82303" rIns="164607" bIns="82303"/>
          <a:lstStyle/>
          <a:p>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fld id="{2B2A74D1-65B6-4B64-9773-093EB19DC9A8}" type="slidenum">
              <a:rPr lang="fr-FR" sz="1400">
                <a:solidFill>
                  <a:srgbClr val="FFFFFF"/>
                </a:solidFill>
                <a:ea typeface="MS PGothic" pitchFamily="34" charset="-128"/>
                <a:cs typeface="Arial" pitchFamily="34" charset="0"/>
              </a:rPr>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t>7</a:t>
            </a:fld>
            <a:endParaRPr lang="fr-FR" sz="1400" dirty="0">
              <a:solidFill>
                <a:srgbClr val="FFFFFF"/>
              </a:solidFill>
              <a:ea typeface="MS PGothic" pitchFamily="34" charset="-128"/>
              <a:cs typeface="Arial" pitchFamily="34" charset="0"/>
            </a:endParaRPr>
          </a:p>
        </p:txBody>
      </p:sp>
      <p:sp>
        <p:nvSpPr>
          <p:cNvPr id="115728" name="AutoShape 16"/>
          <p:cNvSpPr>
            <a:spLocks noChangeArrowheads="1"/>
          </p:cNvSpPr>
          <p:nvPr/>
        </p:nvSpPr>
        <p:spPr bwMode="auto">
          <a:xfrm>
            <a:off x="9574215" y="1430311"/>
            <a:ext cx="8286808" cy="8286808"/>
          </a:xfrm>
          <a:prstGeom prst="roundRect">
            <a:avLst>
              <a:gd name="adj" fmla="val 21537"/>
            </a:avLst>
          </a:prstGeom>
          <a:solidFill>
            <a:srgbClr val="108BDE"/>
          </a:solidFill>
          <a:ln w="28440" cap="sq">
            <a:solidFill>
              <a:srgbClr val="FFFFFF"/>
            </a:solidFill>
            <a:miter lim="800000"/>
            <a:headEnd/>
            <a:tailEnd/>
          </a:ln>
          <a:effectLst/>
        </p:spPr>
        <p:txBody>
          <a:bodyPr wrap="square" lIns="163321" tIns="81660" rIns="163321" bIns="81660" anchor="t" anchorCtr="0">
            <a:noAutofit/>
          </a:bodyPr>
          <a:lstStyle/>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4400" b="1" dirty="0" smtClean="0">
                <a:solidFill>
                  <a:srgbClr val="FFFFFF"/>
                </a:solidFill>
                <a:ea typeface="MS PGothic" pitchFamily="34" charset="-128"/>
                <a:cs typeface="Arial" pitchFamily="34" charset="0"/>
              </a:rPr>
              <a:t>Rio de Janeiro  </a:t>
            </a: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endParaRPr lang="en-US" sz="4400" b="1" dirty="0" smtClean="0">
              <a:solidFill>
                <a:srgbClr val="FFFFFF"/>
              </a:solidFill>
              <a:ea typeface="MS PGothic" pitchFamily="34" charset="-128"/>
              <a:cs typeface="Arial" pitchFamily="34" charset="0"/>
            </a:endParaRP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3600" dirty="0" smtClean="0">
                <a:solidFill>
                  <a:srgbClr val="FFFFFF"/>
                </a:solidFill>
                <a:ea typeface="MS PGothic" pitchFamily="34" charset="-128"/>
                <a:cs typeface="Arial" pitchFamily="34" charset="0"/>
              </a:rPr>
              <a:t>Create an Integrated operating center to manage the city </a:t>
            </a:r>
            <a:r>
              <a:rPr lang="en-US" sz="3600" dirty="0" smtClean="0">
                <a:solidFill>
                  <a:srgbClr val="FFFFFF"/>
                </a:solidFill>
                <a:ea typeface="MS PGothic" pitchFamily="34" charset="-128"/>
                <a:cs typeface="Arial" pitchFamily="34" charset="0"/>
              </a:rPr>
              <a:t>operations </a:t>
            </a:r>
            <a:r>
              <a:rPr lang="en-US" sz="3600" dirty="0" smtClean="0">
                <a:solidFill>
                  <a:srgbClr val="FFFFFF"/>
                </a:solidFill>
                <a:ea typeface="MS PGothic" pitchFamily="34" charset="-128"/>
                <a:cs typeface="Arial" pitchFamily="34" charset="0"/>
              </a:rPr>
              <a:t>with an initial </a:t>
            </a:r>
            <a:r>
              <a:rPr lang="en-US" sz="3600" dirty="0" smtClean="0">
                <a:solidFill>
                  <a:srgbClr val="FFFFFF"/>
                </a:solidFill>
                <a:ea typeface="MS PGothic" pitchFamily="34" charset="-128"/>
                <a:cs typeface="Arial" pitchFamily="34" charset="0"/>
              </a:rPr>
              <a:t>focus </a:t>
            </a:r>
            <a:r>
              <a:rPr lang="en-US" sz="3600" dirty="0" smtClean="0">
                <a:solidFill>
                  <a:srgbClr val="FFFFFF"/>
                </a:solidFill>
                <a:ea typeface="MS PGothic" pitchFamily="34" charset="-128"/>
                <a:cs typeface="Arial" pitchFamily="34" charset="0"/>
              </a:rPr>
              <a:t>on emergency response due to </a:t>
            </a:r>
            <a:r>
              <a:rPr lang="en-US" sz="3600" dirty="0" smtClean="0">
                <a:solidFill>
                  <a:srgbClr val="FFFFFF"/>
                </a:solidFill>
                <a:ea typeface="MS PGothic" pitchFamily="34" charset="-128"/>
                <a:cs typeface="Arial" pitchFamily="34" charset="0"/>
              </a:rPr>
              <a:t>floods. The </a:t>
            </a:r>
            <a:r>
              <a:rPr lang="en-US" sz="3600" dirty="0" smtClean="0">
                <a:solidFill>
                  <a:srgbClr val="FFFFFF"/>
                </a:solidFill>
                <a:ea typeface="MS PGothic" pitchFamily="34" charset="-128"/>
                <a:cs typeface="Arial" pitchFamily="34" charset="0"/>
              </a:rPr>
              <a:t>operations center </a:t>
            </a:r>
            <a:r>
              <a:rPr lang="en-US" sz="3600" dirty="0" smtClean="0">
                <a:solidFill>
                  <a:srgbClr val="FFFFFF"/>
                </a:solidFill>
                <a:ea typeface="MS PGothic" pitchFamily="34" charset="-128"/>
                <a:cs typeface="Arial" pitchFamily="34" charset="0"/>
              </a:rPr>
              <a:t>integrates </a:t>
            </a:r>
            <a:r>
              <a:rPr lang="en-US" sz="3600" dirty="0" smtClean="0">
                <a:solidFill>
                  <a:srgbClr val="FFFFFF"/>
                </a:solidFill>
                <a:ea typeface="MS PGothic" pitchFamily="34" charset="-128"/>
                <a:cs typeface="Arial" pitchFamily="34" charset="0"/>
              </a:rPr>
              <a:t>information </a:t>
            </a:r>
            <a:r>
              <a:rPr lang="en-US" sz="3600" dirty="0" smtClean="0">
                <a:solidFill>
                  <a:srgbClr val="FFFFFF"/>
                </a:solidFill>
                <a:ea typeface="MS PGothic" pitchFamily="34" charset="-128"/>
                <a:cs typeface="Arial" pitchFamily="34" charset="0"/>
              </a:rPr>
              <a:t>from </a:t>
            </a:r>
            <a:r>
              <a:rPr lang="en-US" sz="3600" dirty="0" smtClean="0">
                <a:solidFill>
                  <a:srgbClr val="FFFFFF"/>
                </a:solidFill>
                <a:ea typeface="MS PGothic" pitchFamily="34" charset="-128"/>
                <a:cs typeface="Arial" pitchFamily="34" charset="0"/>
              </a:rPr>
              <a:t>40 </a:t>
            </a:r>
            <a:r>
              <a:rPr lang="en-US" sz="3600" dirty="0" smtClean="0">
                <a:solidFill>
                  <a:srgbClr val="FFFFFF"/>
                </a:solidFill>
                <a:ea typeface="MS PGothic" pitchFamily="34" charset="-128"/>
                <a:cs typeface="Arial" pitchFamily="34" charset="0"/>
              </a:rPr>
              <a:t>different </a:t>
            </a:r>
            <a:r>
              <a:rPr lang="en-US" sz="3600" dirty="0" smtClean="0">
                <a:solidFill>
                  <a:srgbClr val="FFFFFF"/>
                </a:solidFill>
                <a:ea typeface="MS PGothic" pitchFamily="34" charset="-128"/>
                <a:cs typeface="Arial" pitchFamily="34" charset="0"/>
              </a:rPr>
              <a:t>agencies to analyze, predict and perform a rapid response to any emergency.</a:t>
            </a: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3600" dirty="0" smtClean="0">
                <a:solidFill>
                  <a:srgbClr val="FFFFFF"/>
                </a:solidFill>
                <a:ea typeface="MS PGothic" pitchFamily="34" charset="-128"/>
                <a:cs typeface="Arial" pitchFamily="34" charset="0"/>
              </a:rPr>
              <a:t>Project is currently evolving </a:t>
            </a:r>
            <a:r>
              <a:rPr lang="en-US" sz="3600" dirty="0" smtClean="0">
                <a:solidFill>
                  <a:srgbClr val="FFFFFF"/>
                </a:solidFill>
                <a:ea typeface="MS PGothic" pitchFamily="34" charset="-128"/>
                <a:cs typeface="Arial" pitchFamily="34" charset="0"/>
              </a:rPr>
              <a:t>to traffic management and  safety and security</a:t>
            </a:r>
            <a:endParaRPr lang="en-US" sz="3600" dirty="0">
              <a:solidFill>
                <a:srgbClr val="FFFFFF"/>
              </a:solidFill>
              <a:ea typeface="MS PGothic" pitchFamily="34" charset="-128"/>
              <a:cs typeface="Arial" pitchFamily="34" charset="0"/>
            </a:endParaRPr>
          </a:p>
        </p:txBody>
      </p:sp>
      <p:pic>
        <p:nvPicPr>
          <p:cNvPr id="24" name="Picture 29"/>
          <p:cNvPicPr>
            <a:picLocks noChangeAspect="1" noChangeArrowheads="1"/>
          </p:cNvPicPr>
          <p:nvPr/>
        </p:nvPicPr>
        <p:blipFill>
          <a:blip r:embed="rId3"/>
          <a:srcRect/>
          <a:stretch>
            <a:fillRect/>
          </a:stretch>
        </p:blipFill>
        <p:spPr bwMode="auto">
          <a:xfrm>
            <a:off x="2859043" y="2001815"/>
            <a:ext cx="1778309" cy="1248160"/>
          </a:xfrm>
          <a:prstGeom prst="rect">
            <a:avLst/>
          </a:prstGeom>
          <a:noFill/>
          <a:ln w="9525">
            <a:noFill/>
            <a:round/>
            <a:headEnd/>
            <a:tailEnd/>
          </a:ln>
          <a:effectLst/>
        </p:spPr>
      </p:pic>
      <p:pic>
        <p:nvPicPr>
          <p:cNvPr id="11" name="Picture 17"/>
          <p:cNvPicPr>
            <a:picLocks noChangeAspect="1" noChangeArrowheads="1"/>
          </p:cNvPicPr>
          <p:nvPr/>
        </p:nvPicPr>
        <p:blipFill>
          <a:blip r:embed="rId4"/>
          <a:srcRect/>
          <a:stretch>
            <a:fillRect/>
          </a:stretch>
        </p:blipFill>
        <p:spPr bwMode="auto">
          <a:xfrm>
            <a:off x="4859307" y="2001815"/>
            <a:ext cx="1727892" cy="1212386"/>
          </a:xfrm>
          <a:prstGeom prst="rect">
            <a:avLst/>
          </a:prstGeom>
          <a:noFill/>
          <a:ln w="9525">
            <a:noFill/>
            <a:round/>
            <a:headEnd/>
            <a:tailEnd/>
          </a:ln>
          <a:effectLst/>
        </p:spPr>
      </p:pic>
      <p:grpSp>
        <p:nvGrpSpPr>
          <p:cNvPr id="15" name="Group 14"/>
          <p:cNvGrpSpPr/>
          <p:nvPr/>
        </p:nvGrpSpPr>
        <p:grpSpPr>
          <a:xfrm>
            <a:off x="215837" y="4002079"/>
            <a:ext cx="9144000" cy="6010814"/>
            <a:chOff x="0" y="0"/>
            <a:chExt cx="9144000" cy="6010814"/>
          </a:xfrm>
        </p:grpSpPr>
        <p:pic>
          <p:nvPicPr>
            <p:cNvPr id="13" name="Imagem 10" descr="Cristo 2.jpg"/>
            <p:cNvPicPr>
              <a:picLocks noChangeAspect="1"/>
            </p:cNvPicPr>
            <p:nvPr/>
          </p:nvPicPr>
          <p:blipFill>
            <a:blip r:embed="rId5"/>
            <a:srcRect t="6792" r="20503" b="14081"/>
            <a:stretch>
              <a:fillRect/>
            </a:stretch>
          </p:blipFill>
          <p:spPr bwMode="auto">
            <a:xfrm>
              <a:off x="0" y="0"/>
              <a:ext cx="9144000" cy="6010814"/>
            </a:xfrm>
            <a:prstGeom prst="rect">
              <a:avLst/>
            </a:prstGeom>
            <a:noFill/>
            <a:ln w="9525">
              <a:noFill/>
              <a:miter lim="800000"/>
              <a:headEnd/>
              <a:tailEnd/>
            </a:ln>
          </p:spPr>
        </p:pic>
        <p:pic>
          <p:nvPicPr>
            <p:cNvPr id="14" name="Picture 4" descr="favela-santa-marta"/>
            <p:cNvPicPr>
              <a:picLocks noChangeAspect="1" noChangeArrowheads="1"/>
            </p:cNvPicPr>
            <p:nvPr/>
          </p:nvPicPr>
          <p:blipFill>
            <a:blip r:embed="rId6"/>
            <a:srcRect t="19679" r="9306"/>
            <a:stretch>
              <a:fillRect/>
            </a:stretch>
          </p:blipFill>
          <p:spPr bwMode="auto">
            <a:xfrm>
              <a:off x="457200" y="274638"/>
              <a:ext cx="6870989" cy="4563959"/>
            </a:xfrm>
            <a:prstGeom prst="rect">
              <a:avLst/>
            </a:prstGeom>
            <a:noFill/>
            <a:ln w="9525">
              <a:noFill/>
              <a:miter lim="800000"/>
              <a:headEnd/>
              <a:tailEnd/>
            </a:ln>
          </p:spPr>
        </p:pic>
      </p:grpSp>
      <p:pic>
        <p:nvPicPr>
          <p:cNvPr id="18" name="Image 2"/>
          <p:cNvPicPr>
            <a:picLocks noChangeAspect="1"/>
          </p:cNvPicPr>
          <p:nvPr/>
        </p:nvPicPr>
        <p:blipFill>
          <a:blip r:embed="rId7"/>
          <a:stretch>
            <a:fillRect/>
          </a:stretch>
        </p:blipFill>
        <p:spPr bwMode="auto">
          <a:xfrm>
            <a:off x="930217" y="2073253"/>
            <a:ext cx="1316808" cy="1135214"/>
          </a:xfrm>
          <a:prstGeom prst="rect">
            <a:avLst/>
          </a:prstGeom>
          <a:effectLst>
            <a:outerShdw blurRad="50800" dist="38100" dir="5400000" algn="t" rotWithShape="0">
              <a:prstClr val="black">
                <a:alpha val="40000"/>
              </a:prstClr>
            </a:outerShdw>
          </a:effectLst>
        </p:spPr>
      </p:pic>
      <p:sp>
        <p:nvSpPr>
          <p:cNvPr id="19" name="Rectangle 2"/>
          <p:cNvSpPr>
            <a:spLocks noChangeArrowheads="1"/>
          </p:cNvSpPr>
          <p:nvPr/>
        </p:nvSpPr>
        <p:spPr bwMode="auto">
          <a:xfrm>
            <a:off x="171449" y="227013"/>
            <a:ext cx="11831658" cy="846108"/>
          </a:xfrm>
          <a:prstGeom prst="rect">
            <a:avLst/>
          </a:prstGeom>
          <a:noFill/>
          <a:ln w="9525">
            <a:noFill/>
            <a:miter lim="800000"/>
            <a:headEnd/>
            <a:tailEnd/>
          </a:ln>
        </p:spPr>
        <p:txBody>
          <a:bodyPr/>
          <a:lstStyle/>
          <a:p>
            <a:pPr algn="l">
              <a:lnSpc>
                <a:spcPct val="100000"/>
              </a:lnSpc>
            </a:pPr>
            <a:r>
              <a:rPr lang="en-US" sz="4800" b="1" dirty="0" smtClean="0">
                <a:solidFill>
                  <a:srgbClr val="0000FF"/>
                </a:solidFill>
                <a:cs typeface="Arial" pitchFamily="34" charset="0"/>
              </a:rPr>
              <a:t>Ready for the future</a:t>
            </a:r>
            <a:endParaRPr lang="en-US" sz="5400" b="1" dirty="0">
              <a:solidFill>
                <a:srgbClr val="0000FF"/>
              </a:solidFill>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65190" y="9809014"/>
            <a:ext cx="733551" cy="276310"/>
          </a:xfrm>
          <a:prstGeom prst="rect">
            <a:avLst/>
          </a:prstGeom>
          <a:noFill/>
          <a:ln w="9525">
            <a:noFill/>
            <a:round/>
            <a:headEnd/>
            <a:tailEnd/>
          </a:ln>
          <a:effectLst/>
        </p:spPr>
        <p:txBody>
          <a:bodyPr lIns="164607" tIns="82303" rIns="164607" bIns="82303"/>
          <a:lstStyle/>
          <a:p>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fld id="{C66A8861-E0BB-4F5B-9294-195066575B82}" type="slidenum">
              <a:rPr lang="fr-FR" sz="1400">
                <a:solidFill>
                  <a:srgbClr val="FFFFFF"/>
                </a:solidFill>
                <a:ea typeface="MS PGothic" pitchFamily="34" charset="-128"/>
                <a:cs typeface="Arial" pitchFamily="34" charset="0"/>
              </a:rPr>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t>8</a:t>
            </a:fld>
            <a:endParaRPr lang="fr-FR" sz="1400" dirty="0">
              <a:solidFill>
                <a:srgbClr val="FFFFFF"/>
              </a:solidFill>
              <a:ea typeface="MS PGothic" pitchFamily="34" charset="-128"/>
              <a:cs typeface="Arial" pitchFamily="34" charset="0"/>
            </a:endParaRPr>
          </a:p>
        </p:txBody>
      </p:sp>
      <p:sp>
        <p:nvSpPr>
          <p:cNvPr id="115715" name="Text Box 3"/>
          <p:cNvSpPr txBox="1">
            <a:spLocks noChangeArrowheads="1"/>
          </p:cNvSpPr>
          <p:nvPr/>
        </p:nvSpPr>
        <p:spPr bwMode="auto">
          <a:xfrm>
            <a:off x="365190" y="9809014"/>
            <a:ext cx="733551" cy="276310"/>
          </a:xfrm>
          <a:prstGeom prst="rect">
            <a:avLst/>
          </a:prstGeom>
          <a:noFill/>
          <a:ln w="9525">
            <a:noFill/>
            <a:round/>
            <a:headEnd/>
            <a:tailEnd/>
          </a:ln>
          <a:effectLst/>
        </p:spPr>
        <p:txBody>
          <a:bodyPr lIns="164607" tIns="82303" rIns="164607" bIns="82303"/>
          <a:lstStyle/>
          <a:p>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fld id="{2B2A74D1-65B6-4B64-9773-093EB19DC9A8}" type="slidenum">
              <a:rPr lang="fr-FR" sz="1400">
                <a:solidFill>
                  <a:srgbClr val="FFFFFF"/>
                </a:solidFill>
                <a:ea typeface="MS PGothic" pitchFamily="34" charset="-128"/>
                <a:cs typeface="Arial" pitchFamily="34" charset="0"/>
              </a:rPr>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t>8</a:t>
            </a:fld>
            <a:endParaRPr lang="fr-FR" sz="1400" dirty="0">
              <a:solidFill>
                <a:srgbClr val="FFFFFF"/>
              </a:solidFill>
              <a:ea typeface="MS PGothic" pitchFamily="34" charset="-128"/>
              <a:cs typeface="Arial" pitchFamily="34" charset="0"/>
            </a:endParaRPr>
          </a:p>
        </p:txBody>
      </p:sp>
      <p:sp>
        <p:nvSpPr>
          <p:cNvPr id="115728" name="AutoShape 16"/>
          <p:cNvSpPr>
            <a:spLocks noChangeArrowheads="1"/>
          </p:cNvSpPr>
          <p:nvPr/>
        </p:nvSpPr>
        <p:spPr bwMode="auto">
          <a:xfrm>
            <a:off x="9574215" y="1430311"/>
            <a:ext cx="8286808" cy="8286808"/>
          </a:xfrm>
          <a:prstGeom prst="roundRect">
            <a:avLst>
              <a:gd name="adj" fmla="val 21537"/>
            </a:avLst>
          </a:prstGeom>
          <a:solidFill>
            <a:srgbClr val="108BDE"/>
          </a:solidFill>
          <a:ln w="28440" cap="sq">
            <a:solidFill>
              <a:srgbClr val="FFFFFF"/>
            </a:solidFill>
            <a:miter lim="800000"/>
            <a:headEnd/>
            <a:tailEnd/>
          </a:ln>
          <a:effectLst/>
        </p:spPr>
        <p:txBody>
          <a:bodyPr wrap="square" lIns="163321" tIns="81660" rIns="163321" bIns="81660" anchor="t" anchorCtr="0">
            <a:noAutofit/>
          </a:bodyPr>
          <a:lstStyle/>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4400" b="1" smtClean="0">
                <a:solidFill>
                  <a:srgbClr val="FFFFFF"/>
                </a:solidFill>
                <a:ea typeface="MS PGothic" pitchFamily="34" charset="-128"/>
                <a:cs typeface="Arial" pitchFamily="34" charset="0"/>
              </a:rPr>
              <a:t>Malta  </a:t>
            </a: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endParaRPr lang="en-US" sz="4400" b="1" smtClean="0">
              <a:solidFill>
                <a:srgbClr val="FFFFFF"/>
              </a:solidFill>
              <a:ea typeface="MS PGothic" pitchFamily="34" charset="-128"/>
              <a:cs typeface="Arial" pitchFamily="34" charset="0"/>
            </a:endParaRP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sz="3600" smtClean="0">
                <a:solidFill>
                  <a:srgbClr val="FFFFFF"/>
                </a:solidFill>
                <a:ea typeface="MS PGothic" pitchFamily="34" charset="-128"/>
                <a:cs typeface="Arial" pitchFamily="34" charset="0"/>
              </a:rPr>
              <a:t>Build an integrated distribution network for water and electricity, based on  250,000 interactive meters that can monitor electricity usage close to real time, identify water leaks and electricity losses, set variable rates, and reward customers who consume less power</a:t>
            </a:r>
            <a:endParaRPr lang="en-US" sz="3600">
              <a:solidFill>
                <a:srgbClr val="FFFFFF"/>
              </a:solidFill>
              <a:ea typeface="MS PGothic" pitchFamily="34" charset="-128"/>
              <a:cs typeface="Arial" pitchFamily="34" charset="0"/>
            </a:endParaRPr>
          </a:p>
        </p:txBody>
      </p:sp>
      <p:pic>
        <p:nvPicPr>
          <p:cNvPr id="115743" name="Picture 31" descr="malte-costa"/>
          <p:cNvPicPr>
            <a:picLocks noChangeAspect="1" noChangeArrowheads="1"/>
          </p:cNvPicPr>
          <p:nvPr/>
        </p:nvPicPr>
        <p:blipFill>
          <a:blip r:embed="rId3"/>
          <a:srcRect/>
          <a:stretch>
            <a:fillRect/>
          </a:stretch>
        </p:blipFill>
        <p:spPr bwMode="auto">
          <a:xfrm>
            <a:off x="430151" y="4073517"/>
            <a:ext cx="8581721" cy="5000660"/>
          </a:xfrm>
          <a:prstGeom prst="rect">
            <a:avLst/>
          </a:prstGeom>
          <a:noFill/>
          <a:ln w="25400">
            <a:solidFill>
              <a:schemeClr val="tx1"/>
            </a:solidFill>
            <a:miter lim="800000"/>
            <a:headEnd/>
            <a:tailEnd/>
          </a:ln>
        </p:spPr>
      </p:pic>
      <p:grpSp>
        <p:nvGrpSpPr>
          <p:cNvPr id="3" name="Group 122"/>
          <p:cNvGrpSpPr>
            <a:grpSpLocks/>
          </p:cNvGrpSpPr>
          <p:nvPr/>
        </p:nvGrpSpPr>
        <p:grpSpPr bwMode="auto">
          <a:xfrm>
            <a:off x="573027" y="1858939"/>
            <a:ext cx="1911682" cy="1433955"/>
            <a:chOff x="3507" y="2397"/>
            <a:chExt cx="329" cy="329"/>
          </a:xfrm>
        </p:grpSpPr>
        <p:sp>
          <p:nvSpPr>
            <p:cNvPr id="115749" name="Freeform 123"/>
            <p:cNvSpPr>
              <a:spLocks/>
            </p:cNvSpPr>
            <p:nvPr/>
          </p:nvSpPr>
          <p:spPr bwMode="auto">
            <a:xfrm>
              <a:off x="3507" y="2397"/>
              <a:ext cx="329" cy="329"/>
            </a:xfrm>
            <a:custGeom>
              <a:avLst/>
              <a:gdLst>
                <a:gd name="T0" fmla="*/ 329 w 757"/>
                <a:gd name="T1" fmla="*/ 164 h 759"/>
                <a:gd name="T2" fmla="*/ 326 w 757"/>
                <a:gd name="T3" fmla="*/ 197 h 759"/>
                <a:gd name="T4" fmla="*/ 316 w 757"/>
                <a:gd name="T5" fmla="*/ 228 h 759"/>
                <a:gd name="T6" fmla="*/ 301 w 757"/>
                <a:gd name="T7" fmla="*/ 256 h 759"/>
                <a:gd name="T8" fmla="*/ 281 w 757"/>
                <a:gd name="T9" fmla="*/ 280 h 759"/>
                <a:gd name="T10" fmla="*/ 256 w 757"/>
                <a:gd name="T11" fmla="*/ 300 h 759"/>
                <a:gd name="T12" fmla="*/ 229 w 757"/>
                <a:gd name="T13" fmla="*/ 316 h 759"/>
                <a:gd name="T14" fmla="*/ 198 w 757"/>
                <a:gd name="T15" fmla="*/ 326 h 759"/>
                <a:gd name="T16" fmla="*/ 164 w 757"/>
                <a:gd name="T17" fmla="*/ 329 h 759"/>
                <a:gd name="T18" fmla="*/ 148 w 757"/>
                <a:gd name="T19" fmla="*/ 328 h 759"/>
                <a:gd name="T20" fmla="*/ 115 w 757"/>
                <a:gd name="T21" fmla="*/ 321 h 759"/>
                <a:gd name="T22" fmla="*/ 86 w 757"/>
                <a:gd name="T23" fmla="*/ 309 h 759"/>
                <a:gd name="T24" fmla="*/ 60 w 757"/>
                <a:gd name="T25" fmla="*/ 291 h 759"/>
                <a:gd name="T26" fmla="*/ 37 w 757"/>
                <a:gd name="T27" fmla="*/ 269 h 759"/>
                <a:gd name="T28" fmla="*/ 20 w 757"/>
                <a:gd name="T29" fmla="*/ 243 h 759"/>
                <a:gd name="T30" fmla="*/ 7 w 757"/>
                <a:gd name="T31" fmla="*/ 213 h 759"/>
                <a:gd name="T32" fmla="*/ 1 w 757"/>
                <a:gd name="T33" fmla="*/ 182 h 759"/>
                <a:gd name="T34" fmla="*/ 0 w 757"/>
                <a:gd name="T35" fmla="*/ 164 h 759"/>
                <a:gd name="T36" fmla="*/ 3 w 757"/>
                <a:gd name="T37" fmla="*/ 132 h 759"/>
                <a:gd name="T38" fmla="*/ 13 w 757"/>
                <a:gd name="T39" fmla="*/ 101 h 759"/>
                <a:gd name="T40" fmla="*/ 28 w 757"/>
                <a:gd name="T41" fmla="*/ 72 h 759"/>
                <a:gd name="T42" fmla="*/ 47 w 757"/>
                <a:gd name="T43" fmla="*/ 49 h 759"/>
                <a:gd name="T44" fmla="*/ 72 w 757"/>
                <a:gd name="T45" fmla="*/ 28 h 759"/>
                <a:gd name="T46" fmla="*/ 100 w 757"/>
                <a:gd name="T47" fmla="*/ 13 h 759"/>
                <a:gd name="T48" fmla="*/ 131 w 757"/>
                <a:gd name="T49" fmla="*/ 3 h 759"/>
                <a:gd name="T50" fmla="*/ 164 w 757"/>
                <a:gd name="T51" fmla="*/ 0 h 759"/>
                <a:gd name="T52" fmla="*/ 181 w 757"/>
                <a:gd name="T53" fmla="*/ 1 h 759"/>
                <a:gd name="T54" fmla="*/ 214 w 757"/>
                <a:gd name="T55" fmla="*/ 7 h 759"/>
                <a:gd name="T56" fmla="*/ 243 w 757"/>
                <a:gd name="T57" fmla="*/ 20 h 759"/>
                <a:gd name="T58" fmla="*/ 269 w 757"/>
                <a:gd name="T59" fmla="*/ 37 h 759"/>
                <a:gd name="T60" fmla="*/ 292 w 757"/>
                <a:gd name="T61" fmla="*/ 59 h 759"/>
                <a:gd name="T62" fmla="*/ 309 w 757"/>
                <a:gd name="T63" fmla="*/ 87 h 759"/>
                <a:gd name="T64" fmla="*/ 322 w 757"/>
                <a:gd name="T65" fmla="*/ 116 h 759"/>
                <a:gd name="T66" fmla="*/ 328 w 757"/>
                <a:gd name="T67" fmla="*/ 147 h 759"/>
                <a:gd name="T68" fmla="*/ 329 w 757"/>
                <a:gd name="T69" fmla="*/ 164 h 7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7"/>
                <a:gd name="T106" fmla="*/ 0 h 759"/>
                <a:gd name="T107" fmla="*/ 757 w 757"/>
                <a:gd name="T108" fmla="*/ 759 h 7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7" h="759">
                  <a:moveTo>
                    <a:pt x="757" y="379"/>
                  </a:moveTo>
                  <a:lnTo>
                    <a:pt x="757" y="379"/>
                  </a:lnTo>
                  <a:lnTo>
                    <a:pt x="755" y="419"/>
                  </a:lnTo>
                  <a:lnTo>
                    <a:pt x="749" y="455"/>
                  </a:lnTo>
                  <a:lnTo>
                    <a:pt x="740" y="492"/>
                  </a:lnTo>
                  <a:lnTo>
                    <a:pt x="727" y="527"/>
                  </a:lnTo>
                  <a:lnTo>
                    <a:pt x="711" y="560"/>
                  </a:lnTo>
                  <a:lnTo>
                    <a:pt x="693" y="591"/>
                  </a:lnTo>
                  <a:lnTo>
                    <a:pt x="671" y="620"/>
                  </a:lnTo>
                  <a:lnTo>
                    <a:pt x="647" y="647"/>
                  </a:lnTo>
                  <a:lnTo>
                    <a:pt x="619" y="671"/>
                  </a:lnTo>
                  <a:lnTo>
                    <a:pt x="590" y="693"/>
                  </a:lnTo>
                  <a:lnTo>
                    <a:pt x="559" y="713"/>
                  </a:lnTo>
                  <a:lnTo>
                    <a:pt x="526" y="728"/>
                  </a:lnTo>
                  <a:lnTo>
                    <a:pt x="492" y="741"/>
                  </a:lnTo>
                  <a:lnTo>
                    <a:pt x="455" y="752"/>
                  </a:lnTo>
                  <a:lnTo>
                    <a:pt x="417" y="757"/>
                  </a:lnTo>
                  <a:lnTo>
                    <a:pt x="378" y="759"/>
                  </a:lnTo>
                  <a:lnTo>
                    <a:pt x="340" y="757"/>
                  </a:lnTo>
                  <a:lnTo>
                    <a:pt x="301" y="752"/>
                  </a:lnTo>
                  <a:lnTo>
                    <a:pt x="265" y="741"/>
                  </a:lnTo>
                  <a:lnTo>
                    <a:pt x="230" y="728"/>
                  </a:lnTo>
                  <a:lnTo>
                    <a:pt x="197" y="713"/>
                  </a:lnTo>
                  <a:lnTo>
                    <a:pt x="166" y="693"/>
                  </a:lnTo>
                  <a:lnTo>
                    <a:pt x="137" y="671"/>
                  </a:lnTo>
                  <a:lnTo>
                    <a:pt x="109" y="647"/>
                  </a:lnTo>
                  <a:lnTo>
                    <a:pt x="86" y="620"/>
                  </a:lnTo>
                  <a:lnTo>
                    <a:pt x="64" y="591"/>
                  </a:lnTo>
                  <a:lnTo>
                    <a:pt x="45" y="560"/>
                  </a:lnTo>
                  <a:lnTo>
                    <a:pt x="29" y="527"/>
                  </a:lnTo>
                  <a:lnTo>
                    <a:pt x="16" y="492"/>
                  </a:lnTo>
                  <a:lnTo>
                    <a:pt x="7" y="455"/>
                  </a:lnTo>
                  <a:lnTo>
                    <a:pt x="2" y="419"/>
                  </a:lnTo>
                  <a:lnTo>
                    <a:pt x="0" y="379"/>
                  </a:lnTo>
                  <a:lnTo>
                    <a:pt x="2" y="340"/>
                  </a:lnTo>
                  <a:lnTo>
                    <a:pt x="7" y="304"/>
                  </a:lnTo>
                  <a:lnTo>
                    <a:pt x="16" y="267"/>
                  </a:lnTo>
                  <a:lnTo>
                    <a:pt x="29" y="232"/>
                  </a:lnTo>
                  <a:lnTo>
                    <a:pt x="45" y="200"/>
                  </a:lnTo>
                  <a:lnTo>
                    <a:pt x="64" y="167"/>
                  </a:lnTo>
                  <a:lnTo>
                    <a:pt x="86" y="137"/>
                  </a:lnTo>
                  <a:lnTo>
                    <a:pt x="109" y="112"/>
                  </a:lnTo>
                  <a:lnTo>
                    <a:pt x="137" y="86"/>
                  </a:lnTo>
                  <a:lnTo>
                    <a:pt x="166" y="64"/>
                  </a:lnTo>
                  <a:lnTo>
                    <a:pt x="197" y="46"/>
                  </a:lnTo>
                  <a:lnTo>
                    <a:pt x="230" y="29"/>
                  </a:lnTo>
                  <a:lnTo>
                    <a:pt x="265" y="17"/>
                  </a:lnTo>
                  <a:lnTo>
                    <a:pt x="301" y="8"/>
                  </a:lnTo>
                  <a:lnTo>
                    <a:pt x="340" y="2"/>
                  </a:lnTo>
                  <a:lnTo>
                    <a:pt x="378" y="0"/>
                  </a:lnTo>
                  <a:lnTo>
                    <a:pt x="417" y="2"/>
                  </a:lnTo>
                  <a:lnTo>
                    <a:pt x="455" y="8"/>
                  </a:lnTo>
                  <a:lnTo>
                    <a:pt x="492" y="17"/>
                  </a:lnTo>
                  <a:lnTo>
                    <a:pt x="526" y="29"/>
                  </a:lnTo>
                  <a:lnTo>
                    <a:pt x="559" y="46"/>
                  </a:lnTo>
                  <a:lnTo>
                    <a:pt x="590" y="64"/>
                  </a:lnTo>
                  <a:lnTo>
                    <a:pt x="619" y="86"/>
                  </a:lnTo>
                  <a:lnTo>
                    <a:pt x="647" y="112"/>
                  </a:lnTo>
                  <a:lnTo>
                    <a:pt x="671" y="137"/>
                  </a:lnTo>
                  <a:lnTo>
                    <a:pt x="693" y="167"/>
                  </a:lnTo>
                  <a:lnTo>
                    <a:pt x="711" y="200"/>
                  </a:lnTo>
                  <a:lnTo>
                    <a:pt x="727" y="232"/>
                  </a:lnTo>
                  <a:lnTo>
                    <a:pt x="740" y="267"/>
                  </a:lnTo>
                  <a:lnTo>
                    <a:pt x="749" y="304"/>
                  </a:lnTo>
                  <a:lnTo>
                    <a:pt x="755" y="340"/>
                  </a:lnTo>
                  <a:lnTo>
                    <a:pt x="757" y="379"/>
                  </a:lnTo>
                  <a:close/>
                </a:path>
              </a:pathLst>
            </a:custGeom>
            <a:solidFill>
              <a:srgbClr val="17AF4B"/>
            </a:solidFill>
            <a:ln w="9525">
              <a:noFill/>
              <a:round/>
              <a:headEnd/>
              <a:tailEnd/>
            </a:ln>
          </p:spPr>
          <p:txBody>
            <a:bodyPr/>
            <a:lstStyle/>
            <a:p>
              <a:endParaRPr lang="es-ES"/>
            </a:p>
          </p:txBody>
        </p:sp>
        <p:pic>
          <p:nvPicPr>
            <p:cNvPr id="142" name="Picture 63" descr="E:\jennifer icons\energy2.png"/>
            <p:cNvPicPr>
              <a:picLocks noChangeAspect="1" noChangeArrowheads="1"/>
            </p:cNvPicPr>
            <p:nvPr/>
          </p:nvPicPr>
          <p:blipFill>
            <a:blip r:embed="rId4"/>
            <a:srcRect/>
            <a:stretch>
              <a:fillRect/>
            </a:stretch>
          </p:blipFill>
          <p:spPr bwMode="auto">
            <a:xfrm>
              <a:off x="3550" y="2442"/>
              <a:ext cx="245" cy="243"/>
            </a:xfrm>
            <a:prstGeom prst="rect">
              <a:avLst/>
            </a:prstGeom>
            <a:noFill/>
            <a:effectLst>
              <a:outerShdw blurRad="50800" dist="38100" dir="2700000" algn="tl" rotWithShape="0">
                <a:prstClr val="black">
                  <a:alpha val="40000"/>
                </a:prstClr>
              </a:outerShdw>
            </a:effectLst>
          </p:spPr>
        </p:pic>
      </p:grpSp>
      <p:pic>
        <p:nvPicPr>
          <p:cNvPr id="24" name="Picture 29"/>
          <p:cNvPicPr>
            <a:picLocks noChangeAspect="1" noChangeArrowheads="1"/>
          </p:cNvPicPr>
          <p:nvPr/>
        </p:nvPicPr>
        <p:blipFill>
          <a:blip r:embed="rId5"/>
          <a:srcRect/>
          <a:stretch>
            <a:fillRect/>
          </a:stretch>
        </p:blipFill>
        <p:spPr bwMode="auto">
          <a:xfrm>
            <a:off x="2859043" y="2001815"/>
            <a:ext cx="1778309" cy="1248160"/>
          </a:xfrm>
          <a:prstGeom prst="rect">
            <a:avLst/>
          </a:prstGeom>
          <a:noFill/>
          <a:ln w="9525">
            <a:noFill/>
            <a:round/>
            <a:headEnd/>
            <a:tailEnd/>
          </a:ln>
          <a:effectLst/>
        </p:spPr>
      </p:pic>
      <p:sp>
        <p:nvSpPr>
          <p:cNvPr id="11" name="Rectangle 2"/>
          <p:cNvSpPr>
            <a:spLocks noChangeArrowheads="1"/>
          </p:cNvSpPr>
          <p:nvPr/>
        </p:nvSpPr>
        <p:spPr bwMode="auto">
          <a:xfrm>
            <a:off x="171449" y="227013"/>
            <a:ext cx="11831658" cy="846108"/>
          </a:xfrm>
          <a:prstGeom prst="rect">
            <a:avLst/>
          </a:prstGeom>
          <a:noFill/>
          <a:ln w="9525">
            <a:noFill/>
            <a:miter lim="800000"/>
            <a:headEnd/>
            <a:tailEnd/>
          </a:ln>
        </p:spPr>
        <p:txBody>
          <a:bodyPr/>
          <a:lstStyle/>
          <a:p>
            <a:pPr algn="l">
              <a:lnSpc>
                <a:spcPct val="100000"/>
              </a:lnSpc>
            </a:pPr>
            <a:r>
              <a:rPr lang="en-US" sz="4800" b="1" dirty="0" smtClean="0">
                <a:solidFill>
                  <a:srgbClr val="0000FF"/>
                </a:solidFill>
                <a:cs typeface="Arial" pitchFamily="34" charset="0"/>
              </a:rPr>
              <a:t>Water and energy together </a:t>
            </a:r>
            <a:endParaRPr lang="en-US" sz="5400" b="1" dirty="0">
              <a:solidFill>
                <a:srgbClr val="0000FF"/>
              </a:solidFill>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365190" y="9658950"/>
            <a:ext cx="733551" cy="276310"/>
          </a:xfrm>
          <a:prstGeom prst="rect">
            <a:avLst/>
          </a:prstGeom>
          <a:noFill/>
          <a:ln w="9525">
            <a:noFill/>
            <a:round/>
            <a:headEnd/>
            <a:tailEnd/>
          </a:ln>
          <a:effectLst/>
        </p:spPr>
        <p:txBody>
          <a:bodyPr lIns="164607" tIns="82303" rIns="164607" bIns="82303"/>
          <a:lstStyle/>
          <a:p>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fld id="{26D74A3B-4F6B-4404-8CAF-2A8A72384A9B}" type="slidenum">
              <a:rPr lang="fr-FR" sz="1400">
                <a:solidFill>
                  <a:srgbClr val="FFFFFF"/>
                </a:solidFill>
                <a:ea typeface="MS PGothic" pitchFamily="34" charset="-128"/>
                <a:cs typeface="Arial" pitchFamily="34" charset="0"/>
              </a:rPr>
              <a:pPr defTabSz="802429">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t>9</a:t>
            </a:fld>
            <a:endParaRPr lang="fr-FR" sz="1400" dirty="0">
              <a:solidFill>
                <a:srgbClr val="FFFFFF"/>
              </a:solidFill>
              <a:ea typeface="MS PGothic" pitchFamily="34" charset="-128"/>
              <a:cs typeface="Arial" pitchFamily="34" charset="0"/>
            </a:endParaRPr>
          </a:p>
        </p:txBody>
      </p:sp>
      <p:pic>
        <p:nvPicPr>
          <p:cNvPr id="130061" name="Picture 13"/>
          <p:cNvPicPr>
            <a:picLocks noChangeAspect="1" noChangeArrowheads="1"/>
          </p:cNvPicPr>
          <p:nvPr/>
        </p:nvPicPr>
        <p:blipFill>
          <a:blip r:embed="rId3"/>
          <a:srcRect/>
          <a:stretch>
            <a:fillRect/>
          </a:stretch>
        </p:blipFill>
        <p:spPr bwMode="auto">
          <a:xfrm>
            <a:off x="501590" y="3859203"/>
            <a:ext cx="8084122" cy="5143536"/>
          </a:xfrm>
          <a:prstGeom prst="rect">
            <a:avLst/>
          </a:prstGeom>
          <a:noFill/>
          <a:ln w="25400">
            <a:solidFill>
              <a:schemeClr val="tx1"/>
            </a:solidFill>
            <a:round/>
            <a:headEnd/>
            <a:tailEnd/>
          </a:ln>
          <a:effectLst/>
        </p:spPr>
      </p:pic>
      <p:sp>
        <p:nvSpPr>
          <p:cNvPr id="130063" name="AutoShape 15"/>
          <p:cNvSpPr>
            <a:spLocks noChangeArrowheads="1"/>
          </p:cNvSpPr>
          <p:nvPr/>
        </p:nvSpPr>
        <p:spPr bwMode="auto">
          <a:xfrm>
            <a:off x="8931273" y="1573187"/>
            <a:ext cx="8715436" cy="7715304"/>
          </a:xfrm>
          <a:prstGeom prst="roundRect">
            <a:avLst>
              <a:gd name="adj" fmla="val 21537"/>
            </a:avLst>
          </a:prstGeom>
          <a:solidFill>
            <a:srgbClr val="108BDE"/>
          </a:solidFill>
          <a:ln w="28440" cap="sq">
            <a:solidFill>
              <a:srgbClr val="FFFFFF"/>
            </a:solidFill>
            <a:miter lim="800000"/>
            <a:headEnd/>
            <a:tailEnd/>
          </a:ln>
          <a:effectLst/>
        </p:spPr>
        <p:txBody>
          <a:bodyPr wrap="square" lIns="163321" tIns="81660" rIns="163321" bIns="81660" anchor="ctr"/>
          <a:lstStyle/>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fr-FR" sz="4000" b="1" dirty="0" smtClean="0">
                <a:solidFill>
                  <a:srgbClr val="FFFFFF"/>
                </a:solidFill>
                <a:ea typeface="MS PGothic" pitchFamily="34" charset="-128"/>
                <a:cs typeface="Arial" pitchFamily="34" charset="0"/>
              </a:rPr>
              <a:t>City of Chicago</a:t>
            </a: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endParaRPr lang="fr-FR" sz="4000" b="1" dirty="0" smtClean="0">
              <a:solidFill>
                <a:srgbClr val="FFFFFF"/>
              </a:solidFill>
              <a:ea typeface="MS PGothic" pitchFamily="34" charset="-128"/>
              <a:cs typeface="Arial" pitchFamily="34" charset="0"/>
            </a:endParaRPr>
          </a:p>
          <a:p>
            <a:pPr defTabSz="802429">
              <a:lnSpc>
                <a:spcPct val="95000"/>
              </a:lnSpc>
              <a:buSzPct val="100000"/>
              <a:tabLst>
                <a:tab pos="0" algn="l"/>
                <a:tab pos="799592" algn="l"/>
                <a:tab pos="1602021" algn="l"/>
                <a:tab pos="2404448" algn="l"/>
                <a:tab pos="3206876" algn="l"/>
                <a:tab pos="4009303" algn="l"/>
                <a:tab pos="4811732" algn="l"/>
                <a:tab pos="5614159" algn="l"/>
                <a:tab pos="6416587" algn="l"/>
                <a:tab pos="7219014" algn="l"/>
                <a:tab pos="8021443" algn="l"/>
                <a:tab pos="8823870" algn="l"/>
                <a:tab pos="9626298" algn="l"/>
                <a:tab pos="10428725" algn="l"/>
                <a:tab pos="11231154" algn="l"/>
                <a:tab pos="12033581" algn="l"/>
                <a:tab pos="12836009" algn="l"/>
                <a:tab pos="13638436" algn="l"/>
                <a:tab pos="14440865" algn="l"/>
                <a:tab pos="15243292" algn="l"/>
                <a:tab pos="16045720" algn="l"/>
              </a:tabLst>
            </a:pPr>
            <a:r>
              <a:rPr lang="en-US" dirty="0" smtClean="0">
                <a:solidFill>
                  <a:srgbClr val="FFFFFF"/>
                </a:solidFill>
                <a:ea typeface="MS PGothic" pitchFamily="34" charset="-128"/>
                <a:cs typeface="Arial" pitchFamily="34" charset="0"/>
              </a:rPr>
              <a:t>Include large-scale video surveillance and incorporates license plate recognition, advanced search and trending capabilities</a:t>
            </a:r>
            <a:r>
              <a:rPr lang="en-US" sz="3600" dirty="0" smtClean="0">
                <a:solidFill>
                  <a:srgbClr val="FFFFFF"/>
                </a:solidFill>
                <a:ea typeface="MS PGothic" pitchFamily="34" charset="-128"/>
                <a:cs typeface="Arial" pitchFamily="34" charset="0"/>
              </a:rPr>
              <a:t> </a:t>
            </a:r>
            <a:r>
              <a:rPr lang="en-US" dirty="0" smtClean="0">
                <a:solidFill>
                  <a:srgbClr val="FFFFFF"/>
                </a:solidFill>
                <a:ea typeface="MS PGothic" pitchFamily="34" charset="-128"/>
                <a:cs typeface="Arial" pitchFamily="34" charset="0"/>
              </a:rPr>
              <a:t>to provide several benefits to both city officials and citizens including: real-time video surveillance intelligence for proactive homeland security monitoring; faster response time to emergencies; more effective deployment of emergency responders; and increased travel efficiency through traffic congestion tracking.</a:t>
            </a:r>
            <a:endParaRPr lang="fr-FR" dirty="0">
              <a:solidFill>
                <a:srgbClr val="FFFFFF"/>
              </a:solidFill>
              <a:ea typeface="MS PGothic" pitchFamily="34" charset="-128"/>
              <a:cs typeface="Arial" pitchFamily="34" charset="0"/>
            </a:endParaRPr>
          </a:p>
        </p:txBody>
      </p:sp>
      <p:pic>
        <p:nvPicPr>
          <p:cNvPr id="130065" name="Picture 17"/>
          <p:cNvPicPr>
            <a:picLocks noChangeAspect="1" noChangeArrowheads="1"/>
          </p:cNvPicPr>
          <p:nvPr/>
        </p:nvPicPr>
        <p:blipFill>
          <a:blip r:embed="rId4"/>
          <a:srcRect/>
          <a:stretch>
            <a:fillRect/>
          </a:stretch>
        </p:blipFill>
        <p:spPr bwMode="auto">
          <a:xfrm>
            <a:off x="715903" y="1787501"/>
            <a:ext cx="1829705" cy="1283824"/>
          </a:xfrm>
          <a:prstGeom prst="rect">
            <a:avLst/>
          </a:prstGeom>
          <a:noFill/>
          <a:ln w="9525">
            <a:noFill/>
            <a:round/>
            <a:headEnd/>
            <a:tailEnd/>
          </a:ln>
          <a:effectLst/>
        </p:spPr>
      </p:pic>
      <p:sp>
        <p:nvSpPr>
          <p:cNvPr id="7" name="Rectangle 2"/>
          <p:cNvSpPr>
            <a:spLocks noChangeArrowheads="1"/>
          </p:cNvSpPr>
          <p:nvPr/>
        </p:nvSpPr>
        <p:spPr bwMode="auto">
          <a:xfrm>
            <a:off x="215837" y="358741"/>
            <a:ext cx="11831658" cy="846108"/>
          </a:xfrm>
          <a:prstGeom prst="rect">
            <a:avLst/>
          </a:prstGeom>
          <a:noFill/>
          <a:ln w="9525">
            <a:noFill/>
            <a:miter lim="800000"/>
            <a:headEnd/>
            <a:tailEnd/>
          </a:ln>
        </p:spPr>
        <p:txBody>
          <a:bodyPr/>
          <a:lstStyle/>
          <a:p>
            <a:pPr algn="l">
              <a:lnSpc>
                <a:spcPct val="100000"/>
              </a:lnSpc>
            </a:pPr>
            <a:r>
              <a:rPr lang="en-US" sz="4800" b="1" dirty="0" smtClean="0">
                <a:solidFill>
                  <a:srgbClr val="0000FF"/>
                </a:solidFill>
                <a:cs typeface="Arial" pitchFamily="34" charset="0"/>
              </a:rPr>
              <a:t>Better response in critical situations</a:t>
            </a:r>
            <a:endParaRPr lang="en-US" sz="5400" b="1" dirty="0">
              <a:solidFill>
                <a:srgbClr val="0000FF"/>
              </a:solidFill>
              <a:latin typeface="Calibri" pitchFamily="34" charset="0"/>
              <a:cs typeface="Arial" pitchFamily="34" charset="0"/>
            </a:endParaRPr>
          </a:p>
        </p:txBody>
      </p:sp>
      <p:pic>
        <p:nvPicPr>
          <p:cNvPr id="9" name="Image 2"/>
          <p:cNvPicPr>
            <a:picLocks noChangeAspect="1"/>
          </p:cNvPicPr>
          <p:nvPr/>
        </p:nvPicPr>
        <p:blipFill>
          <a:blip r:embed="rId5"/>
          <a:stretch>
            <a:fillRect/>
          </a:stretch>
        </p:blipFill>
        <p:spPr bwMode="auto">
          <a:xfrm>
            <a:off x="2756681" y="1858939"/>
            <a:ext cx="1316808" cy="1135214"/>
          </a:xfrm>
          <a:prstGeom prst="rect">
            <a:avLst/>
          </a:prstGeom>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4D494F-70D9-4EA1-9278-F6DFE57A1023}"/>
</file>

<file path=customXml/itemProps2.xml><?xml version="1.0" encoding="utf-8"?>
<ds:datastoreItem xmlns:ds="http://schemas.openxmlformats.org/officeDocument/2006/customXml" ds:itemID="{A967E6F8-57CB-4698-9667-10DE34063D8B}"/>
</file>

<file path=customXml/itemProps3.xml><?xml version="1.0" encoding="utf-8"?>
<ds:datastoreItem xmlns:ds="http://schemas.openxmlformats.org/officeDocument/2006/customXml" ds:itemID="{407CAB46-3A31-483C-8798-89C31A1CEF4B}"/>
</file>

<file path=docProps/app.xml><?xml version="1.0" encoding="utf-8"?>
<Properties xmlns="http://schemas.openxmlformats.org/officeDocument/2006/extended-properties" xmlns:vt="http://schemas.openxmlformats.org/officeDocument/2006/docPropsVTypes">
  <TotalTime>429</TotalTime>
  <Words>1028</Words>
  <Application>Microsoft Office PowerPoint</Application>
  <PresentationFormat>Custom</PresentationFormat>
  <Paragraphs>97</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Office</vt:lpstr>
      <vt:lpstr>Slide 1</vt:lpstr>
      <vt:lpstr>Slide 2</vt:lpstr>
      <vt:lpstr>Slide 3</vt:lpstr>
      <vt:lpstr>Smarter Planet a path for an Smarter City</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ADMINIBM</cp:lastModifiedBy>
  <cp:revision>63</cp:revision>
  <dcterms:created xsi:type="dcterms:W3CDTF">2013-08-21T15:33:30Z</dcterms:created>
  <dcterms:modified xsi:type="dcterms:W3CDTF">2013-09-17T11:23:59Z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