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jpeg" ContentType="image/jpeg"/>
  <Default Extension="xml" ContentType="application/xml"/>
  <Default Extension="wdp" ContentType="image/vnd.ms-photo"/>
  <Default Extension="xlsx" ContentType="application/vnd.openxmlformats-officedocument.spreadsheetml.sheet"/>
  <Override PartName="/ppt/slides/slide10.xml" ContentType="application/vnd.openxmlformats-officedocument.presentationml.slide+xml"/>
  <Override PartName="/ppt/presentation.xml" ContentType="application/vnd.openxmlformats-officedocument.presentationml.presentation.main+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Layouts/slideLayout23.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2.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24.xml" ContentType="application/vnd.openxmlformats-officedocument.presentationml.slideLayout+xml"/>
  <Override PartName="/ppt/slideLayouts/slideLayout6.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slideLayouts/slideLayout36.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31.xml" ContentType="application/vnd.openxmlformats-officedocument.presentationml.slideLayout+xml"/>
  <Override PartName="/ppt/slideLayouts/slideLayout35.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notesSlides/notesSlide2.xml" ContentType="application/vnd.openxmlformats-officedocument.presentationml.notesSlide+xml"/>
  <Override PartName="/ppt/charts/chart2.xml" ContentType="application/vnd.openxmlformats-officedocument.drawingml.chart+xml"/>
  <Override PartName="/ppt/theme/theme2.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85" r:id="rId1"/>
    <p:sldMasterId id="2147483811" r:id="rId2"/>
    <p:sldMasterId id="2147483833" r:id="rId3"/>
    <p:sldMasterId id="2147483875" r:id="rId4"/>
    <p:sldMasterId id="2147483900" r:id="rId5"/>
  </p:sldMasterIdLst>
  <p:notesMasterIdLst>
    <p:notesMasterId r:id="rId16"/>
  </p:notesMasterIdLst>
  <p:handoutMasterIdLst>
    <p:handoutMasterId r:id="rId17"/>
  </p:handoutMasterIdLst>
  <p:sldIdLst>
    <p:sldId id="632" r:id="rId6"/>
    <p:sldId id="581" r:id="rId7"/>
    <p:sldId id="700" r:id="rId8"/>
    <p:sldId id="699" r:id="rId9"/>
    <p:sldId id="698" r:id="rId10"/>
    <p:sldId id="701" r:id="rId11"/>
    <p:sldId id="702" r:id="rId12"/>
    <p:sldId id="697" r:id="rId13"/>
    <p:sldId id="660" r:id="rId14"/>
    <p:sldId id="562" r:id="rId15"/>
  </p:sldIdLst>
  <p:sldSz cx="9144000" cy="5143500" type="screen16x9"/>
  <p:notesSz cx="6797675" cy="9926638"/>
  <p:defaultTex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119" algn="l" rtl="0" fontAlgn="base">
      <a:spcBef>
        <a:spcPct val="0"/>
      </a:spcBef>
      <a:spcAft>
        <a:spcPct val="0"/>
      </a:spcAft>
      <a:defRPr kern="1200">
        <a:solidFill>
          <a:schemeClr val="tx1"/>
        </a:solidFill>
        <a:latin typeface="Calibri" pitchFamily="34" charset="0"/>
        <a:ea typeface="宋体" pitchFamily="2" charset="-122"/>
        <a:cs typeface="+mn-cs"/>
      </a:defRPr>
    </a:lvl2pPr>
    <a:lvl3pPr marL="914238"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357"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476" algn="l" rtl="0" fontAlgn="base">
      <a:spcBef>
        <a:spcPct val="0"/>
      </a:spcBef>
      <a:spcAft>
        <a:spcPct val="0"/>
      </a:spcAft>
      <a:defRPr kern="1200">
        <a:solidFill>
          <a:schemeClr val="tx1"/>
        </a:solidFill>
        <a:latin typeface="Calibri" pitchFamily="34" charset="0"/>
        <a:ea typeface="宋体" pitchFamily="2" charset="-122"/>
        <a:cs typeface="+mn-cs"/>
      </a:defRPr>
    </a:lvl5pPr>
    <a:lvl6pPr marL="2285595" algn="l" defTabSz="914238" rtl="0" eaLnBrk="1" latinLnBrk="0" hangingPunct="1">
      <a:defRPr kern="1200">
        <a:solidFill>
          <a:schemeClr val="tx1"/>
        </a:solidFill>
        <a:latin typeface="Calibri" pitchFamily="34" charset="0"/>
        <a:ea typeface="宋体" pitchFamily="2" charset="-122"/>
        <a:cs typeface="+mn-cs"/>
      </a:defRPr>
    </a:lvl6pPr>
    <a:lvl7pPr marL="2742714" algn="l" defTabSz="914238" rtl="0" eaLnBrk="1" latinLnBrk="0" hangingPunct="1">
      <a:defRPr kern="1200">
        <a:solidFill>
          <a:schemeClr val="tx1"/>
        </a:solidFill>
        <a:latin typeface="Calibri" pitchFamily="34" charset="0"/>
        <a:ea typeface="宋体" pitchFamily="2" charset="-122"/>
        <a:cs typeface="+mn-cs"/>
      </a:defRPr>
    </a:lvl7pPr>
    <a:lvl8pPr marL="3199833" algn="l" defTabSz="914238" rtl="0" eaLnBrk="1" latinLnBrk="0" hangingPunct="1">
      <a:defRPr kern="1200">
        <a:solidFill>
          <a:schemeClr val="tx1"/>
        </a:solidFill>
        <a:latin typeface="Calibri" pitchFamily="34" charset="0"/>
        <a:ea typeface="宋体" pitchFamily="2" charset="-122"/>
        <a:cs typeface="+mn-cs"/>
      </a:defRPr>
    </a:lvl8pPr>
    <a:lvl9pPr marL="3656952" algn="l" defTabSz="914238" rtl="0" eaLnBrk="1" latinLnBrk="0" hangingPunct="1">
      <a:defRPr kern="1200">
        <a:solidFill>
          <a:schemeClr val="tx1"/>
        </a:solidFill>
        <a:latin typeface="Calibri" pitchFamily="34" charset="0"/>
        <a:ea typeface="宋体"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00220002" initials="g" lastIdx="2" clrIdx="0"/>
  <p:cmAuthor id="1" name="s00721053" initials="s00721053"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0"/>
      </p:ext>
    </p:extLst>
  </p:showPr>
  <p:clrMru>
    <a:srgbClr val="1919FF"/>
    <a:srgbClr val="FFFFFF"/>
    <a:srgbClr val="000066"/>
    <a:srgbClr val="00FF00"/>
    <a:srgbClr val="CC99FF"/>
    <a:srgbClr val="E4F9FC"/>
    <a:srgbClr val="3A8E4E"/>
    <a:srgbClr val="75DBFF"/>
    <a:srgbClr val="777777"/>
    <a:srgbClr val="96969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9513" autoAdjust="0"/>
    <p:restoredTop sz="78064" autoAdjust="0"/>
  </p:normalViewPr>
  <p:slideViewPr>
    <p:cSldViewPr snapToGrid="0" showGuides="1">
      <p:cViewPr>
        <p:scale>
          <a:sx n="86" d="100"/>
          <a:sy n="86" d="100"/>
        </p:scale>
        <p:origin x="-1210" y="-163"/>
      </p:cViewPr>
      <p:guideLst>
        <p:guide orient="horz" pos="248"/>
        <p:guide orient="horz" pos="2861"/>
        <p:guide orient="horz" pos="169"/>
        <p:guide orient="horz" pos="645"/>
        <p:guide orient="horz" pos="497"/>
        <p:guide orient="horz" pos="2932"/>
        <p:guide orient="horz" pos="1"/>
        <p:guide orient="horz" pos="3239"/>
        <p:guide orient="horz" pos="3139"/>
        <p:guide pos="5550"/>
        <p:guide pos="208"/>
        <p:guide/>
        <p:guide pos="5759"/>
        <p:guide pos="416"/>
      </p:guideLst>
    </p:cSldViewPr>
  </p:slideViewPr>
  <p:outlineViewPr>
    <p:cViewPr>
      <p:scale>
        <a:sx n="33" d="100"/>
        <a:sy n="33" d="100"/>
      </p:scale>
      <p:origin x="222" y="0"/>
    </p:cViewPr>
  </p:outlineViewPr>
  <p:notesTextViewPr>
    <p:cViewPr>
      <p:scale>
        <a:sx n="100" d="100"/>
        <a:sy n="100" d="100"/>
      </p:scale>
      <p:origin x="0" y="0"/>
    </p:cViewPr>
  </p:notesTextViewPr>
  <p:sorterViewPr>
    <p:cViewPr>
      <p:scale>
        <a:sx n="144" d="100"/>
        <a:sy n="144" d="100"/>
      </p:scale>
      <p:origin x="0" y="9246"/>
    </p:cViewPr>
  </p:sorterViewPr>
  <p:notesViewPr>
    <p:cSldViewPr snapToGrid="0" showGuides="1">
      <p:cViewPr varScale="1">
        <p:scale>
          <a:sx n="70" d="100"/>
          <a:sy n="70" d="100"/>
        </p:scale>
        <p:origin x="-1638" y="-108"/>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5"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ustomXml" Target="../customXml/item2.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customXml" Target="../customXml/item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it-IT"/>
  <c:chart>
    <c:plotArea>
      <c:layout>
        <c:manualLayout>
          <c:layoutTarget val="inner"/>
          <c:xMode val="edge"/>
          <c:yMode val="edge"/>
          <c:x val="0.10654992948681374"/>
          <c:y val="5.6077769621686389E-2"/>
          <c:w val="0.89342802519739062"/>
          <c:h val="0.85281085358548192"/>
        </c:manualLayout>
      </c:layout>
      <c:lineChart>
        <c:grouping val="standard"/>
        <c:ser>
          <c:idx val="0"/>
          <c:order val="0"/>
          <c:tx>
            <c:strRef>
              <c:f>Sheet1!$B$1</c:f>
              <c:strCache>
                <c:ptCount val="1"/>
                <c:pt idx="0">
                  <c:v>Urban</c:v>
                </c:pt>
              </c:strCache>
            </c:strRef>
          </c:tx>
          <c:spPr>
            <a:ln w="57150">
              <a:solidFill>
                <a:srgbClr val="FF0000"/>
              </a:solidFill>
            </a:ln>
          </c:spPr>
          <c:marker>
            <c:symbol val="none"/>
          </c:marker>
          <c:cat>
            <c:numRef>
              <c:f>Sheet1!$A$2:$A$12</c:f>
              <c:numCache>
                <c:formatCode>General</c:formatCode>
                <c:ptCount val="11"/>
                <c:pt idx="0">
                  <c:v>1950</c:v>
                </c:pt>
                <c:pt idx="1">
                  <c:v>1960</c:v>
                </c:pt>
                <c:pt idx="2">
                  <c:v>1970</c:v>
                </c:pt>
                <c:pt idx="3">
                  <c:v>1980</c:v>
                </c:pt>
                <c:pt idx="4">
                  <c:v>1990</c:v>
                </c:pt>
                <c:pt idx="5">
                  <c:v>2000</c:v>
                </c:pt>
                <c:pt idx="6">
                  <c:v>2010</c:v>
                </c:pt>
                <c:pt idx="7">
                  <c:v>2020</c:v>
                </c:pt>
                <c:pt idx="8">
                  <c:v>2030</c:v>
                </c:pt>
                <c:pt idx="9">
                  <c:v>2040</c:v>
                </c:pt>
                <c:pt idx="10">
                  <c:v>2050</c:v>
                </c:pt>
              </c:numCache>
            </c:numRef>
          </c:cat>
          <c:val>
            <c:numRef>
              <c:f>Sheet1!$B$2:$B$12</c:f>
              <c:numCache>
                <c:formatCode>General</c:formatCode>
                <c:ptCount val="11"/>
                <c:pt idx="0">
                  <c:v>30</c:v>
                </c:pt>
                <c:pt idx="1">
                  <c:v>35</c:v>
                </c:pt>
                <c:pt idx="2">
                  <c:v>38</c:v>
                </c:pt>
                <c:pt idx="3">
                  <c:v>40</c:v>
                </c:pt>
                <c:pt idx="4">
                  <c:v>43</c:v>
                </c:pt>
                <c:pt idx="5">
                  <c:v>48</c:v>
                </c:pt>
                <c:pt idx="6">
                  <c:v>50</c:v>
                </c:pt>
                <c:pt idx="7">
                  <c:v>55</c:v>
                </c:pt>
                <c:pt idx="8">
                  <c:v>60</c:v>
                </c:pt>
                <c:pt idx="9">
                  <c:v>65</c:v>
                </c:pt>
                <c:pt idx="10">
                  <c:v>70</c:v>
                </c:pt>
              </c:numCache>
            </c:numRef>
          </c:val>
        </c:ser>
        <c:ser>
          <c:idx val="1"/>
          <c:order val="1"/>
          <c:tx>
            <c:strRef>
              <c:f>Sheet1!$C$1</c:f>
              <c:strCache>
                <c:ptCount val="1"/>
                <c:pt idx="0">
                  <c:v>Rural</c:v>
                </c:pt>
              </c:strCache>
            </c:strRef>
          </c:tx>
          <c:spPr>
            <a:ln w="57150">
              <a:solidFill>
                <a:srgbClr val="00CC00"/>
              </a:solidFill>
            </a:ln>
          </c:spPr>
          <c:marker>
            <c:symbol val="none"/>
          </c:marker>
          <c:cat>
            <c:numRef>
              <c:f>Sheet1!$A$2:$A$12</c:f>
              <c:numCache>
                <c:formatCode>General</c:formatCode>
                <c:ptCount val="11"/>
                <c:pt idx="0">
                  <c:v>1950</c:v>
                </c:pt>
                <c:pt idx="1">
                  <c:v>1960</c:v>
                </c:pt>
                <c:pt idx="2">
                  <c:v>1970</c:v>
                </c:pt>
                <c:pt idx="3">
                  <c:v>1980</c:v>
                </c:pt>
                <c:pt idx="4">
                  <c:v>1990</c:v>
                </c:pt>
                <c:pt idx="5">
                  <c:v>2000</c:v>
                </c:pt>
                <c:pt idx="6">
                  <c:v>2010</c:v>
                </c:pt>
                <c:pt idx="7">
                  <c:v>2020</c:v>
                </c:pt>
                <c:pt idx="8">
                  <c:v>2030</c:v>
                </c:pt>
                <c:pt idx="9">
                  <c:v>2040</c:v>
                </c:pt>
                <c:pt idx="10">
                  <c:v>2050</c:v>
                </c:pt>
              </c:numCache>
            </c:numRef>
          </c:cat>
          <c:val>
            <c:numRef>
              <c:f>Sheet1!$C$2:$C$12</c:f>
              <c:numCache>
                <c:formatCode>General</c:formatCode>
                <c:ptCount val="11"/>
                <c:pt idx="0">
                  <c:v>70</c:v>
                </c:pt>
                <c:pt idx="1">
                  <c:v>65</c:v>
                </c:pt>
                <c:pt idx="2">
                  <c:v>62</c:v>
                </c:pt>
                <c:pt idx="3">
                  <c:v>60</c:v>
                </c:pt>
                <c:pt idx="4">
                  <c:v>57</c:v>
                </c:pt>
                <c:pt idx="5">
                  <c:v>52</c:v>
                </c:pt>
                <c:pt idx="6">
                  <c:v>50</c:v>
                </c:pt>
                <c:pt idx="7">
                  <c:v>45</c:v>
                </c:pt>
                <c:pt idx="8">
                  <c:v>40</c:v>
                </c:pt>
                <c:pt idx="9">
                  <c:v>35</c:v>
                </c:pt>
                <c:pt idx="10">
                  <c:v>30</c:v>
                </c:pt>
              </c:numCache>
            </c:numRef>
          </c:val>
        </c:ser>
        <c:marker val="1"/>
        <c:axId val="86078208"/>
        <c:axId val="86079744"/>
      </c:lineChart>
      <c:catAx>
        <c:axId val="86078208"/>
        <c:scaling>
          <c:orientation val="minMax"/>
        </c:scaling>
        <c:axPos val="b"/>
        <c:numFmt formatCode="General" sourceLinked="1"/>
        <c:tickLblPos val="nextTo"/>
        <c:crossAx val="86079744"/>
        <c:crosses val="autoZero"/>
        <c:auto val="1"/>
        <c:lblAlgn val="ctr"/>
        <c:lblOffset val="100"/>
      </c:catAx>
      <c:valAx>
        <c:axId val="86079744"/>
        <c:scaling>
          <c:orientation val="minMax"/>
        </c:scaling>
        <c:axPos val="l"/>
        <c:majorGridlines/>
        <c:numFmt formatCode="General" sourceLinked="1"/>
        <c:tickLblPos val="nextTo"/>
        <c:crossAx val="86078208"/>
        <c:crosses val="autoZero"/>
        <c:crossBetween val="between"/>
      </c:valAx>
    </c:plotArea>
    <c:legend>
      <c:legendPos val="r"/>
      <c:layout>
        <c:manualLayout>
          <c:xMode val="edge"/>
          <c:yMode val="edge"/>
          <c:x val="0.51486832833124707"/>
          <c:y val="0.4346946354324645"/>
          <c:w val="0.22632476471696639"/>
          <c:h val="0.2670951856690128"/>
        </c:manualLayout>
      </c:layout>
    </c:legend>
    <c:plotVisOnly val="1"/>
    <c:dispBlanksAs val="gap"/>
  </c:chart>
  <c:txPr>
    <a:bodyPr/>
    <a:lstStyle/>
    <a:p>
      <a:pPr>
        <a:defRPr sz="1050" b="1">
          <a:solidFill>
            <a:schemeClr val="bg1"/>
          </a:solidFill>
        </a:defRPr>
      </a:pPr>
      <a:endParaRPr lang="it-IT"/>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it-IT"/>
  <c:chart>
    <c:title>
      <c:layout/>
    </c:title>
    <c:plotArea>
      <c:layout/>
      <c:doughnutChart>
        <c:varyColors val="1"/>
        <c:ser>
          <c:idx val="0"/>
          <c:order val="0"/>
          <c:tx>
            <c:strRef>
              <c:f>Sheet1!$B$1</c:f>
              <c:strCache>
                <c:ptCount val="1"/>
                <c:pt idx="0">
                  <c:v>GDP Growth 2007 - 2025</c:v>
                </c:pt>
              </c:strCache>
            </c:strRef>
          </c:tx>
          <c:dPt>
            <c:idx val="0"/>
            <c:spPr>
              <a:solidFill>
                <a:srgbClr val="0070C0"/>
              </a:solidFill>
            </c:spPr>
          </c:dPt>
          <c:dPt>
            <c:idx val="1"/>
            <c:spPr>
              <a:solidFill>
                <a:schemeClr val="tx2">
                  <a:lumMod val="40000"/>
                  <a:lumOff val="60000"/>
                </a:schemeClr>
              </a:solidFill>
            </c:spPr>
          </c:dPt>
          <c:dPt>
            <c:idx val="2"/>
            <c:spPr>
              <a:solidFill>
                <a:srgbClr val="7030A0"/>
              </a:solidFill>
            </c:spPr>
          </c:dPt>
          <c:dPt>
            <c:idx val="3"/>
            <c:spPr>
              <a:solidFill>
                <a:srgbClr val="11AF42"/>
              </a:solidFill>
            </c:spPr>
          </c:dPt>
          <c:dPt>
            <c:idx val="4"/>
            <c:spPr>
              <a:solidFill>
                <a:schemeClr val="accent2">
                  <a:lumMod val="75000"/>
                </a:schemeClr>
              </a:solidFill>
            </c:spPr>
          </c:dPt>
          <c:dPt>
            <c:idx val="5"/>
            <c:spPr>
              <a:solidFill>
                <a:srgbClr val="FF0066"/>
              </a:solidFill>
            </c:spPr>
          </c:dPt>
          <c:dLbls>
            <c:showPercent val="1"/>
            <c:showLeaderLines val="1"/>
          </c:dLbls>
          <c:cat>
            <c:strRef>
              <c:f>Sheet1!$A$2:$A$7</c:f>
              <c:strCache>
                <c:ptCount val="6"/>
                <c:pt idx="0">
                  <c:v>Develop Economies</c:v>
                </c:pt>
                <c:pt idx="1">
                  <c:v>Emerging Mega Cities</c:v>
                </c:pt>
                <c:pt idx="2">
                  <c:v>Emerging Market Large</c:v>
                </c:pt>
                <c:pt idx="3">
                  <c:v>Emerging Market Medium</c:v>
                </c:pt>
                <c:pt idx="4">
                  <c:v>Emerging Market Small </c:v>
                </c:pt>
                <c:pt idx="5">
                  <c:v>Rural</c:v>
                </c:pt>
              </c:strCache>
            </c:strRef>
          </c:cat>
          <c:val>
            <c:numRef>
              <c:f>Sheet1!$B$2:$B$7</c:f>
              <c:numCache>
                <c:formatCode>General</c:formatCode>
                <c:ptCount val="6"/>
                <c:pt idx="0">
                  <c:v>26</c:v>
                </c:pt>
                <c:pt idx="1">
                  <c:v>8</c:v>
                </c:pt>
                <c:pt idx="2">
                  <c:v>10</c:v>
                </c:pt>
                <c:pt idx="3">
                  <c:v>13</c:v>
                </c:pt>
                <c:pt idx="4">
                  <c:v>14</c:v>
                </c:pt>
                <c:pt idx="5">
                  <c:v>29</c:v>
                </c:pt>
              </c:numCache>
            </c:numRef>
          </c:val>
        </c:ser>
        <c:dLbls>
          <c:showPercent val="1"/>
        </c:dLbls>
        <c:firstSliceAng val="0"/>
        <c:holeSize val="50"/>
      </c:doughnutChart>
    </c:plotArea>
    <c:legend>
      <c:legendPos val="r"/>
      <c:layout/>
      <c:txPr>
        <a:bodyPr/>
        <a:lstStyle/>
        <a:p>
          <a:pPr>
            <a:defRPr sz="700" baseline="0"/>
          </a:pPr>
          <a:endParaRPr lang="it-IT"/>
        </a:p>
      </c:txPr>
    </c:legend>
    <c:plotVisOnly val="1"/>
    <c:dispBlanksAs val="zero"/>
  </c:chart>
  <c:txPr>
    <a:bodyPr/>
    <a:lstStyle/>
    <a:p>
      <a:pPr>
        <a:defRPr sz="1100" b="1">
          <a:solidFill>
            <a:schemeClr val="bg1"/>
          </a:solidFill>
        </a:defRPr>
      </a:pPr>
      <a:endParaRPr lang="it-IT"/>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7330" name="Rectangle 2"/>
          <p:cNvSpPr>
            <a:spLocks noGrp="1" noChangeArrowheads="1"/>
          </p:cNvSpPr>
          <p:nvPr>
            <p:ph type="hdr" sz="quarter"/>
          </p:nvPr>
        </p:nvSpPr>
        <p:spPr bwMode="auto">
          <a:xfrm>
            <a:off x="0" y="0"/>
            <a:ext cx="2945659" cy="496332"/>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0" hangingPunct="0">
              <a:defRPr sz="1200">
                <a:ea typeface="宋体" pitchFamily="2" charset="-122"/>
              </a:defRPr>
            </a:lvl1pPr>
          </a:lstStyle>
          <a:p>
            <a:pPr>
              <a:defRPr/>
            </a:pPr>
            <a:endParaRPr lang="zh-CN" altLang="en-US"/>
          </a:p>
        </p:txBody>
      </p:sp>
      <p:sp>
        <p:nvSpPr>
          <p:cNvPr id="227331" name="Rectangle 3"/>
          <p:cNvSpPr>
            <a:spLocks noGrp="1" noChangeArrowheads="1"/>
          </p:cNvSpPr>
          <p:nvPr>
            <p:ph type="dt" sz="quarter" idx="1"/>
          </p:nvPr>
        </p:nvSpPr>
        <p:spPr bwMode="auto">
          <a:xfrm>
            <a:off x="3850443" y="0"/>
            <a:ext cx="2945659" cy="496332"/>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defRPr sz="1200">
                <a:ea typeface="宋体" pitchFamily="2" charset="-122"/>
              </a:defRPr>
            </a:lvl1pPr>
          </a:lstStyle>
          <a:p>
            <a:pPr>
              <a:defRPr/>
            </a:pPr>
            <a:fld id="{5956AC1B-3849-468B-B3D6-71D2EAC0CF70}" type="datetimeFigureOut">
              <a:rPr lang="zh-CN" altLang="en-US"/>
              <a:pPr>
                <a:defRPr/>
              </a:pPr>
              <a:t>2016/5/18</a:t>
            </a:fld>
            <a:endParaRPr lang="en-US" altLang="zh-CN" dirty="0"/>
          </a:p>
        </p:txBody>
      </p:sp>
      <p:sp>
        <p:nvSpPr>
          <p:cNvPr id="227332" name="Rectangle 4"/>
          <p:cNvSpPr>
            <a:spLocks noGrp="1" noChangeArrowheads="1"/>
          </p:cNvSpPr>
          <p:nvPr>
            <p:ph type="ftr" sz="quarter" idx="2"/>
          </p:nvPr>
        </p:nvSpPr>
        <p:spPr bwMode="auto">
          <a:xfrm>
            <a:off x="0" y="9428583"/>
            <a:ext cx="2945659" cy="496332"/>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0" hangingPunct="0">
              <a:defRPr sz="1200">
                <a:ea typeface="宋体" pitchFamily="2" charset="-122"/>
              </a:defRPr>
            </a:lvl1pPr>
          </a:lstStyle>
          <a:p>
            <a:pPr>
              <a:defRPr/>
            </a:pPr>
            <a:endParaRPr lang="en-US" altLang="zh-CN" dirty="0"/>
          </a:p>
        </p:txBody>
      </p:sp>
      <p:sp>
        <p:nvSpPr>
          <p:cNvPr id="227333" name="Rectangle 5"/>
          <p:cNvSpPr>
            <a:spLocks noGrp="1" noChangeArrowheads="1"/>
          </p:cNvSpPr>
          <p:nvPr>
            <p:ph type="sldNum" sz="quarter" idx="3"/>
          </p:nvPr>
        </p:nvSpPr>
        <p:spPr bwMode="auto">
          <a:xfrm>
            <a:off x="3850443" y="9428583"/>
            <a:ext cx="2945659" cy="496332"/>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0" hangingPunct="0">
              <a:defRPr sz="1200">
                <a:ea typeface="宋体" pitchFamily="2" charset="-122"/>
              </a:defRPr>
            </a:lvl1pPr>
          </a:lstStyle>
          <a:p>
            <a:pPr>
              <a:defRPr/>
            </a:pPr>
            <a:fld id="{B30A5575-028F-456A-AFEC-97C97239BC48}" type="slidenum">
              <a:rPr lang="zh-CN" altLang="en-US"/>
              <a:pPr>
                <a:defRPr/>
              </a:pPr>
              <a:t>‹#›</a:t>
            </a:fld>
            <a:endParaRPr lang="en-US" altLang="zh-CN" dirty="0"/>
          </a:p>
        </p:txBody>
      </p:sp>
    </p:spTree>
    <p:extLst>
      <p:ext uri="{BB962C8B-B14F-4D97-AF65-F5344CB8AC3E}">
        <p14:creationId xmlns="" xmlns:p14="http://schemas.microsoft.com/office/powerpoint/2010/main" val="14964425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vl1pPr>
          </a:lstStyle>
          <a:p>
            <a:endParaRPr lang="zh-CN" altLang="en-US"/>
          </a:p>
        </p:txBody>
      </p:sp>
      <p:sp>
        <p:nvSpPr>
          <p:cNvPr id="29699" name="Rectangle 3"/>
          <p:cNvSpPr>
            <a:spLocks noGrp="1" noChangeArrowheads="1"/>
          </p:cNvSpPr>
          <p:nvPr>
            <p:ph type="dt" idx="1"/>
          </p:nvPr>
        </p:nvSpPr>
        <p:spPr bwMode="auto">
          <a:xfrm>
            <a:off x="3850443" y="0"/>
            <a:ext cx="2945659" cy="496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vl1pPr>
          </a:lstStyle>
          <a:p>
            <a:fld id="{CF01BC75-03AA-4997-A092-C90D85226FF4}" type="datetimeFigureOut">
              <a:rPr lang="zh-CN" altLang="en-US"/>
              <a:pPr/>
              <a:t>2016/5/18</a:t>
            </a:fld>
            <a:endParaRPr lang="en-US" altLang="zh-CN" dirty="0"/>
          </a:p>
        </p:txBody>
      </p:sp>
      <p:sp>
        <p:nvSpPr>
          <p:cNvPr id="29700" name="Rectangle 4"/>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29701" name="Rectangle 5"/>
          <p:cNvSpPr>
            <a:spLocks noGrp="1" noChangeArrowheads="1"/>
          </p:cNvSpPr>
          <p:nvPr>
            <p:ph type="body" sz="quarter" idx="3"/>
          </p:nvPr>
        </p:nvSpPr>
        <p:spPr bwMode="auto">
          <a:xfrm>
            <a:off x="679768" y="4715153"/>
            <a:ext cx="5438140" cy="44669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9702" name="Rectangle 6"/>
          <p:cNvSpPr>
            <a:spLocks noGrp="1" noChangeArrowheads="1"/>
          </p:cNvSpPr>
          <p:nvPr>
            <p:ph type="ftr" sz="quarter" idx="4"/>
          </p:nvPr>
        </p:nvSpPr>
        <p:spPr bwMode="auto">
          <a:xfrm>
            <a:off x="0" y="9428583"/>
            <a:ext cx="2945659" cy="496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vl1pPr>
          </a:lstStyle>
          <a:p>
            <a:endParaRPr lang="en-US" altLang="zh-CN" dirty="0"/>
          </a:p>
        </p:txBody>
      </p:sp>
      <p:sp>
        <p:nvSpPr>
          <p:cNvPr id="29703" name="Rectangle 7"/>
          <p:cNvSpPr>
            <a:spLocks noGrp="1" noChangeArrowheads="1"/>
          </p:cNvSpPr>
          <p:nvPr>
            <p:ph type="sldNum" sz="quarter" idx="5"/>
          </p:nvPr>
        </p:nvSpPr>
        <p:spPr bwMode="auto">
          <a:xfrm>
            <a:off x="3850443" y="9428583"/>
            <a:ext cx="2945659" cy="496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vl1pPr>
          </a:lstStyle>
          <a:p>
            <a:fld id="{E3D1208B-ABB5-48F0-93EC-79B837E3F925}" type="slidenum">
              <a:rPr lang="zh-CN" altLang="en-US"/>
              <a:pPr/>
              <a:t>‹#›</a:t>
            </a:fld>
            <a:endParaRPr lang="en-US" altLang="zh-CN" dirty="0"/>
          </a:p>
        </p:txBody>
      </p:sp>
    </p:spTree>
    <p:extLst>
      <p:ext uri="{BB962C8B-B14F-4D97-AF65-F5344CB8AC3E}">
        <p14:creationId xmlns="" xmlns:p14="http://schemas.microsoft.com/office/powerpoint/2010/main" val="371123565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宋体" pitchFamily="2" charset="-122"/>
        <a:cs typeface="+mn-cs"/>
      </a:defRPr>
    </a:lvl1pPr>
    <a:lvl2pPr marL="457119" algn="l" rtl="0" fontAlgn="base">
      <a:spcBef>
        <a:spcPct val="30000"/>
      </a:spcBef>
      <a:spcAft>
        <a:spcPct val="0"/>
      </a:spcAft>
      <a:defRPr sz="1200" kern="1200">
        <a:solidFill>
          <a:schemeClr val="tx1"/>
        </a:solidFill>
        <a:latin typeface="Calibri" pitchFamily="34" charset="0"/>
        <a:ea typeface="宋体" pitchFamily="2" charset="-122"/>
        <a:cs typeface="+mn-cs"/>
      </a:defRPr>
    </a:lvl2pPr>
    <a:lvl3pPr marL="914238" algn="l" rtl="0" fontAlgn="base">
      <a:spcBef>
        <a:spcPct val="30000"/>
      </a:spcBef>
      <a:spcAft>
        <a:spcPct val="0"/>
      </a:spcAft>
      <a:defRPr sz="1200" kern="1200">
        <a:solidFill>
          <a:schemeClr val="tx1"/>
        </a:solidFill>
        <a:latin typeface="Calibri" pitchFamily="34" charset="0"/>
        <a:ea typeface="宋体" pitchFamily="2" charset="-122"/>
        <a:cs typeface="+mn-cs"/>
      </a:defRPr>
    </a:lvl3pPr>
    <a:lvl4pPr marL="1371357" algn="l" rtl="0" fontAlgn="base">
      <a:spcBef>
        <a:spcPct val="30000"/>
      </a:spcBef>
      <a:spcAft>
        <a:spcPct val="0"/>
      </a:spcAft>
      <a:defRPr sz="1200" kern="1200">
        <a:solidFill>
          <a:schemeClr val="tx1"/>
        </a:solidFill>
        <a:latin typeface="Calibri" pitchFamily="34" charset="0"/>
        <a:ea typeface="宋体" pitchFamily="2" charset="-122"/>
        <a:cs typeface="+mn-cs"/>
      </a:defRPr>
    </a:lvl4pPr>
    <a:lvl5pPr marL="1828476" algn="l" rtl="0" fontAlgn="base">
      <a:spcBef>
        <a:spcPct val="30000"/>
      </a:spcBef>
      <a:spcAft>
        <a:spcPct val="0"/>
      </a:spcAft>
      <a:defRPr sz="1200" kern="1200">
        <a:solidFill>
          <a:schemeClr val="tx1"/>
        </a:solidFill>
        <a:latin typeface="Calibri" pitchFamily="34" charset="0"/>
        <a:ea typeface="宋体" pitchFamily="2" charset="-122"/>
        <a:cs typeface="+mn-cs"/>
      </a:defRPr>
    </a:lvl5pPr>
    <a:lvl6pPr marL="2285595" algn="l" defTabSz="914238" rtl="0" eaLnBrk="1" latinLnBrk="0" hangingPunct="1">
      <a:defRPr sz="1200" kern="1200">
        <a:solidFill>
          <a:schemeClr val="tx1"/>
        </a:solidFill>
        <a:latin typeface="+mn-lt"/>
        <a:ea typeface="+mn-ea"/>
        <a:cs typeface="+mn-cs"/>
      </a:defRPr>
    </a:lvl6pPr>
    <a:lvl7pPr marL="2742714" algn="l" defTabSz="914238" rtl="0" eaLnBrk="1" latinLnBrk="0" hangingPunct="1">
      <a:defRPr sz="1200" kern="1200">
        <a:solidFill>
          <a:schemeClr val="tx1"/>
        </a:solidFill>
        <a:latin typeface="+mn-lt"/>
        <a:ea typeface="+mn-ea"/>
        <a:cs typeface="+mn-cs"/>
      </a:defRPr>
    </a:lvl7pPr>
    <a:lvl8pPr marL="3199833" algn="l" defTabSz="914238" rtl="0" eaLnBrk="1" latinLnBrk="0" hangingPunct="1">
      <a:defRPr sz="1200" kern="1200">
        <a:solidFill>
          <a:schemeClr val="tx1"/>
        </a:solidFill>
        <a:latin typeface="+mn-lt"/>
        <a:ea typeface="+mn-ea"/>
        <a:cs typeface="+mn-cs"/>
      </a:defRPr>
    </a:lvl8pPr>
    <a:lvl9pPr marL="3656952" algn="l" defTabSz="91423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Introduction</a:t>
            </a:r>
            <a:r>
              <a:rPr lang="en-US" altLang="zh-CN" baseline="0" dirty="0" smtClean="0"/>
              <a:t> of myself. </a:t>
            </a:r>
            <a:endParaRPr lang="zh-CN" altLang="en-US" dirty="0"/>
          </a:p>
        </p:txBody>
      </p:sp>
      <p:sp>
        <p:nvSpPr>
          <p:cNvPr id="4" name="灯片编号占位符 3"/>
          <p:cNvSpPr>
            <a:spLocks noGrp="1"/>
          </p:cNvSpPr>
          <p:nvPr>
            <p:ph type="sldNum" sz="quarter" idx="10"/>
          </p:nvPr>
        </p:nvSpPr>
        <p:spPr/>
        <p:txBody>
          <a:bodyPr/>
          <a:lstStyle/>
          <a:p>
            <a:fld id="{E3D1208B-ABB5-48F0-93EC-79B837E3F925}" type="slidenum">
              <a:rPr lang="zh-CN" altLang="en-US" smtClean="0"/>
              <a:pPr/>
              <a:t>0</a:t>
            </a:fld>
            <a:endParaRPr lang="en-US" altLang="zh-C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r>
              <a:rPr lang="en-US" dirty="0" smtClean="0"/>
              <a:t>World is changing</a:t>
            </a:r>
            <a:r>
              <a:rPr lang="en-US" baseline="0" dirty="0" smtClean="0"/>
              <a:t>. Technology is change. Have you changed. </a:t>
            </a:r>
          </a:p>
          <a:p>
            <a:r>
              <a:rPr lang="en-US" baseline="0" dirty="0" smtClean="0"/>
              <a:t>Demography of our population has changed. (Point to the chart) </a:t>
            </a:r>
          </a:p>
          <a:p>
            <a:r>
              <a:rPr lang="en-US" baseline="0" dirty="0" smtClean="0"/>
              <a:t>We also face with issues like public safety, food safety, pollutions, traffic jams, Energy shortage …etc</a:t>
            </a:r>
          </a:p>
          <a:p>
            <a:endParaRPr lang="en-US" dirty="0"/>
          </a:p>
        </p:txBody>
      </p:sp>
      <p:sp>
        <p:nvSpPr>
          <p:cNvPr id="4" name="Slide Number Placeholder 3"/>
          <p:cNvSpPr>
            <a:spLocks noGrp="1"/>
          </p:cNvSpPr>
          <p:nvPr>
            <p:ph type="sldNum" sz="quarter" idx="10"/>
          </p:nvPr>
        </p:nvSpPr>
        <p:spPr/>
        <p:txBody>
          <a:bodyPr/>
          <a:lstStyle/>
          <a:p>
            <a:fld id="{E3D1208B-ABB5-48F0-93EC-79B837E3F925}" type="slidenum">
              <a:rPr lang="zh-CN" altLang="en-US" smtClean="0"/>
              <a:pPr/>
              <a:t>1</a:t>
            </a:fld>
            <a:endParaRPr lang="en-US" altLang="zh-CN"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zh-CN" baseline="0" dirty="0" smtClean="0"/>
              <a:t>many countries have started their initiative about build a smart city.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zh-CN"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CN" baseline="0" dirty="0" smtClean="0"/>
              <a:t>Any smart city can not be accomplished without connections, Intelligence applications, and many sensors.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zh-CN"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CN" baseline="0" dirty="0" smtClean="0"/>
              <a:t>Therefore the core infrastructure surrounding smart cities is (Point to the right hand chart) </a:t>
            </a:r>
          </a:p>
          <a:p>
            <a:endParaRPr lang="en-US" dirty="0"/>
          </a:p>
        </p:txBody>
      </p:sp>
      <p:sp>
        <p:nvSpPr>
          <p:cNvPr id="4" name="Slide Number Placeholder 3"/>
          <p:cNvSpPr>
            <a:spLocks noGrp="1"/>
          </p:cNvSpPr>
          <p:nvPr>
            <p:ph type="sldNum" sz="quarter" idx="10"/>
          </p:nvPr>
        </p:nvSpPr>
        <p:spPr/>
        <p:txBody>
          <a:bodyPr/>
          <a:lstStyle/>
          <a:p>
            <a:fld id="{E3D1208B-ABB5-48F0-93EC-79B837E3F925}" type="slidenum">
              <a:rPr lang="zh-CN" altLang="en-US" smtClean="0"/>
              <a:pPr/>
              <a:t>2</a:t>
            </a:fld>
            <a:endParaRPr lang="en-US" altLang="zh-CN"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zh-CN" baseline="0" dirty="0" smtClean="0"/>
              <a:t>many countries have started their initiative about build a smart city.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zh-CN"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CN" baseline="0" dirty="0" smtClean="0"/>
              <a:t>Any smart city can not be accomplished without connections, Intelligence applications, and many sensors.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zh-CN"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CN" baseline="0" dirty="0" smtClean="0"/>
              <a:t>Therefore the core infrastructure surrounding smart cities is (Point to the right hand chart) </a:t>
            </a:r>
          </a:p>
          <a:p>
            <a:endParaRPr lang="en-US" dirty="0"/>
          </a:p>
        </p:txBody>
      </p:sp>
      <p:sp>
        <p:nvSpPr>
          <p:cNvPr id="4" name="Slide Number Placeholder 3"/>
          <p:cNvSpPr>
            <a:spLocks noGrp="1"/>
          </p:cNvSpPr>
          <p:nvPr>
            <p:ph type="sldNum" sz="quarter" idx="10"/>
          </p:nvPr>
        </p:nvSpPr>
        <p:spPr/>
        <p:txBody>
          <a:bodyPr/>
          <a:lstStyle/>
          <a:p>
            <a:fld id="{E3D1208B-ABB5-48F0-93EC-79B837E3F925}" type="slidenum">
              <a:rPr lang="zh-CN" altLang="en-US" smtClean="0"/>
              <a:pPr/>
              <a:t>3</a:t>
            </a:fld>
            <a:endParaRPr lang="en-US" altLang="zh-CN"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zh-CN" baseline="0" dirty="0" smtClean="0"/>
              <a:t>many countries have started their initiative about build a smart city.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zh-CN"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CN" baseline="0" dirty="0" smtClean="0"/>
              <a:t>Any smart city can not be accomplished without connections, Intelligence applications, and many sensors.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zh-CN"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CN" baseline="0" dirty="0" smtClean="0"/>
              <a:t>Therefore the core infrastructure surrounding smart cities is (Point to the right hand chart) </a:t>
            </a:r>
          </a:p>
          <a:p>
            <a:endParaRPr lang="en-US" dirty="0"/>
          </a:p>
        </p:txBody>
      </p:sp>
      <p:sp>
        <p:nvSpPr>
          <p:cNvPr id="4" name="Slide Number Placeholder 3"/>
          <p:cNvSpPr>
            <a:spLocks noGrp="1"/>
          </p:cNvSpPr>
          <p:nvPr>
            <p:ph type="sldNum" sz="quarter" idx="10"/>
          </p:nvPr>
        </p:nvSpPr>
        <p:spPr/>
        <p:txBody>
          <a:bodyPr/>
          <a:lstStyle/>
          <a:p>
            <a:fld id="{E3D1208B-ABB5-48F0-93EC-79B837E3F925}" type="slidenum">
              <a:rPr lang="zh-CN" altLang="en-US" smtClean="0"/>
              <a:pPr/>
              <a:t>5</a:t>
            </a:fld>
            <a:endParaRPr lang="en-US" altLang="zh-CN"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zh-CN" baseline="0" dirty="0" smtClean="0"/>
              <a:t>many countries have started their initiative about build a smart city.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zh-CN"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CN" baseline="0" dirty="0" smtClean="0"/>
              <a:t>Any smart city can not be accomplished without connections, Intelligence applications, and many sensors.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zh-CN"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CN" baseline="0" dirty="0" smtClean="0"/>
              <a:t>Therefore the core infrastructure surrounding smart cities is (Point to the right hand chart) </a:t>
            </a:r>
          </a:p>
          <a:p>
            <a:endParaRPr lang="en-US" dirty="0"/>
          </a:p>
        </p:txBody>
      </p:sp>
      <p:sp>
        <p:nvSpPr>
          <p:cNvPr id="4" name="Slide Number Placeholder 3"/>
          <p:cNvSpPr>
            <a:spLocks noGrp="1"/>
          </p:cNvSpPr>
          <p:nvPr>
            <p:ph type="sldNum" sz="quarter" idx="10"/>
          </p:nvPr>
        </p:nvSpPr>
        <p:spPr/>
        <p:txBody>
          <a:bodyPr/>
          <a:lstStyle/>
          <a:p>
            <a:fld id="{E3D1208B-ABB5-48F0-93EC-79B837E3F925}" type="slidenum">
              <a:rPr lang="zh-CN" altLang="en-US" smtClean="0"/>
              <a:pPr/>
              <a:t>6</a:t>
            </a:fld>
            <a:endParaRPr lang="en-US" altLang="zh-CN"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3D1208B-ABB5-48F0-93EC-79B837E3F925}" type="slidenum">
              <a:rPr lang="zh-CN" altLang="en-US" smtClean="0"/>
              <a:pPr/>
              <a:t>7</a:t>
            </a:fld>
            <a:endParaRPr lang="en-US" altLang="zh-CN"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矩形 2"/>
          <p:cNvSpPr>
            <a:spLocks noGrp="1" noRot="1" noChangeAspect="1" noChangeArrowheads="1" noTextEdit="1"/>
          </p:cNvSpPr>
          <p:nvPr>
            <p:ph type="sldImg"/>
          </p:nvPr>
        </p:nvSpPr>
        <p:spPr>
          <a:xfrm>
            <a:off x="96838" y="742950"/>
            <a:ext cx="6619875" cy="3724275"/>
          </a:xfrm>
          <a:ln/>
        </p:spPr>
      </p:sp>
      <p:sp>
        <p:nvSpPr>
          <p:cNvPr id="54275" name="矩形 3"/>
          <p:cNvSpPr>
            <a:spLocks noGrp="1" noChangeArrowheads="1"/>
          </p:cNvSpPr>
          <p:nvPr>
            <p:ph type="body" idx="1"/>
          </p:nvPr>
        </p:nvSpPr>
        <p:spPr>
          <a:xfrm>
            <a:off x="906463" y="4716463"/>
            <a:ext cx="4984750" cy="44672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zh-CN" dirty="0" smtClean="0"/>
              <a:t>Play a video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zh-CN" sz="1200" kern="1200" dirty="0" smtClean="0">
                <a:solidFill>
                  <a:schemeClr val="tx1"/>
                </a:solidFill>
                <a:latin typeface="Calibri" pitchFamily="34" charset="0"/>
                <a:ea typeface="宋体" pitchFamily="2" charset="-122"/>
                <a:cs typeface="+mn-cs"/>
              </a:rPr>
              <a:t>We all know that Bosch neither produces cars nor manufacturer for engines, but its fuel injection system and other core engine components are assembled in almost all high-end cars, such as Mercedes-Benz, BMW, and Volkswagen. Huawei wants to be the "Bosch" in the ICT industry, and sticks to "Huawei Inside". And we want our</a:t>
            </a:r>
            <a:r>
              <a:rPr lang="en-US" altLang="zh-CN" sz="1200" kern="1200" baseline="0" dirty="0" smtClean="0">
                <a:solidFill>
                  <a:schemeClr val="tx1"/>
                </a:solidFill>
                <a:latin typeface="Calibri" pitchFamily="34" charset="0"/>
                <a:ea typeface="宋体" pitchFamily="2" charset="-122"/>
                <a:cs typeface="+mn-cs"/>
              </a:rPr>
              <a:t> partners</a:t>
            </a:r>
            <a:r>
              <a:rPr lang="en-US" altLang="zh-CN" sz="1200" kern="1200" dirty="0" smtClean="0">
                <a:solidFill>
                  <a:schemeClr val="tx1"/>
                </a:solidFill>
                <a:latin typeface="Calibri" pitchFamily="34" charset="0"/>
                <a:ea typeface="宋体" pitchFamily="2" charset="-122"/>
                <a:cs typeface="+mn-cs"/>
              </a:rPr>
              <a:t> to be the Car Maker for our solution. </a:t>
            </a:r>
            <a:endParaRPr lang="zh-CN" altLang="zh-CN" sz="1200" kern="1200" dirty="0" smtClean="0">
              <a:solidFill>
                <a:schemeClr val="tx1"/>
              </a:solidFill>
              <a:latin typeface="Calibri" pitchFamily="34" charset="0"/>
              <a:ea typeface="宋体" pitchFamily="2" charset="-122"/>
              <a:cs typeface="+mn-cs"/>
            </a:endParaRPr>
          </a:p>
          <a:p>
            <a:endParaRPr lang="en-US" altLang="zh-CN" dirty="0" smtClean="0"/>
          </a:p>
          <a:p>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E3D1208B-ABB5-48F0-93EC-79B837E3F925}" type="slidenum">
              <a:rPr lang="zh-CN" altLang="en-US" smtClean="0"/>
              <a:pPr/>
              <a:t>9</a:t>
            </a:fld>
            <a:endParaRPr lang="en-US" altLang="zh-C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Title 3"/>
          <p:cNvSpPr>
            <a:spLocks noGrp="1"/>
          </p:cNvSpPr>
          <p:nvPr>
            <p:ph type="title"/>
          </p:nvPr>
        </p:nvSpPr>
        <p:spPr>
          <a:xfrm>
            <a:off x="755651" y="1697513"/>
            <a:ext cx="5688013" cy="584775"/>
          </a:xfrm>
          <a:prstGeom prst="rect">
            <a:avLst/>
          </a:prstGeom>
        </p:spPr>
        <p:txBody>
          <a:bodyPr lIns="91424" tIns="45712" rIns="91424" bIns="45712"/>
          <a:lstStyle/>
          <a:p>
            <a:r>
              <a:rPr lang="en-US" smtClean="0"/>
              <a:t>Click to edit Master title style</a:t>
            </a:r>
            <a:endParaRPr lang="en-US"/>
          </a:p>
        </p:txBody>
      </p:sp>
    </p:spTree>
    <p:extLst>
      <p:ext uri="{BB962C8B-B14F-4D97-AF65-F5344CB8AC3E}">
        <p14:creationId xmlns="" xmlns:p14="http://schemas.microsoft.com/office/powerpoint/2010/main" val="2404942301"/>
      </p:ext>
    </p:extLst>
  </p:cSld>
  <p:clrMapOvr>
    <a:masterClrMapping/>
  </p:clrMapOvr>
  <p:transition advTm="8000">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755650" y="244081"/>
            <a:ext cx="7632700" cy="653653"/>
          </a:xfrm>
          <a:prstGeom prst="rect">
            <a:avLst/>
          </a:prstGeom>
        </p:spPr>
        <p:txBody>
          <a:bodyPr lIns="68550" tIns="34275" rIns="68550" bIns="34275"/>
          <a:lstStyle>
            <a:lvl1pPr>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755650" y="1221584"/>
            <a:ext cx="7632700" cy="3145631"/>
          </a:xfrm>
          <a:prstGeom prst="rect">
            <a:avLst/>
          </a:prstGeom>
        </p:spPr>
        <p:txBody>
          <a:bodyPr lIns="68550" tIns="34275" rIns="68550" bIns="34275"/>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 xmlns:p14="http://schemas.microsoft.com/office/powerpoint/2010/main" val="155205996"/>
      </p:ext>
    </p:extLst>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486" y="206016"/>
            <a:ext cx="8229030" cy="857021"/>
          </a:xfrm>
          <a:prstGeom prst="rect">
            <a:avLst/>
          </a:prstGeom>
        </p:spPr>
        <p:txBody>
          <a:bodyPr lIns="65277" tIns="32638" rIns="65277" bIns="32638"/>
          <a:lstStyle/>
          <a:p>
            <a:r>
              <a:rPr lang="zh-CN" altLang="en-US" smtClean="0"/>
              <a:t>单击此处编辑母版标题样式</a:t>
            </a:r>
            <a:endParaRPr lang="zh-CN" altLang="en-US"/>
          </a:p>
        </p:txBody>
      </p:sp>
      <p:sp>
        <p:nvSpPr>
          <p:cNvPr id="3" name="日期占位符 3"/>
          <p:cNvSpPr>
            <a:spLocks noGrp="1"/>
          </p:cNvSpPr>
          <p:nvPr>
            <p:ph type="dt" sz="half" idx="10"/>
          </p:nvPr>
        </p:nvSpPr>
        <p:spPr>
          <a:xfrm>
            <a:off x="457488" y="4767181"/>
            <a:ext cx="2133573" cy="273312"/>
          </a:xfrm>
          <a:prstGeom prst="rect">
            <a:avLst/>
          </a:prstGeom>
        </p:spPr>
        <p:txBody>
          <a:bodyPr lIns="65277" tIns="32638" rIns="65277" bIns="32638"/>
          <a:lstStyle>
            <a:lvl1pPr>
              <a:defRPr/>
            </a:lvl1pPr>
          </a:lstStyle>
          <a:p>
            <a:pPr>
              <a:defRPr/>
            </a:pPr>
            <a:endParaRPr lang="zh-CN" altLang="en-US">
              <a:solidFill>
                <a:srgbClr val="000000"/>
              </a:solidFill>
            </a:endParaRPr>
          </a:p>
        </p:txBody>
      </p:sp>
      <p:sp>
        <p:nvSpPr>
          <p:cNvPr id="4" name="页脚占位符 4"/>
          <p:cNvSpPr>
            <a:spLocks noGrp="1"/>
          </p:cNvSpPr>
          <p:nvPr>
            <p:ph type="ftr" sz="quarter" idx="11"/>
          </p:nvPr>
        </p:nvSpPr>
        <p:spPr>
          <a:xfrm>
            <a:off x="3124248" y="4767181"/>
            <a:ext cx="2895505" cy="273312"/>
          </a:xfrm>
          <a:prstGeom prst="rect">
            <a:avLst/>
          </a:prstGeom>
        </p:spPr>
        <p:txBody>
          <a:bodyPr lIns="65277" tIns="32638" rIns="65277" bIns="32638"/>
          <a:lstStyle>
            <a:lvl1pPr>
              <a:defRPr/>
            </a:lvl1pPr>
          </a:lstStyle>
          <a:p>
            <a:pPr>
              <a:defRPr/>
            </a:pPr>
            <a:endParaRPr lang="zh-CN" altLang="en-US">
              <a:solidFill>
                <a:srgbClr val="000000"/>
              </a:solidFill>
            </a:endParaRPr>
          </a:p>
        </p:txBody>
      </p:sp>
      <p:sp>
        <p:nvSpPr>
          <p:cNvPr id="5" name="灯片编号占位符 5"/>
          <p:cNvSpPr>
            <a:spLocks noGrp="1"/>
          </p:cNvSpPr>
          <p:nvPr>
            <p:ph type="sldNum" sz="quarter" idx="12"/>
          </p:nvPr>
        </p:nvSpPr>
        <p:spPr>
          <a:xfrm>
            <a:off x="6552945" y="4767181"/>
            <a:ext cx="2133573" cy="273312"/>
          </a:xfrm>
          <a:prstGeom prst="rect">
            <a:avLst/>
          </a:prstGeom>
        </p:spPr>
        <p:txBody>
          <a:bodyPr lIns="65277" tIns="32638" rIns="65277" bIns="32638"/>
          <a:lstStyle>
            <a:lvl1pPr>
              <a:defRPr/>
            </a:lvl1pPr>
          </a:lstStyle>
          <a:p>
            <a:pPr>
              <a:defRPr/>
            </a:pPr>
            <a:fld id="{6F2421E5-8E78-4019-BD05-7CDB76C5E4D3}" type="slidenum">
              <a:rPr lang="zh-CN" altLang="en-US">
                <a:solidFill>
                  <a:srgbClr val="000000"/>
                </a:solidFill>
              </a:rPr>
              <a:pPr>
                <a:defRPr/>
              </a:pPr>
              <a:t>‹#›</a:t>
            </a:fld>
            <a:endParaRPr lang="zh-CN" altLang="en-US">
              <a:solidFill>
                <a:srgbClr val="000000"/>
              </a:solidFill>
            </a:endParaRPr>
          </a:p>
        </p:txBody>
      </p:sp>
    </p:spTree>
    <p:extLst>
      <p:ext uri="{BB962C8B-B14F-4D97-AF65-F5344CB8AC3E}">
        <p14:creationId xmlns="" xmlns:p14="http://schemas.microsoft.com/office/powerpoint/2010/main" val="2614247726"/>
      </p:ext>
    </p:extLst>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空白">
    <p:spTree>
      <p:nvGrpSpPr>
        <p:cNvPr id="1" name=""/>
        <p:cNvGrpSpPr/>
        <p:nvPr/>
      </p:nvGrpSpPr>
      <p:grpSpPr>
        <a:xfrm>
          <a:off x="0" y="0"/>
          <a:ext cx="0" cy="0"/>
          <a:chOff x="0" y="0"/>
          <a:chExt cx="0" cy="0"/>
        </a:xfrm>
      </p:grpSpPr>
      <p:sp>
        <p:nvSpPr>
          <p:cNvPr id="2" name="Rectangle 13"/>
          <p:cNvSpPr>
            <a:spLocks noGrp="1" noChangeArrowheads="1"/>
          </p:cNvSpPr>
          <p:nvPr>
            <p:ph type="title"/>
          </p:nvPr>
        </p:nvSpPr>
        <p:spPr bwMode="auto">
          <a:xfrm>
            <a:off x="323528" y="244084"/>
            <a:ext cx="8640960" cy="65365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40036" rIns="80074" bIns="40036" numCol="1" anchor="ctr" anchorCtr="0" compatLnSpc="1">
            <a:prstTxWarp prst="textNoShape">
              <a:avLst/>
            </a:prstTxWarp>
          </a:bodyPr>
          <a:lstStyle>
            <a:lvl1pPr>
              <a:defRPr baseline="0">
                <a:solidFill>
                  <a:srgbClr val="C00000"/>
                </a:solidFill>
              </a:defRPr>
            </a:lvl1pPr>
          </a:lstStyle>
          <a:p>
            <a:pPr lvl="0"/>
            <a:r>
              <a:rPr lang="zh-CN" altLang="en-US" dirty="0" smtClean="0"/>
              <a:t>单击此处编辑母版标题样式</a:t>
            </a:r>
          </a:p>
        </p:txBody>
      </p:sp>
      <p:pic>
        <p:nvPicPr>
          <p:cNvPr id="3" name="Picture 1" descr="D:\市场代表\DC2市场代表工作\BLUE.png"/>
          <p:cNvPicPr>
            <a:picLocks noChangeAspect="1" noChangeArrowheads="1"/>
          </p:cNvPicPr>
          <p:nvPr userDrawn="1"/>
        </p:nvPicPr>
        <p:blipFill>
          <a:blip r:embed="rId2" cstate="screen">
            <a:extLst>
              <a:ext uri="{28A0092B-C50C-407E-A947-70E740481C1C}">
                <a14:useLocalDpi xmlns="" xmlns:a14="http://schemas.microsoft.com/office/drawing/2010/main" val="0"/>
              </a:ext>
            </a:extLst>
          </a:blip>
          <a:srcRect/>
          <a:stretch>
            <a:fillRect/>
          </a:stretch>
        </p:blipFill>
        <p:spPr bwMode="auto">
          <a:xfrm>
            <a:off x="7020272" y="4731991"/>
            <a:ext cx="475429" cy="323060"/>
          </a:xfrm>
          <a:prstGeom prst="rect">
            <a:avLst/>
          </a:prstGeom>
          <a:noFill/>
        </p:spPr>
      </p:pic>
    </p:spTree>
  </p:cSld>
  <p:clrMapOvr>
    <a:masterClrMapping/>
  </p:clrMapOvr>
  <p:transition>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节标题">
    <p:spTree>
      <p:nvGrpSpPr>
        <p:cNvPr id="1" name=""/>
        <p:cNvGrpSpPr/>
        <p:nvPr/>
      </p:nvGrpSpPr>
      <p:grpSpPr>
        <a:xfrm>
          <a:off x="0" y="0"/>
          <a:ext cx="0" cy="0"/>
          <a:chOff x="0" y="0"/>
          <a:chExt cx="0" cy="0"/>
        </a:xfrm>
      </p:grpSpPr>
      <p:sp>
        <p:nvSpPr>
          <p:cNvPr id="2" name="标题 1"/>
          <p:cNvSpPr>
            <a:spLocks noGrp="1"/>
          </p:cNvSpPr>
          <p:nvPr>
            <p:ph type="title"/>
          </p:nvPr>
        </p:nvSpPr>
        <p:spPr>
          <a:xfrm>
            <a:off x="585755" y="87482"/>
            <a:ext cx="7772757" cy="1021556"/>
          </a:xfrm>
          <a:prstGeom prst="rect">
            <a:avLst/>
          </a:prstGeom>
          <a:noFill/>
          <a:ln w="9525" algn="ctr">
            <a:noFill/>
            <a:miter lim="800000"/>
            <a:headEnd/>
            <a:tailEnd/>
          </a:ln>
          <a:effectLst/>
        </p:spPr>
        <p:txBody>
          <a:bodyPr vert="horz" wrap="square" lIns="68550" tIns="34275" rIns="68550" bIns="34275" numCol="1" anchor="ctr" anchorCtr="0" compatLnSpc="1">
            <a:prstTxWarp prst="textNoShape">
              <a:avLst/>
            </a:prstTxWarp>
          </a:bodyPr>
          <a:lstStyle>
            <a:lvl1pPr marL="0" indent="0">
              <a:buFont typeface="Arial" pitchFamily="34" charset="0"/>
              <a:buNone/>
              <a:defRPr lang="zh-CN" altLang="en-US" dirty="0">
                <a:latin typeface="+mj-lt"/>
                <a:ea typeface="黑体" pitchFamily="49" charset="-122"/>
              </a:defRPr>
            </a:lvl1pPr>
          </a:lstStyle>
          <a:p>
            <a:pPr lvl="0"/>
            <a:r>
              <a:rPr lang="zh-CN" altLang="en-US" dirty="0" smtClean="0"/>
              <a:t>单击此处编辑母版标题样式</a:t>
            </a:r>
            <a:endParaRPr lang="zh-CN" altLang="en-US" dirty="0"/>
          </a:p>
        </p:txBody>
      </p:sp>
      <p:sp>
        <p:nvSpPr>
          <p:cNvPr id="5" name="文本占位符 4"/>
          <p:cNvSpPr>
            <a:spLocks noGrp="1"/>
          </p:cNvSpPr>
          <p:nvPr>
            <p:ph type="body" sz="quarter" idx="10"/>
          </p:nvPr>
        </p:nvSpPr>
        <p:spPr>
          <a:xfrm>
            <a:off x="684439" y="1285881"/>
            <a:ext cx="7775137" cy="3121819"/>
          </a:xfrm>
          <a:prstGeom prst="rect">
            <a:avLst/>
          </a:prstGeom>
        </p:spPr>
        <p:txBody>
          <a:bodyPr lIns="68550" tIns="34275" rIns="68550" bIns="34275"/>
          <a:lstStyle>
            <a:lvl1pPr marL="199937" indent="-199937">
              <a:buClr>
                <a:schemeClr val="tx1">
                  <a:lumMod val="65000"/>
                  <a:lumOff val="35000"/>
                </a:schemeClr>
              </a:buClr>
              <a:buSzPct val="70000"/>
              <a:buFont typeface="Wingdings" pitchFamily="2" charset="2"/>
              <a:buChar char="l"/>
              <a:defRPr sz="1500" b="0">
                <a:solidFill>
                  <a:srgbClr val="333333"/>
                </a:solidFill>
                <a:latin typeface="+mn-lt"/>
                <a:ea typeface="+mn-ea"/>
              </a:defRPr>
            </a:lvl1pPr>
          </a:lstStyle>
          <a:p>
            <a:pPr lvl="0"/>
            <a:r>
              <a:rPr lang="zh-CN" altLang="en-US" dirty="0" smtClean="0"/>
              <a:t>单击此处编辑母版文本样式</a:t>
            </a:r>
            <a:endParaRPr lang="zh-CN" altLang="en-US" dirty="0"/>
          </a:p>
        </p:txBody>
      </p:sp>
    </p:spTree>
  </p:cSld>
  <p:clrMapOvr>
    <a:masterClrMapping/>
  </p:clrMapOvr>
  <p:transition>
    <p:wip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2_Custom Layout">
    <p:spTree>
      <p:nvGrpSpPr>
        <p:cNvPr id="1" name=""/>
        <p:cNvGrpSpPr/>
        <p:nvPr/>
      </p:nvGrpSpPr>
      <p:grpSpPr>
        <a:xfrm>
          <a:off x="0" y="0"/>
          <a:ext cx="0" cy="0"/>
          <a:chOff x="0" y="0"/>
          <a:chExt cx="0" cy="0"/>
        </a:xfrm>
      </p:grpSpPr>
    </p:spTree>
  </p:cSld>
  <p:clrMapOvr>
    <a:masterClrMapping/>
  </p:clrMapOvr>
  <p:transition advTm="8000">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55650" y="276776"/>
            <a:ext cx="7632700" cy="559338"/>
          </a:xfrm>
          <a:prstGeom prst="rect">
            <a:avLst/>
          </a:prstGeom>
        </p:spPr>
        <p:txBody>
          <a:bodyPr lIns="91424" tIns="45712" rIns="91424" bIns="45712"/>
          <a:lstStyle/>
          <a:p>
            <a:r>
              <a:rPr lang="en-US" smtClean="0"/>
              <a:t>Click to edit Master title style</a:t>
            </a:r>
            <a:endParaRPr lang="en-US"/>
          </a:p>
        </p:txBody>
      </p:sp>
    </p:spTree>
  </p:cSld>
  <p:clrMapOvr>
    <a:masterClrMapping/>
  </p:clrMapOvr>
  <p:transition advTm="8000">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98076" y="6304"/>
            <a:ext cx="8648211" cy="878558"/>
          </a:xfrm>
          <a:prstGeom prst="rect">
            <a:avLst/>
          </a:prstGeom>
        </p:spPr>
        <p:txBody>
          <a:bodyPr lIns="72536" tIns="36267" rIns="72536" bIns="36267"/>
          <a:lstStyle/>
          <a:p>
            <a:r>
              <a:rPr lang="zh-CN" altLang="en-US" smtClean="0"/>
              <a:t>单击此处编辑母版标题样式</a:t>
            </a:r>
            <a:endParaRPr lang="zh-CN" altLang="en-US"/>
          </a:p>
        </p:txBody>
      </p:sp>
    </p:spTree>
  </p:cSld>
  <p:clrMapOvr>
    <a:masterClrMapping/>
  </p:clrMapOvr>
  <p:transition>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pic>
        <p:nvPicPr>
          <p:cNvPr id="16" name="Picture 4" descr="\\Bchief-server\共享\华为\2014\6月\D-201406025-解决方案重装旅课程开发相应VI物料-郑朴芳-杜\文件\ppt 图\0623\重装旅课程-ppt-红色-16.png"/>
          <p:cNvPicPr>
            <a:picLocks noChangeAspect="1" noChangeArrowheads="1"/>
          </p:cNvPicPr>
          <p:nvPr userDrawn="1"/>
        </p:nvPicPr>
        <p:blipFill>
          <a:blip r:embed="rId2" cstate="print"/>
          <a:stretch>
            <a:fillRect/>
          </a:stretch>
        </p:blipFill>
        <p:spPr bwMode="auto">
          <a:xfrm>
            <a:off x="395557" y="4692812"/>
            <a:ext cx="1959831" cy="327212"/>
          </a:xfrm>
          <a:prstGeom prst="rect">
            <a:avLst/>
          </a:prstGeom>
          <a:noFill/>
        </p:spPr>
      </p:pic>
      <p:pic>
        <p:nvPicPr>
          <p:cNvPr id="9" name="Picture 2" descr="\\Bchief-server\共享\华为\2014\6月\D-201406025-解决方案重装旅课程开发相应VI物料-郑朴芳-杜\文件\ppt 图\0623\new 重装旅课程-ppt-红色aa-14.png"/>
          <p:cNvPicPr>
            <a:picLocks noChangeAspect="1" noChangeArrowheads="1"/>
          </p:cNvPicPr>
          <p:nvPr userDrawn="1"/>
        </p:nvPicPr>
        <p:blipFill>
          <a:blip r:embed="rId3" cstate="print"/>
          <a:srcRect t="5703" r="4579"/>
          <a:stretch>
            <a:fillRect/>
          </a:stretch>
        </p:blipFill>
        <p:spPr bwMode="auto">
          <a:xfrm>
            <a:off x="5441146" y="6999"/>
            <a:ext cx="3702854" cy="3659237"/>
          </a:xfrm>
          <a:prstGeom prst="rect">
            <a:avLst/>
          </a:prstGeom>
          <a:noFill/>
        </p:spPr>
      </p:pic>
      <p:sp>
        <p:nvSpPr>
          <p:cNvPr id="4" name="灯片编号占位符 3"/>
          <p:cNvSpPr txBox="1">
            <a:spLocks/>
          </p:cNvSpPr>
          <p:nvPr userDrawn="1"/>
        </p:nvSpPr>
        <p:spPr>
          <a:xfrm>
            <a:off x="8100392" y="4745041"/>
            <a:ext cx="971600" cy="274637"/>
          </a:xfrm>
          <a:prstGeom prst="rect">
            <a:avLst/>
          </a:prstGeom>
        </p:spPr>
        <p:txBody>
          <a:bodyPr vert="horz" lIns="91397" tIns="45699" rIns="91397" bIns="45699" rtlCol="0" anchor="ctr"/>
          <a:lstStyle>
            <a:lvl1pPr>
              <a:defRPr>
                <a:solidFill>
                  <a:schemeClr val="tx1">
                    <a:lumMod val="75000"/>
                    <a:lumOff val="25000"/>
                  </a:schemeClr>
                </a:solidFill>
              </a:defRPr>
            </a:lvl1pPr>
          </a:lstStyle>
          <a:p>
            <a:pPr algn="r" defTabSz="913970">
              <a:defRPr/>
            </a:pPr>
            <a:fld id="{09A33598-57A2-44BB-BE27-14A2C0143003}" type="slidenum">
              <a:rPr lang="zh-CN" altLang="en-US" sz="1200" smtClean="0">
                <a:solidFill>
                  <a:srgbClr val="000000">
                    <a:lumMod val="75000"/>
                    <a:lumOff val="25000"/>
                  </a:srgbClr>
                </a:solidFill>
              </a:rPr>
              <a:pPr algn="r" defTabSz="913970">
                <a:defRPr/>
              </a:pPr>
              <a:t>‹#›</a:t>
            </a:fld>
            <a:endParaRPr lang="zh-CN" altLang="en-US" sz="1200" dirty="0">
              <a:solidFill>
                <a:srgbClr val="000000">
                  <a:lumMod val="75000"/>
                  <a:lumOff val="25000"/>
                </a:srgbClr>
              </a:solidFill>
            </a:endParaRPr>
          </a:p>
        </p:txBody>
      </p:sp>
      <p:cxnSp>
        <p:nvCxnSpPr>
          <p:cNvPr id="6" name="直接连接符 5"/>
          <p:cNvCxnSpPr/>
          <p:nvPr userDrawn="1"/>
        </p:nvCxnSpPr>
        <p:spPr>
          <a:xfrm>
            <a:off x="450168" y="674245"/>
            <a:ext cx="8335107" cy="1587"/>
          </a:xfrm>
          <a:prstGeom prst="line">
            <a:avLst/>
          </a:prstGeom>
          <a:ln>
            <a:solidFill>
              <a:srgbClr val="F3981C"/>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Title 1"/>
          <p:cNvSpPr>
            <a:spLocks noGrp="1"/>
          </p:cNvSpPr>
          <p:nvPr>
            <p:ph type="title"/>
          </p:nvPr>
        </p:nvSpPr>
        <p:spPr>
          <a:xfrm>
            <a:off x="755650" y="276776"/>
            <a:ext cx="7632700" cy="559338"/>
          </a:xfrm>
          <a:prstGeom prst="rect">
            <a:avLst/>
          </a:prstGeom>
        </p:spPr>
        <p:txBody>
          <a:bodyPr lIns="91346" tIns="45676" rIns="91346" bIns="45676"/>
          <a:lstStyle>
            <a:lvl1pPr>
              <a:defRPr sz="2800" baseline="0">
                <a:solidFill>
                  <a:srgbClr val="C00000"/>
                </a:solidFill>
              </a:defRPr>
            </a:lvl1pPr>
          </a:lstStyle>
          <a:p>
            <a:r>
              <a:rPr lang="zh-CN" altLang="en-US" dirty="0" smtClean="0"/>
              <a:t>单击此处编辑母版标题样式</a:t>
            </a:r>
            <a:endParaRPr lang="en-US" dirty="0"/>
          </a:p>
        </p:txBody>
      </p:sp>
      <p:sp>
        <p:nvSpPr>
          <p:cNvPr id="3" name="内容占位符 2"/>
          <p:cNvSpPr txBox="1">
            <a:spLocks/>
          </p:cNvSpPr>
          <p:nvPr userDrawn="1"/>
        </p:nvSpPr>
        <p:spPr>
          <a:xfrm>
            <a:off x="432335" y="805794"/>
            <a:ext cx="8405028" cy="3926197"/>
          </a:xfrm>
          <a:prstGeom prst="rect">
            <a:avLst/>
          </a:prstGeom>
        </p:spPr>
        <p:txBody>
          <a:bodyPr lIns="68550" tIns="34275" rIns="68550" bIns="34275"/>
          <a:lstStyle/>
          <a:p>
            <a:pPr marL="342550" indent="-342550">
              <a:lnSpc>
                <a:spcPct val="120000"/>
              </a:lnSpc>
              <a:buClr>
                <a:srgbClr val="777777"/>
              </a:buClr>
              <a:buSzPct val="60000"/>
              <a:buFont typeface="Wingdings" pitchFamily="2" charset="2"/>
              <a:buChar char="l"/>
              <a:defRPr/>
            </a:pPr>
            <a:endParaRPr lang="en-US" altLang="zh-CN" sz="1200" kern="0" dirty="0" smtClean="0">
              <a:solidFill>
                <a:srgbClr val="000000"/>
              </a:solidFill>
              <a:latin typeface="FrutigerNext LT Medium"/>
              <a:ea typeface="华文细黑"/>
            </a:endParaRPr>
          </a:p>
        </p:txBody>
      </p:sp>
      <p:sp>
        <p:nvSpPr>
          <p:cNvPr id="4" name="内容占位符 2"/>
          <p:cNvSpPr txBox="1">
            <a:spLocks/>
          </p:cNvSpPr>
          <p:nvPr userDrawn="1"/>
        </p:nvSpPr>
        <p:spPr>
          <a:xfrm>
            <a:off x="546605" y="920094"/>
            <a:ext cx="8405028" cy="3926197"/>
          </a:xfrm>
          <a:prstGeom prst="rect">
            <a:avLst/>
          </a:prstGeom>
        </p:spPr>
        <p:txBody>
          <a:bodyPr lIns="68550" tIns="34275" rIns="68550" bIns="34275"/>
          <a:lstStyle/>
          <a:p>
            <a:pPr marL="342550" indent="-342550">
              <a:lnSpc>
                <a:spcPct val="120000"/>
              </a:lnSpc>
              <a:buClr>
                <a:srgbClr val="777777"/>
              </a:buClr>
              <a:buSzPct val="60000"/>
              <a:buFont typeface="Wingdings" pitchFamily="2" charset="2"/>
              <a:buNone/>
              <a:defRPr/>
            </a:pPr>
            <a:r>
              <a:rPr lang="en-US" altLang="zh-CN" kern="0" dirty="0" smtClean="0">
                <a:solidFill>
                  <a:srgbClr val="FF0000"/>
                </a:solidFill>
                <a:latin typeface="FrutigerNext LT Regular" pitchFamily="34" charset="0"/>
                <a:ea typeface="黑体" pitchFamily="49" charset="-122"/>
              </a:rPr>
              <a:t> </a:t>
            </a:r>
          </a:p>
        </p:txBody>
      </p:sp>
    </p:spTree>
  </p:cSld>
  <p:clrMapOvr>
    <a:masterClrMapping/>
  </p:clrMapOvr>
  <p:transition advTm="8000">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55650" y="276776"/>
            <a:ext cx="7632700" cy="559338"/>
          </a:xfrm>
          <a:prstGeom prst="rect">
            <a:avLst/>
          </a:prstGeom>
        </p:spPr>
        <p:txBody>
          <a:bodyPr lIns="91424" tIns="45712" rIns="91424" bIns="45712"/>
          <a:lstStyle/>
          <a:p>
            <a:r>
              <a:rPr lang="en-US" smtClean="0"/>
              <a:t>Click to edit Master title style</a:t>
            </a:r>
            <a:endParaRPr lang="en-US"/>
          </a:p>
        </p:txBody>
      </p:sp>
      <p:sp>
        <p:nvSpPr>
          <p:cNvPr id="4" name="Content Placeholder 3"/>
          <p:cNvSpPr>
            <a:spLocks noGrp="1"/>
          </p:cNvSpPr>
          <p:nvPr>
            <p:ph sz="quarter" idx="10"/>
          </p:nvPr>
        </p:nvSpPr>
        <p:spPr>
          <a:xfrm>
            <a:off x="755650" y="972764"/>
            <a:ext cx="7596000" cy="3600000"/>
          </a:xfrm>
          <a:prstGeom prst="rect">
            <a:avLst/>
          </a:prstGeom>
        </p:spPr>
        <p:txBody>
          <a:bodyPr lIns="91424" tIns="45712" rIns="91424" bIns="45712"/>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advTm="8000">
    <p:wip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85637" y="205980"/>
            <a:ext cx="7907885" cy="408171"/>
          </a:xfrm>
          <a:prstGeom prst="rect">
            <a:avLst/>
          </a:prstGeom>
        </p:spPr>
        <p:txBody>
          <a:bodyPr lIns="68543" tIns="34271" rIns="68543" bIns="34271"/>
          <a:lstStyle>
            <a:lvl1pPr>
              <a:defRPr lang="zh-CN" altLang="en-US"/>
            </a:lvl1pPr>
          </a:lstStyle>
          <a:p>
            <a:r>
              <a:rPr lang="zh-CN" altLang="en-US" smtClean="0"/>
              <a:t>单击此处编辑母版标题样式</a:t>
            </a:r>
            <a:endParaRPr lang="zh-CN" altLang="en-US"/>
          </a:p>
        </p:txBody>
      </p:sp>
    </p:spTree>
  </p:cSld>
  <p:clrMapOvr>
    <a:masterClrMapping/>
  </p:clrMapOvr>
  <p:transition>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6" name="Content Placeholder 2"/>
          <p:cNvSpPr>
            <a:spLocks noGrp="1"/>
          </p:cNvSpPr>
          <p:nvPr>
            <p:ph idx="1"/>
          </p:nvPr>
        </p:nvSpPr>
        <p:spPr>
          <a:xfrm>
            <a:off x="659436" y="1200154"/>
            <a:ext cx="7908453" cy="3394472"/>
          </a:xfrm>
          <a:prstGeom prst="rect">
            <a:avLst/>
          </a:prstGeom>
        </p:spPr>
        <p:txBody>
          <a:bodyPr lIns="68550" tIns="34275" rIns="68550" bIns="34275"/>
          <a:lstStyle>
            <a:lvl1pPr>
              <a:defRPr sz="1500"/>
            </a:lvl1pPr>
            <a:lvl2pPr>
              <a:defRPr sz="1500"/>
            </a:lvl2pPr>
            <a:lvl3pPr>
              <a:defRPr sz="12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13"/>
          <p:cNvSpPr>
            <a:spLocks noGrp="1" noChangeArrowheads="1"/>
          </p:cNvSpPr>
          <p:nvPr>
            <p:ph type="title"/>
          </p:nvPr>
        </p:nvSpPr>
        <p:spPr bwMode="auto">
          <a:xfrm>
            <a:off x="657054" y="244109"/>
            <a:ext cx="7828702" cy="653653"/>
          </a:xfrm>
          <a:prstGeom prst="rect">
            <a:avLst/>
          </a:prstGeom>
          <a:noFill/>
          <a:ln w="9525">
            <a:noFill/>
            <a:miter lim="800000"/>
            <a:headEnd/>
            <a:tailEnd/>
          </a:ln>
          <a:effectLst/>
        </p:spPr>
        <p:txBody>
          <a:bodyPr vert="horz" wrap="square" lIns="0" tIns="29914" rIns="59810" bIns="29914" numCol="1" anchor="ctr" anchorCtr="0" compatLnSpc="1">
            <a:prstTxWarp prst="textNoShape">
              <a:avLst/>
            </a:prstTxWarp>
          </a:bodyPr>
          <a:lstStyle/>
          <a:p>
            <a:pPr lvl="0"/>
            <a:r>
              <a:rPr lang="en-US" altLang="zh-CN" smtClean="0"/>
              <a:t>Click to edit Master title style</a:t>
            </a:r>
            <a:endParaRPr lang="zh-CN" altLang="en-US" smtClean="0"/>
          </a:p>
        </p:txBody>
      </p:sp>
    </p:spTree>
  </p:cSld>
  <p:clrMapOvr>
    <a:masterClrMapping/>
  </p:clrMapOvr>
  <p:transition>
    <p:wip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55650" y="276776"/>
            <a:ext cx="7632700" cy="559338"/>
          </a:xfrm>
          <a:prstGeom prst="rect">
            <a:avLst/>
          </a:prstGeom>
        </p:spPr>
        <p:txBody>
          <a:bodyPr lIns="91424" tIns="45712" rIns="91424" bIns="45712"/>
          <a:lstStyle/>
          <a:p>
            <a:r>
              <a:rPr lang="en-US" smtClean="0"/>
              <a:t>Click to edit Master title style</a:t>
            </a:r>
            <a:endParaRPr lang="en-US"/>
          </a:p>
        </p:txBody>
      </p:sp>
      <p:sp>
        <p:nvSpPr>
          <p:cNvPr id="4" name="Content Placeholder 3"/>
          <p:cNvSpPr>
            <a:spLocks noGrp="1"/>
          </p:cNvSpPr>
          <p:nvPr>
            <p:ph sz="quarter" idx="10"/>
          </p:nvPr>
        </p:nvSpPr>
        <p:spPr>
          <a:xfrm>
            <a:off x="755650" y="972764"/>
            <a:ext cx="7596000" cy="3600000"/>
          </a:xfrm>
          <a:prstGeom prst="rect">
            <a:avLst/>
          </a:prstGeom>
        </p:spPr>
        <p:txBody>
          <a:bodyPr lIns="91424" tIns="45712" rIns="91424" bIns="45712"/>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advTm="8000">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55650" y="276776"/>
            <a:ext cx="7632700" cy="559338"/>
          </a:xfrm>
          <a:prstGeom prst="rect">
            <a:avLst/>
          </a:prstGeom>
        </p:spPr>
        <p:txBody>
          <a:bodyPr lIns="91424" tIns="45712" rIns="91424" bIns="45712"/>
          <a:lstStyle/>
          <a:p>
            <a:r>
              <a:rPr lang="en-US" smtClean="0"/>
              <a:t>Click to edit Master title style</a:t>
            </a:r>
            <a:endParaRPr lang="en-US"/>
          </a:p>
        </p:txBody>
      </p:sp>
    </p:spTree>
  </p:cSld>
  <p:clrMapOvr>
    <a:masterClrMapping/>
  </p:clrMapOvr>
  <p:transition advTm="8000">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04826" y="474113"/>
            <a:ext cx="8101013" cy="369332"/>
          </a:xfrm>
          <a:prstGeom prst="rect">
            <a:avLst/>
          </a:prstGeom>
        </p:spPr>
        <p:txBody>
          <a:bodyPr wrap="square" lIns="0" tIns="0" rIns="0" bIns="0">
            <a:spAutoFit/>
          </a:bodyPr>
          <a:lstStyle>
            <a:lvl1pPr>
              <a:defRPr sz="2400" b="0">
                <a:solidFill>
                  <a:srgbClr val="C00000"/>
                </a:solidFill>
              </a:defRPr>
            </a:lvl1pPr>
          </a:lstStyle>
          <a:p>
            <a:r>
              <a:rPr lang="en-US" dirty="0" smtClean="0"/>
              <a:t>Click to edit Master title style</a:t>
            </a:r>
            <a:endParaRPr lang="en-US" dirty="0"/>
          </a:p>
        </p:txBody>
      </p:sp>
    </p:spTree>
  </p:cSld>
  <p:clrMapOvr>
    <a:masterClrMapping/>
  </p:clrMapOvr>
  <p:transition advTm="8000">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73389" y="252610"/>
            <a:ext cx="7841173" cy="569751"/>
          </a:xfrm>
          <a:prstGeom prst="rect">
            <a:avLst/>
          </a:prstGeom>
          <a:noFill/>
          <a:ln w="9525" algn="ctr">
            <a:noFill/>
            <a:miter lim="800000"/>
            <a:headEnd/>
            <a:tailEnd/>
          </a:ln>
          <a:effectLst/>
        </p:spPr>
        <p:txBody>
          <a:bodyPr vert="horz" wrap="square" lIns="68542" tIns="34270" rIns="68542" bIns="34270" numCol="1" anchor="ctr" anchorCtr="0" compatLnSpc="1">
            <a:prstTxWarp prst="textNoShape">
              <a:avLst/>
            </a:prstTxWarp>
          </a:bodyPr>
          <a:lstStyle>
            <a:lvl1pPr marL="0" indent="0">
              <a:buFont typeface="Arial" pitchFamily="34" charset="0"/>
              <a:buNone/>
              <a:defRPr lang="zh-CN" altLang="en-US" sz="3000" b="0" dirty="0">
                <a:solidFill>
                  <a:schemeClr val="tx1">
                    <a:lumMod val="75000"/>
                    <a:lumOff val="25000"/>
                  </a:schemeClr>
                </a:solidFill>
                <a:latin typeface="FrutigerNext LT Regular" pitchFamily="34" charset="0"/>
                <a:ea typeface="黑体" pitchFamily="49" charset="-122"/>
              </a:defRPr>
            </a:lvl1pPr>
          </a:lstStyle>
          <a:p>
            <a:pPr lvl="0"/>
            <a:r>
              <a:rPr lang="en-US" altLang="zh-CN" dirty="0" smtClean="0"/>
              <a:t>HEADLINE TEXT TO BE PLACED HERE</a:t>
            </a:r>
            <a:endParaRPr lang="zh-CN" altLang="en-US" dirty="0"/>
          </a:p>
        </p:txBody>
      </p:sp>
    </p:spTree>
  </p:cSld>
  <p:clrMapOvr>
    <a:masterClrMapping/>
  </p:clrMapOvr>
  <p:transition>
    <p:wip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空白">
    <p:spTree>
      <p:nvGrpSpPr>
        <p:cNvPr id="1" name=""/>
        <p:cNvGrpSpPr/>
        <p:nvPr/>
      </p:nvGrpSpPr>
      <p:grpSpPr>
        <a:xfrm>
          <a:off x="0" y="0"/>
          <a:ext cx="0" cy="0"/>
          <a:chOff x="0" y="0"/>
          <a:chExt cx="0" cy="0"/>
        </a:xfrm>
      </p:grpSpPr>
      <p:sp>
        <p:nvSpPr>
          <p:cNvPr id="2" name="Rectangle 13"/>
          <p:cNvSpPr>
            <a:spLocks noGrp="1" noChangeArrowheads="1"/>
          </p:cNvSpPr>
          <p:nvPr>
            <p:ph type="title"/>
          </p:nvPr>
        </p:nvSpPr>
        <p:spPr bwMode="auto">
          <a:xfrm>
            <a:off x="323528" y="244084"/>
            <a:ext cx="8640960" cy="65365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40036" rIns="80074" bIns="40036" numCol="1" anchor="ctr" anchorCtr="0" compatLnSpc="1">
            <a:prstTxWarp prst="textNoShape">
              <a:avLst/>
            </a:prstTxWarp>
          </a:bodyPr>
          <a:lstStyle>
            <a:lvl1pPr>
              <a:defRPr baseline="0">
                <a:solidFill>
                  <a:srgbClr val="C00000"/>
                </a:solidFill>
              </a:defRPr>
            </a:lvl1pPr>
          </a:lstStyle>
          <a:p>
            <a:pPr lvl="0"/>
            <a:r>
              <a:rPr lang="zh-CN" altLang="en-US" dirty="0" smtClean="0"/>
              <a:t>单击此处编辑母版标题样式</a:t>
            </a:r>
          </a:p>
        </p:txBody>
      </p:sp>
      <p:pic>
        <p:nvPicPr>
          <p:cNvPr id="3" name="Picture 1" descr="D:\市场代表\DC2市场代表工作\BLUE.png"/>
          <p:cNvPicPr>
            <a:picLocks noChangeAspect="1" noChangeArrowheads="1"/>
          </p:cNvPicPr>
          <p:nvPr userDrawn="1"/>
        </p:nvPicPr>
        <p:blipFill>
          <a:blip r:embed="rId2" cstate="screen">
            <a:extLst>
              <a:ext uri="{28A0092B-C50C-407E-A947-70E740481C1C}">
                <a14:useLocalDpi xmlns="" xmlns:a14="http://schemas.microsoft.com/office/drawing/2010/main" val="0"/>
              </a:ext>
            </a:extLst>
          </a:blip>
          <a:srcRect/>
          <a:stretch>
            <a:fillRect/>
          </a:stretch>
        </p:blipFill>
        <p:spPr bwMode="auto">
          <a:xfrm>
            <a:off x="7020272" y="4731991"/>
            <a:ext cx="475429" cy="323060"/>
          </a:xfrm>
          <a:prstGeom prst="rect">
            <a:avLst/>
          </a:prstGeom>
          <a:noFill/>
        </p:spPr>
      </p:pic>
    </p:spTree>
  </p:cSld>
  <p:clrMapOvr>
    <a:masterClrMapping/>
  </p:clrMapOvr>
  <p:transition>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节标题">
    <p:spTree>
      <p:nvGrpSpPr>
        <p:cNvPr id="1" name=""/>
        <p:cNvGrpSpPr/>
        <p:nvPr/>
      </p:nvGrpSpPr>
      <p:grpSpPr>
        <a:xfrm>
          <a:off x="0" y="0"/>
          <a:ext cx="0" cy="0"/>
          <a:chOff x="0" y="0"/>
          <a:chExt cx="0" cy="0"/>
        </a:xfrm>
      </p:grpSpPr>
      <p:sp>
        <p:nvSpPr>
          <p:cNvPr id="2" name="标题 1"/>
          <p:cNvSpPr>
            <a:spLocks noGrp="1"/>
          </p:cNvSpPr>
          <p:nvPr>
            <p:ph type="title"/>
          </p:nvPr>
        </p:nvSpPr>
        <p:spPr>
          <a:xfrm>
            <a:off x="585755" y="87482"/>
            <a:ext cx="7772757" cy="1021556"/>
          </a:xfrm>
          <a:prstGeom prst="rect">
            <a:avLst/>
          </a:prstGeom>
          <a:noFill/>
          <a:ln w="9525" algn="ctr">
            <a:noFill/>
            <a:miter lim="800000"/>
            <a:headEnd/>
            <a:tailEnd/>
          </a:ln>
          <a:effectLst/>
        </p:spPr>
        <p:txBody>
          <a:bodyPr vert="horz" wrap="square" lIns="68550" tIns="34275" rIns="68550" bIns="34275" numCol="1" anchor="ctr" anchorCtr="0" compatLnSpc="1">
            <a:prstTxWarp prst="textNoShape">
              <a:avLst/>
            </a:prstTxWarp>
          </a:bodyPr>
          <a:lstStyle>
            <a:lvl1pPr marL="0" indent="0">
              <a:buFont typeface="Arial" pitchFamily="34" charset="0"/>
              <a:buNone/>
              <a:defRPr lang="zh-CN" altLang="en-US" dirty="0">
                <a:latin typeface="+mj-lt"/>
                <a:ea typeface="黑体" pitchFamily="49" charset="-122"/>
              </a:defRPr>
            </a:lvl1pPr>
          </a:lstStyle>
          <a:p>
            <a:pPr lvl="0"/>
            <a:r>
              <a:rPr lang="zh-CN" altLang="en-US" dirty="0" smtClean="0"/>
              <a:t>单击此处编辑母版标题样式</a:t>
            </a:r>
            <a:endParaRPr lang="zh-CN" altLang="en-US" dirty="0"/>
          </a:p>
        </p:txBody>
      </p:sp>
      <p:sp>
        <p:nvSpPr>
          <p:cNvPr id="5" name="文本占位符 4"/>
          <p:cNvSpPr>
            <a:spLocks noGrp="1"/>
          </p:cNvSpPr>
          <p:nvPr>
            <p:ph type="body" sz="quarter" idx="10"/>
          </p:nvPr>
        </p:nvSpPr>
        <p:spPr>
          <a:xfrm>
            <a:off x="684439" y="1285881"/>
            <a:ext cx="7775137" cy="3121819"/>
          </a:xfrm>
          <a:prstGeom prst="rect">
            <a:avLst/>
          </a:prstGeom>
        </p:spPr>
        <p:txBody>
          <a:bodyPr lIns="68550" tIns="34275" rIns="68550" bIns="34275"/>
          <a:lstStyle>
            <a:lvl1pPr marL="199937" indent="-199937">
              <a:buClr>
                <a:schemeClr val="tx1">
                  <a:lumMod val="65000"/>
                  <a:lumOff val="35000"/>
                </a:schemeClr>
              </a:buClr>
              <a:buSzPct val="70000"/>
              <a:buFont typeface="Wingdings" pitchFamily="2" charset="2"/>
              <a:buChar char="l"/>
              <a:defRPr sz="1500" b="0">
                <a:solidFill>
                  <a:srgbClr val="333333"/>
                </a:solidFill>
                <a:latin typeface="+mn-lt"/>
                <a:ea typeface="+mn-ea"/>
              </a:defRPr>
            </a:lvl1pPr>
          </a:lstStyle>
          <a:p>
            <a:pPr lvl="0"/>
            <a:r>
              <a:rPr lang="zh-CN" altLang="en-US" dirty="0" smtClean="0"/>
              <a:t>单击此处编辑母版文本样式</a:t>
            </a:r>
            <a:endParaRPr lang="zh-CN" altLang="en-US" dirty="0"/>
          </a:p>
        </p:txBody>
      </p:sp>
    </p:spTree>
  </p:cSld>
  <p:clrMapOvr>
    <a:masterClrMapping/>
  </p:clrMapOvr>
  <p:transition>
    <p:wip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2_Custom Layout">
    <p:spTree>
      <p:nvGrpSpPr>
        <p:cNvPr id="1" name=""/>
        <p:cNvGrpSpPr/>
        <p:nvPr/>
      </p:nvGrpSpPr>
      <p:grpSpPr>
        <a:xfrm>
          <a:off x="0" y="0"/>
          <a:ext cx="0" cy="0"/>
          <a:chOff x="0" y="0"/>
          <a:chExt cx="0" cy="0"/>
        </a:xfrm>
      </p:grpSpPr>
    </p:spTree>
  </p:cSld>
  <p:clrMapOvr>
    <a:masterClrMapping/>
  </p:clrMapOvr>
  <p:transition advTm="8000">
    <p:wip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98076" y="6304"/>
            <a:ext cx="8648211" cy="878558"/>
          </a:xfrm>
          <a:prstGeom prst="rect">
            <a:avLst/>
          </a:prstGeom>
        </p:spPr>
        <p:txBody>
          <a:bodyPr lIns="72536" tIns="36267" rIns="72536" bIns="36267"/>
          <a:lstStyle/>
          <a:p>
            <a:r>
              <a:rPr lang="zh-CN" altLang="en-US" smtClean="0"/>
              <a:t>单击此处编辑母版标题样式</a:t>
            </a:r>
            <a:endParaRPr lang="zh-CN" altLang="en-US"/>
          </a:p>
        </p:txBody>
      </p:sp>
    </p:spTree>
  </p:cSld>
  <p:clrMapOvr>
    <a:masterClrMapping/>
  </p:clrMapOvr>
  <p:transition>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55650" y="276776"/>
            <a:ext cx="7632700" cy="559338"/>
          </a:xfrm>
          <a:prstGeom prst="rect">
            <a:avLst/>
          </a:prstGeom>
        </p:spPr>
        <p:txBody>
          <a:bodyPr lIns="91424" tIns="45712" rIns="91424" bIns="45712"/>
          <a:lstStyle/>
          <a:p>
            <a:r>
              <a:rPr lang="en-US" smtClean="0"/>
              <a:t>Click to edit Master title style</a:t>
            </a:r>
            <a:endParaRPr lang="en-US"/>
          </a:p>
        </p:txBody>
      </p:sp>
    </p:spTree>
  </p:cSld>
  <p:clrMapOvr>
    <a:masterClrMapping/>
  </p:clrMapOvr>
  <p:transition advTm="8000">
    <p:wip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pic>
        <p:nvPicPr>
          <p:cNvPr id="16" name="Picture 4" descr="\\Bchief-server\共享\华为\2014\6月\D-201406025-解决方案重装旅课程开发相应VI物料-郑朴芳-杜\文件\ppt 图\0623\重装旅课程-ppt-红色-16.png"/>
          <p:cNvPicPr>
            <a:picLocks noChangeAspect="1" noChangeArrowheads="1"/>
          </p:cNvPicPr>
          <p:nvPr userDrawn="1"/>
        </p:nvPicPr>
        <p:blipFill>
          <a:blip r:embed="rId2" cstate="print"/>
          <a:stretch>
            <a:fillRect/>
          </a:stretch>
        </p:blipFill>
        <p:spPr bwMode="auto">
          <a:xfrm>
            <a:off x="395557" y="4692812"/>
            <a:ext cx="1959831" cy="327212"/>
          </a:xfrm>
          <a:prstGeom prst="rect">
            <a:avLst/>
          </a:prstGeom>
          <a:noFill/>
        </p:spPr>
      </p:pic>
      <p:pic>
        <p:nvPicPr>
          <p:cNvPr id="9" name="Picture 2" descr="\\Bchief-server\共享\华为\2014\6月\D-201406025-解决方案重装旅课程开发相应VI物料-郑朴芳-杜\文件\ppt 图\0623\new 重装旅课程-ppt-红色aa-14.png"/>
          <p:cNvPicPr>
            <a:picLocks noChangeAspect="1" noChangeArrowheads="1"/>
          </p:cNvPicPr>
          <p:nvPr userDrawn="1"/>
        </p:nvPicPr>
        <p:blipFill>
          <a:blip r:embed="rId3" cstate="print"/>
          <a:srcRect t="5703" r="4579"/>
          <a:stretch>
            <a:fillRect/>
          </a:stretch>
        </p:blipFill>
        <p:spPr bwMode="auto">
          <a:xfrm>
            <a:off x="5441146" y="6999"/>
            <a:ext cx="3702854" cy="3659237"/>
          </a:xfrm>
          <a:prstGeom prst="rect">
            <a:avLst/>
          </a:prstGeom>
          <a:noFill/>
        </p:spPr>
      </p:pic>
      <p:sp>
        <p:nvSpPr>
          <p:cNvPr id="4" name="灯片编号占位符 3"/>
          <p:cNvSpPr txBox="1">
            <a:spLocks/>
          </p:cNvSpPr>
          <p:nvPr userDrawn="1"/>
        </p:nvSpPr>
        <p:spPr>
          <a:xfrm>
            <a:off x="8100392" y="4745041"/>
            <a:ext cx="971600" cy="274637"/>
          </a:xfrm>
          <a:prstGeom prst="rect">
            <a:avLst/>
          </a:prstGeom>
        </p:spPr>
        <p:txBody>
          <a:bodyPr vert="horz" lIns="91397" tIns="45699" rIns="91397" bIns="45699" rtlCol="0" anchor="ctr"/>
          <a:lstStyle>
            <a:lvl1pPr>
              <a:defRPr>
                <a:solidFill>
                  <a:schemeClr val="tx1">
                    <a:lumMod val="75000"/>
                    <a:lumOff val="25000"/>
                  </a:schemeClr>
                </a:solidFill>
              </a:defRPr>
            </a:lvl1pPr>
          </a:lstStyle>
          <a:p>
            <a:pPr algn="r" defTabSz="913970">
              <a:defRPr/>
            </a:pPr>
            <a:fld id="{09A33598-57A2-44BB-BE27-14A2C0143003}" type="slidenum">
              <a:rPr lang="zh-CN" altLang="en-US" sz="1200" smtClean="0">
                <a:solidFill>
                  <a:srgbClr val="000000">
                    <a:lumMod val="75000"/>
                    <a:lumOff val="25000"/>
                  </a:srgbClr>
                </a:solidFill>
              </a:rPr>
              <a:pPr algn="r" defTabSz="913970">
                <a:defRPr/>
              </a:pPr>
              <a:t>‹#›</a:t>
            </a:fld>
            <a:endParaRPr lang="zh-CN" altLang="en-US" sz="1200" dirty="0">
              <a:solidFill>
                <a:srgbClr val="000000">
                  <a:lumMod val="75000"/>
                  <a:lumOff val="25000"/>
                </a:srgbClr>
              </a:solidFill>
            </a:endParaRPr>
          </a:p>
        </p:txBody>
      </p:sp>
      <p:cxnSp>
        <p:nvCxnSpPr>
          <p:cNvPr id="6" name="直接连接符 5"/>
          <p:cNvCxnSpPr/>
          <p:nvPr userDrawn="1"/>
        </p:nvCxnSpPr>
        <p:spPr>
          <a:xfrm>
            <a:off x="450168" y="674245"/>
            <a:ext cx="8335107" cy="1587"/>
          </a:xfrm>
          <a:prstGeom prst="line">
            <a:avLst/>
          </a:prstGeom>
          <a:ln>
            <a:solidFill>
              <a:srgbClr val="F3981C"/>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Title 1"/>
          <p:cNvSpPr>
            <a:spLocks noGrp="1"/>
          </p:cNvSpPr>
          <p:nvPr>
            <p:ph type="title"/>
          </p:nvPr>
        </p:nvSpPr>
        <p:spPr>
          <a:xfrm>
            <a:off x="755650" y="276776"/>
            <a:ext cx="7632700" cy="559338"/>
          </a:xfrm>
          <a:prstGeom prst="rect">
            <a:avLst/>
          </a:prstGeom>
        </p:spPr>
        <p:txBody>
          <a:bodyPr lIns="91346" tIns="45676" rIns="91346" bIns="45676"/>
          <a:lstStyle>
            <a:lvl1pPr>
              <a:defRPr sz="2800" baseline="0">
                <a:solidFill>
                  <a:srgbClr val="C00000"/>
                </a:solidFill>
              </a:defRPr>
            </a:lvl1pPr>
          </a:lstStyle>
          <a:p>
            <a:r>
              <a:rPr lang="zh-CN" altLang="en-US" dirty="0" smtClean="0"/>
              <a:t>单击此处编辑母版标题样式</a:t>
            </a:r>
            <a:endParaRPr lang="en-US" dirty="0"/>
          </a:p>
        </p:txBody>
      </p:sp>
      <p:sp>
        <p:nvSpPr>
          <p:cNvPr id="3" name="内容占位符 2"/>
          <p:cNvSpPr txBox="1">
            <a:spLocks/>
          </p:cNvSpPr>
          <p:nvPr userDrawn="1"/>
        </p:nvSpPr>
        <p:spPr>
          <a:xfrm>
            <a:off x="432335" y="805794"/>
            <a:ext cx="8405028" cy="3926197"/>
          </a:xfrm>
          <a:prstGeom prst="rect">
            <a:avLst/>
          </a:prstGeom>
        </p:spPr>
        <p:txBody>
          <a:bodyPr lIns="68550" tIns="34275" rIns="68550" bIns="34275"/>
          <a:lstStyle/>
          <a:p>
            <a:pPr marL="342550" indent="-342550">
              <a:lnSpc>
                <a:spcPct val="120000"/>
              </a:lnSpc>
              <a:buClr>
                <a:srgbClr val="777777"/>
              </a:buClr>
              <a:buSzPct val="60000"/>
              <a:buFont typeface="Wingdings" pitchFamily="2" charset="2"/>
              <a:buChar char="l"/>
              <a:defRPr/>
            </a:pPr>
            <a:endParaRPr lang="en-US" altLang="zh-CN" sz="1200" kern="0" dirty="0" smtClean="0">
              <a:solidFill>
                <a:srgbClr val="000000"/>
              </a:solidFill>
              <a:latin typeface="FrutigerNext LT Medium"/>
              <a:ea typeface="华文细黑"/>
            </a:endParaRPr>
          </a:p>
        </p:txBody>
      </p:sp>
      <p:sp>
        <p:nvSpPr>
          <p:cNvPr id="4" name="内容占位符 2"/>
          <p:cNvSpPr txBox="1">
            <a:spLocks/>
          </p:cNvSpPr>
          <p:nvPr userDrawn="1"/>
        </p:nvSpPr>
        <p:spPr>
          <a:xfrm>
            <a:off x="546605" y="920094"/>
            <a:ext cx="8405028" cy="3926197"/>
          </a:xfrm>
          <a:prstGeom prst="rect">
            <a:avLst/>
          </a:prstGeom>
        </p:spPr>
        <p:txBody>
          <a:bodyPr lIns="68550" tIns="34275" rIns="68550" bIns="34275"/>
          <a:lstStyle/>
          <a:p>
            <a:pPr marL="342550" indent="-342550">
              <a:lnSpc>
                <a:spcPct val="120000"/>
              </a:lnSpc>
              <a:buClr>
                <a:srgbClr val="777777"/>
              </a:buClr>
              <a:buSzPct val="60000"/>
              <a:buFont typeface="Wingdings" pitchFamily="2" charset="2"/>
              <a:buNone/>
              <a:defRPr/>
            </a:pPr>
            <a:r>
              <a:rPr lang="en-US" altLang="zh-CN" kern="0" dirty="0" smtClean="0">
                <a:solidFill>
                  <a:srgbClr val="FF0000"/>
                </a:solidFill>
                <a:latin typeface="FrutigerNext LT Regular" pitchFamily="34" charset="0"/>
                <a:ea typeface="黑体" pitchFamily="49" charset="-122"/>
              </a:rPr>
              <a:t> </a:t>
            </a:r>
          </a:p>
        </p:txBody>
      </p:sp>
    </p:spTree>
  </p:cSld>
  <p:clrMapOvr>
    <a:masterClrMapping/>
  </p:clrMapOvr>
  <p:transition advTm="8000">
    <p:wip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85637" y="205980"/>
            <a:ext cx="7907885" cy="408171"/>
          </a:xfrm>
          <a:prstGeom prst="rect">
            <a:avLst/>
          </a:prstGeom>
        </p:spPr>
        <p:txBody>
          <a:bodyPr lIns="68543" tIns="34271" rIns="68543" bIns="34271"/>
          <a:lstStyle>
            <a:lvl1pPr>
              <a:defRPr lang="zh-CN" altLang="en-US"/>
            </a:lvl1pPr>
          </a:lstStyle>
          <a:p>
            <a:r>
              <a:rPr lang="zh-CN" altLang="en-US" smtClean="0"/>
              <a:t>单击此处编辑母版标题样式</a:t>
            </a:r>
            <a:endParaRPr lang="zh-CN" altLang="en-US"/>
          </a:p>
        </p:txBody>
      </p:sp>
    </p:spTree>
  </p:cSld>
  <p:clrMapOvr>
    <a:masterClrMapping/>
  </p:clrMapOvr>
  <p:transition>
    <p:wip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55650" y="276776"/>
            <a:ext cx="7632700" cy="559338"/>
          </a:xfrm>
          <a:prstGeom prst="rect">
            <a:avLst/>
          </a:prstGeom>
        </p:spPr>
        <p:txBody>
          <a:bodyPr lIns="91424" tIns="45712" rIns="91424" bIns="45712"/>
          <a:lstStyle/>
          <a:p>
            <a:r>
              <a:rPr lang="en-US" smtClean="0"/>
              <a:t>Click to edit Master title style</a:t>
            </a:r>
            <a:endParaRPr lang="en-US"/>
          </a:p>
        </p:txBody>
      </p:sp>
    </p:spTree>
  </p:cSld>
  <p:clrMapOvr>
    <a:masterClrMapping/>
  </p:clrMapOvr>
  <p:transition advTm="8000">
    <p:wip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_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585748" y="252611"/>
            <a:ext cx="7841174" cy="569751"/>
          </a:xfrm>
          <a:prstGeom prst="rect">
            <a:avLst/>
          </a:prstGeom>
          <a:noFill/>
          <a:ln w="9525" algn="ctr">
            <a:noFill/>
            <a:miter lim="800000"/>
            <a:headEnd/>
            <a:tailEnd/>
          </a:ln>
          <a:effectLst/>
        </p:spPr>
        <p:txBody>
          <a:bodyPr vert="horz" wrap="square" lIns="68426" tIns="34212" rIns="68426" bIns="34212" numCol="1" anchor="ctr" anchorCtr="0" compatLnSpc="1">
            <a:prstTxWarp prst="textNoShape">
              <a:avLst/>
            </a:prstTxWarp>
          </a:bodyPr>
          <a:lstStyle>
            <a:lvl1pPr marL="0" indent="0">
              <a:buFont typeface="Arial" pitchFamily="34" charset="0"/>
              <a:buNone/>
              <a:defRPr lang="zh-CN" altLang="en-US" sz="3000" b="0" dirty="0">
                <a:solidFill>
                  <a:schemeClr val="tx2"/>
                </a:solidFill>
                <a:latin typeface="FrutigerNext LT Light" pitchFamily="34" charset="0"/>
                <a:ea typeface="黑体" pitchFamily="49" charset="-122"/>
              </a:defRPr>
            </a:lvl1pPr>
          </a:lstStyle>
          <a:p>
            <a:pPr lvl="0"/>
            <a:r>
              <a:rPr lang="en-US" altLang="zh-CN" dirty="0" smtClean="0"/>
              <a:t>HEADLINE TEXT TO BE PLACED</a:t>
            </a:r>
            <a:endParaRPr lang="zh-CN" altLang="en-US" dirty="0"/>
          </a:p>
        </p:txBody>
      </p:sp>
    </p:spTree>
  </p:cSld>
  <p:clrMapOvr>
    <a:masterClrMapping/>
  </p:clrMapOvr>
  <p:transition>
    <p:wip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6070" y="564603"/>
            <a:ext cx="7971368" cy="857250"/>
          </a:xfrm>
          <a:prstGeom prst="rect">
            <a:avLst/>
          </a:prstGeom>
        </p:spPr>
        <p:txBody>
          <a:bodyPr lIns="68555" tIns="34277" rIns="68555" bIns="34277">
            <a:noAutofit/>
          </a:bodyPr>
          <a:lstStyle>
            <a:lvl1pPr algn="l">
              <a:defRPr sz="3300" b="1">
                <a:solidFill>
                  <a:schemeClr val="bg1"/>
                </a:solidFill>
                <a:latin typeface="微软雅黑" pitchFamily="34" charset="-122"/>
                <a:ea typeface="微软雅黑" pitchFamily="34" charset="-122"/>
              </a:defRPr>
            </a:lvl1pPr>
          </a:lstStyle>
          <a:p>
            <a:r>
              <a:rPr lang="en-US" dirty="0" smtClean="0"/>
              <a:t>Click to edit Master title style</a:t>
            </a:r>
            <a:endParaRPr lang="en-US" dirty="0"/>
          </a:p>
        </p:txBody>
      </p:sp>
      <p:sp>
        <p:nvSpPr>
          <p:cNvPr id="3" name="Content Placeholder 2"/>
          <p:cNvSpPr>
            <a:spLocks noGrp="1"/>
          </p:cNvSpPr>
          <p:nvPr>
            <p:ph idx="1"/>
          </p:nvPr>
        </p:nvSpPr>
        <p:spPr>
          <a:xfrm>
            <a:off x="715434" y="1200154"/>
            <a:ext cx="7971368" cy="3394472"/>
          </a:xfrm>
          <a:prstGeom prst="rect">
            <a:avLst/>
          </a:prstGeom>
        </p:spPr>
        <p:txBody>
          <a:bodyPr lIns="68555" tIns="34277" rIns="68555" bIns="34277"/>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矩形 6"/>
          <p:cNvSpPr/>
          <p:nvPr userDrawn="1"/>
        </p:nvSpPr>
        <p:spPr>
          <a:xfrm>
            <a:off x="1273" y="4904432"/>
            <a:ext cx="1297421" cy="238501"/>
          </a:xfrm>
          <a:prstGeom prst="rect">
            <a:avLst/>
          </a:prstGeom>
        </p:spPr>
        <p:txBody>
          <a:bodyPr wrap="none" lIns="68555" tIns="34277" rIns="68555" bIns="34277">
            <a:spAutoFit/>
          </a:bodyPr>
          <a:lstStyle/>
          <a:p>
            <a:r>
              <a:rPr lang="en-US" altLang="zh-CN" sz="1100" dirty="0" smtClean="0">
                <a:solidFill>
                  <a:schemeClr val="bg1"/>
                </a:solidFill>
              </a:rPr>
              <a:t>Huawei Confidential</a:t>
            </a:r>
            <a:endParaRPr lang="zh-CN" altLang="en-US" sz="1100" dirty="0">
              <a:solidFill>
                <a:schemeClr val="bg1"/>
              </a:solidFill>
            </a:endParaRPr>
          </a:p>
        </p:txBody>
      </p:sp>
      <p:sp>
        <p:nvSpPr>
          <p:cNvPr id="8" name="Slide Number Placeholder 5"/>
          <p:cNvSpPr txBox="1">
            <a:spLocks/>
          </p:cNvSpPr>
          <p:nvPr userDrawn="1"/>
        </p:nvSpPr>
        <p:spPr>
          <a:xfrm>
            <a:off x="3337301" y="4914224"/>
            <a:ext cx="2133600" cy="273844"/>
          </a:xfrm>
          <a:prstGeom prst="rect">
            <a:avLst/>
          </a:prstGeom>
        </p:spPr>
        <p:txBody>
          <a:bodyPr lIns="68555" tIns="34277" rIns="68555" bIns="34277"/>
          <a:lstStyle>
            <a:lvl1pPr>
              <a:defRPr sz="1400">
                <a:solidFill>
                  <a:schemeClr val="bg1"/>
                </a:solidFill>
                <a:latin typeface="Calibri" pitchFamily="34" charset="0"/>
              </a:defRPr>
            </a:lvl1pPr>
          </a:lstStyle>
          <a:p>
            <a:pPr marL="0" marR="0" lvl="0" indent="0" algn="ctr" defTabSz="767698"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bg1"/>
                </a:solidFill>
                <a:effectLst/>
                <a:uLnTx/>
                <a:uFillTx/>
                <a:latin typeface="Calibri" pitchFamily="34" charset="0"/>
                <a:ea typeface="+mn-ea"/>
                <a:cs typeface="+mn-cs"/>
              </a:rPr>
              <a:t>Page </a:t>
            </a:r>
            <a:fld id="{DF28FB93-0A08-4E7D-8E63-9EFA29F1E093}" type="slidenum">
              <a:rPr kumimoji="0" lang="en-US" sz="1100" b="0" i="0" u="none" strike="noStrike" kern="1200" cap="none" spc="0" normalizeH="0" baseline="0" noProof="0" smtClean="0">
                <a:ln>
                  <a:noFill/>
                </a:ln>
                <a:solidFill>
                  <a:schemeClr val="bg1"/>
                </a:solidFill>
                <a:effectLst/>
                <a:uLnTx/>
                <a:uFillTx/>
                <a:latin typeface="Calibri" pitchFamily="34" charset="0"/>
                <a:ea typeface="+mn-ea"/>
                <a:cs typeface="+mn-cs"/>
              </a:rPr>
              <a:pPr marL="0" marR="0" lvl="0" indent="0" algn="ctr" defTabSz="767698"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schemeClr val="bg1"/>
              </a:solidFill>
              <a:effectLst/>
              <a:uLnTx/>
              <a:uFillTx/>
              <a:latin typeface="Calibri" pitchFamily="34" charset="0"/>
              <a:ea typeface="+mn-ea"/>
              <a:cs typeface="+mn-cs"/>
            </a:endParaRPr>
          </a:p>
        </p:txBody>
      </p:sp>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57054" y="300037"/>
            <a:ext cx="7828702" cy="653654"/>
          </a:xfrm>
          <a:prstGeom prst="rect">
            <a:avLst/>
          </a:prstGeom>
        </p:spPr>
        <p:txBody>
          <a:bodyPr lIns="68562" tIns="34281" rIns="68562" bIns="34281"/>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361113" y="4867276"/>
            <a:ext cx="2097087" cy="341710"/>
          </a:xfrm>
          <a:prstGeom prst="rect">
            <a:avLst/>
          </a:prstGeom>
        </p:spPr>
        <p:txBody>
          <a:bodyPr lIns="68562" tIns="34281" rIns="68562" bIns="34281"/>
          <a:lstStyle>
            <a:lvl1pPr>
              <a:defRPr/>
            </a:lvl1pPr>
          </a:lstStyle>
          <a:p>
            <a:endParaRPr lang="en-GB"/>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xfrm>
            <a:off x="6361113" y="4867275"/>
            <a:ext cx="2097087" cy="341313"/>
          </a:xfrm>
          <a:prstGeom prst="rect">
            <a:avLst/>
          </a:prstGeom>
        </p:spPr>
        <p:txBody>
          <a:bodyPr lIns="68562" tIns="34281" rIns="68562" bIns="34281"/>
          <a:lstStyle>
            <a:lvl1pPr>
              <a:defRPr>
                <a:solidFill>
                  <a:srgbClr val="000000"/>
                </a:solidFill>
                <a:ea typeface="宋体" pitchFamily="2" charset="-122"/>
              </a:defRPr>
            </a:lvl1pPr>
          </a:lstStyle>
          <a:p>
            <a:pPr>
              <a:defRPr/>
            </a:pPr>
            <a:endParaRPr lang="en-GB" altLang="zh-CN" dirty="0"/>
          </a:p>
        </p:txBody>
      </p:sp>
    </p:spTree>
    <p:extLst>
      <p:ext uri="{BB962C8B-B14F-4D97-AF65-F5344CB8AC3E}">
        <p14:creationId xmlns="" xmlns:p14="http://schemas.microsoft.com/office/powerpoint/2010/main" val="3139656417"/>
      </p:ext>
    </p:extLst>
  </p:cSld>
  <p:clrMapOvr>
    <a:masterClrMapping/>
  </p:clrMapOvr>
  <p:transition>
    <p:fade thruBlk="1"/>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Tree>
  </p:cSld>
  <p:clrMapOvr>
    <a:masterClrMapping/>
  </p:clrMapOvr>
  <p:transition advClick="0" advTm="8000"/>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4" name="Title 3"/>
          <p:cNvSpPr>
            <a:spLocks noGrp="1"/>
          </p:cNvSpPr>
          <p:nvPr>
            <p:ph type="title"/>
          </p:nvPr>
        </p:nvSpPr>
        <p:spPr>
          <a:xfrm>
            <a:off x="755652" y="1697513"/>
            <a:ext cx="5688013" cy="584775"/>
          </a:xfrm>
          <a:prstGeom prst="rect">
            <a:avLst/>
          </a:prstGeom>
        </p:spPr>
        <p:txBody>
          <a:bodyPr lIns="91401" tIns="45702" rIns="91401" bIns="45702"/>
          <a:lstStyle/>
          <a:p>
            <a:r>
              <a:rPr lang="en-US" dirty="0" smtClean="0"/>
              <a:t>Click to edit Master title style</a:t>
            </a:r>
            <a:endParaRPr lang="en-US" dirty="0"/>
          </a:p>
        </p:txBody>
      </p:sp>
    </p:spTree>
    <p:extLst>
      <p:ext uri="{BB962C8B-B14F-4D97-AF65-F5344CB8AC3E}">
        <p14:creationId xmlns="" xmlns:p14="http://schemas.microsoft.com/office/powerpoint/2010/main" val="2404942301"/>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55650" y="276776"/>
            <a:ext cx="7632700" cy="559338"/>
          </a:xfrm>
          <a:prstGeom prst="rect">
            <a:avLst/>
          </a:prstGeom>
        </p:spPr>
        <p:txBody>
          <a:bodyPr lIns="91424" tIns="45712" rIns="91424" bIns="45712"/>
          <a:lstStyle/>
          <a:p>
            <a:r>
              <a:rPr lang="en-US" smtClean="0"/>
              <a:t>Click to edit Master title style</a:t>
            </a:r>
            <a:endParaRPr lang="en-US"/>
          </a:p>
        </p:txBody>
      </p:sp>
      <p:sp>
        <p:nvSpPr>
          <p:cNvPr id="4" name="Content Placeholder 3"/>
          <p:cNvSpPr>
            <a:spLocks noGrp="1"/>
          </p:cNvSpPr>
          <p:nvPr>
            <p:ph sz="quarter" idx="10"/>
          </p:nvPr>
        </p:nvSpPr>
        <p:spPr>
          <a:xfrm>
            <a:off x="755650" y="972764"/>
            <a:ext cx="7596000" cy="3600000"/>
          </a:xfrm>
          <a:prstGeom prst="rect">
            <a:avLst/>
          </a:prstGeom>
        </p:spPr>
        <p:txBody>
          <a:bodyPr lIns="91424" tIns="45712" rIns="91424" bIns="45712"/>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advTm="800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55650" y="276776"/>
            <a:ext cx="7632700" cy="559338"/>
          </a:xfrm>
          <a:prstGeom prst="rect">
            <a:avLst/>
          </a:prstGeom>
        </p:spPr>
        <p:txBody>
          <a:bodyPr lIns="91424" tIns="45712" rIns="91424" bIns="45712"/>
          <a:lstStyle/>
          <a:p>
            <a:r>
              <a:rPr lang="en-US" smtClean="0"/>
              <a:t>Click to edit Master title style</a:t>
            </a:r>
            <a:endParaRPr lang="en-US"/>
          </a:p>
        </p:txBody>
      </p:sp>
    </p:spTree>
  </p:cSld>
  <p:clrMapOvr>
    <a:masterClrMapping/>
  </p:clrMapOvr>
  <p:transition advTm="800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xfrm>
            <a:off x="6361116" y="4867276"/>
            <a:ext cx="2097087" cy="341710"/>
          </a:xfrm>
          <a:prstGeom prst="rect">
            <a:avLst/>
          </a:prstGeom>
          <a:ln/>
        </p:spPr>
        <p:txBody>
          <a:bodyPr lIns="68550" tIns="34275" rIns="68550" bIns="34275"/>
          <a:lstStyle>
            <a:lvl1pPr>
              <a:defRPr/>
            </a:lvl1pPr>
          </a:lstStyle>
          <a:p>
            <a:pPr>
              <a:defRPr/>
            </a:pPr>
            <a:endParaRPr lang="en-GB" altLang="zh-CN">
              <a:solidFill>
                <a:srgbClr val="000000"/>
              </a:solidFill>
            </a:endParaRPr>
          </a:p>
        </p:txBody>
      </p:sp>
    </p:spTree>
  </p:cSld>
  <p:clrMapOvr>
    <a:masterClrMapping/>
  </p:clrMapOvr>
  <p:transition>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73389" y="252610"/>
            <a:ext cx="7841173" cy="569751"/>
          </a:xfrm>
          <a:prstGeom prst="rect">
            <a:avLst/>
          </a:prstGeom>
          <a:noFill/>
          <a:ln w="9525" algn="ctr">
            <a:noFill/>
            <a:miter lim="800000"/>
            <a:headEnd/>
            <a:tailEnd/>
          </a:ln>
          <a:effectLst/>
        </p:spPr>
        <p:txBody>
          <a:bodyPr vert="horz" wrap="square" lIns="68542" tIns="34270" rIns="68542" bIns="34270" numCol="1" anchor="ctr" anchorCtr="0" compatLnSpc="1">
            <a:prstTxWarp prst="textNoShape">
              <a:avLst/>
            </a:prstTxWarp>
          </a:bodyPr>
          <a:lstStyle>
            <a:lvl1pPr marL="0" indent="0">
              <a:buFont typeface="Arial" pitchFamily="34" charset="0"/>
              <a:buNone/>
              <a:defRPr lang="zh-CN" altLang="en-US" sz="3000" b="0" dirty="0">
                <a:solidFill>
                  <a:schemeClr val="tx1">
                    <a:lumMod val="75000"/>
                    <a:lumOff val="25000"/>
                  </a:schemeClr>
                </a:solidFill>
                <a:latin typeface="FrutigerNext LT Regular" pitchFamily="34" charset="0"/>
                <a:ea typeface="黑体" pitchFamily="49" charset="-122"/>
              </a:defRPr>
            </a:lvl1pPr>
          </a:lstStyle>
          <a:p>
            <a:pPr lvl="0"/>
            <a:r>
              <a:rPr lang="en-US" altLang="zh-CN" dirty="0" smtClean="0"/>
              <a:t>HEADLINE TEXT TO BE PLACED HERE</a:t>
            </a:r>
            <a:endParaRPr lang="zh-CN" altLang="en-US" dirty="0"/>
          </a:p>
        </p:txBody>
      </p:sp>
    </p:spTree>
  </p:cSld>
  <p:clrMapOvr>
    <a:masterClrMapping/>
  </p:clrMapOvr>
  <p:transition>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wmf"/></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image" Target="../media/image4.jpe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theme" Target="../theme/theme4.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19" Type="http://schemas.openxmlformats.org/officeDocument/2006/relationships/image" Target="../media/image6.png"/><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theme" Target="../theme/theme5.xml"/><Relationship Id="rId3" Type="http://schemas.openxmlformats.org/officeDocument/2006/relationships/slideLayout" Target="../slideLayouts/slideLayout24.xml"/><Relationship Id="rId21" Type="http://schemas.openxmlformats.org/officeDocument/2006/relationships/image" Target="../media/image5.png"/><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image" Target="../media/image6.png"/><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image" Target="../media/image4.jpeg"/><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8EC0"/>
        </a:solidFill>
        <a:effectLst/>
      </p:bgPr>
    </p:bg>
    <p:spTree>
      <p:nvGrpSpPr>
        <p:cNvPr id="1" name=""/>
        <p:cNvGrpSpPr/>
        <p:nvPr/>
      </p:nvGrpSpPr>
      <p:grpSpPr>
        <a:xfrm>
          <a:off x="0" y="0"/>
          <a:ext cx="0" cy="0"/>
          <a:chOff x="0" y="0"/>
          <a:chExt cx="0" cy="0"/>
        </a:xfrm>
      </p:grpSpPr>
      <p:pic>
        <p:nvPicPr>
          <p:cNvPr id="15" name="Picture 3" descr="C:\Users\z00124665\Desktop\延展尺寸80X45CM.jpg"/>
          <p:cNvPicPr>
            <a:picLocks noChangeAspect="1" noChangeArrowheads="1"/>
          </p:cNvPicPr>
          <p:nvPr userDrawn="1"/>
        </p:nvPicPr>
        <p:blipFill>
          <a:blip r:embed="rId3" cstate="print"/>
          <a:srcRect/>
          <a:stretch>
            <a:fillRect/>
          </a:stretch>
        </p:blipFill>
        <p:spPr bwMode="auto">
          <a:xfrm>
            <a:off x="0" y="0"/>
            <a:ext cx="9147474" cy="5143500"/>
          </a:xfrm>
          <a:prstGeom prst="rect">
            <a:avLst/>
          </a:prstGeom>
          <a:noFill/>
        </p:spPr>
      </p:pic>
      <p:pic>
        <p:nvPicPr>
          <p:cNvPr id="10" name="Picture 2" descr="C:\Users\z00124665\Desktop\图形2.wmf"/>
          <p:cNvPicPr>
            <a:picLocks noChangeAspect="1" noChangeArrowheads="1"/>
          </p:cNvPicPr>
          <p:nvPr userDrawn="1"/>
        </p:nvPicPr>
        <p:blipFill>
          <a:blip r:embed="rId4" cstate="print"/>
          <a:srcRect t="68201"/>
          <a:stretch>
            <a:fillRect/>
          </a:stretch>
        </p:blipFill>
        <p:spPr bwMode="auto">
          <a:xfrm>
            <a:off x="666769" y="4691271"/>
            <a:ext cx="2116626" cy="116821"/>
          </a:xfrm>
          <a:prstGeom prst="rect">
            <a:avLst/>
          </a:prstGeom>
          <a:noFill/>
        </p:spPr>
      </p:pic>
      <p:pic>
        <p:nvPicPr>
          <p:cNvPr id="1026" name="Picture 2" descr="C:\Users\sky\Desktop\图sss片1.png"/>
          <p:cNvPicPr>
            <a:picLocks noChangeAspect="1" noChangeArrowheads="1"/>
          </p:cNvPicPr>
          <p:nvPr userDrawn="1"/>
        </p:nvPicPr>
        <p:blipFill>
          <a:blip r:embed="rId5" cstate="print">
            <a:extLst>
              <a:ext uri="{28A0092B-C50C-407E-A947-70E740481C1C}">
                <a14:useLocalDpi xmlns="" xmlns:a14="http://schemas.microsoft.com/office/drawing/2010/main" val="0"/>
              </a:ext>
            </a:extLst>
          </a:blip>
          <a:srcRect/>
          <a:stretch>
            <a:fillRect/>
          </a:stretch>
        </p:blipFill>
        <p:spPr bwMode="auto">
          <a:xfrm>
            <a:off x="7985172" y="393699"/>
            <a:ext cx="712788" cy="706438"/>
          </a:xfrm>
          <a:prstGeom prst="rect">
            <a:avLst/>
          </a:prstGeom>
          <a:noFill/>
          <a:extLst>
            <a:ext uri="{909E8E84-426E-40DD-AFC4-6F175D3DCCD1}">
              <a14:hiddenFill xmlns=""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15" r:id="rId1"/>
  </p:sldLayoutIdLst>
  <p:transition advTm="8000">
    <p:wipe/>
  </p:transition>
  <p:timing>
    <p:tnLst>
      <p:par>
        <p:cTn id="1" dur="indefinite" restart="never" nodeType="tmRoot"/>
      </p:par>
    </p:tnLst>
  </p:timing>
  <p:hf hdr="0" ftr="0" dt="0"/>
  <p:txStyles>
    <p:titleStyle>
      <a:lvl1pPr algn="l" rtl="0" eaLnBrk="0" fontAlgn="base" hangingPunct="0">
        <a:spcBef>
          <a:spcPct val="0"/>
        </a:spcBef>
        <a:spcAft>
          <a:spcPct val="0"/>
        </a:spcAft>
        <a:defRPr sz="3200" b="1">
          <a:solidFill>
            <a:schemeClr val="bg1"/>
          </a:solidFill>
          <a:latin typeface="FrutigerNext LT Medium" pitchFamily="34" charset="0"/>
          <a:ea typeface="黑体" pitchFamily="49" charset="-122"/>
          <a:cs typeface="+mj-cs"/>
        </a:defRPr>
      </a:lvl1pPr>
      <a:lvl2pPr algn="l" rtl="0" eaLnBrk="0" fontAlgn="base" hangingPunct="0">
        <a:spcBef>
          <a:spcPct val="0"/>
        </a:spcBef>
        <a:spcAft>
          <a:spcPct val="0"/>
        </a:spcAft>
        <a:defRPr sz="3200" b="1">
          <a:solidFill>
            <a:schemeClr val="bg1"/>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chemeClr val="bg1"/>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chemeClr val="bg1"/>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chemeClr val="bg1"/>
          </a:solidFill>
          <a:latin typeface="FrutigerNext LT Medium" pitchFamily="34" charset="0"/>
          <a:ea typeface="黑体" pitchFamily="49" charset="-122"/>
          <a:cs typeface="宋体" charset="-122"/>
        </a:defRPr>
      </a:lvl5pPr>
      <a:lvl6pPr marL="457119"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238"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357"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476"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839" indent="-342839" algn="l" rtl="0" eaLnBrk="0" fontAlgn="base" hangingPunct="0">
        <a:spcBef>
          <a:spcPct val="20000"/>
        </a:spcBef>
        <a:spcAft>
          <a:spcPct val="0"/>
        </a:spcAft>
        <a:buClr>
          <a:srgbClr val="990000"/>
        </a:buClr>
        <a:buChar char="•"/>
        <a:defRPr sz="2400" b="1">
          <a:solidFill>
            <a:schemeClr val="tx1"/>
          </a:solidFill>
          <a:latin typeface="+mn-lt"/>
          <a:ea typeface="+mn-ea"/>
          <a:cs typeface="+mn-cs"/>
        </a:defRPr>
      </a:lvl1pPr>
      <a:lvl2pPr marL="742818" indent="-285699" algn="l" rtl="0" eaLnBrk="0" fontAlgn="base" hangingPunct="0">
        <a:spcBef>
          <a:spcPct val="20000"/>
        </a:spcBef>
        <a:spcAft>
          <a:spcPct val="0"/>
        </a:spcAft>
        <a:buFont typeface="Arial" pitchFamily="34" charset="0"/>
        <a:buChar char="›"/>
        <a:defRPr sz="2000">
          <a:solidFill>
            <a:schemeClr val="tx1"/>
          </a:solidFill>
          <a:latin typeface="+mn-lt"/>
          <a:ea typeface="+mn-ea"/>
          <a:cs typeface="+mn-cs"/>
        </a:defRPr>
      </a:lvl2pPr>
      <a:lvl3pPr marL="1142798" indent="-228560" algn="l" rtl="0" eaLnBrk="0" fontAlgn="base" hangingPunct="0">
        <a:spcBef>
          <a:spcPct val="20000"/>
        </a:spcBef>
        <a:spcAft>
          <a:spcPct val="0"/>
        </a:spcAft>
        <a:buFont typeface="FrutigerNext LT Medium" charset="0"/>
        <a:buChar char="»"/>
        <a:defRPr>
          <a:solidFill>
            <a:schemeClr val="tx1"/>
          </a:solidFill>
          <a:latin typeface="+mn-lt"/>
          <a:ea typeface="+mn-ea"/>
          <a:cs typeface="+mn-cs"/>
        </a:defRPr>
      </a:lvl3pPr>
      <a:lvl4pPr marL="1599916" indent="-228560" algn="l" rtl="0" eaLnBrk="0" fontAlgn="base" hangingPunct="0">
        <a:spcBef>
          <a:spcPct val="20000"/>
        </a:spcBef>
        <a:spcAft>
          <a:spcPct val="0"/>
        </a:spcAft>
        <a:buChar char="–"/>
        <a:defRPr sz="1600">
          <a:solidFill>
            <a:schemeClr val="tx1"/>
          </a:solidFill>
          <a:latin typeface="+mn-lt"/>
          <a:ea typeface="+mn-ea"/>
          <a:cs typeface="+mn-cs"/>
        </a:defRPr>
      </a:lvl4pPr>
      <a:lvl5pPr marL="2057035" indent="-228560" algn="l" rtl="0" eaLnBrk="0" fontAlgn="base" hangingPunct="0">
        <a:spcBef>
          <a:spcPct val="20000"/>
        </a:spcBef>
        <a:spcAft>
          <a:spcPct val="0"/>
        </a:spcAft>
        <a:buFont typeface="Arial" pitchFamily="34" charset="0"/>
        <a:buChar char="~"/>
        <a:defRPr sz="1600">
          <a:solidFill>
            <a:schemeClr val="tx1"/>
          </a:solidFill>
          <a:latin typeface="+mn-lt"/>
          <a:ea typeface="+mn-ea"/>
          <a:cs typeface="+mn-cs"/>
        </a:defRPr>
      </a:lvl5pPr>
      <a:lvl6pPr marL="2514154" indent="-22856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273" indent="-22856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8392" indent="-22856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5511" indent="-22856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238" rtl="0" eaLnBrk="1" latinLnBrk="0" hangingPunct="1">
        <a:defRPr sz="1800" kern="1200">
          <a:solidFill>
            <a:schemeClr val="tx1"/>
          </a:solidFill>
          <a:latin typeface="+mn-lt"/>
          <a:ea typeface="+mn-ea"/>
          <a:cs typeface="+mn-cs"/>
        </a:defRPr>
      </a:lvl1pPr>
      <a:lvl2pPr marL="457119" algn="l" defTabSz="914238" rtl="0" eaLnBrk="1" latinLnBrk="0" hangingPunct="1">
        <a:defRPr sz="1800" kern="1200">
          <a:solidFill>
            <a:schemeClr val="tx1"/>
          </a:solidFill>
          <a:latin typeface="+mn-lt"/>
          <a:ea typeface="+mn-ea"/>
          <a:cs typeface="+mn-cs"/>
        </a:defRPr>
      </a:lvl2pPr>
      <a:lvl3pPr marL="914238" algn="l" defTabSz="914238" rtl="0" eaLnBrk="1" latinLnBrk="0" hangingPunct="1">
        <a:defRPr sz="1800" kern="1200">
          <a:solidFill>
            <a:schemeClr val="tx1"/>
          </a:solidFill>
          <a:latin typeface="+mn-lt"/>
          <a:ea typeface="+mn-ea"/>
          <a:cs typeface="+mn-cs"/>
        </a:defRPr>
      </a:lvl3pPr>
      <a:lvl4pPr marL="1371357" algn="l" defTabSz="914238" rtl="0" eaLnBrk="1" latinLnBrk="0" hangingPunct="1">
        <a:defRPr sz="1800" kern="1200">
          <a:solidFill>
            <a:schemeClr val="tx1"/>
          </a:solidFill>
          <a:latin typeface="+mn-lt"/>
          <a:ea typeface="+mn-ea"/>
          <a:cs typeface="+mn-cs"/>
        </a:defRPr>
      </a:lvl4pPr>
      <a:lvl5pPr marL="1828476" algn="l" defTabSz="914238" rtl="0" eaLnBrk="1" latinLnBrk="0" hangingPunct="1">
        <a:defRPr sz="1800" kern="1200">
          <a:solidFill>
            <a:schemeClr val="tx1"/>
          </a:solidFill>
          <a:latin typeface="+mn-lt"/>
          <a:ea typeface="+mn-ea"/>
          <a:cs typeface="+mn-cs"/>
        </a:defRPr>
      </a:lvl5pPr>
      <a:lvl6pPr marL="2285595" algn="l" defTabSz="914238" rtl="0" eaLnBrk="1" latinLnBrk="0" hangingPunct="1">
        <a:defRPr sz="1800" kern="1200">
          <a:solidFill>
            <a:schemeClr val="tx1"/>
          </a:solidFill>
          <a:latin typeface="+mn-lt"/>
          <a:ea typeface="+mn-ea"/>
          <a:cs typeface="+mn-cs"/>
        </a:defRPr>
      </a:lvl6pPr>
      <a:lvl7pPr marL="2742714" algn="l" defTabSz="914238" rtl="0" eaLnBrk="1" latinLnBrk="0" hangingPunct="1">
        <a:defRPr sz="1800" kern="1200">
          <a:solidFill>
            <a:schemeClr val="tx1"/>
          </a:solidFill>
          <a:latin typeface="+mn-lt"/>
          <a:ea typeface="+mn-ea"/>
          <a:cs typeface="+mn-cs"/>
        </a:defRPr>
      </a:lvl7pPr>
      <a:lvl8pPr marL="3199833" algn="l" defTabSz="914238" rtl="0" eaLnBrk="1" latinLnBrk="0" hangingPunct="1">
        <a:defRPr sz="1800" kern="1200">
          <a:solidFill>
            <a:schemeClr val="tx1"/>
          </a:solidFill>
          <a:latin typeface="+mn-lt"/>
          <a:ea typeface="+mn-ea"/>
          <a:cs typeface="+mn-cs"/>
        </a:defRPr>
      </a:lvl8pPr>
      <a:lvl9pPr marL="3656952" algn="l" defTabSz="91423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8EC0"/>
        </a:solidFill>
        <a:effectLst/>
      </p:bgPr>
    </p:bg>
    <p:spTree>
      <p:nvGrpSpPr>
        <p:cNvPr id="1" name=""/>
        <p:cNvGrpSpPr/>
        <p:nvPr/>
      </p:nvGrpSpPr>
      <p:grpSpPr>
        <a:xfrm>
          <a:off x="0" y="0"/>
          <a:ext cx="0" cy="0"/>
          <a:chOff x="0" y="0"/>
          <a:chExt cx="0" cy="0"/>
        </a:xfrm>
      </p:grpSpPr>
      <p:grpSp>
        <p:nvGrpSpPr>
          <p:cNvPr id="6" name="Group 5"/>
          <p:cNvGrpSpPr/>
          <p:nvPr userDrawn="1"/>
        </p:nvGrpSpPr>
        <p:grpSpPr>
          <a:xfrm>
            <a:off x="-20319" y="0"/>
            <a:ext cx="9164320" cy="5143500"/>
            <a:chOff x="-20320" y="0"/>
            <a:chExt cx="9164320" cy="5143500"/>
          </a:xfrm>
        </p:grpSpPr>
        <p:pic>
          <p:nvPicPr>
            <p:cNvPr id="14" name="Picture 2" descr="E:\01 日常工作\04 展厅相关设计\2014年\2014 凤凰卫视媒资展\物料设计\PPT内页副本.jpg"/>
            <p:cNvPicPr>
              <a:picLocks noChangeAspect="1" noChangeArrowheads="1"/>
            </p:cNvPicPr>
            <p:nvPr userDrawn="1"/>
          </p:nvPicPr>
          <p:blipFill>
            <a:blip r:embed="rId4" cstate="print"/>
            <a:srcRect/>
            <a:stretch>
              <a:fillRect/>
            </a:stretch>
          </p:blipFill>
          <p:spPr bwMode="auto">
            <a:xfrm>
              <a:off x="-1399" y="0"/>
              <a:ext cx="9145399" cy="5143500"/>
            </a:xfrm>
            <a:prstGeom prst="rect">
              <a:avLst/>
            </a:prstGeom>
            <a:noFill/>
          </p:spPr>
        </p:pic>
        <p:pic>
          <p:nvPicPr>
            <p:cNvPr id="123905" name="Picture 1"/>
            <p:cNvPicPr>
              <a:picLocks noChangeAspect="1" noChangeArrowheads="1"/>
            </p:cNvPicPr>
            <p:nvPr userDrawn="1"/>
          </p:nvPicPr>
          <p:blipFill>
            <a:blip r:embed="rId5" cstate="print"/>
            <a:srcRect/>
            <a:stretch>
              <a:fillRect/>
            </a:stretch>
          </p:blipFill>
          <p:spPr bwMode="auto">
            <a:xfrm>
              <a:off x="-20320" y="0"/>
              <a:ext cx="9144000" cy="5143500"/>
            </a:xfrm>
            <a:prstGeom prst="rect">
              <a:avLst/>
            </a:prstGeom>
            <a:noFill/>
            <a:ln w="9525">
              <a:noFill/>
              <a:miter lim="800000"/>
              <a:headEnd/>
              <a:tailEnd/>
            </a:ln>
          </p:spPr>
        </p:pic>
        <p:pic>
          <p:nvPicPr>
            <p:cNvPr id="17" name="Picture 3" descr="C:\Users\z00124665\Desktop\延展尺寸80X45CM.png"/>
            <p:cNvPicPr>
              <a:picLocks noChangeAspect="1" noChangeArrowheads="1"/>
            </p:cNvPicPr>
            <p:nvPr userDrawn="1"/>
          </p:nvPicPr>
          <p:blipFill>
            <a:blip r:embed="rId6" cstate="print"/>
            <a:srcRect l="48457"/>
            <a:stretch>
              <a:fillRect/>
            </a:stretch>
          </p:blipFill>
          <p:spPr bwMode="auto">
            <a:xfrm>
              <a:off x="8423332" y="269875"/>
              <a:ext cx="455067" cy="434976"/>
            </a:xfrm>
            <a:prstGeom prst="rect">
              <a:avLst/>
            </a:prstGeom>
            <a:noFill/>
          </p:spPr>
        </p:pic>
      </p:grpSp>
      <p:sp>
        <p:nvSpPr>
          <p:cNvPr id="7" name="Rectangle 86"/>
          <p:cNvSpPr>
            <a:spLocks noChangeArrowheads="1"/>
          </p:cNvSpPr>
          <p:nvPr userDrawn="1"/>
        </p:nvSpPr>
        <p:spPr bwMode="auto">
          <a:xfrm>
            <a:off x="8566150" y="4818662"/>
            <a:ext cx="685799" cy="461962"/>
          </a:xfrm>
          <a:prstGeom prst="rect">
            <a:avLst/>
          </a:prstGeom>
          <a:noFill/>
          <a:ln w="9525">
            <a:noFill/>
            <a:miter lim="800000"/>
            <a:headEnd/>
            <a:tailEnd/>
          </a:ln>
          <a:effectLst/>
        </p:spPr>
        <p:txBody>
          <a:bodyPr lIns="0" tIns="0" rIns="0" bIns="0"/>
          <a:lstStyle/>
          <a:p>
            <a:pPr defTabSz="784086" eaLnBrk="0" hangingPunct="0">
              <a:lnSpc>
                <a:spcPct val="85000"/>
              </a:lnSpc>
            </a:pPr>
            <a:endParaRPr lang="de-DE" sz="800" dirty="0">
              <a:solidFill>
                <a:srgbClr val="FFFFFF">
                  <a:lumMod val="85000"/>
                </a:srgbClr>
              </a:solidFill>
              <a:latin typeface="Arial" pitchFamily="34" charset="0"/>
              <a:ea typeface="ＭＳ Ｐゴシック" pitchFamily="50" charset="-128"/>
              <a:cs typeface="Arial" pitchFamily="34" charset="0"/>
            </a:endParaRPr>
          </a:p>
          <a:p>
            <a:pPr defTabSz="784086" eaLnBrk="0" hangingPunct="0">
              <a:lnSpc>
                <a:spcPct val="85000"/>
              </a:lnSpc>
            </a:pPr>
            <a:r>
              <a:rPr lang="de-DE" sz="800" dirty="0">
                <a:solidFill>
                  <a:srgbClr val="FFFFFF">
                    <a:lumMod val="85000"/>
                  </a:srgbClr>
                </a:solidFill>
                <a:latin typeface="Arial" pitchFamily="34" charset="0"/>
                <a:ea typeface="ＭＳ Ｐゴシック" pitchFamily="50" charset="-128"/>
                <a:cs typeface="Arial" pitchFamily="34" charset="0"/>
              </a:rPr>
              <a:t>Page </a:t>
            </a:r>
            <a:fld id="{E68EC476-442B-4BB7-9603-F1440C241F3D}" type="slidenum">
              <a:rPr lang="de-DE" sz="800">
                <a:solidFill>
                  <a:srgbClr val="FFFFFF">
                    <a:lumMod val="85000"/>
                  </a:srgbClr>
                </a:solidFill>
                <a:latin typeface="Arial" pitchFamily="34" charset="0"/>
                <a:ea typeface="ＭＳ Ｐゴシック" pitchFamily="50" charset="-128"/>
                <a:cs typeface="Arial" pitchFamily="34" charset="0"/>
              </a:rPr>
              <a:pPr defTabSz="784086" eaLnBrk="0" hangingPunct="0">
                <a:lnSpc>
                  <a:spcPct val="85000"/>
                </a:lnSpc>
              </a:pPr>
              <a:t>‹#›</a:t>
            </a:fld>
            <a:endParaRPr lang="en-GB" sz="800" dirty="0">
              <a:solidFill>
                <a:srgbClr val="FFFFFF">
                  <a:lumMod val="85000"/>
                </a:srgbClr>
              </a:solidFill>
              <a:latin typeface="Arial" pitchFamily="34" charset="0"/>
              <a:ea typeface="ＭＳ Ｐゴシック" pitchFamily="50" charset="-128"/>
              <a:cs typeface="Arial" pitchFamily="34" charset="0"/>
            </a:endParaRPr>
          </a:p>
        </p:txBody>
      </p:sp>
    </p:spTree>
  </p:cSld>
  <p:clrMap bg1="lt1" tx1="dk1" bg2="lt2" tx2="dk2" accent1="accent1" accent2="accent2" accent3="accent3" accent4="accent4" accent5="accent5" accent6="accent6" hlink="hlink" folHlink="folHlink"/>
  <p:sldLayoutIdLst>
    <p:sldLayoutId id="2147483824" r:id="rId1"/>
    <p:sldLayoutId id="2147483822" r:id="rId2"/>
  </p:sldLayoutIdLst>
  <p:transition advTm="8000">
    <p:wipe/>
  </p:transition>
  <p:timing>
    <p:tnLst>
      <p:par>
        <p:cTn id="1" dur="indefinite" restart="never" nodeType="tmRoot"/>
      </p:par>
    </p:tnLst>
  </p:timing>
  <p:hf hdr="0" ftr="0" dt="0"/>
  <p:txStyles>
    <p:titleStyle>
      <a:lvl1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mj-cs"/>
        </a:defRPr>
      </a:lvl1pPr>
      <a:lvl2pPr algn="l" rtl="0" eaLnBrk="0" fontAlgn="base" hangingPunct="0">
        <a:spcBef>
          <a:spcPct val="0"/>
        </a:spcBef>
        <a:spcAft>
          <a:spcPct val="0"/>
        </a:spcAft>
        <a:defRPr sz="2800" b="1">
          <a:solidFill>
            <a:srgbClr val="99000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2800" b="1">
          <a:solidFill>
            <a:srgbClr val="99000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2800" b="1">
          <a:solidFill>
            <a:srgbClr val="99000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2800" b="1">
          <a:solidFill>
            <a:srgbClr val="990000"/>
          </a:solidFill>
          <a:latin typeface="FrutigerNext LT Medium" pitchFamily="34" charset="0"/>
          <a:ea typeface="黑体" pitchFamily="49" charset="-122"/>
          <a:cs typeface="宋体" charset="-122"/>
        </a:defRPr>
      </a:lvl5pPr>
      <a:lvl6pPr marL="457119"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238"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357"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476"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839" indent="-342839" algn="l" rtl="0" eaLnBrk="0" fontAlgn="base" hangingPunct="0">
        <a:lnSpc>
          <a:spcPct val="140000"/>
        </a:lnSpc>
        <a:spcBef>
          <a:spcPct val="0"/>
        </a:spcBef>
        <a:spcAft>
          <a:spcPct val="0"/>
        </a:spcAft>
        <a:buClr>
          <a:srgbClr val="777777"/>
        </a:buClr>
        <a:buSzPct val="60000"/>
        <a:buFont typeface="Wingdings" pitchFamily="2" charset="2"/>
        <a:buChar char="l"/>
        <a:defRPr sz="2000" b="1">
          <a:solidFill>
            <a:schemeClr val="tx1"/>
          </a:solidFill>
          <a:latin typeface="FrutigerNext LT Regular" pitchFamily="34" charset="0"/>
          <a:ea typeface="黑体" pitchFamily="49" charset="-122"/>
          <a:cs typeface="+mn-cs"/>
        </a:defRPr>
      </a:lvl1pPr>
      <a:lvl2pPr marL="742818" indent="-285699" algn="l" rtl="0" eaLnBrk="0" fontAlgn="base" hangingPunct="0">
        <a:lnSpc>
          <a:spcPct val="140000"/>
        </a:lnSpc>
        <a:spcBef>
          <a:spcPct val="0"/>
        </a:spcBef>
        <a:spcAft>
          <a:spcPct val="0"/>
        </a:spcAft>
        <a:buSzPct val="50000"/>
        <a:buFont typeface="Wingdings" pitchFamily="2" charset="2"/>
        <a:buChar char="p"/>
        <a:defRPr>
          <a:solidFill>
            <a:schemeClr val="tx1"/>
          </a:solidFill>
          <a:latin typeface="+mn-lt"/>
          <a:ea typeface="+mn-ea"/>
          <a:cs typeface="+mn-cs"/>
        </a:defRPr>
      </a:lvl2pPr>
      <a:lvl3pPr marL="1142798" indent="-228560" algn="l" rtl="0" eaLnBrk="0" fontAlgn="base" hangingPunct="0">
        <a:lnSpc>
          <a:spcPct val="140000"/>
        </a:lnSpc>
        <a:spcBef>
          <a:spcPct val="0"/>
        </a:spcBef>
        <a:spcAft>
          <a:spcPct val="0"/>
        </a:spcAft>
        <a:buSzPct val="50000"/>
        <a:buFont typeface="Wingdings" pitchFamily="2" charset="2"/>
        <a:buChar char="n"/>
        <a:defRPr sz="1600">
          <a:solidFill>
            <a:schemeClr val="tx1"/>
          </a:solidFill>
          <a:latin typeface="FrutigerNext LT Regular" pitchFamily="34" charset="0"/>
          <a:ea typeface="+mn-ea"/>
          <a:cs typeface="+mn-cs"/>
        </a:defRPr>
      </a:lvl3pPr>
      <a:lvl4pPr marL="1599916" indent="-228560" algn="l" rtl="0" eaLnBrk="0" fontAlgn="base" hangingPunct="0">
        <a:lnSpc>
          <a:spcPct val="140000"/>
        </a:lnSpc>
        <a:spcBef>
          <a:spcPct val="0"/>
        </a:spcBef>
        <a:spcAft>
          <a:spcPct val="0"/>
        </a:spcAft>
        <a:buChar char="–"/>
        <a:defRPr sz="1400">
          <a:solidFill>
            <a:schemeClr val="tx1"/>
          </a:solidFill>
          <a:latin typeface="FrutigerNext LT Regular" pitchFamily="34" charset="0"/>
          <a:ea typeface="+mn-ea"/>
          <a:cs typeface="+mn-cs"/>
        </a:defRPr>
      </a:lvl4pPr>
      <a:lvl5pPr marL="2057035" indent="-228560" algn="l" rtl="0" eaLnBrk="0" fontAlgn="base" hangingPunct="0">
        <a:lnSpc>
          <a:spcPct val="140000"/>
        </a:lnSpc>
        <a:spcBef>
          <a:spcPct val="0"/>
        </a:spcBef>
        <a:spcAft>
          <a:spcPct val="0"/>
        </a:spcAft>
        <a:buFont typeface="Arial" pitchFamily="34" charset="0"/>
        <a:buChar char="~"/>
        <a:defRPr sz="1200">
          <a:solidFill>
            <a:schemeClr val="tx1"/>
          </a:solidFill>
          <a:latin typeface="FrutigerNext LT Regular" pitchFamily="34" charset="0"/>
          <a:ea typeface="+mn-ea"/>
          <a:cs typeface="+mn-cs"/>
        </a:defRPr>
      </a:lvl5pPr>
      <a:lvl6pPr marL="2514154" indent="-22856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273" indent="-22856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8392" indent="-22856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5511" indent="-22856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238" rtl="0" eaLnBrk="1" latinLnBrk="0" hangingPunct="1">
        <a:defRPr sz="1800" kern="1200">
          <a:solidFill>
            <a:schemeClr val="tx1"/>
          </a:solidFill>
          <a:latin typeface="+mn-lt"/>
          <a:ea typeface="+mn-ea"/>
          <a:cs typeface="+mn-cs"/>
        </a:defRPr>
      </a:lvl1pPr>
      <a:lvl2pPr marL="457119" algn="l" defTabSz="914238" rtl="0" eaLnBrk="1" latinLnBrk="0" hangingPunct="1">
        <a:defRPr sz="1800" kern="1200">
          <a:solidFill>
            <a:schemeClr val="tx1"/>
          </a:solidFill>
          <a:latin typeface="+mn-lt"/>
          <a:ea typeface="+mn-ea"/>
          <a:cs typeface="+mn-cs"/>
        </a:defRPr>
      </a:lvl2pPr>
      <a:lvl3pPr marL="914238" algn="l" defTabSz="914238" rtl="0" eaLnBrk="1" latinLnBrk="0" hangingPunct="1">
        <a:defRPr sz="1800" kern="1200">
          <a:solidFill>
            <a:schemeClr val="tx1"/>
          </a:solidFill>
          <a:latin typeface="+mn-lt"/>
          <a:ea typeface="+mn-ea"/>
          <a:cs typeface="+mn-cs"/>
        </a:defRPr>
      </a:lvl3pPr>
      <a:lvl4pPr marL="1371357" algn="l" defTabSz="914238" rtl="0" eaLnBrk="1" latinLnBrk="0" hangingPunct="1">
        <a:defRPr sz="1800" kern="1200">
          <a:solidFill>
            <a:schemeClr val="tx1"/>
          </a:solidFill>
          <a:latin typeface="+mn-lt"/>
          <a:ea typeface="+mn-ea"/>
          <a:cs typeface="+mn-cs"/>
        </a:defRPr>
      </a:lvl4pPr>
      <a:lvl5pPr marL="1828476" algn="l" defTabSz="914238" rtl="0" eaLnBrk="1" latinLnBrk="0" hangingPunct="1">
        <a:defRPr sz="1800" kern="1200">
          <a:solidFill>
            <a:schemeClr val="tx1"/>
          </a:solidFill>
          <a:latin typeface="+mn-lt"/>
          <a:ea typeface="+mn-ea"/>
          <a:cs typeface="+mn-cs"/>
        </a:defRPr>
      </a:lvl5pPr>
      <a:lvl6pPr marL="2285595" algn="l" defTabSz="914238" rtl="0" eaLnBrk="1" latinLnBrk="0" hangingPunct="1">
        <a:defRPr sz="1800" kern="1200">
          <a:solidFill>
            <a:schemeClr val="tx1"/>
          </a:solidFill>
          <a:latin typeface="+mn-lt"/>
          <a:ea typeface="+mn-ea"/>
          <a:cs typeface="+mn-cs"/>
        </a:defRPr>
      </a:lvl6pPr>
      <a:lvl7pPr marL="2742714" algn="l" defTabSz="914238" rtl="0" eaLnBrk="1" latinLnBrk="0" hangingPunct="1">
        <a:defRPr sz="1800" kern="1200">
          <a:solidFill>
            <a:schemeClr val="tx1"/>
          </a:solidFill>
          <a:latin typeface="+mn-lt"/>
          <a:ea typeface="+mn-ea"/>
          <a:cs typeface="+mn-cs"/>
        </a:defRPr>
      </a:lvl7pPr>
      <a:lvl8pPr marL="3199833" algn="l" defTabSz="914238" rtl="0" eaLnBrk="1" latinLnBrk="0" hangingPunct="1">
        <a:defRPr sz="1800" kern="1200">
          <a:solidFill>
            <a:schemeClr val="tx1"/>
          </a:solidFill>
          <a:latin typeface="+mn-lt"/>
          <a:ea typeface="+mn-ea"/>
          <a:cs typeface="+mn-cs"/>
        </a:defRPr>
      </a:lvl8pPr>
      <a:lvl9pPr marL="3656952" algn="l" defTabSz="91423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8EC0"/>
        </a:solidFill>
        <a:effectLst/>
      </p:bgPr>
    </p:bg>
    <p:spTree>
      <p:nvGrpSpPr>
        <p:cNvPr id="1" name=""/>
        <p:cNvGrpSpPr/>
        <p:nvPr/>
      </p:nvGrpSpPr>
      <p:grpSpPr>
        <a:xfrm>
          <a:off x="0" y="0"/>
          <a:ext cx="0" cy="0"/>
          <a:chOff x="0" y="0"/>
          <a:chExt cx="0" cy="0"/>
        </a:xfrm>
      </p:grpSpPr>
      <p:grpSp>
        <p:nvGrpSpPr>
          <p:cNvPr id="7" name="Group 6"/>
          <p:cNvGrpSpPr/>
          <p:nvPr userDrawn="1"/>
        </p:nvGrpSpPr>
        <p:grpSpPr>
          <a:xfrm>
            <a:off x="-20320" y="0"/>
            <a:ext cx="9164320" cy="5143500"/>
            <a:chOff x="-20320" y="0"/>
            <a:chExt cx="9164320" cy="5143500"/>
          </a:xfrm>
        </p:grpSpPr>
        <p:pic>
          <p:nvPicPr>
            <p:cNvPr id="8" name="Picture 2" descr="E:\01 日常工作\04 展厅相关设计\2014年\2014 凤凰卫视媒资展\物料设计\PPT内页副本.jpg"/>
            <p:cNvPicPr>
              <a:picLocks noChangeAspect="1" noChangeArrowheads="1"/>
            </p:cNvPicPr>
            <p:nvPr userDrawn="1"/>
          </p:nvPicPr>
          <p:blipFill>
            <a:blip r:embed="rId4" cstate="print"/>
            <a:srcRect/>
            <a:stretch>
              <a:fillRect/>
            </a:stretch>
          </p:blipFill>
          <p:spPr bwMode="auto">
            <a:xfrm>
              <a:off x="-1399" y="0"/>
              <a:ext cx="9145399" cy="5143500"/>
            </a:xfrm>
            <a:prstGeom prst="rect">
              <a:avLst/>
            </a:prstGeom>
            <a:noFill/>
          </p:spPr>
        </p:pic>
        <p:pic>
          <p:nvPicPr>
            <p:cNvPr id="12" name="Picture 1"/>
            <p:cNvPicPr>
              <a:picLocks noChangeAspect="1" noChangeArrowheads="1"/>
            </p:cNvPicPr>
            <p:nvPr userDrawn="1"/>
          </p:nvPicPr>
          <p:blipFill>
            <a:blip r:embed="rId5" cstate="print"/>
            <a:srcRect/>
            <a:stretch>
              <a:fillRect/>
            </a:stretch>
          </p:blipFill>
          <p:spPr bwMode="auto">
            <a:xfrm>
              <a:off x="-20320" y="0"/>
              <a:ext cx="9144000" cy="5143500"/>
            </a:xfrm>
            <a:prstGeom prst="rect">
              <a:avLst/>
            </a:prstGeom>
            <a:noFill/>
            <a:ln w="9525">
              <a:noFill/>
              <a:miter lim="800000"/>
              <a:headEnd/>
              <a:tailEnd/>
            </a:ln>
          </p:spPr>
        </p:pic>
        <p:pic>
          <p:nvPicPr>
            <p:cNvPr id="13" name="Picture 3" descr="C:\Users\z00124665\Desktop\延展尺寸80X45CM.png"/>
            <p:cNvPicPr>
              <a:picLocks noChangeAspect="1" noChangeArrowheads="1"/>
            </p:cNvPicPr>
            <p:nvPr userDrawn="1"/>
          </p:nvPicPr>
          <p:blipFill>
            <a:blip r:embed="rId6" cstate="print"/>
            <a:srcRect l="48457"/>
            <a:stretch>
              <a:fillRect/>
            </a:stretch>
          </p:blipFill>
          <p:spPr bwMode="auto">
            <a:xfrm>
              <a:off x="8423332" y="269875"/>
              <a:ext cx="455067" cy="434976"/>
            </a:xfrm>
            <a:prstGeom prst="rect">
              <a:avLst/>
            </a:prstGeom>
            <a:noFill/>
          </p:spPr>
        </p:pic>
      </p:grpSp>
      <p:sp>
        <p:nvSpPr>
          <p:cNvPr id="11" name="TextBox 10"/>
          <p:cNvSpPr txBox="1"/>
          <p:nvPr userDrawn="1"/>
        </p:nvSpPr>
        <p:spPr>
          <a:xfrm>
            <a:off x="469131" y="3992326"/>
            <a:ext cx="8265110" cy="707870"/>
          </a:xfrm>
          <a:prstGeom prst="rect">
            <a:avLst/>
          </a:prstGeom>
          <a:noFill/>
        </p:spPr>
        <p:txBody>
          <a:bodyPr wrap="square" lIns="91424" tIns="45712" rIns="91424" bIns="45712" rtlCol="0">
            <a:spAutoFit/>
          </a:bodyPr>
          <a:lstStyle/>
          <a:p>
            <a:pPr marL="0" marR="0" lvl="0" indent="0" algn="just" defTabSz="914238" eaLnBrk="1" fontAlgn="auto" latinLnBrk="0" hangingPunct="1">
              <a:lnSpc>
                <a:spcPct val="100000"/>
              </a:lnSpc>
              <a:spcBef>
                <a:spcPts val="0"/>
              </a:spcBef>
              <a:spcAft>
                <a:spcPts val="0"/>
              </a:spcAft>
              <a:buClrTx/>
              <a:buSzTx/>
              <a:buFontTx/>
              <a:buNone/>
              <a:tabLst/>
              <a:defRPr/>
            </a:pPr>
            <a:r>
              <a:rPr kumimoji="0" lang="en-US" altLang="zh-CN" sz="800" b="1" i="0" u="none" strike="noStrike" kern="1200" cap="none" spc="0" normalizeH="0" baseline="0" noProof="0" dirty="0" smtClean="0">
                <a:ln>
                  <a:noFill/>
                </a:ln>
                <a:solidFill>
                  <a:schemeClr val="tx1">
                    <a:lumMod val="50000"/>
                    <a:lumOff val="50000"/>
                  </a:schemeClr>
                </a:solidFill>
                <a:effectLst/>
                <a:uLnTx/>
                <a:uFillTx/>
                <a:latin typeface="+mn-lt"/>
                <a:ea typeface="宋体" charset="-122"/>
                <a:cs typeface="Calibri" pitchFamily="34" charset="0"/>
              </a:rPr>
              <a:t>Copyright©2014 Huawei Technologies Co., Ltd. All Rights Reserved.</a:t>
            </a:r>
            <a:endParaRPr kumimoji="0" lang="zh-CN" altLang="zh-CN" sz="800" b="0" i="0" u="none" strike="noStrike" kern="1200" cap="none" spc="0" normalizeH="0" baseline="0" noProof="0" dirty="0" smtClean="0">
              <a:ln>
                <a:noFill/>
              </a:ln>
              <a:solidFill>
                <a:schemeClr val="tx1">
                  <a:lumMod val="50000"/>
                  <a:lumOff val="50000"/>
                </a:schemeClr>
              </a:solidFill>
              <a:effectLst/>
              <a:uLnTx/>
              <a:uFillTx/>
              <a:latin typeface="+mn-lt"/>
              <a:ea typeface="宋体" charset="-122"/>
              <a:cs typeface="Calibri" pitchFamily="34" charset="0"/>
            </a:endParaRPr>
          </a:p>
          <a:p>
            <a:pPr marL="0" marR="0" lvl="0" indent="0" algn="just" defTabSz="914238"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smtClean="0">
                <a:ln>
                  <a:noFill/>
                </a:ln>
                <a:solidFill>
                  <a:schemeClr val="tx1">
                    <a:lumMod val="50000"/>
                    <a:lumOff val="50000"/>
                  </a:schemeClr>
                </a:solidFill>
                <a:effectLst/>
                <a:uLnTx/>
                <a:uFillTx/>
                <a:latin typeface="+mn-lt"/>
                <a:ea typeface="宋体" charset="-122"/>
                <a:cs typeface="Calibri" pitchFamily="34" charset="0"/>
              </a:rPr>
              <a:t>The information in this document may contain predictive statements including, without limitation, statements regarding the future financial and operating results, future product portfolio, new technology, etc. There are a number of factors that could cause actual results and developments to differ materially from those expressed or implied in the predictive statements. Therefore, such information is provided for reference purpose only and constitutes neither an offer nor an acceptance. Huawei may change the information at any time without notice. </a:t>
            </a:r>
            <a:endParaRPr kumimoji="0" lang="zh-CN" altLang="zh-CN" sz="800" b="0" i="0" u="none" strike="noStrike" kern="1200" cap="none" spc="0" normalizeH="0" baseline="0" noProof="0" dirty="0">
              <a:ln>
                <a:noFill/>
              </a:ln>
              <a:solidFill>
                <a:schemeClr val="tx1">
                  <a:lumMod val="50000"/>
                  <a:lumOff val="50000"/>
                </a:schemeClr>
              </a:solidFill>
              <a:effectLst/>
              <a:uLnTx/>
              <a:uFillTx/>
              <a:latin typeface="+mn-lt"/>
              <a:ea typeface="宋体" charset="-122"/>
              <a:cs typeface="Calibri" pitchFamily="34" charset="0"/>
            </a:endParaRPr>
          </a:p>
        </p:txBody>
      </p:sp>
      <p:grpSp>
        <p:nvGrpSpPr>
          <p:cNvPr id="14" name="组合 13"/>
          <p:cNvGrpSpPr/>
          <p:nvPr userDrawn="1"/>
        </p:nvGrpSpPr>
        <p:grpSpPr>
          <a:xfrm>
            <a:off x="2536117" y="1457326"/>
            <a:ext cx="4271327" cy="1334085"/>
            <a:chOff x="2581738" y="1609725"/>
            <a:chExt cx="4271327" cy="1334085"/>
          </a:xfrm>
        </p:grpSpPr>
        <p:sp>
          <p:nvSpPr>
            <p:cNvPr id="9" name="Text Box 16"/>
            <p:cNvSpPr txBox="1">
              <a:spLocks noChangeArrowheads="1"/>
            </p:cNvSpPr>
            <p:nvPr userDrawn="1"/>
          </p:nvSpPr>
          <p:spPr bwMode="auto">
            <a:xfrm>
              <a:off x="2581738" y="1609725"/>
              <a:ext cx="4271327" cy="953126"/>
            </a:xfrm>
            <a:prstGeom prst="rect">
              <a:avLst/>
            </a:prstGeom>
            <a:noFill/>
            <a:ln w="9525">
              <a:noFill/>
              <a:miter lim="800000"/>
              <a:headEnd/>
              <a:tailEnd/>
            </a:ln>
          </p:spPr>
          <p:txBody>
            <a:bodyPr wrap="none" lIns="120950" tIns="60474" rIns="120950" bIns="60474">
              <a:spAutoFit/>
            </a:bodyPr>
            <a:lstStyle/>
            <a:p>
              <a:pPr eaLnBrk="0" hangingPunct="0">
                <a:buClrTx/>
                <a:buFontTx/>
                <a:buNone/>
              </a:pPr>
              <a:r>
                <a:rPr lang="en-US" altLang="zh-CN" sz="5400" b="0" dirty="0" smtClean="0">
                  <a:solidFill>
                    <a:schemeClr val="bg1">
                      <a:lumMod val="95000"/>
                    </a:schemeClr>
                  </a:solidFill>
                  <a:latin typeface="FrutigerNext LT Regular" pitchFamily="34" charset="0"/>
                  <a:ea typeface="MS PGothic" pitchFamily="34" charset="-128"/>
                </a:rPr>
                <a:t>THANK YOU</a:t>
              </a:r>
              <a:endParaRPr lang="en-US" altLang="zh-CN" sz="5400" b="0" dirty="0">
                <a:solidFill>
                  <a:schemeClr val="bg1">
                    <a:lumMod val="95000"/>
                  </a:schemeClr>
                </a:solidFill>
                <a:latin typeface="FrutigerNext LT Regular" pitchFamily="34" charset="0"/>
                <a:ea typeface="MS PGothic" pitchFamily="34" charset="-128"/>
              </a:endParaRPr>
            </a:p>
          </p:txBody>
        </p:sp>
        <p:sp>
          <p:nvSpPr>
            <p:cNvPr id="10" name="Text Box 17"/>
            <p:cNvSpPr txBox="1">
              <a:spLocks noChangeArrowheads="1"/>
            </p:cNvSpPr>
            <p:nvPr userDrawn="1"/>
          </p:nvSpPr>
          <p:spPr bwMode="auto">
            <a:xfrm>
              <a:off x="3444831" y="2544682"/>
              <a:ext cx="2026866" cy="399128"/>
            </a:xfrm>
            <a:prstGeom prst="rect">
              <a:avLst/>
            </a:prstGeom>
            <a:noFill/>
            <a:ln w="9525">
              <a:noFill/>
              <a:miter lim="800000"/>
              <a:headEnd/>
              <a:tailEnd/>
            </a:ln>
          </p:spPr>
          <p:txBody>
            <a:bodyPr wrap="none" lIns="120950" tIns="60474" rIns="120950" bIns="60474">
              <a:spAutoFit/>
            </a:bodyPr>
            <a:lstStyle/>
            <a:p>
              <a:pPr eaLnBrk="0" hangingPunct="0">
                <a:buClrTx/>
                <a:buFontTx/>
                <a:buNone/>
              </a:pPr>
              <a:r>
                <a:rPr lang="en-US" altLang="zh-CN" sz="1800" b="0" dirty="0" smtClean="0">
                  <a:solidFill>
                    <a:schemeClr val="bg1">
                      <a:lumMod val="95000"/>
                    </a:schemeClr>
                  </a:solidFill>
                  <a:latin typeface="FrutigerNext LT Light" pitchFamily="34" charset="0"/>
                  <a:ea typeface="MS PGothic" pitchFamily="34" charset="-128"/>
                </a:rPr>
                <a:t>www.huawei.com</a:t>
              </a:r>
              <a:endParaRPr lang="en-US" altLang="zh-CN" sz="1800" b="0" dirty="0">
                <a:solidFill>
                  <a:schemeClr val="bg1">
                    <a:lumMod val="95000"/>
                  </a:schemeClr>
                </a:solidFill>
                <a:latin typeface="FrutigerNext LT Light" pitchFamily="34" charset="0"/>
                <a:ea typeface="MS PGothic" pitchFamily="34" charset="-128"/>
              </a:endParaRPr>
            </a:p>
          </p:txBody>
        </p:sp>
      </p:grpSp>
    </p:spTree>
  </p:cSld>
  <p:clrMap bg1="lt1" tx1="dk1" bg2="lt2" tx2="dk2" accent1="accent1" accent2="accent2" accent3="accent3" accent4="accent4" accent5="accent5" accent6="accent6" hlink="hlink" folHlink="folHlink"/>
  <p:sldLayoutIdLst>
    <p:sldLayoutId id="2147483834" r:id="rId1"/>
    <p:sldLayoutId id="2147483922" r:id="rId2"/>
  </p:sldLayoutIdLst>
  <p:transition>
    <p:wipe/>
  </p:transition>
  <p:timing>
    <p:tnLst>
      <p:par>
        <p:cTn id="1" dur="indefinite" restart="never" nodeType="tmRoot"/>
      </p:par>
    </p:tnLst>
  </p:timing>
  <p:hf hdr="0" ftr="0" dt="0"/>
  <p:txStyles>
    <p:titleStyle>
      <a:lvl1pPr algn="ctr" defTabSz="801546" rtl="0" eaLnBrk="0" fontAlgn="base" hangingPunct="0">
        <a:spcBef>
          <a:spcPct val="0"/>
        </a:spcBef>
        <a:spcAft>
          <a:spcPct val="0"/>
        </a:spcAft>
        <a:defRPr sz="3800">
          <a:solidFill>
            <a:schemeClr val="tx2"/>
          </a:solidFill>
          <a:latin typeface="+mj-lt"/>
          <a:ea typeface="+mj-ea"/>
          <a:cs typeface="+mj-cs"/>
        </a:defRPr>
      </a:lvl1pPr>
      <a:lvl2pPr algn="ctr" defTabSz="801546" rtl="0" eaLnBrk="0" fontAlgn="base" hangingPunct="0">
        <a:spcBef>
          <a:spcPct val="0"/>
        </a:spcBef>
        <a:spcAft>
          <a:spcPct val="0"/>
        </a:spcAft>
        <a:defRPr sz="3800">
          <a:solidFill>
            <a:schemeClr val="tx2"/>
          </a:solidFill>
          <a:latin typeface="Arial" charset="0"/>
          <a:ea typeface="宋体" pitchFamily="2" charset="-122"/>
        </a:defRPr>
      </a:lvl2pPr>
      <a:lvl3pPr algn="ctr" defTabSz="801546" rtl="0" eaLnBrk="0" fontAlgn="base" hangingPunct="0">
        <a:spcBef>
          <a:spcPct val="0"/>
        </a:spcBef>
        <a:spcAft>
          <a:spcPct val="0"/>
        </a:spcAft>
        <a:defRPr sz="3800">
          <a:solidFill>
            <a:schemeClr val="tx2"/>
          </a:solidFill>
          <a:latin typeface="Arial" charset="0"/>
          <a:ea typeface="宋体" pitchFamily="2" charset="-122"/>
        </a:defRPr>
      </a:lvl3pPr>
      <a:lvl4pPr algn="ctr" defTabSz="801546" rtl="0" eaLnBrk="0" fontAlgn="base" hangingPunct="0">
        <a:spcBef>
          <a:spcPct val="0"/>
        </a:spcBef>
        <a:spcAft>
          <a:spcPct val="0"/>
        </a:spcAft>
        <a:defRPr sz="3800">
          <a:solidFill>
            <a:schemeClr val="tx2"/>
          </a:solidFill>
          <a:latin typeface="Arial" charset="0"/>
          <a:ea typeface="宋体" pitchFamily="2" charset="-122"/>
        </a:defRPr>
      </a:lvl4pPr>
      <a:lvl5pPr algn="ctr" defTabSz="801546" rtl="0" eaLnBrk="0" fontAlgn="base" hangingPunct="0">
        <a:spcBef>
          <a:spcPct val="0"/>
        </a:spcBef>
        <a:spcAft>
          <a:spcPct val="0"/>
        </a:spcAft>
        <a:defRPr sz="3800">
          <a:solidFill>
            <a:schemeClr val="tx2"/>
          </a:solidFill>
          <a:latin typeface="Arial" charset="0"/>
          <a:ea typeface="宋体" pitchFamily="2" charset="-122"/>
        </a:defRPr>
      </a:lvl5pPr>
      <a:lvl6pPr marL="457119" algn="ctr" defTabSz="801546" rtl="0" fontAlgn="base">
        <a:spcBef>
          <a:spcPct val="0"/>
        </a:spcBef>
        <a:spcAft>
          <a:spcPct val="0"/>
        </a:spcAft>
        <a:defRPr sz="3800">
          <a:solidFill>
            <a:schemeClr val="tx2"/>
          </a:solidFill>
          <a:latin typeface="Arial" charset="0"/>
          <a:ea typeface="宋体" pitchFamily="2" charset="-122"/>
        </a:defRPr>
      </a:lvl6pPr>
      <a:lvl7pPr marL="914238" algn="ctr" defTabSz="801546" rtl="0" fontAlgn="base">
        <a:spcBef>
          <a:spcPct val="0"/>
        </a:spcBef>
        <a:spcAft>
          <a:spcPct val="0"/>
        </a:spcAft>
        <a:defRPr sz="3800">
          <a:solidFill>
            <a:schemeClr val="tx2"/>
          </a:solidFill>
          <a:latin typeface="Arial" charset="0"/>
          <a:ea typeface="宋体" pitchFamily="2" charset="-122"/>
        </a:defRPr>
      </a:lvl7pPr>
      <a:lvl8pPr marL="1371357" algn="ctr" defTabSz="801546" rtl="0" fontAlgn="base">
        <a:spcBef>
          <a:spcPct val="0"/>
        </a:spcBef>
        <a:spcAft>
          <a:spcPct val="0"/>
        </a:spcAft>
        <a:defRPr sz="3800">
          <a:solidFill>
            <a:schemeClr val="tx2"/>
          </a:solidFill>
          <a:latin typeface="Arial" charset="0"/>
          <a:ea typeface="宋体" pitchFamily="2" charset="-122"/>
        </a:defRPr>
      </a:lvl8pPr>
      <a:lvl9pPr marL="1828476" algn="ctr" defTabSz="801546" rtl="0" fontAlgn="base">
        <a:spcBef>
          <a:spcPct val="0"/>
        </a:spcBef>
        <a:spcAft>
          <a:spcPct val="0"/>
        </a:spcAft>
        <a:defRPr sz="3800">
          <a:solidFill>
            <a:schemeClr val="tx2"/>
          </a:solidFill>
          <a:latin typeface="Arial" charset="0"/>
          <a:ea typeface="宋体" pitchFamily="2" charset="-122"/>
        </a:defRPr>
      </a:lvl9pPr>
    </p:titleStyle>
    <p:bodyStyle>
      <a:lvl1pPr marL="299985" indent="-299985" algn="l" defTabSz="801546" rtl="0" eaLnBrk="0" fontAlgn="base" hangingPunct="0">
        <a:spcBef>
          <a:spcPct val="20000"/>
        </a:spcBef>
        <a:spcAft>
          <a:spcPct val="0"/>
        </a:spcAft>
        <a:buChar char="•"/>
        <a:defRPr sz="2800">
          <a:solidFill>
            <a:schemeClr val="tx1"/>
          </a:solidFill>
          <a:latin typeface="+mn-lt"/>
          <a:ea typeface="+mn-ea"/>
          <a:cs typeface="+mn-cs"/>
        </a:defRPr>
      </a:lvl1pPr>
      <a:lvl2pPr marL="652348" indent="-250781" algn="l" defTabSz="801546" rtl="0" eaLnBrk="0" fontAlgn="base" hangingPunct="0">
        <a:spcBef>
          <a:spcPct val="20000"/>
        </a:spcBef>
        <a:spcAft>
          <a:spcPct val="0"/>
        </a:spcAft>
        <a:buChar char="–"/>
        <a:defRPr sz="2500">
          <a:solidFill>
            <a:schemeClr val="tx1"/>
          </a:solidFill>
          <a:latin typeface="+mn-lt"/>
          <a:ea typeface="+mn-ea"/>
        </a:defRPr>
      </a:lvl2pPr>
      <a:lvl3pPr marL="1003122" indent="-201577" algn="l" defTabSz="801546" rtl="0" eaLnBrk="0" fontAlgn="base" hangingPunct="0">
        <a:spcBef>
          <a:spcPct val="20000"/>
        </a:spcBef>
        <a:spcAft>
          <a:spcPct val="0"/>
        </a:spcAft>
        <a:buChar char="•"/>
        <a:defRPr sz="2200">
          <a:solidFill>
            <a:schemeClr val="tx1"/>
          </a:solidFill>
          <a:latin typeface="+mn-lt"/>
          <a:ea typeface="+mn-ea"/>
        </a:defRPr>
      </a:lvl3pPr>
      <a:lvl4pPr marL="1401514" indent="-199990" algn="l" defTabSz="801546" rtl="0" eaLnBrk="0" fontAlgn="base" hangingPunct="0">
        <a:spcBef>
          <a:spcPct val="20000"/>
        </a:spcBef>
        <a:spcAft>
          <a:spcPct val="0"/>
        </a:spcAft>
        <a:buChar char="–"/>
        <a:defRPr sz="1700">
          <a:solidFill>
            <a:schemeClr val="tx1"/>
          </a:solidFill>
          <a:latin typeface="+mn-lt"/>
          <a:ea typeface="+mn-ea"/>
        </a:defRPr>
      </a:lvl4pPr>
      <a:lvl5pPr marL="1803080" indent="-201577" algn="l" defTabSz="801546" rtl="0" eaLnBrk="0" fontAlgn="base" hangingPunct="0">
        <a:spcBef>
          <a:spcPct val="20000"/>
        </a:spcBef>
        <a:spcAft>
          <a:spcPct val="0"/>
        </a:spcAft>
        <a:buChar char="»"/>
        <a:defRPr sz="1700">
          <a:solidFill>
            <a:schemeClr val="tx1"/>
          </a:solidFill>
          <a:latin typeface="+mn-lt"/>
          <a:ea typeface="+mn-ea"/>
        </a:defRPr>
      </a:lvl5pPr>
      <a:lvl6pPr marL="2260199" indent="-201577" algn="l" defTabSz="801546" rtl="0" fontAlgn="base">
        <a:spcBef>
          <a:spcPct val="20000"/>
        </a:spcBef>
        <a:spcAft>
          <a:spcPct val="0"/>
        </a:spcAft>
        <a:buChar char="»"/>
        <a:defRPr sz="1700">
          <a:solidFill>
            <a:schemeClr val="tx1"/>
          </a:solidFill>
          <a:latin typeface="+mn-lt"/>
          <a:ea typeface="+mn-ea"/>
        </a:defRPr>
      </a:lvl6pPr>
      <a:lvl7pPr marL="2717318" indent="-201577" algn="l" defTabSz="801546" rtl="0" fontAlgn="base">
        <a:spcBef>
          <a:spcPct val="20000"/>
        </a:spcBef>
        <a:spcAft>
          <a:spcPct val="0"/>
        </a:spcAft>
        <a:buChar char="»"/>
        <a:defRPr sz="1700">
          <a:solidFill>
            <a:schemeClr val="tx1"/>
          </a:solidFill>
          <a:latin typeface="+mn-lt"/>
          <a:ea typeface="+mn-ea"/>
        </a:defRPr>
      </a:lvl7pPr>
      <a:lvl8pPr marL="3174437" indent="-201577" algn="l" defTabSz="801546" rtl="0" fontAlgn="base">
        <a:spcBef>
          <a:spcPct val="20000"/>
        </a:spcBef>
        <a:spcAft>
          <a:spcPct val="0"/>
        </a:spcAft>
        <a:buChar char="»"/>
        <a:defRPr sz="1700">
          <a:solidFill>
            <a:schemeClr val="tx1"/>
          </a:solidFill>
          <a:latin typeface="+mn-lt"/>
          <a:ea typeface="+mn-ea"/>
        </a:defRPr>
      </a:lvl8pPr>
      <a:lvl9pPr marL="3631556" indent="-201577" algn="l" defTabSz="801546" rtl="0" fontAlgn="base">
        <a:spcBef>
          <a:spcPct val="20000"/>
        </a:spcBef>
        <a:spcAft>
          <a:spcPct val="0"/>
        </a:spcAft>
        <a:buChar char="»"/>
        <a:defRPr sz="1700">
          <a:solidFill>
            <a:schemeClr val="tx1"/>
          </a:solidFill>
          <a:latin typeface="+mn-lt"/>
          <a:ea typeface="+mn-ea"/>
        </a:defRPr>
      </a:lvl9pPr>
    </p:bodyStyle>
    <p:otherStyle>
      <a:defPPr>
        <a:defRPr lang="zh-CN"/>
      </a:defPPr>
      <a:lvl1pPr marL="0" algn="l" defTabSz="914238" rtl="0" eaLnBrk="1" latinLnBrk="0" hangingPunct="1">
        <a:defRPr sz="1800" kern="1200">
          <a:solidFill>
            <a:schemeClr val="tx1"/>
          </a:solidFill>
          <a:latin typeface="+mn-lt"/>
          <a:ea typeface="+mn-ea"/>
          <a:cs typeface="+mn-cs"/>
        </a:defRPr>
      </a:lvl1pPr>
      <a:lvl2pPr marL="457119" algn="l" defTabSz="914238" rtl="0" eaLnBrk="1" latinLnBrk="0" hangingPunct="1">
        <a:defRPr sz="1800" kern="1200">
          <a:solidFill>
            <a:schemeClr val="tx1"/>
          </a:solidFill>
          <a:latin typeface="+mn-lt"/>
          <a:ea typeface="+mn-ea"/>
          <a:cs typeface="+mn-cs"/>
        </a:defRPr>
      </a:lvl2pPr>
      <a:lvl3pPr marL="914238" algn="l" defTabSz="914238" rtl="0" eaLnBrk="1" latinLnBrk="0" hangingPunct="1">
        <a:defRPr sz="1800" kern="1200">
          <a:solidFill>
            <a:schemeClr val="tx1"/>
          </a:solidFill>
          <a:latin typeface="+mn-lt"/>
          <a:ea typeface="+mn-ea"/>
          <a:cs typeface="+mn-cs"/>
        </a:defRPr>
      </a:lvl3pPr>
      <a:lvl4pPr marL="1371357" algn="l" defTabSz="914238" rtl="0" eaLnBrk="1" latinLnBrk="0" hangingPunct="1">
        <a:defRPr sz="1800" kern="1200">
          <a:solidFill>
            <a:schemeClr val="tx1"/>
          </a:solidFill>
          <a:latin typeface="+mn-lt"/>
          <a:ea typeface="+mn-ea"/>
          <a:cs typeface="+mn-cs"/>
        </a:defRPr>
      </a:lvl4pPr>
      <a:lvl5pPr marL="1828476" algn="l" defTabSz="914238" rtl="0" eaLnBrk="1" latinLnBrk="0" hangingPunct="1">
        <a:defRPr sz="1800" kern="1200">
          <a:solidFill>
            <a:schemeClr val="tx1"/>
          </a:solidFill>
          <a:latin typeface="+mn-lt"/>
          <a:ea typeface="+mn-ea"/>
          <a:cs typeface="+mn-cs"/>
        </a:defRPr>
      </a:lvl5pPr>
      <a:lvl6pPr marL="2285595" algn="l" defTabSz="914238" rtl="0" eaLnBrk="1" latinLnBrk="0" hangingPunct="1">
        <a:defRPr sz="1800" kern="1200">
          <a:solidFill>
            <a:schemeClr val="tx1"/>
          </a:solidFill>
          <a:latin typeface="+mn-lt"/>
          <a:ea typeface="+mn-ea"/>
          <a:cs typeface="+mn-cs"/>
        </a:defRPr>
      </a:lvl6pPr>
      <a:lvl7pPr marL="2742714" algn="l" defTabSz="914238" rtl="0" eaLnBrk="1" latinLnBrk="0" hangingPunct="1">
        <a:defRPr sz="1800" kern="1200">
          <a:solidFill>
            <a:schemeClr val="tx1"/>
          </a:solidFill>
          <a:latin typeface="+mn-lt"/>
          <a:ea typeface="+mn-ea"/>
          <a:cs typeface="+mn-cs"/>
        </a:defRPr>
      </a:lvl7pPr>
      <a:lvl8pPr marL="3199833" algn="l" defTabSz="914238" rtl="0" eaLnBrk="1" latinLnBrk="0" hangingPunct="1">
        <a:defRPr sz="1800" kern="1200">
          <a:solidFill>
            <a:schemeClr val="tx1"/>
          </a:solidFill>
          <a:latin typeface="+mn-lt"/>
          <a:ea typeface="+mn-ea"/>
          <a:cs typeface="+mn-cs"/>
        </a:defRPr>
      </a:lvl8pPr>
      <a:lvl9pPr marL="3656952" algn="l" defTabSz="91423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08EC0"/>
        </a:solidFill>
        <a:effectLst/>
      </p:bgPr>
    </p:bg>
    <p:spTree>
      <p:nvGrpSpPr>
        <p:cNvPr id="1" name=""/>
        <p:cNvGrpSpPr/>
        <p:nvPr/>
      </p:nvGrpSpPr>
      <p:grpSpPr>
        <a:xfrm>
          <a:off x="0" y="0"/>
          <a:ext cx="0" cy="0"/>
          <a:chOff x="0" y="0"/>
          <a:chExt cx="0" cy="0"/>
        </a:xfrm>
      </p:grpSpPr>
      <p:pic>
        <p:nvPicPr>
          <p:cNvPr id="14" name="Picture 2" descr="E:\01 日常工作\04 展厅相关设计\2014年\2014 凤凰卫视媒资展\物料设计\PPT内页副本.jpg"/>
          <p:cNvPicPr>
            <a:picLocks noChangeAspect="1" noChangeArrowheads="1"/>
          </p:cNvPicPr>
          <p:nvPr userDrawn="1"/>
        </p:nvPicPr>
        <p:blipFill>
          <a:blip r:embed="rId18" cstate="print"/>
          <a:srcRect/>
          <a:stretch>
            <a:fillRect/>
          </a:stretch>
        </p:blipFill>
        <p:spPr bwMode="auto">
          <a:xfrm>
            <a:off x="-1398" y="-132080"/>
            <a:ext cx="9145399" cy="5143500"/>
          </a:xfrm>
          <a:prstGeom prst="rect">
            <a:avLst/>
          </a:prstGeom>
          <a:noFill/>
        </p:spPr>
      </p:pic>
      <p:pic>
        <p:nvPicPr>
          <p:cNvPr id="17" name="Picture 3" descr="C:\Users\z00124665\Desktop\延展尺寸80X45CM.png"/>
          <p:cNvPicPr>
            <a:picLocks noChangeAspect="1" noChangeArrowheads="1"/>
          </p:cNvPicPr>
          <p:nvPr userDrawn="1"/>
        </p:nvPicPr>
        <p:blipFill>
          <a:blip r:embed="rId19" cstate="print"/>
          <a:srcRect l="48457"/>
          <a:stretch>
            <a:fillRect/>
          </a:stretch>
        </p:blipFill>
        <p:spPr bwMode="auto">
          <a:xfrm>
            <a:off x="8423333" y="137795"/>
            <a:ext cx="455067" cy="434976"/>
          </a:xfrm>
          <a:prstGeom prst="rect">
            <a:avLst/>
          </a:prstGeom>
          <a:noFill/>
        </p:spPr>
      </p:pic>
      <p:pic>
        <p:nvPicPr>
          <p:cNvPr id="5" name="Picture 2" descr="E:\01 日常工作\04 展厅相关设计\2014年\2014 凤凰卫视媒资展\物料设计\PPT内页副本.jpg"/>
          <p:cNvPicPr>
            <a:picLocks noChangeAspect="1" noChangeArrowheads="1"/>
          </p:cNvPicPr>
          <p:nvPr userDrawn="1"/>
        </p:nvPicPr>
        <p:blipFill>
          <a:blip r:embed="rId18" cstate="print"/>
          <a:srcRect/>
          <a:stretch>
            <a:fillRect/>
          </a:stretch>
        </p:blipFill>
        <p:spPr bwMode="auto">
          <a:xfrm>
            <a:off x="8762" y="-40640"/>
            <a:ext cx="9145399" cy="5143500"/>
          </a:xfrm>
          <a:prstGeom prst="rect">
            <a:avLst/>
          </a:prstGeom>
          <a:noFill/>
        </p:spPr>
      </p:pic>
      <p:pic>
        <p:nvPicPr>
          <p:cNvPr id="6" name="Picture 1"/>
          <p:cNvPicPr>
            <a:picLocks noChangeAspect="1" noChangeArrowheads="1"/>
          </p:cNvPicPr>
          <p:nvPr userDrawn="1"/>
        </p:nvPicPr>
        <p:blipFill>
          <a:blip r:embed="rId20" cstate="print"/>
          <a:srcRect/>
          <a:stretch>
            <a:fillRect/>
          </a:stretch>
        </p:blipFill>
        <p:spPr bwMode="auto">
          <a:xfrm>
            <a:off x="-10160" y="10160"/>
            <a:ext cx="9144000" cy="5143500"/>
          </a:xfrm>
          <a:prstGeom prst="rect">
            <a:avLst/>
          </a:prstGeom>
          <a:noFill/>
          <a:ln w="9525">
            <a:noFill/>
            <a:miter lim="800000"/>
            <a:headEnd/>
            <a:tailEnd/>
          </a:ln>
        </p:spPr>
      </p:pic>
      <p:pic>
        <p:nvPicPr>
          <p:cNvPr id="7" name="Picture 3" descr="C:\Users\z00124665\Desktop\延展尺寸80X45CM.png"/>
          <p:cNvPicPr>
            <a:picLocks noChangeAspect="1" noChangeArrowheads="1"/>
          </p:cNvPicPr>
          <p:nvPr userDrawn="1"/>
        </p:nvPicPr>
        <p:blipFill>
          <a:blip r:embed="rId19" cstate="print"/>
          <a:srcRect l="48457"/>
          <a:stretch>
            <a:fillRect/>
          </a:stretch>
        </p:blipFill>
        <p:spPr bwMode="auto">
          <a:xfrm>
            <a:off x="8433493" y="229235"/>
            <a:ext cx="455067" cy="434976"/>
          </a:xfrm>
          <a:prstGeom prst="rect">
            <a:avLst/>
          </a:prstGeom>
          <a:noFill/>
        </p:spPr>
      </p:pic>
      <p:sp>
        <p:nvSpPr>
          <p:cNvPr id="16" name="Rectangle 86"/>
          <p:cNvSpPr>
            <a:spLocks noChangeArrowheads="1"/>
          </p:cNvSpPr>
          <p:nvPr userDrawn="1"/>
        </p:nvSpPr>
        <p:spPr bwMode="auto">
          <a:xfrm>
            <a:off x="8566150" y="4848806"/>
            <a:ext cx="685799" cy="461962"/>
          </a:xfrm>
          <a:prstGeom prst="rect">
            <a:avLst/>
          </a:prstGeom>
          <a:noFill/>
          <a:ln w="9525">
            <a:noFill/>
            <a:miter lim="800000"/>
            <a:headEnd/>
            <a:tailEnd/>
          </a:ln>
          <a:effectLst/>
        </p:spPr>
        <p:txBody>
          <a:bodyPr lIns="0" tIns="0" rIns="0" bIns="0"/>
          <a:lstStyle/>
          <a:p>
            <a:pPr defTabSz="784086" eaLnBrk="0" hangingPunct="0">
              <a:lnSpc>
                <a:spcPct val="85000"/>
              </a:lnSpc>
            </a:pPr>
            <a:endParaRPr lang="de-DE" sz="800" dirty="0">
              <a:solidFill>
                <a:srgbClr val="FFFFFF">
                  <a:lumMod val="85000"/>
                </a:srgbClr>
              </a:solidFill>
              <a:latin typeface="Arial" pitchFamily="34" charset="0"/>
              <a:ea typeface="ＭＳ Ｐゴシック" pitchFamily="50" charset="-128"/>
              <a:cs typeface="Arial" pitchFamily="34" charset="0"/>
            </a:endParaRPr>
          </a:p>
          <a:p>
            <a:pPr defTabSz="784086" eaLnBrk="0" hangingPunct="0">
              <a:lnSpc>
                <a:spcPct val="85000"/>
              </a:lnSpc>
            </a:pPr>
            <a:r>
              <a:rPr lang="de-DE" sz="800" dirty="0">
                <a:solidFill>
                  <a:srgbClr val="FFFFFF">
                    <a:lumMod val="85000"/>
                  </a:srgbClr>
                </a:solidFill>
                <a:latin typeface="Arial" pitchFamily="34" charset="0"/>
                <a:ea typeface="ＭＳ Ｐゴシック" pitchFamily="50" charset="-128"/>
                <a:cs typeface="Arial" pitchFamily="34" charset="0"/>
              </a:rPr>
              <a:t>Page </a:t>
            </a:r>
            <a:fld id="{E68EC476-442B-4BB7-9603-F1440C241F3D}" type="slidenum">
              <a:rPr lang="de-DE" sz="800">
                <a:solidFill>
                  <a:srgbClr val="FFFFFF">
                    <a:lumMod val="85000"/>
                  </a:srgbClr>
                </a:solidFill>
                <a:latin typeface="Arial" pitchFamily="34" charset="0"/>
                <a:ea typeface="ＭＳ Ｐゴシック" pitchFamily="50" charset="-128"/>
                <a:cs typeface="Arial" pitchFamily="34" charset="0"/>
              </a:rPr>
              <a:pPr defTabSz="784086" eaLnBrk="0" hangingPunct="0">
                <a:lnSpc>
                  <a:spcPct val="85000"/>
                </a:lnSpc>
              </a:pPr>
              <a:t>‹#›</a:t>
            </a:fld>
            <a:endParaRPr lang="en-GB" sz="800" dirty="0">
              <a:solidFill>
                <a:srgbClr val="FFFFFF">
                  <a:lumMod val="85000"/>
                </a:srgbClr>
              </a:solidFill>
              <a:latin typeface="Arial" pitchFamily="34" charset="0"/>
              <a:ea typeface="ＭＳ Ｐゴシック" pitchFamily="50" charset="-128"/>
              <a:cs typeface="Arial" pitchFamily="34" charset="0"/>
            </a:endParaRPr>
          </a:p>
        </p:txBody>
      </p:sp>
    </p:spTree>
  </p:cSld>
  <p:clrMap bg1="lt1" tx1="dk1" bg2="lt2" tx2="dk2" accent1="accent1" accent2="accent2" accent3="accent3" accent4="accent4" accent5="accent5" accent6="accent6" hlink="hlink" folHlink="folHlink"/>
  <p:sldLayoutIdLst>
    <p:sldLayoutId id="2147483876" r:id="rId1"/>
    <p:sldLayoutId id="2147483877"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0" r:id="rId14"/>
    <p:sldLayoutId id="2147483891" r:id="rId15"/>
    <p:sldLayoutId id="2147483892" r:id="rId16"/>
  </p:sldLayoutIdLst>
  <p:transition advTm="8000">
    <p:wipe/>
  </p:transition>
  <p:timing>
    <p:tnLst>
      <p:par>
        <p:cTn id="1" dur="indefinite" restart="never" nodeType="tmRoot"/>
      </p:par>
    </p:tnLst>
  </p:timing>
  <p:hf hdr="0" ftr="0" dt="0"/>
  <p:txStyles>
    <p:titleStyle>
      <a:lvl1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mj-cs"/>
        </a:defRPr>
      </a:lvl1pPr>
      <a:lvl2pPr algn="l" rtl="0" eaLnBrk="0" fontAlgn="base" hangingPunct="0">
        <a:spcBef>
          <a:spcPct val="0"/>
        </a:spcBef>
        <a:spcAft>
          <a:spcPct val="0"/>
        </a:spcAft>
        <a:defRPr sz="2800" b="1">
          <a:solidFill>
            <a:srgbClr val="99000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2800" b="1">
          <a:solidFill>
            <a:srgbClr val="99000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2800" b="1">
          <a:solidFill>
            <a:srgbClr val="99000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2800" b="1">
          <a:solidFill>
            <a:srgbClr val="990000"/>
          </a:solidFill>
          <a:latin typeface="FrutigerNext LT Medium" pitchFamily="34" charset="0"/>
          <a:ea typeface="黑体" pitchFamily="49" charset="-122"/>
          <a:cs typeface="宋体" charset="-122"/>
        </a:defRPr>
      </a:lvl5pPr>
      <a:lvl6pPr marL="457119"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238"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357"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476"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839" indent="-342839" algn="l" rtl="0" eaLnBrk="0" fontAlgn="base" hangingPunct="0">
        <a:lnSpc>
          <a:spcPct val="140000"/>
        </a:lnSpc>
        <a:spcBef>
          <a:spcPct val="0"/>
        </a:spcBef>
        <a:spcAft>
          <a:spcPct val="0"/>
        </a:spcAft>
        <a:buClr>
          <a:srgbClr val="777777"/>
        </a:buClr>
        <a:buSzPct val="60000"/>
        <a:buFont typeface="Wingdings" pitchFamily="2" charset="2"/>
        <a:buChar char="l"/>
        <a:defRPr sz="2000" b="1">
          <a:solidFill>
            <a:schemeClr val="tx1"/>
          </a:solidFill>
          <a:latin typeface="FrutigerNext LT Regular" pitchFamily="34" charset="0"/>
          <a:ea typeface="黑体" pitchFamily="49" charset="-122"/>
          <a:cs typeface="+mn-cs"/>
        </a:defRPr>
      </a:lvl1pPr>
      <a:lvl2pPr marL="742818" indent="-285699" algn="l" rtl="0" eaLnBrk="0" fontAlgn="base" hangingPunct="0">
        <a:lnSpc>
          <a:spcPct val="140000"/>
        </a:lnSpc>
        <a:spcBef>
          <a:spcPct val="0"/>
        </a:spcBef>
        <a:spcAft>
          <a:spcPct val="0"/>
        </a:spcAft>
        <a:buSzPct val="50000"/>
        <a:buFont typeface="Wingdings" pitchFamily="2" charset="2"/>
        <a:buChar char="p"/>
        <a:defRPr>
          <a:solidFill>
            <a:schemeClr val="tx1"/>
          </a:solidFill>
          <a:latin typeface="+mn-lt"/>
          <a:ea typeface="+mn-ea"/>
          <a:cs typeface="+mn-cs"/>
        </a:defRPr>
      </a:lvl2pPr>
      <a:lvl3pPr marL="1142798" indent="-228560" algn="l" rtl="0" eaLnBrk="0" fontAlgn="base" hangingPunct="0">
        <a:lnSpc>
          <a:spcPct val="140000"/>
        </a:lnSpc>
        <a:spcBef>
          <a:spcPct val="0"/>
        </a:spcBef>
        <a:spcAft>
          <a:spcPct val="0"/>
        </a:spcAft>
        <a:buSzPct val="50000"/>
        <a:buFont typeface="Wingdings" pitchFamily="2" charset="2"/>
        <a:buChar char="n"/>
        <a:defRPr sz="1600">
          <a:solidFill>
            <a:schemeClr val="tx1"/>
          </a:solidFill>
          <a:latin typeface="FrutigerNext LT Regular" pitchFamily="34" charset="0"/>
          <a:ea typeface="+mn-ea"/>
          <a:cs typeface="+mn-cs"/>
        </a:defRPr>
      </a:lvl3pPr>
      <a:lvl4pPr marL="1599916" indent="-228560" algn="l" rtl="0" eaLnBrk="0" fontAlgn="base" hangingPunct="0">
        <a:lnSpc>
          <a:spcPct val="140000"/>
        </a:lnSpc>
        <a:spcBef>
          <a:spcPct val="0"/>
        </a:spcBef>
        <a:spcAft>
          <a:spcPct val="0"/>
        </a:spcAft>
        <a:buChar char="–"/>
        <a:defRPr sz="1400">
          <a:solidFill>
            <a:schemeClr val="tx1"/>
          </a:solidFill>
          <a:latin typeface="FrutigerNext LT Regular" pitchFamily="34" charset="0"/>
          <a:ea typeface="+mn-ea"/>
          <a:cs typeface="+mn-cs"/>
        </a:defRPr>
      </a:lvl4pPr>
      <a:lvl5pPr marL="2057035" indent="-228560" algn="l" rtl="0" eaLnBrk="0" fontAlgn="base" hangingPunct="0">
        <a:lnSpc>
          <a:spcPct val="140000"/>
        </a:lnSpc>
        <a:spcBef>
          <a:spcPct val="0"/>
        </a:spcBef>
        <a:spcAft>
          <a:spcPct val="0"/>
        </a:spcAft>
        <a:buFont typeface="Arial" pitchFamily="34" charset="0"/>
        <a:buChar char="~"/>
        <a:defRPr sz="1200">
          <a:solidFill>
            <a:schemeClr val="tx1"/>
          </a:solidFill>
          <a:latin typeface="FrutigerNext LT Regular" pitchFamily="34" charset="0"/>
          <a:ea typeface="+mn-ea"/>
          <a:cs typeface="+mn-cs"/>
        </a:defRPr>
      </a:lvl5pPr>
      <a:lvl6pPr marL="2514154" indent="-22856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273" indent="-22856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8392" indent="-22856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5511" indent="-22856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238" rtl="0" eaLnBrk="1" latinLnBrk="0" hangingPunct="1">
        <a:defRPr sz="1800" kern="1200">
          <a:solidFill>
            <a:schemeClr val="tx1"/>
          </a:solidFill>
          <a:latin typeface="+mn-lt"/>
          <a:ea typeface="+mn-ea"/>
          <a:cs typeface="+mn-cs"/>
        </a:defRPr>
      </a:lvl1pPr>
      <a:lvl2pPr marL="457119" algn="l" defTabSz="914238" rtl="0" eaLnBrk="1" latinLnBrk="0" hangingPunct="1">
        <a:defRPr sz="1800" kern="1200">
          <a:solidFill>
            <a:schemeClr val="tx1"/>
          </a:solidFill>
          <a:latin typeface="+mn-lt"/>
          <a:ea typeface="+mn-ea"/>
          <a:cs typeface="+mn-cs"/>
        </a:defRPr>
      </a:lvl2pPr>
      <a:lvl3pPr marL="914238" algn="l" defTabSz="914238" rtl="0" eaLnBrk="1" latinLnBrk="0" hangingPunct="1">
        <a:defRPr sz="1800" kern="1200">
          <a:solidFill>
            <a:schemeClr val="tx1"/>
          </a:solidFill>
          <a:latin typeface="+mn-lt"/>
          <a:ea typeface="+mn-ea"/>
          <a:cs typeface="+mn-cs"/>
        </a:defRPr>
      </a:lvl3pPr>
      <a:lvl4pPr marL="1371357" algn="l" defTabSz="914238" rtl="0" eaLnBrk="1" latinLnBrk="0" hangingPunct="1">
        <a:defRPr sz="1800" kern="1200">
          <a:solidFill>
            <a:schemeClr val="tx1"/>
          </a:solidFill>
          <a:latin typeface="+mn-lt"/>
          <a:ea typeface="+mn-ea"/>
          <a:cs typeface="+mn-cs"/>
        </a:defRPr>
      </a:lvl4pPr>
      <a:lvl5pPr marL="1828476" algn="l" defTabSz="914238" rtl="0" eaLnBrk="1" latinLnBrk="0" hangingPunct="1">
        <a:defRPr sz="1800" kern="1200">
          <a:solidFill>
            <a:schemeClr val="tx1"/>
          </a:solidFill>
          <a:latin typeface="+mn-lt"/>
          <a:ea typeface="+mn-ea"/>
          <a:cs typeface="+mn-cs"/>
        </a:defRPr>
      </a:lvl5pPr>
      <a:lvl6pPr marL="2285595" algn="l" defTabSz="914238" rtl="0" eaLnBrk="1" latinLnBrk="0" hangingPunct="1">
        <a:defRPr sz="1800" kern="1200">
          <a:solidFill>
            <a:schemeClr val="tx1"/>
          </a:solidFill>
          <a:latin typeface="+mn-lt"/>
          <a:ea typeface="+mn-ea"/>
          <a:cs typeface="+mn-cs"/>
        </a:defRPr>
      </a:lvl6pPr>
      <a:lvl7pPr marL="2742714" algn="l" defTabSz="914238" rtl="0" eaLnBrk="1" latinLnBrk="0" hangingPunct="1">
        <a:defRPr sz="1800" kern="1200">
          <a:solidFill>
            <a:schemeClr val="tx1"/>
          </a:solidFill>
          <a:latin typeface="+mn-lt"/>
          <a:ea typeface="+mn-ea"/>
          <a:cs typeface="+mn-cs"/>
        </a:defRPr>
      </a:lvl7pPr>
      <a:lvl8pPr marL="3199833" algn="l" defTabSz="914238" rtl="0" eaLnBrk="1" latinLnBrk="0" hangingPunct="1">
        <a:defRPr sz="1800" kern="1200">
          <a:solidFill>
            <a:schemeClr val="tx1"/>
          </a:solidFill>
          <a:latin typeface="+mn-lt"/>
          <a:ea typeface="+mn-ea"/>
          <a:cs typeface="+mn-cs"/>
        </a:defRPr>
      </a:lvl8pPr>
      <a:lvl9pPr marL="3656952" algn="l" defTabSz="914238"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08EC0"/>
        </a:solidFill>
        <a:effectLst/>
      </p:bgPr>
    </p:bg>
    <p:spTree>
      <p:nvGrpSpPr>
        <p:cNvPr id="1" name=""/>
        <p:cNvGrpSpPr/>
        <p:nvPr/>
      </p:nvGrpSpPr>
      <p:grpSpPr>
        <a:xfrm>
          <a:off x="0" y="0"/>
          <a:ext cx="0" cy="0"/>
          <a:chOff x="0" y="0"/>
          <a:chExt cx="0" cy="0"/>
        </a:xfrm>
      </p:grpSpPr>
      <p:pic>
        <p:nvPicPr>
          <p:cNvPr id="14" name="Picture 2" descr="E:\01 日常工作\04 展厅相关设计\2014年\2014 凤凰卫视媒资展\物料设计\PPT内页副本.jpg"/>
          <p:cNvPicPr>
            <a:picLocks noChangeAspect="1" noChangeArrowheads="1"/>
          </p:cNvPicPr>
          <p:nvPr userDrawn="1"/>
        </p:nvPicPr>
        <p:blipFill>
          <a:blip r:embed="rId19" cstate="print"/>
          <a:srcRect/>
          <a:stretch>
            <a:fillRect/>
          </a:stretch>
        </p:blipFill>
        <p:spPr bwMode="auto">
          <a:xfrm>
            <a:off x="-1398" y="0"/>
            <a:ext cx="9145399" cy="5143500"/>
          </a:xfrm>
          <a:prstGeom prst="rect">
            <a:avLst/>
          </a:prstGeom>
          <a:noFill/>
        </p:spPr>
      </p:pic>
      <p:sp>
        <p:nvSpPr>
          <p:cNvPr id="16" name="Rectangle 86"/>
          <p:cNvSpPr>
            <a:spLocks noChangeArrowheads="1"/>
          </p:cNvSpPr>
          <p:nvPr userDrawn="1"/>
        </p:nvSpPr>
        <p:spPr bwMode="auto">
          <a:xfrm>
            <a:off x="8566150" y="4719638"/>
            <a:ext cx="685799" cy="461962"/>
          </a:xfrm>
          <a:prstGeom prst="rect">
            <a:avLst/>
          </a:prstGeom>
          <a:noFill/>
          <a:ln w="9525">
            <a:noFill/>
            <a:miter lim="800000"/>
            <a:headEnd/>
            <a:tailEnd/>
          </a:ln>
          <a:effectLst/>
        </p:spPr>
        <p:txBody>
          <a:bodyPr lIns="0" tIns="0" rIns="0" bIns="0"/>
          <a:lstStyle/>
          <a:p>
            <a:pPr defTabSz="784086" eaLnBrk="0" hangingPunct="0">
              <a:lnSpc>
                <a:spcPct val="85000"/>
              </a:lnSpc>
            </a:pPr>
            <a:endParaRPr lang="de-DE" sz="800" dirty="0">
              <a:solidFill>
                <a:srgbClr val="FFFFFF">
                  <a:lumMod val="85000"/>
                </a:srgbClr>
              </a:solidFill>
              <a:latin typeface="Arial" pitchFamily="34" charset="0"/>
              <a:ea typeface="ＭＳ Ｐゴシック" pitchFamily="50" charset="-128"/>
              <a:cs typeface="Arial" pitchFamily="34" charset="0"/>
            </a:endParaRPr>
          </a:p>
          <a:p>
            <a:pPr defTabSz="784086" eaLnBrk="0" hangingPunct="0">
              <a:lnSpc>
                <a:spcPct val="85000"/>
              </a:lnSpc>
            </a:pPr>
            <a:r>
              <a:rPr lang="de-DE" sz="800" dirty="0">
                <a:solidFill>
                  <a:srgbClr val="FFFFFF">
                    <a:lumMod val="85000"/>
                  </a:srgbClr>
                </a:solidFill>
                <a:latin typeface="Arial" pitchFamily="34" charset="0"/>
                <a:ea typeface="ＭＳ Ｐゴシック" pitchFamily="50" charset="-128"/>
                <a:cs typeface="Arial" pitchFamily="34" charset="0"/>
              </a:rPr>
              <a:t>Page </a:t>
            </a:r>
            <a:fld id="{E68EC476-442B-4BB7-9603-F1440C241F3D}" type="slidenum">
              <a:rPr lang="de-DE" sz="800">
                <a:solidFill>
                  <a:srgbClr val="FFFFFF">
                    <a:lumMod val="85000"/>
                  </a:srgbClr>
                </a:solidFill>
                <a:latin typeface="Arial" pitchFamily="34" charset="0"/>
                <a:ea typeface="ＭＳ Ｐゴシック" pitchFamily="50" charset="-128"/>
                <a:cs typeface="Arial" pitchFamily="34" charset="0"/>
              </a:rPr>
              <a:pPr defTabSz="784086" eaLnBrk="0" hangingPunct="0">
                <a:lnSpc>
                  <a:spcPct val="85000"/>
                </a:lnSpc>
              </a:pPr>
              <a:t>‹#›</a:t>
            </a:fld>
            <a:endParaRPr lang="en-GB" sz="800" dirty="0">
              <a:solidFill>
                <a:srgbClr val="FFFFFF">
                  <a:lumMod val="85000"/>
                </a:srgbClr>
              </a:solidFill>
              <a:latin typeface="Arial" pitchFamily="34" charset="0"/>
              <a:ea typeface="ＭＳ Ｐゴシック" pitchFamily="50" charset="-128"/>
              <a:cs typeface="Arial" pitchFamily="34" charset="0"/>
            </a:endParaRPr>
          </a:p>
        </p:txBody>
      </p:sp>
      <p:pic>
        <p:nvPicPr>
          <p:cNvPr id="17" name="Picture 3" descr="C:\Users\z00124665\Desktop\延展尺寸80X45CM.png"/>
          <p:cNvPicPr>
            <a:picLocks noChangeAspect="1" noChangeArrowheads="1"/>
          </p:cNvPicPr>
          <p:nvPr userDrawn="1"/>
        </p:nvPicPr>
        <p:blipFill>
          <a:blip r:embed="rId20" cstate="print"/>
          <a:srcRect l="48457"/>
          <a:stretch>
            <a:fillRect/>
          </a:stretch>
        </p:blipFill>
        <p:spPr bwMode="auto">
          <a:xfrm>
            <a:off x="8423333" y="269875"/>
            <a:ext cx="455067" cy="434976"/>
          </a:xfrm>
          <a:prstGeom prst="rect">
            <a:avLst/>
          </a:prstGeom>
          <a:noFill/>
        </p:spPr>
      </p:pic>
      <p:grpSp>
        <p:nvGrpSpPr>
          <p:cNvPr id="5" name="Group 4"/>
          <p:cNvGrpSpPr/>
          <p:nvPr userDrawn="1"/>
        </p:nvGrpSpPr>
        <p:grpSpPr>
          <a:xfrm>
            <a:off x="-20319" y="0"/>
            <a:ext cx="9164320" cy="5143500"/>
            <a:chOff x="-20320" y="0"/>
            <a:chExt cx="9164320" cy="5143500"/>
          </a:xfrm>
        </p:grpSpPr>
        <p:pic>
          <p:nvPicPr>
            <p:cNvPr id="6" name="Picture 2" descr="E:\01 日常工作\04 展厅相关设计\2014年\2014 凤凰卫视媒资展\物料设计\PPT内页副本.jpg"/>
            <p:cNvPicPr>
              <a:picLocks noChangeAspect="1" noChangeArrowheads="1"/>
            </p:cNvPicPr>
            <p:nvPr userDrawn="1"/>
          </p:nvPicPr>
          <p:blipFill>
            <a:blip r:embed="rId19" cstate="print"/>
            <a:srcRect/>
            <a:stretch>
              <a:fillRect/>
            </a:stretch>
          </p:blipFill>
          <p:spPr bwMode="auto">
            <a:xfrm>
              <a:off x="-1399" y="0"/>
              <a:ext cx="9145399" cy="5143500"/>
            </a:xfrm>
            <a:prstGeom prst="rect">
              <a:avLst/>
            </a:prstGeom>
            <a:noFill/>
          </p:spPr>
        </p:pic>
        <p:pic>
          <p:nvPicPr>
            <p:cNvPr id="7" name="Picture 1"/>
            <p:cNvPicPr>
              <a:picLocks noChangeAspect="1" noChangeArrowheads="1"/>
            </p:cNvPicPr>
            <p:nvPr userDrawn="1"/>
          </p:nvPicPr>
          <p:blipFill>
            <a:blip r:embed="rId21" cstate="print"/>
            <a:srcRect/>
            <a:stretch>
              <a:fillRect/>
            </a:stretch>
          </p:blipFill>
          <p:spPr bwMode="auto">
            <a:xfrm>
              <a:off x="-20320" y="0"/>
              <a:ext cx="9144000" cy="5143500"/>
            </a:xfrm>
            <a:prstGeom prst="rect">
              <a:avLst/>
            </a:prstGeom>
            <a:noFill/>
            <a:ln w="9525">
              <a:noFill/>
              <a:miter lim="800000"/>
              <a:headEnd/>
              <a:tailEnd/>
            </a:ln>
          </p:spPr>
        </p:pic>
      </p:grpSp>
      <p:sp>
        <p:nvSpPr>
          <p:cNvPr id="10" name="Rectangle 86"/>
          <p:cNvSpPr>
            <a:spLocks noChangeArrowheads="1"/>
          </p:cNvSpPr>
          <p:nvPr userDrawn="1"/>
        </p:nvSpPr>
        <p:spPr bwMode="auto">
          <a:xfrm>
            <a:off x="8566150" y="4808614"/>
            <a:ext cx="685799" cy="461962"/>
          </a:xfrm>
          <a:prstGeom prst="rect">
            <a:avLst/>
          </a:prstGeom>
          <a:noFill/>
          <a:ln w="9525">
            <a:noFill/>
            <a:miter lim="800000"/>
            <a:headEnd/>
            <a:tailEnd/>
          </a:ln>
          <a:effectLst/>
        </p:spPr>
        <p:txBody>
          <a:bodyPr lIns="0" tIns="0" rIns="0" bIns="0"/>
          <a:lstStyle/>
          <a:p>
            <a:pPr defTabSz="784086" eaLnBrk="0" hangingPunct="0">
              <a:lnSpc>
                <a:spcPct val="85000"/>
              </a:lnSpc>
            </a:pPr>
            <a:endParaRPr lang="de-DE" sz="800" dirty="0">
              <a:solidFill>
                <a:srgbClr val="FFFFFF">
                  <a:lumMod val="85000"/>
                </a:srgbClr>
              </a:solidFill>
              <a:latin typeface="Arial" pitchFamily="34" charset="0"/>
              <a:ea typeface="ＭＳ Ｐゴシック" pitchFamily="50" charset="-128"/>
              <a:cs typeface="Arial" pitchFamily="34" charset="0"/>
            </a:endParaRPr>
          </a:p>
          <a:p>
            <a:pPr defTabSz="784086" eaLnBrk="0" hangingPunct="0">
              <a:lnSpc>
                <a:spcPct val="85000"/>
              </a:lnSpc>
            </a:pPr>
            <a:r>
              <a:rPr lang="de-DE" sz="800" dirty="0">
                <a:solidFill>
                  <a:srgbClr val="FFFFFF">
                    <a:lumMod val="85000"/>
                  </a:srgbClr>
                </a:solidFill>
                <a:latin typeface="Arial" pitchFamily="34" charset="0"/>
                <a:ea typeface="ＭＳ Ｐゴシック" pitchFamily="50" charset="-128"/>
                <a:cs typeface="Arial" pitchFamily="34" charset="0"/>
              </a:rPr>
              <a:t>Page </a:t>
            </a:r>
            <a:fld id="{E68EC476-442B-4BB7-9603-F1440C241F3D}" type="slidenum">
              <a:rPr lang="de-DE" sz="800">
                <a:solidFill>
                  <a:srgbClr val="FFFFFF">
                    <a:lumMod val="85000"/>
                  </a:srgbClr>
                </a:solidFill>
                <a:latin typeface="Arial" pitchFamily="34" charset="0"/>
                <a:ea typeface="ＭＳ Ｐゴシック" pitchFamily="50" charset="-128"/>
                <a:cs typeface="Arial" pitchFamily="34" charset="0"/>
              </a:rPr>
              <a:pPr defTabSz="784086" eaLnBrk="0" hangingPunct="0">
                <a:lnSpc>
                  <a:spcPct val="85000"/>
                </a:lnSpc>
              </a:pPr>
              <a:t>‹#›</a:t>
            </a:fld>
            <a:endParaRPr lang="en-GB" sz="800" dirty="0">
              <a:solidFill>
                <a:srgbClr val="FFFFFF">
                  <a:lumMod val="85000"/>
                </a:srgbClr>
              </a:solidFill>
              <a:latin typeface="Arial" pitchFamily="34" charset="0"/>
              <a:ea typeface="ＭＳ Ｐゴシック" pitchFamily="50" charset="-128"/>
              <a:cs typeface="Arial" pitchFamily="34" charset="0"/>
            </a:endParaRPr>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5" r:id="rId4"/>
    <p:sldLayoutId id="2147483908" r:id="rId5"/>
    <p:sldLayoutId id="2147483909" r:id="rId6"/>
    <p:sldLayoutId id="2147483910" r:id="rId7"/>
    <p:sldLayoutId id="2147483911" r:id="rId8"/>
    <p:sldLayoutId id="2147483912" r:id="rId9"/>
    <p:sldLayoutId id="2147483913" r:id="rId10"/>
    <p:sldLayoutId id="2147483915" r:id="rId11"/>
    <p:sldLayoutId id="2147483916" r:id="rId12"/>
    <p:sldLayoutId id="2147483917" r:id="rId13"/>
    <p:sldLayoutId id="2147483920" r:id="rId14"/>
    <p:sldLayoutId id="2147483925" r:id="rId15"/>
    <p:sldLayoutId id="2147483928" r:id="rId16"/>
    <p:sldLayoutId id="2147483931" r:id="rId17"/>
  </p:sldLayoutIdLst>
  <p:transition advTm="8000">
    <p:wipe/>
  </p:transition>
  <p:timing>
    <p:tnLst>
      <p:par>
        <p:cTn id="1" dur="indefinite" restart="never" nodeType="tmRoot"/>
      </p:par>
    </p:tnLst>
  </p:timing>
  <p:hf hdr="0" ftr="0" dt="0"/>
  <p:txStyles>
    <p:titleStyle>
      <a:lvl1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mj-cs"/>
        </a:defRPr>
      </a:lvl1pPr>
      <a:lvl2pPr algn="l" rtl="0" eaLnBrk="0" fontAlgn="base" hangingPunct="0">
        <a:spcBef>
          <a:spcPct val="0"/>
        </a:spcBef>
        <a:spcAft>
          <a:spcPct val="0"/>
        </a:spcAft>
        <a:defRPr sz="2800" b="1">
          <a:solidFill>
            <a:srgbClr val="99000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2800" b="1">
          <a:solidFill>
            <a:srgbClr val="99000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2800" b="1">
          <a:solidFill>
            <a:srgbClr val="99000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2800" b="1">
          <a:solidFill>
            <a:srgbClr val="990000"/>
          </a:solidFill>
          <a:latin typeface="FrutigerNext LT Medium" pitchFamily="34" charset="0"/>
          <a:ea typeface="黑体" pitchFamily="49" charset="-122"/>
          <a:cs typeface="宋体" charset="-122"/>
        </a:defRPr>
      </a:lvl5pPr>
      <a:lvl6pPr marL="457119"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238"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357"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476"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839" indent="-342839" algn="l" rtl="0" eaLnBrk="0" fontAlgn="base" hangingPunct="0">
        <a:lnSpc>
          <a:spcPct val="140000"/>
        </a:lnSpc>
        <a:spcBef>
          <a:spcPct val="0"/>
        </a:spcBef>
        <a:spcAft>
          <a:spcPct val="0"/>
        </a:spcAft>
        <a:buClr>
          <a:srgbClr val="777777"/>
        </a:buClr>
        <a:buSzPct val="60000"/>
        <a:buFont typeface="Wingdings" pitchFamily="2" charset="2"/>
        <a:buChar char="l"/>
        <a:defRPr sz="2000" b="1">
          <a:solidFill>
            <a:schemeClr val="tx1"/>
          </a:solidFill>
          <a:latin typeface="FrutigerNext LT Regular" pitchFamily="34" charset="0"/>
          <a:ea typeface="黑体" pitchFamily="49" charset="-122"/>
          <a:cs typeface="+mn-cs"/>
        </a:defRPr>
      </a:lvl1pPr>
      <a:lvl2pPr marL="742818" indent="-285699" algn="l" rtl="0" eaLnBrk="0" fontAlgn="base" hangingPunct="0">
        <a:lnSpc>
          <a:spcPct val="140000"/>
        </a:lnSpc>
        <a:spcBef>
          <a:spcPct val="0"/>
        </a:spcBef>
        <a:spcAft>
          <a:spcPct val="0"/>
        </a:spcAft>
        <a:buSzPct val="50000"/>
        <a:buFont typeface="Wingdings" pitchFamily="2" charset="2"/>
        <a:buChar char="p"/>
        <a:defRPr>
          <a:solidFill>
            <a:schemeClr val="tx1"/>
          </a:solidFill>
          <a:latin typeface="+mn-lt"/>
          <a:ea typeface="+mn-ea"/>
          <a:cs typeface="+mn-cs"/>
        </a:defRPr>
      </a:lvl2pPr>
      <a:lvl3pPr marL="1142798" indent="-228560" algn="l" rtl="0" eaLnBrk="0" fontAlgn="base" hangingPunct="0">
        <a:lnSpc>
          <a:spcPct val="140000"/>
        </a:lnSpc>
        <a:spcBef>
          <a:spcPct val="0"/>
        </a:spcBef>
        <a:spcAft>
          <a:spcPct val="0"/>
        </a:spcAft>
        <a:buSzPct val="50000"/>
        <a:buFont typeface="Wingdings" pitchFamily="2" charset="2"/>
        <a:buChar char="n"/>
        <a:defRPr sz="1600">
          <a:solidFill>
            <a:schemeClr val="tx1"/>
          </a:solidFill>
          <a:latin typeface="FrutigerNext LT Regular" pitchFamily="34" charset="0"/>
          <a:ea typeface="+mn-ea"/>
          <a:cs typeface="+mn-cs"/>
        </a:defRPr>
      </a:lvl3pPr>
      <a:lvl4pPr marL="1599916" indent="-228560" algn="l" rtl="0" eaLnBrk="0" fontAlgn="base" hangingPunct="0">
        <a:lnSpc>
          <a:spcPct val="140000"/>
        </a:lnSpc>
        <a:spcBef>
          <a:spcPct val="0"/>
        </a:spcBef>
        <a:spcAft>
          <a:spcPct val="0"/>
        </a:spcAft>
        <a:buChar char="–"/>
        <a:defRPr sz="1400">
          <a:solidFill>
            <a:schemeClr val="tx1"/>
          </a:solidFill>
          <a:latin typeface="FrutigerNext LT Regular" pitchFamily="34" charset="0"/>
          <a:ea typeface="+mn-ea"/>
          <a:cs typeface="+mn-cs"/>
        </a:defRPr>
      </a:lvl4pPr>
      <a:lvl5pPr marL="2057035" indent="-228560" algn="l" rtl="0" eaLnBrk="0" fontAlgn="base" hangingPunct="0">
        <a:lnSpc>
          <a:spcPct val="140000"/>
        </a:lnSpc>
        <a:spcBef>
          <a:spcPct val="0"/>
        </a:spcBef>
        <a:spcAft>
          <a:spcPct val="0"/>
        </a:spcAft>
        <a:buFont typeface="Arial" pitchFamily="34" charset="0"/>
        <a:buChar char="~"/>
        <a:defRPr sz="1200">
          <a:solidFill>
            <a:schemeClr val="tx1"/>
          </a:solidFill>
          <a:latin typeface="FrutigerNext LT Regular" pitchFamily="34" charset="0"/>
          <a:ea typeface="+mn-ea"/>
          <a:cs typeface="+mn-cs"/>
        </a:defRPr>
      </a:lvl5pPr>
      <a:lvl6pPr marL="2514154" indent="-22856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273" indent="-22856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8392" indent="-22856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5511" indent="-22856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238" rtl="0" eaLnBrk="1" latinLnBrk="0" hangingPunct="1">
        <a:defRPr sz="1800" kern="1200">
          <a:solidFill>
            <a:schemeClr val="tx1"/>
          </a:solidFill>
          <a:latin typeface="+mn-lt"/>
          <a:ea typeface="+mn-ea"/>
          <a:cs typeface="+mn-cs"/>
        </a:defRPr>
      </a:lvl1pPr>
      <a:lvl2pPr marL="457119" algn="l" defTabSz="914238" rtl="0" eaLnBrk="1" latinLnBrk="0" hangingPunct="1">
        <a:defRPr sz="1800" kern="1200">
          <a:solidFill>
            <a:schemeClr val="tx1"/>
          </a:solidFill>
          <a:latin typeface="+mn-lt"/>
          <a:ea typeface="+mn-ea"/>
          <a:cs typeface="+mn-cs"/>
        </a:defRPr>
      </a:lvl2pPr>
      <a:lvl3pPr marL="914238" algn="l" defTabSz="914238" rtl="0" eaLnBrk="1" latinLnBrk="0" hangingPunct="1">
        <a:defRPr sz="1800" kern="1200">
          <a:solidFill>
            <a:schemeClr val="tx1"/>
          </a:solidFill>
          <a:latin typeface="+mn-lt"/>
          <a:ea typeface="+mn-ea"/>
          <a:cs typeface="+mn-cs"/>
        </a:defRPr>
      </a:lvl3pPr>
      <a:lvl4pPr marL="1371357" algn="l" defTabSz="914238" rtl="0" eaLnBrk="1" latinLnBrk="0" hangingPunct="1">
        <a:defRPr sz="1800" kern="1200">
          <a:solidFill>
            <a:schemeClr val="tx1"/>
          </a:solidFill>
          <a:latin typeface="+mn-lt"/>
          <a:ea typeface="+mn-ea"/>
          <a:cs typeface="+mn-cs"/>
        </a:defRPr>
      </a:lvl4pPr>
      <a:lvl5pPr marL="1828476" algn="l" defTabSz="914238" rtl="0" eaLnBrk="1" latinLnBrk="0" hangingPunct="1">
        <a:defRPr sz="1800" kern="1200">
          <a:solidFill>
            <a:schemeClr val="tx1"/>
          </a:solidFill>
          <a:latin typeface="+mn-lt"/>
          <a:ea typeface="+mn-ea"/>
          <a:cs typeface="+mn-cs"/>
        </a:defRPr>
      </a:lvl5pPr>
      <a:lvl6pPr marL="2285595" algn="l" defTabSz="914238" rtl="0" eaLnBrk="1" latinLnBrk="0" hangingPunct="1">
        <a:defRPr sz="1800" kern="1200">
          <a:solidFill>
            <a:schemeClr val="tx1"/>
          </a:solidFill>
          <a:latin typeface="+mn-lt"/>
          <a:ea typeface="+mn-ea"/>
          <a:cs typeface="+mn-cs"/>
        </a:defRPr>
      </a:lvl6pPr>
      <a:lvl7pPr marL="2742714" algn="l" defTabSz="914238" rtl="0" eaLnBrk="1" latinLnBrk="0" hangingPunct="1">
        <a:defRPr sz="1800" kern="1200">
          <a:solidFill>
            <a:schemeClr val="tx1"/>
          </a:solidFill>
          <a:latin typeface="+mn-lt"/>
          <a:ea typeface="+mn-ea"/>
          <a:cs typeface="+mn-cs"/>
        </a:defRPr>
      </a:lvl7pPr>
      <a:lvl8pPr marL="3199833" algn="l" defTabSz="914238" rtl="0" eaLnBrk="1" latinLnBrk="0" hangingPunct="1">
        <a:defRPr sz="1800" kern="1200">
          <a:solidFill>
            <a:schemeClr val="tx1"/>
          </a:solidFill>
          <a:latin typeface="+mn-lt"/>
          <a:ea typeface="+mn-ea"/>
          <a:cs typeface="+mn-cs"/>
        </a:defRPr>
      </a:lvl8pPr>
      <a:lvl9pPr marL="3656952" algn="l" defTabSz="91423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2.wmf"/><Relationship Id="rId4" Type="http://schemas.openxmlformats.org/officeDocument/2006/relationships/image" Target="../media/image11.png"/><Relationship Id="rId9" Type="http://schemas.microsoft.com/office/2007/relationships/hdphoto" Target="../media/hdphoto4.wdp"/></Relationships>
</file>

<file path=ppt/slides/_rels/slide10.xml.rels><?xml version="1.0" encoding="UTF-8" standalone="yes"?>
<Relationships xmlns="http://schemas.openxmlformats.org/package/2006/relationships"><Relationship Id="rId3" Type="http://schemas.openxmlformats.org/officeDocument/2006/relationships/image" Target="../media/image124.jpe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25.png"/><Relationship Id="rId9" Type="http://schemas.microsoft.com/office/2007/relationships/hdphoto" Target="../media/hdphoto4.wdp"/></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www.itu.int/wikipedia/commons/6/6a/Population-growth.jpg" TargetMode="External"/><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14.jpeg"/><Relationship Id="rId9" Type="http://schemas.microsoft.com/office/2007/relationships/hdphoto" Target="../media/hdphoto4.wdp"/></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13.png"/><Relationship Id="rId9" Type="http://schemas.microsoft.com/office/2007/relationships/hdphoto" Target="../media/hdphoto4.wdp"/></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5.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microsoft.com/office/2007/relationships/hdphoto" Target="../media/hdphoto4.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5.xml"/><Relationship Id="rId4" Type="http://schemas.openxmlformats.org/officeDocument/2006/relationships/image" Target="../media/image13.png"/><Relationship Id="rId9"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13.png"/><Relationship Id="rId9" Type="http://schemas.microsoft.com/office/2007/relationships/hdphoto" Target="../media/hdphoto4.wdp"/></Relationships>
</file>

<file path=ppt/slides/_rels/slide8.xml.rels><?xml version="1.0" encoding="UTF-8" standalone="yes"?>
<Relationships xmlns="http://schemas.openxmlformats.org/package/2006/relationships"><Relationship Id="rId26" Type="http://schemas.openxmlformats.org/officeDocument/2006/relationships/image" Target="../media/image42.png"/><Relationship Id="rId21" Type="http://schemas.openxmlformats.org/officeDocument/2006/relationships/image" Target="../media/image37.png"/><Relationship Id="rId34" Type="http://schemas.openxmlformats.org/officeDocument/2006/relationships/image" Target="../media/image50.png"/><Relationship Id="rId42" Type="http://schemas.openxmlformats.org/officeDocument/2006/relationships/image" Target="../media/image58.png"/><Relationship Id="rId47" Type="http://schemas.openxmlformats.org/officeDocument/2006/relationships/image" Target="../media/image63.png"/><Relationship Id="rId50" Type="http://schemas.openxmlformats.org/officeDocument/2006/relationships/image" Target="../media/image66.png"/><Relationship Id="rId55" Type="http://schemas.openxmlformats.org/officeDocument/2006/relationships/image" Target="../media/image71.png"/><Relationship Id="rId63" Type="http://schemas.openxmlformats.org/officeDocument/2006/relationships/image" Target="../media/image79.jpeg"/><Relationship Id="rId68" Type="http://schemas.openxmlformats.org/officeDocument/2006/relationships/image" Target="../media/image84.png"/><Relationship Id="rId76" Type="http://schemas.openxmlformats.org/officeDocument/2006/relationships/image" Target="../media/image92.png"/><Relationship Id="rId84" Type="http://schemas.openxmlformats.org/officeDocument/2006/relationships/image" Target="../media/image100.png"/><Relationship Id="rId89" Type="http://schemas.openxmlformats.org/officeDocument/2006/relationships/image" Target="../media/image105.png"/><Relationship Id="rId97" Type="http://schemas.openxmlformats.org/officeDocument/2006/relationships/image" Target="../media/image113.png"/><Relationship Id="rId7" Type="http://schemas.openxmlformats.org/officeDocument/2006/relationships/image" Target="../media/image23.jpeg"/><Relationship Id="rId71" Type="http://schemas.openxmlformats.org/officeDocument/2006/relationships/image" Target="../media/image87.png"/><Relationship Id="rId92" Type="http://schemas.openxmlformats.org/officeDocument/2006/relationships/image" Target="../media/image108.jpeg"/><Relationship Id="rId2" Type="http://schemas.openxmlformats.org/officeDocument/2006/relationships/notesSlide" Target="../notesSlides/notesSlide7.xml"/><Relationship Id="rId16" Type="http://schemas.openxmlformats.org/officeDocument/2006/relationships/image" Target="../media/image32.png"/><Relationship Id="rId29" Type="http://schemas.openxmlformats.org/officeDocument/2006/relationships/image" Target="../media/image45.png"/><Relationship Id="rId11" Type="http://schemas.openxmlformats.org/officeDocument/2006/relationships/image" Target="../media/image27.png"/><Relationship Id="rId24" Type="http://schemas.openxmlformats.org/officeDocument/2006/relationships/image" Target="../media/image40.png"/><Relationship Id="rId32" Type="http://schemas.openxmlformats.org/officeDocument/2006/relationships/image" Target="../media/image48.png"/><Relationship Id="rId37" Type="http://schemas.openxmlformats.org/officeDocument/2006/relationships/image" Target="../media/image53.png"/><Relationship Id="rId40" Type="http://schemas.openxmlformats.org/officeDocument/2006/relationships/image" Target="../media/image56.png"/><Relationship Id="rId45" Type="http://schemas.openxmlformats.org/officeDocument/2006/relationships/image" Target="../media/image61.png"/><Relationship Id="rId53" Type="http://schemas.openxmlformats.org/officeDocument/2006/relationships/image" Target="../media/image69.png"/><Relationship Id="rId58" Type="http://schemas.openxmlformats.org/officeDocument/2006/relationships/image" Target="../media/image74.png"/><Relationship Id="rId66" Type="http://schemas.openxmlformats.org/officeDocument/2006/relationships/image" Target="../media/image82.jpeg"/><Relationship Id="rId74" Type="http://schemas.openxmlformats.org/officeDocument/2006/relationships/image" Target="../media/image90.png"/><Relationship Id="rId79" Type="http://schemas.openxmlformats.org/officeDocument/2006/relationships/image" Target="../media/image95.png"/><Relationship Id="rId87" Type="http://schemas.openxmlformats.org/officeDocument/2006/relationships/image" Target="../media/image103.jpeg"/><Relationship Id="rId5" Type="http://schemas.openxmlformats.org/officeDocument/2006/relationships/image" Target="../media/image21.png"/><Relationship Id="rId61" Type="http://schemas.openxmlformats.org/officeDocument/2006/relationships/image" Target="../media/image77.png"/><Relationship Id="rId82" Type="http://schemas.openxmlformats.org/officeDocument/2006/relationships/image" Target="../media/image98.png"/><Relationship Id="rId90" Type="http://schemas.openxmlformats.org/officeDocument/2006/relationships/image" Target="../media/image106.jpeg"/><Relationship Id="rId95" Type="http://schemas.openxmlformats.org/officeDocument/2006/relationships/image" Target="../media/image111.png"/><Relationship Id="rId19" Type="http://schemas.openxmlformats.org/officeDocument/2006/relationships/image" Target="../media/image35.png"/><Relationship Id="rId14" Type="http://schemas.openxmlformats.org/officeDocument/2006/relationships/image" Target="../media/image30.jpeg"/><Relationship Id="rId22" Type="http://schemas.openxmlformats.org/officeDocument/2006/relationships/image" Target="../media/image38.png"/><Relationship Id="rId27" Type="http://schemas.openxmlformats.org/officeDocument/2006/relationships/image" Target="../media/image43.png"/><Relationship Id="rId30" Type="http://schemas.openxmlformats.org/officeDocument/2006/relationships/image" Target="../media/image46.png"/><Relationship Id="rId35" Type="http://schemas.openxmlformats.org/officeDocument/2006/relationships/image" Target="../media/image51.png"/><Relationship Id="rId43" Type="http://schemas.openxmlformats.org/officeDocument/2006/relationships/image" Target="../media/image59.png"/><Relationship Id="rId48" Type="http://schemas.openxmlformats.org/officeDocument/2006/relationships/image" Target="../media/image64.png"/><Relationship Id="rId56" Type="http://schemas.openxmlformats.org/officeDocument/2006/relationships/image" Target="../media/image72.png"/><Relationship Id="rId64" Type="http://schemas.openxmlformats.org/officeDocument/2006/relationships/image" Target="../media/image80.jpeg"/><Relationship Id="rId69" Type="http://schemas.openxmlformats.org/officeDocument/2006/relationships/image" Target="../media/image85.jpeg"/><Relationship Id="rId77" Type="http://schemas.openxmlformats.org/officeDocument/2006/relationships/image" Target="../media/image93.png"/><Relationship Id="rId8" Type="http://schemas.openxmlformats.org/officeDocument/2006/relationships/image" Target="../media/image24.png"/><Relationship Id="rId51" Type="http://schemas.openxmlformats.org/officeDocument/2006/relationships/image" Target="../media/image67.png"/><Relationship Id="rId72" Type="http://schemas.openxmlformats.org/officeDocument/2006/relationships/image" Target="../media/image88.png"/><Relationship Id="rId80" Type="http://schemas.openxmlformats.org/officeDocument/2006/relationships/image" Target="../media/image96.png"/><Relationship Id="rId85" Type="http://schemas.openxmlformats.org/officeDocument/2006/relationships/image" Target="../media/image101.png"/><Relationship Id="rId93" Type="http://schemas.openxmlformats.org/officeDocument/2006/relationships/image" Target="../media/image109.jpeg"/><Relationship Id="rId3" Type="http://schemas.openxmlformats.org/officeDocument/2006/relationships/image" Target="../media/image19.png"/><Relationship Id="rId12" Type="http://schemas.openxmlformats.org/officeDocument/2006/relationships/image" Target="../media/image28.jpeg"/><Relationship Id="rId17" Type="http://schemas.openxmlformats.org/officeDocument/2006/relationships/image" Target="../media/image33.png"/><Relationship Id="rId25" Type="http://schemas.openxmlformats.org/officeDocument/2006/relationships/image" Target="../media/image41.png"/><Relationship Id="rId33" Type="http://schemas.openxmlformats.org/officeDocument/2006/relationships/image" Target="../media/image49.png"/><Relationship Id="rId38" Type="http://schemas.openxmlformats.org/officeDocument/2006/relationships/image" Target="../media/image54.png"/><Relationship Id="rId46" Type="http://schemas.openxmlformats.org/officeDocument/2006/relationships/image" Target="../media/image62.png"/><Relationship Id="rId59" Type="http://schemas.openxmlformats.org/officeDocument/2006/relationships/image" Target="../media/image75.jpeg"/><Relationship Id="rId67" Type="http://schemas.openxmlformats.org/officeDocument/2006/relationships/image" Target="../media/image83.png"/><Relationship Id="rId20" Type="http://schemas.openxmlformats.org/officeDocument/2006/relationships/image" Target="../media/image36.png"/><Relationship Id="rId41" Type="http://schemas.openxmlformats.org/officeDocument/2006/relationships/image" Target="../media/image57.png"/><Relationship Id="rId54" Type="http://schemas.openxmlformats.org/officeDocument/2006/relationships/image" Target="../media/image70.png"/><Relationship Id="rId62" Type="http://schemas.openxmlformats.org/officeDocument/2006/relationships/image" Target="../media/image78.png"/><Relationship Id="rId70" Type="http://schemas.openxmlformats.org/officeDocument/2006/relationships/image" Target="../media/image86.png"/><Relationship Id="rId75" Type="http://schemas.openxmlformats.org/officeDocument/2006/relationships/image" Target="../media/image91.png"/><Relationship Id="rId83" Type="http://schemas.openxmlformats.org/officeDocument/2006/relationships/image" Target="../media/image99.png"/><Relationship Id="rId88" Type="http://schemas.openxmlformats.org/officeDocument/2006/relationships/image" Target="../media/image104.png"/><Relationship Id="rId91" Type="http://schemas.openxmlformats.org/officeDocument/2006/relationships/image" Target="../media/image107.jpeg"/><Relationship Id="rId96" Type="http://schemas.openxmlformats.org/officeDocument/2006/relationships/image" Target="../media/image112.png"/><Relationship Id="rId1" Type="http://schemas.openxmlformats.org/officeDocument/2006/relationships/slideLayout" Target="../slideLayouts/slideLayout38.xml"/><Relationship Id="rId6" Type="http://schemas.openxmlformats.org/officeDocument/2006/relationships/image" Target="../media/image22.png"/><Relationship Id="rId15" Type="http://schemas.openxmlformats.org/officeDocument/2006/relationships/image" Target="../media/image31.png"/><Relationship Id="rId23" Type="http://schemas.openxmlformats.org/officeDocument/2006/relationships/image" Target="../media/image39.png"/><Relationship Id="rId28" Type="http://schemas.openxmlformats.org/officeDocument/2006/relationships/image" Target="../media/image44.png"/><Relationship Id="rId36" Type="http://schemas.openxmlformats.org/officeDocument/2006/relationships/image" Target="../media/image52.png"/><Relationship Id="rId49" Type="http://schemas.openxmlformats.org/officeDocument/2006/relationships/image" Target="../media/image65.png"/><Relationship Id="rId57" Type="http://schemas.openxmlformats.org/officeDocument/2006/relationships/image" Target="../media/image73.png"/><Relationship Id="rId10" Type="http://schemas.openxmlformats.org/officeDocument/2006/relationships/image" Target="../media/image26.png"/><Relationship Id="rId31" Type="http://schemas.openxmlformats.org/officeDocument/2006/relationships/image" Target="../media/image47.png"/><Relationship Id="rId44" Type="http://schemas.openxmlformats.org/officeDocument/2006/relationships/image" Target="../media/image60.png"/><Relationship Id="rId52" Type="http://schemas.openxmlformats.org/officeDocument/2006/relationships/image" Target="../media/image68.png"/><Relationship Id="rId60" Type="http://schemas.openxmlformats.org/officeDocument/2006/relationships/image" Target="../media/image76.png"/><Relationship Id="rId65" Type="http://schemas.openxmlformats.org/officeDocument/2006/relationships/image" Target="../media/image81.png"/><Relationship Id="rId73" Type="http://schemas.openxmlformats.org/officeDocument/2006/relationships/image" Target="../media/image89.jpeg"/><Relationship Id="rId78" Type="http://schemas.openxmlformats.org/officeDocument/2006/relationships/image" Target="../media/image94.png"/><Relationship Id="rId81" Type="http://schemas.openxmlformats.org/officeDocument/2006/relationships/image" Target="../media/image97.png"/><Relationship Id="rId86" Type="http://schemas.openxmlformats.org/officeDocument/2006/relationships/image" Target="../media/image102.png"/><Relationship Id="rId94" Type="http://schemas.openxmlformats.org/officeDocument/2006/relationships/image" Target="../media/image110.png"/><Relationship Id="rId4" Type="http://schemas.openxmlformats.org/officeDocument/2006/relationships/image" Target="../media/image20.png"/><Relationship Id="rId9" Type="http://schemas.openxmlformats.org/officeDocument/2006/relationships/image" Target="../media/image25.png"/><Relationship Id="rId13" Type="http://schemas.openxmlformats.org/officeDocument/2006/relationships/image" Target="../media/image29.png"/><Relationship Id="rId18" Type="http://schemas.openxmlformats.org/officeDocument/2006/relationships/image" Target="../media/image34.png"/><Relationship Id="rId39" Type="http://schemas.openxmlformats.org/officeDocument/2006/relationships/image" Target="../media/image55.png"/></Relationships>
</file>

<file path=ppt/slides/_rels/slide9.xml.rels><?xml version="1.0" encoding="UTF-8" standalone="yes"?>
<Relationships xmlns="http://schemas.openxmlformats.org/package/2006/relationships"><Relationship Id="rId8" Type="http://schemas.openxmlformats.org/officeDocument/2006/relationships/image" Target="../media/image119.jpeg"/><Relationship Id="rId13" Type="http://schemas.openxmlformats.org/officeDocument/2006/relationships/image" Target="../media/image12.png"/><Relationship Id="rId3" Type="http://schemas.openxmlformats.org/officeDocument/2006/relationships/image" Target="../media/image114.jpeg"/><Relationship Id="rId7" Type="http://schemas.openxmlformats.org/officeDocument/2006/relationships/image" Target="../media/image118.jpeg"/><Relationship Id="rId12" Type="http://schemas.openxmlformats.org/officeDocument/2006/relationships/image" Target="../media/image123.jpeg"/><Relationship Id="rId2" Type="http://schemas.openxmlformats.org/officeDocument/2006/relationships/notesSlide" Target="../notesSlides/notesSlide8.xml"/><Relationship Id="rId1" Type="http://schemas.openxmlformats.org/officeDocument/2006/relationships/slideLayout" Target="../slideLayouts/slideLayout37.xml"/><Relationship Id="rId6" Type="http://schemas.openxmlformats.org/officeDocument/2006/relationships/image" Target="../media/image117.jpeg"/><Relationship Id="rId11" Type="http://schemas.openxmlformats.org/officeDocument/2006/relationships/image" Target="../media/image122.jpeg"/><Relationship Id="rId5" Type="http://schemas.openxmlformats.org/officeDocument/2006/relationships/image" Target="../media/image116.jpeg"/><Relationship Id="rId15" Type="http://schemas.microsoft.com/office/2007/relationships/hdphoto" Target="../media/hdphoto4.wdp"/><Relationship Id="rId10" Type="http://schemas.openxmlformats.org/officeDocument/2006/relationships/image" Target="../media/image121.jpeg"/><Relationship Id="rId4" Type="http://schemas.openxmlformats.org/officeDocument/2006/relationships/image" Target="../media/image115.png"/><Relationship Id="rId9" Type="http://schemas.openxmlformats.org/officeDocument/2006/relationships/image" Target="../media/image120.jpe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8" name="Picture 2"/>
          <p:cNvPicPr>
            <a:picLocks noChangeAspect="1" noChangeArrowheads="1"/>
          </p:cNvPicPr>
          <p:nvPr/>
        </p:nvPicPr>
        <p:blipFill>
          <a:blip r:embed="rId3" cstate="print"/>
          <a:srcRect/>
          <a:stretch>
            <a:fillRect/>
          </a:stretch>
        </p:blipFill>
        <p:spPr bwMode="auto">
          <a:xfrm>
            <a:off x="0" y="467833"/>
            <a:ext cx="9144000" cy="4675667"/>
          </a:xfrm>
          <a:prstGeom prst="rect">
            <a:avLst/>
          </a:prstGeom>
          <a:noFill/>
          <a:ln w="9525">
            <a:noFill/>
            <a:miter lim="800000"/>
            <a:headEnd/>
            <a:tailEnd/>
          </a:ln>
        </p:spPr>
      </p:pic>
      <p:pic>
        <p:nvPicPr>
          <p:cNvPr id="157699" name="Picture 3"/>
          <p:cNvPicPr>
            <a:picLocks noChangeAspect="1" noChangeArrowheads="1"/>
          </p:cNvPicPr>
          <p:nvPr/>
        </p:nvPicPr>
        <p:blipFill>
          <a:blip r:embed="rId4" cstate="print"/>
          <a:srcRect/>
          <a:stretch>
            <a:fillRect/>
          </a:stretch>
        </p:blipFill>
        <p:spPr bwMode="auto">
          <a:xfrm>
            <a:off x="10276" y="0"/>
            <a:ext cx="9144000" cy="491490"/>
          </a:xfrm>
          <a:prstGeom prst="rect">
            <a:avLst/>
          </a:prstGeom>
          <a:noFill/>
          <a:ln w="9525">
            <a:noFill/>
            <a:miter lim="800000"/>
            <a:headEnd/>
            <a:tailEnd/>
          </a:ln>
        </p:spPr>
      </p:pic>
      <p:pic>
        <p:nvPicPr>
          <p:cNvPr id="11" name="Picture 2" descr="C:\Users\z00124665\Desktop\图形2.wmf"/>
          <p:cNvPicPr>
            <a:picLocks noChangeAspect="1" noChangeArrowheads="1"/>
          </p:cNvPicPr>
          <p:nvPr/>
        </p:nvPicPr>
        <p:blipFill>
          <a:blip r:embed="rId5" cstate="print"/>
          <a:srcRect t="68201"/>
          <a:stretch>
            <a:fillRect/>
          </a:stretch>
        </p:blipFill>
        <p:spPr bwMode="auto">
          <a:xfrm>
            <a:off x="472732" y="4485616"/>
            <a:ext cx="2116626" cy="116821"/>
          </a:xfrm>
          <a:prstGeom prst="rect">
            <a:avLst/>
          </a:prstGeom>
          <a:noFill/>
        </p:spPr>
      </p:pic>
      <p:sp>
        <p:nvSpPr>
          <p:cNvPr id="8" name="TextBox 7"/>
          <p:cNvSpPr txBox="1"/>
          <p:nvPr/>
        </p:nvSpPr>
        <p:spPr>
          <a:xfrm>
            <a:off x="475228" y="1240914"/>
            <a:ext cx="7141699" cy="1323439"/>
          </a:xfrm>
          <a:prstGeom prst="rect">
            <a:avLst/>
          </a:prstGeom>
          <a:noFill/>
        </p:spPr>
        <p:txBody>
          <a:bodyPr wrap="none" rtlCol="0">
            <a:spAutoFit/>
          </a:bodyPr>
          <a:lstStyle/>
          <a:p>
            <a:r>
              <a:rPr lang="en-US" sz="4000" b="1" dirty="0" smtClean="0">
                <a:solidFill>
                  <a:schemeClr val="bg1"/>
                </a:solidFill>
                <a:latin typeface="+mj-lt"/>
                <a:ea typeface="微软雅黑" pitchFamily="34" charset="-122"/>
              </a:rPr>
              <a:t>Innovative ICT </a:t>
            </a:r>
          </a:p>
          <a:p>
            <a:r>
              <a:rPr lang="en-US" sz="4000" b="1" dirty="0" smtClean="0">
                <a:solidFill>
                  <a:schemeClr val="bg1"/>
                </a:solidFill>
                <a:latin typeface="+mj-lt"/>
                <a:ea typeface="微软雅黑" pitchFamily="34" charset="-122"/>
              </a:rPr>
              <a:t>Building a Better Smart City </a:t>
            </a:r>
            <a:endParaRPr lang="en-US" sz="4000" b="1" dirty="0">
              <a:solidFill>
                <a:schemeClr val="bg1"/>
              </a:solidFill>
              <a:latin typeface="+mj-lt"/>
              <a:ea typeface="微软雅黑" pitchFamily="34" charset="-122"/>
            </a:endParaRPr>
          </a:p>
        </p:txBody>
      </p:sp>
      <p:grpSp>
        <p:nvGrpSpPr>
          <p:cNvPr id="7" name="组合 56"/>
          <p:cNvGrpSpPr/>
          <p:nvPr/>
        </p:nvGrpSpPr>
        <p:grpSpPr>
          <a:xfrm>
            <a:off x="8083227" y="377237"/>
            <a:ext cx="855472" cy="230928"/>
            <a:chOff x="10182225" y="6386513"/>
            <a:chExt cx="1295400" cy="307975"/>
          </a:xfrm>
        </p:grpSpPr>
        <p:pic>
          <p:nvPicPr>
            <p:cNvPr id="9" name="Picture 87" descr="图片3副本"/>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10182225" y="6386513"/>
              <a:ext cx="1295400" cy="307975"/>
            </a:xfrm>
            <a:prstGeom prst="rect">
              <a:avLst/>
            </a:prstGeom>
            <a:noFill/>
          </p:spPr>
        </p:pic>
        <p:pic>
          <p:nvPicPr>
            <p:cNvPr id="10" name="Picture 87" descr="图片3副本"/>
            <p:cNvPicPr>
              <a:picLocks noChangeAspect="1" noChangeArrowheads="1"/>
            </p:cNvPicPr>
            <p:nvPr/>
          </p:nvPicPr>
          <p:blipFill rotWithShape="1">
            <a:blip r:embed="rId7" cstate="email">
              <a:extLst>
                <a:ext uri="{BEBA8EAE-BF5A-486C-A8C5-ECC9F3942E4B}">
                  <a14:imgProps xmlns:a14="http://schemas.microsoft.com/office/drawing/2010/main" xmlns="">
                    <a14:imgLayer r:embed="rId9">
                      <a14:imgEffect>
                        <a14:brightnessContrast bright="100000"/>
                      </a14:imgEffect>
                    </a14:imgLayer>
                  </a14:imgProps>
                </a:ext>
                <a:ext uri="{28A0092B-C50C-407E-A947-70E740481C1C}">
                  <a14:useLocalDpi xmlns:a14="http://schemas.microsoft.com/office/drawing/2010/main" xmlns="" val="0"/>
                </a:ext>
              </a:extLst>
            </a:blip>
            <a:srcRect/>
            <a:stretch/>
          </p:blipFill>
          <p:spPr bwMode="auto">
            <a:xfrm>
              <a:off x="10639207" y="6386513"/>
              <a:ext cx="838417" cy="307975"/>
            </a:xfrm>
            <a:prstGeom prst="rect">
              <a:avLst/>
            </a:prstGeom>
            <a:noFill/>
          </p:spPr>
        </p:pic>
      </p:gr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G:\华为\2014\4月\分析师大会-周川\文件\PPT2\小徐总分析师大会16x9版本_0421\link\2.jpg"/>
          <p:cNvPicPr>
            <a:picLocks noChangeAspect="1" noChangeArrowheads="1"/>
          </p:cNvPicPr>
          <p:nvPr/>
        </p:nvPicPr>
        <p:blipFill>
          <a:blip r:embed="rId3" cstate="print"/>
          <a:srcRect/>
          <a:stretch>
            <a:fillRect/>
          </a:stretch>
        </p:blipFill>
        <p:spPr bwMode="auto">
          <a:xfrm>
            <a:off x="-10369" y="1"/>
            <a:ext cx="9154370" cy="5143500"/>
          </a:xfrm>
          <a:prstGeom prst="rect">
            <a:avLst/>
          </a:prstGeom>
          <a:noFill/>
        </p:spPr>
      </p:pic>
      <p:sp>
        <p:nvSpPr>
          <p:cNvPr id="4" name="标题 33"/>
          <p:cNvSpPr txBox="1">
            <a:spLocks/>
          </p:cNvSpPr>
          <p:nvPr/>
        </p:nvSpPr>
        <p:spPr>
          <a:xfrm>
            <a:off x="465619" y="577952"/>
            <a:ext cx="7848872" cy="720080"/>
          </a:xfrm>
          <a:prstGeom prst="rect">
            <a:avLst/>
          </a:prstGeom>
          <a:noFill/>
          <a:ln w="9525" algn="ctr">
            <a:noFill/>
            <a:miter lim="800000"/>
            <a:headEnd/>
            <a:tailEnd/>
          </a:ln>
          <a:effectLst/>
        </p:spPr>
        <p:txBody>
          <a:bodyPr vert="horz" wrap="square" lIns="68520" tIns="34259" rIns="68520" bIns="34259" numCol="1" anchor="ctr" anchorCtr="0" compatLnSpc="1">
            <a:prstTxWarp prst="textNoShape">
              <a:avLst/>
            </a:prstTxWarp>
            <a:noAutofit/>
          </a:bodyPr>
          <a:lstStyle/>
          <a:p>
            <a:pPr algn="ctr"/>
            <a:r>
              <a:rPr lang="en-US" altLang="zh-CN" sz="2400" i="1" dirty="0">
                <a:solidFill>
                  <a:schemeClr val="bg1">
                    <a:lumMod val="85000"/>
                  </a:schemeClr>
                </a:solidFill>
                <a:latin typeface="Huawei Script"/>
                <a:ea typeface="+mj-ea"/>
                <a:cs typeface="宋体" pitchFamily="2" charset="-122"/>
              </a:rPr>
              <a:t>Building a Better Connected World</a:t>
            </a:r>
          </a:p>
        </p:txBody>
      </p:sp>
      <p:pic>
        <p:nvPicPr>
          <p:cNvPr id="5" name="Picture 4"/>
          <p:cNvPicPr>
            <a:picLocks noChangeAspect="1" noChangeArrowheads="1"/>
          </p:cNvPicPr>
          <p:nvPr/>
        </p:nvPicPr>
        <p:blipFill>
          <a:blip r:embed="rId4" cstate="print"/>
          <a:srcRect l="7233" t="13904"/>
          <a:stretch>
            <a:fillRect/>
          </a:stretch>
        </p:blipFill>
        <p:spPr bwMode="auto">
          <a:xfrm>
            <a:off x="983398" y="1591732"/>
            <a:ext cx="7799362" cy="2777067"/>
          </a:xfrm>
          <a:prstGeom prst="rect">
            <a:avLst/>
          </a:prstGeom>
          <a:noFill/>
          <a:ln w="12700" cap="rnd">
            <a:noFill/>
            <a:round/>
            <a:headEnd/>
            <a:tailEnd/>
          </a:ln>
        </p:spPr>
      </p:pic>
      <p:sp>
        <p:nvSpPr>
          <p:cNvPr id="6" name="TextBox 5"/>
          <p:cNvSpPr txBox="1"/>
          <p:nvPr/>
        </p:nvSpPr>
        <p:spPr>
          <a:xfrm>
            <a:off x="469131" y="3992326"/>
            <a:ext cx="8265110" cy="707870"/>
          </a:xfrm>
          <a:prstGeom prst="rect">
            <a:avLst/>
          </a:prstGeom>
          <a:noFill/>
        </p:spPr>
        <p:txBody>
          <a:bodyPr wrap="square" lIns="91424" tIns="45712" rIns="91424" bIns="45712" rtlCol="0">
            <a:spAutoFit/>
          </a:bodyPr>
          <a:lstStyle/>
          <a:p>
            <a:pPr algn="just" defTabSz="914238" fontAlgn="auto">
              <a:spcBef>
                <a:spcPts val="0"/>
              </a:spcBef>
              <a:spcAft>
                <a:spcPts val="0"/>
              </a:spcAft>
              <a:defRPr/>
            </a:pPr>
            <a:r>
              <a:rPr lang="en-US" altLang="zh-CN" sz="800" b="1" dirty="0">
                <a:solidFill>
                  <a:schemeClr val="bg1"/>
                </a:solidFill>
                <a:latin typeface="+mn-lt"/>
                <a:ea typeface="宋体" charset="-122"/>
                <a:cs typeface="Calibri" pitchFamily="34" charset="0"/>
              </a:rPr>
              <a:t>Copyright©2014 Huawei Technologies Co., Ltd. All Rights Reserved.</a:t>
            </a:r>
            <a:endParaRPr lang="zh-CN" altLang="zh-CN" sz="800" dirty="0">
              <a:solidFill>
                <a:schemeClr val="bg1"/>
              </a:solidFill>
              <a:latin typeface="+mn-lt"/>
              <a:ea typeface="宋体" charset="-122"/>
              <a:cs typeface="Calibri" pitchFamily="34" charset="0"/>
            </a:endParaRPr>
          </a:p>
          <a:p>
            <a:pPr algn="just" defTabSz="914238" fontAlgn="auto">
              <a:spcBef>
                <a:spcPts val="0"/>
              </a:spcBef>
              <a:spcAft>
                <a:spcPts val="0"/>
              </a:spcAft>
              <a:defRPr/>
            </a:pPr>
            <a:r>
              <a:rPr lang="en-US" altLang="zh-CN" sz="800" dirty="0">
                <a:solidFill>
                  <a:schemeClr val="bg1"/>
                </a:solidFill>
                <a:latin typeface="+mn-lt"/>
                <a:ea typeface="宋体" charset="-122"/>
                <a:cs typeface="Calibri" pitchFamily="34" charset="0"/>
              </a:rPr>
              <a:t>The information in this document may contain predictive statements including, without limitation, statements regarding the future financial and operating results, future product portfolio, new technology, etc. There are a number of factors that could cause actual results and developments to differ materially from those expressed or implied in the predictive statements. Therefore, such information is provided for reference purpose only and constitutes neither an offer nor an acceptance. Huawei may change the information at any time without notice. </a:t>
            </a:r>
            <a:endParaRPr lang="zh-CN" altLang="zh-CN" sz="800" dirty="0">
              <a:solidFill>
                <a:schemeClr val="bg1"/>
              </a:solidFill>
              <a:latin typeface="+mn-lt"/>
              <a:ea typeface="宋体" charset="-122"/>
              <a:cs typeface="Calibri" pitchFamily="34" charset="0"/>
            </a:endParaRPr>
          </a:p>
        </p:txBody>
      </p:sp>
      <p:grpSp>
        <p:nvGrpSpPr>
          <p:cNvPr id="7" name="组合 13"/>
          <p:cNvGrpSpPr/>
          <p:nvPr/>
        </p:nvGrpSpPr>
        <p:grpSpPr>
          <a:xfrm>
            <a:off x="2490962" y="1863730"/>
            <a:ext cx="4271327" cy="1334085"/>
            <a:chOff x="2649472" y="1609725"/>
            <a:chExt cx="4271327" cy="1334085"/>
          </a:xfrm>
        </p:grpSpPr>
        <p:sp>
          <p:nvSpPr>
            <p:cNvPr id="8" name="Text Box 16"/>
            <p:cNvSpPr txBox="1">
              <a:spLocks noChangeArrowheads="1"/>
            </p:cNvSpPr>
            <p:nvPr/>
          </p:nvSpPr>
          <p:spPr bwMode="auto">
            <a:xfrm>
              <a:off x="2649472" y="1609725"/>
              <a:ext cx="4271327" cy="953126"/>
            </a:xfrm>
            <a:prstGeom prst="rect">
              <a:avLst/>
            </a:prstGeom>
            <a:noFill/>
            <a:ln w="9525">
              <a:noFill/>
              <a:miter lim="800000"/>
              <a:headEnd/>
              <a:tailEnd/>
            </a:ln>
          </p:spPr>
          <p:txBody>
            <a:bodyPr wrap="none" lIns="120950" tIns="60474" rIns="120950" bIns="60474">
              <a:spAutoFit/>
            </a:bodyPr>
            <a:lstStyle/>
            <a:p>
              <a:pPr eaLnBrk="0" hangingPunct="0">
                <a:buClrTx/>
                <a:buFontTx/>
                <a:buNone/>
              </a:pPr>
              <a:r>
                <a:rPr lang="en-US" altLang="zh-CN" sz="5400" dirty="0">
                  <a:solidFill>
                    <a:schemeClr val="bg1">
                      <a:lumMod val="95000"/>
                    </a:schemeClr>
                  </a:solidFill>
                  <a:latin typeface="FrutigerNext LT Regular" pitchFamily="34" charset="0"/>
                  <a:ea typeface="MS PGothic" pitchFamily="34" charset="-128"/>
                </a:rPr>
                <a:t>THANK YOU</a:t>
              </a:r>
            </a:p>
          </p:txBody>
        </p:sp>
        <p:sp>
          <p:nvSpPr>
            <p:cNvPr id="9" name="Text Box 17"/>
            <p:cNvSpPr txBox="1">
              <a:spLocks noChangeArrowheads="1"/>
            </p:cNvSpPr>
            <p:nvPr/>
          </p:nvSpPr>
          <p:spPr bwMode="auto">
            <a:xfrm>
              <a:off x="3535143" y="2544682"/>
              <a:ext cx="2026866" cy="399128"/>
            </a:xfrm>
            <a:prstGeom prst="rect">
              <a:avLst/>
            </a:prstGeom>
            <a:noFill/>
            <a:ln w="9525">
              <a:noFill/>
              <a:miter lim="800000"/>
              <a:headEnd/>
              <a:tailEnd/>
            </a:ln>
          </p:spPr>
          <p:txBody>
            <a:bodyPr wrap="none" lIns="120950" tIns="60474" rIns="120950" bIns="60474">
              <a:spAutoFit/>
            </a:bodyPr>
            <a:lstStyle/>
            <a:p>
              <a:pPr eaLnBrk="0" hangingPunct="0">
                <a:buClrTx/>
                <a:buFontTx/>
                <a:buNone/>
              </a:pPr>
              <a:r>
                <a:rPr lang="en-US" altLang="zh-CN" dirty="0">
                  <a:solidFill>
                    <a:schemeClr val="bg1">
                      <a:lumMod val="95000"/>
                    </a:schemeClr>
                  </a:solidFill>
                  <a:latin typeface="FrutigerNext LT Light" pitchFamily="34" charset="0"/>
                  <a:ea typeface="MS PGothic" pitchFamily="34" charset="-128"/>
                </a:rPr>
                <a:t>www.huawei.com</a:t>
              </a:r>
            </a:p>
          </p:txBody>
        </p:sp>
      </p:grpSp>
      <p:grpSp>
        <p:nvGrpSpPr>
          <p:cNvPr id="11" name="组合 56"/>
          <p:cNvGrpSpPr/>
          <p:nvPr/>
        </p:nvGrpSpPr>
        <p:grpSpPr>
          <a:xfrm>
            <a:off x="8083227" y="377237"/>
            <a:ext cx="855472" cy="230928"/>
            <a:chOff x="10182225" y="6386513"/>
            <a:chExt cx="1295400" cy="307975"/>
          </a:xfrm>
        </p:grpSpPr>
        <p:pic>
          <p:nvPicPr>
            <p:cNvPr id="12" name="Picture 87" descr="图片3副本"/>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10182225" y="6386513"/>
              <a:ext cx="1295400" cy="307975"/>
            </a:xfrm>
            <a:prstGeom prst="rect">
              <a:avLst/>
            </a:prstGeom>
            <a:noFill/>
          </p:spPr>
        </p:pic>
        <p:pic>
          <p:nvPicPr>
            <p:cNvPr id="13" name="Picture 87" descr="图片3副本"/>
            <p:cNvPicPr>
              <a:picLocks noChangeAspect="1" noChangeArrowheads="1"/>
            </p:cNvPicPr>
            <p:nvPr/>
          </p:nvPicPr>
          <p:blipFill rotWithShape="1">
            <a:blip r:embed="rId6" cstate="email">
              <a:extLst>
                <a:ext uri="{BEBA8EAE-BF5A-486C-A8C5-ECC9F3942E4B}">
                  <a14:imgProps xmlns:a14="http://schemas.microsoft.com/office/drawing/2010/main" xmlns="">
                    <a14:imgLayer r:embed="rId9">
                      <a14:imgEffect>
                        <a14:brightnessContrast bright="100000"/>
                      </a14:imgEffect>
                    </a14:imgLayer>
                  </a14:imgProps>
                </a:ext>
                <a:ext uri="{28A0092B-C50C-407E-A947-70E740481C1C}">
                  <a14:useLocalDpi xmlns:a14="http://schemas.microsoft.com/office/drawing/2010/main" xmlns="" val="0"/>
                </a:ext>
              </a:extLst>
            </a:blip>
            <a:srcRect/>
            <a:stretch/>
          </p:blipFill>
          <p:spPr bwMode="auto">
            <a:xfrm>
              <a:off x="10639207" y="6386513"/>
              <a:ext cx="838417" cy="307975"/>
            </a:xfrm>
            <a:prstGeom prst="rect">
              <a:avLst/>
            </a:prstGeom>
            <a:noFill/>
          </p:spPr>
        </p:pic>
      </p:gr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标题 1"/>
          <p:cNvSpPr>
            <a:spLocks noGrp="1"/>
          </p:cNvSpPr>
          <p:nvPr>
            <p:ph type="title"/>
          </p:nvPr>
        </p:nvSpPr>
        <p:spPr/>
        <p:txBody>
          <a:bodyPr/>
          <a:lstStyle/>
          <a:p>
            <a:pPr>
              <a:buClr>
                <a:srgbClr val="CC9900"/>
              </a:buClr>
            </a:pPr>
            <a:r>
              <a:rPr lang="en-US" altLang="zh-CN" sz="2400" b="1" kern="1200" dirty="0" smtClean="0">
                <a:solidFill>
                  <a:schemeClr val="bg1"/>
                </a:solidFill>
                <a:latin typeface="Arial" pitchFamily="34" charset="0"/>
                <a:ea typeface="+mj-ea"/>
                <a:cs typeface="Arial" pitchFamily="34" charset="0"/>
              </a:rPr>
              <a:t>Why are countries focused on “Smart City”?</a:t>
            </a:r>
            <a:endParaRPr lang="zh-CN" altLang="en-US" sz="2400" b="1" kern="1200" dirty="0">
              <a:solidFill>
                <a:schemeClr val="bg1"/>
              </a:solidFill>
              <a:latin typeface="Arial" pitchFamily="34" charset="0"/>
              <a:ea typeface="+mj-ea"/>
              <a:cs typeface="Arial" pitchFamily="34" charset="0"/>
            </a:endParaRPr>
          </a:p>
        </p:txBody>
      </p:sp>
      <p:grpSp>
        <p:nvGrpSpPr>
          <p:cNvPr id="133" name="Group 132"/>
          <p:cNvGrpSpPr/>
          <p:nvPr/>
        </p:nvGrpSpPr>
        <p:grpSpPr>
          <a:xfrm>
            <a:off x="126293" y="1001716"/>
            <a:ext cx="2165645" cy="3798464"/>
            <a:chOff x="358049" y="2019509"/>
            <a:chExt cx="6139753" cy="7657891"/>
          </a:xfrm>
        </p:grpSpPr>
        <p:sp>
          <p:nvSpPr>
            <p:cNvPr id="113" name="圆角矩形 23"/>
            <p:cNvSpPr>
              <a:spLocks noChangeArrowheads="1"/>
            </p:cNvSpPr>
            <p:nvPr/>
          </p:nvSpPr>
          <p:spPr bwMode="auto">
            <a:xfrm>
              <a:off x="358049" y="2019509"/>
              <a:ext cx="5560151" cy="7657891"/>
            </a:xfrm>
            <a:prstGeom prst="roundRect">
              <a:avLst>
                <a:gd name="adj" fmla="val 5239"/>
              </a:avLst>
            </a:prstGeom>
            <a:noFill/>
            <a:ln w="9525" algn="ctr">
              <a:solidFill>
                <a:schemeClr val="bg1">
                  <a:lumMod val="75000"/>
                </a:schemeClr>
              </a:solidFill>
              <a:round/>
              <a:headEnd/>
              <a:tailEnd/>
            </a:ln>
          </p:spPr>
          <p:txBody>
            <a:bodyPr lIns="232276" tIns="116138" rIns="232276" bIns="116138"/>
            <a:lstStyle/>
            <a:p>
              <a:pPr>
                <a:buClr>
                  <a:srgbClr val="CC9900"/>
                </a:buClr>
                <a:buFont typeface="Wingdings" pitchFamily="2" charset="2"/>
                <a:buChar char="n"/>
              </a:pPr>
              <a:endParaRPr lang="zh-CN" altLang="en-US" sz="1100" dirty="0">
                <a:latin typeface="+mn-lt"/>
                <a:cs typeface="Arial" pitchFamily="34" charset="0"/>
              </a:endParaRPr>
            </a:p>
          </p:txBody>
        </p:sp>
        <p:sp>
          <p:nvSpPr>
            <p:cNvPr id="115" name="Rectangle 114"/>
            <p:cNvSpPr/>
            <p:nvPr/>
          </p:nvSpPr>
          <p:spPr>
            <a:xfrm>
              <a:off x="482602" y="2129253"/>
              <a:ext cx="6015200" cy="1170700"/>
            </a:xfrm>
            <a:prstGeom prst="rect">
              <a:avLst/>
            </a:prstGeom>
          </p:spPr>
          <p:txBody>
            <a:bodyPr wrap="square" lIns="173754" tIns="86877" rIns="173754" bIns="86877">
              <a:spAutoFit/>
            </a:bodyPr>
            <a:lstStyle/>
            <a:p>
              <a:pPr marL="256461" indent="-256461" algn="ctr">
                <a:spcAft>
                  <a:spcPts val="449"/>
                </a:spcAft>
              </a:pPr>
              <a:r>
                <a:rPr lang="en-US" sz="1200" b="1" i="1" dirty="0" smtClean="0">
                  <a:solidFill>
                    <a:srgbClr val="00FFFF"/>
                  </a:solidFill>
                  <a:effectLst>
                    <a:outerShdw blurRad="38100" dist="38100" dir="2700000" algn="tl">
                      <a:srgbClr val="000000">
                        <a:alpha val="43137"/>
                      </a:srgbClr>
                    </a:outerShdw>
                  </a:effectLst>
                  <a:latin typeface="Arial" pitchFamily="34" charset="0"/>
                  <a:cs typeface="Arial" pitchFamily="34" charset="0"/>
                </a:rPr>
                <a:t>Increase in Population </a:t>
              </a:r>
            </a:p>
            <a:p>
              <a:pPr marL="256461" indent="-256461" algn="ctr">
                <a:spcAft>
                  <a:spcPts val="449"/>
                </a:spcAft>
              </a:pPr>
              <a:r>
                <a:rPr lang="en-US" sz="1100" b="1" i="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2014 </a:t>
              </a:r>
              <a:r>
                <a:rPr lang="en-US" sz="1100" b="1" dirty="0" smtClean="0">
                  <a:solidFill>
                    <a:srgbClr val="FFFF00"/>
                  </a:solidFill>
                  <a:latin typeface="Arial" pitchFamily="34" charset="0"/>
                  <a:cs typeface="Arial" pitchFamily="34" charset="0"/>
                </a:rPr>
                <a:t>7B           2050 &gt;9B</a:t>
              </a:r>
              <a:endParaRPr lang="en-US" sz="1100" b="1" dirty="0" smtClean="0">
                <a:solidFill>
                  <a:schemeClr val="bg1"/>
                </a:solidFill>
                <a:latin typeface="Arial" pitchFamily="34" charset="0"/>
                <a:cs typeface="Arial" pitchFamily="34" charset="0"/>
              </a:endParaRPr>
            </a:p>
          </p:txBody>
        </p:sp>
        <p:pic>
          <p:nvPicPr>
            <p:cNvPr id="15362" name="Picture 2" descr="File:Population-growth.jpg">
              <a:hlinkClick r:id="rId3"/>
            </p:cNvPr>
            <p:cNvPicPr>
              <a:picLocks noChangeAspect="1" noChangeArrowheads="1"/>
            </p:cNvPicPr>
            <p:nvPr/>
          </p:nvPicPr>
          <p:blipFill>
            <a:blip r:embed="rId4" cstate="print"/>
            <a:srcRect/>
            <a:stretch>
              <a:fillRect/>
            </a:stretch>
          </p:blipFill>
          <p:spPr bwMode="auto">
            <a:xfrm>
              <a:off x="1179842" y="4314862"/>
              <a:ext cx="4018271" cy="4088516"/>
            </a:xfrm>
            <a:prstGeom prst="rect">
              <a:avLst/>
            </a:prstGeom>
            <a:noFill/>
          </p:spPr>
        </p:pic>
        <p:sp>
          <p:nvSpPr>
            <p:cNvPr id="117" name="Right Arrow 116"/>
            <p:cNvSpPr/>
            <p:nvPr/>
          </p:nvSpPr>
          <p:spPr bwMode="auto">
            <a:xfrm>
              <a:off x="3013134" y="2805676"/>
              <a:ext cx="660401" cy="203200"/>
            </a:xfrm>
            <a:prstGeom prst="rightArrow">
              <a:avLst/>
            </a:pr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359908">
                <a:buClr>
                  <a:srgbClr val="CC9900"/>
                </a:buClr>
                <a:buFont typeface="Wingdings" pitchFamily="2" charset="2"/>
                <a:buChar char="n"/>
              </a:pPr>
              <a:endParaRPr lang="en-US" sz="700" dirty="0" smtClean="0">
                <a:latin typeface="Arial" charset="0"/>
                <a:ea typeface="宋体" charset="-122"/>
              </a:endParaRPr>
            </a:p>
          </p:txBody>
        </p:sp>
      </p:grpSp>
      <p:grpSp>
        <p:nvGrpSpPr>
          <p:cNvPr id="134" name="Group 133"/>
          <p:cNvGrpSpPr/>
          <p:nvPr/>
        </p:nvGrpSpPr>
        <p:grpSpPr>
          <a:xfrm>
            <a:off x="2321301" y="1001716"/>
            <a:ext cx="3538026" cy="3798464"/>
            <a:chOff x="6581049" y="2019509"/>
            <a:chExt cx="10030551" cy="7657891"/>
          </a:xfrm>
        </p:grpSpPr>
        <p:sp>
          <p:nvSpPr>
            <p:cNvPr id="118" name="Rectangle 117"/>
            <p:cNvSpPr/>
            <p:nvPr/>
          </p:nvSpPr>
          <p:spPr>
            <a:xfrm>
              <a:off x="6934200" y="2133162"/>
              <a:ext cx="9651998" cy="3161448"/>
            </a:xfrm>
            <a:prstGeom prst="rect">
              <a:avLst/>
            </a:prstGeom>
          </p:spPr>
          <p:txBody>
            <a:bodyPr wrap="square" lIns="173754" tIns="86877" rIns="173754" bIns="86877">
              <a:spAutoFit/>
            </a:bodyPr>
            <a:lstStyle/>
            <a:p>
              <a:pPr marL="256461" indent="-256461">
                <a:spcAft>
                  <a:spcPts val="449"/>
                </a:spcAft>
              </a:pPr>
              <a:r>
                <a:rPr lang="en-US" sz="1300" b="1" i="1" dirty="0" smtClean="0">
                  <a:solidFill>
                    <a:srgbClr val="00FFFF"/>
                  </a:solidFill>
                  <a:latin typeface="Arial" pitchFamily="34" charset="0"/>
                  <a:cs typeface="Arial" pitchFamily="34" charset="0"/>
                </a:rPr>
                <a:t>Increasing </a:t>
              </a:r>
              <a:r>
                <a:rPr lang="en-US" sz="1300" b="1" i="1" dirty="0" err="1" smtClean="0">
                  <a:solidFill>
                    <a:srgbClr val="00FFFF"/>
                  </a:solidFill>
                  <a:latin typeface="Arial" pitchFamily="34" charset="0"/>
                  <a:cs typeface="Arial" pitchFamily="34" charset="0"/>
                </a:rPr>
                <a:t>Urbanisation</a:t>
              </a:r>
              <a:r>
                <a:rPr lang="en-US" sz="1300" b="1" i="1" dirty="0" smtClean="0">
                  <a:solidFill>
                    <a:srgbClr val="00FFFF"/>
                  </a:solidFill>
                  <a:latin typeface="Arial" pitchFamily="34" charset="0"/>
                  <a:cs typeface="Arial" pitchFamily="34" charset="0"/>
                </a:rPr>
                <a:t> </a:t>
              </a:r>
            </a:p>
            <a:p>
              <a:pPr marL="256461" indent="-256461">
                <a:spcAft>
                  <a:spcPts val="708"/>
                </a:spcAft>
                <a:buFont typeface="Arial" pitchFamily="34" charset="0"/>
                <a:buChar char="•"/>
              </a:pPr>
              <a:r>
                <a:rPr lang="en-US" sz="1300" b="1" dirty="0" smtClean="0">
                  <a:solidFill>
                    <a:srgbClr val="FFFF00"/>
                  </a:solidFill>
                  <a:latin typeface="Arial" pitchFamily="34" charset="0"/>
                  <a:cs typeface="Arial" pitchFamily="34" charset="0"/>
                </a:rPr>
                <a:t>Half the world’s population lives in a city </a:t>
              </a:r>
              <a:r>
                <a:rPr lang="en-US" sz="1300" b="1" dirty="0" smtClean="0">
                  <a:solidFill>
                    <a:schemeClr val="bg1"/>
                  </a:solidFill>
                  <a:latin typeface="Arial" pitchFamily="34" charset="0"/>
                  <a:cs typeface="Arial" pitchFamily="34" charset="0"/>
                </a:rPr>
                <a:t>– an increase from 30% 50 years ago</a:t>
              </a:r>
            </a:p>
            <a:p>
              <a:pPr marL="256461" indent="-256461">
                <a:spcAft>
                  <a:spcPts val="449"/>
                </a:spcAft>
                <a:buFont typeface="Arial" pitchFamily="34" charset="0"/>
                <a:buChar char="•"/>
              </a:pPr>
              <a:r>
                <a:rPr lang="en-US" sz="1300" b="1" dirty="0" smtClean="0">
                  <a:solidFill>
                    <a:srgbClr val="FFFF00"/>
                  </a:solidFill>
                  <a:latin typeface="Arial" pitchFamily="34" charset="0"/>
                  <a:cs typeface="Arial" pitchFamily="34" charset="0"/>
                </a:rPr>
                <a:t>57%</a:t>
              </a:r>
              <a:r>
                <a:rPr lang="en-US" sz="1300" b="1" dirty="0" smtClean="0">
                  <a:solidFill>
                    <a:schemeClr val="bg1"/>
                  </a:solidFill>
                  <a:latin typeface="Arial" pitchFamily="34" charset="0"/>
                  <a:cs typeface="Arial" pitchFamily="34" charset="0"/>
                </a:rPr>
                <a:t> </a:t>
              </a:r>
              <a:r>
                <a:rPr lang="en-US" sz="1300" b="1" dirty="0" smtClean="0">
                  <a:solidFill>
                    <a:srgbClr val="FFFF00"/>
                  </a:solidFill>
                  <a:latin typeface="Arial" pitchFamily="34" charset="0"/>
                  <a:cs typeface="Arial" pitchFamily="34" charset="0"/>
                </a:rPr>
                <a:t>by 2025 </a:t>
              </a:r>
              <a:r>
                <a:rPr lang="en-US" sz="1300" b="1" dirty="0" smtClean="0">
                  <a:solidFill>
                    <a:schemeClr val="bg1"/>
                  </a:solidFill>
                  <a:latin typeface="Arial" pitchFamily="34" charset="0"/>
                  <a:cs typeface="Arial" pitchFamily="34" charset="0"/>
                </a:rPr>
                <a:t>(Frost &amp; Sullivan) </a:t>
              </a:r>
            </a:p>
            <a:p>
              <a:pPr marL="256461" indent="-256461">
                <a:spcAft>
                  <a:spcPts val="449"/>
                </a:spcAft>
                <a:buFont typeface="Arial" pitchFamily="34" charset="0"/>
                <a:buChar char="•"/>
              </a:pPr>
              <a:endParaRPr lang="en-US" sz="1300" b="1" dirty="0" smtClean="0">
                <a:solidFill>
                  <a:srgbClr val="FFFF00"/>
                </a:solidFill>
                <a:latin typeface="Arial" pitchFamily="34" charset="0"/>
                <a:cs typeface="Arial" pitchFamily="34" charset="0"/>
              </a:endParaRPr>
            </a:p>
          </p:txBody>
        </p:sp>
        <p:graphicFrame>
          <p:nvGraphicFramePr>
            <p:cNvPr id="121" name="Chart 120"/>
            <p:cNvGraphicFramePr/>
            <p:nvPr/>
          </p:nvGraphicFramePr>
          <p:xfrm>
            <a:off x="6834476" y="5458605"/>
            <a:ext cx="9599326" cy="3376713"/>
          </p:xfrm>
          <a:graphic>
            <a:graphicData uri="http://schemas.openxmlformats.org/drawingml/2006/chart">
              <c:chart xmlns:c="http://schemas.openxmlformats.org/drawingml/2006/chart" xmlns:r="http://schemas.openxmlformats.org/officeDocument/2006/relationships" r:id="rId5"/>
            </a:graphicData>
          </a:graphic>
        </p:graphicFrame>
        <p:sp>
          <p:nvSpPr>
            <p:cNvPr id="123" name="圆角矩形 23"/>
            <p:cNvSpPr>
              <a:spLocks noChangeArrowheads="1"/>
            </p:cNvSpPr>
            <p:nvPr/>
          </p:nvSpPr>
          <p:spPr bwMode="auto">
            <a:xfrm>
              <a:off x="6581049" y="2019509"/>
              <a:ext cx="10030551" cy="7657891"/>
            </a:xfrm>
            <a:prstGeom prst="roundRect">
              <a:avLst>
                <a:gd name="adj" fmla="val 5239"/>
              </a:avLst>
            </a:prstGeom>
            <a:noFill/>
            <a:ln w="9525" algn="ctr">
              <a:solidFill>
                <a:schemeClr val="bg1">
                  <a:lumMod val="75000"/>
                </a:schemeClr>
              </a:solidFill>
              <a:round/>
              <a:headEnd/>
              <a:tailEnd/>
            </a:ln>
          </p:spPr>
          <p:txBody>
            <a:bodyPr lIns="232276" tIns="116138" rIns="232276" bIns="116138"/>
            <a:lstStyle/>
            <a:p>
              <a:pPr>
                <a:buClr>
                  <a:srgbClr val="CC9900"/>
                </a:buClr>
                <a:buFont typeface="Wingdings" pitchFamily="2" charset="2"/>
                <a:buChar char="n"/>
              </a:pPr>
              <a:endParaRPr lang="zh-CN" altLang="en-US" sz="1100" dirty="0">
                <a:latin typeface="+mn-lt"/>
                <a:cs typeface="Arial" pitchFamily="34" charset="0"/>
              </a:endParaRPr>
            </a:p>
          </p:txBody>
        </p:sp>
        <p:sp>
          <p:nvSpPr>
            <p:cNvPr id="130" name="TextBox 129"/>
            <p:cNvSpPr txBox="1"/>
            <p:nvPr/>
          </p:nvSpPr>
          <p:spPr>
            <a:xfrm>
              <a:off x="9652000" y="4927600"/>
              <a:ext cx="5140880" cy="527419"/>
            </a:xfrm>
            <a:prstGeom prst="rect">
              <a:avLst/>
            </a:prstGeom>
            <a:noFill/>
          </p:spPr>
          <p:txBody>
            <a:bodyPr wrap="none" rtlCol="0">
              <a:spAutoFit/>
            </a:bodyPr>
            <a:lstStyle/>
            <a:p>
              <a:r>
                <a:rPr lang="en-US" sz="1100" b="1" u="sng" dirty="0" smtClean="0">
                  <a:solidFill>
                    <a:schemeClr val="bg1"/>
                  </a:solidFill>
                  <a:latin typeface="Arial" pitchFamily="34" charset="0"/>
                  <a:cs typeface="Arial" pitchFamily="34" charset="0"/>
                </a:rPr>
                <a:t>Increase in Urbanization</a:t>
              </a:r>
              <a:endParaRPr lang="en-US" sz="1100" b="1" u="sng" dirty="0">
                <a:solidFill>
                  <a:schemeClr val="bg1"/>
                </a:solidFill>
                <a:latin typeface="Arial" pitchFamily="34" charset="0"/>
                <a:cs typeface="Arial" pitchFamily="34" charset="0"/>
              </a:endParaRPr>
            </a:p>
          </p:txBody>
        </p:sp>
        <p:sp>
          <p:nvSpPr>
            <p:cNvPr id="131" name="TextBox 130"/>
            <p:cNvSpPr txBox="1"/>
            <p:nvPr/>
          </p:nvSpPr>
          <p:spPr>
            <a:xfrm>
              <a:off x="7162800" y="9271001"/>
              <a:ext cx="2932191" cy="372296"/>
            </a:xfrm>
            <a:prstGeom prst="rect">
              <a:avLst/>
            </a:prstGeom>
            <a:noFill/>
          </p:spPr>
          <p:txBody>
            <a:bodyPr wrap="none" rtlCol="0">
              <a:spAutoFit/>
            </a:bodyPr>
            <a:lstStyle/>
            <a:p>
              <a:r>
                <a:rPr lang="en-US" sz="600" b="1" i="1" dirty="0" smtClean="0">
                  <a:solidFill>
                    <a:schemeClr val="bg1"/>
                  </a:solidFill>
                  <a:latin typeface="Arial" pitchFamily="34" charset="0"/>
                  <a:cs typeface="Arial" pitchFamily="34" charset="0"/>
                </a:rPr>
                <a:t>Source: United Nations</a:t>
              </a:r>
              <a:endParaRPr lang="en-US" sz="600" b="1" i="1" dirty="0">
                <a:solidFill>
                  <a:schemeClr val="bg1"/>
                </a:solidFill>
                <a:latin typeface="Arial" pitchFamily="34" charset="0"/>
                <a:cs typeface="Arial" pitchFamily="34" charset="0"/>
              </a:endParaRPr>
            </a:p>
          </p:txBody>
        </p:sp>
      </p:grpSp>
      <p:grpSp>
        <p:nvGrpSpPr>
          <p:cNvPr id="135" name="Group 134"/>
          <p:cNvGrpSpPr/>
          <p:nvPr/>
        </p:nvGrpSpPr>
        <p:grpSpPr>
          <a:xfrm>
            <a:off x="5904123" y="1001716"/>
            <a:ext cx="3090930" cy="3848860"/>
            <a:chOff x="16738600" y="2019509"/>
            <a:chExt cx="8763000" cy="7759491"/>
          </a:xfrm>
        </p:grpSpPr>
        <p:sp>
          <p:nvSpPr>
            <p:cNvPr id="122" name="Rectangle 121"/>
            <p:cNvSpPr/>
            <p:nvPr/>
          </p:nvSpPr>
          <p:spPr>
            <a:xfrm>
              <a:off x="17272001" y="2133162"/>
              <a:ext cx="8229599" cy="3161447"/>
            </a:xfrm>
            <a:prstGeom prst="rect">
              <a:avLst/>
            </a:prstGeom>
          </p:spPr>
          <p:txBody>
            <a:bodyPr wrap="square" lIns="173754" tIns="86877" rIns="173754" bIns="86877">
              <a:spAutoFit/>
            </a:bodyPr>
            <a:lstStyle/>
            <a:p>
              <a:pPr marL="256461" indent="-256461">
                <a:spcAft>
                  <a:spcPts val="449"/>
                </a:spcAft>
              </a:pPr>
              <a:r>
                <a:rPr lang="en-US" sz="1300" b="1" i="1" dirty="0" smtClean="0">
                  <a:solidFill>
                    <a:srgbClr val="00FFFF"/>
                  </a:solidFill>
                  <a:latin typeface="Arial" pitchFamily="34" charset="0"/>
                  <a:cs typeface="Arial" pitchFamily="34" charset="0"/>
                </a:rPr>
                <a:t>Cities significantly contribute </a:t>
              </a:r>
            </a:p>
            <a:p>
              <a:pPr marL="256461" indent="-256461">
                <a:spcAft>
                  <a:spcPts val="449"/>
                </a:spcAft>
              </a:pPr>
              <a:r>
                <a:rPr lang="en-US" sz="1300" b="1" i="1" dirty="0" smtClean="0">
                  <a:solidFill>
                    <a:srgbClr val="00FFFF"/>
                  </a:solidFill>
                  <a:latin typeface="Arial" pitchFamily="34" charset="0"/>
                  <a:cs typeface="Arial" pitchFamily="34" charset="0"/>
                </a:rPr>
                <a:t>to GDP</a:t>
              </a:r>
            </a:p>
            <a:p>
              <a:pPr marL="256461" indent="-256461">
                <a:spcAft>
                  <a:spcPts val="708"/>
                </a:spcAft>
                <a:buFont typeface="Arial" pitchFamily="34" charset="0"/>
                <a:buChar char="•"/>
              </a:pPr>
              <a:r>
                <a:rPr lang="en-US" sz="1300" b="1" dirty="0" smtClean="0">
                  <a:solidFill>
                    <a:srgbClr val="FFFF00"/>
                  </a:solidFill>
                  <a:latin typeface="Arial" pitchFamily="34" charset="0"/>
                  <a:cs typeface="Arial" pitchFamily="34" charset="0"/>
                </a:rPr>
                <a:t>70% of global GDP </a:t>
              </a:r>
              <a:r>
                <a:rPr lang="en-US" sz="1300" b="1" dirty="0" smtClean="0">
                  <a:solidFill>
                    <a:schemeClr val="bg1"/>
                  </a:solidFill>
                  <a:latin typeface="Arial" pitchFamily="34" charset="0"/>
                  <a:cs typeface="Arial" pitchFamily="34" charset="0"/>
                </a:rPr>
                <a:t>is generated by cities </a:t>
              </a:r>
            </a:p>
            <a:p>
              <a:pPr marL="256461" indent="-256461">
                <a:spcAft>
                  <a:spcPts val="449"/>
                </a:spcAft>
                <a:buFont typeface="Arial" pitchFamily="34" charset="0"/>
                <a:buChar char="•"/>
              </a:pPr>
              <a:r>
                <a:rPr lang="en-US" sz="1300" b="1" dirty="0" smtClean="0">
                  <a:solidFill>
                    <a:srgbClr val="FFFF00"/>
                  </a:solidFill>
                  <a:latin typeface="Arial" pitchFamily="34" charset="0"/>
                  <a:cs typeface="Arial" pitchFamily="34" charset="0"/>
                </a:rPr>
                <a:t>37</a:t>
              </a:r>
              <a:r>
                <a:rPr lang="en-US" sz="1300" b="1" dirty="0" smtClean="0">
                  <a:solidFill>
                    <a:schemeClr val="bg1"/>
                  </a:solidFill>
                  <a:latin typeface="Arial" pitchFamily="34" charset="0"/>
                  <a:cs typeface="Arial" pitchFamily="34" charset="0"/>
                </a:rPr>
                <a:t> of the </a:t>
              </a:r>
              <a:r>
                <a:rPr lang="en-US" sz="1300" b="1" dirty="0" smtClean="0">
                  <a:solidFill>
                    <a:srgbClr val="FFFF00"/>
                  </a:solidFill>
                  <a:latin typeface="Arial" pitchFamily="34" charset="0"/>
                  <a:cs typeface="Arial" pitchFamily="34" charset="0"/>
                </a:rPr>
                <a:t>World’s largest economies</a:t>
              </a:r>
              <a:r>
                <a:rPr lang="en-US" sz="1300" b="1" dirty="0" smtClean="0">
                  <a:solidFill>
                    <a:schemeClr val="bg1"/>
                  </a:solidFill>
                  <a:latin typeface="Arial" pitchFamily="34" charset="0"/>
                  <a:cs typeface="Arial" pitchFamily="34" charset="0"/>
                </a:rPr>
                <a:t> </a:t>
              </a:r>
              <a:r>
                <a:rPr lang="en-US" sz="1200" b="1" dirty="0" smtClean="0">
                  <a:solidFill>
                    <a:schemeClr val="bg1"/>
                  </a:solidFill>
                  <a:latin typeface="Arial" pitchFamily="34" charset="0"/>
                  <a:cs typeface="Arial" pitchFamily="34" charset="0"/>
                </a:rPr>
                <a:t>are cities</a:t>
              </a:r>
              <a:endParaRPr lang="en-US" sz="1200" b="1" dirty="0" smtClean="0">
                <a:solidFill>
                  <a:srgbClr val="FFFF00"/>
                </a:solidFill>
                <a:latin typeface="Arial" pitchFamily="34" charset="0"/>
                <a:cs typeface="Arial" pitchFamily="34" charset="0"/>
              </a:endParaRPr>
            </a:p>
          </p:txBody>
        </p:sp>
        <p:sp>
          <p:nvSpPr>
            <p:cNvPr id="124" name="圆角矩形 23"/>
            <p:cNvSpPr>
              <a:spLocks noChangeArrowheads="1"/>
            </p:cNvSpPr>
            <p:nvPr/>
          </p:nvSpPr>
          <p:spPr bwMode="auto">
            <a:xfrm>
              <a:off x="17172849" y="2019509"/>
              <a:ext cx="8328751" cy="7657891"/>
            </a:xfrm>
            <a:prstGeom prst="roundRect">
              <a:avLst>
                <a:gd name="adj" fmla="val 5239"/>
              </a:avLst>
            </a:prstGeom>
            <a:noFill/>
            <a:ln w="9525" algn="ctr">
              <a:solidFill>
                <a:schemeClr val="bg1">
                  <a:lumMod val="75000"/>
                </a:schemeClr>
              </a:solidFill>
              <a:round/>
              <a:headEnd/>
              <a:tailEnd/>
            </a:ln>
          </p:spPr>
          <p:txBody>
            <a:bodyPr lIns="232276" tIns="116138" rIns="232276" bIns="116138"/>
            <a:lstStyle/>
            <a:p>
              <a:pPr>
                <a:buClr>
                  <a:srgbClr val="CC9900"/>
                </a:buClr>
                <a:buFont typeface="Wingdings" pitchFamily="2" charset="2"/>
                <a:buChar char="n"/>
              </a:pPr>
              <a:endParaRPr lang="zh-CN" altLang="en-US" sz="1100" dirty="0">
                <a:latin typeface="+mn-lt"/>
                <a:cs typeface="Arial" pitchFamily="34" charset="0"/>
              </a:endParaRPr>
            </a:p>
          </p:txBody>
        </p:sp>
        <p:graphicFrame>
          <p:nvGraphicFramePr>
            <p:cNvPr id="129" name="Chart 128"/>
            <p:cNvGraphicFramePr/>
            <p:nvPr>
              <p:extLst>
                <p:ext uri="{D42A27DB-BD31-4B8C-83A1-F6EECF244321}">
                  <p14:modId xmlns="" xmlns:p14="http://schemas.microsoft.com/office/powerpoint/2010/main" val="1886021849"/>
                </p:ext>
              </p:extLst>
            </p:nvPr>
          </p:nvGraphicFramePr>
          <p:xfrm>
            <a:off x="16738600" y="5130800"/>
            <a:ext cx="8509000" cy="4648200"/>
          </p:xfrm>
          <a:graphic>
            <a:graphicData uri="http://schemas.openxmlformats.org/drawingml/2006/chart">
              <c:chart xmlns:c="http://schemas.openxmlformats.org/drawingml/2006/chart" xmlns:r="http://schemas.openxmlformats.org/officeDocument/2006/relationships" r:id="rId6"/>
            </a:graphicData>
          </a:graphic>
        </p:graphicFrame>
        <p:sp>
          <p:nvSpPr>
            <p:cNvPr id="132" name="TextBox 131"/>
            <p:cNvSpPr txBox="1"/>
            <p:nvPr/>
          </p:nvSpPr>
          <p:spPr>
            <a:xfrm>
              <a:off x="17322800" y="9271000"/>
              <a:ext cx="2418651" cy="372296"/>
            </a:xfrm>
            <a:prstGeom prst="rect">
              <a:avLst/>
            </a:prstGeom>
            <a:noFill/>
          </p:spPr>
          <p:txBody>
            <a:bodyPr wrap="none" rtlCol="0">
              <a:spAutoFit/>
            </a:bodyPr>
            <a:lstStyle/>
            <a:p>
              <a:r>
                <a:rPr lang="en-US" sz="600" b="1" i="1" dirty="0" smtClean="0">
                  <a:solidFill>
                    <a:schemeClr val="bg1"/>
                  </a:solidFill>
                  <a:latin typeface="Arial" pitchFamily="34" charset="0"/>
                  <a:cs typeface="Arial" pitchFamily="34" charset="0"/>
                </a:rPr>
                <a:t>Source: McKinsey</a:t>
              </a:r>
              <a:endParaRPr lang="en-US" sz="600" b="1" i="1" dirty="0">
                <a:solidFill>
                  <a:schemeClr val="bg1"/>
                </a:solidFill>
                <a:latin typeface="Arial" pitchFamily="34" charset="0"/>
                <a:cs typeface="Arial" pitchFamily="34" charset="0"/>
              </a:endParaRPr>
            </a:p>
          </p:txBody>
        </p:sp>
      </p:grpSp>
      <p:grpSp>
        <p:nvGrpSpPr>
          <p:cNvPr id="20" name="组合 56"/>
          <p:cNvGrpSpPr/>
          <p:nvPr/>
        </p:nvGrpSpPr>
        <p:grpSpPr>
          <a:xfrm>
            <a:off x="8083227" y="377237"/>
            <a:ext cx="855472" cy="230928"/>
            <a:chOff x="10182225" y="6386513"/>
            <a:chExt cx="1295400" cy="307975"/>
          </a:xfrm>
        </p:grpSpPr>
        <p:pic>
          <p:nvPicPr>
            <p:cNvPr id="21" name="Picture 87" descr="图片3副本"/>
            <p:cNvPicPr>
              <a:picLocks noChangeAspect="1" noChangeArrowheads="1"/>
            </p:cNvPicPr>
            <p:nvPr/>
          </p:nvPicPr>
          <p:blipFill>
            <a:blip r:embed="rId7" cstate="email">
              <a:extLst>
                <a:ext uri="{28A0092B-C50C-407E-A947-70E740481C1C}">
                  <a14:useLocalDpi xmlns:a14="http://schemas.microsoft.com/office/drawing/2010/main" xmlns="" val="0"/>
                </a:ext>
              </a:extLst>
            </a:blip>
            <a:srcRect/>
            <a:stretch>
              <a:fillRect/>
            </a:stretch>
          </p:blipFill>
          <p:spPr bwMode="auto">
            <a:xfrm>
              <a:off x="10182225" y="6386513"/>
              <a:ext cx="1295400" cy="307975"/>
            </a:xfrm>
            <a:prstGeom prst="rect">
              <a:avLst/>
            </a:prstGeom>
            <a:noFill/>
          </p:spPr>
        </p:pic>
        <p:pic>
          <p:nvPicPr>
            <p:cNvPr id="22" name="Picture 87" descr="图片3副本"/>
            <p:cNvPicPr>
              <a:picLocks noChangeAspect="1" noChangeArrowheads="1"/>
            </p:cNvPicPr>
            <p:nvPr/>
          </p:nvPicPr>
          <p:blipFill rotWithShape="1">
            <a:blip r:embed="rId8" cstate="email">
              <a:extLst>
                <a:ext uri="{BEBA8EAE-BF5A-486C-A8C5-ECC9F3942E4B}">
                  <a14:imgProps xmlns:a14="http://schemas.microsoft.com/office/drawing/2010/main" xmlns="">
                    <a14:imgLayer r:embed="rId9">
                      <a14:imgEffect>
                        <a14:brightnessContrast bright="100000"/>
                      </a14:imgEffect>
                    </a14:imgLayer>
                  </a14:imgProps>
                </a:ext>
                <a:ext uri="{28A0092B-C50C-407E-A947-70E740481C1C}">
                  <a14:useLocalDpi xmlns:a14="http://schemas.microsoft.com/office/drawing/2010/main" xmlns="" val="0"/>
                </a:ext>
              </a:extLst>
            </a:blip>
            <a:srcRect/>
            <a:stretch/>
          </p:blipFill>
          <p:spPr bwMode="auto">
            <a:xfrm>
              <a:off x="10639207" y="6386513"/>
              <a:ext cx="838417" cy="307975"/>
            </a:xfrm>
            <a:prstGeom prst="rect">
              <a:avLst/>
            </a:prstGeom>
            <a:noFill/>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33"/>
                                        </p:tgtEl>
                                        <p:attrNameLst>
                                          <p:attrName>style.visibility</p:attrName>
                                        </p:attrNameLst>
                                      </p:cBhvr>
                                      <p:to>
                                        <p:strVal val="visible"/>
                                      </p:to>
                                    </p:set>
                                    <p:anim calcmode="lin" valueType="num">
                                      <p:cBhvr>
                                        <p:cTn id="7" dur="500" fill="hold"/>
                                        <p:tgtEl>
                                          <p:spTgt spid="133"/>
                                        </p:tgtEl>
                                        <p:attrNameLst>
                                          <p:attrName>ppt_w</p:attrName>
                                        </p:attrNameLst>
                                      </p:cBhvr>
                                      <p:tavLst>
                                        <p:tav tm="0">
                                          <p:val>
                                            <p:strVal val="#ppt_w*0.70"/>
                                          </p:val>
                                        </p:tav>
                                        <p:tav tm="100000">
                                          <p:val>
                                            <p:strVal val="#ppt_w"/>
                                          </p:val>
                                        </p:tav>
                                      </p:tavLst>
                                    </p:anim>
                                    <p:anim calcmode="lin" valueType="num">
                                      <p:cBhvr>
                                        <p:cTn id="8" dur="500" fill="hold"/>
                                        <p:tgtEl>
                                          <p:spTgt spid="133"/>
                                        </p:tgtEl>
                                        <p:attrNameLst>
                                          <p:attrName>ppt_h</p:attrName>
                                        </p:attrNameLst>
                                      </p:cBhvr>
                                      <p:tavLst>
                                        <p:tav tm="0">
                                          <p:val>
                                            <p:strVal val="#ppt_h"/>
                                          </p:val>
                                        </p:tav>
                                        <p:tav tm="100000">
                                          <p:val>
                                            <p:strVal val="#ppt_h"/>
                                          </p:val>
                                        </p:tav>
                                      </p:tavLst>
                                    </p:anim>
                                    <p:animEffect transition="in" filter="fade">
                                      <p:cBhvr>
                                        <p:cTn id="9" dur="500"/>
                                        <p:tgtEl>
                                          <p:spTgt spid="133"/>
                                        </p:tgtEl>
                                      </p:cBhvr>
                                    </p:animEffect>
                                  </p:childTnLst>
                                </p:cTn>
                              </p:par>
                            </p:childTnLst>
                          </p:cTn>
                        </p:par>
                        <p:par>
                          <p:cTn id="10" fill="hold">
                            <p:stCondLst>
                              <p:cond delay="500"/>
                            </p:stCondLst>
                            <p:childTnLst>
                              <p:par>
                                <p:cTn id="11" presetID="55" presetClass="entr" presetSubtype="0" fill="hold" nodeType="afterEffect">
                                  <p:stCondLst>
                                    <p:cond delay="0"/>
                                  </p:stCondLst>
                                  <p:childTnLst>
                                    <p:set>
                                      <p:cBhvr>
                                        <p:cTn id="12" dur="1" fill="hold">
                                          <p:stCondLst>
                                            <p:cond delay="0"/>
                                          </p:stCondLst>
                                        </p:cTn>
                                        <p:tgtEl>
                                          <p:spTgt spid="134"/>
                                        </p:tgtEl>
                                        <p:attrNameLst>
                                          <p:attrName>style.visibility</p:attrName>
                                        </p:attrNameLst>
                                      </p:cBhvr>
                                      <p:to>
                                        <p:strVal val="visible"/>
                                      </p:to>
                                    </p:set>
                                    <p:anim calcmode="lin" valueType="num">
                                      <p:cBhvr>
                                        <p:cTn id="13" dur="500" fill="hold"/>
                                        <p:tgtEl>
                                          <p:spTgt spid="134"/>
                                        </p:tgtEl>
                                        <p:attrNameLst>
                                          <p:attrName>ppt_w</p:attrName>
                                        </p:attrNameLst>
                                      </p:cBhvr>
                                      <p:tavLst>
                                        <p:tav tm="0">
                                          <p:val>
                                            <p:strVal val="#ppt_w*0.70"/>
                                          </p:val>
                                        </p:tav>
                                        <p:tav tm="100000">
                                          <p:val>
                                            <p:strVal val="#ppt_w"/>
                                          </p:val>
                                        </p:tav>
                                      </p:tavLst>
                                    </p:anim>
                                    <p:anim calcmode="lin" valueType="num">
                                      <p:cBhvr>
                                        <p:cTn id="14" dur="500" fill="hold"/>
                                        <p:tgtEl>
                                          <p:spTgt spid="134"/>
                                        </p:tgtEl>
                                        <p:attrNameLst>
                                          <p:attrName>ppt_h</p:attrName>
                                        </p:attrNameLst>
                                      </p:cBhvr>
                                      <p:tavLst>
                                        <p:tav tm="0">
                                          <p:val>
                                            <p:strVal val="#ppt_h"/>
                                          </p:val>
                                        </p:tav>
                                        <p:tav tm="100000">
                                          <p:val>
                                            <p:strVal val="#ppt_h"/>
                                          </p:val>
                                        </p:tav>
                                      </p:tavLst>
                                    </p:anim>
                                    <p:animEffect transition="in" filter="fade">
                                      <p:cBhvr>
                                        <p:cTn id="15" dur="500"/>
                                        <p:tgtEl>
                                          <p:spTgt spid="134"/>
                                        </p:tgtEl>
                                      </p:cBhvr>
                                    </p:animEffect>
                                  </p:childTnLst>
                                </p:cTn>
                              </p:par>
                            </p:childTnLst>
                          </p:cTn>
                        </p:par>
                        <p:par>
                          <p:cTn id="16" fill="hold">
                            <p:stCondLst>
                              <p:cond delay="1000"/>
                            </p:stCondLst>
                            <p:childTnLst>
                              <p:par>
                                <p:cTn id="17" presetID="55" presetClass="entr" presetSubtype="0" fill="hold" nodeType="afterEffect">
                                  <p:stCondLst>
                                    <p:cond delay="0"/>
                                  </p:stCondLst>
                                  <p:childTnLst>
                                    <p:set>
                                      <p:cBhvr>
                                        <p:cTn id="18" dur="1" fill="hold">
                                          <p:stCondLst>
                                            <p:cond delay="0"/>
                                          </p:stCondLst>
                                        </p:cTn>
                                        <p:tgtEl>
                                          <p:spTgt spid="135"/>
                                        </p:tgtEl>
                                        <p:attrNameLst>
                                          <p:attrName>style.visibility</p:attrName>
                                        </p:attrNameLst>
                                      </p:cBhvr>
                                      <p:to>
                                        <p:strVal val="visible"/>
                                      </p:to>
                                    </p:set>
                                    <p:anim calcmode="lin" valueType="num">
                                      <p:cBhvr>
                                        <p:cTn id="19" dur="500" fill="hold"/>
                                        <p:tgtEl>
                                          <p:spTgt spid="135"/>
                                        </p:tgtEl>
                                        <p:attrNameLst>
                                          <p:attrName>ppt_w</p:attrName>
                                        </p:attrNameLst>
                                      </p:cBhvr>
                                      <p:tavLst>
                                        <p:tav tm="0">
                                          <p:val>
                                            <p:strVal val="#ppt_w*0.70"/>
                                          </p:val>
                                        </p:tav>
                                        <p:tav tm="100000">
                                          <p:val>
                                            <p:strVal val="#ppt_w"/>
                                          </p:val>
                                        </p:tav>
                                      </p:tavLst>
                                    </p:anim>
                                    <p:anim calcmode="lin" valueType="num">
                                      <p:cBhvr>
                                        <p:cTn id="20" dur="500" fill="hold"/>
                                        <p:tgtEl>
                                          <p:spTgt spid="135"/>
                                        </p:tgtEl>
                                        <p:attrNameLst>
                                          <p:attrName>ppt_h</p:attrName>
                                        </p:attrNameLst>
                                      </p:cBhvr>
                                      <p:tavLst>
                                        <p:tav tm="0">
                                          <p:val>
                                            <p:strVal val="#ppt_h"/>
                                          </p:val>
                                        </p:tav>
                                        <p:tav tm="100000">
                                          <p:val>
                                            <p:strVal val="#ppt_h"/>
                                          </p:val>
                                        </p:tav>
                                      </p:tavLst>
                                    </p:anim>
                                    <p:animEffect transition="in" filter="fade">
                                      <p:cBhvr>
                                        <p:cTn id="21" dur="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标题 1"/>
          <p:cNvSpPr>
            <a:spLocks noGrp="1"/>
          </p:cNvSpPr>
          <p:nvPr>
            <p:ph type="title"/>
          </p:nvPr>
        </p:nvSpPr>
        <p:spPr/>
        <p:txBody>
          <a:bodyPr/>
          <a:lstStyle/>
          <a:p>
            <a:pPr>
              <a:buClr>
                <a:srgbClr val="CC9900"/>
              </a:buClr>
            </a:pPr>
            <a:r>
              <a:rPr lang="en-US" altLang="zh-CN" sz="2400" b="1" kern="1200" dirty="0" smtClean="0">
                <a:solidFill>
                  <a:schemeClr val="bg1"/>
                </a:solidFill>
                <a:latin typeface="Arial" pitchFamily="34" charset="0"/>
                <a:ea typeface="+mj-ea"/>
                <a:cs typeface="Arial" pitchFamily="34" charset="0"/>
              </a:rPr>
              <a:t>What is a “Smart City”?</a:t>
            </a:r>
            <a:endParaRPr lang="zh-CN" altLang="en-US" sz="2400" b="1" kern="1200" dirty="0">
              <a:solidFill>
                <a:schemeClr val="bg1"/>
              </a:solidFill>
              <a:latin typeface="Arial" pitchFamily="34" charset="0"/>
              <a:ea typeface="+mj-ea"/>
              <a:cs typeface="Arial" pitchFamily="34" charset="0"/>
            </a:endParaRPr>
          </a:p>
        </p:txBody>
      </p:sp>
      <p:grpSp>
        <p:nvGrpSpPr>
          <p:cNvPr id="7" name="组合 56"/>
          <p:cNvGrpSpPr/>
          <p:nvPr/>
        </p:nvGrpSpPr>
        <p:grpSpPr>
          <a:xfrm>
            <a:off x="8083227" y="377237"/>
            <a:ext cx="855472" cy="230928"/>
            <a:chOff x="10182225" y="6386513"/>
            <a:chExt cx="1295400" cy="307975"/>
          </a:xfrm>
        </p:grpSpPr>
        <p:pic>
          <p:nvPicPr>
            <p:cNvPr id="48" name="Picture 87" descr="图片3副本"/>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10182225" y="6386513"/>
              <a:ext cx="1295400" cy="307975"/>
            </a:xfrm>
            <a:prstGeom prst="rect">
              <a:avLst/>
            </a:prstGeom>
            <a:noFill/>
          </p:spPr>
        </p:pic>
        <p:pic>
          <p:nvPicPr>
            <p:cNvPr id="56" name="Picture 87" descr="图片3副本"/>
            <p:cNvPicPr>
              <a:picLocks noChangeAspect="1" noChangeArrowheads="1"/>
            </p:cNvPicPr>
            <p:nvPr/>
          </p:nvPicPr>
          <p:blipFill rotWithShape="1">
            <a:blip r:embed="rId4" cstate="email">
              <a:extLst>
                <a:ext uri="{BEBA8EAE-BF5A-486C-A8C5-ECC9F3942E4B}">
                  <a14:imgProps xmlns:a14="http://schemas.microsoft.com/office/drawing/2010/main" xmlns="">
                    <a14:imgLayer r:embed="rId9">
                      <a14:imgEffect>
                        <a14:brightnessContrast bright="100000"/>
                      </a14:imgEffect>
                    </a14:imgLayer>
                  </a14:imgProps>
                </a:ext>
                <a:ext uri="{28A0092B-C50C-407E-A947-70E740481C1C}">
                  <a14:useLocalDpi xmlns:a14="http://schemas.microsoft.com/office/drawing/2010/main" xmlns="" val="0"/>
                </a:ext>
              </a:extLst>
            </a:blip>
            <a:srcRect/>
            <a:stretch/>
          </p:blipFill>
          <p:spPr bwMode="auto">
            <a:xfrm>
              <a:off x="10639207" y="6386513"/>
              <a:ext cx="838417" cy="307975"/>
            </a:xfrm>
            <a:prstGeom prst="rect">
              <a:avLst/>
            </a:prstGeom>
            <a:noFill/>
          </p:spPr>
        </p:pic>
      </p:grpSp>
      <p:sp>
        <p:nvSpPr>
          <p:cNvPr id="52" name="TextBox 51"/>
          <p:cNvSpPr txBox="1"/>
          <p:nvPr/>
        </p:nvSpPr>
        <p:spPr>
          <a:xfrm>
            <a:off x="479394" y="1100831"/>
            <a:ext cx="7998780" cy="3570208"/>
          </a:xfrm>
          <a:prstGeom prst="rect">
            <a:avLst/>
          </a:prstGeom>
          <a:noFill/>
        </p:spPr>
        <p:txBody>
          <a:bodyPr wrap="square" rtlCol="0">
            <a:spAutoFit/>
          </a:bodyPr>
          <a:lstStyle/>
          <a:p>
            <a:r>
              <a:rPr lang="it-IT" sz="2400" b="1" dirty="0" smtClean="0">
                <a:solidFill>
                  <a:schemeClr val="bg1"/>
                </a:solidFill>
              </a:rPr>
              <a:t>Very Wide Concept:</a:t>
            </a:r>
          </a:p>
          <a:p>
            <a:pPr>
              <a:buFont typeface="Arial" pitchFamily="34" charset="0"/>
              <a:buChar char="•"/>
            </a:pPr>
            <a:r>
              <a:rPr lang="it-IT" b="1" dirty="0" smtClean="0">
                <a:solidFill>
                  <a:schemeClr val="bg1"/>
                </a:solidFill>
              </a:rPr>
              <a:t>Scope</a:t>
            </a:r>
          </a:p>
          <a:p>
            <a:pPr>
              <a:buFont typeface="Arial" pitchFamily="34" charset="0"/>
              <a:buChar char="•"/>
            </a:pPr>
            <a:r>
              <a:rPr lang="it-IT" b="1" dirty="0" smtClean="0">
                <a:solidFill>
                  <a:schemeClr val="bg1"/>
                </a:solidFill>
              </a:rPr>
              <a:t>Content</a:t>
            </a:r>
          </a:p>
          <a:p>
            <a:pPr>
              <a:buFont typeface="Arial" pitchFamily="34" charset="0"/>
              <a:buChar char="•"/>
            </a:pPr>
            <a:r>
              <a:rPr lang="it-IT" b="1" dirty="0" smtClean="0">
                <a:solidFill>
                  <a:schemeClr val="bg1"/>
                </a:solidFill>
              </a:rPr>
              <a:t>Global Trends</a:t>
            </a:r>
          </a:p>
          <a:p>
            <a:pPr lvl="1">
              <a:buFont typeface="Arial" pitchFamily="34" charset="0"/>
              <a:buChar char="•"/>
            </a:pPr>
            <a:r>
              <a:rPr lang="it-IT" sz="1600" b="1" dirty="0" smtClean="0">
                <a:solidFill>
                  <a:schemeClr val="bg1"/>
                </a:solidFill>
              </a:rPr>
              <a:t>City Admin (Smart Transportation, Grid, Healthcare, Public Safety, Education, etc.)</a:t>
            </a:r>
          </a:p>
          <a:p>
            <a:pPr lvl="1">
              <a:buFont typeface="Arial" pitchFamily="34" charset="0"/>
              <a:buChar char="•"/>
            </a:pPr>
            <a:r>
              <a:rPr lang="it-IT" sz="1600" b="1" dirty="0" smtClean="0">
                <a:solidFill>
                  <a:schemeClr val="bg1"/>
                </a:solidFill>
              </a:rPr>
              <a:t>Financing Models (Public-Private, Crowd, Green Bonds, Tax-Increment, “Pay-per-Use)</a:t>
            </a:r>
          </a:p>
          <a:p>
            <a:pPr lvl="1">
              <a:buFont typeface="Arial" pitchFamily="34" charset="0"/>
              <a:buChar char="•"/>
            </a:pPr>
            <a:r>
              <a:rPr lang="it-IT" sz="1600" b="1" dirty="0" smtClean="0">
                <a:solidFill>
                  <a:schemeClr val="bg1"/>
                </a:solidFill>
              </a:rPr>
              <a:t>Govern’ment Incentives</a:t>
            </a:r>
          </a:p>
          <a:p>
            <a:pPr lvl="1">
              <a:buFont typeface="Arial" pitchFamily="34" charset="0"/>
              <a:buChar char="•"/>
            </a:pPr>
            <a:r>
              <a:rPr lang="it-IT" sz="1600" b="1" dirty="0" smtClean="0">
                <a:solidFill>
                  <a:schemeClr val="bg1"/>
                </a:solidFill>
              </a:rPr>
              <a:t>Technology</a:t>
            </a:r>
            <a:endParaRPr lang="it-IT" b="1" dirty="0" smtClean="0">
              <a:solidFill>
                <a:schemeClr val="bg1"/>
              </a:solidFill>
            </a:endParaRPr>
          </a:p>
          <a:p>
            <a:pPr lvl="1">
              <a:buFont typeface="Arial" pitchFamily="34" charset="0"/>
              <a:buChar char="•"/>
            </a:pPr>
            <a:endParaRPr lang="it-IT" b="1" dirty="0" smtClean="0">
              <a:solidFill>
                <a:schemeClr val="bg1"/>
              </a:solidFill>
            </a:endParaRPr>
          </a:p>
          <a:p>
            <a:r>
              <a:rPr lang="it-IT" sz="2400" b="1" dirty="0" smtClean="0">
                <a:solidFill>
                  <a:schemeClr val="bg1"/>
                </a:solidFill>
              </a:rPr>
              <a:t>In essence</a:t>
            </a:r>
            <a:r>
              <a:rPr lang="it-IT" sz="2400" b="1" dirty="0" smtClean="0">
                <a:solidFill>
                  <a:schemeClr val="bg1"/>
                </a:solidFill>
              </a:rPr>
              <a:t>: Very extended concept which requires long-term  evolutionary process where nobody can do or make all alone </a:t>
            </a:r>
          </a:p>
          <a:p>
            <a:endParaRPr lang="it-IT" dirty="0">
              <a:solidFill>
                <a:schemeClr val="bg1"/>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4"/>
          <p:cNvGrpSpPr/>
          <p:nvPr/>
        </p:nvGrpSpPr>
        <p:grpSpPr>
          <a:xfrm>
            <a:off x="612804" y="2001060"/>
            <a:ext cx="4975607" cy="1680268"/>
            <a:chOff x="4785341" y="4034237"/>
            <a:chExt cx="14106191" cy="3387502"/>
          </a:xfrm>
        </p:grpSpPr>
        <p:sp>
          <p:nvSpPr>
            <p:cNvPr id="10" name="TextBox 9"/>
            <p:cNvSpPr txBox="1"/>
            <p:nvPr/>
          </p:nvSpPr>
          <p:spPr>
            <a:xfrm>
              <a:off x="11612880" y="5149313"/>
              <a:ext cx="1328868" cy="751676"/>
            </a:xfrm>
            <a:prstGeom prst="rect">
              <a:avLst/>
            </a:prstGeom>
            <a:noFill/>
            <a:ln>
              <a:noFill/>
            </a:ln>
          </p:spPr>
          <p:txBody>
            <a:bodyPr wrap="none" lIns="232064" tIns="116040" rIns="232064" bIns="116040" rtlCol="0">
              <a:spAutoFit/>
            </a:bodyPr>
            <a:lstStyle/>
            <a:p>
              <a:pPr algn="ctr">
                <a:buNone/>
              </a:pPr>
              <a:endParaRPr lang="zh-CN" altLang="en-US" sz="900" b="1" dirty="0">
                <a:solidFill>
                  <a:schemeClr val="bg2"/>
                </a:solidFill>
                <a:latin typeface="Arial" pitchFamily="34" charset="0"/>
                <a:cs typeface="Arial" pitchFamily="34" charset="0"/>
              </a:endParaRPr>
            </a:p>
          </p:txBody>
        </p:sp>
        <p:grpSp>
          <p:nvGrpSpPr>
            <p:cNvPr id="3" name="组合 15"/>
            <p:cNvGrpSpPr/>
            <p:nvPr/>
          </p:nvGrpSpPr>
          <p:grpSpPr>
            <a:xfrm>
              <a:off x="8317690" y="4548667"/>
              <a:ext cx="7918921" cy="2242040"/>
              <a:chOff x="6865854" y="4180840"/>
              <a:chExt cx="5047080" cy="1568450"/>
            </a:xfrm>
            <a:solidFill>
              <a:schemeClr val="bg1">
                <a:lumMod val="75000"/>
              </a:schemeClr>
            </a:solidFill>
            <a:scene3d>
              <a:camera prst="orthographicFront">
                <a:rot lat="0" lon="0" rev="0"/>
              </a:camera>
              <a:lightRig rig="contrasting" dir="t">
                <a:rot lat="0" lon="0" rev="7800000"/>
              </a:lightRig>
            </a:scene3d>
          </p:grpSpPr>
          <p:sp>
            <p:nvSpPr>
              <p:cNvPr id="26" name="Freeform 9"/>
              <p:cNvSpPr>
                <a:spLocks/>
              </p:cNvSpPr>
              <p:nvPr/>
            </p:nvSpPr>
            <p:spPr bwMode="auto">
              <a:xfrm>
                <a:off x="8928867" y="4180840"/>
                <a:ext cx="2984067" cy="1568450"/>
              </a:xfrm>
              <a:custGeom>
                <a:avLst/>
                <a:gdLst>
                  <a:gd name="T0" fmla="*/ 2529 w 2773"/>
                  <a:gd name="T1" fmla="*/ 743 h 1976"/>
                  <a:gd name="T2" fmla="*/ 2466 w 2773"/>
                  <a:gd name="T3" fmla="*/ 798 h 1976"/>
                  <a:gd name="T4" fmla="*/ 2421 w 2773"/>
                  <a:gd name="T5" fmla="*/ 849 h 1976"/>
                  <a:gd name="T6" fmla="*/ 2382 w 2773"/>
                  <a:gd name="T7" fmla="*/ 831 h 1976"/>
                  <a:gd name="T8" fmla="*/ 2375 w 2773"/>
                  <a:gd name="T9" fmla="*/ 0 h 1976"/>
                  <a:gd name="T10" fmla="*/ 1536 w 2773"/>
                  <a:gd name="T11" fmla="*/ 9 h 1976"/>
                  <a:gd name="T12" fmla="*/ 1523 w 2773"/>
                  <a:gd name="T13" fmla="*/ 43 h 1976"/>
                  <a:gd name="T14" fmla="*/ 1562 w 2773"/>
                  <a:gd name="T15" fmla="*/ 82 h 1976"/>
                  <a:gd name="T16" fmla="*/ 1617 w 2773"/>
                  <a:gd name="T17" fmla="*/ 130 h 1976"/>
                  <a:gd name="T18" fmla="*/ 1643 w 2773"/>
                  <a:gd name="T19" fmla="*/ 210 h 1976"/>
                  <a:gd name="T20" fmla="*/ 1614 w 2773"/>
                  <a:gd name="T21" fmla="*/ 299 h 1976"/>
                  <a:gd name="T22" fmla="*/ 1521 w 2773"/>
                  <a:gd name="T23" fmla="*/ 373 h 1976"/>
                  <a:gd name="T24" fmla="*/ 1412 w 2773"/>
                  <a:gd name="T25" fmla="*/ 396 h 1976"/>
                  <a:gd name="T26" fmla="*/ 1284 w 2773"/>
                  <a:gd name="T27" fmla="*/ 363 h 1976"/>
                  <a:gd name="T28" fmla="*/ 1202 w 2773"/>
                  <a:gd name="T29" fmla="*/ 282 h 1976"/>
                  <a:gd name="T30" fmla="*/ 1184 w 2773"/>
                  <a:gd name="T31" fmla="*/ 194 h 1976"/>
                  <a:gd name="T32" fmla="*/ 1217 w 2773"/>
                  <a:gd name="T33" fmla="*/ 121 h 1976"/>
                  <a:gd name="T34" fmla="*/ 1275 w 2773"/>
                  <a:gd name="T35" fmla="*/ 76 h 1976"/>
                  <a:gd name="T36" fmla="*/ 1305 w 2773"/>
                  <a:gd name="T37" fmla="*/ 37 h 1976"/>
                  <a:gd name="T38" fmla="*/ 1282 w 2773"/>
                  <a:gd name="T39" fmla="*/ 6 h 1976"/>
                  <a:gd name="T40" fmla="*/ 394 w 2773"/>
                  <a:gd name="T41" fmla="*/ 454 h 1976"/>
                  <a:gd name="T42" fmla="*/ 384 w 2773"/>
                  <a:gd name="T43" fmla="*/ 897 h 1976"/>
                  <a:gd name="T44" fmla="*/ 341 w 2773"/>
                  <a:gd name="T45" fmla="*/ 903 h 1976"/>
                  <a:gd name="T46" fmla="*/ 296 w 2773"/>
                  <a:gd name="T47" fmla="*/ 843 h 1976"/>
                  <a:gd name="T48" fmla="*/ 230 w 2773"/>
                  <a:gd name="T49" fmla="*/ 795 h 1976"/>
                  <a:gd name="T50" fmla="*/ 146 w 2773"/>
                  <a:gd name="T51" fmla="*/ 792 h 1976"/>
                  <a:gd name="T52" fmla="*/ 54 w 2773"/>
                  <a:gd name="T53" fmla="*/ 855 h 1976"/>
                  <a:gd name="T54" fmla="*/ 3 w 2773"/>
                  <a:gd name="T55" fmla="*/ 971 h 1976"/>
                  <a:gd name="T56" fmla="*/ 7 w 2773"/>
                  <a:gd name="T57" fmla="*/ 1085 h 1976"/>
                  <a:gd name="T58" fmla="*/ 67 w 2773"/>
                  <a:gd name="T59" fmla="*/ 1194 h 1976"/>
                  <a:gd name="T60" fmla="*/ 166 w 2773"/>
                  <a:gd name="T61" fmla="*/ 1245 h 1976"/>
                  <a:gd name="T62" fmla="*/ 242 w 2773"/>
                  <a:gd name="T63" fmla="*/ 1234 h 1976"/>
                  <a:gd name="T64" fmla="*/ 306 w 2773"/>
                  <a:gd name="T65" fmla="*/ 1179 h 1976"/>
                  <a:gd name="T66" fmla="*/ 350 w 2773"/>
                  <a:gd name="T67" fmla="*/ 1127 h 1976"/>
                  <a:gd name="T68" fmla="*/ 388 w 2773"/>
                  <a:gd name="T69" fmla="*/ 1145 h 1976"/>
                  <a:gd name="T70" fmla="*/ 396 w 2773"/>
                  <a:gd name="T71" fmla="*/ 1976 h 1976"/>
                  <a:gd name="T72" fmla="*/ 1236 w 2773"/>
                  <a:gd name="T73" fmla="*/ 1967 h 1976"/>
                  <a:gd name="T74" fmla="*/ 1249 w 2773"/>
                  <a:gd name="T75" fmla="*/ 1933 h 1976"/>
                  <a:gd name="T76" fmla="*/ 1211 w 2773"/>
                  <a:gd name="T77" fmla="*/ 1894 h 1976"/>
                  <a:gd name="T78" fmla="*/ 1155 w 2773"/>
                  <a:gd name="T79" fmla="*/ 1846 h 1976"/>
                  <a:gd name="T80" fmla="*/ 1130 w 2773"/>
                  <a:gd name="T81" fmla="*/ 1765 h 1976"/>
                  <a:gd name="T82" fmla="*/ 1157 w 2773"/>
                  <a:gd name="T83" fmla="*/ 1677 h 1976"/>
                  <a:gd name="T84" fmla="*/ 1249 w 2773"/>
                  <a:gd name="T85" fmla="*/ 1604 h 1976"/>
                  <a:gd name="T86" fmla="*/ 1359 w 2773"/>
                  <a:gd name="T87" fmla="*/ 1581 h 1976"/>
                  <a:gd name="T88" fmla="*/ 1487 w 2773"/>
                  <a:gd name="T89" fmla="*/ 1613 h 1976"/>
                  <a:gd name="T90" fmla="*/ 1571 w 2773"/>
                  <a:gd name="T91" fmla="*/ 1693 h 1976"/>
                  <a:gd name="T92" fmla="*/ 1587 w 2773"/>
                  <a:gd name="T93" fmla="*/ 1782 h 1976"/>
                  <a:gd name="T94" fmla="*/ 1556 w 2773"/>
                  <a:gd name="T95" fmla="*/ 1855 h 1976"/>
                  <a:gd name="T96" fmla="*/ 1498 w 2773"/>
                  <a:gd name="T97" fmla="*/ 1900 h 1976"/>
                  <a:gd name="T98" fmla="*/ 1468 w 2773"/>
                  <a:gd name="T99" fmla="*/ 1940 h 1976"/>
                  <a:gd name="T100" fmla="*/ 1489 w 2773"/>
                  <a:gd name="T101" fmla="*/ 1971 h 1976"/>
                  <a:gd name="T102" fmla="*/ 2376 w 2773"/>
                  <a:gd name="T103" fmla="*/ 1521 h 1976"/>
                  <a:gd name="T104" fmla="*/ 2387 w 2773"/>
                  <a:gd name="T105" fmla="*/ 1079 h 1976"/>
                  <a:gd name="T106" fmla="*/ 2432 w 2773"/>
                  <a:gd name="T107" fmla="*/ 1074 h 1976"/>
                  <a:gd name="T108" fmla="*/ 2475 w 2773"/>
                  <a:gd name="T109" fmla="*/ 1133 h 1976"/>
                  <a:gd name="T110" fmla="*/ 2542 w 2773"/>
                  <a:gd name="T111" fmla="*/ 1181 h 1976"/>
                  <a:gd name="T112" fmla="*/ 2625 w 2773"/>
                  <a:gd name="T113" fmla="*/ 1184 h 1976"/>
                  <a:gd name="T114" fmla="*/ 2719 w 2773"/>
                  <a:gd name="T115" fmla="*/ 1121 h 1976"/>
                  <a:gd name="T116" fmla="*/ 2768 w 2773"/>
                  <a:gd name="T117" fmla="*/ 1006 h 1976"/>
                  <a:gd name="T118" fmla="*/ 2764 w 2773"/>
                  <a:gd name="T119" fmla="*/ 891 h 1976"/>
                  <a:gd name="T120" fmla="*/ 2705 w 2773"/>
                  <a:gd name="T121" fmla="*/ 781 h 1976"/>
                  <a:gd name="T122" fmla="*/ 2607 w 2773"/>
                  <a:gd name="T123" fmla="*/ 731 h 1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3" h="1976">
                    <a:moveTo>
                      <a:pt x="2587" y="729"/>
                    </a:moveTo>
                    <a:lnTo>
                      <a:pt x="2587" y="729"/>
                    </a:lnTo>
                    <a:lnTo>
                      <a:pt x="2571" y="731"/>
                    </a:lnTo>
                    <a:lnTo>
                      <a:pt x="2556" y="734"/>
                    </a:lnTo>
                    <a:lnTo>
                      <a:pt x="2542" y="737"/>
                    </a:lnTo>
                    <a:lnTo>
                      <a:pt x="2529" y="743"/>
                    </a:lnTo>
                    <a:lnTo>
                      <a:pt x="2518" y="749"/>
                    </a:lnTo>
                    <a:lnTo>
                      <a:pt x="2507" y="755"/>
                    </a:lnTo>
                    <a:lnTo>
                      <a:pt x="2498" y="762"/>
                    </a:lnTo>
                    <a:lnTo>
                      <a:pt x="2489" y="770"/>
                    </a:lnTo>
                    <a:lnTo>
                      <a:pt x="2475" y="784"/>
                    </a:lnTo>
                    <a:lnTo>
                      <a:pt x="2466" y="798"/>
                    </a:lnTo>
                    <a:lnTo>
                      <a:pt x="2459" y="810"/>
                    </a:lnTo>
                    <a:lnTo>
                      <a:pt x="2459" y="810"/>
                    </a:lnTo>
                    <a:lnTo>
                      <a:pt x="2450" y="825"/>
                    </a:lnTo>
                    <a:lnTo>
                      <a:pt x="2441" y="835"/>
                    </a:lnTo>
                    <a:lnTo>
                      <a:pt x="2432" y="844"/>
                    </a:lnTo>
                    <a:lnTo>
                      <a:pt x="2421" y="849"/>
                    </a:lnTo>
                    <a:lnTo>
                      <a:pt x="2412" y="850"/>
                    </a:lnTo>
                    <a:lnTo>
                      <a:pt x="2403" y="850"/>
                    </a:lnTo>
                    <a:lnTo>
                      <a:pt x="2394" y="846"/>
                    </a:lnTo>
                    <a:lnTo>
                      <a:pt x="2387" y="838"/>
                    </a:lnTo>
                    <a:lnTo>
                      <a:pt x="2387" y="838"/>
                    </a:lnTo>
                    <a:lnTo>
                      <a:pt x="2382" y="831"/>
                    </a:lnTo>
                    <a:lnTo>
                      <a:pt x="2379" y="822"/>
                    </a:lnTo>
                    <a:lnTo>
                      <a:pt x="2378" y="810"/>
                    </a:lnTo>
                    <a:lnTo>
                      <a:pt x="2376" y="798"/>
                    </a:lnTo>
                    <a:lnTo>
                      <a:pt x="2376" y="547"/>
                    </a:lnTo>
                    <a:lnTo>
                      <a:pt x="2375" y="547"/>
                    </a:lnTo>
                    <a:lnTo>
                      <a:pt x="2375" y="0"/>
                    </a:lnTo>
                    <a:lnTo>
                      <a:pt x="1574" y="0"/>
                    </a:lnTo>
                    <a:lnTo>
                      <a:pt x="1574" y="0"/>
                    </a:lnTo>
                    <a:lnTo>
                      <a:pt x="1562" y="1"/>
                    </a:lnTo>
                    <a:lnTo>
                      <a:pt x="1551" y="3"/>
                    </a:lnTo>
                    <a:lnTo>
                      <a:pt x="1542" y="6"/>
                    </a:lnTo>
                    <a:lnTo>
                      <a:pt x="1536" y="9"/>
                    </a:lnTo>
                    <a:lnTo>
                      <a:pt x="1530" y="13"/>
                    </a:lnTo>
                    <a:lnTo>
                      <a:pt x="1526" y="18"/>
                    </a:lnTo>
                    <a:lnTo>
                      <a:pt x="1523" y="24"/>
                    </a:lnTo>
                    <a:lnTo>
                      <a:pt x="1521" y="30"/>
                    </a:lnTo>
                    <a:lnTo>
                      <a:pt x="1521" y="37"/>
                    </a:lnTo>
                    <a:lnTo>
                      <a:pt x="1523" y="43"/>
                    </a:lnTo>
                    <a:lnTo>
                      <a:pt x="1524" y="50"/>
                    </a:lnTo>
                    <a:lnTo>
                      <a:pt x="1529" y="56"/>
                    </a:lnTo>
                    <a:lnTo>
                      <a:pt x="1535" y="64"/>
                    </a:lnTo>
                    <a:lnTo>
                      <a:pt x="1542" y="70"/>
                    </a:lnTo>
                    <a:lnTo>
                      <a:pt x="1551" y="76"/>
                    </a:lnTo>
                    <a:lnTo>
                      <a:pt x="1562" y="82"/>
                    </a:lnTo>
                    <a:lnTo>
                      <a:pt x="1562" y="82"/>
                    </a:lnTo>
                    <a:lnTo>
                      <a:pt x="1574" y="89"/>
                    </a:lnTo>
                    <a:lnTo>
                      <a:pt x="1587" y="98"/>
                    </a:lnTo>
                    <a:lnTo>
                      <a:pt x="1602" y="112"/>
                    </a:lnTo>
                    <a:lnTo>
                      <a:pt x="1610" y="121"/>
                    </a:lnTo>
                    <a:lnTo>
                      <a:pt x="1617" y="130"/>
                    </a:lnTo>
                    <a:lnTo>
                      <a:pt x="1623" y="140"/>
                    </a:lnTo>
                    <a:lnTo>
                      <a:pt x="1629" y="152"/>
                    </a:lnTo>
                    <a:lnTo>
                      <a:pt x="1635" y="166"/>
                    </a:lnTo>
                    <a:lnTo>
                      <a:pt x="1638" y="179"/>
                    </a:lnTo>
                    <a:lnTo>
                      <a:pt x="1641" y="194"/>
                    </a:lnTo>
                    <a:lnTo>
                      <a:pt x="1643" y="210"/>
                    </a:lnTo>
                    <a:lnTo>
                      <a:pt x="1643" y="210"/>
                    </a:lnTo>
                    <a:lnTo>
                      <a:pt x="1641" y="230"/>
                    </a:lnTo>
                    <a:lnTo>
                      <a:pt x="1638" y="248"/>
                    </a:lnTo>
                    <a:lnTo>
                      <a:pt x="1632" y="266"/>
                    </a:lnTo>
                    <a:lnTo>
                      <a:pt x="1625" y="282"/>
                    </a:lnTo>
                    <a:lnTo>
                      <a:pt x="1614" y="299"/>
                    </a:lnTo>
                    <a:lnTo>
                      <a:pt x="1604" y="314"/>
                    </a:lnTo>
                    <a:lnTo>
                      <a:pt x="1590" y="329"/>
                    </a:lnTo>
                    <a:lnTo>
                      <a:pt x="1575" y="340"/>
                    </a:lnTo>
                    <a:lnTo>
                      <a:pt x="1559" y="352"/>
                    </a:lnTo>
                    <a:lnTo>
                      <a:pt x="1541" y="363"/>
                    </a:lnTo>
                    <a:lnTo>
                      <a:pt x="1521" y="373"/>
                    </a:lnTo>
                    <a:lnTo>
                      <a:pt x="1502" y="381"/>
                    </a:lnTo>
                    <a:lnTo>
                      <a:pt x="1481" y="387"/>
                    </a:lnTo>
                    <a:lnTo>
                      <a:pt x="1459" y="391"/>
                    </a:lnTo>
                    <a:lnTo>
                      <a:pt x="1436" y="394"/>
                    </a:lnTo>
                    <a:lnTo>
                      <a:pt x="1412" y="396"/>
                    </a:lnTo>
                    <a:lnTo>
                      <a:pt x="1412" y="396"/>
                    </a:lnTo>
                    <a:lnTo>
                      <a:pt x="1390" y="394"/>
                    </a:lnTo>
                    <a:lnTo>
                      <a:pt x="1366" y="391"/>
                    </a:lnTo>
                    <a:lnTo>
                      <a:pt x="1345" y="387"/>
                    </a:lnTo>
                    <a:lnTo>
                      <a:pt x="1324" y="381"/>
                    </a:lnTo>
                    <a:lnTo>
                      <a:pt x="1303" y="373"/>
                    </a:lnTo>
                    <a:lnTo>
                      <a:pt x="1284" y="363"/>
                    </a:lnTo>
                    <a:lnTo>
                      <a:pt x="1267" y="352"/>
                    </a:lnTo>
                    <a:lnTo>
                      <a:pt x="1251" y="340"/>
                    </a:lnTo>
                    <a:lnTo>
                      <a:pt x="1236" y="329"/>
                    </a:lnTo>
                    <a:lnTo>
                      <a:pt x="1223" y="314"/>
                    </a:lnTo>
                    <a:lnTo>
                      <a:pt x="1211" y="299"/>
                    </a:lnTo>
                    <a:lnTo>
                      <a:pt x="1202" y="282"/>
                    </a:lnTo>
                    <a:lnTo>
                      <a:pt x="1194" y="266"/>
                    </a:lnTo>
                    <a:lnTo>
                      <a:pt x="1188" y="248"/>
                    </a:lnTo>
                    <a:lnTo>
                      <a:pt x="1185" y="230"/>
                    </a:lnTo>
                    <a:lnTo>
                      <a:pt x="1184" y="210"/>
                    </a:lnTo>
                    <a:lnTo>
                      <a:pt x="1184" y="210"/>
                    </a:lnTo>
                    <a:lnTo>
                      <a:pt x="1184" y="194"/>
                    </a:lnTo>
                    <a:lnTo>
                      <a:pt x="1187" y="179"/>
                    </a:lnTo>
                    <a:lnTo>
                      <a:pt x="1191" y="166"/>
                    </a:lnTo>
                    <a:lnTo>
                      <a:pt x="1196" y="152"/>
                    </a:lnTo>
                    <a:lnTo>
                      <a:pt x="1202" y="140"/>
                    </a:lnTo>
                    <a:lnTo>
                      <a:pt x="1209" y="130"/>
                    </a:lnTo>
                    <a:lnTo>
                      <a:pt x="1217" y="121"/>
                    </a:lnTo>
                    <a:lnTo>
                      <a:pt x="1224" y="112"/>
                    </a:lnTo>
                    <a:lnTo>
                      <a:pt x="1239" y="98"/>
                    </a:lnTo>
                    <a:lnTo>
                      <a:pt x="1251" y="89"/>
                    </a:lnTo>
                    <a:lnTo>
                      <a:pt x="1264" y="82"/>
                    </a:lnTo>
                    <a:lnTo>
                      <a:pt x="1264" y="82"/>
                    </a:lnTo>
                    <a:lnTo>
                      <a:pt x="1275" y="76"/>
                    </a:lnTo>
                    <a:lnTo>
                      <a:pt x="1282" y="70"/>
                    </a:lnTo>
                    <a:lnTo>
                      <a:pt x="1290" y="64"/>
                    </a:lnTo>
                    <a:lnTo>
                      <a:pt x="1296" y="56"/>
                    </a:lnTo>
                    <a:lnTo>
                      <a:pt x="1300" y="50"/>
                    </a:lnTo>
                    <a:lnTo>
                      <a:pt x="1303" y="43"/>
                    </a:lnTo>
                    <a:lnTo>
                      <a:pt x="1305" y="37"/>
                    </a:lnTo>
                    <a:lnTo>
                      <a:pt x="1305" y="30"/>
                    </a:lnTo>
                    <a:lnTo>
                      <a:pt x="1303" y="24"/>
                    </a:lnTo>
                    <a:lnTo>
                      <a:pt x="1300" y="18"/>
                    </a:lnTo>
                    <a:lnTo>
                      <a:pt x="1296" y="13"/>
                    </a:lnTo>
                    <a:lnTo>
                      <a:pt x="1290" y="9"/>
                    </a:lnTo>
                    <a:lnTo>
                      <a:pt x="1282" y="6"/>
                    </a:lnTo>
                    <a:lnTo>
                      <a:pt x="1273" y="3"/>
                    </a:lnTo>
                    <a:lnTo>
                      <a:pt x="1263" y="1"/>
                    </a:lnTo>
                    <a:lnTo>
                      <a:pt x="1252" y="0"/>
                    </a:lnTo>
                    <a:lnTo>
                      <a:pt x="396" y="0"/>
                    </a:lnTo>
                    <a:lnTo>
                      <a:pt x="396" y="454"/>
                    </a:lnTo>
                    <a:lnTo>
                      <a:pt x="394" y="454"/>
                    </a:lnTo>
                    <a:lnTo>
                      <a:pt x="394" y="856"/>
                    </a:lnTo>
                    <a:lnTo>
                      <a:pt x="394" y="856"/>
                    </a:lnTo>
                    <a:lnTo>
                      <a:pt x="394" y="868"/>
                    </a:lnTo>
                    <a:lnTo>
                      <a:pt x="391" y="880"/>
                    </a:lnTo>
                    <a:lnTo>
                      <a:pt x="388" y="889"/>
                    </a:lnTo>
                    <a:lnTo>
                      <a:pt x="384" y="897"/>
                    </a:lnTo>
                    <a:lnTo>
                      <a:pt x="384" y="897"/>
                    </a:lnTo>
                    <a:lnTo>
                      <a:pt x="378" y="904"/>
                    </a:lnTo>
                    <a:lnTo>
                      <a:pt x="369" y="909"/>
                    </a:lnTo>
                    <a:lnTo>
                      <a:pt x="360" y="909"/>
                    </a:lnTo>
                    <a:lnTo>
                      <a:pt x="350" y="907"/>
                    </a:lnTo>
                    <a:lnTo>
                      <a:pt x="341" y="903"/>
                    </a:lnTo>
                    <a:lnTo>
                      <a:pt x="330" y="894"/>
                    </a:lnTo>
                    <a:lnTo>
                      <a:pt x="321" y="883"/>
                    </a:lnTo>
                    <a:lnTo>
                      <a:pt x="314" y="868"/>
                    </a:lnTo>
                    <a:lnTo>
                      <a:pt x="314" y="868"/>
                    </a:lnTo>
                    <a:lnTo>
                      <a:pt x="306" y="855"/>
                    </a:lnTo>
                    <a:lnTo>
                      <a:pt x="296" y="843"/>
                    </a:lnTo>
                    <a:lnTo>
                      <a:pt x="282" y="828"/>
                    </a:lnTo>
                    <a:lnTo>
                      <a:pt x="273" y="820"/>
                    </a:lnTo>
                    <a:lnTo>
                      <a:pt x="264" y="813"/>
                    </a:lnTo>
                    <a:lnTo>
                      <a:pt x="254" y="807"/>
                    </a:lnTo>
                    <a:lnTo>
                      <a:pt x="242" y="801"/>
                    </a:lnTo>
                    <a:lnTo>
                      <a:pt x="230" y="795"/>
                    </a:lnTo>
                    <a:lnTo>
                      <a:pt x="215" y="790"/>
                    </a:lnTo>
                    <a:lnTo>
                      <a:pt x="200" y="789"/>
                    </a:lnTo>
                    <a:lnTo>
                      <a:pt x="184" y="787"/>
                    </a:lnTo>
                    <a:lnTo>
                      <a:pt x="184" y="787"/>
                    </a:lnTo>
                    <a:lnTo>
                      <a:pt x="166" y="789"/>
                    </a:lnTo>
                    <a:lnTo>
                      <a:pt x="146" y="792"/>
                    </a:lnTo>
                    <a:lnTo>
                      <a:pt x="128" y="798"/>
                    </a:lnTo>
                    <a:lnTo>
                      <a:pt x="112" y="805"/>
                    </a:lnTo>
                    <a:lnTo>
                      <a:pt x="95" y="816"/>
                    </a:lnTo>
                    <a:lnTo>
                      <a:pt x="81" y="826"/>
                    </a:lnTo>
                    <a:lnTo>
                      <a:pt x="67" y="840"/>
                    </a:lnTo>
                    <a:lnTo>
                      <a:pt x="54" y="855"/>
                    </a:lnTo>
                    <a:lnTo>
                      <a:pt x="42" y="871"/>
                    </a:lnTo>
                    <a:lnTo>
                      <a:pt x="31" y="889"/>
                    </a:lnTo>
                    <a:lnTo>
                      <a:pt x="22" y="907"/>
                    </a:lnTo>
                    <a:lnTo>
                      <a:pt x="15" y="928"/>
                    </a:lnTo>
                    <a:lnTo>
                      <a:pt x="7" y="949"/>
                    </a:lnTo>
                    <a:lnTo>
                      <a:pt x="3" y="971"/>
                    </a:lnTo>
                    <a:lnTo>
                      <a:pt x="1" y="994"/>
                    </a:lnTo>
                    <a:lnTo>
                      <a:pt x="0" y="1018"/>
                    </a:lnTo>
                    <a:lnTo>
                      <a:pt x="0" y="1018"/>
                    </a:lnTo>
                    <a:lnTo>
                      <a:pt x="1" y="1040"/>
                    </a:lnTo>
                    <a:lnTo>
                      <a:pt x="3" y="1064"/>
                    </a:lnTo>
                    <a:lnTo>
                      <a:pt x="7" y="1085"/>
                    </a:lnTo>
                    <a:lnTo>
                      <a:pt x="15" y="1106"/>
                    </a:lnTo>
                    <a:lnTo>
                      <a:pt x="22" y="1127"/>
                    </a:lnTo>
                    <a:lnTo>
                      <a:pt x="31" y="1145"/>
                    </a:lnTo>
                    <a:lnTo>
                      <a:pt x="42" y="1163"/>
                    </a:lnTo>
                    <a:lnTo>
                      <a:pt x="54" y="1179"/>
                    </a:lnTo>
                    <a:lnTo>
                      <a:pt x="67" y="1194"/>
                    </a:lnTo>
                    <a:lnTo>
                      <a:pt x="81" y="1208"/>
                    </a:lnTo>
                    <a:lnTo>
                      <a:pt x="95" y="1219"/>
                    </a:lnTo>
                    <a:lnTo>
                      <a:pt x="112" y="1228"/>
                    </a:lnTo>
                    <a:lnTo>
                      <a:pt x="128" y="1236"/>
                    </a:lnTo>
                    <a:lnTo>
                      <a:pt x="146" y="1242"/>
                    </a:lnTo>
                    <a:lnTo>
                      <a:pt x="166" y="1245"/>
                    </a:lnTo>
                    <a:lnTo>
                      <a:pt x="184" y="1246"/>
                    </a:lnTo>
                    <a:lnTo>
                      <a:pt x="184" y="1246"/>
                    </a:lnTo>
                    <a:lnTo>
                      <a:pt x="200" y="1245"/>
                    </a:lnTo>
                    <a:lnTo>
                      <a:pt x="215" y="1243"/>
                    </a:lnTo>
                    <a:lnTo>
                      <a:pt x="230" y="1239"/>
                    </a:lnTo>
                    <a:lnTo>
                      <a:pt x="242" y="1234"/>
                    </a:lnTo>
                    <a:lnTo>
                      <a:pt x="254" y="1228"/>
                    </a:lnTo>
                    <a:lnTo>
                      <a:pt x="264" y="1221"/>
                    </a:lnTo>
                    <a:lnTo>
                      <a:pt x="273" y="1213"/>
                    </a:lnTo>
                    <a:lnTo>
                      <a:pt x="282" y="1206"/>
                    </a:lnTo>
                    <a:lnTo>
                      <a:pt x="296" y="1191"/>
                    </a:lnTo>
                    <a:lnTo>
                      <a:pt x="306" y="1179"/>
                    </a:lnTo>
                    <a:lnTo>
                      <a:pt x="314" y="1166"/>
                    </a:lnTo>
                    <a:lnTo>
                      <a:pt x="314" y="1166"/>
                    </a:lnTo>
                    <a:lnTo>
                      <a:pt x="321" y="1152"/>
                    </a:lnTo>
                    <a:lnTo>
                      <a:pt x="330" y="1140"/>
                    </a:lnTo>
                    <a:lnTo>
                      <a:pt x="341" y="1131"/>
                    </a:lnTo>
                    <a:lnTo>
                      <a:pt x="350" y="1127"/>
                    </a:lnTo>
                    <a:lnTo>
                      <a:pt x="360" y="1125"/>
                    </a:lnTo>
                    <a:lnTo>
                      <a:pt x="369" y="1127"/>
                    </a:lnTo>
                    <a:lnTo>
                      <a:pt x="378" y="1130"/>
                    </a:lnTo>
                    <a:lnTo>
                      <a:pt x="384" y="1137"/>
                    </a:lnTo>
                    <a:lnTo>
                      <a:pt x="384" y="1137"/>
                    </a:lnTo>
                    <a:lnTo>
                      <a:pt x="388" y="1145"/>
                    </a:lnTo>
                    <a:lnTo>
                      <a:pt x="391" y="1154"/>
                    </a:lnTo>
                    <a:lnTo>
                      <a:pt x="394" y="1166"/>
                    </a:lnTo>
                    <a:lnTo>
                      <a:pt x="394" y="1178"/>
                    </a:lnTo>
                    <a:lnTo>
                      <a:pt x="394" y="1429"/>
                    </a:lnTo>
                    <a:lnTo>
                      <a:pt x="396" y="1429"/>
                    </a:lnTo>
                    <a:lnTo>
                      <a:pt x="396" y="1976"/>
                    </a:lnTo>
                    <a:lnTo>
                      <a:pt x="1199" y="1976"/>
                    </a:lnTo>
                    <a:lnTo>
                      <a:pt x="1199" y="1976"/>
                    </a:lnTo>
                    <a:lnTo>
                      <a:pt x="1209" y="1976"/>
                    </a:lnTo>
                    <a:lnTo>
                      <a:pt x="1220" y="1973"/>
                    </a:lnTo>
                    <a:lnTo>
                      <a:pt x="1229" y="1971"/>
                    </a:lnTo>
                    <a:lnTo>
                      <a:pt x="1236" y="1967"/>
                    </a:lnTo>
                    <a:lnTo>
                      <a:pt x="1242" y="1962"/>
                    </a:lnTo>
                    <a:lnTo>
                      <a:pt x="1246" y="1958"/>
                    </a:lnTo>
                    <a:lnTo>
                      <a:pt x="1249" y="1952"/>
                    </a:lnTo>
                    <a:lnTo>
                      <a:pt x="1251" y="1946"/>
                    </a:lnTo>
                    <a:lnTo>
                      <a:pt x="1251" y="1940"/>
                    </a:lnTo>
                    <a:lnTo>
                      <a:pt x="1249" y="1933"/>
                    </a:lnTo>
                    <a:lnTo>
                      <a:pt x="1246" y="1927"/>
                    </a:lnTo>
                    <a:lnTo>
                      <a:pt x="1242" y="1919"/>
                    </a:lnTo>
                    <a:lnTo>
                      <a:pt x="1236" y="1913"/>
                    </a:lnTo>
                    <a:lnTo>
                      <a:pt x="1229" y="1906"/>
                    </a:lnTo>
                    <a:lnTo>
                      <a:pt x="1220" y="1900"/>
                    </a:lnTo>
                    <a:lnTo>
                      <a:pt x="1211" y="1894"/>
                    </a:lnTo>
                    <a:lnTo>
                      <a:pt x="1211" y="1894"/>
                    </a:lnTo>
                    <a:lnTo>
                      <a:pt x="1197" y="1886"/>
                    </a:lnTo>
                    <a:lnTo>
                      <a:pt x="1185" y="1877"/>
                    </a:lnTo>
                    <a:lnTo>
                      <a:pt x="1170" y="1864"/>
                    </a:lnTo>
                    <a:lnTo>
                      <a:pt x="1163" y="1855"/>
                    </a:lnTo>
                    <a:lnTo>
                      <a:pt x="1155" y="1846"/>
                    </a:lnTo>
                    <a:lnTo>
                      <a:pt x="1148" y="1835"/>
                    </a:lnTo>
                    <a:lnTo>
                      <a:pt x="1142" y="1823"/>
                    </a:lnTo>
                    <a:lnTo>
                      <a:pt x="1137" y="1810"/>
                    </a:lnTo>
                    <a:lnTo>
                      <a:pt x="1133" y="1796"/>
                    </a:lnTo>
                    <a:lnTo>
                      <a:pt x="1130" y="1782"/>
                    </a:lnTo>
                    <a:lnTo>
                      <a:pt x="1130" y="1765"/>
                    </a:lnTo>
                    <a:lnTo>
                      <a:pt x="1130" y="1765"/>
                    </a:lnTo>
                    <a:lnTo>
                      <a:pt x="1131" y="1746"/>
                    </a:lnTo>
                    <a:lnTo>
                      <a:pt x="1134" y="1728"/>
                    </a:lnTo>
                    <a:lnTo>
                      <a:pt x="1140" y="1710"/>
                    </a:lnTo>
                    <a:lnTo>
                      <a:pt x="1148" y="1693"/>
                    </a:lnTo>
                    <a:lnTo>
                      <a:pt x="1157" y="1677"/>
                    </a:lnTo>
                    <a:lnTo>
                      <a:pt x="1169" y="1662"/>
                    </a:lnTo>
                    <a:lnTo>
                      <a:pt x="1182" y="1648"/>
                    </a:lnTo>
                    <a:lnTo>
                      <a:pt x="1197" y="1635"/>
                    </a:lnTo>
                    <a:lnTo>
                      <a:pt x="1214" y="1623"/>
                    </a:lnTo>
                    <a:lnTo>
                      <a:pt x="1230" y="1613"/>
                    </a:lnTo>
                    <a:lnTo>
                      <a:pt x="1249" y="1604"/>
                    </a:lnTo>
                    <a:lnTo>
                      <a:pt x="1269" y="1595"/>
                    </a:lnTo>
                    <a:lnTo>
                      <a:pt x="1291" y="1589"/>
                    </a:lnTo>
                    <a:lnTo>
                      <a:pt x="1312" y="1584"/>
                    </a:lnTo>
                    <a:lnTo>
                      <a:pt x="1336" y="1581"/>
                    </a:lnTo>
                    <a:lnTo>
                      <a:pt x="1359" y="1581"/>
                    </a:lnTo>
                    <a:lnTo>
                      <a:pt x="1359" y="1581"/>
                    </a:lnTo>
                    <a:lnTo>
                      <a:pt x="1382" y="1581"/>
                    </a:lnTo>
                    <a:lnTo>
                      <a:pt x="1405" y="1584"/>
                    </a:lnTo>
                    <a:lnTo>
                      <a:pt x="1427" y="1589"/>
                    </a:lnTo>
                    <a:lnTo>
                      <a:pt x="1448" y="1595"/>
                    </a:lnTo>
                    <a:lnTo>
                      <a:pt x="1468" y="1604"/>
                    </a:lnTo>
                    <a:lnTo>
                      <a:pt x="1487" y="1613"/>
                    </a:lnTo>
                    <a:lnTo>
                      <a:pt x="1505" y="1623"/>
                    </a:lnTo>
                    <a:lnTo>
                      <a:pt x="1521" y="1635"/>
                    </a:lnTo>
                    <a:lnTo>
                      <a:pt x="1536" y="1648"/>
                    </a:lnTo>
                    <a:lnTo>
                      <a:pt x="1548" y="1662"/>
                    </a:lnTo>
                    <a:lnTo>
                      <a:pt x="1560" y="1677"/>
                    </a:lnTo>
                    <a:lnTo>
                      <a:pt x="1571" y="1693"/>
                    </a:lnTo>
                    <a:lnTo>
                      <a:pt x="1578" y="1710"/>
                    </a:lnTo>
                    <a:lnTo>
                      <a:pt x="1584" y="1728"/>
                    </a:lnTo>
                    <a:lnTo>
                      <a:pt x="1587" y="1746"/>
                    </a:lnTo>
                    <a:lnTo>
                      <a:pt x="1589" y="1765"/>
                    </a:lnTo>
                    <a:lnTo>
                      <a:pt x="1589" y="1765"/>
                    </a:lnTo>
                    <a:lnTo>
                      <a:pt x="1587" y="1782"/>
                    </a:lnTo>
                    <a:lnTo>
                      <a:pt x="1584" y="1796"/>
                    </a:lnTo>
                    <a:lnTo>
                      <a:pt x="1581" y="1810"/>
                    </a:lnTo>
                    <a:lnTo>
                      <a:pt x="1575" y="1823"/>
                    </a:lnTo>
                    <a:lnTo>
                      <a:pt x="1569" y="1835"/>
                    </a:lnTo>
                    <a:lnTo>
                      <a:pt x="1563" y="1846"/>
                    </a:lnTo>
                    <a:lnTo>
                      <a:pt x="1556" y="1855"/>
                    </a:lnTo>
                    <a:lnTo>
                      <a:pt x="1548" y="1864"/>
                    </a:lnTo>
                    <a:lnTo>
                      <a:pt x="1533" y="1877"/>
                    </a:lnTo>
                    <a:lnTo>
                      <a:pt x="1520" y="1886"/>
                    </a:lnTo>
                    <a:lnTo>
                      <a:pt x="1508" y="1894"/>
                    </a:lnTo>
                    <a:lnTo>
                      <a:pt x="1508" y="1894"/>
                    </a:lnTo>
                    <a:lnTo>
                      <a:pt x="1498" y="1900"/>
                    </a:lnTo>
                    <a:lnTo>
                      <a:pt x="1489" y="1906"/>
                    </a:lnTo>
                    <a:lnTo>
                      <a:pt x="1481" y="1913"/>
                    </a:lnTo>
                    <a:lnTo>
                      <a:pt x="1475" y="1919"/>
                    </a:lnTo>
                    <a:lnTo>
                      <a:pt x="1471" y="1927"/>
                    </a:lnTo>
                    <a:lnTo>
                      <a:pt x="1468" y="1933"/>
                    </a:lnTo>
                    <a:lnTo>
                      <a:pt x="1468" y="1940"/>
                    </a:lnTo>
                    <a:lnTo>
                      <a:pt x="1468" y="1946"/>
                    </a:lnTo>
                    <a:lnTo>
                      <a:pt x="1469" y="1952"/>
                    </a:lnTo>
                    <a:lnTo>
                      <a:pt x="1472" y="1958"/>
                    </a:lnTo>
                    <a:lnTo>
                      <a:pt x="1477" y="1962"/>
                    </a:lnTo>
                    <a:lnTo>
                      <a:pt x="1483" y="1967"/>
                    </a:lnTo>
                    <a:lnTo>
                      <a:pt x="1489" y="1971"/>
                    </a:lnTo>
                    <a:lnTo>
                      <a:pt x="1498" y="1973"/>
                    </a:lnTo>
                    <a:lnTo>
                      <a:pt x="1508" y="1976"/>
                    </a:lnTo>
                    <a:lnTo>
                      <a:pt x="1520" y="1976"/>
                    </a:lnTo>
                    <a:lnTo>
                      <a:pt x="2375" y="1976"/>
                    </a:lnTo>
                    <a:lnTo>
                      <a:pt x="2375" y="1521"/>
                    </a:lnTo>
                    <a:lnTo>
                      <a:pt x="2376" y="1521"/>
                    </a:lnTo>
                    <a:lnTo>
                      <a:pt x="2376" y="1119"/>
                    </a:lnTo>
                    <a:lnTo>
                      <a:pt x="2376" y="1119"/>
                    </a:lnTo>
                    <a:lnTo>
                      <a:pt x="2378" y="1107"/>
                    </a:lnTo>
                    <a:lnTo>
                      <a:pt x="2379" y="1097"/>
                    </a:lnTo>
                    <a:lnTo>
                      <a:pt x="2382" y="1086"/>
                    </a:lnTo>
                    <a:lnTo>
                      <a:pt x="2387" y="1079"/>
                    </a:lnTo>
                    <a:lnTo>
                      <a:pt x="2387" y="1079"/>
                    </a:lnTo>
                    <a:lnTo>
                      <a:pt x="2394" y="1073"/>
                    </a:lnTo>
                    <a:lnTo>
                      <a:pt x="2403" y="1068"/>
                    </a:lnTo>
                    <a:lnTo>
                      <a:pt x="2412" y="1067"/>
                    </a:lnTo>
                    <a:lnTo>
                      <a:pt x="2421" y="1068"/>
                    </a:lnTo>
                    <a:lnTo>
                      <a:pt x="2432" y="1074"/>
                    </a:lnTo>
                    <a:lnTo>
                      <a:pt x="2441" y="1082"/>
                    </a:lnTo>
                    <a:lnTo>
                      <a:pt x="2450" y="1094"/>
                    </a:lnTo>
                    <a:lnTo>
                      <a:pt x="2459" y="1107"/>
                    </a:lnTo>
                    <a:lnTo>
                      <a:pt x="2459" y="1107"/>
                    </a:lnTo>
                    <a:lnTo>
                      <a:pt x="2466" y="1121"/>
                    </a:lnTo>
                    <a:lnTo>
                      <a:pt x="2475" y="1133"/>
                    </a:lnTo>
                    <a:lnTo>
                      <a:pt x="2489" y="1148"/>
                    </a:lnTo>
                    <a:lnTo>
                      <a:pt x="2498" y="1155"/>
                    </a:lnTo>
                    <a:lnTo>
                      <a:pt x="2507" y="1163"/>
                    </a:lnTo>
                    <a:lnTo>
                      <a:pt x="2518" y="1170"/>
                    </a:lnTo>
                    <a:lnTo>
                      <a:pt x="2529" y="1176"/>
                    </a:lnTo>
                    <a:lnTo>
                      <a:pt x="2542" y="1181"/>
                    </a:lnTo>
                    <a:lnTo>
                      <a:pt x="2556" y="1185"/>
                    </a:lnTo>
                    <a:lnTo>
                      <a:pt x="2571" y="1188"/>
                    </a:lnTo>
                    <a:lnTo>
                      <a:pt x="2587" y="1188"/>
                    </a:lnTo>
                    <a:lnTo>
                      <a:pt x="2587" y="1188"/>
                    </a:lnTo>
                    <a:lnTo>
                      <a:pt x="2607" y="1187"/>
                    </a:lnTo>
                    <a:lnTo>
                      <a:pt x="2625" y="1184"/>
                    </a:lnTo>
                    <a:lnTo>
                      <a:pt x="2643" y="1178"/>
                    </a:lnTo>
                    <a:lnTo>
                      <a:pt x="2659" y="1170"/>
                    </a:lnTo>
                    <a:lnTo>
                      <a:pt x="2675" y="1161"/>
                    </a:lnTo>
                    <a:lnTo>
                      <a:pt x="2690" y="1149"/>
                    </a:lnTo>
                    <a:lnTo>
                      <a:pt x="2705" y="1136"/>
                    </a:lnTo>
                    <a:lnTo>
                      <a:pt x="2719" y="1121"/>
                    </a:lnTo>
                    <a:lnTo>
                      <a:pt x="2729" y="1104"/>
                    </a:lnTo>
                    <a:lnTo>
                      <a:pt x="2741" y="1088"/>
                    </a:lnTo>
                    <a:lnTo>
                      <a:pt x="2750" y="1068"/>
                    </a:lnTo>
                    <a:lnTo>
                      <a:pt x="2758" y="1048"/>
                    </a:lnTo>
                    <a:lnTo>
                      <a:pt x="2764" y="1027"/>
                    </a:lnTo>
                    <a:lnTo>
                      <a:pt x="2768" y="1006"/>
                    </a:lnTo>
                    <a:lnTo>
                      <a:pt x="2771" y="982"/>
                    </a:lnTo>
                    <a:lnTo>
                      <a:pt x="2773" y="959"/>
                    </a:lnTo>
                    <a:lnTo>
                      <a:pt x="2773" y="959"/>
                    </a:lnTo>
                    <a:lnTo>
                      <a:pt x="2771" y="935"/>
                    </a:lnTo>
                    <a:lnTo>
                      <a:pt x="2768" y="913"/>
                    </a:lnTo>
                    <a:lnTo>
                      <a:pt x="2764" y="891"/>
                    </a:lnTo>
                    <a:lnTo>
                      <a:pt x="2758" y="870"/>
                    </a:lnTo>
                    <a:lnTo>
                      <a:pt x="2750" y="850"/>
                    </a:lnTo>
                    <a:lnTo>
                      <a:pt x="2741" y="831"/>
                    </a:lnTo>
                    <a:lnTo>
                      <a:pt x="2729" y="813"/>
                    </a:lnTo>
                    <a:lnTo>
                      <a:pt x="2719" y="796"/>
                    </a:lnTo>
                    <a:lnTo>
                      <a:pt x="2705" y="781"/>
                    </a:lnTo>
                    <a:lnTo>
                      <a:pt x="2690" y="768"/>
                    </a:lnTo>
                    <a:lnTo>
                      <a:pt x="2675" y="758"/>
                    </a:lnTo>
                    <a:lnTo>
                      <a:pt x="2659" y="747"/>
                    </a:lnTo>
                    <a:lnTo>
                      <a:pt x="2643" y="740"/>
                    </a:lnTo>
                    <a:lnTo>
                      <a:pt x="2625" y="734"/>
                    </a:lnTo>
                    <a:lnTo>
                      <a:pt x="2607" y="731"/>
                    </a:lnTo>
                    <a:lnTo>
                      <a:pt x="2587" y="729"/>
                    </a:lnTo>
                    <a:lnTo>
                      <a:pt x="2587" y="729"/>
                    </a:lnTo>
                    <a:close/>
                  </a:path>
                </a:pathLst>
              </a:custGeom>
              <a:grpFill/>
              <a:ln w="28575">
                <a:noFill/>
                <a:prstDash val="solid"/>
                <a:round/>
                <a:headEnd/>
                <a:tailEnd/>
              </a:ln>
              <a:effectLst/>
              <a:sp3d>
                <a:bevelT w="139700" h="139700"/>
              </a:sp3d>
            </p:spPr>
            <p:txBody>
              <a:bodyPr anchor="ctr"/>
              <a:lstStyle/>
              <a:p>
                <a:pPr algn="ctr">
                  <a:buNone/>
                </a:pPr>
                <a:endParaRPr lang="en-GB" sz="1000" b="1" dirty="0">
                  <a:latin typeface="Arial" pitchFamily="34" charset="0"/>
                  <a:cs typeface="Arial" pitchFamily="34" charset="0"/>
                </a:endParaRPr>
              </a:p>
            </p:txBody>
          </p:sp>
          <p:sp>
            <p:nvSpPr>
              <p:cNvPr id="27" name="Freeform 9"/>
              <p:cNvSpPr>
                <a:spLocks/>
              </p:cNvSpPr>
              <p:nvPr/>
            </p:nvSpPr>
            <p:spPr bwMode="auto">
              <a:xfrm>
                <a:off x="6865854" y="4180840"/>
                <a:ext cx="2934464" cy="1568450"/>
              </a:xfrm>
              <a:custGeom>
                <a:avLst/>
                <a:gdLst>
                  <a:gd name="T0" fmla="*/ 2529 w 2773"/>
                  <a:gd name="T1" fmla="*/ 743 h 1976"/>
                  <a:gd name="T2" fmla="*/ 2466 w 2773"/>
                  <a:gd name="T3" fmla="*/ 798 h 1976"/>
                  <a:gd name="T4" fmla="*/ 2421 w 2773"/>
                  <a:gd name="T5" fmla="*/ 849 h 1976"/>
                  <a:gd name="T6" fmla="*/ 2382 w 2773"/>
                  <a:gd name="T7" fmla="*/ 831 h 1976"/>
                  <a:gd name="T8" fmla="*/ 2375 w 2773"/>
                  <a:gd name="T9" fmla="*/ 0 h 1976"/>
                  <a:gd name="T10" fmla="*/ 1536 w 2773"/>
                  <a:gd name="T11" fmla="*/ 9 h 1976"/>
                  <a:gd name="T12" fmla="*/ 1523 w 2773"/>
                  <a:gd name="T13" fmla="*/ 43 h 1976"/>
                  <a:gd name="T14" fmla="*/ 1562 w 2773"/>
                  <a:gd name="T15" fmla="*/ 82 h 1976"/>
                  <a:gd name="T16" fmla="*/ 1617 w 2773"/>
                  <a:gd name="T17" fmla="*/ 130 h 1976"/>
                  <a:gd name="T18" fmla="*/ 1643 w 2773"/>
                  <a:gd name="T19" fmla="*/ 210 h 1976"/>
                  <a:gd name="T20" fmla="*/ 1614 w 2773"/>
                  <a:gd name="T21" fmla="*/ 299 h 1976"/>
                  <a:gd name="T22" fmla="*/ 1521 w 2773"/>
                  <a:gd name="T23" fmla="*/ 373 h 1976"/>
                  <a:gd name="T24" fmla="*/ 1412 w 2773"/>
                  <a:gd name="T25" fmla="*/ 396 h 1976"/>
                  <a:gd name="T26" fmla="*/ 1284 w 2773"/>
                  <a:gd name="T27" fmla="*/ 363 h 1976"/>
                  <a:gd name="T28" fmla="*/ 1202 w 2773"/>
                  <a:gd name="T29" fmla="*/ 282 h 1976"/>
                  <a:gd name="T30" fmla="*/ 1184 w 2773"/>
                  <a:gd name="T31" fmla="*/ 194 h 1976"/>
                  <a:gd name="T32" fmla="*/ 1217 w 2773"/>
                  <a:gd name="T33" fmla="*/ 121 h 1976"/>
                  <a:gd name="T34" fmla="*/ 1275 w 2773"/>
                  <a:gd name="T35" fmla="*/ 76 h 1976"/>
                  <a:gd name="T36" fmla="*/ 1305 w 2773"/>
                  <a:gd name="T37" fmla="*/ 37 h 1976"/>
                  <a:gd name="T38" fmla="*/ 1282 w 2773"/>
                  <a:gd name="T39" fmla="*/ 6 h 1976"/>
                  <a:gd name="T40" fmla="*/ 394 w 2773"/>
                  <a:gd name="T41" fmla="*/ 454 h 1976"/>
                  <a:gd name="T42" fmla="*/ 384 w 2773"/>
                  <a:gd name="T43" fmla="*/ 897 h 1976"/>
                  <a:gd name="T44" fmla="*/ 341 w 2773"/>
                  <a:gd name="T45" fmla="*/ 903 h 1976"/>
                  <a:gd name="T46" fmla="*/ 296 w 2773"/>
                  <a:gd name="T47" fmla="*/ 843 h 1976"/>
                  <a:gd name="T48" fmla="*/ 230 w 2773"/>
                  <a:gd name="T49" fmla="*/ 795 h 1976"/>
                  <a:gd name="T50" fmla="*/ 146 w 2773"/>
                  <a:gd name="T51" fmla="*/ 792 h 1976"/>
                  <a:gd name="T52" fmla="*/ 54 w 2773"/>
                  <a:gd name="T53" fmla="*/ 855 h 1976"/>
                  <a:gd name="T54" fmla="*/ 3 w 2773"/>
                  <a:gd name="T55" fmla="*/ 971 h 1976"/>
                  <a:gd name="T56" fmla="*/ 7 w 2773"/>
                  <a:gd name="T57" fmla="*/ 1085 h 1976"/>
                  <a:gd name="T58" fmla="*/ 67 w 2773"/>
                  <a:gd name="T59" fmla="*/ 1194 h 1976"/>
                  <a:gd name="T60" fmla="*/ 166 w 2773"/>
                  <a:gd name="T61" fmla="*/ 1245 h 1976"/>
                  <a:gd name="T62" fmla="*/ 242 w 2773"/>
                  <a:gd name="T63" fmla="*/ 1234 h 1976"/>
                  <a:gd name="T64" fmla="*/ 306 w 2773"/>
                  <a:gd name="T65" fmla="*/ 1179 h 1976"/>
                  <a:gd name="T66" fmla="*/ 350 w 2773"/>
                  <a:gd name="T67" fmla="*/ 1127 h 1976"/>
                  <a:gd name="T68" fmla="*/ 388 w 2773"/>
                  <a:gd name="T69" fmla="*/ 1145 h 1976"/>
                  <a:gd name="T70" fmla="*/ 396 w 2773"/>
                  <a:gd name="T71" fmla="*/ 1976 h 1976"/>
                  <a:gd name="T72" fmla="*/ 1236 w 2773"/>
                  <a:gd name="T73" fmla="*/ 1967 h 1976"/>
                  <a:gd name="T74" fmla="*/ 1249 w 2773"/>
                  <a:gd name="T75" fmla="*/ 1933 h 1976"/>
                  <a:gd name="T76" fmla="*/ 1211 w 2773"/>
                  <a:gd name="T77" fmla="*/ 1894 h 1976"/>
                  <a:gd name="T78" fmla="*/ 1155 w 2773"/>
                  <a:gd name="T79" fmla="*/ 1846 h 1976"/>
                  <a:gd name="T80" fmla="*/ 1130 w 2773"/>
                  <a:gd name="T81" fmla="*/ 1765 h 1976"/>
                  <a:gd name="T82" fmla="*/ 1157 w 2773"/>
                  <a:gd name="T83" fmla="*/ 1677 h 1976"/>
                  <a:gd name="T84" fmla="*/ 1249 w 2773"/>
                  <a:gd name="T85" fmla="*/ 1604 h 1976"/>
                  <a:gd name="T86" fmla="*/ 1359 w 2773"/>
                  <a:gd name="T87" fmla="*/ 1581 h 1976"/>
                  <a:gd name="T88" fmla="*/ 1487 w 2773"/>
                  <a:gd name="T89" fmla="*/ 1613 h 1976"/>
                  <a:gd name="T90" fmla="*/ 1571 w 2773"/>
                  <a:gd name="T91" fmla="*/ 1693 h 1976"/>
                  <a:gd name="T92" fmla="*/ 1587 w 2773"/>
                  <a:gd name="T93" fmla="*/ 1782 h 1976"/>
                  <a:gd name="T94" fmla="*/ 1556 w 2773"/>
                  <a:gd name="T95" fmla="*/ 1855 h 1976"/>
                  <a:gd name="T96" fmla="*/ 1498 w 2773"/>
                  <a:gd name="T97" fmla="*/ 1900 h 1976"/>
                  <a:gd name="T98" fmla="*/ 1468 w 2773"/>
                  <a:gd name="T99" fmla="*/ 1940 h 1976"/>
                  <a:gd name="T100" fmla="*/ 1489 w 2773"/>
                  <a:gd name="T101" fmla="*/ 1971 h 1976"/>
                  <a:gd name="T102" fmla="*/ 2376 w 2773"/>
                  <a:gd name="T103" fmla="*/ 1521 h 1976"/>
                  <a:gd name="T104" fmla="*/ 2387 w 2773"/>
                  <a:gd name="T105" fmla="*/ 1079 h 1976"/>
                  <a:gd name="T106" fmla="*/ 2432 w 2773"/>
                  <a:gd name="T107" fmla="*/ 1074 h 1976"/>
                  <a:gd name="T108" fmla="*/ 2475 w 2773"/>
                  <a:gd name="T109" fmla="*/ 1133 h 1976"/>
                  <a:gd name="T110" fmla="*/ 2542 w 2773"/>
                  <a:gd name="T111" fmla="*/ 1181 h 1976"/>
                  <a:gd name="T112" fmla="*/ 2625 w 2773"/>
                  <a:gd name="T113" fmla="*/ 1184 h 1976"/>
                  <a:gd name="T114" fmla="*/ 2719 w 2773"/>
                  <a:gd name="T115" fmla="*/ 1121 h 1976"/>
                  <a:gd name="T116" fmla="*/ 2768 w 2773"/>
                  <a:gd name="T117" fmla="*/ 1006 h 1976"/>
                  <a:gd name="T118" fmla="*/ 2764 w 2773"/>
                  <a:gd name="T119" fmla="*/ 891 h 1976"/>
                  <a:gd name="T120" fmla="*/ 2705 w 2773"/>
                  <a:gd name="T121" fmla="*/ 781 h 1976"/>
                  <a:gd name="T122" fmla="*/ 2607 w 2773"/>
                  <a:gd name="T123" fmla="*/ 731 h 1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3" h="1976">
                    <a:moveTo>
                      <a:pt x="2587" y="729"/>
                    </a:moveTo>
                    <a:lnTo>
                      <a:pt x="2587" y="729"/>
                    </a:lnTo>
                    <a:lnTo>
                      <a:pt x="2571" y="731"/>
                    </a:lnTo>
                    <a:lnTo>
                      <a:pt x="2556" y="734"/>
                    </a:lnTo>
                    <a:lnTo>
                      <a:pt x="2542" y="737"/>
                    </a:lnTo>
                    <a:lnTo>
                      <a:pt x="2529" y="743"/>
                    </a:lnTo>
                    <a:lnTo>
                      <a:pt x="2518" y="749"/>
                    </a:lnTo>
                    <a:lnTo>
                      <a:pt x="2507" y="755"/>
                    </a:lnTo>
                    <a:lnTo>
                      <a:pt x="2498" y="762"/>
                    </a:lnTo>
                    <a:lnTo>
                      <a:pt x="2489" y="770"/>
                    </a:lnTo>
                    <a:lnTo>
                      <a:pt x="2475" y="784"/>
                    </a:lnTo>
                    <a:lnTo>
                      <a:pt x="2466" y="798"/>
                    </a:lnTo>
                    <a:lnTo>
                      <a:pt x="2459" y="810"/>
                    </a:lnTo>
                    <a:lnTo>
                      <a:pt x="2459" y="810"/>
                    </a:lnTo>
                    <a:lnTo>
                      <a:pt x="2450" y="825"/>
                    </a:lnTo>
                    <a:lnTo>
                      <a:pt x="2441" y="835"/>
                    </a:lnTo>
                    <a:lnTo>
                      <a:pt x="2432" y="844"/>
                    </a:lnTo>
                    <a:lnTo>
                      <a:pt x="2421" y="849"/>
                    </a:lnTo>
                    <a:lnTo>
                      <a:pt x="2412" y="850"/>
                    </a:lnTo>
                    <a:lnTo>
                      <a:pt x="2403" y="850"/>
                    </a:lnTo>
                    <a:lnTo>
                      <a:pt x="2394" y="846"/>
                    </a:lnTo>
                    <a:lnTo>
                      <a:pt x="2387" y="838"/>
                    </a:lnTo>
                    <a:lnTo>
                      <a:pt x="2387" y="838"/>
                    </a:lnTo>
                    <a:lnTo>
                      <a:pt x="2382" y="831"/>
                    </a:lnTo>
                    <a:lnTo>
                      <a:pt x="2379" y="822"/>
                    </a:lnTo>
                    <a:lnTo>
                      <a:pt x="2378" y="810"/>
                    </a:lnTo>
                    <a:lnTo>
                      <a:pt x="2376" y="798"/>
                    </a:lnTo>
                    <a:lnTo>
                      <a:pt x="2376" y="547"/>
                    </a:lnTo>
                    <a:lnTo>
                      <a:pt x="2375" y="547"/>
                    </a:lnTo>
                    <a:lnTo>
                      <a:pt x="2375" y="0"/>
                    </a:lnTo>
                    <a:lnTo>
                      <a:pt x="1574" y="0"/>
                    </a:lnTo>
                    <a:lnTo>
                      <a:pt x="1574" y="0"/>
                    </a:lnTo>
                    <a:lnTo>
                      <a:pt x="1562" y="1"/>
                    </a:lnTo>
                    <a:lnTo>
                      <a:pt x="1551" y="3"/>
                    </a:lnTo>
                    <a:lnTo>
                      <a:pt x="1542" y="6"/>
                    </a:lnTo>
                    <a:lnTo>
                      <a:pt x="1536" y="9"/>
                    </a:lnTo>
                    <a:lnTo>
                      <a:pt x="1530" y="13"/>
                    </a:lnTo>
                    <a:lnTo>
                      <a:pt x="1526" y="18"/>
                    </a:lnTo>
                    <a:lnTo>
                      <a:pt x="1523" y="24"/>
                    </a:lnTo>
                    <a:lnTo>
                      <a:pt x="1521" y="30"/>
                    </a:lnTo>
                    <a:lnTo>
                      <a:pt x="1521" y="37"/>
                    </a:lnTo>
                    <a:lnTo>
                      <a:pt x="1523" y="43"/>
                    </a:lnTo>
                    <a:lnTo>
                      <a:pt x="1524" y="50"/>
                    </a:lnTo>
                    <a:lnTo>
                      <a:pt x="1529" y="56"/>
                    </a:lnTo>
                    <a:lnTo>
                      <a:pt x="1535" y="64"/>
                    </a:lnTo>
                    <a:lnTo>
                      <a:pt x="1542" y="70"/>
                    </a:lnTo>
                    <a:lnTo>
                      <a:pt x="1551" y="76"/>
                    </a:lnTo>
                    <a:lnTo>
                      <a:pt x="1562" y="82"/>
                    </a:lnTo>
                    <a:lnTo>
                      <a:pt x="1562" y="82"/>
                    </a:lnTo>
                    <a:lnTo>
                      <a:pt x="1574" y="89"/>
                    </a:lnTo>
                    <a:lnTo>
                      <a:pt x="1587" y="98"/>
                    </a:lnTo>
                    <a:lnTo>
                      <a:pt x="1602" y="112"/>
                    </a:lnTo>
                    <a:lnTo>
                      <a:pt x="1610" y="121"/>
                    </a:lnTo>
                    <a:lnTo>
                      <a:pt x="1617" y="130"/>
                    </a:lnTo>
                    <a:lnTo>
                      <a:pt x="1623" y="140"/>
                    </a:lnTo>
                    <a:lnTo>
                      <a:pt x="1629" y="152"/>
                    </a:lnTo>
                    <a:lnTo>
                      <a:pt x="1635" y="166"/>
                    </a:lnTo>
                    <a:lnTo>
                      <a:pt x="1638" y="179"/>
                    </a:lnTo>
                    <a:lnTo>
                      <a:pt x="1641" y="194"/>
                    </a:lnTo>
                    <a:lnTo>
                      <a:pt x="1643" y="210"/>
                    </a:lnTo>
                    <a:lnTo>
                      <a:pt x="1643" y="210"/>
                    </a:lnTo>
                    <a:lnTo>
                      <a:pt x="1641" y="230"/>
                    </a:lnTo>
                    <a:lnTo>
                      <a:pt x="1638" y="248"/>
                    </a:lnTo>
                    <a:lnTo>
                      <a:pt x="1632" y="266"/>
                    </a:lnTo>
                    <a:lnTo>
                      <a:pt x="1625" y="282"/>
                    </a:lnTo>
                    <a:lnTo>
                      <a:pt x="1614" y="299"/>
                    </a:lnTo>
                    <a:lnTo>
                      <a:pt x="1604" y="314"/>
                    </a:lnTo>
                    <a:lnTo>
                      <a:pt x="1590" y="329"/>
                    </a:lnTo>
                    <a:lnTo>
                      <a:pt x="1575" y="340"/>
                    </a:lnTo>
                    <a:lnTo>
                      <a:pt x="1559" y="352"/>
                    </a:lnTo>
                    <a:lnTo>
                      <a:pt x="1541" y="363"/>
                    </a:lnTo>
                    <a:lnTo>
                      <a:pt x="1521" y="373"/>
                    </a:lnTo>
                    <a:lnTo>
                      <a:pt x="1502" y="381"/>
                    </a:lnTo>
                    <a:lnTo>
                      <a:pt x="1481" y="387"/>
                    </a:lnTo>
                    <a:lnTo>
                      <a:pt x="1459" y="391"/>
                    </a:lnTo>
                    <a:lnTo>
                      <a:pt x="1436" y="394"/>
                    </a:lnTo>
                    <a:lnTo>
                      <a:pt x="1412" y="396"/>
                    </a:lnTo>
                    <a:lnTo>
                      <a:pt x="1412" y="396"/>
                    </a:lnTo>
                    <a:lnTo>
                      <a:pt x="1390" y="394"/>
                    </a:lnTo>
                    <a:lnTo>
                      <a:pt x="1366" y="391"/>
                    </a:lnTo>
                    <a:lnTo>
                      <a:pt x="1345" y="387"/>
                    </a:lnTo>
                    <a:lnTo>
                      <a:pt x="1324" y="381"/>
                    </a:lnTo>
                    <a:lnTo>
                      <a:pt x="1303" y="373"/>
                    </a:lnTo>
                    <a:lnTo>
                      <a:pt x="1284" y="363"/>
                    </a:lnTo>
                    <a:lnTo>
                      <a:pt x="1267" y="352"/>
                    </a:lnTo>
                    <a:lnTo>
                      <a:pt x="1251" y="340"/>
                    </a:lnTo>
                    <a:lnTo>
                      <a:pt x="1236" y="329"/>
                    </a:lnTo>
                    <a:lnTo>
                      <a:pt x="1223" y="314"/>
                    </a:lnTo>
                    <a:lnTo>
                      <a:pt x="1211" y="299"/>
                    </a:lnTo>
                    <a:lnTo>
                      <a:pt x="1202" y="282"/>
                    </a:lnTo>
                    <a:lnTo>
                      <a:pt x="1194" y="266"/>
                    </a:lnTo>
                    <a:lnTo>
                      <a:pt x="1188" y="248"/>
                    </a:lnTo>
                    <a:lnTo>
                      <a:pt x="1185" y="230"/>
                    </a:lnTo>
                    <a:lnTo>
                      <a:pt x="1184" y="210"/>
                    </a:lnTo>
                    <a:lnTo>
                      <a:pt x="1184" y="210"/>
                    </a:lnTo>
                    <a:lnTo>
                      <a:pt x="1184" y="194"/>
                    </a:lnTo>
                    <a:lnTo>
                      <a:pt x="1187" y="179"/>
                    </a:lnTo>
                    <a:lnTo>
                      <a:pt x="1191" y="166"/>
                    </a:lnTo>
                    <a:lnTo>
                      <a:pt x="1196" y="152"/>
                    </a:lnTo>
                    <a:lnTo>
                      <a:pt x="1202" y="140"/>
                    </a:lnTo>
                    <a:lnTo>
                      <a:pt x="1209" y="130"/>
                    </a:lnTo>
                    <a:lnTo>
                      <a:pt x="1217" y="121"/>
                    </a:lnTo>
                    <a:lnTo>
                      <a:pt x="1224" y="112"/>
                    </a:lnTo>
                    <a:lnTo>
                      <a:pt x="1239" y="98"/>
                    </a:lnTo>
                    <a:lnTo>
                      <a:pt x="1251" y="89"/>
                    </a:lnTo>
                    <a:lnTo>
                      <a:pt x="1264" y="82"/>
                    </a:lnTo>
                    <a:lnTo>
                      <a:pt x="1264" y="82"/>
                    </a:lnTo>
                    <a:lnTo>
                      <a:pt x="1275" y="76"/>
                    </a:lnTo>
                    <a:lnTo>
                      <a:pt x="1282" y="70"/>
                    </a:lnTo>
                    <a:lnTo>
                      <a:pt x="1290" y="64"/>
                    </a:lnTo>
                    <a:lnTo>
                      <a:pt x="1296" y="56"/>
                    </a:lnTo>
                    <a:lnTo>
                      <a:pt x="1300" y="50"/>
                    </a:lnTo>
                    <a:lnTo>
                      <a:pt x="1303" y="43"/>
                    </a:lnTo>
                    <a:lnTo>
                      <a:pt x="1305" y="37"/>
                    </a:lnTo>
                    <a:lnTo>
                      <a:pt x="1305" y="30"/>
                    </a:lnTo>
                    <a:lnTo>
                      <a:pt x="1303" y="24"/>
                    </a:lnTo>
                    <a:lnTo>
                      <a:pt x="1300" y="18"/>
                    </a:lnTo>
                    <a:lnTo>
                      <a:pt x="1296" y="13"/>
                    </a:lnTo>
                    <a:lnTo>
                      <a:pt x="1290" y="9"/>
                    </a:lnTo>
                    <a:lnTo>
                      <a:pt x="1282" y="6"/>
                    </a:lnTo>
                    <a:lnTo>
                      <a:pt x="1273" y="3"/>
                    </a:lnTo>
                    <a:lnTo>
                      <a:pt x="1263" y="1"/>
                    </a:lnTo>
                    <a:lnTo>
                      <a:pt x="1252" y="0"/>
                    </a:lnTo>
                    <a:lnTo>
                      <a:pt x="396" y="0"/>
                    </a:lnTo>
                    <a:lnTo>
                      <a:pt x="396" y="454"/>
                    </a:lnTo>
                    <a:lnTo>
                      <a:pt x="394" y="454"/>
                    </a:lnTo>
                    <a:lnTo>
                      <a:pt x="394" y="856"/>
                    </a:lnTo>
                    <a:lnTo>
                      <a:pt x="394" y="856"/>
                    </a:lnTo>
                    <a:lnTo>
                      <a:pt x="394" y="868"/>
                    </a:lnTo>
                    <a:lnTo>
                      <a:pt x="391" y="880"/>
                    </a:lnTo>
                    <a:lnTo>
                      <a:pt x="388" y="889"/>
                    </a:lnTo>
                    <a:lnTo>
                      <a:pt x="384" y="897"/>
                    </a:lnTo>
                    <a:lnTo>
                      <a:pt x="384" y="897"/>
                    </a:lnTo>
                    <a:lnTo>
                      <a:pt x="378" y="904"/>
                    </a:lnTo>
                    <a:lnTo>
                      <a:pt x="369" y="909"/>
                    </a:lnTo>
                    <a:lnTo>
                      <a:pt x="360" y="909"/>
                    </a:lnTo>
                    <a:lnTo>
                      <a:pt x="350" y="907"/>
                    </a:lnTo>
                    <a:lnTo>
                      <a:pt x="341" y="903"/>
                    </a:lnTo>
                    <a:lnTo>
                      <a:pt x="330" y="894"/>
                    </a:lnTo>
                    <a:lnTo>
                      <a:pt x="321" y="883"/>
                    </a:lnTo>
                    <a:lnTo>
                      <a:pt x="314" y="868"/>
                    </a:lnTo>
                    <a:lnTo>
                      <a:pt x="314" y="868"/>
                    </a:lnTo>
                    <a:lnTo>
                      <a:pt x="306" y="855"/>
                    </a:lnTo>
                    <a:lnTo>
                      <a:pt x="296" y="843"/>
                    </a:lnTo>
                    <a:lnTo>
                      <a:pt x="282" y="828"/>
                    </a:lnTo>
                    <a:lnTo>
                      <a:pt x="273" y="820"/>
                    </a:lnTo>
                    <a:lnTo>
                      <a:pt x="264" y="813"/>
                    </a:lnTo>
                    <a:lnTo>
                      <a:pt x="254" y="807"/>
                    </a:lnTo>
                    <a:lnTo>
                      <a:pt x="242" y="801"/>
                    </a:lnTo>
                    <a:lnTo>
                      <a:pt x="230" y="795"/>
                    </a:lnTo>
                    <a:lnTo>
                      <a:pt x="215" y="790"/>
                    </a:lnTo>
                    <a:lnTo>
                      <a:pt x="200" y="789"/>
                    </a:lnTo>
                    <a:lnTo>
                      <a:pt x="184" y="787"/>
                    </a:lnTo>
                    <a:lnTo>
                      <a:pt x="184" y="787"/>
                    </a:lnTo>
                    <a:lnTo>
                      <a:pt x="166" y="789"/>
                    </a:lnTo>
                    <a:lnTo>
                      <a:pt x="146" y="792"/>
                    </a:lnTo>
                    <a:lnTo>
                      <a:pt x="128" y="798"/>
                    </a:lnTo>
                    <a:lnTo>
                      <a:pt x="112" y="805"/>
                    </a:lnTo>
                    <a:lnTo>
                      <a:pt x="95" y="816"/>
                    </a:lnTo>
                    <a:lnTo>
                      <a:pt x="81" y="826"/>
                    </a:lnTo>
                    <a:lnTo>
                      <a:pt x="67" y="840"/>
                    </a:lnTo>
                    <a:lnTo>
                      <a:pt x="54" y="855"/>
                    </a:lnTo>
                    <a:lnTo>
                      <a:pt x="42" y="871"/>
                    </a:lnTo>
                    <a:lnTo>
                      <a:pt x="31" y="889"/>
                    </a:lnTo>
                    <a:lnTo>
                      <a:pt x="22" y="907"/>
                    </a:lnTo>
                    <a:lnTo>
                      <a:pt x="15" y="928"/>
                    </a:lnTo>
                    <a:lnTo>
                      <a:pt x="7" y="949"/>
                    </a:lnTo>
                    <a:lnTo>
                      <a:pt x="3" y="971"/>
                    </a:lnTo>
                    <a:lnTo>
                      <a:pt x="1" y="994"/>
                    </a:lnTo>
                    <a:lnTo>
                      <a:pt x="0" y="1018"/>
                    </a:lnTo>
                    <a:lnTo>
                      <a:pt x="0" y="1018"/>
                    </a:lnTo>
                    <a:lnTo>
                      <a:pt x="1" y="1040"/>
                    </a:lnTo>
                    <a:lnTo>
                      <a:pt x="3" y="1064"/>
                    </a:lnTo>
                    <a:lnTo>
                      <a:pt x="7" y="1085"/>
                    </a:lnTo>
                    <a:lnTo>
                      <a:pt x="15" y="1106"/>
                    </a:lnTo>
                    <a:lnTo>
                      <a:pt x="22" y="1127"/>
                    </a:lnTo>
                    <a:lnTo>
                      <a:pt x="31" y="1145"/>
                    </a:lnTo>
                    <a:lnTo>
                      <a:pt x="42" y="1163"/>
                    </a:lnTo>
                    <a:lnTo>
                      <a:pt x="54" y="1179"/>
                    </a:lnTo>
                    <a:lnTo>
                      <a:pt x="67" y="1194"/>
                    </a:lnTo>
                    <a:lnTo>
                      <a:pt x="81" y="1208"/>
                    </a:lnTo>
                    <a:lnTo>
                      <a:pt x="95" y="1219"/>
                    </a:lnTo>
                    <a:lnTo>
                      <a:pt x="112" y="1228"/>
                    </a:lnTo>
                    <a:lnTo>
                      <a:pt x="128" y="1236"/>
                    </a:lnTo>
                    <a:lnTo>
                      <a:pt x="146" y="1242"/>
                    </a:lnTo>
                    <a:lnTo>
                      <a:pt x="166" y="1245"/>
                    </a:lnTo>
                    <a:lnTo>
                      <a:pt x="184" y="1246"/>
                    </a:lnTo>
                    <a:lnTo>
                      <a:pt x="184" y="1246"/>
                    </a:lnTo>
                    <a:lnTo>
                      <a:pt x="200" y="1245"/>
                    </a:lnTo>
                    <a:lnTo>
                      <a:pt x="215" y="1243"/>
                    </a:lnTo>
                    <a:lnTo>
                      <a:pt x="230" y="1239"/>
                    </a:lnTo>
                    <a:lnTo>
                      <a:pt x="242" y="1234"/>
                    </a:lnTo>
                    <a:lnTo>
                      <a:pt x="254" y="1228"/>
                    </a:lnTo>
                    <a:lnTo>
                      <a:pt x="264" y="1221"/>
                    </a:lnTo>
                    <a:lnTo>
                      <a:pt x="273" y="1213"/>
                    </a:lnTo>
                    <a:lnTo>
                      <a:pt x="282" y="1206"/>
                    </a:lnTo>
                    <a:lnTo>
                      <a:pt x="296" y="1191"/>
                    </a:lnTo>
                    <a:lnTo>
                      <a:pt x="306" y="1179"/>
                    </a:lnTo>
                    <a:lnTo>
                      <a:pt x="314" y="1166"/>
                    </a:lnTo>
                    <a:lnTo>
                      <a:pt x="314" y="1166"/>
                    </a:lnTo>
                    <a:lnTo>
                      <a:pt x="321" y="1152"/>
                    </a:lnTo>
                    <a:lnTo>
                      <a:pt x="330" y="1140"/>
                    </a:lnTo>
                    <a:lnTo>
                      <a:pt x="341" y="1131"/>
                    </a:lnTo>
                    <a:lnTo>
                      <a:pt x="350" y="1127"/>
                    </a:lnTo>
                    <a:lnTo>
                      <a:pt x="360" y="1125"/>
                    </a:lnTo>
                    <a:lnTo>
                      <a:pt x="369" y="1127"/>
                    </a:lnTo>
                    <a:lnTo>
                      <a:pt x="378" y="1130"/>
                    </a:lnTo>
                    <a:lnTo>
                      <a:pt x="384" y="1137"/>
                    </a:lnTo>
                    <a:lnTo>
                      <a:pt x="384" y="1137"/>
                    </a:lnTo>
                    <a:lnTo>
                      <a:pt x="388" y="1145"/>
                    </a:lnTo>
                    <a:lnTo>
                      <a:pt x="391" y="1154"/>
                    </a:lnTo>
                    <a:lnTo>
                      <a:pt x="394" y="1166"/>
                    </a:lnTo>
                    <a:lnTo>
                      <a:pt x="394" y="1178"/>
                    </a:lnTo>
                    <a:lnTo>
                      <a:pt x="394" y="1429"/>
                    </a:lnTo>
                    <a:lnTo>
                      <a:pt x="396" y="1429"/>
                    </a:lnTo>
                    <a:lnTo>
                      <a:pt x="396" y="1976"/>
                    </a:lnTo>
                    <a:lnTo>
                      <a:pt x="1199" y="1976"/>
                    </a:lnTo>
                    <a:lnTo>
                      <a:pt x="1199" y="1976"/>
                    </a:lnTo>
                    <a:lnTo>
                      <a:pt x="1209" y="1976"/>
                    </a:lnTo>
                    <a:lnTo>
                      <a:pt x="1220" y="1973"/>
                    </a:lnTo>
                    <a:lnTo>
                      <a:pt x="1229" y="1971"/>
                    </a:lnTo>
                    <a:lnTo>
                      <a:pt x="1236" y="1967"/>
                    </a:lnTo>
                    <a:lnTo>
                      <a:pt x="1242" y="1962"/>
                    </a:lnTo>
                    <a:lnTo>
                      <a:pt x="1246" y="1958"/>
                    </a:lnTo>
                    <a:lnTo>
                      <a:pt x="1249" y="1952"/>
                    </a:lnTo>
                    <a:lnTo>
                      <a:pt x="1251" y="1946"/>
                    </a:lnTo>
                    <a:lnTo>
                      <a:pt x="1251" y="1940"/>
                    </a:lnTo>
                    <a:lnTo>
                      <a:pt x="1249" y="1933"/>
                    </a:lnTo>
                    <a:lnTo>
                      <a:pt x="1246" y="1927"/>
                    </a:lnTo>
                    <a:lnTo>
                      <a:pt x="1242" y="1919"/>
                    </a:lnTo>
                    <a:lnTo>
                      <a:pt x="1236" y="1913"/>
                    </a:lnTo>
                    <a:lnTo>
                      <a:pt x="1229" y="1906"/>
                    </a:lnTo>
                    <a:lnTo>
                      <a:pt x="1220" y="1900"/>
                    </a:lnTo>
                    <a:lnTo>
                      <a:pt x="1211" y="1894"/>
                    </a:lnTo>
                    <a:lnTo>
                      <a:pt x="1211" y="1894"/>
                    </a:lnTo>
                    <a:lnTo>
                      <a:pt x="1197" y="1886"/>
                    </a:lnTo>
                    <a:lnTo>
                      <a:pt x="1185" y="1877"/>
                    </a:lnTo>
                    <a:lnTo>
                      <a:pt x="1170" y="1864"/>
                    </a:lnTo>
                    <a:lnTo>
                      <a:pt x="1163" y="1855"/>
                    </a:lnTo>
                    <a:lnTo>
                      <a:pt x="1155" y="1846"/>
                    </a:lnTo>
                    <a:lnTo>
                      <a:pt x="1148" y="1835"/>
                    </a:lnTo>
                    <a:lnTo>
                      <a:pt x="1142" y="1823"/>
                    </a:lnTo>
                    <a:lnTo>
                      <a:pt x="1137" y="1810"/>
                    </a:lnTo>
                    <a:lnTo>
                      <a:pt x="1133" y="1796"/>
                    </a:lnTo>
                    <a:lnTo>
                      <a:pt x="1130" y="1782"/>
                    </a:lnTo>
                    <a:lnTo>
                      <a:pt x="1130" y="1765"/>
                    </a:lnTo>
                    <a:lnTo>
                      <a:pt x="1130" y="1765"/>
                    </a:lnTo>
                    <a:lnTo>
                      <a:pt x="1131" y="1746"/>
                    </a:lnTo>
                    <a:lnTo>
                      <a:pt x="1134" y="1728"/>
                    </a:lnTo>
                    <a:lnTo>
                      <a:pt x="1140" y="1710"/>
                    </a:lnTo>
                    <a:lnTo>
                      <a:pt x="1148" y="1693"/>
                    </a:lnTo>
                    <a:lnTo>
                      <a:pt x="1157" y="1677"/>
                    </a:lnTo>
                    <a:lnTo>
                      <a:pt x="1169" y="1662"/>
                    </a:lnTo>
                    <a:lnTo>
                      <a:pt x="1182" y="1648"/>
                    </a:lnTo>
                    <a:lnTo>
                      <a:pt x="1197" y="1635"/>
                    </a:lnTo>
                    <a:lnTo>
                      <a:pt x="1214" y="1623"/>
                    </a:lnTo>
                    <a:lnTo>
                      <a:pt x="1230" y="1613"/>
                    </a:lnTo>
                    <a:lnTo>
                      <a:pt x="1249" y="1604"/>
                    </a:lnTo>
                    <a:lnTo>
                      <a:pt x="1269" y="1595"/>
                    </a:lnTo>
                    <a:lnTo>
                      <a:pt x="1291" y="1589"/>
                    </a:lnTo>
                    <a:lnTo>
                      <a:pt x="1312" y="1584"/>
                    </a:lnTo>
                    <a:lnTo>
                      <a:pt x="1336" y="1581"/>
                    </a:lnTo>
                    <a:lnTo>
                      <a:pt x="1359" y="1581"/>
                    </a:lnTo>
                    <a:lnTo>
                      <a:pt x="1359" y="1581"/>
                    </a:lnTo>
                    <a:lnTo>
                      <a:pt x="1382" y="1581"/>
                    </a:lnTo>
                    <a:lnTo>
                      <a:pt x="1405" y="1584"/>
                    </a:lnTo>
                    <a:lnTo>
                      <a:pt x="1427" y="1589"/>
                    </a:lnTo>
                    <a:lnTo>
                      <a:pt x="1448" y="1595"/>
                    </a:lnTo>
                    <a:lnTo>
                      <a:pt x="1468" y="1604"/>
                    </a:lnTo>
                    <a:lnTo>
                      <a:pt x="1487" y="1613"/>
                    </a:lnTo>
                    <a:lnTo>
                      <a:pt x="1505" y="1623"/>
                    </a:lnTo>
                    <a:lnTo>
                      <a:pt x="1521" y="1635"/>
                    </a:lnTo>
                    <a:lnTo>
                      <a:pt x="1536" y="1648"/>
                    </a:lnTo>
                    <a:lnTo>
                      <a:pt x="1548" y="1662"/>
                    </a:lnTo>
                    <a:lnTo>
                      <a:pt x="1560" y="1677"/>
                    </a:lnTo>
                    <a:lnTo>
                      <a:pt x="1571" y="1693"/>
                    </a:lnTo>
                    <a:lnTo>
                      <a:pt x="1578" y="1710"/>
                    </a:lnTo>
                    <a:lnTo>
                      <a:pt x="1584" y="1728"/>
                    </a:lnTo>
                    <a:lnTo>
                      <a:pt x="1587" y="1746"/>
                    </a:lnTo>
                    <a:lnTo>
                      <a:pt x="1589" y="1765"/>
                    </a:lnTo>
                    <a:lnTo>
                      <a:pt x="1589" y="1765"/>
                    </a:lnTo>
                    <a:lnTo>
                      <a:pt x="1587" y="1782"/>
                    </a:lnTo>
                    <a:lnTo>
                      <a:pt x="1584" y="1796"/>
                    </a:lnTo>
                    <a:lnTo>
                      <a:pt x="1581" y="1810"/>
                    </a:lnTo>
                    <a:lnTo>
                      <a:pt x="1575" y="1823"/>
                    </a:lnTo>
                    <a:lnTo>
                      <a:pt x="1569" y="1835"/>
                    </a:lnTo>
                    <a:lnTo>
                      <a:pt x="1563" y="1846"/>
                    </a:lnTo>
                    <a:lnTo>
                      <a:pt x="1556" y="1855"/>
                    </a:lnTo>
                    <a:lnTo>
                      <a:pt x="1548" y="1864"/>
                    </a:lnTo>
                    <a:lnTo>
                      <a:pt x="1533" y="1877"/>
                    </a:lnTo>
                    <a:lnTo>
                      <a:pt x="1520" y="1886"/>
                    </a:lnTo>
                    <a:lnTo>
                      <a:pt x="1508" y="1894"/>
                    </a:lnTo>
                    <a:lnTo>
                      <a:pt x="1508" y="1894"/>
                    </a:lnTo>
                    <a:lnTo>
                      <a:pt x="1498" y="1900"/>
                    </a:lnTo>
                    <a:lnTo>
                      <a:pt x="1489" y="1906"/>
                    </a:lnTo>
                    <a:lnTo>
                      <a:pt x="1481" y="1913"/>
                    </a:lnTo>
                    <a:lnTo>
                      <a:pt x="1475" y="1919"/>
                    </a:lnTo>
                    <a:lnTo>
                      <a:pt x="1471" y="1927"/>
                    </a:lnTo>
                    <a:lnTo>
                      <a:pt x="1468" y="1933"/>
                    </a:lnTo>
                    <a:lnTo>
                      <a:pt x="1468" y="1940"/>
                    </a:lnTo>
                    <a:lnTo>
                      <a:pt x="1468" y="1946"/>
                    </a:lnTo>
                    <a:lnTo>
                      <a:pt x="1469" y="1952"/>
                    </a:lnTo>
                    <a:lnTo>
                      <a:pt x="1472" y="1958"/>
                    </a:lnTo>
                    <a:lnTo>
                      <a:pt x="1477" y="1962"/>
                    </a:lnTo>
                    <a:lnTo>
                      <a:pt x="1483" y="1967"/>
                    </a:lnTo>
                    <a:lnTo>
                      <a:pt x="1489" y="1971"/>
                    </a:lnTo>
                    <a:lnTo>
                      <a:pt x="1498" y="1973"/>
                    </a:lnTo>
                    <a:lnTo>
                      <a:pt x="1508" y="1976"/>
                    </a:lnTo>
                    <a:lnTo>
                      <a:pt x="1520" y="1976"/>
                    </a:lnTo>
                    <a:lnTo>
                      <a:pt x="2375" y="1976"/>
                    </a:lnTo>
                    <a:lnTo>
                      <a:pt x="2375" y="1521"/>
                    </a:lnTo>
                    <a:lnTo>
                      <a:pt x="2376" y="1521"/>
                    </a:lnTo>
                    <a:lnTo>
                      <a:pt x="2376" y="1119"/>
                    </a:lnTo>
                    <a:lnTo>
                      <a:pt x="2376" y="1119"/>
                    </a:lnTo>
                    <a:lnTo>
                      <a:pt x="2378" y="1107"/>
                    </a:lnTo>
                    <a:lnTo>
                      <a:pt x="2379" y="1097"/>
                    </a:lnTo>
                    <a:lnTo>
                      <a:pt x="2382" y="1086"/>
                    </a:lnTo>
                    <a:lnTo>
                      <a:pt x="2387" y="1079"/>
                    </a:lnTo>
                    <a:lnTo>
                      <a:pt x="2387" y="1079"/>
                    </a:lnTo>
                    <a:lnTo>
                      <a:pt x="2394" y="1073"/>
                    </a:lnTo>
                    <a:lnTo>
                      <a:pt x="2403" y="1068"/>
                    </a:lnTo>
                    <a:lnTo>
                      <a:pt x="2412" y="1067"/>
                    </a:lnTo>
                    <a:lnTo>
                      <a:pt x="2421" y="1068"/>
                    </a:lnTo>
                    <a:lnTo>
                      <a:pt x="2432" y="1074"/>
                    </a:lnTo>
                    <a:lnTo>
                      <a:pt x="2441" y="1082"/>
                    </a:lnTo>
                    <a:lnTo>
                      <a:pt x="2450" y="1094"/>
                    </a:lnTo>
                    <a:lnTo>
                      <a:pt x="2459" y="1107"/>
                    </a:lnTo>
                    <a:lnTo>
                      <a:pt x="2459" y="1107"/>
                    </a:lnTo>
                    <a:lnTo>
                      <a:pt x="2466" y="1121"/>
                    </a:lnTo>
                    <a:lnTo>
                      <a:pt x="2475" y="1133"/>
                    </a:lnTo>
                    <a:lnTo>
                      <a:pt x="2489" y="1148"/>
                    </a:lnTo>
                    <a:lnTo>
                      <a:pt x="2498" y="1155"/>
                    </a:lnTo>
                    <a:lnTo>
                      <a:pt x="2507" y="1163"/>
                    </a:lnTo>
                    <a:lnTo>
                      <a:pt x="2518" y="1170"/>
                    </a:lnTo>
                    <a:lnTo>
                      <a:pt x="2529" y="1176"/>
                    </a:lnTo>
                    <a:lnTo>
                      <a:pt x="2542" y="1181"/>
                    </a:lnTo>
                    <a:lnTo>
                      <a:pt x="2556" y="1185"/>
                    </a:lnTo>
                    <a:lnTo>
                      <a:pt x="2571" y="1188"/>
                    </a:lnTo>
                    <a:lnTo>
                      <a:pt x="2587" y="1188"/>
                    </a:lnTo>
                    <a:lnTo>
                      <a:pt x="2587" y="1188"/>
                    </a:lnTo>
                    <a:lnTo>
                      <a:pt x="2607" y="1187"/>
                    </a:lnTo>
                    <a:lnTo>
                      <a:pt x="2625" y="1184"/>
                    </a:lnTo>
                    <a:lnTo>
                      <a:pt x="2643" y="1178"/>
                    </a:lnTo>
                    <a:lnTo>
                      <a:pt x="2659" y="1170"/>
                    </a:lnTo>
                    <a:lnTo>
                      <a:pt x="2675" y="1161"/>
                    </a:lnTo>
                    <a:lnTo>
                      <a:pt x="2690" y="1149"/>
                    </a:lnTo>
                    <a:lnTo>
                      <a:pt x="2705" y="1136"/>
                    </a:lnTo>
                    <a:lnTo>
                      <a:pt x="2719" y="1121"/>
                    </a:lnTo>
                    <a:lnTo>
                      <a:pt x="2729" y="1104"/>
                    </a:lnTo>
                    <a:lnTo>
                      <a:pt x="2741" y="1088"/>
                    </a:lnTo>
                    <a:lnTo>
                      <a:pt x="2750" y="1068"/>
                    </a:lnTo>
                    <a:lnTo>
                      <a:pt x="2758" y="1048"/>
                    </a:lnTo>
                    <a:lnTo>
                      <a:pt x="2764" y="1027"/>
                    </a:lnTo>
                    <a:lnTo>
                      <a:pt x="2768" y="1006"/>
                    </a:lnTo>
                    <a:lnTo>
                      <a:pt x="2771" y="982"/>
                    </a:lnTo>
                    <a:lnTo>
                      <a:pt x="2773" y="959"/>
                    </a:lnTo>
                    <a:lnTo>
                      <a:pt x="2773" y="959"/>
                    </a:lnTo>
                    <a:lnTo>
                      <a:pt x="2771" y="935"/>
                    </a:lnTo>
                    <a:lnTo>
                      <a:pt x="2768" y="913"/>
                    </a:lnTo>
                    <a:lnTo>
                      <a:pt x="2764" y="891"/>
                    </a:lnTo>
                    <a:lnTo>
                      <a:pt x="2758" y="870"/>
                    </a:lnTo>
                    <a:lnTo>
                      <a:pt x="2750" y="850"/>
                    </a:lnTo>
                    <a:lnTo>
                      <a:pt x="2741" y="831"/>
                    </a:lnTo>
                    <a:lnTo>
                      <a:pt x="2729" y="813"/>
                    </a:lnTo>
                    <a:lnTo>
                      <a:pt x="2719" y="796"/>
                    </a:lnTo>
                    <a:lnTo>
                      <a:pt x="2705" y="781"/>
                    </a:lnTo>
                    <a:lnTo>
                      <a:pt x="2690" y="768"/>
                    </a:lnTo>
                    <a:lnTo>
                      <a:pt x="2675" y="758"/>
                    </a:lnTo>
                    <a:lnTo>
                      <a:pt x="2659" y="747"/>
                    </a:lnTo>
                    <a:lnTo>
                      <a:pt x="2643" y="740"/>
                    </a:lnTo>
                    <a:lnTo>
                      <a:pt x="2625" y="734"/>
                    </a:lnTo>
                    <a:lnTo>
                      <a:pt x="2607" y="731"/>
                    </a:lnTo>
                    <a:lnTo>
                      <a:pt x="2587" y="729"/>
                    </a:lnTo>
                    <a:lnTo>
                      <a:pt x="2587" y="729"/>
                    </a:lnTo>
                    <a:close/>
                  </a:path>
                </a:pathLst>
              </a:custGeom>
              <a:grpFill/>
              <a:ln w="28575">
                <a:noFill/>
                <a:prstDash val="solid"/>
                <a:round/>
                <a:headEnd/>
                <a:tailEnd/>
              </a:ln>
              <a:effectLst/>
              <a:sp3d>
                <a:bevelT w="139700" h="139700"/>
              </a:sp3d>
            </p:spPr>
            <p:txBody>
              <a:bodyPr anchor="ctr"/>
              <a:lstStyle/>
              <a:p>
                <a:pPr algn="ctr" fontAlgn="auto">
                  <a:spcBef>
                    <a:spcPts val="0"/>
                  </a:spcBef>
                  <a:spcAft>
                    <a:spcPts val="0"/>
                  </a:spcAft>
                  <a:defRPr/>
                </a:pPr>
                <a:endParaRPr lang="en-GB" sz="1000" b="1" dirty="0">
                  <a:latin typeface="Arial" pitchFamily="34" charset="0"/>
                  <a:cs typeface="Arial" pitchFamily="34" charset="0"/>
                </a:endParaRPr>
              </a:p>
            </p:txBody>
          </p:sp>
        </p:grpSp>
        <p:sp>
          <p:nvSpPr>
            <p:cNvPr id="24" name="矩形 69"/>
            <p:cNvSpPr/>
            <p:nvPr/>
          </p:nvSpPr>
          <p:spPr>
            <a:xfrm>
              <a:off x="9567632" y="5010438"/>
              <a:ext cx="5632591" cy="372296"/>
            </a:xfrm>
            <a:prstGeom prst="rect">
              <a:avLst/>
            </a:prstGeom>
            <a:solidFill>
              <a:schemeClr val="bg1">
                <a:lumMod val="75000"/>
              </a:schemeClr>
            </a:solidFill>
          </p:spPr>
          <p:txBody>
            <a:bodyPr wrap="square" lIns="0" tIns="0" rIns="0" bIns="0">
              <a:spAutoFit/>
            </a:bodyPr>
            <a:lstStyle/>
            <a:p>
              <a:pPr algn="ctr">
                <a:buNone/>
              </a:pPr>
              <a:r>
                <a:rPr lang="en-US" altLang="zh-CN" sz="1200" b="1" dirty="0" smtClean="0">
                  <a:latin typeface="Arial" pitchFamily="34" charset="0"/>
                  <a:cs typeface="Arial" pitchFamily="34" charset="0"/>
                </a:rPr>
                <a:t>Smart City Intelligence</a:t>
              </a:r>
              <a:endParaRPr lang="en-US" altLang="zh-CN" sz="1200" b="1" dirty="0">
                <a:latin typeface="Arial" pitchFamily="34" charset="0"/>
                <a:cs typeface="Arial" pitchFamily="34" charset="0"/>
              </a:endParaRPr>
            </a:p>
          </p:txBody>
        </p:sp>
        <p:sp>
          <p:nvSpPr>
            <p:cNvPr id="34" name="Freeform 5"/>
            <p:cNvSpPr>
              <a:spLocks/>
            </p:cNvSpPr>
            <p:nvPr/>
          </p:nvSpPr>
          <p:spPr bwMode="auto">
            <a:xfrm>
              <a:off x="5636481" y="4548945"/>
              <a:ext cx="3315702" cy="2698168"/>
            </a:xfrm>
            <a:custGeom>
              <a:avLst/>
              <a:gdLst>
                <a:gd name="T0" fmla="*/ 1810 w 1979"/>
                <a:gd name="T1" fmla="*/ 795 h 2378"/>
                <a:gd name="T2" fmla="*/ 1859 w 1979"/>
                <a:gd name="T3" fmla="*/ 816 h 2378"/>
                <a:gd name="T4" fmla="*/ 1901 w 1979"/>
                <a:gd name="T5" fmla="*/ 859 h 2378"/>
                <a:gd name="T6" fmla="*/ 1925 w 1979"/>
                <a:gd name="T7" fmla="*/ 897 h 2378"/>
                <a:gd name="T8" fmla="*/ 1964 w 1979"/>
                <a:gd name="T9" fmla="*/ 912 h 2378"/>
                <a:gd name="T10" fmla="*/ 1131 w 1979"/>
                <a:gd name="T11" fmla="*/ 0 h 2378"/>
                <a:gd name="T12" fmla="*/ 1125 w 1979"/>
                <a:gd name="T13" fmla="*/ 24 h 2378"/>
                <a:gd name="T14" fmla="*/ 1152 w 1979"/>
                <a:gd name="T15" fmla="*/ 58 h 2378"/>
                <a:gd name="T16" fmla="*/ 1191 w 1979"/>
                <a:gd name="T17" fmla="*/ 82 h 2378"/>
                <a:gd name="T18" fmla="*/ 1229 w 1979"/>
                <a:gd name="T19" fmla="*/ 125 h 2378"/>
                <a:gd name="T20" fmla="*/ 1245 w 1979"/>
                <a:gd name="T21" fmla="*/ 178 h 2378"/>
                <a:gd name="T22" fmla="*/ 1242 w 1979"/>
                <a:gd name="T23" fmla="*/ 231 h 2378"/>
                <a:gd name="T24" fmla="*/ 1208 w 1979"/>
                <a:gd name="T25" fmla="*/ 297 h 2378"/>
                <a:gd name="T26" fmla="*/ 1145 w 1979"/>
                <a:gd name="T27" fmla="*/ 348 h 2378"/>
                <a:gd name="T28" fmla="*/ 1063 w 1979"/>
                <a:gd name="T29" fmla="*/ 375 h 2378"/>
                <a:gd name="T30" fmla="*/ 994 w 1979"/>
                <a:gd name="T31" fmla="*/ 378 h 2378"/>
                <a:gd name="T32" fmla="*/ 907 w 1979"/>
                <a:gd name="T33" fmla="*/ 357 h 2378"/>
                <a:gd name="T34" fmla="*/ 840 w 1979"/>
                <a:gd name="T35" fmla="*/ 312 h 2378"/>
                <a:gd name="T36" fmla="*/ 798 w 1979"/>
                <a:gd name="T37" fmla="*/ 249 h 2378"/>
                <a:gd name="T38" fmla="*/ 788 w 1979"/>
                <a:gd name="T39" fmla="*/ 194 h 2378"/>
                <a:gd name="T40" fmla="*/ 800 w 1979"/>
                <a:gd name="T41" fmla="*/ 136 h 2378"/>
                <a:gd name="T42" fmla="*/ 828 w 1979"/>
                <a:gd name="T43" fmla="*/ 95 h 2378"/>
                <a:gd name="T44" fmla="*/ 868 w 1979"/>
                <a:gd name="T45" fmla="*/ 65 h 2378"/>
                <a:gd name="T46" fmla="*/ 906 w 1979"/>
                <a:gd name="T47" fmla="*/ 33 h 2378"/>
                <a:gd name="T48" fmla="*/ 903 w 1979"/>
                <a:gd name="T49" fmla="*/ 0 h 2378"/>
                <a:gd name="T50" fmla="*/ 856 w 1979"/>
                <a:gd name="T51" fmla="*/ 1982 h 2378"/>
                <a:gd name="T52" fmla="*/ 894 w 1979"/>
                <a:gd name="T53" fmla="*/ 1991 h 2378"/>
                <a:gd name="T54" fmla="*/ 909 w 1979"/>
                <a:gd name="T55" fmla="*/ 2013 h 2378"/>
                <a:gd name="T56" fmla="*/ 900 w 1979"/>
                <a:gd name="T57" fmla="*/ 2039 h 2378"/>
                <a:gd name="T58" fmla="*/ 868 w 1979"/>
                <a:gd name="T59" fmla="*/ 2064 h 2378"/>
                <a:gd name="T60" fmla="*/ 828 w 1979"/>
                <a:gd name="T61" fmla="*/ 2095 h 2378"/>
                <a:gd name="T62" fmla="*/ 800 w 1979"/>
                <a:gd name="T63" fmla="*/ 2134 h 2378"/>
                <a:gd name="T64" fmla="*/ 788 w 1979"/>
                <a:gd name="T65" fmla="*/ 2193 h 2378"/>
                <a:gd name="T66" fmla="*/ 798 w 1979"/>
                <a:gd name="T67" fmla="*/ 2248 h 2378"/>
                <a:gd name="T68" fmla="*/ 840 w 1979"/>
                <a:gd name="T69" fmla="*/ 2311 h 2378"/>
                <a:gd name="T70" fmla="*/ 907 w 1979"/>
                <a:gd name="T71" fmla="*/ 2356 h 2378"/>
                <a:gd name="T72" fmla="*/ 994 w 1979"/>
                <a:gd name="T73" fmla="*/ 2376 h 2378"/>
                <a:gd name="T74" fmla="*/ 1063 w 1979"/>
                <a:gd name="T75" fmla="*/ 2374 h 2378"/>
                <a:gd name="T76" fmla="*/ 1145 w 1979"/>
                <a:gd name="T77" fmla="*/ 2347 h 2378"/>
                <a:gd name="T78" fmla="*/ 1206 w 1979"/>
                <a:gd name="T79" fmla="*/ 2296 h 2378"/>
                <a:gd name="T80" fmla="*/ 1242 w 1979"/>
                <a:gd name="T81" fmla="*/ 2230 h 2378"/>
                <a:gd name="T82" fmla="*/ 1245 w 1979"/>
                <a:gd name="T83" fmla="*/ 2178 h 2378"/>
                <a:gd name="T84" fmla="*/ 1227 w 1979"/>
                <a:gd name="T85" fmla="*/ 2124 h 2378"/>
                <a:gd name="T86" fmla="*/ 1191 w 1979"/>
                <a:gd name="T87" fmla="*/ 2081 h 2378"/>
                <a:gd name="T88" fmla="*/ 1155 w 1979"/>
                <a:gd name="T89" fmla="*/ 2058 h 2378"/>
                <a:gd name="T90" fmla="*/ 1128 w 1979"/>
                <a:gd name="T91" fmla="*/ 2033 h 2378"/>
                <a:gd name="T92" fmla="*/ 1127 w 1979"/>
                <a:gd name="T93" fmla="*/ 2006 h 2378"/>
                <a:gd name="T94" fmla="*/ 1146 w 1979"/>
                <a:gd name="T95" fmla="*/ 1988 h 2378"/>
                <a:gd name="T96" fmla="*/ 1979 w 1979"/>
                <a:gd name="T97" fmla="*/ 1982 h 2378"/>
                <a:gd name="T98" fmla="*/ 1964 w 1979"/>
                <a:gd name="T99" fmla="*/ 1130 h 2378"/>
                <a:gd name="T100" fmla="*/ 1925 w 1979"/>
                <a:gd name="T101" fmla="*/ 1143 h 2378"/>
                <a:gd name="T102" fmla="*/ 1901 w 1979"/>
                <a:gd name="T103" fmla="*/ 1182 h 2378"/>
                <a:gd name="T104" fmla="*/ 1859 w 1979"/>
                <a:gd name="T105" fmla="*/ 1224 h 2378"/>
                <a:gd name="T106" fmla="*/ 1810 w 1979"/>
                <a:gd name="T107" fmla="*/ 1246 h 2378"/>
                <a:gd name="T108" fmla="*/ 1759 w 1979"/>
                <a:gd name="T109" fmla="*/ 1248 h 2378"/>
                <a:gd name="T110" fmla="*/ 1690 w 1979"/>
                <a:gd name="T111" fmla="*/ 1222 h 2378"/>
                <a:gd name="T112" fmla="*/ 1637 w 1979"/>
                <a:gd name="T113" fmla="*/ 1166 h 2378"/>
                <a:gd name="T114" fmla="*/ 1602 w 1979"/>
                <a:gd name="T115" fmla="*/ 1088 h 2378"/>
                <a:gd name="T116" fmla="*/ 1595 w 1979"/>
                <a:gd name="T117" fmla="*/ 1021 h 2378"/>
                <a:gd name="T118" fmla="*/ 1610 w 1979"/>
                <a:gd name="T119" fmla="*/ 931 h 2378"/>
                <a:gd name="T120" fmla="*/ 1649 w 1979"/>
                <a:gd name="T121" fmla="*/ 858 h 2378"/>
                <a:gd name="T122" fmla="*/ 1707 w 1979"/>
                <a:gd name="T123" fmla="*/ 808 h 2378"/>
                <a:gd name="T124" fmla="*/ 1779 w 1979"/>
                <a:gd name="T125" fmla="*/ 790 h 2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79" h="2378">
                  <a:moveTo>
                    <a:pt x="1779" y="790"/>
                  </a:moveTo>
                  <a:lnTo>
                    <a:pt x="1779" y="790"/>
                  </a:lnTo>
                  <a:lnTo>
                    <a:pt x="1795" y="792"/>
                  </a:lnTo>
                  <a:lnTo>
                    <a:pt x="1810" y="795"/>
                  </a:lnTo>
                  <a:lnTo>
                    <a:pt x="1825" y="798"/>
                  </a:lnTo>
                  <a:lnTo>
                    <a:pt x="1837" y="804"/>
                  </a:lnTo>
                  <a:lnTo>
                    <a:pt x="1849" y="810"/>
                  </a:lnTo>
                  <a:lnTo>
                    <a:pt x="1859" y="816"/>
                  </a:lnTo>
                  <a:lnTo>
                    <a:pt x="1868" y="823"/>
                  </a:lnTo>
                  <a:lnTo>
                    <a:pt x="1877" y="831"/>
                  </a:lnTo>
                  <a:lnTo>
                    <a:pt x="1891" y="846"/>
                  </a:lnTo>
                  <a:lnTo>
                    <a:pt x="1901" y="859"/>
                  </a:lnTo>
                  <a:lnTo>
                    <a:pt x="1909" y="871"/>
                  </a:lnTo>
                  <a:lnTo>
                    <a:pt x="1909" y="871"/>
                  </a:lnTo>
                  <a:lnTo>
                    <a:pt x="1916" y="886"/>
                  </a:lnTo>
                  <a:lnTo>
                    <a:pt x="1925" y="897"/>
                  </a:lnTo>
                  <a:lnTo>
                    <a:pt x="1936" y="906"/>
                  </a:lnTo>
                  <a:lnTo>
                    <a:pt x="1945" y="910"/>
                  </a:lnTo>
                  <a:lnTo>
                    <a:pt x="1955" y="913"/>
                  </a:lnTo>
                  <a:lnTo>
                    <a:pt x="1964" y="912"/>
                  </a:lnTo>
                  <a:lnTo>
                    <a:pt x="1972" y="907"/>
                  </a:lnTo>
                  <a:lnTo>
                    <a:pt x="1979" y="900"/>
                  </a:lnTo>
                  <a:lnTo>
                    <a:pt x="1979" y="0"/>
                  </a:lnTo>
                  <a:lnTo>
                    <a:pt x="1131" y="0"/>
                  </a:lnTo>
                  <a:lnTo>
                    <a:pt x="1131" y="0"/>
                  </a:lnTo>
                  <a:lnTo>
                    <a:pt x="1127" y="7"/>
                  </a:lnTo>
                  <a:lnTo>
                    <a:pt x="1125" y="15"/>
                  </a:lnTo>
                  <a:lnTo>
                    <a:pt x="1125" y="24"/>
                  </a:lnTo>
                  <a:lnTo>
                    <a:pt x="1128" y="33"/>
                  </a:lnTo>
                  <a:lnTo>
                    <a:pt x="1134" y="42"/>
                  </a:lnTo>
                  <a:lnTo>
                    <a:pt x="1142" y="50"/>
                  </a:lnTo>
                  <a:lnTo>
                    <a:pt x="1152" y="58"/>
                  </a:lnTo>
                  <a:lnTo>
                    <a:pt x="1166" y="65"/>
                  </a:lnTo>
                  <a:lnTo>
                    <a:pt x="1166" y="65"/>
                  </a:lnTo>
                  <a:lnTo>
                    <a:pt x="1179" y="73"/>
                  </a:lnTo>
                  <a:lnTo>
                    <a:pt x="1191" y="82"/>
                  </a:lnTo>
                  <a:lnTo>
                    <a:pt x="1206" y="95"/>
                  </a:lnTo>
                  <a:lnTo>
                    <a:pt x="1214" y="104"/>
                  </a:lnTo>
                  <a:lnTo>
                    <a:pt x="1221" y="113"/>
                  </a:lnTo>
                  <a:lnTo>
                    <a:pt x="1229" y="125"/>
                  </a:lnTo>
                  <a:lnTo>
                    <a:pt x="1235" y="136"/>
                  </a:lnTo>
                  <a:lnTo>
                    <a:pt x="1239" y="149"/>
                  </a:lnTo>
                  <a:lnTo>
                    <a:pt x="1244" y="163"/>
                  </a:lnTo>
                  <a:lnTo>
                    <a:pt x="1245" y="178"/>
                  </a:lnTo>
                  <a:lnTo>
                    <a:pt x="1247" y="194"/>
                  </a:lnTo>
                  <a:lnTo>
                    <a:pt x="1247" y="194"/>
                  </a:lnTo>
                  <a:lnTo>
                    <a:pt x="1245" y="213"/>
                  </a:lnTo>
                  <a:lnTo>
                    <a:pt x="1242" y="231"/>
                  </a:lnTo>
                  <a:lnTo>
                    <a:pt x="1236" y="249"/>
                  </a:lnTo>
                  <a:lnTo>
                    <a:pt x="1229" y="266"/>
                  </a:lnTo>
                  <a:lnTo>
                    <a:pt x="1218" y="282"/>
                  </a:lnTo>
                  <a:lnTo>
                    <a:pt x="1208" y="297"/>
                  </a:lnTo>
                  <a:lnTo>
                    <a:pt x="1194" y="312"/>
                  </a:lnTo>
                  <a:lnTo>
                    <a:pt x="1179" y="326"/>
                  </a:lnTo>
                  <a:lnTo>
                    <a:pt x="1163" y="336"/>
                  </a:lnTo>
                  <a:lnTo>
                    <a:pt x="1145" y="348"/>
                  </a:lnTo>
                  <a:lnTo>
                    <a:pt x="1127" y="357"/>
                  </a:lnTo>
                  <a:lnTo>
                    <a:pt x="1106" y="364"/>
                  </a:lnTo>
                  <a:lnTo>
                    <a:pt x="1085" y="370"/>
                  </a:lnTo>
                  <a:lnTo>
                    <a:pt x="1063" y="375"/>
                  </a:lnTo>
                  <a:lnTo>
                    <a:pt x="1040" y="378"/>
                  </a:lnTo>
                  <a:lnTo>
                    <a:pt x="1018" y="379"/>
                  </a:lnTo>
                  <a:lnTo>
                    <a:pt x="1018" y="379"/>
                  </a:lnTo>
                  <a:lnTo>
                    <a:pt x="994" y="378"/>
                  </a:lnTo>
                  <a:lnTo>
                    <a:pt x="972" y="375"/>
                  </a:lnTo>
                  <a:lnTo>
                    <a:pt x="949" y="370"/>
                  </a:lnTo>
                  <a:lnTo>
                    <a:pt x="928" y="364"/>
                  </a:lnTo>
                  <a:lnTo>
                    <a:pt x="907" y="357"/>
                  </a:lnTo>
                  <a:lnTo>
                    <a:pt x="889" y="348"/>
                  </a:lnTo>
                  <a:lnTo>
                    <a:pt x="871" y="336"/>
                  </a:lnTo>
                  <a:lnTo>
                    <a:pt x="855" y="326"/>
                  </a:lnTo>
                  <a:lnTo>
                    <a:pt x="840" y="312"/>
                  </a:lnTo>
                  <a:lnTo>
                    <a:pt x="827" y="297"/>
                  </a:lnTo>
                  <a:lnTo>
                    <a:pt x="816" y="282"/>
                  </a:lnTo>
                  <a:lnTo>
                    <a:pt x="806" y="266"/>
                  </a:lnTo>
                  <a:lnTo>
                    <a:pt x="798" y="249"/>
                  </a:lnTo>
                  <a:lnTo>
                    <a:pt x="792" y="231"/>
                  </a:lnTo>
                  <a:lnTo>
                    <a:pt x="789" y="213"/>
                  </a:lnTo>
                  <a:lnTo>
                    <a:pt x="788" y="194"/>
                  </a:lnTo>
                  <a:lnTo>
                    <a:pt x="788" y="194"/>
                  </a:lnTo>
                  <a:lnTo>
                    <a:pt x="789" y="178"/>
                  </a:lnTo>
                  <a:lnTo>
                    <a:pt x="791" y="163"/>
                  </a:lnTo>
                  <a:lnTo>
                    <a:pt x="795" y="149"/>
                  </a:lnTo>
                  <a:lnTo>
                    <a:pt x="800" y="136"/>
                  </a:lnTo>
                  <a:lnTo>
                    <a:pt x="807" y="125"/>
                  </a:lnTo>
                  <a:lnTo>
                    <a:pt x="813" y="113"/>
                  </a:lnTo>
                  <a:lnTo>
                    <a:pt x="821" y="104"/>
                  </a:lnTo>
                  <a:lnTo>
                    <a:pt x="828" y="95"/>
                  </a:lnTo>
                  <a:lnTo>
                    <a:pt x="843" y="82"/>
                  </a:lnTo>
                  <a:lnTo>
                    <a:pt x="855" y="73"/>
                  </a:lnTo>
                  <a:lnTo>
                    <a:pt x="868" y="65"/>
                  </a:lnTo>
                  <a:lnTo>
                    <a:pt x="868" y="65"/>
                  </a:lnTo>
                  <a:lnTo>
                    <a:pt x="882" y="58"/>
                  </a:lnTo>
                  <a:lnTo>
                    <a:pt x="892" y="50"/>
                  </a:lnTo>
                  <a:lnTo>
                    <a:pt x="900" y="42"/>
                  </a:lnTo>
                  <a:lnTo>
                    <a:pt x="906" y="33"/>
                  </a:lnTo>
                  <a:lnTo>
                    <a:pt x="909" y="24"/>
                  </a:lnTo>
                  <a:lnTo>
                    <a:pt x="909" y="15"/>
                  </a:lnTo>
                  <a:lnTo>
                    <a:pt x="907" y="7"/>
                  </a:lnTo>
                  <a:lnTo>
                    <a:pt x="903" y="0"/>
                  </a:lnTo>
                  <a:lnTo>
                    <a:pt x="0" y="0"/>
                  </a:lnTo>
                  <a:lnTo>
                    <a:pt x="0" y="1982"/>
                  </a:lnTo>
                  <a:lnTo>
                    <a:pt x="856" y="1982"/>
                  </a:lnTo>
                  <a:lnTo>
                    <a:pt x="856" y="1982"/>
                  </a:lnTo>
                  <a:lnTo>
                    <a:pt x="867" y="1983"/>
                  </a:lnTo>
                  <a:lnTo>
                    <a:pt x="877" y="1985"/>
                  </a:lnTo>
                  <a:lnTo>
                    <a:pt x="886" y="1988"/>
                  </a:lnTo>
                  <a:lnTo>
                    <a:pt x="894" y="1991"/>
                  </a:lnTo>
                  <a:lnTo>
                    <a:pt x="900" y="1995"/>
                  </a:lnTo>
                  <a:lnTo>
                    <a:pt x="904" y="2001"/>
                  </a:lnTo>
                  <a:lnTo>
                    <a:pt x="907" y="2006"/>
                  </a:lnTo>
                  <a:lnTo>
                    <a:pt x="909" y="2013"/>
                  </a:lnTo>
                  <a:lnTo>
                    <a:pt x="909" y="2019"/>
                  </a:lnTo>
                  <a:lnTo>
                    <a:pt x="907" y="2025"/>
                  </a:lnTo>
                  <a:lnTo>
                    <a:pt x="904" y="2033"/>
                  </a:lnTo>
                  <a:lnTo>
                    <a:pt x="900" y="2039"/>
                  </a:lnTo>
                  <a:lnTo>
                    <a:pt x="894" y="2046"/>
                  </a:lnTo>
                  <a:lnTo>
                    <a:pt x="886" y="2052"/>
                  </a:lnTo>
                  <a:lnTo>
                    <a:pt x="877" y="2058"/>
                  </a:lnTo>
                  <a:lnTo>
                    <a:pt x="868" y="2064"/>
                  </a:lnTo>
                  <a:lnTo>
                    <a:pt x="868" y="2064"/>
                  </a:lnTo>
                  <a:lnTo>
                    <a:pt x="855" y="2072"/>
                  </a:lnTo>
                  <a:lnTo>
                    <a:pt x="843" y="2081"/>
                  </a:lnTo>
                  <a:lnTo>
                    <a:pt x="828" y="2095"/>
                  </a:lnTo>
                  <a:lnTo>
                    <a:pt x="821" y="2103"/>
                  </a:lnTo>
                  <a:lnTo>
                    <a:pt x="813" y="2113"/>
                  </a:lnTo>
                  <a:lnTo>
                    <a:pt x="806" y="2124"/>
                  </a:lnTo>
                  <a:lnTo>
                    <a:pt x="800" y="2134"/>
                  </a:lnTo>
                  <a:lnTo>
                    <a:pt x="795" y="2148"/>
                  </a:lnTo>
                  <a:lnTo>
                    <a:pt x="791" y="2161"/>
                  </a:lnTo>
                  <a:lnTo>
                    <a:pt x="788" y="2178"/>
                  </a:lnTo>
                  <a:lnTo>
                    <a:pt x="788" y="2193"/>
                  </a:lnTo>
                  <a:lnTo>
                    <a:pt x="788" y="2193"/>
                  </a:lnTo>
                  <a:lnTo>
                    <a:pt x="789" y="2212"/>
                  </a:lnTo>
                  <a:lnTo>
                    <a:pt x="792" y="2230"/>
                  </a:lnTo>
                  <a:lnTo>
                    <a:pt x="798" y="2248"/>
                  </a:lnTo>
                  <a:lnTo>
                    <a:pt x="806" y="2264"/>
                  </a:lnTo>
                  <a:lnTo>
                    <a:pt x="815" y="2281"/>
                  </a:lnTo>
                  <a:lnTo>
                    <a:pt x="827" y="2296"/>
                  </a:lnTo>
                  <a:lnTo>
                    <a:pt x="840" y="2311"/>
                  </a:lnTo>
                  <a:lnTo>
                    <a:pt x="855" y="2324"/>
                  </a:lnTo>
                  <a:lnTo>
                    <a:pt x="871" y="2336"/>
                  </a:lnTo>
                  <a:lnTo>
                    <a:pt x="888" y="2347"/>
                  </a:lnTo>
                  <a:lnTo>
                    <a:pt x="907" y="2356"/>
                  </a:lnTo>
                  <a:lnTo>
                    <a:pt x="928" y="2363"/>
                  </a:lnTo>
                  <a:lnTo>
                    <a:pt x="949" y="2369"/>
                  </a:lnTo>
                  <a:lnTo>
                    <a:pt x="970" y="2374"/>
                  </a:lnTo>
                  <a:lnTo>
                    <a:pt x="994" y="2376"/>
                  </a:lnTo>
                  <a:lnTo>
                    <a:pt x="1016" y="2378"/>
                  </a:lnTo>
                  <a:lnTo>
                    <a:pt x="1016" y="2378"/>
                  </a:lnTo>
                  <a:lnTo>
                    <a:pt x="1040" y="2376"/>
                  </a:lnTo>
                  <a:lnTo>
                    <a:pt x="1063" y="2374"/>
                  </a:lnTo>
                  <a:lnTo>
                    <a:pt x="1085" y="2369"/>
                  </a:lnTo>
                  <a:lnTo>
                    <a:pt x="1106" y="2363"/>
                  </a:lnTo>
                  <a:lnTo>
                    <a:pt x="1125" y="2356"/>
                  </a:lnTo>
                  <a:lnTo>
                    <a:pt x="1145" y="2347"/>
                  </a:lnTo>
                  <a:lnTo>
                    <a:pt x="1163" y="2336"/>
                  </a:lnTo>
                  <a:lnTo>
                    <a:pt x="1179" y="2324"/>
                  </a:lnTo>
                  <a:lnTo>
                    <a:pt x="1194" y="2311"/>
                  </a:lnTo>
                  <a:lnTo>
                    <a:pt x="1206" y="2296"/>
                  </a:lnTo>
                  <a:lnTo>
                    <a:pt x="1218" y="2281"/>
                  </a:lnTo>
                  <a:lnTo>
                    <a:pt x="1229" y="2264"/>
                  </a:lnTo>
                  <a:lnTo>
                    <a:pt x="1236" y="2248"/>
                  </a:lnTo>
                  <a:lnTo>
                    <a:pt x="1242" y="2230"/>
                  </a:lnTo>
                  <a:lnTo>
                    <a:pt x="1245" y="2212"/>
                  </a:lnTo>
                  <a:lnTo>
                    <a:pt x="1247" y="2193"/>
                  </a:lnTo>
                  <a:lnTo>
                    <a:pt x="1247" y="2193"/>
                  </a:lnTo>
                  <a:lnTo>
                    <a:pt x="1245" y="2178"/>
                  </a:lnTo>
                  <a:lnTo>
                    <a:pt x="1242" y="2161"/>
                  </a:lnTo>
                  <a:lnTo>
                    <a:pt x="1239" y="2148"/>
                  </a:lnTo>
                  <a:lnTo>
                    <a:pt x="1233" y="2134"/>
                  </a:lnTo>
                  <a:lnTo>
                    <a:pt x="1227" y="2124"/>
                  </a:lnTo>
                  <a:lnTo>
                    <a:pt x="1221" y="2113"/>
                  </a:lnTo>
                  <a:lnTo>
                    <a:pt x="1214" y="2103"/>
                  </a:lnTo>
                  <a:lnTo>
                    <a:pt x="1206" y="2095"/>
                  </a:lnTo>
                  <a:lnTo>
                    <a:pt x="1191" y="2081"/>
                  </a:lnTo>
                  <a:lnTo>
                    <a:pt x="1178" y="2072"/>
                  </a:lnTo>
                  <a:lnTo>
                    <a:pt x="1166" y="2064"/>
                  </a:lnTo>
                  <a:lnTo>
                    <a:pt x="1166" y="2064"/>
                  </a:lnTo>
                  <a:lnTo>
                    <a:pt x="1155" y="2058"/>
                  </a:lnTo>
                  <a:lnTo>
                    <a:pt x="1146" y="2052"/>
                  </a:lnTo>
                  <a:lnTo>
                    <a:pt x="1139" y="2046"/>
                  </a:lnTo>
                  <a:lnTo>
                    <a:pt x="1133" y="2039"/>
                  </a:lnTo>
                  <a:lnTo>
                    <a:pt x="1128" y="2033"/>
                  </a:lnTo>
                  <a:lnTo>
                    <a:pt x="1125" y="2025"/>
                  </a:lnTo>
                  <a:lnTo>
                    <a:pt x="1125" y="2019"/>
                  </a:lnTo>
                  <a:lnTo>
                    <a:pt x="1125" y="2013"/>
                  </a:lnTo>
                  <a:lnTo>
                    <a:pt x="1127" y="2006"/>
                  </a:lnTo>
                  <a:lnTo>
                    <a:pt x="1130" y="2001"/>
                  </a:lnTo>
                  <a:lnTo>
                    <a:pt x="1134" y="1995"/>
                  </a:lnTo>
                  <a:lnTo>
                    <a:pt x="1140" y="1991"/>
                  </a:lnTo>
                  <a:lnTo>
                    <a:pt x="1146" y="1988"/>
                  </a:lnTo>
                  <a:lnTo>
                    <a:pt x="1155" y="1985"/>
                  </a:lnTo>
                  <a:lnTo>
                    <a:pt x="1166" y="1983"/>
                  </a:lnTo>
                  <a:lnTo>
                    <a:pt x="1178" y="1982"/>
                  </a:lnTo>
                  <a:lnTo>
                    <a:pt x="1979" y="1982"/>
                  </a:lnTo>
                  <a:lnTo>
                    <a:pt x="1979" y="1142"/>
                  </a:lnTo>
                  <a:lnTo>
                    <a:pt x="1979" y="1142"/>
                  </a:lnTo>
                  <a:lnTo>
                    <a:pt x="1972" y="1134"/>
                  </a:lnTo>
                  <a:lnTo>
                    <a:pt x="1964" y="1130"/>
                  </a:lnTo>
                  <a:lnTo>
                    <a:pt x="1955" y="1128"/>
                  </a:lnTo>
                  <a:lnTo>
                    <a:pt x="1945" y="1130"/>
                  </a:lnTo>
                  <a:lnTo>
                    <a:pt x="1936" y="1136"/>
                  </a:lnTo>
                  <a:lnTo>
                    <a:pt x="1925" y="1143"/>
                  </a:lnTo>
                  <a:lnTo>
                    <a:pt x="1916" y="1155"/>
                  </a:lnTo>
                  <a:lnTo>
                    <a:pt x="1909" y="1170"/>
                  </a:lnTo>
                  <a:lnTo>
                    <a:pt x="1909" y="1170"/>
                  </a:lnTo>
                  <a:lnTo>
                    <a:pt x="1901" y="1182"/>
                  </a:lnTo>
                  <a:lnTo>
                    <a:pt x="1891" y="1196"/>
                  </a:lnTo>
                  <a:lnTo>
                    <a:pt x="1877" y="1209"/>
                  </a:lnTo>
                  <a:lnTo>
                    <a:pt x="1868" y="1216"/>
                  </a:lnTo>
                  <a:lnTo>
                    <a:pt x="1859" y="1224"/>
                  </a:lnTo>
                  <a:lnTo>
                    <a:pt x="1849" y="1231"/>
                  </a:lnTo>
                  <a:lnTo>
                    <a:pt x="1837" y="1237"/>
                  </a:lnTo>
                  <a:lnTo>
                    <a:pt x="1825" y="1242"/>
                  </a:lnTo>
                  <a:lnTo>
                    <a:pt x="1810" y="1246"/>
                  </a:lnTo>
                  <a:lnTo>
                    <a:pt x="1795" y="1249"/>
                  </a:lnTo>
                  <a:lnTo>
                    <a:pt x="1779" y="1249"/>
                  </a:lnTo>
                  <a:lnTo>
                    <a:pt x="1779" y="1249"/>
                  </a:lnTo>
                  <a:lnTo>
                    <a:pt x="1759" y="1248"/>
                  </a:lnTo>
                  <a:lnTo>
                    <a:pt x="1741" y="1245"/>
                  </a:lnTo>
                  <a:lnTo>
                    <a:pt x="1723" y="1239"/>
                  </a:lnTo>
                  <a:lnTo>
                    <a:pt x="1707" y="1231"/>
                  </a:lnTo>
                  <a:lnTo>
                    <a:pt x="1690" y="1222"/>
                  </a:lnTo>
                  <a:lnTo>
                    <a:pt x="1676" y="1211"/>
                  </a:lnTo>
                  <a:lnTo>
                    <a:pt x="1662" y="1197"/>
                  </a:lnTo>
                  <a:lnTo>
                    <a:pt x="1649" y="1182"/>
                  </a:lnTo>
                  <a:lnTo>
                    <a:pt x="1637" y="1166"/>
                  </a:lnTo>
                  <a:lnTo>
                    <a:pt x="1626" y="1149"/>
                  </a:lnTo>
                  <a:lnTo>
                    <a:pt x="1617" y="1130"/>
                  </a:lnTo>
                  <a:lnTo>
                    <a:pt x="1610" y="1110"/>
                  </a:lnTo>
                  <a:lnTo>
                    <a:pt x="1602" y="1088"/>
                  </a:lnTo>
                  <a:lnTo>
                    <a:pt x="1598" y="1067"/>
                  </a:lnTo>
                  <a:lnTo>
                    <a:pt x="1595" y="1043"/>
                  </a:lnTo>
                  <a:lnTo>
                    <a:pt x="1595" y="1021"/>
                  </a:lnTo>
                  <a:lnTo>
                    <a:pt x="1595" y="1021"/>
                  </a:lnTo>
                  <a:lnTo>
                    <a:pt x="1595" y="997"/>
                  </a:lnTo>
                  <a:lnTo>
                    <a:pt x="1598" y="974"/>
                  </a:lnTo>
                  <a:lnTo>
                    <a:pt x="1602" y="952"/>
                  </a:lnTo>
                  <a:lnTo>
                    <a:pt x="1610" y="931"/>
                  </a:lnTo>
                  <a:lnTo>
                    <a:pt x="1617" y="912"/>
                  </a:lnTo>
                  <a:lnTo>
                    <a:pt x="1626" y="892"/>
                  </a:lnTo>
                  <a:lnTo>
                    <a:pt x="1637" y="874"/>
                  </a:lnTo>
                  <a:lnTo>
                    <a:pt x="1649" y="858"/>
                  </a:lnTo>
                  <a:lnTo>
                    <a:pt x="1662" y="843"/>
                  </a:lnTo>
                  <a:lnTo>
                    <a:pt x="1676" y="831"/>
                  </a:lnTo>
                  <a:lnTo>
                    <a:pt x="1690" y="819"/>
                  </a:lnTo>
                  <a:lnTo>
                    <a:pt x="1707" y="808"/>
                  </a:lnTo>
                  <a:lnTo>
                    <a:pt x="1723" y="801"/>
                  </a:lnTo>
                  <a:lnTo>
                    <a:pt x="1741" y="795"/>
                  </a:lnTo>
                  <a:lnTo>
                    <a:pt x="1759" y="792"/>
                  </a:lnTo>
                  <a:lnTo>
                    <a:pt x="1779" y="790"/>
                  </a:lnTo>
                  <a:lnTo>
                    <a:pt x="1779" y="790"/>
                  </a:lnTo>
                  <a:close/>
                </a:path>
              </a:pathLst>
            </a:custGeom>
            <a:solidFill>
              <a:srgbClr val="777777"/>
            </a:solidFill>
            <a:ln w="28575">
              <a:noFill/>
              <a:prstDash val="solid"/>
              <a:round/>
              <a:headEnd/>
              <a:tailEnd/>
            </a:ln>
            <a:effectLst/>
            <a:scene3d>
              <a:camera prst="orthographicFront">
                <a:rot lat="0" lon="0" rev="0"/>
              </a:camera>
              <a:lightRig rig="contrasting" dir="t">
                <a:rot lat="0" lon="0" rev="7800000"/>
              </a:lightRig>
            </a:scene3d>
            <a:sp3d>
              <a:bevelT w="139700" h="139700"/>
            </a:sp3d>
          </p:spPr>
          <p:txBody>
            <a:bodyPr bIns="360000" anchor="ctr"/>
            <a:lstStyle/>
            <a:p>
              <a:pPr algn="ctr">
                <a:buNone/>
              </a:pPr>
              <a:r>
                <a:rPr lang="en-US" altLang="zh-CN" sz="1000" b="1" dirty="0" smtClean="0">
                  <a:solidFill>
                    <a:schemeClr val="bg1"/>
                  </a:solidFill>
                  <a:latin typeface="Arial" pitchFamily="34" charset="0"/>
                  <a:cs typeface="Arial" pitchFamily="34" charset="0"/>
                </a:rPr>
                <a:t> </a:t>
              </a:r>
              <a:endParaRPr lang="en-GB" altLang="zh-CN" sz="1000" b="1" dirty="0" smtClean="0">
                <a:solidFill>
                  <a:schemeClr val="bg1">
                    <a:lumMod val="85000"/>
                  </a:schemeClr>
                </a:solidFill>
                <a:latin typeface="Arial" pitchFamily="34" charset="0"/>
                <a:cs typeface="Arial" pitchFamily="34" charset="0"/>
              </a:endParaRPr>
            </a:p>
          </p:txBody>
        </p:sp>
        <p:sp>
          <p:nvSpPr>
            <p:cNvPr id="35" name="矩形 68"/>
            <p:cNvSpPr/>
            <p:nvPr/>
          </p:nvSpPr>
          <p:spPr>
            <a:xfrm>
              <a:off x="5986390" y="4966311"/>
              <a:ext cx="2522611" cy="1303035"/>
            </a:xfrm>
            <a:prstGeom prst="rect">
              <a:avLst/>
            </a:prstGeom>
            <a:ln>
              <a:noFill/>
            </a:ln>
            <a:effectLst/>
            <a:scene3d>
              <a:camera prst="orthographicFront">
                <a:rot lat="0" lon="0" rev="0"/>
              </a:camera>
              <a:lightRig rig="contrasting" dir="t">
                <a:rot lat="0" lon="0" rev="7800000"/>
              </a:lightRig>
            </a:scene3d>
            <a:sp3d>
              <a:bevelT w="139700" h="139700"/>
            </a:sp3d>
          </p:spPr>
          <p:txBody>
            <a:bodyPr wrap="square" lIns="0" tIns="0" rIns="0" bIns="0">
              <a:spAutoFit/>
            </a:bodyPr>
            <a:lstStyle/>
            <a:p>
              <a:pPr>
                <a:buNone/>
              </a:pPr>
              <a:r>
                <a:rPr lang="en-US" altLang="zh-CN" sz="1200" b="1" dirty="0" smtClean="0">
                  <a:solidFill>
                    <a:schemeClr val="bg1"/>
                  </a:solidFill>
                  <a:latin typeface="Arial" pitchFamily="34" charset="0"/>
                  <a:cs typeface="Arial" pitchFamily="34" charset="0"/>
                </a:rPr>
                <a:t>Connected City  </a:t>
              </a:r>
              <a:endParaRPr lang="en-US" altLang="zh-CN" sz="900" b="1" dirty="0" smtClean="0">
                <a:solidFill>
                  <a:schemeClr val="bg1"/>
                </a:solidFill>
                <a:latin typeface="Arial" pitchFamily="34" charset="0"/>
                <a:cs typeface="Arial" pitchFamily="34" charset="0"/>
              </a:endParaRPr>
            </a:p>
            <a:p>
              <a:pPr>
                <a:buNone/>
              </a:pPr>
              <a:r>
                <a:rPr lang="en-US" altLang="zh-CN" sz="900" b="1" dirty="0" smtClean="0">
                  <a:solidFill>
                    <a:schemeClr val="bg1"/>
                  </a:solidFill>
                  <a:latin typeface="Arial" pitchFamily="34" charset="0"/>
                  <a:cs typeface="Arial" pitchFamily="34" charset="0"/>
                </a:rPr>
                <a:t>(Wireless, Fixed)</a:t>
              </a:r>
              <a:endParaRPr lang="en-US" altLang="zh-CN" sz="900" b="1" dirty="0">
                <a:solidFill>
                  <a:schemeClr val="bg1"/>
                </a:solidFill>
                <a:latin typeface="Arial" pitchFamily="34" charset="0"/>
                <a:cs typeface="Arial" pitchFamily="34" charset="0"/>
              </a:endParaRPr>
            </a:p>
          </p:txBody>
        </p:sp>
        <p:sp>
          <p:nvSpPr>
            <p:cNvPr id="32" name="Freeform 6"/>
            <p:cNvSpPr>
              <a:spLocks/>
            </p:cNvSpPr>
            <p:nvPr/>
          </p:nvSpPr>
          <p:spPr bwMode="auto">
            <a:xfrm>
              <a:off x="15576687" y="4069216"/>
              <a:ext cx="3314845" cy="2719502"/>
            </a:xfrm>
            <a:custGeom>
              <a:avLst/>
              <a:gdLst>
                <a:gd name="T0" fmla="*/ 1085 w 1979"/>
                <a:gd name="T1" fmla="*/ 386 h 2371"/>
                <a:gd name="T2" fmla="*/ 1070 w 1979"/>
                <a:gd name="T3" fmla="*/ 368 h 2371"/>
                <a:gd name="T4" fmla="*/ 1073 w 1979"/>
                <a:gd name="T5" fmla="*/ 345 h 2371"/>
                <a:gd name="T6" fmla="*/ 1094 w 1979"/>
                <a:gd name="T7" fmla="*/ 323 h 2371"/>
                <a:gd name="T8" fmla="*/ 1124 w 1979"/>
                <a:gd name="T9" fmla="*/ 305 h 2371"/>
                <a:gd name="T10" fmla="*/ 1166 w 1979"/>
                <a:gd name="T11" fmla="*/ 265 h 2371"/>
                <a:gd name="T12" fmla="*/ 1188 w 1979"/>
                <a:gd name="T13" fmla="*/ 215 h 2371"/>
                <a:gd name="T14" fmla="*/ 1190 w 1979"/>
                <a:gd name="T15" fmla="*/ 164 h 2371"/>
                <a:gd name="T16" fmla="*/ 1163 w 1979"/>
                <a:gd name="T17" fmla="*/ 96 h 2371"/>
                <a:gd name="T18" fmla="*/ 1108 w 1979"/>
                <a:gd name="T19" fmla="*/ 42 h 2371"/>
                <a:gd name="T20" fmla="*/ 1030 w 1979"/>
                <a:gd name="T21" fmla="*/ 7 h 2371"/>
                <a:gd name="T22" fmla="*/ 963 w 1979"/>
                <a:gd name="T23" fmla="*/ 0 h 2371"/>
                <a:gd name="T24" fmla="*/ 873 w 1979"/>
                <a:gd name="T25" fmla="*/ 13 h 2371"/>
                <a:gd name="T26" fmla="*/ 800 w 1979"/>
                <a:gd name="T27" fmla="*/ 54 h 2371"/>
                <a:gd name="T28" fmla="*/ 750 w 1979"/>
                <a:gd name="T29" fmla="*/ 112 h 2371"/>
                <a:gd name="T30" fmla="*/ 732 w 1979"/>
                <a:gd name="T31" fmla="*/ 184 h 2371"/>
                <a:gd name="T32" fmla="*/ 740 w 1979"/>
                <a:gd name="T33" fmla="*/ 229 h 2371"/>
                <a:gd name="T34" fmla="*/ 765 w 1979"/>
                <a:gd name="T35" fmla="*/ 274 h 2371"/>
                <a:gd name="T36" fmla="*/ 813 w 1979"/>
                <a:gd name="T37" fmla="*/ 312 h 2371"/>
                <a:gd name="T38" fmla="*/ 837 w 1979"/>
                <a:gd name="T39" fmla="*/ 329 h 2371"/>
                <a:gd name="T40" fmla="*/ 852 w 1979"/>
                <a:gd name="T41" fmla="*/ 351 h 2371"/>
                <a:gd name="T42" fmla="*/ 850 w 1979"/>
                <a:gd name="T43" fmla="*/ 374 h 2371"/>
                <a:gd name="T44" fmla="*/ 831 w 1979"/>
                <a:gd name="T45" fmla="*/ 389 h 2371"/>
                <a:gd name="T46" fmla="*/ 0 w 1979"/>
                <a:gd name="T47" fmla="*/ 1233 h 2371"/>
                <a:gd name="T48" fmla="*/ 33 w 1979"/>
                <a:gd name="T49" fmla="*/ 1244 h 2371"/>
                <a:gd name="T50" fmla="*/ 70 w 1979"/>
                <a:gd name="T51" fmla="*/ 1205 h 2371"/>
                <a:gd name="T52" fmla="*/ 102 w 1979"/>
                <a:gd name="T53" fmla="*/ 1165 h 2371"/>
                <a:gd name="T54" fmla="*/ 142 w 1979"/>
                <a:gd name="T55" fmla="*/ 1138 h 2371"/>
                <a:gd name="T56" fmla="*/ 200 w 1979"/>
                <a:gd name="T57" fmla="*/ 1124 h 2371"/>
                <a:gd name="T58" fmla="*/ 254 w 1979"/>
                <a:gd name="T59" fmla="*/ 1135 h 2371"/>
                <a:gd name="T60" fmla="*/ 317 w 1979"/>
                <a:gd name="T61" fmla="*/ 1176 h 2371"/>
                <a:gd name="T62" fmla="*/ 362 w 1979"/>
                <a:gd name="T63" fmla="*/ 1245 h 2371"/>
                <a:gd name="T64" fmla="*/ 383 w 1979"/>
                <a:gd name="T65" fmla="*/ 1330 h 2371"/>
                <a:gd name="T66" fmla="*/ 380 w 1979"/>
                <a:gd name="T67" fmla="*/ 1401 h 2371"/>
                <a:gd name="T68" fmla="*/ 353 w 1979"/>
                <a:gd name="T69" fmla="*/ 1483 h 2371"/>
                <a:gd name="T70" fmla="*/ 303 w 1979"/>
                <a:gd name="T71" fmla="*/ 1544 h 2371"/>
                <a:gd name="T72" fmla="*/ 238 w 1979"/>
                <a:gd name="T73" fmla="*/ 1579 h 2371"/>
                <a:gd name="T74" fmla="*/ 184 w 1979"/>
                <a:gd name="T75" fmla="*/ 1583 h 2371"/>
                <a:gd name="T76" fmla="*/ 130 w 1979"/>
                <a:gd name="T77" fmla="*/ 1565 h 2371"/>
                <a:gd name="T78" fmla="*/ 88 w 1979"/>
                <a:gd name="T79" fmla="*/ 1528 h 2371"/>
                <a:gd name="T80" fmla="*/ 63 w 1979"/>
                <a:gd name="T81" fmla="*/ 1489 h 2371"/>
                <a:gd name="T82" fmla="*/ 24 w 1979"/>
                <a:gd name="T83" fmla="*/ 1462 h 2371"/>
                <a:gd name="T84" fmla="*/ 0 w 1979"/>
                <a:gd name="T85" fmla="*/ 2371 h 2371"/>
                <a:gd name="T86" fmla="*/ 853 w 1979"/>
                <a:gd name="T87" fmla="*/ 2356 h 2371"/>
                <a:gd name="T88" fmla="*/ 836 w 1979"/>
                <a:gd name="T89" fmla="*/ 2322 h 2371"/>
                <a:gd name="T90" fmla="*/ 800 w 1979"/>
                <a:gd name="T91" fmla="*/ 2298 h 2371"/>
                <a:gd name="T92" fmla="*/ 758 w 1979"/>
                <a:gd name="T93" fmla="*/ 2257 h 2371"/>
                <a:gd name="T94" fmla="*/ 735 w 1979"/>
                <a:gd name="T95" fmla="*/ 2208 h 2371"/>
                <a:gd name="T96" fmla="*/ 734 w 1979"/>
                <a:gd name="T97" fmla="*/ 2157 h 2371"/>
                <a:gd name="T98" fmla="*/ 759 w 1979"/>
                <a:gd name="T99" fmla="*/ 2088 h 2371"/>
                <a:gd name="T100" fmla="*/ 816 w 1979"/>
                <a:gd name="T101" fmla="*/ 2035 h 2371"/>
                <a:gd name="T102" fmla="*/ 894 w 1979"/>
                <a:gd name="T103" fmla="*/ 2000 h 2371"/>
                <a:gd name="T104" fmla="*/ 961 w 1979"/>
                <a:gd name="T105" fmla="*/ 1993 h 2371"/>
                <a:gd name="T106" fmla="*/ 1051 w 1979"/>
                <a:gd name="T107" fmla="*/ 2006 h 2371"/>
                <a:gd name="T108" fmla="*/ 1124 w 1979"/>
                <a:gd name="T109" fmla="*/ 2046 h 2371"/>
                <a:gd name="T110" fmla="*/ 1173 w 1979"/>
                <a:gd name="T111" fmla="*/ 2105 h 2371"/>
                <a:gd name="T112" fmla="*/ 1191 w 1979"/>
                <a:gd name="T113" fmla="*/ 2177 h 2371"/>
                <a:gd name="T114" fmla="*/ 1184 w 1979"/>
                <a:gd name="T115" fmla="*/ 2221 h 2371"/>
                <a:gd name="T116" fmla="*/ 1158 w 1979"/>
                <a:gd name="T117" fmla="*/ 2266 h 2371"/>
                <a:gd name="T118" fmla="*/ 1111 w 1979"/>
                <a:gd name="T119" fmla="*/ 2305 h 2371"/>
                <a:gd name="T120" fmla="*/ 1079 w 1979"/>
                <a:gd name="T121" fmla="*/ 2329 h 2371"/>
                <a:gd name="T122" fmla="*/ 1072 w 1979"/>
                <a:gd name="T123" fmla="*/ 2363 h 2371"/>
                <a:gd name="T124" fmla="*/ 1100 w 1979"/>
                <a:gd name="T125" fmla="*/ 392 h 2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79" h="2371">
                  <a:moveTo>
                    <a:pt x="1100" y="392"/>
                  </a:moveTo>
                  <a:lnTo>
                    <a:pt x="1100" y="392"/>
                  </a:lnTo>
                  <a:lnTo>
                    <a:pt x="1093" y="389"/>
                  </a:lnTo>
                  <a:lnTo>
                    <a:pt x="1085" y="386"/>
                  </a:lnTo>
                  <a:lnTo>
                    <a:pt x="1081" y="383"/>
                  </a:lnTo>
                  <a:lnTo>
                    <a:pt x="1076" y="378"/>
                  </a:lnTo>
                  <a:lnTo>
                    <a:pt x="1073" y="374"/>
                  </a:lnTo>
                  <a:lnTo>
                    <a:pt x="1070" y="368"/>
                  </a:lnTo>
                  <a:lnTo>
                    <a:pt x="1070" y="363"/>
                  </a:lnTo>
                  <a:lnTo>
                    <a:pt x="1070" y="357"/>
                  </a:lnTo>
                  <a:lnTo>
                    <a:pt x="1072" y="351"/>
                  </a:lnTo>
                  <a:lnTo>
                    <a:pt x="1073" y="345"/>
                  </a:lnTo>
                  <a:lnTo>
                    <a:pt x="1078" y="339"/>
                  </a:lnTo>
                  <a:lnTo>
                    <a:pt x="1082" y="333"/>
                  </a:lnTo>
                  <a:lnTo>
                    <a:pt x="1087" y="329"/>
                  </a:lnTo>
                  <a:lnTo>
                    <a:pt x="1094" y="323"/>
                  </a:lnTo>
                  <a:lnTo>
                    <a:pt x="1102" y="317"/>
                  </a:lnTo>
                  <a:lnTo>
                    <a:pt x="1111" y="312"/>
                  </a:lnTo>
                  <a:lnTo>
                    <a:pt x="1111" y="312"/>
                  </a:lnTo>
                  <a:lnTo>
                    <a:pt x="1124" y="305"/>
                  </a:lnTo>
                  <a:lnTo>
                    <a:pt x="1136" y="296"/>
                  </a:lnTo>
                  <a:lnTo>
                    <a:pt x="1151" y="283"/>
                  </a:lnTo>
                  <a:lnTo>
                    <a:pt x="1158" y="274"/>
                  </a:lnTo>
                  <a:lnTo>
                    <a:pt x="1166" y="265"/>
                  </a:lnTo>
                  <a:lnTo>
                    <a:pt x="1173" y="254"/>
                  </a:lnTo>
                  <a:lnTo>
                    <a:pt x="1179" y="242"/>
                  </a:lnTo>
                  <a:lnTo>
                    <a:pt x="1184" y="229"/>
                  </a:lnTo>
                  <a:lnTo>
                    <a:pt x="1188" y="215"/>
                  </a:lnTo>
                  <a:lnTo>
                    <a:pt x="1190" y="200"/>
                  </a:lnTo>
                  <a:lnTo>
                    <a:pt x="1191" y="184"/>
                  </a:lnTo>
                  <a:lnTo>
                    <a:pt x="1191" y="184"/>
                  </a:lnTo>
                  <a:lnTo>
                    <a:pt x="1190" y="164"/>
                  </a:lnTo>
                  <a:lnTo>
                    <a:pt x="1187" y="147"/>
                  </a:lnTo>
                  <a:lnTo>
                    <a:pt x="1181" y="129"/>
                  </a:lnTo>
                  <a:lnTo>
                    <a:pt x="1173" y="112"/>
                  </a:lnTo>
                  <a:lnTo>
                    <a:pt x="1163" y="96"/>
                  </a:lnTo>
                  <a:lnTo>
                    <a:pt x="1152" y="81"/>
                  </a:lnTo>
                  <a:lnTo>
                    <a:pt x="1139" y="66"/>
                  </a:lnTo>
                  <a:lnTo>
                    <a:pt x="1124" y="54"/>
                  </a:lnTo>
                  <a:lnTo>
                    <a:pt x="1108" y="42"/>
                  </a:lnTo>
                  <a:lnTo>
                    <a:pt x="1090" y="31"/>
                  </a:lnTo>
                  <a:lnTo>
                    <a:pt x="1072" y="21"/>
                  </a:lnTo>
                  <a:lnTo>
                    <a:pt x="1051" y="13"/>
                  </a:lnTo>
                  <a:lnTo>
                    <a:pt x="1030" y="7"/>
                  </a:lnTo>
                  <a:lnTo>
                    <a:pt x="1007" y="3"/>
                  </a:lnTo>
                  <a:lnTo>
                    <a:pt x="985" y="0"/>
                  </a:lnTo>
                  <a:lnTo>
                    <a:pt x="963" y="0"/>
                  </a:lnTo>
                  <a:lnTo>
                    <a:pt x="963" y="0"/>
                  </a:lnTo>
                  <a:lnTo>
                    <a:pt x="939" y="0"/>
                  </a:lnTo>
                  <a:lnTo>
                    <a:pt x="916" y="3"/>
                  </a:lnTo>
                  <a:lnTo>
                    <a:pt x="894" y="7"/>
                  </a:lnTo>
                  <a:lnTo>
                    <a:pt x="873" y="13"/>
                  </a:lnTo>
                  <a:lnTo>
                    <a:pt x="852" y="21"/>
                  </a:lnTo>
                  <a:lnTo>
                    <a:pt x="834" y="31"/>
                  </a:lnTo>
                  <a:lnTo>
                    <a:pt x="816" y="42"/>
                  </a:lnTo>
                  <a:lnTo>
                    <a:pt x="800" y="54"/>
                  </a:lnTo>
                  <a:lnTo>
                    <a:pt x="785" y="66"/>
                  </a:lnTo>
                  <a:lnTo>
                    <a:pt x="771" y="81"/>
                  </a:lnTo>
                  <a:lnTo>
                    <a:pt x="761" y="96"/>
                  </a:lnTo>
                  <a:lnTo>
                    <a:pt x="750" y="112"/>
                  </a:lnTo>
                  <a:lnTo>
                    <a:pt x="743" y="129"/>
                  </a:lnTo>
                  <a:lnTo>
                    <a:pt x="737" y="147"/>
                  </a:lnTo>
                  <a:lnTo>
                    <a:pt x="734" y="164"/>
                  </a:lnTo>
                  <a:lnTo>
                    <a:pt x="732" y="184"/>
                  </a:lnTo>
                  <a:lnTo>
                    <a:pt x="732" y="184"/>
                  </a:lnTo>
                  <a:lnTo>
                    <a:pt x="734" y="200"/>
                  </a:lnTo>
                  <a:lnTo>
                    <a:pt x="735" y="215"/>
                  </a:lnTo>
                  <a:lnTo>
                    <a:pt x="740" y="229"/>
                  </a:lnTo>
                  <a:lnTo>
                    <a:pt x="744" y="242"/>
                  </a:lnTo>
                  <a:lnTo>
                    <a:pt x="752" y="254"/>
                  </a:lnTo>
                  <a:lnTo>
                    <a:pt x="758" y="265"/>
                  </a:lnTo>
                  <a:lnTo>
                    <a:pt x="765" y="274"/>
                  </a:lnTo>
                  <a:lnTo>
                    <a:pt x="773" y="283"/>
                  </a:lnTo>
                  <a:lnTo>
                    <a:pt x="788" y="296"/>
                  </a:lnTo>
                  <a:lnTo>
                    <a:pt x="800" y="305"/>
                  </a:lnTo>
                  <a:lnTo>
                    <a:pt x="813" y="312"/>
                  </a:lnTo>
                  <a:lnTo>
                    <a:pt x="813" y="312"/>
                  </a:lnTo>
                  <a:lnTo>
                    <a:pt x="822" y="317"/>
                  </a:lnTo>
                  <a:lnTo>
                    <a:pt x="830" y="323"/>
                  </a:lnTo>
                  <a:lnTo>
                    <a:pt x="837" y="329"/>
                  </a:lnTo>
                  <a:lnTo>
                    <a:pt x="843" y="333"/>
                  </a:lnTo>
                  <a:lnTo>
                    <a:pt x="847" y="339"/>
                  </a:lnTo>
                  <a:lnTo>
                    <a:pt x="850" y="345"/>
                  </a:lnTo>
                  <a:lnTo>
                    <a:pt x="852" y="351"/>
                  </a:lnTo>
                  <a:lnTo>
                    <a:pt x="853" y="357"/>
                  </a:lnTo>
                  <a:lnTo>
                    <a:pt x="853" y="363"/>
                  </a:lnTo>
                  <a:lnTo>
                    <a:pt x="853" y="368"/>
                  </a:lnTo>
                  <a:lnTo>
                    <a:pt x="850" y="374"/>
                  </a:lnTo>
                  <a:lnTo>
                    <a:pt x="847" y="378"/>
                  </a:lnTo>
                  <a:lnTo>
                    <a:pt x="843" y="383"/>
                  </a:lnTo>
                  <a:lnTo>
                    <a:pt x="839" y="386"/>
                  </a:lnTo>
                  <a:lnTo>
                    <a:pt x="831" y="389"/>
                  </a:lnTo>
                  <a:lnTo>
                    <a:pt x="824" y="392"/>
                  </a:lnTo>
                  <a:lnTo>
                    <a:pt x="0" y="392"/>
                  </a:lnTo>
                  <a:lnTo>
                    <a:pt x="0" y="1233"/>
                  </a:lnTo>
                  <a:lnTo>
                    <a:pt x="0" y="1233"/>
                  </a:lnTo>
                  <a:lnTo>
                    <a:pt x="6" y="1241"/>
                  </a:lnTo>
                  <a:lnTo>
                    <a:pt x="15" y="1245"/>
                  </a:lnTo>
                  <a:lnTo>
                    <a:pt x="24" y="1245"/>
                  </a:lnTo>
                  <a:lnTo>
                    <a:pt x="33" y="1244"/>
                  </a:lnTo>
                  <a:lnTo>
                    <a:pt x="43" y="1239"/>
                  </a:lnTo>
                  <a:lnTo>
                    <a:pt x="54" y="1230"/>
                  </a:lnTo>
                  <a:lnTo>
                    <a:pt x="63" y="1220"/>
                  </a:lnTo>
                  <a:lnTo>
                    <a:pt x="70" y="1205"/>
                  </a:lnTo>
                  <a:lnTo>
                    <a:pt x="70" y="1205"/>
                  </a:lnTo>
                  <a:lnTo>
                    <a:pt x="78" y="1193"/>
                  </a:lnTo>
                  <a:lnTo>
                    <a:pt x="88" y="1179"/>
                  </a:lnTo>
                  <a:lnTo>
                    <a:pt x="102" y="1165"/>
                  </a:lnTo>
                  <a:lnTo>
                    <a:pt x="109" y="1157"/>
                  </a:lnTo>
                  <a:lnTo>
                    <a:pt x="120" y="1150"/>
                  </a:lnTo>
                  <a:lnTo>
                    <a:pt x="130" y="1144"/>
                  </a:lnTo>
                  <a:lnTo>
                    <a:pt x="142" y="1138"/>
                  </a:lnTo>
                  <a:lnTo>
                    <a:pt x="154" y="1132"/>
                  </a:lnTo>
                  <a:lnTo>
                    <a:pt x="169" y="1129"/>
                  </a:lnTo>
                  <a:lnTo>
                    <a:pt x="184" y="1126"/>
                  </a:lnTo>
                  <a:lnTo>
                    <a:pt x="200" y="1124"/>
                  </a:lnTo>
                  <a:lnTo>
                    <a:pt x="200" y="1124"/>
                  </a:lnTo>
                  <a:lnTo>
                    <a:pt x="218" y="1126"/>
                  </a:lnTo>
                  <a:lnTo>
                    <a:pt x="238" y="1129"/>
                  </a:lnTo>
                  <a:lnTo>
                    <a:pt x="254" y="1135"/>
                  </a:lnTo>
                  <a:lnTo>
                    <a:pt x="272" y="1142"/>
                  </a:lnTo>
                  <a:lnTo>
                    <a:pt x="287" y="1153"/>
                  </a:lnTo>
                  <a:lnTo>
                    <a:pt x="303" y="1163"/>
                  </a:lnTo>
                  <a:lnTo>
                    <a:pt x="317" y="1176"/>
                  </a:lnTo>
                  <a:lnTo>
                    <a:pt x="330" y="1191"/>
                  </a:lnTo>
                  <a:lnTo>
                    <a:pt x="342" y="1208"/>
                  </a:lnTo>
                  <a:lnTo>
                    <a:pt x="353" y="1226"/>
                  </a:lnTo>
                  <a:lnTo>
                    <a:pt x="362" y="1245"/>
                  </a:lnTo>
                  <a:lnTo>
                    <a:pt x="369" y="1265"/>
                  </a:lnTo>
                  <a:lnTo>
                    <a:pt x="375" y="1286"/>
                  </a:lnTo>
                  <a:lnTo>
                    <a:pt x="380" y="1308"/>
                  </a:lnTo>
                  <a:lnTo>
                    <a:pt x="383" y="1330"/>
                  </a:lnTo>
                  <a:lnTo>
                    <a:pt x="384" y="1354"/>
                  </a:lnTo>
                  <a:lnTo>
                    <a:pt x="384" y="1354"/>
                  </a:lnTo>
                  <a:lnTo>
                    <a:pt x="383" y="1377"/>
                  </a:lnTo>
                  <a:lnTo>
                    <a:pt x="380" y="1401"/>
                  </a:lnTo>
                  <a:lnTo>
                    <a:pt x="375" y="1422"/>
                  </a:lnTo>
                  <a:lnTo>
                    <a:pt x="369" y="1443"/>
                  </a:lnTo>
                  <a:lnTo>
                    <a:pt x="362" y="1463"/>
                  </a:lnTo>
                  <a:lnTo>
                    <a:pt x="353" y="1483"/>
                  </a:lnTo>
                  <a:lnTo>
                    <a:pt x="342" y="1499"/>
                  </a:lnTo>
                  <a:lnTo>
                    <a:pt x="330" y="1516"/>
                  </a:lnTo>
                  <a:lnTo>
                    <a:pt x="317" y="1531"/>
                  </a:lnTo>
                  <a:lnTo>
                    <a:pt x="303" y="1544"/>
                  </a:lnTo>
                  <a:lnTo>
                    <a:pt x="287" y="1556"/>
                  </a:lnTo>
                  <a:lnTo>
                    <a:pt x="272" y="1565"/>
                  </a:lnTo>
                  <a:lnTo>
                    <a:pt x="254" y="1573"/>
                  </a:lnTo>
                  <a:lnTo>
                    <a:pt x="238" y="1579"/>
                  </a:lnTo>
                  <a:lnTo>
                    <a:pt x="218" y="1582"/>
                  </a:lnTo>
                  <a:lnTo>
                    <a:pt x="200" y="1583"/>
                  </a:lnTo>
                  <a:lnTo>
                    <a:pt x="200" y="1583"/>
                  </a:lnTo>
                  <a:lnTo>
                    <a:pt x="184" y="1583"/>
                  </a:lnTo>
                  <a:lnTo>
                    <a:pt x="169" y="1580"/>
                  </a:lnTo>
                  <a:lnTo>
                    <a:pt x="154" y="1576"/>
                  </a:lnTo>
                  <a:lnTo>
                    <a:pt x="142" y="1571"/>
                  </a:lnTo>
                  <a:lnTo>
                    <a:pt x="130" y="1565"/>
                  </a:lnTo>
                  <a:lnTo>
                    <a:pt x="120" y="1558"/>
                  </a:lnTo>
                  <a:lnTo>
                    <a:pt x="109" y="1550"/>
                  </a:lnTo>
                  <a:lnTo>
                    <a:pt x="102" y="1543"/>
                  </a:lnTo>
                  <a:lnTo>
                    <a:pt x="88" y="1528"/>
                  </a:lnTo>
                  <a:lnTo>
                    <a:pt x="78" y="1516"/>
                  </a:lnTo>
                  <a:lnTo>
                    <a:pt x="70" y="1502"/>
                  </a:lnTo>
                  <a:lnTo>
                    <a:pt x="70" y="1502"/>
                  </a:lnTo>
                  <a:lnTo>
                    <a:pt x="63" y="1489"/>
                  </a:lnTo>
                  <a:lnTo>
                    <a:pt x="54" y="1477"/>
                  </a:lnTo>
                  <a:lnTo>
                    <a:pt x="43" y="1469"/>
                  </a:lnTo>
                  <a:lnTo>
                    <a:pt x="33" y="1463"/>
                  </a:lnTo>
                  <a:lnTo>
                    <a:pt x="24" y="1462"/>
                  </a:lnTo>
                  <a:lnTo>
                    <a:pt x="15" y="1463"/>
                  </a:lnTo>
                  <a:lnTo>
                    <a:pt x="6" y="1468"/>
                  </a:lnTo>
                  <a:lnTo>
                    <a:pt x="0" y="1474"/>
                  </a:lnTo>
                  <a:lnTo>
                    <a:pt x="0" y="2371"/>
                  </a:lnTo>
                  <a:lnTo>
                    <a:pt x="847" y="2371"/>
                  </a:lnTo>
                  <a:lnTo>
                    <a:pt x="847" y="2371"/>
                  </a:lnTo>
                  <a:lnTo>
                    <a:pt x="852" y="2363"/>
                  </a:lnTo>
                  <a:lnTo>
                    <a:pt x="853" y="2356"/>
                  </a:lnTo>
                  <a:lnTo>
                    <a:pt x="853" y="2347"/>
                  </a:lnTo>
                  <a:lnTo>
                    <a:pt x="850" y="2338"/>
                  </a:lnTo>
                  <a:lnTo>
                    <a:pt x="844" y="2329"/>
                  </a:lnTo>
                  <a:lnTo>
                    <a:pt x="836" y="2322"/>
                  </a:lnTo>
                  <a:lnTo>
                    <a:pt x="825" y="2313"/>
                  </a:lnTo>
                  <a:lnTo>
                    <a:pt x="813" y="2305"/>
                  </a:lnTo>
                  <a:lnTo>
                    <a:pt x="813" y="2305"/>
                  </a:lnTo>
                  <a:lnTo>
                    <a:pt x="800" y="2298"/>
                  </a:lnTo>
                  <a:lnTo>
                    <a:pt x="788" y="2289"/>
                  </a:lnTo>
                  <a:lnTo>
                    <a:pt x="773" y="2275"/>
                  </a:lnTo>
                  <a:lnTo>
                    <a:pt x="765" y="2266"/>
                  </a:lnTo>
                  <a:lnTo>
                    <a:pt x="758" y="2257"/>
                  </a:lnTo>
                  <a:lnTo>
                    <a:pt x="750" y="2247"/>
                  </a:lnTo>
                  <a:lnTo>
                    <a:pt x="744" y="2235"/>
                  </a:lnTo>
                  <a:lnTo>
                    <a:pt x="740" y="2221"/>
                  </a:lnTo>
                  <a:lnTo>
                    <a:pt x="735" y="2208"/>
                  </a:lnTo>
                  <a:lnTo>
                    <a:pt x="732" y="2193"/>
                  </a:lnTo>
                  <a:lnTo>
                    <a:pt x="732" y="2177"/>
                  </a:lnTo>
                  <a:lnTo>
                    <a:pt x="732" y="2177"/>
                  </a:lnTo>
                  <a:lnTo>
                    <a:pt x="734" y="2157"/>
                  </a:lnTo>
                  <a:lnTo>
                    <a:pt x="737" y="2139"/>
                  </a:lnTo>
                  <a:lnTo>
                    <a:pt x="743" y="2121"/>
                  </a:lnTo>
                  <a:lnTo>
                    <a:pt x="750" y="2105"/>
                  </a:lnTo>
                  <a:lnTo>
                    <a:pt x="759" y="2088"/>
                  </a:lnTo>
                  <a:lnTo>
                    <a:pt x="771" y="2073"/>
                  </a:lnTo>
                  <a:lnTo>
                    <a:pt x="785" y="2060"/>
                  </a:lnTo>
                  <a:lnTo>
                    <a:pt x="800" y="2046"/>
                  </a:lnTo>
                  <a:lnTo>
                    <a:pt x="816" y="2035"/>
                  </a:lnTo>
                  <a:lnTo>
                    <a:pt x="833" y="2024"/>
                  </a:lnTo>
                  <a:lnTo>
                    <a:pt x="852" y="2015"/>
                  </a:lnTo>
                  <a:lnTo>
                    <a:pt x="873" y="2006"/>
                  </a:lnTo>
                  <a:lnTo>
                    <a:pt x="894" y="2000"/>
                  </a:lnTo>
                  <a:lnTo>
                    <a:pt x="915" y="1996"/>
                  </a:lnTo>
                  <a:lnTo>
                    <a:pt x="939" y="1993"/>
                  </a:lnTo>
                  <a:lnTo>
                    <a:pt x="961" y="1993"/>
                  </a:lnTo>
                  <a:lnTo>
                    <a:pt x="961" y="1993"/>
                  </a:lnTo>
                  <a:lnTo>
                    <a:pt x="985" y="1993"/>
                  </a:lnTo>
                  <a:lnTo>
                    <a:pt x="1007" y="1996"/>
                  </a:lnTo>
                  <a:lnTo>
                    <a:pt x="1030" y="2000"/>
                  </a:lnTo>
                  <a:lnTo>
                    <a:pt x="1051" y="2006"/>
                  </a:lnTo>
                  <a:lnTo>
                    <a:pt x="1070" y="2015"/>
                  </a:lnTo>
                  <a:lnTo>
                    <a:pt x="1090" y="2024"/>
                  </a:lnTo>
                  <a:lnTo>
                    <a:pt x="1108" y="2035"/>
                  </a:lnTo>
                  <a:lnTo>
                    <a:pt x="1124" y="2046"/>
                  </a:lnTo>
                  <a:lnTo>
                    <a:pt x="1139" y="2060"/>
                  </a:lnTo>
                  <a:lnTo>
                    <a:pt x="1152" y="2073"/>
                  </a:lnTo>
                  <a:lnTo>
                    <a:pt x="1163" y="2088"/>
                  </a:lnTo>
                  <a:lnTo>
                    <a:pt x="1173" y="2105"/>
                  </a:lnTo>
                  <a:lnTo>
                    <a:pt x="1181" y="2121"/>
                  </a:lnTo>
                  <a:lnTo>
                    <a:pt x="1187" y="2139"/>
                  </a:lnTo>
                  <a:lnTo>
                    <a:pt x="1190" y="2157"/>
                  </a:lnTo>
                  <a:lnTo>
                    <a:pt x="1191" y="2177"/>
                  </a:lnTo>
                  <a:lnTo>
                    <a:pt x="1191" y="2177"/>
                  </a:lnTo>
                  <a:lnTo>
                    <a:pt x="1190" y="2193"/>
                  </a:lnTo>
                  <a:lnTo>
                    <a:pt x="1187" y="2208"/>
                  </a:lnTo>
                  <a:lnTo>
                    <a:pt x="1184" y="2221"/>
                  </a:lnTo>
                  <a:lnTo>
                    <a:pt x="1178" y="2235"/>
                  </a:lnTo>
                  <a:lnTo>
                    <a:pt x="1172" y="2247"/>
                  </a:lnTo>
                  <a:lnTo>
                    <a:pt x="1166" y="2257"/>
                  </a:lnTo>
                  <a:lnTo>
                    <a:pt x="1158" y="2266"/>
                  </a:lnTo>
                  <a:lnTo>
                    <a:pt x="1151" y="2275"/>
                  </a:lnTo>
                  <a:lnTo>
                    <a:pt x="1136" y="2289"/>
                  </a:lnTo>
                  <a:lnTo>
                    <a:pt x="1123" y="2298"/>
                  </a:lnTo>
                  <a:lnTo>
                    <a:pt x="1111" y="2305"/>
                  </a:lnTo>
                  <a:lnTo>
                    <a:pt x="1111" y="2305"/>
                  </a:lnTo>
                  <a:lnTo>
                    <a:pt x="1097" y="2313"/>
                  </a:lnTo>
                  <a:lnTo>
                    <a:pt x="1087" y="2322"/>
                  </a:lnTo>
                  <a:lnTo>
                    <a:pt x="1079" y="2329"/>
                  </a:lnTo>
                  <a:lnTo>
                    <a:pt x="1073" y="2338"/>
                  </a:lnTo>
                  <a:lnTo>
                    <a:pt x="1070" y="2347"/>
                  </a:lnTo>
                  <a:lnTo>
                    <a:pt x="1070" y="2356"/>
                  </a:lnTo>
                  <a:lnTo>
                    <a:pt x="1072" y="2363"/>
                  </a:lnTo>
                  <a:lnTo>
                    <a:pt x="1076" y="2371"/>
                  </a:lnTo>
                  <a:lnTo>
                    <a:pt x="1979" y="2371"/>
                  </a:lnTo>
                  <a:lnTo>
                    <a:pt x="1979" y="392"/>
                  </a:lnTo>
                  <a:lnTo>
                    <a:pt x="1100" y="392"/>
                  </a:lnTo>
                  <a:close/>
                </a:path>
              </a:pathLst>
            </a:custGeom>
            <a:solidFill>
              <a:srgbClr val="777777"/>
            </a:solidFill>
            <a:ln w="28575">
              <a:noFill/>
              <a:prstDash val="solid"/>
              <a:round/>
              <a:headEnd/>
              <a:tailEnd/>
            </a:ln>
            <a:effectLst/>
            <a:scene3d>
              <a:camera prst="orthographicFront">
                <a:rot lat="0" lon="0" rev="0"/>
              </a:camera>
              <a:lightRig rig="contrasting" dir="t">
                <a:rot lat="0" lon="0" rev="7800000"/>
              </a:lightRig>
            </a:scene3d>
            <a:sp3d>
              <a:bevelT w="139700" h="139700"/>
            </a:sp3d>
          </p:spPr>
          <p:txBody>
            <a:bodyPr lIns="288000" tIns="288000" anchor="ctr"/>
            <a:lstStyle/>
            <a:p>
              <a:pPr algn="ctr">
                <a:buNone/>
              </a:pPr>
              <a:endParaRPr lang="en-GB" sz="1000" b="1" dirty="0">
                <a:latin typeface="Arial" pitchFamily="34" charset="0"/>
                <a:cs typeface="Arial" pitchFamily="34" charset="0"/>
              </a:endParaRPr>
            </a:p>
          </p:txBody>
        </p:sp>
        <p:sp>
          <p:nvSpPr>
            <p:cNvPr id="33" name="矩形 71"/>
            <p:cNvSpPr/>
            <p:nvPr/>
          </p:nvSpPr>
          <p:spPr>
            <a:xfrm>
              <a:off x="16369210" y="4967821"/>
              <a:ext cx="2374101" cy="1023812"/>
            </a:xfrm>
            <a:prstGeom prst="rect">
              <a:avLst/>
            </a:prstGeom>
            <a:ln>
              <a:noFill/>
            </a:ln>
            <a:effectLst/>
            <a:scene3d>
              <a:camera prst="orthographicFront">
                <a:rot lat="0" lon="0" rev="0"/>
              </a:camera>
              <a:lightRig rig="contrasting" dir="t">
                <a:rot lat="0" lon="0" rev="7800000"/>
              </a:lightRig>
            </a:scene3d>
            <a:sp3d>
              <a:bevelT w="139700" h="139700"/>
            </a:sp3d>
          </p:spPr>
          <p:txBody>
            <a:bodyPr wrap="square" lIns="0" tIns="0" rIns="0" bIns="0">
              <a:spAutoFit/>
            </a:bodyPr>
            <a:lstStyle/>
            <a:p>
              <a:pPr>
                <a:buNone/>
              </a:pPr>
              <a:r>
                <a:rPr lang="en-US" altLang="zh-CN" sz="1200" b="1" dirty="0" smtClean="0">
                  <a:solidFill>
                    <a:schemeClr val="bg1"/>
                  </a:solidFill>
                  <a:latin typeface="Arial" pitchFamily="34" charset="0"/>
                  <a:cs typeface="Arial" pitchFamily="34" charset="0"/>
                </a:rPr>
                <a:t>Sensor City</a:t>
              </a:r>
              <a:endParaRPr lang="en-US" altLang="zh-CN" sz="1200" b="1" dirty="0">
                <a:solidFill>
                  <a:schemeClr val="bg1"/>
                </a:solidFill>
                <a:latin typeface="Arial" pitchFamily="34" charset="0"/>
                <a:cs typeface="Arial" pitchFamily="34" charset="0"/>
              </a:endParaRPr>
            </a:p>
            <a:p>
              <a:pPr>
                <a:buNone/>
              </a:pPr>
              <a:r>
                <a:rPr lang="en-US" altLang="zh-CN" sz="900" b="1" dirty="0" smtClean="0">
                  <a:solidFill>
                    <a:schemeClr val="bg1"/>
                  </a:solidFill>
                  <a:latin typeface="Arial" pitchFamily="34" charset="0"/>
                  <a:cs typeface="Arial" pitchFamily="34" charset="0"/>
                </a:rPr>
                <a:t>(M2M / </a:t>
              </a:r>
              <a:r>
                <a:rPr lang="en-US" altLang="zh-CN" sz="900" b="1" dirty="0" err="1" smtClean="0">
                  <a:solidFill>
                    <a:schemeClr val="bg1"/>
                  </a:solidFill>
                  <a:latin typeface="Arial" pitchFamily="34" charset="0"/>
                  <a:cs typeface="Arial" pitchFamily="34" charset="0"/>
                </a:rPr>
                <a:t>IoT</a:t>
              </a:r>
              <a:r>
                <a:rPr lang="en-US" altLang="zh-CN" sz="900" b="1" dirty="0" smtClean="0">
                  <a:solidFill>
                    <a:schemeClr val="bg1"/>
                  </a:solidFill>
                  <a:latin typeface="Arial" pitchFamily="34" charset="0"/>
                  <a:cs typeface="Arial" pitchFamily="34" charset="0"/>
                </a:rPr>
                <a:t>)</a:t>
              </a:r>
              <a:endParaRPr lang="en-US" altLang="zh-CN" sz="900" b="1" dirty="0">
                <a:solidFill>
                  <a:schemeClr val="bg1"/>
                </a:solidFill>
                <a:latin typeface="Arial" pitchFamily="34" charset="0"/>
                <a:cs typeface="Arial" pitchFamily="34" charset="0"/>
              </a:endParaRPr>
            </a:p>
          </p:txBody>
        </p:sp>
        <p:sp>
          <p:nvSpPr>
            <p:cNvPr id="51" name="TextBox 50"/>
            <p:cNvSpPr txBox="1"/>
            <p:nvPr/>
          </p:nvSpPr>
          <p:spPr>
            <a:xfrm>
              <a:off x="9857544" y="5283199"/>
              <a:ext cx="5528082" cy="1023812"/>
            </a:xfrm>
            <a:prstGeom prst="rect">
              <a:avLst/>
            </a:prstGeom>
            <a:noFill/>
          </p:spPr>
          <p:txBody>
            <a:bodyPr wrap="none" rtlCol="0">
              <a:spAutoFit/>
            </a:bodyPr>
            <a:lstStyle/>
            <a:p>
              <a:pPr marL="179954" indent="-179954">
                <a:buFont typeface="Arial" pitchFamily="34" charset="0"/>
                <a:buChar char="•"/>
              </a:pPr>
              <a:r>
                <a:rPr lang="en-US" sz="900" b="1" dirty="0" smtClean="0">
                  <a:latin typeface="Arial" pitchFamily="34" charset="0"/>
                  <a:cs typeface="Arial" pitchFamily="34" charset="0"/>
                </a:rPr>
                <a:t>Intelligent Operations Center</a:t>
              </a:r>
            </a:p>
            <a:p>
              <a:pPr marL="179954" indent="-179954">
                <a:buFont typeface="Arial" pitchFamily="34" charset="0"/>
                <a:buChar char="•"/>
              </a:pPr>
              <a:r>
                <a:rPr lang="en-US" sz="900" b="1" dirty="0" smtClean="0">
                  <a:latin typeface="Arial" pitchFamily="34" charset="0"/>
                  <a:cs typeface="Arial" pitchFamily="34" charset="0"/>
                </a:rPr>
                <a:t>Applications Store</a:t>
              </a:r>
            </a:p>
            <a:p>
              <a:pPr marL="179954" indent="-179954">
                <a:buFont typeface="Arial" pitchFamily="34" charset="0"/>
                <a:buChar char="•"/>
              </a:pPr>
              <a:r>
                <a:rPr lang="en-US" sz="900" b="1" dirty="0" smtClean="0">
                  <a:latin typeface="Arial" pitchFamily="34" charset="0"/>
                  <a:cs typeface="Arial" pitchFamily="34" charset="0"/>
                </a:rPr>
                <a:t>Contact Center </a:t>
              </a:r>
              <a:endParaRPr lang="en-US" sz="900" b="1" dirty="0">
                <a:latin typeface="Arial" pitchFamily="34" charset="0"/>
                <a:cs typeface="Arial" pitchFamily="34" charset="0"/>
              </a:endParaRPr>
            </a:p>
          </p:txBody>
        </p:sp>
        <p:sp>
          <p:nvSpPr>
            <p:cNvPr id="54" name="TextBox 53"/>
            <p:cNvSpPr txBox="1"/>
            <p:nvPr/>
          </p:nvSpPr>
          <p:spPr>
            <a:xfrm rot="5400000">
              <a:off x="3506060" y="5313518"/>
              <a:ext cx="3387502" cy="828940"/>
            </a:xfrm>
            <a:prstGeom prst="rect">
              <a:avLst/>
            </a:prstGeom>
            <a:noFill/>
          </p:spPr>
          <p:txBody>
            <a:bodyPr wrap="none" rtlCol="0">
              <a:spAutoFit/>
            </a:bodyPr>
            <a:lstStyle/>
            <a:p>
              <a:r>
                <a:rPr lang="en-US" sz="1300" b="1" i="1" dirty="0" smtClean="0">
                  <a:solidFill>
                    <a:srgbClr val="FFFF00"/>
                  </a:solidFill>
                  <a:latin typeface="Arial" pitchFamily="34" charset="0"/>
                  <a:cs typeface="Arial" pitchFamily="34" charset="0"/>
                </a:rPr>
                <a:t>  ICT Infrastructure</a:t>
              </a:r>
              <a:endParaRPr lang="en-US" sz="1300" b="1" i="1" dirty="0">
                <a:solidFill>
                  <a:srgbClr val="FFFF00"/>
                </a:solidFill>
                <a:latin typeface="Arial" pitchFamily="34" charset="0"/>
                <a:cs typeface="Arial" pitchFamily="34" charset="0"/>
              </a:endParaRPr>
            </a:p>
          </p:txBody>
        </p:sp>
      </p:grpSp>
      <p:sp>
        <p:nvSpPr>
          <p:cNvPr id="63" name="标题 1"/>
          <p:cNvSpPr>
            <a:spLocks noGrp="1"/>
          </p:cNvSpPr>
          <p:nvPr>
            <p:ph type="title"/>
          </p:nvPr>
        </p:nvSpPr>
        <p:spPr/>
        <p:txBody>
          <a:bodyPr/>
          <a:lstStyle/>
          <a:p>
            <a:pPr>
              <a:buClr>
                <a:srgbClr val="CC9900"/>
              </a:buClr>
            </a:pPr>
            <a:r>
              <a:rPr lang="en-US" altLang="zh-CN" sz="2400" b="1" kern="1200" dirty="0" smtClean="0">
                <a:solidFill>
                  <a:schemeClr val="bg1"/>
                </a:solidFill>
                <a:latin typeface="Arial" pitchFamily="34" charset="0"/>
                <a:ea typeface="+mj-ea"/>
                <a:cs typeface="Arial" pitchFamily="34" charset="0"/>
              </a:rPr>
              <a:t>What is a “Smart City”?</a:t>
            </a:r>
            <a:endParaRPr lang="zh-CN" altLang="en-US" sz="2400" b="1" kern="1200" dirty="0">
              <a:solidFill>
                <a:schemeClr val="bg1"/>
              </a:solidFill>
              <a:latin typeface="Arial" pitchFamily="34" charset="0"/>
              <a:ea typeface="+mj-ea"/>
              <a:cs typeface="Arial" pitchFamily="34" charset="0"/>
            </a:endParaRPr>
          </a:p>
        </p:txBody>
      </p:sp>
      <p:grpSp>
        <p:nvGrpSpPr>
          <p:cNvPr id="4" name="Group 51"/>
          <p:cNvGrpSpPr/>
          <p:nvPr/>
        </p:nvGrpSpPr>
        <p:grpSpPr>
          <a:xfrm>
            <a:off x="913015" y="781132"/>
            <a:ext cx="4675387" cy="1672684"/>
            <a:chOff x="5636461" y="1447800"/>
            <a:chExt cx="13255048" cy="3372213"/>
          </a:xfrm>
        </p:grpSpPr>
        <p:sp>
          <p:nvSpPr>
            <p:cNvPr id="13" name="Freeform 8"/>
            <p:cNvSpPr>
              <a:spLocks/>
            </p:cNvSpPr>
            <p:nvPr/>
          </p:nvSpPr>
          <p:spPr bwMode="auto">
            <a:xfrm>
              <a:off x="11555996" y="2115943"/>
              <a:ext cx="3999021" cy="2704070"/>
            </a:xfrm>
            <a:custGeom>
              <a:avLst/>
              <a:gdLst>
                <a:gd name="T0" fmla="*/ 2222 w 2377"/>
                <a:gd name="T1" fmla="*/ 795 h 2371"/>
                <a:gd name="T2" fmla="*/ 2275 w 2377"/>
                <a:gd name="T3" fmla="*/ 827 h 2371"/>
                <a:gd name="T4" fmla="*/ 2314 w 2377"/>
                <a:gd name="T5" fmla="*/ 882 h 2371"/>
                <a:gd name="T6" fmla="*/ 2362 w 2377"/>
                <a:gd name="T7" fmla="*/ 907 h 2371"/>
                <a:gd name="T8" fmla="*/ 395 w 2377"/>
                <a:gd name="T9" fmla="*/ 855 h 2371"/>
                <a:gd name="T10" fmla="*/ 386 w 2377"/>
                <a:gd name="T11" fmla="*/ 892 h 2371"/>
                <a:gd name="T12" fmla="*/ 358 w 2377"/>
                <a:gd name="T13" fmla="*/ 907 h 2371"/>
                <a:gd name="T14" fmla="*/ 325 w 2377"/>
                <a:gd name="T15" fmla="*/ 886 h 2371"/>
                <a:gd name="T16" fmla="*/ 296 w 2377"/>
                <a:gd name="T17" fmla="*/ 842 h 2371"/>
                <a:gd name="T18" fmla="*/ 242 w 2377"/>
                <a:gd name="T19" fmla="*/ 800 h 2371"/>
                <a:gd name="T20" fmla="*/ 184 w 2377"/>
                <a:gd name="T21" fmla="*/ 786 h 2371"/>
                <a:gd name="T22" fmla="*/ 96 w 2377"/>
                <a:gd name="T23" fmla="*/ 815 h 2371"/>
                <a:gd name="T24" fmla="*/ 32 w 2377"/>
                <a:gd name="T25" fmla="*/ 888 h 2371"/>
                <a:gd name="T26" fmla="*/ 0 w 2377"/>
                <a:gd name="T27" fmla="*/ 993 h 2371"/>
                <a:gd name="T28" fmla="*/ 8 w 2377"/>
                <a:gd name="T29" fmla="*/ 1084 h 2371"/>
                <a:gd name="T30" fmla="*/ 54 w 2377"/>
                <a:gd name="T31" fmla="*/ 1178 h 2371"/>
                <a:gd name="T32" fmla="*/ 129 w 2377"/>
                <a:gd name="T33" fmla="*/ 1235 h 2371"/>
                <a:gd name="T34" fmla="*/ 201 w 2377"/>
                <a:gd name="T35" fmla="*/ 1245 h 2371"/>
                <a:gd name="T36" fmla="*/ 265 w 2377"/>
                <a:gd name="T37" fmla="*/ 1220 h 2371"/>
                <a:gd name="T38" fmla="*/ 313 w 2377"/>
                <a:gd name="T39" fmla="*/ 1164 h 2371"/>
                <a:gd name="T40" fmla="*/ 338 w 2377"/>
                <a:gd name="T41" fmla="*/ 1133 h 2371"/>
                <a:gd name="T42" fmla="*/ 371 w 2377"/>
                <a:gd name="T43" fmla="*/ 1126 h 2371"/>
                <a:gd name="T44" fmla="*/ 392 w 2377"/>
                <a:gd name="T45" fmla="*/ 1155 h 2371"/>
                <a:gd name="T46" fmla="*/ 1256 w 2377"/>
                <a:gd name="T47" fmla="*/ 1976 h 2371"/>
                <a:gd name="T48" fmla="*/ 1298 w 2377"/>
                <a:gd name="T49" fmla="*/ 1990 h 2371"/>
                <a:gd name="T50" fmla="*/ 1305 w 2377"/>
                <a:gd name="T51" fmla="*/ 2020 h 2371"/>
                <a:gd name="T52" fmla="*/ 1275 w 2377"/>
                <a:gd name="T53" fmla="*/ 2052 h 2371"/>
                <a:gd name="T54" fmla="*/ 1225 w 2377"/>
                <a:gd name="T55" fmla="*/ 2088 h 2371"/>
                <a:gd name="T56" fmla="*/ 1193 w 2377"/>
                <a:gd name="T57" fmla="*/ 2141 h 2371"/>
                <a:gd name="T58" fmla="*/ 1186 w 2377"/>
                <a:gd name="T59" fmla="*/ 2206 h 2371"/>
                <a:gd name="T60" fmla="*/ 1225 w 2377"/>
                <a:gd name="T61" fmla="*/ 2290 h 2371"/>
                <a:gd name="T62" fmla="*/ 1305 w 2377"/>
                <a:gd name="T63" fmla="*/ 2348 h 2371"/>
                <a:gd name="T64" fmla="*/ 1414 w 2377"/>
                <a:gd name="T65" fmla="*/ 2371 h 2371"/>
                <a:gd name="T66" fmla="*/ 1504 w 2377"/>
                <a:gd name="T67" fmla="*/ 2357 h 2371"/>
                <a:gd name="T68" fmla="*/ 1591 w 2377"/>
                <a:gd name="T69" fmla="*/ 2304 h 2371"/>
                <a:gd name="T70" fmla="*/ 1639 w 2377"/>
                <a:gd name="T71" fmla="*/ 2224 h 2371"/>
                <a:gd name="T72" fmla="*/ 1640 w 2377"/>
                <a:gd name="T73" fmla="*/ 2156 h 2371"/>
                <a:gd name="T74" fmla="*/ 1612 w 2377"/>
                <a:gd name="T75" fmla="*/ 2097 h 2371"/>
                <a:gd name="T76" fmla="*/ 1564 w 2377"/>
                <a:gd name="T77" fmla="*/ 2057 h 2371"/>
                <a:gd name="T78" fmla="*/ 1526 w 2377"/>
                <a:gd name="T79" fmla="*/ 2026 h 2371"/>
                <a:gd name="T80" fmla="*/ 1526 w 2377"/>
                <a:gd name="T81" fmla="*/ 1994 h 2371"/>
                <a:gd name="T82" fmla="*/ 1564 w 2377"/>
                <a:gd name="T83" fmla="*/ 1976 h 2371"/>
                <a:gd name="T84" fmla="*/ 2370 w 2377"/>
                <a:gd name="T85" fmla="*/ 1130 h 2371"/>
                <a:gd name="T86" fmla="*/ 2323 w 2377"/>
                <a:gd name="T87" fmla="*/ 1139 h 2371"/>
                <a:gd name="T88" fmla="*/ 2289 w 2377"/>
                <a:gd name="T89" fmla="*/ 1191 h 2371"/>
                <a:gd name="T90" fmla="*/ 2235 w 2377"/>
                <a:gd name="T91" fmla="*/ 1233 h 2371"/>
                <a:gd name="T92" fmla="*/ 2177 w 2377"/>
                <a:gd name="T93" fmla="*/ 1245 h 2371"/>
                <a:gd name="T94" fmla="*/ 2089 w 2377"/>
                <a:gd name="T95" fmla="*/ 1218 h 2371"/>
                <a:gd name="T96" fmla="*/ 2024 w 2377"/>
                <a:gd name="T97" fmla="*/ 1145 h 2371"/>
                <a:gd name="T98" fmla="*/ 1993 w 2377"/>
                <a:gd name="T99" fmla="*/ 1040 h 2371"/>
                <a:gd name="T100" fmla="*/ 2000 w 2377"/>
                <a:gd name="T101" fmla="*/ 948 h 2371"/>
                <a:gd name="T102" fmla="*/ 2047 w 2377"/>
                <a:gd name="T103" fmla="*/ 855 h 2371"/>
                <a:gd name="T104" fmla="*/ 2121 w 2377"/>
                <a:gd name="T105" fmla="*/ 797 h 2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7" h="2371">
                  <a:moveTo>
                    <a:pt x="2177" y="788"/>
                  </a:moveTo>
                  <a:lnTo>
                    <a:pt x="2177" y="788"/>
                  </a:lnTo>
                  <a:lnTo>
                    <a:pt x="2193" y="788"/>
                  </a:lnTo>
                  <a:lnTo>
                    <a:pt x="2208" y="791"/>
                  </a:lnTo>
                  <a:lnTo>
                    <a:pt x="2222" y="795"/>
                  </a:lnTo>
                  <a:lnTo>
                    <a:pt x="2235" y="800"/>
                  </a:lnTo>
                  <a:lnTo>
                    <a:pt x="2247" y="806"/>
                  </a:lnTo>
                  <a:lnTo>
                    <a:pt x="2257" y="813"/>
                  </a:lnTo>
                  <a:lnTo>
                    <a:pt x="2266" y="819"/>
                  </a:lnTo>
                  <a:lnTo>
                    <a:pt x="2275" y="827"/>
                  </a:lnTo>
                  <a:lnTo>
                    <a:pt x="2289" y="842"/>
                  </a:lnTo>
                  <a:lnTo>
                    <a:pt x="2298" y="855"/>
                  </a:lnTo>
                  <a:lnTo>
                    <a:pt x="2305" y="867"/>
                  </a:lnTo>
                  <a:lnTo>
                    <a:pt x="2305" y="867"/>
                  </a:lnTo>
                  <a:lnTo>
                    <a:pt x="2314" y="882"/>
                  </a:lnTo>
                  <a:lnTo>
                    <a:pt x="2323" y="894"/>
                  </a:lnTo>
                  <a:lnTo>
                    <a:pt x="2334" y="901"/>
                  </a:lnTo>
                  <a:lnTo>
                    <a:pt x="2343" y="907"/>
                  </a:lnTo>
                  <a:lnTo>
                    <a:pt x="2353" y="909"/>
                  </a:lnTo>
                  <a:lnTo>
                    <a:pt x="2362" y="907"/>
                  </a:lnTo>
                  <a:lnTo>
                    <a:pt x="2370" y="903"/>
                  </a:lnTo>
                  <a:lnTo>
                    <a:pt x="2377" y="895"/>
                  </a:lnTo>
                  <a:lnTo>
                    <a:pt x="2377" y="0"/>
                  </a:lnTo>
                  <a:lnTo>
                    <a:pt x="395" y="0"/>
                  </a:lnTo>
                  <a:lnTo>
                    <a:pt x="395" y="855"/>
                  </a:lnTo>
                  <a:lnTo>
                    <a:pt x="395" y="855"/>
                  </a:lnTo>
                  <a:lnTo>
                    <a:pt x="393" y="867"/>
                  </a:lnTo>
                  <a:lnTo>
                    <a:pt x="392" y="877"/>
                  </a:lnTo>
                  <a:lnTo>
                    <a:pt x="389" y="886"/>
                  </a:lnTo>
                  <a:lnTo>
                    <a:pt x="386" y="892"/>
                  </a:lnTo>
                  <a:lnTo>
                    <a:pt x="382" y="898"/>
                  </a:lnTo>
                  <a:lnTo>
                    <a:pt x="377" y="903"/>
                  </a:lnTo>
                  <a:lnTo>
                    <a:pt x="371" y="906"/>
                  </a:lnTo>
                  <a:lnTo>
                    <a:pt x="365" y="907"/>
                  </a:lnTo>
                  <a:lnTo>
                    <a:pt x="358" y="907"/>
                  </a:lnTo>
                  <a:lnTo>
                    <a:pt x="352" y="907"/>
                  </a:lnTo>
                  <a:lnTo>
                    <a:pt x="344" y="904"/>
                  </a:lnTo>
                  <a:lnTo>
                    <a:pt x="338" y="900"/>
                  </a:lnTo>
                  <a:lnTo>
                    <a:pt x="331" y="894"/>
                  </a:lnTo>
                  <a:lnTo>
                    <a:pt x="325" y="886"/>
                  </a:lnTo>
                  <a:lnTo>
                    <a:pt x="319" y="877"/>
                  </a:lnTo>
                  <a:lnTo>
                    <a:pt x="313" y="867"/>
                  </a:lnTo>
                  <a:lnTo>
                    <a:pt x="313" y="867"/>
                  </a:lnTo>
                  <a:lnTo>
                    <a:pt x="305" y="855"/>
                  </a:lnTo>
                  <a:lnTo>
                    <a:pt x="296" y="842"/>
                  </a:lnTo>
                  <a:lnTo>
                    <a:pt x="283" y="827"/>
                  </a:lnTo>
                  <a:lnTo>
                    <a:pt x="274" y="819"/>
                  </a:lnTo>
                  <a:lnTo>
                    <a:pt x="265" y="812"/>
                  </a:lnTo>
                  <a:lnTo>
                    <a:pt x="254" y="806"/>
                  </a:lnTo>
                  <a:lnTo>
                    <a:pt x="242" y="800"/>
                  </a:lnTo>
                  <a:lnTo>
                    <a:pt x="229" y="794"/>
                  </a:lnTo>
                  <a:lnTo>
                    <a:pt x="216" y="791"/>
                  </a:lnTo>
                  <a:lnTo>
                    <a:pt x="201" y="788"/>
                  </a:lnTo>
                  <a:lnTo>
                    <a:pt x="184" y="786"/>
                  </a:lnTo>
                  <a:lnTo>
                    <a:pt x="184" y="786"/>
                  </a:lnTo>
                  <a:lnTo>
                    <a:pt x="165" y="788"/>
                  </a:lnTo>
                  <a:lnTo>
                    <a:pt x="147" y="791"/>
                  </a:lnTo>
                  <a:lnTo>
                    <a:pt x="129" y="797"/>
                  </a:lnTo>
                  <a:lnTo>
                    <a:pt x="112" y="804"/>
                  </a:lnTo>
                  <a:lnTo>
                    <a:pt x="96" y="815"/>
                  </a:lnTo>
                  <a:lnTo>
                    <a:pt x="81" y="825"/>
                  </a:lnTo>
                  <a:lnTo>
                    <a:pt x="66" y="839"/>
                  </a:lnTo>
                  <a:lnTo>
                    <a:pt x="54" y="854"/>
                  </a:lnTo>
                  <a:lnTo>
                    <a:pt x="42" y="870"/>
                  </a:lnTo>
                  <a:lnTo>
                    <a:pt x="32" y="888"/>
                  </a:lnTo>
                  <a:lnTo>
                    <a:pt x="21" y="907"/>
                  </a:lnTo>
                  <a:lnTo>
                    <a:pt x="14" y="927"/>
                  </a:lnTo>
                  <a:lnTo>
                    <a:pt x="8" y="948"/>
                  </a:lnTo>
                  <a:lnTo>
                    <a:pt x="3" y="970"/>
                  </a:lnTo>
                  <a:lnTo>
                    <a:pt x="0" y="993"/>
                  </a:lnTo>
                  <a:lnTo>
                    <a:pt x="0" y="1016"/>
                  </a:lnTo>
                  <a:lnTo>
                    <a:pt x="0" y="1016"/>
                  </a:lnTo>
                  <a:lnTo>
                    <a:pt x="0" y="1039"/>
                  </a:lnTo>
                  <a:lnTo>
                    <a:pt x="3" y="1063"/>
                  </a:lnTo>
                  <a:lnTo>
                    <a:pt x="8" y="1084"/>
                  </a:lnTo>
                  <a:lnTo>
                    <a:pt x="14" y="1105"/>
                  </a:lnTo>
                  <a:lnTo>
                    <a:pt x="21" y="1126"/>
                  </a:lnTo>
                  <a:lnTo>
                    <a:pt x="32" y="1145"/>
                  </a:lnTo>
                  <a:lnTo>
                    <a:pt x="42" y="1161"/>
                  </a:lnTo>
                  <a:lnTo>
                    <a:pt x="54" y="1178"/>
                  </a:lnTo>
                  <a:lnTo>
                    <a:pt x="66" y="1193"/>
                  </a:lnTo>
                  <a:lnTo>
                    <a:pt x="81" y="1206"/>
                  </a:lnTo>
                  <a:lnTo>
                    <a:pt x="96" y="1218"/>
                  </a:lnTo>
                  <a:lnTo>
                    <a:pt x="112" y="1227"/>
                  </a:lnTo>
                  <a:lnTo>
                    <a:pt x="129" y="1235"/>
                  </a:lnTo>
                  <a:lnTo>
                    <a:pt x="147" y="1241"/>
                  </a:lnTo>
                  <a:lnTo>
                    <a:pt x="165" y="1244"/>
                  </a:lnTo>
                  <a:lnTo>
                    <a:pt x="184" y="1245"/>
                  </a:lnTo>
                  <a:lnTo>
                    <a:pt x="184" y="1245"/>
                  </a:lnTo>
                  <a:lnTo>
                    <a:pt x="201" y="1245"/>
                  </a:lnTo>
                  <a:lnTo>
                    <a:pt x="216" y="1242"/>
                  </a:lnTo>
                  <a:lnTo>
                    <a:pt x="229" y="1238"/>
                  </a:lnTo>
                  <a:lnTo>
                    <a:pt x="242" y="1233"/>
                  </a:lnTo>
                  <a:lnTo>
                    <a:pt x="254" y="1227"/>
                  </a:lnTo>
                  <a:lnTo>
                    <a:pt x="265" y="1220"/>
                  </a:lnTo>
                  <a:lnTo>
                    <a:pt x="274" y="1212"/>
                  </a:lnTo>
                  <a:lnTo>
                    <a:pt x="283" y="1205"/>
                  </a:lnTo>
                  <a:lnTo>
                    <a:pt x="296" y="1190"/>
                  </a:lnTo>
                  <a:lnTo>
                    <a:pt x="305" y="1178"/>
                  </a:lnTo>
                  <a:lnTo>
                    <a:pt x="313" y="1164"/>
                  </a:lnTo>
                  <a:lnTo>
                    <a:pt x="313" y="1164"/>
                  </a:lnTo>
                  <a:lnTo>
                    <a:pt x="319" y="1155"/>
                  </a:lnTo>
                  <a:lnTo>
                    <a:pt x="325" y="1147"/>
                  </a:lnTo>
                  <a:lnTo>
                    <a:pt x="331" y="1139"/>
                  </a:lnTo>
                  <a:lnTo>
                    <a:pt x="338" y="1133"/>
                  </a:lnTo>
                  <a:lnTo>
                    <a:pt x="344" y="1129"/>
                  </a:lnTo>
                  <a:lnTo>
                    <a:pt x="352" y="1126"/>
                  </a:lnTo>
                  <a:lnTo>
                    <a:pt x="358" y="1124"/>
                  </a:lnTo>
                  <a:lnTo>
                    <a:pt x="365" y="1124"/>
                  </a:lnTo>
                  <a:lnTo>
                    <a:pt x="371" y="1126"/>
                  </a:lnTo>
                  <a:lnTo>
                    <a:pt x="377" y="1129"/>
                  </a:lnTo>
                  <a:lnTo>
                    <a:pt x="382" y="1133"/>
                  </a:lnTo>
                  <a:lnTo>
                    <a:pt x="386" y="1139"/>
                  </a:lnTo>
                  <a:lnTo>
                    <a:pt x="389" y="1147"/>
                  </a:lnTo>
                  <a:lnTo>
                    <a:pt x="392" y="1155"/>
                  </a:lnTo>
                  <a:lnTo>
                    <a:pt x="393" y="1166"/>
                  </a:lnTo>
                  <a:lnTo>
                    <a:pt x="395" y="1176"/>
                  </a:lnTo>
                  <a:lnTo>
                    <a:pt x="395" y="1979"/>
                  </a:lnTo>
                  <a:lnTo>
                    <a:pt x="1256" y="1976"/>
                  </a:lnTo>
                  <a:lnTo>
                    <a:pt x="1256" y="1976"/>
                  </a:lnTo>
                  <a:lnTo>
                    <a:pt x="1266" y="1978"/>
                  </a:lnTo>
                  <a:lnTo>
                    <a:pt x="1277" y="1979"/>
                  </a:lnTo>
                  <a:lnTo>
                    <a:pt x="1286" y="1982"/>
                  </a:lnTo>
                  <a:lnTo>
                    <a:pt x="1292" y="1985"/>
                  </a:lnTo>
                  <a:lnTo>
                    <a:pt x="1298" y="1990"/>
                  </a:lnTo>
                  <a:lnTo>
                    <a:pt x="1302" y="1996"/>
                  </a:lnTo>
                  <a:lnTo>
                    <a:pt x="1305" y="2000"/>
                  </a:lnTo>
                  <a:lnTo>
                    <a:pt x="1307" y="2006"/>
                  </a:lnTo>
                  <a:lnTo>
                    <a:pt x="1307" y="2014"/>
                  </a:lnTo>
                  <a:lnTo>
                    <a:pt x="1305" y="2020"/>
                  </a:lnTo>
                  <a:lnTo>
                    <a:pt x="1302" y="2027"/>
                  </a:lnTo>
                  <a:lnTo>
                    <a:pt x="1298" y="2033"/>
                  </a:lnTo>
                  <a:lnTo>
                    <a:pt x="1292" y="2040"/>
                  </a:lnTo>
                  <a:lnTo>
                    <a:pt x="1284" y="2046"/>
                  </a:lnTo>
                  <a:lnTo>
                    <a:pt x="1275" y="2052"/>
                  </a:lnTo>
                  <a:lnTo>
                    <a:pt x="1265" y="2057"/>
                  </a:lnTo>
                  <a:lnTo>
                    <a:pt x="1265" y="2057"/>
                  </a:lnTo>
                  <a:lnTo>
                    <a:pt x="1253" y="2064"/>
                  </a:lnTo>
                  <a:lnTo>
                    <a:pt x="1239" y="2075"/>
                  </a:lnTo>
                  <a:lnTo>
                    <a:pt x="1225" y="2088"/>
                  </a:lnTo>
                  <a:lnTo>
                    <a:pt x="1217" y="2097"/>
                  </a:lnTo>
                  <a:lnTo>
                    <a:pt x="1211" y="2106"/>
                  </a:lnTo>
                  <a:lnTo>
                    <a:pt x="1204" y="2117"/>
                  </a:lnTo>
                  <a:lnTo>
                    <a:pt x="1198" y="2129"/>
                  </a:lnTo>
                  <a:lnTo>
                    <a:pt x="1193" y="2141"/>
                  </a:lnTo>
                  <a:lnTo>
                    <a:pt x="1189" y="2156"/>
                  </a:lnTo>
                  <a:lnTo>
                    <a:pt x="1186" y="2171"/>
                  </a:lnTo>
                  <a:lnTo>
                    <a:pt x="1186" y="2187"/>
                  </a:lnTo>
                  <a:lnTo>
                    <a:pt x="1186" y="2187"/>
                  </a:lnTo>
                  <a:lnTo>
                    <a:pt x="1186" y="2206"/>
                  </a:lnTo>
                  <a:lnTo>
                    <a:pt x="1190" y="2224"/>
                  </a:lnTo>
                  <a:lnTo>
                    <a:pt x="1196" y="2242"/>
                  </a:lnTo>
                  <a:lnTo>
                    <a:pt x="1204" y="2259"/>
                  </a:lnTo>
                  <a:lnTo>
                    <a:pt x="1213" y="2275"/>
                  </a:lnTo>
                  <a:lnTo>
                    <a:pt x="1225" y="2290"/>
                  </a:lnTo>
                  <a:lnTo>
                    <a:pt x="1238" y="2304"/>
                  </a:lnTo>
                  <a:lnTo>
                    <a:pt x="1253" y="2317"/>
                  </a:lnTo>
                  <a:lnTo>
                    <a:pt x="1268" y="2329"/>
                  </a:lnTo>
                  <a:lnTo>
                    <a:pt x="1286" y="2339"/>
                  </a:lnTo>
                  <a:lnTo>
                    <a:pt x="1305" y="2348"/>
                  </a:lnTo>
                  <a:lnTo>
                    <a:pt x="1325" y="2357"/>
                  </a:lnTo>
                  <a:lnTo>
                    <a:pt x="1346" y="2363"/>
                  </a:lnTo>
                  <a:lnTo>
                    <a:pt x="1368" y="2368"/>
                  </a:lnTo>
                  <a:lnTo>
                    <a:pt x="1390" y="2371"/>
                  </a:lnTo>
                  <a:lnTo>
                    <a:pt x="1414" y="2371"/>
                  </a:lnTo>
                  <a:lnTo>
                    <a:pt x="1414" y="2371"/>
                  </a:lnTo>
                  <a:lnTo>
                    <a:pt x="1438" y="2371"/>
                  </a:lnTo>
                  <a:lnTo>
                    <a:pt x="1461" y="2368"/>
                  </a:lnTo>
                  <a:lnTo>
                    <a:pt x="1483" y="2363"/>
                  </a:lnTo>
                  <a:lnTo>
                    <a:pt x="1504" y="2357"/>
                  </a:lnTo>
                  <a:lnTo>
                    <a:pt x="1523" y="2348"/>
                  </a:lnTo>
                  <a:lnTo>
                    <a:pt x="1543" y="2339"/>
                  </a:lnTo>
                  <a:lnTo>
                    <a:pt x="1561" y="2329"/>
                  </a:lnTo>
                  <a:lnTo>
                    <a:pt x="1577" y="2317"/>
                  </a:lnTo>
                  <a:lnTo>
                    <a:pt x="1591" y="2304"/>
                  </a:lnTo>
                  <a:lnTo>
                    <a:pt x="1604" y="2290"/>
                  </a:lnTo>
                  <a:lnTo>
                    <a:pt x="1616" y="2275"/>
                  </a:lnTo>
                  <a:lnTo>
                    <a:pt x="1625" y="2259"/>
                  </a:lnTo>
                  <a:lnTo>
                    <a:pt x="1634" y="2242"/>
                  </a:lnTo>
                  <a:lnTo>
                    <a:pt x="1639" y="2224"/>
                  </a:lnTo>
                  <a:lnTo>
                    <a:pt x="1643" y="2206"/>
                  </a:lnTo>
                  <a:lnTo>
                    <a:pt x="1645" y="2187"/>
                  </a:lnTo>
                  <a:lnTo>
                    <a:pt x="1645" y="2187"/>
                  </a:lnTo>
                  <a:lnTo>
                    <a:pt x="1643" y="2171"/>
                  </a:lnTo>
                  <a:lnTo>
                    <a:pt x="1640" y="2156"/>
                  </a:lnTo>
                  <a:lnTo>
                    <a:pt x="1637" y="2141"/>
                  </a:lnTo>
                  <a:lnTo>
                    <a:pt x="1631" y="2129"/>
                  </a:lnTo>
                  <a:lnTo>
                    <a:pt x="1625" y="2117"/>
                  </a:lnTo>
                  <a:lnTo>
                    <a:pt x="1619" y="2106"/>
                  </a:lnTo>
                  <a:lnTo>
                    <a:pt x="1612" y="2097"/>
                  </a:lnTo>
                  <a:lnTo>
                    <a:pt x="1604" y="2088"/>
                  </a:lnTo>
                  <a:lnTo>
                    <a:pt x="1589" y="2075"/>
                  </a:lnTo>
                  <a:lnTo>
                    <a:pt x="1576" y="2064"/>
                  </a:lnTo>
                  <a:lnTo>
                    <a:pt x="1564" y="2057"/>
                  </a:lnTo>
                  <a:lnTo>
                    <a:pt x="1564" y="2057"/>
                  </a:lnTo>
                  <a:lnTo>
                    <a:pt x="1553" y="2052"/>
                  </a:lnTo>
                  <a:lnTo>
                    <a:pt x="1544" y="2046"/>
                  </a:lnTo>
                  <a:lnTo>
                    <a:pt x="1537" y="2039"/>
                  </a:lnTo>
                  <a:lnTo>
                    <a:pt x="1531" y="2033"/>
                  </a:lnTo>
                  <a:lnTo>
                    <a:pt x="1526" y="2026"/>
                  </a:lnTo>
                  <a:lnTo>
                    <a:pt x="1523" y="2020"/>
                  </a:lnTo>
                  <a:lnTo>
                    <a:pt x="1522" y="2012"/>
                  </a:lnTo>
                  <a:lnTo>
                    <a:pt x="1522" y="2006"/>
                  </a:lnTo>
                  <a:lnTo>
                    <a:pt x="1523" y="2000"/>
                  </a:lnTo>
                  <a:lnTo>
                    <a:pt x="1526" y="1994"/>
                  </a:lnTo>
                  <a:lnTo>
                    <a:pt x="1531" y="1990"/>
                  </a:lnTo>
                  <a:lnTo>
                    <a:pt x="1537" y="1985"/>
                  </a:lnTo>
                  <a:lnTo>
                    <a:pt x="1544" y="1981"/>
                  </a:lnTo>
                  <a:lnTo>
                    <a:pt x="1553" y="1978"/>
                  </a:lnTo>
                  <a:lnTo>
                    <a:pt x="1564" y="1976"/>
                  </a:lnTo>
                  <a:lnTo>
                    <a:pt x="1576" y="1976"/>
                  </a:lnTo>
                  <a:lnTo>
                    <a:pt x="2377" y="1976"/>
                  </a:lnTo>
                  <a:lnTo>
                    <a:pt x="2377" y="1138"/>
                  </a:lnTo>
                  <a:lnTo>
                    <a:pt x="2377" y="1138"/>
                  </a:lnTo>
                  <a:lnTo>
                    <a:pt x="2370" y="1130"/>
                  </a:lnTo>
                  <a:lnTo>
                    <a:pt x="2362" y="1126"/>
                  </a:lnTo>
                  <a:lnTo>
                    <a:pt x="2353" y="1124"/>
                  </a:lnTo>
                  <a:lnTo>
                    <a:pt x="2343" y="1127"/>
                  </a:lnTo>
                  <a:lnTo>
                    <a:pt x="2334" y="1132"/>
                  </a:lnTo>
                  <a:lnTo>
                    <a:pt x="2323" y="1139"/>
                  </a:lnTo>
                  <a:lnTo>
                    <a:pt x="2314" y="1151"/>
                  </a:lnTo>
                  <a:lnTo>
                    <a:pt x="2305" y="1166"/>
                  </a:lnTo>
                  <a:lnTo>
                    <a:pt x="2305" y="1166"/>
                  </a:lnTo>
                  <a:lnTo>
                    <a:pt x="2298" y="1178"/>
                  </a:lnTo>
                  <a:lnTo>
                    <a:pt x="2289" y="1191"/>
                  </a:lnTo>
                  <a:lnTo>
                    <a:pt x="2275" y="1206"/>
                  </a:lnTo>
                  <a:lnTo>
                    <a:pt x="2266" y="1214"/>
                  </a:lnTo>
                  <a:lnTo>
                    <a:pt x="2257" y="1220"/>
                  </a:lnTo>
                  <a:lnTo>
                    <a:pt x="2247" y="1227"/>
                  </a:lnTo>
                  <a:lnTo>
                    <a:pt x="2235" y="1233"/>
                  </a:lnTo>
                  <a:lnTo>
                    <a:pt x="2222" y="1239"/>
                  </a:lnTo>
                  <a:lnTo>
                    <a:pt x="2208" y="1242"/>
                  </a:lnTo>
                  <a:lnTo>
                    <a:pt x="2193" y="1245"/>
                  </a:lnTo>
                  <a:lnTo>
                    <a:pt x="2177" y="1245"/>
                  </a:lnTo>
                  <a:lnTo>
                    <a:pt x="2177" y="1245"/>
                  </a:lnTo>
                  <a:lnTo>
                    <a:pt x="2157" y="1245"/>
                  </a:lnTo>
                  <a:lnTo>
                    <a:pt x="2139" y="1241"/>
                  </a:lnTo>
                  <a:lnTo>
                    <a:pt x="2121" y="1236"/>
                  </a:lnTo>
                  <a:lnTo>
                    <a:pt x="2105" y="1227"/>
                  </a:lnTo>
                  <a:lnTo>
                    <a:pt x="2089" y="1218"/>
                  </a:lnTo>
                  <a:lnTo>
                    <a:pt x="2074" y="1206"/>
                  </a:lnTo>
                  <a:lnTo>
                    <a:pt x="2060" y="1193"/>
                  </a:lnTo>
                  <a:lnTo>
                    <a:pt x="2047" y="1179"/>
                  </a:lnTo>
                  <a:lnTo>
                    <a:pt x="2035" y="1163"/>
                  </a:lnTo>
                  <a:lnTo>
                    <a:pt x="2024" y="1145"/>
                  </a:lnTo>
                  <a:lnTo>
                    <a:pt x="2015" y="1126"/>
                  </a:lnTo>
                  <a:lnTo>
                    <a:pt x="2006" y="1106"/>
                  </a:lnTo>
                  <a:lnTo>
                    <a:pt x="2000" y="1085"/>
                  </a:lnTo>
                  <a:lnTo>
                    <a:pt x="1996" y="1063"/>
                  </a:lnTo>
                  <a:lnTo>
                    <a:pt x="1993" y="1040"/>
                  </a:lnTo>
                  <a:lnTo>
                    <a:pt x="1993" y="1016"/>
                  </a:lnTo>
                  <a:lnTo>
                    <a:pt x="1993" y="1016"/>
                  </a:lnTo>
                  <a:lnTo>
                    <a:pt x="1993" y="993"/>
                  </a:lnTo>
                  <a:lnTo>
                    <a:pt x="1996" y="970"/>
                  </a:lnTo>
                  <a:lnTo>
                    <a:pt x="2000" y="948"/>
                  </a:lnTo>
                  <a:lnTo>
                    <a:pt x="2006" y="927"/>
                  </a:lnTo>
                  <a:lnTo>
                    <a:pt x="2015" y="907"/>
                  </a:lnTo>
                  <a:lnTo>
                    <a:pt x="2024" y="888"/>
                  </a:lnTo>
                  <a:lnTo>
                    <a:pt x="2035" y="870"/>
                  </a:lnTo>
                  <a:lnTo>
                    <a:pt x="2047" y="855"/>
                  </a:lnTo>
                  <a:lnTo>
                    <a:pt x="2060" y="840"/>
                  </a:lnTo>
                  <a:lnTo>
                    <a:pt x="2074" y="827"/>
                  </a:lnTo>
                  <a:lnTo>
                    <a:pt x="2089" y="815"/>
                  </a:lnTo>
                  <a:lnTo>
                    <a:pt x="2105" y="806"/>
                  </a:lnTo>
                  <a:lnTo>
                    <a:pt x="2121" y="797"/>
                  </a:lnTo>
                  <a:lnTo>
                    <a:pt x="2139" y="792"/>
                  </a:lnTo>
                  <a:lnTo>
                    <a:pt x="2157" y="788"/>
                  </a:lnTo>
                  <a:lnTo>
                    <a:pt x="2177" y="788"/>
                  </a:lnTo>
                  <a:lnTo>
                    <a:pt x="2177" y="788"/>
                  </a:lnTo>
                  <a:close/>
                </a:path>
              </a:pathLst>
            </a:custGeom>
            <a:solidFill>
              <a:srgbClr val="0070C0"/>
            </a:solidFill>
            <a:ln w="28575">
              <a:noFill/>
              <a:prstDash val="solid"/>
              <a:round/>
              <a:headEnd/>
              <a:tailEnd/>
            </a:ln>
            <a:effectLst/>
            <a:scene3d>
              <a:camera prst="orthographicFront">
                <a:rot lat="0" lon="0" rev="0"/>
              </a:camera>
              <a:lightRig rig="contrasting" dir="t">
                <a:rot lat="0" lon="0" rev="7800000"/>
              </a:lightRig>
            </a:scene3d>
            <a:sp3d>
              <a:bevelT w="139700" h="139700"/>
            </a:sp3d>
          </p:spPr>
          <p:txBody>
            <a:bodyPr bIns="360000" anchor="ctr"/>
            <a:lstStyle/>
            <a:p>
              <a:pPr algn="ctr">
                <a:buNone/>
              </a:pPr>
              <a:endParaRPr lang="en-GB" altLang="zh-CN" sz="1000" b="1" dirty="0">
                <a:solidFill>
                  <a:schemeClr val="bg1">
                    <a:lumMod val="85000"/>
                  </a:schemeClr>
                </a:solidFill>
                <a:latin typeface="Arial" pitchFamily="34" charset="0"/>
                <a:cs typeface="Arial" pitchFamily="34" charset="0"/>
              </a:endParaRPr>
            </a:p>
          </p:txBody>
        </p:sp>
        <p:sp>
          <p:nvSpPr>
            <p:cNvPr id="14" name="Freeform 12"/>
            <p:cNvSpPr>
              <a:spLocks/>
            </p:cNvSpPr>
            <p:nvPr/>
          </p:nvSpPr>
          <p:spPr bwMode="auto">
            <a:xfrm>
              <a:off x="14928368" y="2117757"/>
              <a:ext cx="3963141" cy="2242042"/>
            </a:xfrm>
            <a:custGeom>
              <a:avLst/>
              <a:gdLst>
                <a:gd name="T0" fmla="*/ 1586 w 2377"/>
                <a:gd name="T1" fmla="*/ 1797 h 1975"/>
                <a:gd name="T2" fmla="*/ 1564 w 2377"/>
                <a:gd name="T3" fmla="*/ 1845 h 1975"/>
                <a:gd name="T4" fmla="*/ 1522 w 2377"/>
                <a:gd name="T5" fmla="*/ 1886 h 1975"/>
                <a:gd name="T6" fmla="*/ 1489 w 2377"/>
                <a:gd name="T7" fmla="*/ 1906 h 1975"/>
                <a:gd name="T8" fmla="*/ 1470 w 2377"/>
                <a:gd name="T9" fmla="*/ 1933 h 1975"/>
                <a:gd name="T10" fmla="*/ 1473 w 2377"/>
                <a:gd name="T11" fmla="*/ 1957 h 1975"/>
                <a:gd name="T12" fmla="*/ 1500 w 2377"/>
                <a:gd name="T13" fmla="*/ 1973 h 1975"/>
                <a:gd name="T14" fmla="*/ 2377 w 2377"/>
                <a:gd name="T15" fmla="*/ 0 h 1975"/>
                <a:gd name="T16" fmla="*/ 395 w 2377"/>
                <a:gd name="T17" fmla="*/ 855 h 1975"/>
                <a:gd name="T18" fmla="*/ 390 w 2377"/>
                <a:gd name="T19" fmla="*/ 886 h 1975"/>
                <a:gd name="T20" fmla="*/ 371 w 2377"/>
                <a:gd name="T21" fmla="*/ 907 h 1975"/>
                <a:gd name="T22" fmla="*/ 346 w 2377"/>
                <a:gd name="T23" fmla="*/ 904 h 1975"/>
                <a:gd name="T24" fmla="*/ 320 w 2377"/>
                <a:gd name="T25" fmla="*/ 877 h 1975"/>
                <a:gd name="T26" fmla="*/ 298 w 2377"/>
                <a:gd name="T27" fmla="*/ 842 h 1975"/>
                <a:gd name="T28" fmla="*/ 254 w 2377"/>
                <a:gd name="T29" fmla="*/ 806 h 1975"/>
                <a:gd name="T30" fmla="*/ 201 w 2377"/>
                <a:gd name="T31" fmla="*/ 788 h 1975"/>
                <a:gd name="T32" fmla="*/ 148 w 2377"/>
                <a:gd name="T33" fmla="*/ 792 h 1975"/>
                <a:gd name="T34" fmla="*/ 83 w 2377"/>
                <a:gd name="T35" fmla="*/ 827 h 1975"/>
                <a:gd name="T36" fmla="*/ 32 w 2377"/>
                <a:gd name="T37" fmla="*/ 888 h 1975"/>
                <a:gd name="T38" fmla="*/ 5 w 2377"/>
                <a:gd name="T39" fmla="*/ 970 h 1975"/>
                <a:gd name="T40" fmla="*/ 2 w 2377"/>
                <a:gd name="T41" fmla="*/ 1040 h 1975"/>
                <a:gd name="T42" fmla="*/ 23 w 2377"/>
                <a:gd name="T43" fmla="*/ 1126 h 1975"/>
                <a:gd name="T44" fmla="*/ 68 w 2377"/>
                <a:gd name="T45" fmla="*/ 1193 h 1975"/>
                <a:gd name="T46" fmla="*/ 130 w 2377"/>
                <a:gd name="T47" fmla="*/ 1236 h 1975"/>
                <a:gd name="T48" fmla="*/ 184 w 2377"/>
                <a:gd name="T49" fmla="*/ 1245 h 1975"/>
                <a:gd name="T50" fmla="*/ 243 w 2377"/>
                <a:gd name="T51" fmla="*/ 1233 h 1975"/>
                <a:gd name="T52" fmla="*/ 283 w 2377"/>
                <a:gd name="T53" fmla="*/ 1206 h 1975"/>
                <a:gd name="T54" fmla="*/ 314 w 2377"/>
                <a:gd name="T55" fmla="*/ 1166 h 1975"/>
                <a:gd name="T56" fmla="*/ 340 w 2377"/>
                <a:gd name="T57" fmla="*/ 1133 h 1975"/>
                <a:gd name="T58" fmla="*/ 365 w 2377"/>
                <a:gd name="T59" fmla="*/ 1124 h 1975"/>
                <a:gd name="T60" fmla="*/ 388 w 2377"/>
                <a:gd name="T61" fmla="*/ 1139 h 1975"/>
                <a:gd name="T62" fmla="*/ 395 w 2377"/>
                <a:gd name="T63" fmla="*/ 1178 h 1975"/>
                <a:gd name="T64" fmla="*/ 1199 w 2377"/>
                <a:gd name="T65" fmla="*/ 1975 h 1975"/>
                <a:gd name="T66" fmla="*/ 1229 w 2377"/>
                <a:gd name="T67" fmla="*/ 1970 h 1975"/>
                <a:gd name="T68" fmla="*/ 1250 w 2377"/>
                <a:gd name="T69" fmla="*/ 1951 h 1975"/>
                <a:gd name="T70" fmla="*/ 1247 w 2377"/>
                <a:gd name="T71" fmla="*/ 1925 h 1975"/>
                <a:gd name="T72" fmla="*/ 1222 w 2377"/>
                <a:gd name="T73" fmla="*/ 1900 h 1975"/>
                <a:gd name="T74" fmla="*/ 1186 w 2377"/>
                <a:gd name="T75" fmla="*/ 1878 h 1975"/>
                <a:gd name="T76" fmla="*/ 1150 w 2377"/>
                <a:gd name="T77" fmla="*/ 1834 h 1975"/>
                <a:gd name="T78" fmla="*/ 1132 w 2377"/>
                <a:gd name="T79" fmla="*/ 1780 h 1975"/>
                <a:gd name="T80" fmla="*/ 1135 w 2377"/>
                <a:gd name="T81" fmla="*/ 1728 h 1975"/>
                <a:gd name="T82" fmla="*/ 1169 w 2377"/>
                <a:gd name="T83" fmla="*/ 1662 h 1975"/>
                <a:gd name="T84" fmla="*/ 1232 w 2377"/>
                <a:gd name="T85" fmla="*/ 1611 h 1975"/>
                <a:gd name="T86" fmla="*/ 1314 w 2377"/>
                <a:gd name="T87" fmla="*/ 1585 h 1975"/>
                <a:gd name="T88" fmla="*/ 1383 w 2377"/>
                <a:gd name="T89" fmla="*/ 1582 h 1975"/>
                <a:gd name="T90" fmla="*/ 1470 w 2377"/>
                <a:gd name="T91" fmla="*/ 1602 h 1975"/>
                <a:gd name="T92" fmla="*/ 1537 w 2377"/>
                <a:gd name="T93" fmla="*/ 1647 h 1975"/>
                <a:gd name="T94" fmla="*/ 1579 w 2377"/>
                <a:gd name="T95" fmla="*/ 1710 h 1975"/>
                <a:gd name="T96" fmla="*/ 1589 w 2377"/>
                <a:gd name="T97" fmla="*/ 1764 h 1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77" h="1975">
                  <a:moveTo>
                    <a:pt x="1589" y="1764"/>
                  </a:moveTo>
                  <a:lnTo>
                    <a:pt x="1589" y="1764"/>
                  </a:lnTo>
                  <a:lnTo>
                    <a:pt x="1588" y="1780"/>
                  </a:lnTo>
                  <a:lnTo>
                    <a:pt x="1586" y="1797"/>
                  </a:lnTo>
                  <a:lnTo>
                    <a:pt x="1582" y="1810"/>
                  </a:lnTo>
                  <a:lnTo>
                    <a:pt x="1577" y="1822"/>
                  </a:lnTo>
                  <a:lnTo>
                    <a:pt x="1571" y="1834"/>
                  </a:lnTo>
                  <a:lnTo>
                    <a:pt x="1564" y="1845"/>
                  </a:lnTo>
                  <a:lnTo>
                    <a:pt x="1556" y="1855"/>
                  </a:lnTo>
                  <a:lnTo>
                    <a:pt x="1549" y="1863"/>
                  </a:lnTo>
                  <a:lnTo>
                    <a:pt x="1534" y="1878"/>
                  </a:lnTo>
                  <a:lnTo>
                    <a:pt x="1522" y="1886"/>
                  </a:lnTo>
                  <a:lnTo>
                    <a:pt x="1509" y="1894"/>
                  </a:lnTo>
                  <a:lnTo>
                    <a:pt x="1509" y="1894"/>
                  </a:lnTo>
                  <a:lnTo>
                    <a:pt x="1498" y="1900"/>
                  </a:lnTo>
                  <a:lnTo>
                    <a:pt x="1489" y="1906"/>
                  </a:lnTo>
                  <a:lnTo>
                    <a:pt x="1483" y="1912"/>
                  </a:lnTo>
                  <a:lnTo>
                    <a:pt x="1477" y="1919"/>
                  </a:lnTo>
                  <a:lnTo>
                    <a:pt x="1473" y="1925"/>
                  </a:lnTo>
                  <a:lnTo>
                    <a:pt x="1470" y="1933"/>
                  </a:lnTo>
                  <a:lnTo>
                    <a:pt x="1468" y="1939"/>
                  </a:lnTo>
                  <a:lnTo>
                    <a:pt x="1468" y="1945"/>
                  </a:lnTo>
                  <a:lnTo>
                    <a:pt x="1470" y="1951"/>
                  </a:lnTo>
                  <a:lnTo>
                    <a:pt x="1473" y="1957"/>
                  </a:lnTo>
                  <a:lnTo>
                    <a:pt x="1477" y="1963"/>
                  </a:lnTo>
                  <a:lnTo>
                    <a:pt x="1483" y="1967"/>
                  </a:lnTo>
                  <a:lnTo>
                    <a:pt x="1491" y="1970"/>
                  </a:lnTo>
                  <a:lnTo>
                    <a:pt x="1500" y="1973"/>
                  </a:lnTo>
                  <a:lnTo>
                    <a:pt x="1509" y="1975"/>
                  </a:lnTo>
                  <a:lnTo>
                    <a:pt x="1521" y="1975"/>
                  </a:lnTo>
                  <a:lnTo>
                    <a:pt x="2377" y="1975"/>
                  </a:lnTo>
                  <a:lnTo>
                    <a:pt x="2377" y="0"/>
                  </a:lnTo>
                  <a:lnTo>
                    <a:pt x="398" y="0"/>
                  </a:lnTo>
                  <a:lnTo>
                    <a:pt x="398" y="454"/>
                  </a:lnTo>
                  <a:lnTo>
                    <a:pt x="395" y="454"/>
                  </a:lnTo>
                  <a:lnTo>
                    <a:pt x="395" y="855"/>
                  </a:lnTo>
                  <a:lnTo>
                    <a:pt x="395" y="855"/>
                  </a:lnTo>
                  <a:lnTo>
                    <a:pt x="395" y="867"/>
                  </a:lnTo>
                  <a:lnTo>
                    <a:pt x="393" y="877"/>
                  </a:lnTo>
                  <a:lnTo>
                    <a:pt x="390" y="886"/>
                  </a:lnTo>
                  <a:lnTo>
                    <a:pt x="388" y="894"/>
                  </a:lnTo>
                  <a:lnTo>
                    <a:pt x="383" y="900"/>
                  </a:lnTo>
                  <a:lnTo>
                    <a:pt x="377" y="904"/>
                  </a:lnTo>
                  <a:lnTo>
                    <a:pt x="371" y="907"/>
                  </a:lnTo>
                  <a:lnTo>
                    <a:pt x="365" y="909"/>
                  </a:lnTo>
                  <a:lnTo>
                    <a:pt x="359" y="909"/>
                  </a:lnTo>
                  <a:lnTo>
                    <a:pt x="353" y="907"/>
                  </a:lnTo>
                  <a:lnTo>
                    <a:pt x="346" y="904"/>
                  </a:lnTo>
                  <a:lnTo>
                    <a:pt x="340" y="900"/>
                  </a:lnTo>
                  <a:lnTo>
                    <a:pt x="332" y="894"/>
                  </a:lnTo>
                  <a:lnTo>
                    <a:pt x="326" y="886"/>
                  </a:lnTo>
                  <a:lnTo>
                    <a:pt x="320" y="877"/>
                  </a:lnTo>
                  <a:lnTo>
                    <a:pt x="314" y="867"/>
                  </a:lnTo>
                  <a:lnTo>
                    <a:pt x="314" y="867"/>
                  </a:lnTo>
                  <a:lnTo>
                    <a:pt x="307" y="855"/>
                  </a:lnTo>
                  <a:lnTo>
                    <a:pt x="298" y="842"/>
                  </a:lnTo>
                  <a:lnTo>
                    <a:pt x="283" y="827"/>
                  </a:lnTo>
                  <a:lnTo>
                    <a:pt x="275" y="819"/>
                  </a:lnTo>
                  <a:lnTo>
                    <a:pt x="265" y="813"/>
                  </a:lnTo>
                  <a:lnTo>
                    <a:pt x="254" y="806"/>
                  </a:lnTo>
                  <a:lnTo>
                    <a:pt x="243" y="800"/>
                  </a:lnTo>
                  <a:lnTo>
                    <a:pt x="231" y="795"/>
                  </a:lnTo>
                  <a:lnTo>
                    <a:pt x="217" y="791"/>
                  </a:lnTo>
                  <a:lnTo>
                    <a:pt x="201" y="788"/>
                  </a:lnTo>
                  <a:lnTo>
                    <a:pt x="184" y="788"/>
                  </a:lnTo>
                  <a:lnTo>
                    <a:pt x="184" y="788"/>
                  </a:lnTo>
                  <a:lnTo>
                    <a:pt x="166" y="788"/>
                  </a:lnTo>
                  <a:lnTo>
                    <a:pt x="148" y="792"/>
                  </a:lnTo>
                  <a:lnTo>
                    <a:pt x="130" y="797"/>
                  </a:lnTo>
                  <a:lnTo>
                    <a:pt x="112" y="806"/>
                  </a:lnTo>
                  <a:lnTo>
                    <a:pt x="98" y="815"/>
                  </a:lnTo>
                  <a:lnTo>
                    <a:pt x="83" y="827"/>
                  </a:lnTo>
                  <a:lnTo>
                    <a:pt x="68" y="840"/>
                  </a:lnTo>
                  <a:lnTo>
                    <a:pt x="54" y="855"/>
                  </a:lnTo>
                  <a:lnTo>
                    <a:pt x="42" y="870"/>
                  </a:lnTo>
                  <a:lnTo>
                    <a:pt x="32" y="888"/>
                  </a:lnTo>
                  <a:lnTo>
                    <a:pt x="23" y="907"/>
                  </a:lnTo>
                  <a:lnTo>
                    <a:pt x="15" y="927"/>
                  </a:lnTo>
                  <a:lnTo>
                    <a:pt x="9" y="948"/>
                  </a:lnTo>
                  <a:lnTo>
                    <a:pt x="5" y="970"/>
                  </a:lnTo>
                  <a:lnTo>
                    <a:pt x="2" y="993"/>
                  </a:lnTo>
                  <a:lnTo>
                    <a:pt x="0" y="1016"/>
                  </a:lnTo>
                  <a:lnTo>
                    <a:pt x="0" y="1016"/>
                  </a:lnTo>
                  <a:lnTo>
                    <a:pt x="2" y="1040"/>
                  </a:lnTo>
                  <a:lnTo>
                    <a:pt x="5" y="1063"/>
                  </a:lnTo>
                  <a:lnTo>
                    <a:pt x="9" y="1085"/>
                  </a:lnTo>
                  <a:lnTo>
                    <a:pt x="15" y="1106"/>
                  </a:lnTo>
                  <a:lnTo>
                    <a:pt x="23" y="1126"/>
                  </a:lnTo>
                  <a:lnTo>
                    <a:pt x="32" y="1145"/>
                  </a:lnTo>
                  <a:lnTo>
                    <a:pt x="42" y="1163"/>
                  </a:lnTo>
                  <a:lnTo>
                    <a:pt x="54" y="1179"/>
                  </a:lnTo>
                  <a:lnTo>
                    <a:pt x="68" y="1193"/>
                  </a:lnTo>
                  <a:lnTo>
                    <a:pt x="83" y="1206"/>
                  </a:lnTo>
                  <a:lnTo>
                    <a:pt x="98" y="1218"/>
                  </a:lnTo>
                  <a:lnTo>
                    <a:pt x="112" y="1227"/>
                  </a:lnTo>
                  <a:lnTo>
                    <a:pt x="130" y="1236"/>
                  </a:lnTo>
                  <a:lnTo>
                    <a:pt x="148" y="1241"/>
                  </a:lnTo>
                  <a:lnTo>
                    <a:pt x="166" y="1245"/>
                  </a:lnTo>
                  <a:lnTo>
                    <a:pt x="184" y="1245"/>
                  </a:lnTo>
                  <a:lnTo>
                    <a:pt x="184" y="1245"/>
                  </a:lnTo>
                  <a:lnTo>
                    <a:pt x="201" y="1245"/>
                  </a:lnTo>
                  <a:lnTo>
                    <a:pt x="217" y="1242"/>
                  </a:lnTo>
                  <a:lnTo>
                    <a:pt x="231" y="1239"/>
                  </a:lnTo>
                  <a:lnTo>
                    <a:pt x="243" y="1233"/>
                  </a:lnTo>
                  <a:lnTo>
                    <a:pt x="254" y="1227"/>
                  </a:lnTo>
                  <a:lnTo>
                    <a:pt x="265" y="1220"/>
                  </a:lnTo>
                  <a:lnTo>
                    <a:pt x="275" y="1214"/>
                  </a:lnTo>
                  <a:lnTo>
                    <a:pt x="283" y="1206"/>
                  </a:lnTo>
                  <a:lnTo>
                    <a:pt x="298" y="1191"/>
                  </a:lnTo>
                  <a:lnTo>
                    <a:pt x="307" y="1178"/>
                  </a:lnTo>
                  <a:lnTo>
                    <a:pt x="314" y="1166"/>
                  </a:lnTo>
                  <a:lnTo>
                    <a:pt x="314" y="1166"/>
                  </a:lnTo>
                  <a:lnTo>
                    <a:pt x="320" y="1155"/>
                  </a:lnTo>
                  <a:lnTo>
                    <a:pt x="326" y="1147"/>
                  </a:lnTo>
                  <a:lnTo>
                    <a:pt x="332" y="1139"/>
                  </a:lnTo>
                  <a:lnTo>
                    <a:pt x="340" y="1133"/>
                  </a:lnTo>
                  <a:lnTo>
                    <a:pt x="346" y="1129"/>
                  </a:lnTo>
                  <a:lnTo>
                    <a:pt x="353" y="1126"/>
                  </a:lnTo>
                  <a:lnTo>
                    <a:pt x="359" y="1124"/>
                  </a:lnTo>
                  <a:lnTo>
                    <a:pt x="365" y="1124"/>
                  </a:lnTo>
                  <a:lnTo>
                    <a:pt x="371" y="1126"/>
                  </a:lnTo>
                  <a:lnTo>
                    <a:pt x="377" y="1129"/>
                  </a:lnTo>
                  <a:lnTo>
                    <a:pt x="383" y="1133"/>
                  </a:lnTo>
                  <a:lnTo>
                    <a:pt x="388" y="1139"/>
                  </a:lnTo>
                  <a:lnTo>
                    <a:pt x="390" y="1147"/>
                  </a:lnTo>
                  <a:lnTo>
                    <a:pt x="393" y="1155"/>
                  </a:lnTo>
                  <a:lnTo>
                    <a:pt x="395" y="1166"/>
                  </a:lnTo>
                  <a:lnTo>
                    <a:pt x="395" y="1178"/>
                  </a:lnTo>
                  <a:lnTo>
                    <a:pt x="395" y="1429"/>
                  </a:lnTo>
                  <a:lnTo>
                    <a:pt x="398" y="1429"/>
                  </a:lnTo>
                  <a:lnTo>
                    <a:pt x="398" y="1975"/>
                  </a:lnTo>
                  <a:lnTo>
                    <a:pt x="1199" y="1975"/>
                  </a:lnTo>
                  <a:lnTo>
                    <a:pt x="1199" y="1975"/>
                  </a:lnTo>
                  <a:lnTo>
                    <a:pt x="1211" y="1975"/>
                  </a:lnTo>
                  <a:lnTo>
                    <a:pt x="1220" y="1973"/>
                  </a:lnTo>
                  <a:lnTo>
                    <a:pt x="1229" y="1970"/>
                  </a:lnTo>
                  <a:lnTo>
                    <a:pt x="1237" y="1967"/>
                  </a:lnTo>
                  <a:lnTo>
                    <a:pt x="1242" y="1963"/>
                  </a:lnTo>
                  <a:lnTo>
                    <a:pt x="1247" y="1957"/>
                  </a:lnTo>
                  <a:lnTo>
                    <a:pt x="1250" y="1951"/>
                  </a:lnTo>
                  <a:lnTo>
                    <a:pt x="1251" y="1945"/>
                  </a:lnTo>
                  <a:lnTo>
                    <a:pt x="1251" y="1939"/>
                  </a:lnTo>
                  <a:lnTo>
                    <a:pt x="1250" y="1933"/>
                  </a:lnTo>
                  <a:lnTo>
                    <a:pt x="1247" y="1925"/>
                  </a:lnTo>
                  <a:lnTo>
                    <a:pt x="1242" y="1919"/>
                  </a:lnTo>
                  <a:lnTo>
                    <a:pt x="1238" y="1912"/>
                  </a:lnTo>
                  <a:lnTo>
                    <a:pt x="1231" y="1906"/>
                  </a:lnTo>
                  <a:lnTo>
                    <a:pt x="1222" y="1900"/>
                  </a:lnTo>
                  <a:lnTo>
                    <a:pt x="1211" y="1894"/>
                  </a:lnTo>
                  <a:lnTo>
                    <a:pt x="1211" y="1894"/>
                  </a:lnTo>
                  <a:lnTo>
                    <a:pt x="1198" y="1886"/>
                  </a:lnTo>
                  <a:lnTo>
                    <a:pt x="1186" y="1878"/>
                  </a:lnTo>
                  <a:lnTo>
                    <a:pt x="1171" y="1863"/>
                  </a:lnTo>
                  <a:lnTo>
                    <a:pt x="1163" y="1855"/>
                  </a:lnTo>
                  <a:lnTo>
                    <a:pt x="1156" y="1845"/>
                  </a:lnTo>
                  <a:lnTo>
                    <a:pt x="1150" y="1834"/>
                  </a:lnTo>
                  <a:lnTo>
                    <a:pt x="1142" y="1822"/>
                  </a:lnTo>
                  <a:lnTo>
                    <a:pt x="1138" y="1810"/>
                  </a:lnTo>
                  <a:lnTo>
                    <a:pt x="1133" y="1797"/>
                  </a:lnTo>
                  <a:lnTo>
                    <a:pt x="1132" y="1780"/>
                  </a:lnTo>
                  <a:lnTo>
                    <a:pt x="1130" y="1764"/>
                  </a:lnTo>
                  <a:lnTo>
                    <a:pt x="1130" y="1764"/>
                  </a:lnTo>
                  <a:lnTo>
                    <a:pt x="1132" y="1746"/>
                  </a:lnTo>
                  <a:lnTo>
                    <a:pt x="1135" y="1728"/>
                  </a:lnTo>
                  <a:lnTo>
                    <a:pt x="1141" y="1710"/>
                  </a:lnTo>
                  <a:lnTo>
                    <a:pt x="1148" y="1692"/>
                  </a:lnTo>
                  <a:lnTo>
                    <a:pt x="1159" y="1677"/>
                  </a:lnTo>
                  <a:lnTo>
                    <a:pt x="1169" y="1662"/>
                  </a:lnTo>
                  <a:lnTo>
                    <a:pt x="1183" y="1647"/>
                  </a:lnTo>
                  <a:lnTo>
                    <a:pt x="1198" y="1634"/>
                  </a:lnTo>
                  <a:lnTo>
                    <a:pt x="1214" y="1622"/>
                  </a:lnTo>
                  <a:lnTo>
                    <a:pt x="1232" y="1611"/>
                  </a:lnTo>
                  <a:lnTo>
                    <a:pt x="1250" y="1602"/>
                  </a:lnTo>
                  <a:lnTo>
                    <a:pt x="1271" y="1595"/>
                  </a:lnTo>
                  <a:lnTo>
                    <a:pt x="1292" y="1589"/>
                  </a:lnTo>
                  <a:lnTo>
                    <a:pt x="1314" y="1585"/>
                  </a:lnTo>
                  <a:lnTo>
                    <a:pt x="1337" y="1582"/>
                  </a:lnTo>
                  <a:lnTo>
                    <a:pt x="1361" y="1580"/>
                  </a:lnTo>
                  <a:lnTo>
                    <a:pt x="1361" y="1580"/>
                  </a:lnTo>
                  <a:lnTo>
                    <a:pt x="1383" y="1582"/>
                  </a:lnTo>
                  <a:lnTo>
                    <a:pt x="1405" y="1585"/>
                  </a:lnTo>
                  <a:lnTo>
                    <a:pt x="1428" y="1589"/>
                  </a:lnTo>
                  <a:lnTo>
                    <a:pt x="1449" y="1595"/>
                  </a:lnTo>
                  <a:lnTo>
                    <a:pt x="1470" y="1602"/>
                  </a:lnTo>
                  <a:lnTo>
                    <a:pt x="1488" y="1611"/>
                  </a:lnTo>
                  <a:lnTo>
                    <a:pt x="1506" y="1622"/>
                  </a:lnTo>
                  <a:lnTo>
                    <a:pt x="1522" y="1634"/>
                  </a:lnTo>
                  <a:lnTo>
                    <a:pt x="1537" y="1647"/>
                  </a:lnTo>
                  <a:lnTo>
                    <a:pt x="1550" y="1662"/>
                  </a:lnTo>
                  <a:lnTo>
                    <a:pt x="1561" y="1677"/>
                  </a:lnTo>
                  <a:lnTo>
                    <a:pt x="1571" y="1692"/>
                  </a:lnTo>
                  <a:lnTo>
                    <a:pt x="1579" y="1710"/>
                  </a:lnTo>
                  <a:lnTo>
                    <a:pt x="1585" y="1728"/>
                  </a:lnTo>
                  <a:lnTo>
                    <a:pt x="1588" y="1746"/>
                  </a:lnTo>
                  <a:lnTo>
                    <a:pt x="1589" y="1764"/>
                  </a:lnTo>
                  <a:lnTo>
                    <a:pt x="1589" y="1764"/>
                  </a:lnTo>
                  <a:close/>
                </a:path>
              </a:pathLst>
            </a:custGeom>
            <a:solidFill>
              <a:srgbClr val="00B0F0"/>
            </a:solidFill>
            <a:ln w="28575">
              <a:noFill/>
              <a:prstDash val="solid"/>
              <a:round/>
              <a:headEnd/>
              <a:tailEnd/>
            </a:ln>
            <a:effectLst/>
            <a:scene3d>
              <a:camera prst="orthographicFront">
                <a:rot lat="0" lon="0" rev="0"/>
              </a:camera>
              <a:lightRig rig="contrasting" dir="t">
                <a:rot lat="0" lon="0" rev="7800000"/>
              </a:lightRig>
            </a:scene3d>
            <a:sp3d>
              <a:bevelT w="139700" h="139700"/>
            </a:sp3d>
          </p:spPr>
          <p:txBody>
            <a:bodyPr lIns="360000" anchor="ctr"/>
            <a:lstStyle/>
            <a:p>
              <a:pPr algn="ctr">
                <a:buNone/>
              </a:pPr>
              <a:endParaRPr lang="en-GB" altLang="zh-CN" sz="1000" b="1" dirty="0">
                <a:solidFill>
                  <a:schemeClr val="bg1"/>
                </a:solidFill>
                <a:latin typeface="Arial" pitchFamily="34" charset="0"/>
                <a:cs typeface="Arial" pitchFamily="34" charset="0"/>
              </a:endParaRPr>
            </a:p>
          </p:txBody>
        </p:sp>
        <p:sp>
          <p:nvSpPr>
            <p:cNvPr id="15" name="Freeform 10"/>
            <p:cNvSpPr>
              <a:spLocks/>
            </p:cNvSpPr>
            <p:nvPr/>
          </p:nvSpPr>
          <p:spPr bwMode="auto">
            <a:xfrm>
              <a:off x="5636461" y="2118795"/>
              <a:ext cx="3343134" cy="2695899"/>
            </a:xfrm>
            <a:custGeom>
              <a:avLst/>
              <a:gdLst>
                <a:gd name="T0" fmla="*/ 1797 w 1976"/>
                <a:gd name="T1" fmla="*/ 791 h 2375"/>
                <a:gd name="T2" fmla="*/ 1846 w 1976"/>
                <a:gd name="T3" fmla="*/ 812 h 2375"/>
                <a:gd name="T4" fmla="*/ 1886 w 1976"/>
                <a:gd name="T5" fmla="*/ 855 h 2375"/>
                <a:gd name="T6" fmla="*/ 1906 w 1976"/>
                <a:gd name="T7" fmla="*/ 886 h 2375"/>
                <a:gd name="T8" fmla="*/ 1933 w 1976"/>
                <a:gd name="T9" fmla="*/ 907 h 2375"/>
                <a:gd name="T10" fmla="*/ 1958 w 1976"/>
                <a:gd name="T11" fmla="*/ 903 h 2375"/>
                <a:gd name="T12" fmla="*/ 1973 w 1976"/>
                <a:gd name="T13" fmla="*/ 877 h 2375"/>
                <a:gd name="T14" fmla="*/ 0 w 1976"/>
                <a:gd name="T15" fmla="*/ 0 h 2375"/>
                <a:gd name="T16" fmla="*/ 856 w 1976"/>
                <a:gd name="T17" fmla="*/ 1981 h 2375"/>
                <a:gd name="T18" fmla="*/ 886 w 1976"/>
                <a:gd name="T19" fmla="*/ 1985 h 2375"/>
                <a:gd name="T20" fmla="*/ 907 w 1976"/>
                <a:gd name="T21" fmla="*/ 2005 h 2375"/>
                <a:gd name="T22" fmla="*/ 904 w 1976"/>
                <a:gd name="T23" fmla="*/ 2030 h 2375"/>
                <a:gd name="T24" fmla="*/ 879 w 1976"/>
                <a:gd name="T25" fmla="*/ 2057 h 2375"/>
                <a:gd name="T26" fmla="*/ 843 w 1976"/>
                <a:gd name="T27" fmla="*/ 2079 h 2375"/>
                <a:gd name="T28" fmla="*/ 807 w 1976"/>
                <a:gd name="T29" fmla="*/ 2121 h 2375"/>
                <a:gd name="T30" fmla="*/ 789 w 1976"/>
                <a:gd name="T31" fmla="*/ 2175 h 2375"/>
                <a:gd name="T32" fmla="*/ 792 w 1976"/>
                <a:gd name="T33" fmla="*/ 2229 h 2375"/>
                <a:gd name="T34" fmla="*/ 827 w 1976"/>
                <a:gd name="T35" fmla="*/ 2295 h 2375"/>
                <a:gd name="T36" fmla="*/ 889 w 1976"/>
                <a:gd name="T37" fmla="*/ 2344 h 2375"/>
                <a:gd name="T38" fmla="*/ 972 w 1976"/>
                <a:gd name="T39" fmla="*/ 2372 h 2375"/>
                <a:gd name="T40" fmla="*/ 1040 w 1976"/>
                <a:gd name="T41" fmla="*/ 2374 h 2375"/>
                <a:gd name="T42" fmla="*/ 1127 w 1976"/>
                <a:gd name="T43" fmla="*/ 2353 h 2375"/>
                <a:gd name="T44" fmla="*/ 1194 w 1976"/>
                <a:gd name="T45" fmla="*/ 2308 h 2375"/>
                <a:gd name="T46" fmla="*/ 1236 w 1976"/>
                <a:gd name="T47" fmla="*/ 2245 h 2375"/>
                <a:gd name="T48" fmla="*/ 1247 w 1976"/>
                <a:gd name="T49" fmla="*/ 2191 h 2375"/>
                <a:gd name="T50" fmla="*/ 1235 w 1976"/>
                <a:gd name="T51" fmla="*/ 2133 h 2375"/>
                <a:gd name="T52" fmla="*/ 1206 w 1976"/>
                <a:gd name="T53" fmla="*/ 2093 h 2375"/>
                <a:gd name="T54" fmla="*/ 1166 w 1976"/>
                <a:gd name="T55" fmla="*/ 2061 h 2375"/>
                <a:gd name="T56" fmla="*/ 1134 w 1976"/>
                <a:gd name="T57" fmla="*/ 2037 h 2375"/>
                <a:gd name="T58" fmla="*/ 1125 w 1976"/>
                <a:gd name="T59" fmla="*/ 2011 h 2375"/>
                <a:gd name="T60" fmla="*/ 1140 w 1976"/>
                <a:gd name="T61" fmla="*/ 1990 h 2375"/>
                <a:gd name="T62" fmla="*/ 1178 w 1976"/>
                <a:gd name="T63" fmla="*/ 1981 h 2375"/>
                <a:gd name="T64" fmla="*/ 1976 w 1976"/>
                <a:gd name="T65" fmla="*/ 1176 h 2375"/>
                <a:gd name="T66" fmla="*/ 1972 w 1976"/>
                <a:gd name="T67" fmla="*/ 1147 h 2375"/>
                <a:gd name="T68" fmla="*/ 1952 w 1976"/>
                <a:gd name="T69" fmla="*/ 1126 h 2375"/>
                <a:gd name="T70" fmla="*/ 1927 w 1976"/>
                <a:gd name="T71" fmla="*/ 1129 h 2375"/>
                <a:gd name="T72" fmla="*/ 1900 w 1976"/>
                <a:gd name="T73" fmla="*/ 1155 h 2375"/>
                <a:gd name="T74" fmla="*/ 1877 w 1976"/>
                <a:gd name="T75" fmla="*/ 1190 h 2375"/>
                <a:gd name="T76" fmla="*/ 1835 w 1976"/>
                <a:gd name="T77" fmla="*/ 1227 h 2375"/>
                <a:gd name="T78" fmla="*/ 1782 w 1976"/>
                <a:gd name="T79" fmla="*/ 1245 h 2375"/>
                <a:gd name="T80" fmla="*/ 1728 w 1976"/>
                <a:gd name="T81" fmla="*/ 1241 h 2375"/>
                <a:gd name="T82" fmla="*/ 1662 w 1976"/>
                <a:gd name="T83" fmla="*/ 1206 h 2375"/>
                <a:gd name="T84" fmla="*/ 1613 w 1976"/>
                <a:gd name="T85" fmla="*/ 1145 h 2375"/>
                <a:gd name="T86" fmla="*/ 1584 w 1976"/>
                <a:gd name="T87" fmla="*/ 1063 h 2375"/>
                <a:gd name="T88" fmla="*/ 1581 w 1976"/>
                <a:gd name="T89" fmla="*/ 993 h 2375"/>
                <a:gd name="T90" fmla="*/ 1604 w 1976"/>
                <a:gd name="T91" fmla="*/ 907 h 2375"/>
                <a:gd name="T92" fmla="*/ 1649 w 1976"/>
                <a:gd name="T93" fmla="*/ 839 h 2375"/>
                <a:gd name="T94" fmla="*/ 1710 w 1976"/>
                <a:gd name="T95" fmla="*/ 797 h 2375"/>
                <a:gd name="T96" fmla="*/ 1765 w 1976"/>
                <a:gd name="T97" fmla="*/ 78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76" h="2375">
                  <a:moveTo>
                    <a:pt x="1765" y="786"/>
                  </a:moveTo>
                  <a:lnTo>
                    <a:pt x="1765" y="786"/>
                  </a:lnTo>
                  <a:lnTo>
                    <a:pt x="1782" y="788"/>
                  </a:lnTo>
                  <a:lnTo>
                    <a:pt x="1797" y="791"/>
                  </a:lnTo>
                  <a:lnTo>
                    <a:pt x="1810" y="794"/>
                  </a:lnTo>
                  <a:lnTo>
                    <a:pt x="1824" y="800"/>
                  </a:lnTo>
                  <a:lnTo>
                    <a:pt x="1835" y="806"/>
                  </a:lnTo>
                  <a:lnTo>
                    <a:pt x="1846" y="812"/>
                  </a:lnTo>
                  <a:lnTo>
                    <a:pt x="1855" y="819"/>
                  </a:lnTo>
                  <a:lnTo>
                    <a:pt x="1864" y="827"/>
                  </a:lnTo>
                  <a:lnTo>
                    <a:pt x="1877" y="842"/>
                  </a:lnTo>
                  <a:lnTo>
                    <a:pt x="1886" y="855"/>
                  </a:lnTo>
                  <a:lnTo>
                    <a:pt x="1894" y="867"/>
                  </a:lnTo>
                  <a:lnTo>
                    <a:pt x="1894" y="867"/>
                  </a:lnTo>
                  <a:lnTo>
                    <a:pt x="1900" y="877"/>
                  </a:lnTo>
                  <a:lnTo>
                    <a:pt x="1906" y="886"/>
                  </a:lnTo>
                  <a:lnTo>
                    <a:pt x="1913" y="894"/>
                  </a:lnTo>
                  <a:lnTo>
                    <a:pt x="1919" y="900"/>
                  </a:lnTo>
                  <a:lnTo>
                    <a:pt x="1927" y="904"/>
                  </a:lnTo>
                  <a:lnTo>
                    <a:pt x="1933" y="907"/>
                  </a:lnTo>
                  <a:lnTo>
                    <a:pt x="1940" y="907"/>
                  </a:lnTo>
                  <a:lnTo>
                    <a:pt x="1946" y="907"/>
                  </a:lnTo>
                  <a:lnTo>
                    <a:pt x="1952" y="906"/>
                  </a:lnTo>
                  <a:lnTo>
                    <a:pt x="1958" y="903"/>
                  </a:lnTo>
                  <a:lnTo>
                    <a:pt x="1963" y="898"/>
                  </a:lnTo>
                  <a:lnTo>
                    <a:pt x="1967" y="892"/>
                  </a:lnTo>
                  <a:lnTo>
                    <a:pt x="1972" y="886"/>
                  </a:lnTo>
                  <a:lnTo>
                    <a:pt x="1973" y="877"/>
                  </a:lnTo>
                  <a:lnTo>
                    <a:pt x="1976" y="867"/>
                  </a:lnTo>
                  <a:lnTo>
                    <a:pt x="1976" y="855"/>
                  </a:lnTo>
                  <a:lnTo>
                    <a:pt x="1976" y="0"/>
                  </a:lnTo>
                  <a:lnTo>
                    <a:pt x="0" y="0"/>
                  </a:lnTo>
                  <a:lnTo>
                    <a:pt x="0" y="1979"/>
                  </a:lnTo>
                  <a:lnTo>
                    <a:pt x="454" y="1979"/>
                  </a:lnTo>
                  <a:lnTo>
                    <a:pt x="454" y="1981"/>
                  </a:lnTo>
                  <a:lnTo>
                    <a:pt x="856" y="1981"/>
                  </a:lnTo>
                  <a:lnTo>
                    <a:pt x="856" y="1981"/>
                  </a:lnTo>
                  <a:lnTo>
                    <a:pt x="868" y="1981"/>
                  </a:lnTo>
                  <a:lnTo>
                    <a:pt x="877" y="1982"/>
                  </a:lnTo>
                  <a:lnTo>
                    <a:pt x="886" y="1985"/>
                  </a:lnTo>
                  <a:lnTo>
                    <a:pt x="894" y="1990"/>
                  </a:lnTo>
                  <a:lnTo>
                    <a:pt x="900" y="1994"/>
                  </a:lnTo>
                  <a:lnTo>
                    <a:pt x="904" y="1999"/>
                  </a:lnTo>
                  <a:lnTo>
                    <a:pt x="907" y="2005"/>
                  </a:lnTo>
                  <a:lnTo>
                    <a:pt x="909" y="2011"/>
                  </a:lnTo>
                  <a:lnTo>
                    <a:pt x="909" y="2017"/>
                  </a:lnTo>
                  <a:lnTo>
                    <a:pt x="907" y="2024"/>
                  </a:lnTo>
                  <a:lnTo>
                    <a:pt x="904" y="2030"/>
                  </a:lnTo>
                  <a:lnTo>
                    <a:pt x="900" y="2037"/>
                  </a:lnTo>
                  <a:lnTo>
                    <a:pt x="895" y="2043"/>
                  </a:lnTo>
                  <a:lnTo>
                    <a:pt x="888" y="2051"/>
                  </a:lnTo>
                  <a:lnTo>
                    <a:pt x="879" y="2057"/>
                  </a:lnTo>
                  <a:lnTo>
                    <a:pt x="868" y="2061"/>
                  </a:lnTo>
                  <a:lnTo>
                    <a:pt x="868" y="2061"/>
                  </a:lnTo>
                  <a:lnTo>
                    <a:pt x="855" y="2069"/>
                  </a:lnTo>
                  <a:lnTo>
                    <a:pt x="843" y="2079"/>
                  </a:lnTo>
                  <a:lnTo>
                    <a:pt x="828" y="2093"/>
                  </a:lnTo>
                  <a:lnTo>
                    <a:pt x="821" y="2102"/>
                  </a:lnTo>
                  <a:lnTo>
                    <a:pt x="813" y="2111"/>
                  </a:lnTo>
                  <a:lnTo>
                    <a:pt x="807" y="2121"/>
                  </a:lnTo>
                  <a:lnTo>
                    <a:pt x="800" y="2133"/>
                  </a:lnTo>
                  <a:lnTo>
                    <a:pt x="795" y="2145"/>
                  </a:lnTo>
                  <a:lnTo>
                    <a:pt x="791" y="2160"/>
                  </a:lnTo>
                  <a:lnTo>
                    <a:pt x="789" y="2175"/>
                  </a:lnTo>
                  <a:lnTo>
                    <a:pt x="788" y="2191"/>
                  </a:lnTo>
                  <a:lnTo>
                    <a:pt x="788" y="2191"/>
                  </a:lnTo>
                  <a:lnTo>
                    <a:pt x="789" y="2209"/>
                  </a:lnTo>
                  <a:lnTo>
                    <a:pt x="792" y="2229"/>
                  </a:lnTo>
                  <a:lnTo>
                    <a:pt x="798" y="2245"/>
                  </a:lnTo>
                  <a:lnTo>
                    <a:pt x="806" y="2263"/>
                  </a:lnTo>
                  <a:lnTo>
                    <a:pt x="816" y="2280"/>
                  </a:lnTo>
                  <a:lnTo>
                    <a:pt x="827" y="2295"/>
                  </a:lnTo>
                  <a:lnTo>
                    <a:pt x="840" y="2308"/>
                  </a:lnTo>
                  <a:lnTo>
                    <a:pt x="855" y="2321"/>
                  </a:lnTo>
                  <a:lnTo>
                    <a:pt x="871" y="2333"/>
                  </a:lnTo>
                  <a:lnTo>
                    <a:pt x="889" y="2344"/>
                  </a:lnTo>
                  <a:lnTo>
                    <a:pt x="907" y="2353"/>
                  </a:lnTo>
                  <a:lnTo>
                    <a:pt x="928" y="2360"/>
                  </a:lnTo>
                  <a:lnTo>
                    <a:pt x="949" y="2368"/>
                  </a:lnTo>
                  <a:lnTo>
                    <a:pt x="972" y="2372"/>
                  </a:lnTo>
                  <a:lnTo>
                    <a:pt x="994" y="2374"/>
                  </a:lnTo>
                  <a:lnTo>
                    <a:pt x="1018" y="2375"/>
                  </a:lnTo>
                  <a:lnTo>
                    <a:pt x="1018" y="2375"/>
                  </a:lnTo>
                  <a:lnTo>
                    <a:pt x="1040" y="2374"/>
                  </a:lnTo>
                  <a:lnTo>
                    <a:pt x="1063" y="2372"/>
                  </a:lnTo>
                  <a:lnTo>
                    <a:pt x="1085" y="2368"/>
                  </a:lnTo>
                  <a:lnTo>
                    <a:pt x="1106" y="2360"/>
                  </a:lnTo>
                  <a:lnTo>
                    <a:pt x="1127" y="2353"/>
                  </a:lnTo>
                  <a:lnTo>
                    <a:pt x="1145" y="2344"/>
                  </a:lnTo>
                  <a:lnTo>
                    <a:pt x="1163" y="2333"/>
                  </a:lnTo>
                  <a:lnTo>
                    <a:pt x="1179" y="2321"/>
                  </a:lnTo>
                  <a:lnTo>
                    <a:pt x="1194" y="2308"/>
                  </a:lnTo>
                  <a:lnTo>
                    <a:pt x="1208" y="2295"/>
                  </a:lnTo>
                  <a:lnTo>
                    <a:pt x="1218" y="2280"/>
                  </a:lnTo>
                  <a:lnTo>
                    <a:pt x="1229" y="2263"/>
                  </a:lnTo>
                  <a:lnTo>
                    <a:pt x="1236" y="2245"/>
                  </a:lnTo>
                  <a:lnTo>
                    <a:pt x="1242" y="2229"/>
                  </a:lnTo>
                  <a:lnTo>
                    <a:pt x="1245" y="2209"/>
                  </a:lnTo>
                  <a:lnTo>
                    <a:pt x="1247" y="2191"/>
                  </a:lnTo>
                  <a:lnTo>
                    <a:pt x="1247" y="2191"/>
                  </a:lnTo>
                  <a:lnTo>
                    <a:pt x="1245" y="2175"/>
                  </a:lnTo>
                  <a:lnTo>
                    <a:pt x="1244" y="2160"/>
                  </a:lnTo>
                  <a:lnTo>
                    <a:pt x="1239" y="2145"/>
                  </a:lnTo>
                  <a:lnTo>
                    <a:pt x="1235" y="2133"/>
                  </a:lnTo>
                  <a:lnTo>
                    <a:pt x="1229" y="2121"/>
                  </a:lnTo>
                  <a:lnTo>
                    <a:pt x="1221" y="2111"/>
                  </a:lnTo>
                  <a:lnTo>
                    <a:pt x="1214" y="2102"/>
                  </a:lnTo>
                  <a:lnTo>
                    <a:pt x="1206" y="2093"/>
                  </a:lnTo>
                  <a:lnTo>
                    <a:pt x="1191" y="2079"/>
                  </a:lnTo>
                  <a:lnTo>
                    <a:pt x="1179" y="2069"/>
                  </a:lnTo>
                  <a:lnTo>
                    <a:pt x="1166" y="2061"/>
                  </a:lnTo>
                  <a:lnTo>
                    <a:pt x="1166" y="2061"/>
                  </a:lnTo>
                  <a:lnTo>
                    <a:pt x="1155" y="2057"/>
                  </a:lnTo>
                  <a:lnTo>
                    <a:pt x="1146" y="2051"/>
                  </a:lnTo>
                  <a:lnTo>
                    <a:pt x="1139" y="2043"/>
                  </a:lnTo>
                  <a:lnTo>
                    <a:pt x="1134" y="2037"/>
                  </a:lnTo>
                  <a:lnTo>
                    <a:pt x="1130" y="2030"/>
                  </a:lnTo>
                  <a:lnTo>
                    <a:pt x="1127" y="2024"/>
                  </a:lnTo>
                  <a:lnTo>
                    <a:pt x="1125" y="2017"/>
                  </a:lnTo>
                  <a:lnTo>
                    <a:pt x="1125" y="2011"/>
                  </a:lnTo>
                  <a:lnTo>
                    <a:pt x="1127" y="2005"/>
                  </a:lnTo>
                  <a:lnTo>
                    <a:pt x="1130" y="1999"/>
                  </a:lnTo>
                  <a:lnTo>
                    <a:pt x="1134" y="1994"/>
                  </a:lnTo>
                  <a:lnTo>
                    <a:pt x="1140" y="1990"/>
                  </a:lnTo>
                  <a:lnTo>
                    <a:pt x="1148" y="1985"/>
                  </a:lnTo>
                  <a:lnTo>
                    <a:pt x="1157" y="1982"/>
                  </a:lnTo>
                  <a:lnTo>
                    <a:pt x="1166" y="1981"/>
                  </a:lnTo>
                  <a:lnTo>
                    <a:pt x="1178" y="1981"/>
                  </a:lnTo>
                  <a:lnTo>
                    <a:pt x="1429" y="1981"/>
                  </a:lnTo>
                  <a:lnTo>
                    <a:pt x="1429" y="1979"/>
                  </a:lnTo>
                  <a:lnTo>
                    <a:pt x="1976" y="1979"/>
                  </a:lnTo>
                  <a:lnTo>
                    <a:pt x="1976" y="1176"/>
                  </a:lnTo>
                  <a:lnTo>
                    <a:pt x="1976" y="1176"/>
                  </a:lnTo>
                  <a:lnTo>
                    <a:pt x="1976" y="1166"/>
                  </a:lnTo>
                  <a:lnTo>
                    <a:pt x="1973" y="1155"/>
                  </a:lnTo>
                  <a:lnTo>
                    <a:pt x="1972" y="1147"/>
                  </a:lnTo>
                  <a:lnTo>
                    <a:pt x="1967" y="1139"/>
                  </a:lnTo>
                  <a:lnTo>
                    <a:pt x="1963" y="1133"/>
                  </a:lnTo>
                  <a:lnTo>
                    <a:pt x="1958" y="1129"/>
                  </a:lnTo>
                  <a:lnTo>
                    <a:pt x="1952" y="1126"/>
                  </a:lnTo>
                  <a:lnTo>
                    <a:pt x="1946" y="1124"/>
                  </a:lnTo>
                  <a:lnTo>
                    <a:pt x="1940" y="1124"/>
                  </a:lnTo>
                  <a:lnTo>
                    <a:pt x="1933" y="1126"/>
                  </a:lnTo>
                  <a:lnTo>
                    <a:pt x="1927" y="1129"/>
                  </a:lnTo>
                  <a:lnTo>
                    <a:pt x="1919" y="1133"/>
                  </a:lnTo>
                  <a:lnTo>
                    <a:pt x="1913" y="1139"/>
                  </a:lnTo>
                  <a:lnTo>
                    <a:pt x="1906" y="1147"/>
                  </a:lnTo>
                  <a:lnTo>
                    <a:pt x="1900" y="1155"/>
                  </a:lnTo>
                  <a:lnTo>
                    <a:pt x="1894" y="1164"/>
                  </a:lnTo>
                  <a:lnTo>
                    <a:pt x="1894" y="1164"/>
                  </a:lnTo>
                  <a:lnTo>
                    <a:pt x="1886" y="1178"/>
                  </a:lnTo>
                  <a:lnTo>
                    <a:pt x="1877" y="1190"/>
                  </a:lnTo>
                  <a:lnTo>
                    <a:pt x="1864" y="1205"/>
                  </a:lnTo>
                  <a:lnTo>
                    <a:pt x="1855" y="1212"/>
                  </a:lnTo>
                  <a:lnTo>
                    <a:pt x="1846" y="1220"/>
                  </a:lnTo>
                  <a:lnTo>
                    <a:pt x="1835" y="1227"/>
                  </a:lnTo>
                  <a:lnTo>
                    <a:pt x="1824" y="1233"/>
                  </a:lnTo>
                  <a:lnTo>
                    <a:pt x="1810" y="1238"/>
                  </a:lnTo>
                  <a:lnTo>
                    <a:pt x="1797" y="1242"/>
                  </a:lnTo>
                  <a:lnTo>
                    <a:pt x="1782" y="1245"/>
                  </a:lnTo>
                  <a:lnTo>
                    <a:pt x="1765" y="1245"/>
                  </a:lnTo>
                  <a:lnTo>
                    <a:pt x="1765" y="1245"/>
                  </a:lnTo>
                  <a:lnTo>
                    <a:pt x="1746" y="1244"/>
                  </a:lnTo>
                  <a:lnTo>
                    <a:pt x="1728" y="1241"/>
                  </a:lnTo>
                  <a:lnTo>
                    <a:pt x="1710" y="1235"/>
                  </a:lnTo>
                  <a:lnTo>
                    <a:pt x="1693" y="1227"/>
                  </a:lnTo>
                  <a:lnTo>
                    <a:pt x="1677" y="1218"/>
                  </a:lnTo>
                  <a:lnTo>
                    <a:pt x="1662" y="1206"/>
                  </a:lnTo>
                  <a:lnTo>
                    <a:pt x="1649" y="1193"/>
                  </a:lnTo>
                  <a:lnTo>
                    <a:pt x="1635" y="1178"/>
                  </a:lnTo>
                  <a:lnTo>
                    <a:pt x="1623" y="1161"/>
                  </a:lnTo>
                  <a:lnTo>
                    <a:pt x="1613" y="1145"/>
                  </a:lnTo>
                  <a:lnTo>
                    <a:pt x="1604" y="1126"/>
                  </a:lnTo>
                  <a:lnTo>
                    <a:pt x="1595" y="1105"/>
                  </a:lnTo>
                  <a:lnTo>
                    <a:pt x="1589" y="1084"/>
                  </a:lnTo>
                  <a:lnTo>
                    <a:pt x="1584" y="1063"/>
                  </a:lnTo>
                  <a:lnTo>
                    <a:pt x="1581" y="1039"/>
                  </a:lnTo>
                  <a:lnTo>
                    <a:pt x="1581" y="1016"/>
                  </a:lnTo>
                  <a:lnTo>
                    <a:pt x="1581" y="1016"/>
                  </a:lnTo>
                  <a:lnTo>
                    <a:pt x="1581" y="993"/>
                  </a:lnTo>
                  <a:lnTo>
                    <a:pt x="1584" y="970"/>
                  </a:lnTo>
                  <a:lnTo>
                    <a:pt x="1589" y="948"/>
                  </a:lnTo>
                  <a:lnTo>
                    <a:pt x="1595" y="927"/>
                  </a:lnTo>
                  <a:lnTo>
                    <a:pt x="1604" y="907"/>
                  </a:lnTo>
                  <a:lnTo>
                    <a:pt x="1613" y="888"/>
                  </a:lnTo>
                  <a:lnTo>
                    <a:pt x="1623" y="870"/>
                  </a:lnTo>
                  <a:lnTo>
                    <a:pt x="1635" y="854"/>
                  </a:lnTo>
                  <a:lnTo>
                    <a:pt x="1649" y="839"/>
                  </a:lnTo>
                  <a:lnTo>
                    <a:pt x="1662" y="825"/>
                  </a:lnTo>
                  <a:lnTo>
                    <a:pt x="1677" y="815"/>
                  </a:lnTo>
                  <a:lnTo>
                    <a:pt x="1693" y="804"/>
                  </a:lnTo>
                  <a:lnTo>
                    <a:pt x="1710" y="797"/>
                  </a:lnTo>
                  <a:lnTo>
                    <a:pt x="1728" y="791"/>
                  </a:lnTo>
                  <a:lnTo>
                    <a:pt x="1746" y="788"/>
                  </a:lnTo>
                  <a:lnTo>
                    <a:pt x="1765" y="786"/>
                  </a:lnTo>
                  <a:lnTo>
                    <a:pt x="1765" y="786"/>
                  </a:lnTo>
                  <a:close/>
                </a:path>
              </a:pathLst>
            </a:custGeom>
            <a:solidFill>
              <a:srgbClr val="000066"/>
            </a:solidFill>
            <a:ln w="28575">
              <a:noFill/>
              <a:prstDash val="solid"/>
              <a:round/>
              <a:headEnd/>
              <a:tailEnd/>
            </a:ln>
            <a:effectLst/>
            <a:scene3d>
              <a:camera prst="orthographicFront">
                <a:rot lat="0" lon="0" rev="0"/>
              </a:camera>
              <a:lightRig rig="contrasting" dir="t">
                <a:rot lat="0" lon="0" rev="7800000"/>
              </a:lightRig>
            </a:scene3d>
            <a:sp3d>
              <a:bevelT w="139700" h="139700"/>
            </a:sp3d>
          </p:spPr>
          <p:txBody>
            <a:bodyPr bIns="360000" anchor="ctr"/>
            <a:lstStyle/>
            <a:p>
              <a:pPr>
                <a:buNone/>
              </a:pPr>
              <a:endParaRPr lang="en-GB" altLang="zh-CN" sz="900" b="1" dirty="0" smtClean="0">
                <a:solidFill>
                  <a:schemeClr val="bg1">
                    <a:lumMod val="85000"/>
                  </a:schemeClr>
                </a:solidFill>
                <a:latin typeface="Arial" pitchFamily="34" charset="0"/>
                <a:cs typeface="Arial" pitchFamily="34" charset="0"/>
              </a:endParaRPr>
            </a:p>
          </p:txBody>
        </p:sp>
        <p:sp>
          <p:nvSpPr>
            <p:cNvPr id="16" name="Freeform 8"/>
            <p:cNvSpPr>
              <a:spLocks/>
            </p:cNvSpPr>
            <p:nvPr/>
          </p:nvSpPr>
          <p:spPr bwMode="auto">
            <a:xfrm>
              <a:off x="8305178" y="2117757"/>
              <a:ext cx="3946459" cy="2691359"/>
            </a:xfrm>
            <a:custGeom>
              <a:avLst/>
              <a:gdLst>
                <a:gd name="T0" fmla="*/ 2222 w 2377"/>
                <a:gd name="T1" fmla="*/ 795 h 2371"/>
                <a:gd name="T2" fmla="*/ 2275 w 2377"/>
                <a:gd name="T3" fmla="*/ 827 h 2371"/>
                <a:gd name="T4" fmla="*/ 2314 w 2377"/>
                <a:gd name="T5" fmla="*/ 882 h 2371"/>
                <a:gd name="T6" fmla="*/ 2362 w 2377"/>
                <a:gd name="T7" fmla="*/ 907 h 2371"/>
                <a:gd name="T8" fmla="*/ 395 w 2377"/>
                <a:gd name="T9" fmla="*/ 855 h 2371"/>
                <a:gd name="T10" fmla="*/ 386 w 2377"/>
                <a:gd name="T11" fmla="*/ 892 h 2371"/>
                <a:gd name="T12" fmla="*/ 358 w 2377"/>
                <a:gd name="T13" fmla="*/ 907 h 2371"/>
                <a:gd name="T14" fmla="*/ 325 w 2377"/>
                <a:gd name="T15" fmla="*/ 886 h 2371"/>
                <a:gd name="T16" fmla="*/ 296 w 2377"/>
                <a:gd name="T17" fmla="*/ 842 h 2371"/>
                <a:gd name="T18" fmla="*/ 242 w 2377"/>
                <a:gd name="T19" fmla="*/ 800 h 2371"/>
                <a:gd name="T20" fmla="*/ 184 w 2377"/>
                <a:gd name="T21" fmla="*/ 786 h 2371"/>
                <a:gd name="T22" fmla="*/ 96 w 2377"/>
                <a:gd name="T23" fmla="*/ 815 h 2371"/>
                <a:gd name="T24" fmla="*/ 32 w 2377"/>
                <a:gd name="T25" fmla="*/ 888 h 2371"/>
                <a:gd name="T26" fmla="*/ 0 w 2377"/>
                <a:gd name="T27" fmla="*/ 993 h 2371"/>
                <a:gd name="T28" fmla="*/ 8 w 2377"/>
                <a:gd name="T29" fmla="*/ 1084 h 2371"/>
                <a:gd name="T30" fmla="*/ 54 w 2377"/>
                <a:gd name="T31" fmla="*/ 1178 h 2371"/>
                <a:gd name="T32" fmla="*/ 129 w 2377"/>
                <a:gd name="T33" fmla="*/ 1235 h 2371"/>
                <a:gd name="T34" fmla="*/ 201 w 2377"/>
                <a:gd name="T35" fmla="*/ 1245 h 2371"/>
                <a:gd name="T36" fmla="*/ 265 w 2377"/>
                <a:gd name="T37" fmla="*/ 1220 h 2371"/>
                <a:gd name="T38" fmla="*/ 313 w 2377"/>
                <a:gd name="T39" fmla="*/ 1164 h 2371"/>
                <a:gd name="T40" fmla="*/ 338 w 2377"/>
                <a:gd name="T41" fmla="*/ 1133 h 2371"/>
                <a:gd name="T42" fmla="*/ 371 w 2377"/>
                <a:gd name="T43" fmla="*/ 1126 h 2371"/>
                <a:gd name="T44" fmla="*/ 392 w 2377"/>
                <a:gd name="T45" fmla="*/ 1155 h 2371"/>
                <a:gd name="T46" fmla="*/ 1256 w 2377"/>
                <a:gd name="T47" fmla="*/ 1976 h 2371"/>
                <a:gd name="T48" fmla="*/ 1298 w 2377"/>
                <a:gd name="T49" fmla="*/ 1990 h 2371"/>
                <a:gd name="T50" fmla="*/ 1305 w 2377"/>
                <a:gd name="T51" fmla="*/ 2020 h 2371"/>
                <a:gd name="T52" fmla="*/ 1275 w 2377"/>
                <a:gd name="T53" fmla="*/ 2052 h 2371"/>
                <a:gd name="T54" fmla="*/ 1225 w 2377"/>
                <a:gd name="T55" fmla="*/ 2088 h 2371"/>
                <a:gd name="T56" fmla="*/ 1193 w 2377"/>
                <a:gd name="T57" fmla="*/ 2141 h 2371"/>
                <a:gd name="T58" fmla="*/ 1186 w 2377"/>
                <a:gd name="T59" fmla="*/ 2206 h 2371"/>
                <a:gd name="T60" fmla="*/ 1225 w 2377"/>
                <a:gd name="T61" fmla="*/ 2290 h 2371"/>
                <a:gd name="T62" fmla="*/ 1305 w 2377"/>
                <a:gd name="T63" fmla="*/ 2348 h 2371"/>
                <a:gd name="T64" fmla="*/ 1414 w 2377"/>
                <a:gd name="T65" fmla="*/ 2371 h 2371"/>
                <a:gd name="T66" fmla="*/ 1504 w 2377"/>
                <a:gd name="T67" fmla="*/ 2357 h 2371"/>
                <a:gd name="T68" fmla="*/ 1591 w 2377"/>
                <a:gd name="T69" fmla="*/ 2304 h 2371"/>
                <a:gd name="T70" fmla="*/ 1639 w 2377"/>
                <a:gd name="T71" fmla="*/ 2224 h 2371"/>
                <a:gd name="T72" fmla="*/ 1640 w 2377"/>
                <a:gd name="T73" fmla="*/ 2156 h 2371"/>
                <a:gd name="T74" fmla="*/ 1612 w 2377"/>
                <a:gd name="T75" fmla="*/ 2097 h 2371"/>
                <a:gd name="T76" fmla="*/ 1564 w 2377"/>
                <a:gd name="T77" fmla="*/ 2057 h 2371"/>
                <a:gd name="T78" fmla="*/ 1526 w 2377"/>
                <a:gd name="T79" fmla="*/ 2026 h 2371"/>
                <a:gd name="T80" fmla="*/ 1526 w 2377"/>
                <a:gd name="T81" fmla="*/ 1994 h 2371"/>
                <a:gd name="T82" fmla="*/ 1564 w 2377"/>
                <a:gd name="T83" fmla="*/ 1976 h 2371"/>
                <a:gd name="T84" fmla="*/ 2370 w 2377"/>
                <a:gd name="T85" fmla="*/ 1130 h 2371"/>
                <a:gd name="T86" fmla="*/ 2323 w 2377"/>
                <a:gd name="T87" fmla="*/ 1139 h 2371"/>
                <a:gd name="T88" fmla="*/ 2289 w 2377"/>
                <a:gd name="T89" fmla="*/ 1191 h 2371"/>
                <a:gd name="T90" fmla="*/ 2235 w 2377"/>
                <a:gd name="T91" fmla="*/ 1233 h 2371"/>
                <a:gd name="T92" fmla="*/ 2177 w 2377"/>
                <a:gd name="T93" fmla="*/ 1245 h 2371"/>
                <a:gd name="T94" fmla="*/ 2089 w 2377"/>
                <a:gd name="T95" fmla="*/ 1218 h 2371"/>
                <a:gd name="T96" fmla="*/ 2024 w 2377"/>
                <a:gd name="T97" fmla="*/ 1145 h 2371"/>
                <a:gd name="T98" fmla="*/ 1993 w 2377"/>
                <a:gd name="T99" fmla="*/ 1040 h 2371"/>
                <a:gd name="T100" fmla="*/ 2000 w 2377"/>
                <a:gd name="T101" fmla="*/ 948 h 2371"/>
                <a:gd name="T102" fmla="*/ 2047 w 2377"/>
                <a:gd name="T103" fmla="*/ 855 h 2371"/>
                <a:gd name="T104" fmla="*/ 2121 w 2377"/>
                <a:gd name="T105" fmla="*/ 797 h 2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7" h="2371">
                  <a:moveTo>
                    <a:pt x="2177" y="788"/>
                  </a:moveTo>
                  <a:lnTo>
                    <a:pt x="2177" y="788"/>
                  </a:lnTo>
                  <a:lnTo>
                    <a:pt x="2193" y="788"/>
                  </a:lnTo>
                  <a:lnTo>
                    <a:pt x="2208" y="791"/>
                  </a:lnTo>
                  <a:lnTo>
                    <a:pt x="2222" y="795"/>
                  </a:lnTo>
                  <a:lnTo>
                    <a:pt x="2235" y="800"/>
                  </a:lnTo>
                  <a:lnTo>
                    <a:pt x="2247" y="806"/>
                  </a:lnTo>
                  <a:lnTo>
                    <a:pt x="2257" y="813"/>
                  </a:lnTo>
                  <a:lnTo>
                    <a:pt x="2266" y="819"/>
                  </a:lnTo>
                  <a:lnTo>
                    <a:pt x="2275" y="827"/>
                  </a:lnTo>
                  <a:lnTo>
                    <a:pt x="2289" y="842"/>
                  </a:lnTo>
                  <a:lnTo>
                    <a:pt x="2298" y="855"/>
                  </a:lnTo>
                  <a:lnTo>
                    <a:pt x="2305" y="867"/>
                  </a:lnTo>
                  <a:lnTo>
                    <a:pt x="2305" y="867"/>
                  </a:lnTo>
                  <a:lnTo>
                    <a:pt x="2314" y="882"/>
                  </a:lnTo>
                  <a:lnTo>
                    <a:pt x="2323" y="894"/>
                  </a:lnTo>
                  <a:lnTo>
                    <a:pt x="2334" y="901"/>
                  </a:lnTo>
                  <a:lnTo>
                    <a:pt x="2343" y="907"/>
                  </a:lnTo>
                  <a:lnTo>
                    <a:pt x="2353" y="909"/>
                  </a:lnTo>
                  <a:lnTo>
                    <a:pt x="2362" y="907"/>
                  </a:lnTo>
                  <a:lnTo>
                    <a:pt x="2370" y="903"/>
                  </a:lnTo>
                  <a:lnTo>
                    <a:pt x="2377" y="895"/>
                  </a:lnTo>
                  <a:lnTo>
                    <a:pt x="2377" y="0"/>
                  </a:lnTo>
                  <a:lnTo>
                    <a:pt x="395" y="0"/>
                  </a:lnTo>
                  <a:lnTo>
                    <a:pt x="395" y="855"/>
                  </a:lnTo>
                  <a:lnTo>
                    <a:pt x="395" y="855"/>
                  </a:lnTo>
                  <a:lnTo>
                    <a:pt x="393" y="867"/>
                  </a:lnTo>
                  <a:lnTo>
                    <a:pt x="392" y="877"/>
                  </a:lnTo>
                  <a:lnTo>
                    <a:pt x="389" y="886"/>
                  </a:lnTo>
                  <a:lnTo>
                    <a:pt x="386" y="892"/>
                  </a:lnTo>
                  <a:lnTo>
                    <a:pt x="382" y="898"/>
                  </a:lnTo>
                  <a:lnTo>
                    <a:pt x="377" y="903"/>
                  </a:lnTo>
                  <a:lnTo>
                    <a:pt x="371" y="906"/>
                  </a:lnTo>
                  <a:lnTo>
                    <a:pt x="365" y="907"/>
                  </a:lnTo>
                  <a:lnTo>
                    <a:pt x="358" y="907"/>
                  </a:lnTo>
                  <a:lnTo>
                    <a:pt x="352" y="907"/>
                  </a:lnTo>
                  <a:lnTo>
                    <a:pt x="344" y="904"/>
                  </a:lnTo>
                  <a:lnTo>
                    <a:pt x="338" y="900"/>
                  </a:lnTo>
                  <a:lnTo>
                    <a:pt x="331" y="894"/>
                  </a:lnTo>
                  <a:lnTo>
                    <a:pt x="325" y="886"/>
                  </a:lnTo>
                  <a:lnTo>
                    <a:pt x="319" y="877"/>
                  </a:lnTo>
                  <a:lnTo>
                    <a:pt x="313" y="867"/>
                  </a:lnTo>
                  <a:lnTo>
                    <a:pt x="313" y="867"/>
                  </a:lnTo>
                  <a:lnTo>
                    <a:pt x="305" y="855"/>
                  </a:lnTo>
                  <a:lnTo>
                    <a:pt x="296" y="842"/>
                  </a:lnTo>
                  <a:lnTo>
                    <a:pt x="283" y="827"/>
                  </a:lnTo>
                  <a:lnTo>
                    <a:pt x="274" y="819"/>
                  </a:lnTo>
                  <a:lnTo>
                    <a:pt x="265" y="812"/>
                  </a:lnTo>
                  <a:lnTo>
                    <a:pt x="254" y="806"/>
                  </a:lnTo>
                  <a:lnTo>
                    <a:pt x="242" y="800"/>
                  </a:lnTo>
                  <a:lnTo>
                    <a:pt x="229" y="794"/>
                  </a:lnTo>
                  <a:lnTo>
                    <a:pt x="216" y="791"/>
                  </a:lnTo>
                  <a:lnTo>
                    <a:pt x="201" y="788"/>
                  </a:lnTo>
                  <a:lnTo>
                    <a:pt x="184" y="786"/>
                  </a:lnTo>
                  <a:lnTo>
                    <a:pt x="184" y="786"/>
                  </a:lnTo>
                  <a:lnTo>
                    <a:pt x="165" y="788"/>
                  </a:lnTo>
                  <a:lnTo>
                    <a:pt x="147" y="791"/>
                  </a:lnTo>
                  <a:lnTo>
                    <a:pt x="129" y="797"/>
                  </a:lnTo>
                  <a:lnTo>
                    <a:pt x="112" y="804"/>
                  </a:lnTo>
                  <a:lnTo>
                    <a:pt x="96" y="815"/>
                  </a:lnTo>
                  <a:lnTo>
                    <a:pt x="81" y="825"/>
                  </a:lnTo>
                  <a:lnTo>
                    <a:pt x="66" y="839"/>
                  </a:lnTo>
                  <a:lnTo>
                    <a:pt x="54" y="854"/>
                  </a:lnTo>
                  <a:lnTo>
                    <a:pt x="42" y="870"/>
                  </a:lnTo>
                  <a:lnTo>
                    <a:pt x="32" y="888"/>
                  </a:lnTo>
                  <a:lnTo>
                    <a:pt x="21" y="907"/>
                  </a:lnTo>
                  <a:lnTo>
                    <a:pt x="14" y="927"/>
                  </a:lnTo>
                  <a:lnTo>
                    <a:pt x="8" y="948"/>
                  </a:lnTo>
                  <a:lnTo>
                    <a:pt x="3" y="970"/>
                  </a:lnTo>
                  <a:lnTo>
                    <a:pt x="0" y="993"/>
                  </a:lnTo>
                  <a:lnTo>
                    <a:pt x="0" y="1016"/>
                  </a:lnTo>
                  <a:lnTo>
                    <a:pt x="0" y="1016"/>
                  </a:lnTo>
                  <a:lnTo>
                    <a:pt x="0" y="1039"/>
                  </a:lnTo>
                  <a:lnTo>
                    <a:pt x="3" y="1063"/>
                  </a:lnTo>
                  <a:lnTo>
                    <a:pt x="8" y="1084"/>
                  </a:lnTo>
                  <a:lnTo>
                    <a:pt x="14" y="1105"/>
                  </a:lnTo>
                  <a:lnTo>
                    <a:pt x="21" y="1126"/>
                  </a:lnTo>
                  <a:lnTo>
                    <a:pt x="32" y="1145"/>
                  </a:lnTo>
                  <a:lnTo>
                    <a:pt x="42" y="1161"/>
                  </a:lnTo>
                  <a:lnTo>
                    <a:pt x="54" y="1178"/>
                  </a:lnTo>
                  <a:lnTo>
                    <a:pt x="66" y="1193"/>
                  </a:lnTo>
                  <a:lnTo>
                    <a:pt x="81" y="1206"/>
                  </a:lnTo>
                  <a:lnTo>
                    <a:pt x="96" y="1218"/>
                  </a:lnTo>
                  <a:lnTo>
                    <a:pt x="112" y="1227"/>
                  </a:lnTo>
                  <a:lnTo>
                    <a:pt x="129" y="1235"/>
                  </a:lnTo>
                  <a:lnTo>
                    <a:pt x="147" y="1241"/>
                  </a:lnTo>
                  <a:lnTo>
                    <a:pt x="165" y="1244"/>
                  </a:lnTo>
                  <a:lnTo>
                    <a:pt x="184" y="1245"/>
                  </a:lnTo>
                  <a:lnTo>
                    <a:pt x="184" y="1245"/>
                  </a:lnTo>
                  <a:lnTo>
                    <a:pt x="201" y="1245"/>
                  </a:lnTo>
                  <a:lnTo>
                    <a:pt x="216" y="1242"/>
                  </a:lnTo>
                  <a:lnTo>
                    <a:pt x="229" y="1238"/>
                  </a:lnTo>
                  <a:lnTo>
                    <a:pt x="242" y="1233"/>
                  </a:lnTo>
                  <a:lnTo>
                    <a:pt x="254" y="1227"/>
                  </a:lnTo>
                  <a:lnTo>
                    <a:pt x="265" y="1220"/>
                  </a:lnTo>
                  <a:lnTo>
                    <a:pt x="274" y="1212"/>
                  </a:lnTo>
                  <a:lnTo>
                    <a:pt x="283" y="1205"/>
                  </a:lnTo>
                  <a:lnTo>
                    <a:pt x="296" y="1190"/>
                  </a:lnTo>
                  <a:lnTo>
                    <a:pt x="305" y="1178"/>
                  </a:lnTo>
                  <a:lnTo>
                    <a:pt x="313" y="1164"/>
                  </a:lnTo>
                  <a:lnTo>
                    <a:pt x="313" y="1164"/>
                  </a:lnTo>
                  <a:lnTo>
                    <a:pt x="319" y="1155"/>
                  </a:lnTo>
                  <a:lnTo>
                    <a:pt x="325" y="1147"/>
                  </a:lnTo>
                  <a:lnTo>
                    <a:pt x="331" y="1139"/>
                  </a:lnTo>
                  <a:lnTo>
                    <a:pt x="338" y="1133"/>
                  </a:lnTo>
                  <a:lnTo>
                    <a:pt x="344" y="1129"/>
                  </a:lnTo>
                  <a:lnTo>
                    <a:pt x="352" y="1126"/>
                  </a:lnTo>
                  <a:lnTo>
                    <a:pt x="358" y="1124"/>
                  </a:lnTo>
                  <a:lnTo>
                    <a:pt x="365" y="1124"/>
                  </a:lnTo>
                  <a:lnTo>
                    <a:pt x="371" y="1126"/>
                  </a:lnTo>
                  <a:lnTo>
                    <a:pt x="377" y="1129"/>
                  </a:lnTo>
                  <a:lnTo>
                    <a:pt x="382" y="1133"/>
                  </a:lnTo>
                  <a:lnTo>
                    <a:pt x="386" y="1139"/>
                  </a:lnTo>
                  <a:lnTo>
                    <a:pt x="389" y="1147"/>
                  </a:lnTo>
                  <a:lnTo>
                    <a:pt x="392" y="1155"/>
                  </a:lnTo>
                  <a:lnTo>
                    <a:pt x="393" y="1166"/>
                  </a:lnTo>
                  <a:lnTo>
                    <a:pt x="395" y="1176"/>
                  </a:lnTo>
                  <a:lnTo>
                    <a:pt x="395" y="1979"/>
                  </a:lnTo>
                  <a:lnTo>
                    <a:pt x="1256" y="1976"/>
                  </a:lnTo>
                  <a:lnTo>
                    <a:pt x="1256" y="1976"/>
                  </a:lnTo>
                  <a:lnTo>
                    <a:pt x="1266" y="1978"/>
                  </a:lnTo>
                  <a:lnTo>
                    <a:pt x="1277" y="1979"/>
                  </a:lnTo>
                  <a:lnTo>
                    <a:pt x="1286" y="1982"/>
                  </a:lnTo>
                  <a:lnTo>
                    <a:pt x="1292" y="1985"/>
                  </a:lnTo>
                  <a:lnTo>
                    <a:pt x="1298" y="1990"/>
                  </a:lnTo>
                  <a:lnTo>
                    <a:pt x="1302" y="1996"/>
                  </a:lnTo>
                  <a:lnTo>
                    <a:pt x="1305" y="2000"/>
                  </a:lnTo>
                  <a:lnTo>
                    <a:pt x="1307" y="2006"/>
                  </a:lnTo>
                  <a:lnTo>
                    <a:pt x="1307" y="2014"/>
                  </a:lnTo>
                  <a:lnTo>
                    <a:pt x="1305" y="2020"/>
                  </a:lnTo>
                  <a:lnTo>
                    <a:pt x="1302" y="2027"/>
                  </a:lnTo>
                  <a:lnTo>
                    <a:pt x="1298" y="2033"/>
                  </a:lnTo>
                  <a:lnTo>
                    <a:pt x="1292" y="2040"/>
                  </a:lnTo>
                  <a:lnTo>
                    <a:pt x="1284" y="2046"/>
                  </a:lnTo>
                  <a:lnTo>
                    <a:pt x="1275" y="2052"/>
                  </a:lnTo>
                  <a:lnTo>
                    <a:pt x="1265" y="2057"/>
                  </a:lnTo>
                  <a:lnTo>
                    <a:pt x="1265" y="2057"/>
                  </a:lnTo>
                  <a:lnTo>
                    <a:pt x="1253" y="2064"/>
                  </a:lnTo>
                  <a:lnTo>
                    <a:pt x="1239" y="2075"/>
                  </a:lnTo>
                  <a:lnTo>
                    <a:pt x="1225" y="2088"/>
                  </a:lnTo>
                  <a:lnTo>
                    <a:pt x="1217" y="2097"/>
                  </a:lnTo>
                  <a:lnTo>
                    <a:pt x="1211" y="2106"/>
                  </a:lnTo>
                  <a:lnTo>
                    <a:pt x="1204" y="2117"/>
                  </a:lnTo>
                  <a:lnTo>
                    <a:pt x="1198" y="2129"/>
                  </a:lnTo>
                  <a:lnTo>
                    <a:pt x="1193" y="2141"/>
                  </a:lnTo>
                  <a:lnTo>
                    <a:pt x="1189" y="2156"/>
                  </a:lnTo>
                  <a:lnTo>
                    <a:pt x="1186" y="2171"/>
                  </a:lnTo>
                  <a:lnTo>
                    <a:pt x="1186" y="2187"/>
                  </a:lnTo>
                  <a:lnTo>
                    <a:pt x="1186" y="2187"/>
                  </a:lnTo>
                  <a:lnTo>
                    <a:pt x="1186" y="2206"/>
                  </a:lnTo>
                  <a:lnTo>
                    <a:pt x="1190" y="2224"/>
                  </a:lnTo>
                  <a:lnTo>
                    <a:pt x="1196" y="2242"/>
                  </a:lnTo>
                  <a:lnTo>
                    <a:pt x="1204" y="2259"/>
                  </a:lnTo>
                  <a:lnTo>
                    <a:pt x="1213" y="2275"/>
                  </a:lnTo>
                  <a:lnTo>
                    <a:pt x="1225" y="2290"/>
                  </a:lnTo>
                  <a:lnTo>
                    <a:pt x="1238" y="2304"/>
                  </a:lnTo>
                  <a:lnTo>
                    <a:pt x="1253" y="2317"/>
                  </a:lnTo>
                  <a:lnTo>
                    <a:pt x="1268" y="2329"/>
                  </a:lnTo>
                  <a:lnTo>
                    <a:pt x="1286" y="2339"/>
                  </a:lnTo>
                  <a:lnTo>
                    <a:pt x="1305" y="2348"/>
                  </a:lnTo>
                  <a:lnTo>
                    <a:pt x="1325" y="2357"/>
                  </a:lnTo>
                  <a:lnTo>
                    <a:pt x="1346" y="2363"/>
                  </a:lnTo>
                  <a:lnTo>
                    <a:pt x="1368" y="2368"/>
                  </a:lnTo>
                  <a:lnTo>
                    <a:pt x="1390" y="2371"/>
                  </a:lnTo>
                  <a:lnTo>
                    <a:pt x="1414" y="2371"/>
                  </a:lnTo>
                  <a:lnTo>
                    <a:pt x="1414" y="2371"/>
                  </a:lnTo>
                  <a:lnTo>
                    <a:pt x="1438" y="2371"/>
                  </a:lnTo>
                  <a:lnTo>
                    <a:pt x="1461" y="2368"/>
                  </a:lnTo>
                  <a:lnTo>
                    <a:pt x="1483" y="2363"/>
                  </a:lnTo>
                  <a:lnTo>
                    <a:pt x="1504" y="2357"/>
                  </a:lnTo>
                  <a:lnTo>
                    <a:pt x="1523" y="2348"/>
                  </a:lnTo>
                  <a:lnTo>
                    <a:pt x="1543" y="2339"/>
                  </a:lnTo>
                  <a:lnTo>
                    <a:pt x="1561" y="2329"/>
                  </a:lnTo>
                  <a:lnTo>
                    <a:pt x="1577" y="2317"/>
                  </a:lnTo>
                  <a:lnTo>
                    <a:pt x="1591" y="2304"/>
                  </a:lnTo>
                  <a:lnTo>
                    <a:pt x="1604" y="2290"/>
                  </a:lnTo>
                  <a:lnTo>
                    <a:pt x="1616" y="2275"/>
                  </a:lnTo>
                  <a:lnTo>
                    <a:pt x="1625" y="2259"/>
                  </a:lnTo>
                  <a:lnTo>
                    <a:pt x="1634" y="2242"/>
                  </a:lnTo>
                  <a:lnTo>
                    <a:pt x="1639" y="2224"/>
                  </a:lnTo>
                  <a:lnTo>
                    <a:pt x="1643" y="2206"/>
                  </a:lnTo>
                  <a:lnTo>
                    <a:pt x="1645" y="2187"/>
                  </a:lnTo>
                  <a:lnTo>
                    <a:pt x="1645" y="2187"/>
                  </a:lnTo>
                  <a:lnTo>
                    <a:pt x="1643" y="2171"/>
                  </a:lnTo>
                  <a:lnTo>
                    <a:pt x="1640" y="2156"/>
                  </a:lnTo>
                  <a:lnTo>
                    <a:pt x="1637" y="2141"/>
                  </a:lnTo>
                  <a:lnTo>
                    <a:pt x="1631" y="2129"/>
                  </a:lnTo>
                  <a:lnTo>
                    <a:pt x="1625" y="2117"/>
                  </a:lnTo>
                  <a:lnTo>
                    <a:pt x="1619" y="2106"/>
                  </a:lnTo>
                  <a:lnTo>
                    <a:pt x="1612" y="2097"/>
                  </a:lnTo>
                  <a:lnTo>
                    <a:pt x="1604" y="2088"/>
                  </a:lnTo>
                  <a:lnTo>
                    <a:pt x="1589" y="2075"/>
                  </a:lnTo>
                  <a:lnTo>
                    <a:pt x="1576" y="2064"/>
                  </a:lnTo>
                  <a:lnTo>
                    <a:pt x="1564" y="2057"/>
                  </a:lnTo>
                  <a:lnTo>
                    <a:pt x="1564" y="2057"/>
                  </a:lnTo>
                  <a:lnTo>
                    <a:pt x="1553" y="2052"/>
                  </a:lnTo>
                  <a:lnTo>
                    <a:pt x="1544" y="2046"/>
                  </a:lnTo>
                  <a:lnTo>
                    <a:pt x="1537" y="2039"/>
                  </a:lnTo>
                  <a:lnTo>
                    <a:pt x="1531" y="2033"/>
                  </a:lnTo>
                  <a:lnTo>
                    <a:pt x="1526" y="2026"/>
                  </a:lnTo>
                  <a:lnTo>
                    <a:pt x="1523" y="2020"/>
                  </a:lnTo>
                  <a:lnTo>
                    <a:pt x="1522" y="2012"/>
                  </a:lnTo>
                  <a:lnTo>
                    <a:pt x="1522" y="2006"/>
                  </a:lnTo>
                  <a:lnTo>
                    <a:pt x="1523" y="2000"/>
                  </a:lnTo>
                  <a:lnTo>
                    <a:pt x="1526" y="1994"/>
                  </a:lnTo>
                  <a:lnTo>
                    <a:pt x="1531" y="1990"/>
                  </a:lnTo>
                  <a:lnTo>
                    <a:pt x="1537" y="1985"/>
                  </a:lnTo>
                  <a:lnTo>
                    <a:pt x="1544" y="1981"/>
                  </a:lnTo>
                  <a:lnTo>
                    <a:pt x="1553" y="1978"/>
                  </a:lnTo>
                  <a:lnTo>
                    <a:pt x="1564" y="1976"/>
                  </a:lnTo>
                  <a:lnTo>
                    <a:pt x="1576" y="1976"/>
                  </a:lnTo>
                  <a:lnTo>
                    <a:pt x="2377" y="1976"/>
                  </a:lnTo>
                  <a:lnTo>
                    <a:pt x="2377" y="1138"/>
                  </a:lnTo>
                  <a:lnTo>
                    <a:pt x="2377" y="1138"/>
                  </a:lnTo>
                  <a:lnTo>
                    <a:pt x="2370" y="1130"/>
                  </a:lnTo>
                  <a:lnTo>
                    <a:pt x="2362" y="1126"/>
                  </a:lnTo>
                  <a:lnTo>
                    <a:pt x="2353" y="1124"/>
                  </a:lnTo>
                  <a:lnTo>
                    <a:pt x="2343" y="1127"/>
                  </a:lnTo>
                  <a:lnTo>
                    <a:pt x="2334" y="1132"/>
                  </a:lnTo>
                  <a:lnTo>
                    <a:pt x="2323" y="1139"/>
                  </a:lnTo>
                  <a:lnTo>
                    <a:pt x="2314" y="1151"/>
                  </a:lnTo>
                  <a:lnTo>
                    <a:pt x="2305" y="1166"/>
                  </a:lnTo>
                  <a:lnTo>
                    <a:pt x="2305" y="1166"/>
                  </a:lnTo>
                  <a:lnTo>
                    <a:pt x="2298" y="1178"/>
                  </a:lnTo>
                  <a:lnTo>
                    <a:pt x="2289" y="1191"/>
                  </a:lnTo>
                  <a:lnTo>
                    <a:pt x="2275" y="1206"/>
                  </a:lnTo>
                  <a:lnTo>
                    <a:pt x="2266" y="1214"/>
                  </a:lnTo>
                  <a:lnTo>
                    <a:pt x="2257" y="1220"/>
                  </a:lnTo>
                  <a:lnTo>
                    <a:pt x="2247" y="1227"/>
                  </a:lnTo>
                  <a:lnTo>
                    <a:pt x="2235" y="1233"/>
                  </a:lnTo>
                  <a:lnTo>
                    <a:pt x="2222" y="1239"/>
                  </a:lnTo>
                  <a:lnTo>
                    <a:pt x="2208" y="1242"/>
                  </a:lnTo>
                  <a:lnTo>
                    <a:pt x="2193" y="1245"/>
                  </a:lnTo>
                  <a:lnTo>
                    <a:pt x="2177" y="1245"/>
                  </a:lnTo>
                  <a:lnTo>
                    <a:pt x="2177" y="1245"/>
                  </a:lnTo>
                  <a:lnTo>
                    <a:pt x="2157" y="1245"/>
                  </a:lnTo>
                  <a:lnTo>
                    <a:pt x="2139" y="1241"/>
                  </a:lnTo>
                  <a:lnTo>
                    <a:pt x="2121" y="1236"/>
                  </a:lnTo>
                  <a:lnTo>
                    <a:pt x="2105" y="1227"/>
                  </a:lnTo>
                  <a:lnTo>
                    <a:pt x="2089" y="1218"/>
                  </a:lnTo>
                  <a:lnTo>
                    <a:pt x="2074" y="1206"/>
                  </a:lnTo>
                  <a:lnTo>
                    <a:pt x="2060" y="1193"/>
                  </a:lnTo>
                  <a:lnTo>
                    <a:pt x="2047" y="1179"/>
                  </a:lnTo>
                  <a:lnTo>
                    <a:pt x="2035" y="1163"/>
                  </a:lnTo>
                  <a:lnTo>
                    <a:pt x="2024" y="1145"/>
                  </a:lnTo>
                  <a:lnTo>
                    <a:pt x="2015" y="1126"/>
                  </a:lnTo>
                  <a:lnTo>
                    <a:pt x="2006" y="1106"/>
                  </a:lnTo>
                  <a:lnTo>
                    <a:pt x="2000" y="1085"/>
                  </a:lnTo>
                  <a:lnTo>
                    <a:pt x="1996" y="1063"/>
                  </a:lnTo>
                  <a:lnTo>
                    <a:pt x="1993" y="1040"/>
                  </a:lnTo>
                  <a:lnTo>
                    <a:pt x="1993" y="1016"/>
                  </a:lnTo>
                  <a:lnTo>
                    <a:pt x="1993" y="1016"/>
                  </a:lnTo>
                  <a:lnTo>
                    <a:pt x="1993" y="993"/>
                  </a:lnTo>
                  <a:lnTo>
                    <a:pt x="1996" y="970"/>
                  </a:lnTo>
                  <a:lnTo>
                    <a:pt x="2000" y="948"/>
                  </a:lnTo>
                  <a:lnTo>
                    <a:pt x="2006" y="927"/>
                  </a:lnTo>
                  <a:lnTo>
                    <a:pt x="2015" y="907"/>
                  </a:lnTo>
                  <a:lnTo>
                    <a:pt x="2024" y="888"/>
                  </a:lnTo>
                  <a:lnTo>
                    <a:pt x="2035" y="870"/>
                  </a:lnTo>
                  <a:lnTo>
                    <a:pt x="2047" y="855"/>
                  </a:lnTo>
                  <a:lnTo>
                    <a:pt x="2060" y="840"/>
                  </a:lnTo>
                  <a:lnTo>
                    <a:pt x="2074" y="827"/>
                  </a:lnTo>
                  <a:lnTo>
                    <a:pt x="2089" y="815"/>
                  </a:lnTo>
                  <a:lnTo>
                    <a:pt x="2105" y="806"/>
                  </a:lnTo>
                  <a:lnTo>
                    <a:pt x="2121" y="797"/>
                  </a:lnTo>
                  <a:lnTo>
                    <a:pt x="2139" y="792"/>
                  </a:lnTo>
                  <a:lnTo>
                    <a:pt x="2157" y="788"/>
                  </a:lnTo>
                  <a:lnTo>
                    <a:pt x="2177" y="788"/>
                  </a:lnTo>
                  <a:lnTo>
                    <a:pt x="2177" y="788"/>
                  </a:lnTo>
                  <a:close/>
                </a:path>
              </a:pathLst>
            </a:custGeom>
            <a:solidFill>
              <a:srgbClr val="333399"/>
            </a:solidFill>
            <a:ln w="28575">
              <a:noFill/>
              <a:prstDash val="solid"/>
              <a:round/>
              <a:headEnd/>
              <a:tailEnd/>
            </a:ln>
            <a:effectLst/>
            <a:scene3d>
              <a:camera prst="orthographicFront">
                <a:rot lat="0" lon="0" rev="0"/>
              </a:camera>
              <a:lightRig rig="contrasting" dir="t">
                <a:rot lat="0" lon="0" rev="7800000"/>
              </a:lightRig>
            </a:scene3d>
            <a:sp3d>
              <a:bevelT w="139700" h="139700"/>
            </a:sp3d>
          </p:spPr>
          <p:txBody>
            <a:bodyPr bIns="360000" anchor="ctr"/>
            <a:lstStyle/>
            <a:p>
              <a:pPr algn="ctr">
                <a:buNone/>
              </a:pPr>
              <a:endParaRPr lang="en-GB" altLang="zh-CN" sz="900" b="1" dirty="0">
                <a:solidFill>
                  <a:schemeClr val="bg1">
                    <a:lumMod val="85000"/>
                  </a:schemeClr>
                </a:solidFill>
                <a:latin typeface="Arial" pitchFamily="34" charset="0"/>
                <a:cs typeface="Arial" pitchFamily="34" charset="0"/>
              </a:endParaRPr>
            </a:p>
          </p:txBody>
        </p:sp>
        <p:sp>
          <p:nvSpPr>
            <p:cNvPr id="18" name="矩形 62"/>
            <p:cNvSpPr/>
            <p:nvPr/>
          </p:nvSpPr>
          <p:spPr>
            <a:xfrm>
              <a:off x="5884771" y="2226646"/>
              <a:ext cx="2643314" cy="1334060"/>
            </a:xfrm>
            <a:prstGeom prst="rect">
              <a:avLst/>
            </a:prstGeom>
          </p:spPr>
          <p:txBody>
            <a:bodyPr wrap="square" lIns="0" tIns="0" rIns="0" bIns="0">
              <a:spAutoFit/>
            </a:bodyPr>
            <a:lstStyle/>
            <a:p>
              <a:pPr>
                <a:buNone/>
              </a:pPr>
              <a:r>
                <a:rPr lang="en-US" altLang="zh-CN" sz="1200" b="1" dirty="0">
                  <a:solidFill>
                    <a:schemeClr val="bg1"/>
                  </a:solidFill>
                  <a:latin typeface="Arial" pitchFamily="34" charset="0"/>
                  <a:cs typeface="Arial" pitchFamily="34" charset="0"/>
                </a:rPr>
                <a:t>Smart  Utilities</a:t>
              </a:r>
            </a:p>
            <a:p>
              <a:pPr>
                <a:buNone/>
              </a:pPr>
              <a:r>
                <a:rPr lang="en-US" altLang="zh-CN" sz="1000" b="1" dirty="0">
                  <a:solidFill>
                    <a:schemeClr val="bg1"/>
                  </a:solidFill>
                  <a:latin typeface="Arial" pitchFamily="34" charset="0"/>
                  <a:cs typeface="Arial" pitchFamily="34" charset="0"/>
                </a:rPr>
                <a:t>(</a:t>
              </a:r>
              <a:r>
                <a:rPr lang="en-US" altLang="zh-CN" sz="900" b="1" dirty="0" smtClean="0">
                  <a:solidFill>
                    <a:schemeClr val="bg1"/>
                  </a:solidFill>
                  <a:latin typeface="Arial" pitchFamily="34" charset="0"/>
                  <a:cs typeface="Arial" pitchFamily="34" charset="0"/>
                </a:rPr>
                <a:t>Grid, Water, Gas</a:t>
              </a:r>
              <a:r>
                <a:rPr lang="en-US" altLang="zh-CN" sz="900" b="1" dirty="0">
                  <a:solidFill>
                    <a:schemeClr val="bg1"/>
                  </a:solidFill>
                  <a:latin typeface="Arial" pitchFamily="34" charset="0"/>
                  <a:cs typeface="Arial" pitchFamily="34" charset="0"/>
                </a:rPr>
                <a:t>)</a:t>
              </a:r>
              <a:endParaRPr lang="en-GB" altLang="zh-CN" sz="900" b="1" dirty="0">
                <a:solidFill>
                  <a:schemeClr val="bg1"/>
                </a:solidFill>
                <a:latin typeface="Arial" pitchFamily="34" charset="0"/>
                <a:cs typeface="Arial" pitchFamily="34" charset="0"/>
              </a:endParaRPr>
            </a:p>
          </p:txBody>
        </p:sp>
        <p:sp>
          <p:nvSpPr>
            <p:cNvPr id="19" name="矩形 63"/>
            <p:cNvSpPr/>
            <p:nvPr/>
          </p:nvSpPr>
          <p:spPr>
            <a:xfrm>
              <a:off x="9197810" y="2226646"/>
              <a:ext cx="2643314" cy="1489183"/>
            </a:xfrm>
            <a:prstGeom prst="rect">
              <a:avLst/>
            </a:prstGeom>
          </p:spPr>
          <p:txBody>
            <a:bodyPr wrap="square" lIns="0" tIns="0" rIns="0" bIns="0">
              <a:spAutoFit/>
            </a:bodyPr>
            <a:lstStyle/>
            <a:p>
              <a:pPr>
                <a:buNone/>
              </a:pPr>
              <a:r>
                <a:rPr lang="en-US" altLang="zh-CN" sz="1200" b="1" dirty="0">
                  <a:solidFill>
                    <a:schemeClr val="bg1"/>
                  </a:solidFill>
                  <a:latin typeface="Arial" pitchFamily="34" charset="0"/>
                  <a:cs typeface="Arial" pitchFamily="34" charset="0"/>
                </a:rPr>
                <a:t>Safe City</a:t>
              </a:r>
            </a:p>
            <a:p>
              <a:pPr>
                <a:buNone/>
              </a:pPr>
              <a:r>
                <a:rPr lang="en-US" altLang="zh-CN" sz="900" b="1" dirty="0" smtClean="0">
                  <a:solidFill>
                    <a:schemeClr val="bg1"/>
                  </a:solidFill>
                  <a:latin typeface="Arial" pitchFamily="34" charset="0"/>
                  <a:cs typeface="Arial" pitchFamily="34" charset="0"/>
                </a:rPr>
                <a:t>(Emergency, Disaster, Security, Environment)</a:t>
              </a:r>
              <a:endParaRPr lang="en-US" altLang="zh-CN" sz="900" b="1" dirty="0">
                <a:solidFill>
                  <a:schemeClr val="bg1"/>
                </a:solidFill>
                <a:latin typeface="Arial" pitchFamily="34" charset="0"/>
                <a:cs typeface="Arial" pitchFamily="34" charset="0"/>
              </a:endParaRPr>
            </a:p>
          </p:txBody>
        </p:sp>
        <p:sp>
          <p:nvSpPr>
            <p:cNvPr id="20" name="矩形 66"/>
            <p:cNvSpPr/>
            <p:nvPr/>
          </p:nvSpPr>
          <p:spPr>
            <a:xfrm>
              <a:off x="12449417" y="2291990"/>
              <a:ext cx="2892182" cy="1272010"/>
            </a:xfrm>
            <a:prstGeom prst="rect">
              <a:avLst/>
            </a:prstGeom>
          </p:spPr>
          <p:txBody>
            <a:bodyPr wrap="square" lIns="0" tIns="0" rIns="0" bIns="0">
              <a:spAutoFit/>
            </a:bodyPr>
            <a:lstStyle/>
            <a:p>
              <a:pPr>
                <a:buNone/>
              </a:pPr>
              <a:r>
                <a:rPr lang="en-US" altLang="zh-CN" sz="1100" b="1" dirty="0" smtClean="0">
                  <a:solidFill>
                    <a:schemeClr val="bg1"/>
                  </a:solidFill>
                  <a:latin typeface="Arial" pitchFamily="34" charset="0"/>
                  <a:cs typeface="Arial" pitchFamily="34" charset="0"/>
                </a:rPr>
                <a:t>Smart Traffic &amp;  </a:t>
              </a:r>
              <a:endParaRPr lang="en-US" altLang="zh-CN" sz="1100" b="1" dirty="0">
                <a:solidFill>
                  <a:schemeClr val="bg1"/>
                </a:solidFill>
                <a:latin typeface="Arial" pitchFamily="34" charset="0"/>
                <a:cs typeface="Arial" pitchFamily="34" charset="0"/>
              </a:endParaRPr>
            </a:p>
            <a:p>
              <a:pPr>
                <a:buNone/>
              </a:pPr>
              <a:r>
                <a:rPr lang="en-US" altLang="zh-CN" sz="1100" b="1" dirty="0" smtClean="0">
                  <a:solidFill>
                    <a:schemeClr val="bg1"/>
                  </a:solidFill>
                  <a:latin typeface="Arial" pitchFamily="34" charset="0"/>
                  <a:cs typeface="Arial" pitchFamily="34" charset="0"/>
                </a:rPr>
                <a:t>Transportation</a:t>
              </a:r>
              <a:endParaRPr lang="en-US" altLang="zh-CN" sz="1100" b="1" dirty="0">
                <a:solidFill>
                  <a:schemeClr val="bg1"/>
                </a:solidFill>
                <a:latin typeface="Arial" pitchFamily="34" charset="0"/>
                <a:cs typeface="Arial" pitchFamily="34" charset="0"/>
              </a:endParaRPr>
            </a:p>
            <a:p>
              <a:pPr>
                <a:buNone/>
              </a:pPr>
              <a:r>
                <a:rPr lang="en-US" altLang="zh-CN" sz="1000" b="1" dirty="0" smtClean="0">
                  <a:solidFill>
                    <a:schemeClr val="bg1"/>
                  </a:solidFill>
                  <a:latin typeface="Arial" pitchFamily="34" charset="0"/>
                  <a:cs typeface="Arial" pitchFamily="34" charset="0"/>
                </a:rPr>
                <a:t>(</a:t>
              </a:r>
              <a:r>
                <a:rPr lang="en-US" altLang="zh-CN" sz="900" b="1" dirty="0" smtClean="0">
                  <a:solidFill>
                    <a:schemeClr val="bg1"/>
                  </a:solidFill>
                  <a:latin typeface="Arial" pitchFamily="34" charset="0"/>
                  <a:cs typeface="Arial" pitchFamily="34" charset="0"/>
                </a:rPr>
                <a:t>Bus, Train, </a:t>
              </a:r>
            </a:p>
            <a:p>
              <a:pPr>
                <a:buNone/>
              </a:pPr>
              <a:r>
                <a:rPr lang="en-US" altLang="zh-CN" sz="900" b="1" dirty="0" smtClean="0">
                  <a:solidFill>
                    <a:schemeClr val="bg1"/>
                  </a:solidFill>
                  <a:latin typeface="Arial" pitchFamily="34" charset="0"/>
                  <a:cs typeface="Arial" pitchFamily="34" charset="0"/>
                </a:rPr>
                <a:t>Traffic Flow)</a:t>
              </a:r>
              <a:endParaRPr lang="en-US" altLang="zh-CN" sz="900" b="1" dirty="0">
                <a:solidFill>
                  <a:schemeClr val="bg1"/>
                </a:solidFill>
                <a:latin typeface="Arial" pitchFamily="34" charset="0"/>
                <a:cs typeface="Arial" pitchFamily="34" charset="0"/>
              </a:endParaRPr>
            </a:p>
          </p:txBody>
        </p:sp>
        <p:sp>
          <p:nvSpPr>
            <p:cNvPr id="21" name="矩形 67"/>
            <p:cNvSpPr/>
            <p:nvPr/>
          </p:nvSpPr>
          <p:spPr>
            <a:xfrm>
              <a:off x="15813411" y="2223547"/>
              <a:ext cx="3007989" cy="1582256"/>
            </a:xfrm>
            <a:prstGeom prst="rect">
              <a:avLst/>
            </a:prstGeom>
          </p:spPr>
          <p:txBody>
            <a:bodyPr wrap="square" lIns="0" tIns="0" rIns="0" bIns="0">
              <a:spAutoFit/>
            </a:bodyPr>
            <a:lstStyle/>
            <a:p>
              <a:pPr>
                <a:buNone/>
              </a:pPr>
              <a:r>
                <a:rPr lang="en-US" altLang="zh-CN" sz="1200" b="1" dirty="0" smtClean="0">
                  <a:solidFill>
                    <a:schemeClr val="bg1"/>
                  </a:solidFill>
                  <a:latin typeface="Arial" pitchFamily="34" charset="0"/>
                  <a:cs typeface="Arial" pitchFamily="34" charset="0"/>
                </a:rPr>
                <a:t>Smart Buildings</a:t>
              </a:r>
            </a:p>
            <a:p>
              <a:pPr>
                <a:buNone/>
              </a:pPr>
              <a:r>
                <a:rPr lang="en-US" altLang="zh-CN" sz="900" b="1" dirty="0" smtClean="0">
                  <a:solidFill>
                    <a:schemeClr val="bg1"/>
                  </a:solidFill>
                  <a:latin typeface="Arial" pitchFamily="34" charset="0"/>
                  <a:cs typeface="Arial" pitchFamily="34" charset="0"/>
                </a:rPr>
                <a:t>(Commercial Environment Mgmt)</a:t>
              </a:r>
              <a:endParaRPr lang="en-US" altLang="zh-CN" sz="1200" b="1" dirty="0">
                <a:solidFill>
                  <a:schemeClr val="bg1"/>
                </a:solidFill>
                <a:latin typeface="Arial" pitchFamily="34" charset="0"/>
                <a:cs typeface="Arial" pitchFamily="34" charset="0"/>
              </a:endParaRPr>
            </a:p>
          </p:txBody>
        </p:sp>
        <p:sp>
          <p:nvSpPr>
            <p:cNvPr id="49" name="TextBox 48"/>
            <p:cNvSpPr txBox="1"/>
            <p:nvPr/>
          </p:nvSpPr>
          <p:spPr>
            <a:xfrm>
              <a:off x="7721601" y="1447800"/>
              <a:ext cx="10821662" cy="589469"/>
            </a:xfrm>
            <a:prstGeom prst="rect">
              <a:avLst/>
            </a:prstGeom>
            <a:noFill/>
          </p:spPr>
          <p:txBody>
            <a:bodyPr wrap="none" rtlCol="0">
              <a:spAutoFit/>
            </a:bodyPr>
            <a:lstStyle/>
            <a:p>
              <a:r>
                <a:rPr lang="en-US" sz="1300" b="1" i="1" dirty="0" smtClean="0">
                  <a:solidFill>
                    <a:srgbClr val="FFFF00"/>
                  </a:solidFill>
                  <a:latin typeface="Arial" pitchFamily="34" charset="0"/>
                  <a:cs typeface="Arial" pitchFamily="34" charset="0"/>
                </a:rPr>
                <a:t>Urban Development, Security &amp; Sustainability</a:t>
              </a:r>
              <a:endParaRPr lang="en-US" sz="1300" b="1" i="1" dirty="0">
                <a:solidFill>
                  <a:srgbClr val="FFFF00"/>
                </a:solidFill>
                <a:latin typeface="Arial" pitchFamily="34" charset="0"/>
                <a:cs typeface="Arial" pitchFamily="34" charset="0"/>
              </a:endParaRPr>
            </a:p>
          </p:txBody>
        </p:sp>
      </p:grpSp>
      <p:grpSp>
        <p:nvGrpSpPr>
          <p:cNvPr id="5" name="Group 52"/>
          <p:cNvGrpSpPr/>
          <p:nvPr/>
        </p:nvGrpSpPr>
        <p:grpSpPr>
          <a:xfrm>
            <a:off x="913018" y="3168032"/>
            <a:ext cx="4823867" cy="1659960"/>
            <a:chOff x="5636468" y="6539308"/>
            <a:chExt cx="13675999" cy="3346560"/>
          </a:xfrm>
        </p:grpSpPr>
        <p:sp>
          <p:nvSpPr>
            <p:cNvPr id="38" name="Freeform 7"/>
            <p:cNvSpPr>
              <a:spLocks/>
            </p:cNvSpPr>
            <p:nvPr/>
          </p:nvSpPr>
          <p:spPr bwMode="auto">
            <a:xfrm>
              <a:off x="12214320" y="6547152"/>
              <a:ext cx="3981401" cy="2693633"/>
            </a:xfrm>
            <a:custGeom>
              <a:avLst/>
              <a:gdLst>
                <a:gd name="T0" fmla="*/ 2145 w 2376"/>
                <a:gd name="T1" fmla="*/ 1136 h 2374"/>
                <a:gd name="T2" fmla="*/ 2092 w 2376"/>
                <a:gd name="T3" fmla="*/ 1169 h 2374"/>
                <a:gd name="T4" fmla="*/ 2056 w 2376"/>
                <a:gd name="T5" fmla="*/ 1218 h 2374"/>
                <a:gd name="T6" fmla="*/ 2023 w 2376"/>
                <a:gd name="T7" fmla="*/ 1248 h 2374"/>
                <a:gd name="T8" fmla="*/ 1993 w 2376"/>
                <a:gd name="T9" fmla="*/ 1241 h 2374"/>
                <a:gd name="T10" fmla="*/ 1979 w 2376"/>
                <a:gd name="T11" fmla="*/ 1198 h 2374"/>
                <a:gd name="T12" fmla="*/ 1102 w 2376"/>
                <a:gd name="T13" fmla="*/ 393 h 2374"/>
                <a:gd name="T14" fmla="*/ 1072 w 2376"/>
                <a:gd name="T15" fmla="*/ 371 h 2374"/>
                <a:gd name="T16" fmla="*/ 1080 w 2376"/>
                <a:gd name="T17" fmla="*/ 338 h 2374"/>
                <a:gd name="T18" fmla="*/ 1113 w 2376"/>
                <a:gd name="T19" fmla="*/ 314 h 2374"/>
                <a:gd name="T20" fmla="*/ 1168 w 2376"/>
                <a:gd name="T21" fmla="*/ 265 h 2374"/>
                <a:gd name="T22" fmla="*/ 1192 w 2376"/>
                <a:gd name="T23" fmla="*/ 200 h 2374"/>
                <a:gd name="T24" fmla="*/ 1183 w 2376"/>
                <a:gd name="T25" fmla="*/ 130 h 2374"/>
                <a:gd name="T26" fmla="*/ 1126 w 2376"/>
                <a:gd name="T27" fmla="*/ 54 h 2374"/>
                <a:gd name="T28" fmla="*/ 1032 w 2376"/>
                <a:gd name="T29" fmla="*/ 9 h 2374"/>
                <a:gd name="T30" fmla="*/ 939 w 2376"/>
                <a:gd name="T31" fmla="*/ 2 h 2374"/>
                <a:gd name="T32" fmla="*/ 835 w 2376"/>
                <a:gd name="T33" fmla="*/ 32 h 2374"/>
                <a:gd name="T34" fmla="*/ 761 w 2376"/>
                <a:gd name="T35" fmla="*/ 97 h 2374"/>
                <a:gd name="T36" fmla="*/ 734 w 2376"/>
                <a:gd name="T37" fmla="*/ 184 h 2374"/>
                <a:gd name="T38" fmla="*/ 746 w 2376"/>
                <a:gd name="T39" fmla="*/ 242 h 2374"/>
                <a:gd name="T40" fmla="*/ 788 w 2376"/>
                <a:gd name="T41" fmla="*/ 296 h 2374"/>
                <a:gd name="T42" fmla="*/ 833 w 2376"/>
                <a:gd name="T43" fmla="*/ 326 h 2374"/>
                <a:gd name="T44" fmla="*/ 855 w 2376"/>
                <a:gd name="T45" fmla="*/ 359 h 2374"/>
                <a:gd name="T46" fmla="*/ 840 w 2376"/>
                <a:gd name="T47" fmla="*/ 386 h 2374"/>
                <a:gd name="T48" fmla="*/ 0 w 2376"/>
                <a:gd name="T49" fmla="*/ 395 h 2374"/>
                <a:gd name="T50" fmla="*/ 24 w 2376"/>
                <a:gd name="T51" fmla="*/ 1250 h 2374"/>
                <a:gd name="T52" fmla="*/ 72 w 2376"/>
                <a:gd name="T53" fmla="*/ 1208 h 2374"/>
                <a:gd name="T54" fmla="*/ 111 w 2376"/>
                <a:gd name="T55" fmla="*/ 1160 h 2374"/>
                <a:gd name="T56" fmla="*/ 169 w 2376"/>
                <a:gd name="T57" fmla="*/ 1132 h 2374"/>
                <a:gd name="T58" fmla="*/ 238 w 2376"/>
                <a:gd name="T59" fmla="*/ 1133 h 2374"/>
                <a:gd name="T60" fmla="*/ 319 w 2376"/>
                <a:gd name="T61" fmla="*/ 1181 h 2374"/>
                <a:gd name="T62" fmla="*/ 371 w 2376"/>
                <a:gd name="T63" fmla="*/ 1268 h 2374"/>
                <a:gd name="T64" fmla="*/ 386 w 2376"/>
                <a:gd name="T65" fmla="*/ 1358 h 2374"/>
                <a:gd name="T66" fmla="*/ 364 w 2376"/>
                <a:gd name="T67" fmla="*/ 1467 h 2374"/>
                <a:gd name="T68" fmla="*/ 304 w 2376"/>
                <a:gd name="T69" fmla="*/ 1547 h 2374"/>
                <a:gd name="T70" fmla="*/ 220 w 2376"/>
                <a:gd name="T71" fmla="*/ 1586 h 2374"/>
                <a:gd name="T72" fmla="*/ 156 w 2376"/>
                <a:gd name="T73" fmla="*/ 1579 h 2374"/>
                <a:gd name="T74" fmla="*/ 102 w 2376"/>
                <a:gd name="T75" fmla="*/ 1547 h 2374"/>
                <a:gd name="T76" fmla="*/ 63 w 2376"/>
                <a:gd name="T77" fmla="*/ 1492 h 2374"/>
                <a:gd name="T78" fmla="*/ 15 w 2376"/>
                <a:gd name="T79" fmla="*/ 1467 h 2374"/>
                <a:gd name="T80" fmla="*/ 1979 w 2376"/>
                <a:gd name="T81" fmla="*/ 1519 h 2374"/>
                <a:gd name="T82" fmla="*/ 1988 w 2376"/>
                <a:gd name="T83" fmla="*/ 1482 h 2374"/>
                <a:gd name="T84" fmla="*/ 2017 w 2376"/>
                <a:gd name="T85" fmla="*/ 1467 h 2374"/>
                <a:gd name="T86" fmla="*/ 2050 w 2376"/>
                <a:gd name="T87" fmla="*/ 1488 h 2374"/>
                <a:gd name="T88" fmla="*/ 2078 w 2376"/>
                <a:gd name="T89" fmla="*/ 1532 h 2374"/>
                <a:gd name="T90" fmla="*/ 2132 w 2376"/>
                <a:gd name="T91" fmla="*/ 1574 h 2374"/>
                <a:gd name="T92" fmla="*/ 2190 w 2376"/>
                <a:gd name="T93" fmla="*/ 1588 h 2374"/>
                <a:gd name="T94" fmla="*/ 2278 w 2376"/>
                <a:gd name="T95" fmla="*/ 1559 h 2374"/>
                <a:gd name="T96" fmla="*/ 2344 w 2376"/>
                <a:gd name="T97" fmla="*/ 1486 h 2374"/>
                <a:gd name="T98" fmla="*/ 2374 w 2376"/>
                <a:gd name="T99" fmla="*/ 1381 h 2374"/>
                <a:gd name="T100" fmla="*/ 2367 w 2376"/>
                <a:gd name="T101" fmla="*/ 1290 h 2374"/>
                <a:gd name="T102" fmla="*/ 2322 w 2376"/>
                <a:gd name="T103" fmla="*/ 1196 h 2374"/>
                <a:gd name="T104" fmla="*/ 2246 w 2376"/>
                <a:gd name="T105" fmla="*/ 1139 h 2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6" h="2374">
                  <a:moveTo>
                    <a:pt x="2190" y="1129"/>
                  </a:moveTo>
                  <a:lnTo>
                    <a:pt x="2190" y="1129"/>
                  </a:lnTo>
                  <a:lnTo>
                    <a:pt x="2174" y="1129"/>
                  </a:lnTo>
                  <a:lnTo>
                    <a:pt x="2159" y="1132"/>
                  </a:lnTo>
                  <a:lnTo>
                    <a:pt x="2145" y="1136"/>
                  </a:lnTo>
                  <a:lnTo>
                    <a:pt x="2132" y="1141"/>
                  </a:lnTo>
                  <a:lnTo>
                    <a:pt x="2121" y="1147"/>
                  </a:lnTo>
                  <a:lnTo>
                    <a:pt x="2110" y="1154"/>
                  </a:lnTo>
                  <a:lnTo>
                    <a:pt x="2101" y="1162"/>
                  </a:lnTo>
                  <a:lnTo>
                    <a:pt x="2092" y="1169"/>
                  </a:lnTo>
                  <a:lnTo>
                    <a:pt x="2078" y="1184"/>
                  </a:lnTo>
                  <a:lnTo>
                    <a:pt x="2069" y="1196"/>
                  </a:lnTo>
                  <a:lnTo>
                    <a:pt x="2062" y="1210"/>
                  </a:lnTo>
                  <a:lnTo>
                    <a:pt x="2062" y="1210"/>
                  </a:lnTo>
                  <a:lnTo>
                    <a:pt x="2056" y="1218"/>
                  </a:lnTo>
                  <a:lnTo>
                    <a:pt x="2050" y="1227"/>
                  </a:lnTo>
                  <a:lnTo>
                    <a:pt x="2044" y="1235"/>
                  </a:lnTo>
                  <a:lnTo>
                    <a:pt x="2036" y="1241"/>
                  </a:lnTo>
                  <a:lnTo>
                    <a:pt x="2030" y="1245"/>
                  </a:lnTo>
                  <a:lnTo>
                    <a:pt x="2023" y="1248"/>
                  </a:lnTo>
                  <a:lnTo>
                    <a:pt x="2017" y="1250"/>
                  </a:lnTo>
                  <a:lnTo>
                    <a:pt x="2009" y="1250"/>
                  </a:lnTo>
                  <a:lnTo>
                    <a:pt x="2003" y="1248"/>
                  </a:lnTo>
                  <a:lnTo>
                    <a:pt x="1999" y="1245"/>
                  </a:lnTo>
                  <a:lnTo>
                    <a:pt x="1993" y="1241"/>
                  </a:lnTo>
                  <a:lnTo>
                    <a:pt x="1988" y="1235"/>
                  </a:lnTo>
                  <a:lnTo>
                    <a:pt x="1985" y="1227"/>
                  </a:lnTo>
                  <a:lnTo>
                    <a:pt x="1982" y="1218"/>
                  </a:lnTo>
                  <a:lnTo>
                    <a:pt x="1981" y="1208"/>
                  </a:lnTo>
                  <a:lnTo>
                    <a:pt x="1979" y="1198"/>
                  </a:lnTo>
                  <a:lnTo>
                    <a:pt x="1979" y="395"/>
                  </a:lnTo>
                  <a:lnTo>
                    <a:pt x="1125" y="395"/>
                  </a:lnTo>
                  <a:lnTo>
                    <a:pt x="1125" y="395"/>
                  </a:lnTo>
                  <a:lnTo>
                    <a:pt x="1113" y="395"/>
                  </a:lnTo>
                  <a:lnTo>
                    <a:pt x="1102" y="393"/>
                  </a:lnTo>
                  <a:lnTo>
                    <a:pt x="1093" y="390"/>
                  </a:lnTo>
                  <a:lnTo>
                    <a:pt x="1086" y="386"/>
                  </a:lnTo>
                  <a:lnTo>
                    <a:pt x="1080" y="381"/>
                  </a:lnTo>
                  <a:lnTo>
                    <a:pt x="1075" y="377"/>
                  </a:lnTo>
                  <a:lnTo>
                    <a:pt x="1072" y="371"/>
                  </a:lnTo>
                  <a:lnTo>
                    <a:pt x="1071" y="365"/>
                  </a:lnTo>
                  <a:lnTo>
                    <a:pt x="1071" y="359"/>
                  </a:lnTo>
                  <a:lnTo>
                    <a:pt x="1072" y="351"/>
                  </a:lnTo>
                  <a:lnTo>
                    <a:pt x="1075" y="345"/>
                  </a:lnTo>
                  <a:lnTo>
                    <a:pt x="1080" y="338"/>
                  </a:lnTo>
                  <a:lnTo>
                    <a:pt x="1086" y="332"/>
                  </a:lnTo>
                  <a:lnTo>
                    <a:pt x="1093" y="326"/>
                  </a:lnTo>
                  <a:lnTo>
                    <a:pt x="1102" y="319"/>
                  </a:lnTo>
                  <a:lnTo>
                    <a:pt x="1113" y="314"/>
                  </a:lnTo>
                  <a:lnTo>
                    <a:pt x="1113" y="314"/>
                  </a:lnTo>
                  <a:lnTo>
                    <a:pt x="1125" y="307"/>
                  </a:lnTo>
                  <a:lnTo>
                    <a:pt x="1138" y="296"/>
                  </a:lnTo>
                  <a:lnTo>
                    <a:pt x="1153" y="283"/>
                  </a:lnTo>
                  <a:lnTo>
                    <a:pt x="1160" y="275"/>
                  </a:lnTo>
                  <a:lnTo>
                    <a:pt x="1168" y="265"/>
                  </a:lnTo>
                  <a:lnTo>
                    <a:pt x="1174" y="254"/>
                  </a:lnTo>
                  <a:lnTo>
                    <a:pt x="1180" y="242"/>
                  </a:lnTo>
                  <a:lnTo>
                    <a:pt x="1186" y="230"/>
                  </a:lnTo>
                  <a:lnTo>
                    <a:pt x="1189" y="215"/>
                  </a:lnTo>
                  <a:lnTo>
                    <a:pt x="1192" y="200"/>
                  </a:lnTo>
                  <a:lnTo>
                    <a:pt x="1193" y="184"/>
                  </a:lnTo>
                  <a:lnTo>
                    <a:pt x="1193" y="184"/>
                  </a:lnTo>
                  <a:lnTo>
                    <a:pt x="1192" y="166"/>
                  </a:lnTo>
                  <a:lnTo>
                    <a:pt x="1187" y="147"/>
                  </a:lnTo>
                  <a:lnTo>
                    <a:pt x="1183" y="130"/>
                  </a:lnTo>
                  <a:lnTo>
                    <a:pt x="1174" y="112"/>
                  </a:lnTo>
                  <a:lnTo>
                    <a:pt x="1165" y="97"/>
                  </a:lnTo>
                  <a:lnTo>
                    <a:pt x="1153" y="81"/>
                  </a:lnTo>
                  <a:lnTo>
                    <a:pt x="1141" y="67"/>
                  </a:lnTo>
                  <a:lnTo>
                    <a:pt x="1126" y="54"/>
                  </a:lnTo>
                  <a:lnTo>
                    <a:pt x="1110" y="42"/>
                  </a:lnTo>
                  <a:lnTo>
                    <a:pt x="1092" y="32"/>
                  </a:lnTo>
                  <a:lnTo>
                    <a:pt x="1072" y="23"/>
                  </a:lnTo>
                  <a:lnTo>
                    <a:pt x="1053" y="15"/>
                  </a:lnTo>
                  <a:lnTo>
                    <a:pt x="1032" y="9"/>
                  </a:lnTo>
                  <a:lnTo>
                    <a:pt x="1009" y="3"/>
                  </a:lnTo>
                  <a:lnTo>
                    <a:pt x="987" y="2"/>
                  </a:lnTo>
                  <a:lnTo>
                    <a:pt x="963" y="0"/>
                  </a:lnTo>
                  <a:lnTo>
                    <a:pt x="963" y="0"/>
                  </a:lnTo>
                  <a:lnTo>
                    <a:pt x="939" y="2"/>
                  </a:lnTo>
                  <a:lnTo>
                    <a:pt x="917" y="3"/>
                  </a:lnTo>
                  <a:lnTo>
                    <a:pt x="894" y="9"/>
                  </a:lnTo>
                  <a:lnTo>
                    <a:pt x="873" y="15"/>
                  </a:lnTo>
                  <a:lnTo>
                    <a:pt x="854" y="23"/>
                  </a:lnTo>
                  <a:lnTo>
                    <a:pt x="835" y="32"/>
                  </a:lnTo>
                  <a:lnTo>
                    <a:pt x="817" y="42"/>
                  </a:lnTo>
                  <a:lnTo>
                    <a:pt x="802" y="54"/>
                  </a:lnTo>
                  <a:lnTo>
                    <a:pt x="787" y="67"/>
                  </a:lnTo>
                  <a:lnTo>
                    <a:pt x="773" y="81"/>
                  </a:lnTo>
                  <a:lnTo>
                    <a:pt x="761" y="97"/>
                  </a:lnTo>
                  <a:lnTo>
                    <a:pt x="752" y="112"/>
                  </a:lnTo>
                  <a:lnTo>
                    <a:pt x="745" y="130"/>
                  </a:lnTo>
                  <a:lnTo>
                    <a:pt x="739" y="147"/>
                  </a:lnTo>
                  <a:lnTo>
                    <a:pt x="734" y="166"/>
                  </a:lnTo>
                  <a:lnTo>
                    <a:pt x="734" y="184"/>
                  </a:lnTo>
                  <a:lnTo>
                    <a:pt x="734" y="184"/>
                  </a:lnTo>
                  <a:lnTo>
                    <a:pt x="734" y="200"/>
                  </a:lnTo>
                  <a:lnTo>
                    <a:pt x="737" y="215"/>
                  </a:lnTo>
                  <a:lnTo>
                    <a:pt x="742" y="230"/>
                  </a:lnTo>
                  <a:lnTo>
                    <a:pt x="746" y="242"/>
                  </a:lnTo>
                  <a:lnTo>
                    <a:pt x="752" y="254"/>
                  </a:lnTo>
                  <a:lnTo>
                    <a:pt x="760" y="265"/>
                  </a:lnTo>
                  <a:lnTo>
                    <a:pt x="766" y="275"/>
                  </a:lnTo>
                  <a:lnTo>
                    <a:pt x="775" y="283"/>
                  </a:lnTo>
                  <a:lnTo>
                    <a:pt x="788" y="296"/>
                  </a:lnTo>
                  <a:lnTo>
                    <a:pt x="802" y="307"/>
                  </a:lnTo>
                  <a:lnTo>
                    <a:pt x="814" y="314"/>
                  </a:lnTo>
                  <a:lnTo>
                    <a:pt x="814" y="314"/>
                  </a:lnTo>
                  <a:lnTo>
                    <a:pt x="824" y="319"/>
                  </a:lnTo>
                  <a:lnTo>
                    <a:pt x="833" y="326"/>
                  </a:lnTo>
                  <a:lnTo>
                    <a:pt x="840" y="332"/>
                  </a:lnTo>
                  <a:lnTo>
                    <a:pt x="846" y="338"/>
                  </a:lnTo>
                  <a:lnTo>
                    <a:pt x="851" y="345"/>
                  </a:lnTo>
                  <a:lnTo>
                    <a:pt x="854" y="351"/>
                  </a:lnTo>
                  <a:lnTo>
                    <a:pt x="855" y="359"/>
                  </a:lnTo>
                  <a:lnTo>
                    <a:pt x="855" y="365"/>
                  </a:lnTo>
                  <a:lnTo>
                    <a:pt x="854" y="371"/>
                  </a:lnTo>
                  <a:lnTo>
                    <a:pt x="851" y="377"/>
                  </a:lnTo>
                  <a:lnTo>
                    <a:pt x="846" y="381"/>
                  </a:lnTo>
                  <a:lnTo>
                    <a:pt x="840" y="386"/>
                  </a:lnTo>
                  <a:lnTo>
                    <a:pt x="833" y="390"/>
                  </a:lnTo>
                  <a:lnTo>
                    <a:pt x="824" y="393"/>
                  </a:lnTo>
                  <a:lnTo>
                    <a:pt x="814" y="395"/>
                  </a:lnTo>
                  <a:lnTo>
                    <a:pt x="802" y="395"/>
                  </a:lnTo>
                  <a:lnTo>
                    <a:pt x="0" y="395"/>
                  </a:lnTo>
                  <a:lnTo>
                    <a:pt x="0" y="1236"/>
                  </a:lnTo>
                  <a:lnTo>
                    <a:pt x="0" y="1236"/>
                  </a:lnTo>
                  <a:lnTo>
                    <a:pt x="8" y="1244"/>
                  </a:lnTo>
                  <a:lnTo>
                    <a:pt x="15" y="1248"/>
                  </a:lnTo>
                  <a:lnTo>
                    <a:pt x="24" y="1250"/>
                  </a:lnTo>
                  <a:lnTo>
                    <a:pt x="35" y="1247"/>
                  </a:lnTo>
                  <a:lnTo>
                    <a:pt x="45" y="1242"/>
                  </a:lnTo>
                  <a:lnTo>
                    <a:pt x="54" y="1235"/>
                  </a:lnTo>
                  <a:lnTo>
                    <a:pt x="63" y="1223"/>
                  </a:lnTo>
                  <a:lnTo>
                    <a:pt x="72" y="1208"/>
                  </a:lnTo>
                  <a:lnTo>
                    <a:pt x="72" y="1208"/>
                  </a:lnTo>
                  <a:lnTo>
                    <a:pt x="80" y="1196"/>
                  </a:lnTo>
                  <a:lnTo>
                    <a:pt x="89" y="1183"/>
                  </a:lnTo>
                  <a:lnTo>
                    <a:pt x="102" y="1168"/>
                  </a:lnTo>
                  <a:lnTo>
                    <a:pt x="111" y="1160"/>
                  </a:lnTo>
                  <a:lnTo>
                    <a:pt x="120" y="1153"/>
                  </a:lnTo>
                  <a:lnTo>
                    <a:pt x="130" y="1147"/>
                  </a:lnTo>
                  <a:lnTo>
                    <a:pt x="142" y="1141"/>
                  </a:lnTo>
                  <a:lnTo>
                    <a:pt x="156" y="1135"/>
                  </a:lnTo>
                  <a:lnTo>
                    <a:pt x="169" y="1132"/>
                  </a:lnTo>
                  <a:lnTo>
                    <a:pt x="184" y="1129"/>
                  </a:lnTo>
                  <a:lnTo>
                    <a:pt x="201" y="1127"/>
                  </a:lnTo>
                  <a:lnTo>
                    <a:pt x="201" y="1127"/>
                  </a:lnTo>
                  <a:lnTo>
                    <a:pt x="220" y="1129"/>
                  </a:lnTo>
                  <a:lnTo>
                    <a:pt x="238" y="1133"/>
                  </a:lnTo>
                  <a:lnTo>
                    <a:pt x="256" y="1138"/>
                  </a:lnTo>
                  <a:lnTo>
                    <a:pt x="272" y="1147"/>
                  </a:lnTo>
                  <a:lnTo>
                    <a:pt x="289" y="1156"/>
                  </a:lnTo>
                  <a:lnTo>
                    <a:pt x="304" y="1168"/>
                  </a:lnTo>
                  <a:lnTo>
                    <a:pt x="319" y="1181"/>
                  </a:lnTo>
                  <a:lnTo>
                    <a:pt x="331" y="1195"/>
                  </a:lnTo>
                  <a:lnTo>
                    <a:pt x="343" y="1211"/>
                  </a:lnTo>
                  <a:lnTo>
                    <a:pt x="353" y="1229"/>
                  </a:lnTo>
                  <a:lnTo>
                    <a:pt x="364" y="1248"/>
                  </a:lnTo>
                  <a:lnTo>
                    <a:pt x="371" y="1268"/>
                  </a:lnTo>
                  <a:lnTo>
                    <a:pt x="377" y="1289"/>
                  </a:lnTo>
                  <a:lnTo>
                    <a:pt x="382" y="1311"/>
                  </a:lnTo>
                  <a:lnTo>
                    <a:pt x="385" y="1334"/>
                  </a:lnTo>
                  <a:lnTo>
                    <a:pt x="386" y="1358"/>
                  </a:lnTo>
                  <a:lnTo>
                    <a:pt x="386" y="1358"/>
                  </a:lnTo>
                  <a:lnTo>
                    <a:pt x="385" y="1381"/>
                  </a:lnTo>
                  <a:lnTo>
                    <a:pt x="382" y="1404"/>
                  </a:lnTo>
                  <a:lnTo>
                    <a:pt x="377" y="1426"/>
                  </a:lnTo>
                  <a:lnTo>
                    <a:pt x="371" y="1447"/>
                  </a:lnTo>
                  <a:lnTo>
                    <a:pt x="364" y="1467"/>
                  </a:lnTo>
                  <a:lnTo>
                    <a:pt x="353" y="1486"/>
                  </a:lnTo>
                  <a:lnTo>
                    <a:pt x="343" y="1504"/>
                  </a:lnTo>
                  <a:lnTo>
                    <a:pt x="331" y="1519"/>
                  </a:lnTo>
                  <a:lnTo>
                    <a:pt x="319" y="1534"/>
                  </a:lnTo>
                  <a:lnTo>
                    <a:pt x="304" y="1547"/>
                  </a:lnTo>
                  <a:lnTo>
                    <a:pt x="289" y="1559"/>
                  </a:lnTo>
                  <a:lnTo>
                    <a:pt x="272" y="1568"/>
                  </a:lnTo>
                  <a:lnTo>
                    <a:pt x="256" y="1577"/>
                  </a:lnTo>
                  <a:lnTo>
                    <a:pt x="238" y="1582"/>
                  </a:lnTo>
                  <a:lnTo>
                    <a:pt x="220" y="1586"/>
                  </a:lnTo>
                  <a:lnTo>
                    <a:pt x="201" y="1586"/>
                  </a:lnTo>
                  <a:lnTo>
                    <a:pt x="201" y="1586"/>
                  </a:lnTo>
                  <a:lnTo>
                    <a:pt x="184" y="1586"/>
                  </a:lnTo>
                  <a:lnTo>
                    <a:pt x="169" y="1583"/>
                  </a:lnTo>
                  <a:lnTo>
                    <a:pt x="156" y="1579"/>
                  </a:lnTo>
                  <a:lnTo>
                    <a:pt x="142" y="1574"/>
                  </a:lnTo>
                  <a:lnTo>
                    <a:pt x="130" y="1568"/>
                  </a:lnTo>
                  <a:lnTo>
                    <a:pt x="120" y="1561"/>
                  </a:lnTo>
                  <a:lnTo>
                    <a:pt x="111" y="1555"/>
                  </a:lnTo>
                  <a:lnTo>
                    <a:pt x="102" y="1547"/>
                  </a:lnTo>
                  <a:lnTo>
                    <a:pt x="89" y="1532"/>
                  </a:lnTo>
                  <a:lnTo>
                    <a:pt x="80" y="1519"/>
                  </a:lnTo>
                  <a:lnTo>
                    <a:pt x="72" y="1507"/>
                  </a:lnTo>
                  <a:lnTo>
                    <a:pt x="72" y="1507"/>
                  </a:lnTo>
                  <a:lnTo>
                    <a:pt x="63" y="1492"/>
                  </a:lnTo>
                  <a:lnTo>
                    <a:pt x="54" y="1480"/>
                  </a:lnTo>
                  <a:lnTo>
                    <a:pt x="45" y="1473"/>
                  </a:lnTo>
                  <a:lnTo>
                    <a:pt x="35" y="1467"/>
                  </a:lnTo>
                  <a:lnTo>
                    <a:pt x="24" y="1465"/>
                  </a:lnTo>
                  <a:lnTo>
                    <a:pt x="15" y="1467"/>
                  </a:lnTo>
                  <a:lnTo>
                    <a:pt x="8" y="1471"/>
                  </a:lnTo>
                  <a:lnTo>
                    <a:pt x="0" y="1479"/>
                  </a:lnTo>
                  <a:lnTo>
                    <a:pt x="0" y="2374"/>
                  </a:lnTo>
                  <a:lnTo>
                    <a:pt x="1979" y="2374"/>
                  </a:lnTo>
                  <a:lnTo>
                    <a:pt x="1979" y="1519"/>
                  </a:lnTo>
                  <a:lnTo>
                    <a:pt x="1979" y="1519"/>
                  </a:lnTo>
                  <a:lnTo>
                    <a:pt x="1981" y="1507"/>
                  </a:lnTo>
                  <a:lnTo>
                    <a:pt x="1982" y="1497"/>
                  </a:lnTo>
                  <a:lnTo>
                    <a:pt x="1985" y="1488"/>
                  </a:lnTo>
                  <a:lnTo>
                    <a:pt x="1988" y="1482"/>
                  </a:lnTo>
                  <a:lnTo>
                    <a:pt x="1993" y="1476"/>
                  </a:lnTo>
                  <a:lnTo>
                    <a:pt x="1999" y="1471"/>
                  </a:lnTo>
                  <a:lnTo>
                    <a:pt x="2003" y="1468"/>
                  </a:lnTo>
                  <a:lnTo>
                    <a:pt x="2009" y="1467"/>
                  </a:lnTo>
                  <a:lnTo>
                    <a:pt x="2017" y="1467"/>
                  </a:lnTo>
                  <a:lnTo>
                    <a:pt x="2023" y="1467"/>
                  </a:lnTo>
                  <a:lnTo>
                    <a:pt x="2030" y="1470"/>
                  </a:lnTo>
                  <a:lnTo>
                    <a:pt x="2036" y="1474"/>
                  </a:lnTo>
                  <a:lnTo>
                    <a:pt x="2044" y="1480"/>
                  </a:lnTo>
                  <a:lnTo>
                    <a:pt x="2050" y="1488"/>
                  </a:lnTo>
                  <a:lnTo>
                    <a:pt x="2056" y="1497"/>
                  </a:lnTo>
                  <a:lnTo>
                    <a:pt x="2062" y="1507"/>
                  </a:lnTo>
                  <a:lnTo>
                    <a:pt x="2062" y="1507"/>
                  </a:lnTo>
                  <a:lnTo>
                    <a:pt x="2069" y="1519"/>
                  </a:lnTo>
                  <a:lnTo>
                    <a:pt x="2078" y="1532"/>
                  </a:lnTo>
                  <a:lnTo>
                    <a:pt x="2092" y="1547"/>
                  </a:lnTo>
                  <a:lnTo>
                    <a:pt x="2101" y="1555"/>
                  </a:lnTo>
                  <a:lnTo>
                    <a:pt x="2110" y="1562"/>
                  </a:lnTo>
                  <a:lnTo>
                    <a:pt x="2121" y="1568"/>
                  </a:lnTo>
                  <a:lnTo>
                    <a:pt x="2132" y="1574"/>
                  </a:lnTo>
                  <a:lnTo>
                    <a:pt x="2145" y="1580"/>
                  </a:lnTo>
                  <a:lnTo>
                    <a:pt x="2159" y="1583"/>
                  </a:lnTo>
                  <a:lnTo>
                    <a:pt x="2174" y="1586"/>
                  </a:lnTo>
                  <a:lnTo>
                    <a:pt x="2190" y="1588"/>
                  </a:lnTo>
                  <a:lnTo>
                    <a:pt x="2190" y="1588"/>
                  </a:lnTo>
                  <a:lnTo>
                    <a:pt x="2210" y="1586"/>
                  </a:lnTo>
                  <a:lnTo>
                    <a:pt x="2228" y="1583"/>
                  </a:lnTo>
                  <a:lnTo>
                    <a:pt x="2246" y="1577"/>
                  </a:lnTo>
                  <a:lnTo>
                    <a:pt x="2262" y="1570"/>
                  </a:lnTo>
                  <a:lnTo>
                    <a:pt x="2278" y="1559"/>
                  </a:lnTo>
                  <a:lnTo>
                    <a:pt x="2293" y="1547"/>
                  </a:lnTo>
                  <a:lnTo>
                    <a:pt x="2308" y="1535"/>
                  </a:lnTo>
                  <a:lnTo>
                    <a:pt x="2322" y="1520"/>
                  </a:lnTo>
                  <a:lnTo>
                    <a:pt x="2332" y="1504"/>
                  </a:lnTo>
                  <a:lnTo>
                    <a:pt x="2344" y="1486"/>
                  </a:lnTo>
                  <a:lnTo>
                    <a:pt x="2353" y="1467"/>
                  </a:lnTo>
                  <a:lnTo>
                    <a:pt x="2361" y="1447"/>
                  </a:lnTo>
                  <a:lnTo>
                    <a:pt x="2367" y="1426"/>
                  </a:lnTo>
                  <a:lnTo>
                    <a:pt x="2371" y="1404"/>
                  </a:lnTo>
                  <a:lnTo>
                    <a:pt x="2374" y="1381"/>
                  </a:lnTo>
                  <a:lnTo>
                    <a:pt x="2376" y="1358"/>
                  </a:lnTo>
                  <a:lnTo>
                    <a:pt x="2376" y="1358"/>
                  </a:lnTo>
                  <a:lnTo>
                    <a:pt x="2374" y="1335"/>
                  </a:lnTo>
                  <a:lnTo>
                    <a:pt x="2371" y="1311"/>
                  </a:lnTo>
                  <a:lnTo>
                    <a:pt x="2367" y="1290"/>
                  </a:lnTo>
                  <a:lnTo>
                    <a:pt x="2361" y="1269"/>
                  </a:lnTo>
                  <a:lnTo>
                    <a:pt x="2353" y="1248"/>
                  </a:lnTo>
                  <a:lnTo>
                    <a:pt x="2344" y="1229"/>
                  </a:lnTo>
                  <a:lnTo>
                    <a:pt x="2332" y="1213"/>
                  </a:lnTo>
                  <a:lnTo>
                    <a:pt x="2322" y="1196"/>
                  </a:lnTo>
                  <a:lnTo>
                    <a:pt x="2308" y="1181"/>
                  </a:lnTo>
                  <a:lnTo>
                    <a:pt x="2293" y="1168"/>
                  </a:lnTo>
                  <a:lnTo>
                    <a:pt x="2278" y="1156"/>
                  </a:lnTo>
                  <a:lnTo>
                    <a:pt x="2262" y="1147"/>
                  </a:lnTo>
                  <a:lnTo>
                    <a:pt x="2246" y="1139"/>
                  </a:lnTo>
                  <a:lnTo>
                    <a:pt x="2228" y="1133"/>
                  </a:lnTo>
                  <a:lnTo>
                    <a:pt x="2210" y="1130"/>
                  </a:lnTo>
                  <a:lnTo>
                    <a:pt x="2190" y="1129"/>
                  </a:lnTo>
                  <a:lnTo>
                    <a:pt x="2190" y="1129"/>
                  </a:lnTo>
                  <a:close/>
                </a:path>
              </a:pathLst>
            </a:custGeom>
            <a:solidFill>
              <a:srgbClr val="9966FF"/>
            </a:solidFill>
            <a:ln w="28575">
              <a:noFill/>
              <a:prstDash val="solid"/>
              <a:round/>
              <a:headEnd/>
              <a:tailEnd/>
            </a:ln>
            <a:effectLst/>
            <a:scene3d>
              <a:camera prst="orthographicFront">
                <a:rot lat="0" lon="0" rev="0"/>
              </a:camera>
              <a:lightRig rig="contrasting" dir="t">
                <a:rot lat="0" lon="0" rev="7800000"/>
              </a:lightRig>
            </a:scene3d>
            <a:sp3d>
              <a:bevelT w="139700" h="139700"/>
            </a:sp3d>
          </p:spPr>
          <p:txBody>
            <a:bodyPr lIns="36000" tIns="324000" anchor="ctr"/>
            <a:lstStyle/>
            <a:p>
              <a:pPr algn="ctr">
                <a:buNone/>
              </a:pPr>
              <a:endParaRPr lang="en-GB" altLang="zh-CN" sz="1000" b="1" dirty="0" smtClean="0">
                <a:solidFill>
                  <a:schemeClr val="bg1">
                    <a:lumMod val="85000"/>
                  </a:schemeClr>
                </a:solidFill>
                <a:latin typeface="Arial" pitchFamily="34" charset="0"/>
                <a:cs typeface="Arial" pitchFamily="34" charset="0"/>
              </a:endParaRPr>
            </a:p>
          </p:txBody>
        </p:sp>
        <p:sp>
          <p:nvSpPr>
            <p:cNvPr id="39" name="Freeform 13"/>
            <p:cNvSpPr>
              <a:spLocks/>
            </p:cNvSpPr>
            <p:nvPr/>
          </p:nvSpPr>
          <p:spPr bwMode="auto">
            <a:xfrm>
              <a:off x="15558758" y="6544884"/>
              <a:ext cx="3334056" cy="2695901"/>
            </a:xfrm>
            <a:custGeom>
              <a:avLst/>
              <a:gdLst>
                <a:gd name="T0" fmla="*/ 179 w 1976"/>
                <a:gd name="T1" fmla="*/ 1584 h 2375"/>
                <a:gd name="T2" fmla="*/ 130 w 1976"/>
                <a:gd name="T3" fmla="*/ 1563 h 2375"/>
                <a:gd name="T4" fmla="*/ 88 w 1976"/>
                <a:gd name="T5" fmla="*/ 1520 h 2375"/>
                <a:gd name="T6" fmla="*/ 70 w 1976"/>
                <a:gd name="T7" fmla="*/ 1489 h 2375"/>
                <a:gd name="T8" fmla="*/ 43 w 1976"/>
                <a:gd name="T9" fmla="*/ 1468 h 2375"/>
                <a:gd name="T10" fmla="*/ 18 w 1976"/>
                <a:gd name="T11" fmla="*/ 1472 h 2375"/>
                <a:gd name="T12" fmla="*/ 1 w 1976"/>
                <a:gd name="T13" fmla="*/ 1498 h 2375"/>
                <a:gd name="T14" fmla="*/ 1976 w 1976"/>
                <a:gd name="T15" fmla="*/ 2375 h 2375"/>
                <a:gd name="T16" fmla="*/ 1120 w 1976"/>
                <a:gd name="T17" fmla="*/ 394 h 2375"/>
                <a:gd name="T18" fmla="*/ 1088 w 1976"/>
                <a:gd name="T19" fmla="*/ 390 h 2375"/>
                <a:gd name="T20" fmla="*/ 1069 w 1976"/>
                <a:gd name="T21" fmla="*/ 370 h 2375"/>
                <a:gd name="T22" fmla="*/ 1070 w 1976"/>
                <a:gd name="T23" fmla="*/ 345 h 2375"/>
                <a:gd name="T24" fmla="*/ 1097 w 1976"/>
                <a:gd name="T25" fmla="*/ 318 h 2375"/>
                <a:gd name="T26" fmla="*/ 1133 w 1976"/>
                <a:gd name="T27" fmla="*/ 296 h 2375"/>
                <a:gd name="T28" fmla="*/ 1169 w 1976"/>
                <a:gd name="T29" fmla="*/ 254 h 2375"/>
                <a:gd name="T30" fmla="*/ 1187 w 1976"/>
                <a:gd name="T31" fmla="*/ 200 h 2375"/>
                <a:gd name="T32" fmla="*/ 1184 w 1976"/>
                <a:gd name="T33" fmla="*/ 146 h 2375"/>
                <a:gd name="T34" fmla="*/ 1149 w 1976"/>
                <a:gd name="T35" fmla="*/ 80 h 2375"/>
                <a:gd name="T36" fmla="*/ 1087 w 1976"/>
                <a:gd name="T37" fmla="*/ 31 h 2375"/>
                <a:gd name="T38" fmla="*/ 1004 w 1976"/>
                <a:gd name="T39" fmla="*/ 3 h 2375"/>
                <a:gd name="T40" fmla="*/ 936 w 1976"/>
                <a:gd name="T41" fmla="*/ 1 h 2375"/>
                <a:gd name="T42" fmla="*/ 849 w 1976"/>
                <a:gd name="T43" fmla="*/ 22 h 2375"/>
                <a:gd name="T44" fmla="*/ 782 w 1976"/>
                <a:gd name="T45" fmla="*/ 67 h 2375"/>
                <a:gd name="T46" fmla="*/ 740 w 1976"/>
                <a:gd name="T47" fmla="*/ 130 h 2375"/>
                <a:gd name="T48" fmla="*/ 729 w 1976"/>
                <a:gd name="T49" fmla="*/ 184 h 2375"/>
                <a:gd name="T50" fmla="*/ 741 w 1976"/>
                <a:gd name="T51" fmla="*/ 242 h 2375"/>
                <a:gd name="T52" fmla="*/ 770 w 1976"/>
                <a:gd name="T53" fmla="*/ 282 h 2375"/>
                <a:gd name="T54" fmla="*/ 810 w 1976"/>
                <a:gd name="T55" fmla="*/ 314 h 2375"/>
                <a:gd name="T56" fmla="*/ 841 w 1976"/>
                <a:gd name="T57" fmla="*/ 338 h 2375"/>
                <a:gd name="T58" fmla="*/ 850 w 1976"/>
                <a:gd name="T59" fmla="*/ 364 h 2375"/>
                <a:gd name="T60" fmla="*/ 836 w 1976"/>
                <a:gd name="T61" fmla="*/ 385 h 2375"/>
                <a:gd name="T62" fmla="*/ 798 w 1976"/>
                <a:gd name="T63" fmla="*/ 394 h 2375"/>
                <a:gd name="T64" fmla="*/ 0 w 1976"/>
                <a:gd name="T65" fmla="*/ 1199 h 2375"/>
                <a:gd name="T66" fmla="*/ 4 w 1976"/>
                <a:gd name="T67" fmla="*/ 1228 h 2375"/>
                <a:gd name="T68" fmla="*/ 24 w 1976"/>
                <a:gd name="T69" fmla="*/ 1249 h 2375"/>
                <a:gd name="T70" fmla="*/ 49 w 1976"/>
                <a:gd name="T71" fmla="*/ 1246 h 2375"/>
                <a:gd name="T72" fmla="*/ 76 w 1976"/>
                <a:gd name="T73" fmla="*/ 1219 h 2375"/>
                <a:gd name="T74" fmla="*/ 99 w 1976"/>
                <a:gd name="T75" fmla="*/ 1185 h 2375"/>
                <a:gd name="T76" fmla="*/ 140 w 1976"/>
                <a:gd name="T77" fmla="*/ 1148 h 2375"/>
                <a:gd name="T78" fmla="*/ 194 w 1976"/>
                <a:gd name="T79" fmla="*/ 1130 h 2375"/>
                <a:gd name="T80" fmla="*/ 248 w 1976"/>
                <a:gd name="T81" fmla="*/ 1134 h 2375"/>
                <a:gd name="T82" fmla="*/ 314 w 1976"/>
                <a:gd name="T83" fmla="*/ 1169 h 2375"/>
                <a:gd name="T84" fmla="*/ 363 w 1976"/>
                <a:gd name="T85" fmla="*/ 1230 h 2375"/>
                <a:gd name="T86" fmla="*/ 392 w 1976"/>
                <a:gd name="T87" fmla="*/ 1312 h 2375"/>
                <a:gd name="T88" fmla="*/ 393 w 1976"/>
                <a:gd name="T89" fmla="*/ 1382 h 2375"/>
                <a:gd name="T90" fmla="*/ 372 w 1976"/>
                <a:gd name="T91" fmla="*/ 1468 h 2375"/>
                <a:gd name="T92" fmla="*/ 327 w 1976"/>
                <a:gd name="T93" fmla="*/ 1536 h 2375"/>
                <a:gd name="T94" fmla="*/ 265 w 1976"/>
                <a:gd name="T95" fmla="*/ 1578 h 2375"/>
                <a:gd name="T96" fmla="*/ 211 w 1976"/>
                <a:gd name="T97" fmla="*/ 1589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76" h="2375">
                  <a:moveTo>
                    <a:pt x="211" y="1589"/>
                  </a:moveTo>
                  <a:lnTo>
                    <a:pt x="211" y="1589"/>
                  </a:lnTo>
                  <a:lnTo>
                    <a:pt x="194" y="1587"/>
                  </a:lnTo>
                  <a:lnTo>
                    <a:pt x="179" y="1584"/>
                  </a:lnTo>
                  <a:lnTo>
                    <a:pt x="164" y="1581"/>
                  </a:lnTo>
                  <a:lnTo>
                    <a:pt x="152" y="1575"/>
                  </a:lnTo>
                  <a:lnTo>
                    <a:pt x="140" y="1569"/>
                  </a:lnTo>
                  <a:lnTo>
                    <a:pt x="130" y="1563"/>
                  </a:lnTo>
                  <a:lnTo>
                    <a:pt x="121" y="1556"/>
                  </a:lnTo>
                  <a:lnTo>
                    <a:pt x="112" y="1548"/>
                  </a:lnTo>
                  <a:lnTo>
                    <a:pt x="99" y="1533"/>
                  </a:lnTo>
                  <a:lnTo>
                    <a:pt x="88" y="1520"/>
                  </a:lnTo>
                  <a:lnTo>
                    <a:pt x="81" y="1508"/>
                  </a:lnTo>
                  <a:lnTo>
                    <a:pt x="81" y="1508"/>
                  </a:lnTo>
                  <a:lnTo>
                    <a:pt x="76" y="1498"/>
                  </a:lnTo>
                  <a:lnTo>
                    <a:pt x="70" y="1489"/>
                  </a:lnTo>
                  <a:lnTo>
                    <a:pt x="63" y="1481"/>
                  </a:lnTo>
                  <a:lnTo>
                    <a:pt x="57" y="1475"/>
                  </a:lnTo>
                  <a:lnTo>
                    <a:pt x="49" y="1471"/>
                  </a:lnTo>
                  <a:lnTo>
                    <a:pt x="43" y="1468"/>
                  </a:lnTo>
                  <a:lnTo>
                    <a:pt x="36" y="1468"/>
                  </a:lnTo>
                  <a:lnTo>
                    <a:pt x="30" y="1468"/>
                  </a:lnTo>
                  <a:lnTo>
                    <a:pt x="24" y="1469"/>
                  </a:lnTo>
                  <a:lnTo>
                    <a:pt x="18" y="1472"/>
                  </a:lnTo>
                  <a:lnTo>
                    <a:pt x="13" y="1477"/>
                  </a:lnTo>
                  <a:lnTo>
                    <a:pt x="9" y="1483"/>
                  </a:lnTo>
                  <a:lnTo>
                    <a:pt x="4" y="1489"/>
                  </a:lnTo>
                  <a:lnTo>
                    <a:pt x="1" y="1498"/>
                  </a:lnTo>
                  <a:lnTo>
                    <a:pt x="0" y="1508"/>
                  </a:lnTo>
                  <a:lnTo>
                    <a:pt x="0" y="1520"/>
                  </a:lnTo>
                  <a:lnTo>
                    <a:pt x="0" y="2375"/>
                  </a:lnTo>
                  <a:lnTo>
                    <a:pt x="1976" y="2375"/>
                  </a:lnTo>
                  <a:lnTo>
                    <a:pt x="1976" y="396"/>
                  </a:lnTo>
                  <a:lnTo>
                    <a:pt x="1522" y="396"/>
                  </a:lnTo>
                  <a:lnTo>
                    <a:pt x="1522" y="394"/>
                  </a:lnTo>
                  <a:lnTo>
                    <a:pt x="1120" y="394"/>
                  </a:lnTo>
                  <a:lnTo>
                    <a:pt x="1120" y="394"/>
                  </a:lnTo>
                  <a:lnTo>
                    <a:pt x="1108" y="394"/>
                  </a:lnTo>
                  <a:lnTo>
                    <a:pt x="1097" y="393"/>
                  </a:lnTo>
                  <a:lnTo>
                    <a:pt x="1088" y="390"/>
                  </a:lnTo>
                  <a:lnTo>
                    <a:pt x="1082" y="385"/>
                  </a:lnTo>
                  <a:lnTo>
                    <a:pt x="1076" y="381"/>
                  </a:lnTo>
                  <a:lnTo>
                    <a:pt x="1072" y="376"/>
                  </a:lnTo>
                  <a:lnTo>
                    <a:pt x="1069" y="370"/>
                  </a:lnTo>
                  <a:lnTo>
                    <a:pt x="1067" y="364"/>
                  </a:lnTo>
                  <a:lnTo>
                    <a:pt x="1067" y="358"/>
                  </a:lnTo>
                  <a:lnTo>
                    <a:pt x="1067" y="351"/>
                  </a:lnTo>
                  <a:lnTo>
                    <a:pt x="1070" y="345"/>
                  </a:lnTo>
                  <a:lnTo>
                    <a:pt x="1075" y="338"/>
                  </a:lnTo>
                  <a:lnTo>
                    <a:pt x="1081" y="332"/>
                  </a:lnTo>
                  <a:lnTo>
                    <a:pt x="1088" y="324"/>
                  </a:lnTo>
                  <a:lnTo>
                    <a:pt x="1097" y="318"/>
                  </a:lnTo>
                  <a:lnTo>
                    <a:pt x="1108" y="314"/>
                  </a:lnTo>
                  <a:lnTo>
                    <a:pt x="1108" y="314"/>
                  </a:lnTo>
                  <a:lnTo>
                    <a:pt x="1120" y="306"/>
                  </a:lnTo>
                  <a:lnTo>
                    <a:pt x="1133" y="296"/>
                  </a:lnTo>
                  <a:lnTo>
                    <a:pt x="1148" y="282"/>
                  </a:lnTo>
                  <a:lnTo>
                    <a:pt x="1155" y="273"/>
                  </a:lnTo>
                  <a:lnTo>
                    <a:pt x="1163" y="264"/>
                  </a:lnTo>
                  <a:lnTo>
                    <a:pt x="1169" y="254"/>
                  </a:lnTo>
                  <a:lnTo>
                    <a:pt x="1175" y="242"/>
                  </a:lnTo>
                  <a:lnTo>
                    <a:pt x="1181" y="230"/>
                  </a:lnTo>
                  <a:lnTo>
                    <a:pt x="1184" y="215"/>
                  </a:lnTo>
                  <a:lnTo>
                    <a:pt x="1187" y="200"/>
                  </a:lnTo>
                  <a:lnTo>
                    <a:pt x="1188" y="184"/>
                  </a:lnTo>
                  <a:lnTo>
                    <a:pt x="1188" y="184"/>
                  </a:lnTo>
                  <a:lnTo>
                    <a:pt x="1187" y="166"/>
                  </a:lnTo>
                  <a:lnTo>
                    <a:pt x="1184" y="146"/>
                  </a:lnTo>
                  <a:lnTo>
                    <a:pt x="1178" y="130"/>
                  </a:lnTo>
                  <a:lnTo>
                    <a:pt x="1170" y="112"/>
                  </a:lnTo>
                  <a:lnTo>
                    <a:pt x="1160" y="95"/>
                  </a:lnTo>
                  <a:lnTo>
                    <a:pt x="1149" y="80"/>
                  </a:lnTo>
                  <a:lnTo>
                    <a:pt x="1136" y="67"/>
                  </a:lnTo>
                  <a:lnTo>
                    <a:pt x="1121" y="53"/>
                  </a:lnTo>
                  <a:lnTo>
                    <a:pt x="1105" y="42"/>
                  </a:lnTo>
                  <a:lnTo>
                    <a:pt x="1087" y="31"/>
                  </a:lnTo>
                  <a:lnTo>
                    <a:pt x="1067" y="22"/>
                  </a:lnTo>
                  <a:lnTo>
                    <a:pt x="1048" y="15"/>
                  </a:lnTo>
                  <a:lnTo>
                    <a:pt x="1027" y="7"/>
                  </a:lnTo>
                  <a:lnTo>
                    <a:pt x="1004" y="3"/>
                  </a:lnTo>
                  <a:lnTo>
                    <a:pt x="982" y="1"/>
                  </a:lnTo>
                  <a:lnTo>
                    <a:pt x="958" y="0"/>
                  </a:lnTo>
                  <a:lnTo>
                    <a:pt x="958" y="0"/>
                  </a:lnTo>
                  <a:lnTo>
                    <a:pt x="936" y="1"/>
                  </a:lnTo>
                  <a:lnTo>
                    <a:pt x="912" y="3"/>
                  </a:lnTo>
                  <a:lnTo>
                    <a:pt x="891" y="7"/>
                  </a:lnTo>
                  <a:lnTo>
                    <a:pt x="870" y="15"/>
                  </a:lnTo>
                  <a:lnTo>
                    <a:pt x="849" y="22"/>
                  </a:lnTo>
                  <a:lnTo>
                    <a:pt x="830" y="31"/>
                  </a:lnTo>
                  <a:lnTo>
                    <a:pt x="813" y="42"/>
                  </a:lnTo>
                  <a:lnTo>
                    <a:pt x="797" y="53"/>
                  </a:lnTo>
                  <a:lnTo>
                    <a:pt x="782" y="67"/>
                  </a:lnTo>
                  <a:lnTo>
                    <a:pt x="768" y="80"/>
                  </a:lnTo>
                  <a:lnTo>
                    <a:pt x="756" y="95"/>
                  </a:lnTo>
                  <a:lnTo>
                    <a:pt x="747" y="112"/>
                  </a:lnTo>
                  <a:lnTo>
                    <a:pt x="740" y="130"/>
                  </a:lnTo>
                  <a:lnTo>
                    <a:pt x="734" y="146"/>
                  </a:lnTo>
                  <a:lnTo>
                    <a:pt x="731" y="166"/>
                  </a:lnTo>
                  <a:lnTo>
                    <a:pt x="729" y="184"/>
                  </a:lnTo>
                  <a:lnTo>
                    <a:pt x="729" y="184"/>
                  </a:lnTo>
                  <a:lnTo>
                    <a:pt x="729" y="200"/>
                  </a:lnTo>
                  <a:lnTo>
                    <a:pt x="732" y="215"/>
                  </a:lnTo>
                  <a:lnTo>
                    <a:pt x="737" y="230"/>
                  </a:lnTo>
                  <a:lnTo>
                    <a:pt x="741" y="242"/>
                  </a:lnTo>
                  <a:lnTo>
                    <a:pt x="747" y="254"/>
                  </a:lnTo>
                  <a:lnTo>
                    <a:pt x="755" y="264"/>
                  </a:lnTo>
                  <a:lnTo>
                    <a:pt x="762" y="273"/>
                  </a:lnTo>
                  <a:lnTo>
                    <a:pt x="770" y="282"/>
                  </a:lnTo>
                  <a:lnTo>
                    <a:pt x="785" y="296"/>
                  </a:lnTo>
                  <a:lnTo>
                    <a:pt x="797" y="306"/>
                  </a:lnTo>
                  <a:lnTo>
                    <a:pt x="810" y="314"/>
                  </a:lnTo>
                  <a:lnTo>
                    <a:pt x="810" y="314"/>
                  </a:lnTo>
                  <a:lnTo>
                    <a:pt x="819" y="318"/>
                  </a:lnTo>
                  <a:lnTo>
                    <a:pt x="828" y="324"/>
                  </a:lnTo>
                  <a:lnTo>
                    <a:pt x="836" y="332"/>
                  </a:lnTo>
                  <a:lnTo>
                    <a:pt x="841" y="338"/>
                  </a:lnTo>
                  <a:lnTo>
                    <a:pt x="846" y="345"/>
                  </a:lnTo>
                  <a:lnTo>
                    <a:pt x="849" y="351"/>
                  </a:lnTo>
                  <a:lnTo>
                    <a:pt x="850" y="358"/>
                  </a:lnTo>
                  <a:lnTo>
                    <a:pt x="850" y="364"/>
                  </a:lnTo>
                  <a:lnTo>
                    <a:pt x="849" y="370"/>
                  </a:lnTo>
                  <a:lnTo>
                    <a:pt x="846" y="376"/>
                  </a:lnTo>
                  <a:lnTo>
                    <a:pt x="841" y="381"/>
                  </a:lnTo>
                  <a:lnTo>
                    <a:pt x="836" y="385"/>
                  </a:lnTo>
                  <a:lnTo>
                    <a:pt x="828" y="390"/>
                  </a:lnTo>
                  <a:lnTo>
                    <a:pt x="819" y="393"/>
                  </a:lnTo>
                  <a:lnTo>
                    <a:pt x="809" y="394"/>
                  </a:lnTo>
                  <a:lnTo>
                    <a:pt x="798" y="394"/>
                  </a:lnTo>
                  <a:lnTo>
                    <a:pt x="547" y="394"/>
                  </a:lnTo>
                  <a:lnTo>
                    <a:pt x="547" y="396"/>
                  </a:lnTo>
                  <a:lnTo>
                    <a:pt x="0" y="396"/>
                  </a:lnTo>
                  <a:lnTo>
                    <a:pt x="0" y="1199"/>
                  </a:lnTo>
                  <a:lnTo>
                    <a:pt x="0" y="1199"/>
                  </a:lnTo>
                  <a:lnTo>
                    <a:pt x="0" y="1209"/>
                  </a:lnTo>
                  <a:lnTo>
                    <a:pt x="1" y="1219"/>
                  </a:lnTo>
                  <a:lnTo>
                    <a:pt x="4" y="1228"/>
                  </a:lnTo>
                  <a:lnTo>
                    <a:pt x="9" y="1236"/>
                  </a:lnTo>
                  <a:lnTo>
                    <a:pt x="13" y="1242"/>
                  </a:lnTo>
                  <a:lnTo>
                    <a:pt x="18" y="1246"/>
                  </a:lnTo>
                  <a:lnTo>
                    <a:pt x="24" y="1249"/>
                  </a:lnTo>
                  <a:lnTo>
                    <a:pt x="30" y="1251"/>
                  </a:lnTo>
                  <a:lnTo>
                    <a:pt x="36" y="1251"/>
                  </a:lnTo>
                  <a:lnTo>
                    <a:pt x="43" y="1249"/>
                  </a:lnTo>
                  <a:lnTo>
                    <a:pt x="49" y="1246"/>
                  </a:lnTo>
                  <a:lnTo>
                    <a:pt x="57" y="1242"/>
                  </a:lnTo>
                  <a:lnTo>
                    <a:pt x="63" y="1236"/>
                  </a:lnTo>
                  <a:lnTo>
                    <a:pt x="70" y="1228"/>
                  </a:lnTo>
                  <a:lnTo>
                    <a:pt x="76" y="1219"/>
                  </a:lnTo>
                  <a:lnTo>
                    <a:pt x="81" y="1211"/>
                  </a:lnTo>
                  <a:lnTo>
                    <a:pt x="81" y="1211"/>
                  </a:lnTo>
                  <a:lnTo>
                    <a:pt x="88" y="1197"/>
                  </a:lnTo>
                  <a:lnTo>
                    <a:pt x="99" y="1185"/>
                  </a:lnTo>
                  <a:lnTo>
                    <a:pt x="112" y="1170"/>
                  </a:lnTo>
                  <a:lnTo>
                    <a:pt x="121" y="1163"/>
                  </a:lnTo>
                  <a:lnTo>
                    <a:pt x="130" y="1155"/>
                  </a:lnTo>
                  <a:lnTo>
                    <a:pt x="140" y="1148"/>
                  </a:lnTo>
                  <a:lnTo>
                    <a:pt x="152" y="1142"/>
                  </a:lnTo>
                  <a:lnTo>
                    <a:pt x="164" y="1137"/>
                  </a:lnTo>
                  <a:lnTo>
                    <a:pt x="179" y="1133"/>
                  </a:lnTo>
                  <a:lnTo>
                    <a:pt x="194" y="1130"/>
                  </a:lnTo>
                  <a:lnTo>
                    <a:pt x="211" y="1130"/>
                  </a:lnTo>
                  <a:lnTo>
                    <a:pt x="211" y="1130"/>
                  </a:lnTo>
                  <a:lnTo>
                    <a:pt x="229" y="1131"/>
                  </a:lnTo>
                  <a:lnTo>
                    <a:pt x="248" y="1134"/>
                  </a:lnTo>
                  <a:lnTo>
                    <a:pt x="265" y="1140"/>
                  </a:lnTo>
                  <a:lnTo>
                    <a:pt x="282" y="1148"/>
                  </a:lnTo>
                  <a:lnTo>
                    <a:pt x="299" y="1157"/>
                  </a:lnTo>
                  <a:lnTo>
                    <a:pt x="314" y="1169"/>
                  </a:lnTo>
                  <a:lnTo>
                    <a:pt x="327" y="1182"/>
                  </a:lnTo>
                  <a:lnTo>
                    <a:pt x="341" y="1197"/>
                  </a:lnTo>
                  <a:lnTo>
                    <a:pt x="353" y="1214"/>
                  </a:lnTo>
                  <a:lnTo>
                    <a:pt x="363" y="1230"/>
                  </a:lnTo>
                  <a:lnTo>
                    <a:pt x="372" y="1249"/>
                  </a:lnTo>
                  <a:lnTo>
                    <a:pt x="380" y="1270"/>
                  </a:lnTo>
                  <a:lnTo>
                    <a:pt x="387" y="1291"/>
                  </a:lnTo>
                  <a:lnTo>
                    <a:pt x="392" y="1312"/>
                  </a:lnTo>
                  <a:lnTo>
                    <a:pt x="393" y="1336"/>
                  </a:lnTo>
                  <a:lnTo>
                    <a:pt x="395" y="1359"/>
                  </a:lnTo>
                  <a:lnTo>
                    <a:pt x="395" y="1359"/>
                  </a:lnTo>
                  <a:lnTo>
                    <a:pt x="393" y="1382"/>
                  </a:lnTo>
                  <a:lnTo>
                    <a:pt x="392" y="1405"/>
                  </a:lnTo>
                  <a:lnTo>
                    <a:pt x="387" y="1427"/>
                  </a:lnTo>
                  <a:lnTo>
                    <a:pt x="380" y="1448"/>
                  </a:lnTo>
                  <a:lnTo>
                    <a:pt x="372" y="1468"/>
                  </a:lnTo>
                  <a:lnTo>
                    <a:pt x="363" y="1487"/>
                  </a:lnTo>
                  <a:lnTo>
                    <a:pt x="353" y="1505"/>
                  </a:lnTo>
                  <a:lnTo>
                    <a:pt x="341" y="1521"/>
                  </a:lnTo>
                  <a:lnTo>
                    <a:pt x="327" y="1536"/>
                  </a:lnTo>
                  <a:lnTo>
                    <a:pt x="314" y="1548"/>
                  </a:lnTo>
                  <a:lnTo>
                    <a:pt x="299" y="1560"/>
                  </a:lnTo>
                  <a:lnTo>
                    <a:pt x="282" y="1571"/>
                  </a:lnTo>
                  <a:lnTo>
                    <a:pt x="265" y="1578"/>
                  </a:lnTo>
                  <a:lnTo>
                    <a:pt x="248" y="1584"/>
                  </a:lnTo>
                  <a:lnTo>
                    <a:pt x="229" y="1587"/>
                  </a:lnTo>
                  <a:lnTo>
                    <a:pt x="211" y="1589"/>
                  </a:lnTo>
                  <a:lnTo>
                    <a:pt x="211" y="1589"/>
                  </a:lnTo>
                  <a:close/>
                </a:path>
              </a:pathLst>
            </a:custGeom>
            <a:solidFill>
              <a:srgbClr val="CC66FF"/>
            </a:solidFill>
            <a:ln w="28575">
              <a:noFill/>
              <a:prstDash val="solid"/>
              <a:round/>
              <a:headEnd/>
              <a:tailEnd/>
            </a:ln>
            <a:effectLst/>
            <a:scene3d>
              <a:camera prst="orthographicFront">
                <a:rot lat="0" lon="0" rev="0"/>
              </a:camera>
              <a:lightRig rig="contrasting" dir="t">
                <a:rot lat="0" lon="0" rev="7800000"/>
              </a:lightRig>
            </a:scene3d>
            <a:sp3d>
              <a:bevelT w="139700" h="139700"/>
            </a:sp3d>
          </p:spPr>
          <p:txBody>
            <a:bodyPr lIns="324000" tIns="288000" anchor="ctr"/>
            <a:lstStyle/>
            <a:p>
              <a:pPr algn="ctr">
                <a:buNone/>
              </a:pPr>
              <a:endParaRPr lang="en-GB" altLang="zh-CN" sz="1000" b="1" dirty="0">
                <a:solidFill>
                  <a:schemeClr val="bg1">
                    <a:lumMod val="85000"/>
                  </a:schemeClr>
                </a:solidFill>
                <a:latin typeface="Arial" pitchFamily="34" charset="0"/>
                <a:cs typeface="Arial" pitchFamily="34" charset="0"/>
              </a:endParaRPr>
            </a:p>
          </p:txBody>
        </p:sp>
        <p:sp>
          <p:nvSpPr>
            <p:cNvPr id="40" name="Freeform 11"/>
            <p:cNvSpPr>
              <a:spLocks/>
            </p:cNvSpPr>
            <p:nvPr/>
          </p:nvSpPr>
          <p:spPr bwMode="auto">
            <a:xfrm>
              <a:off x="5636468" y="6996469"/>
              <a:ext cx="3949779" cy="2244316"/>
            </a:xfrm>
            <a:custGeom>
              <a:avLst/>
              <a:gdLst>
                <a:gd name="T0" fmla="*/ 791 w 2377"/>
                <a:gd name="T1" fmla="*/ 179 h 1976"/>
                <a:gd name="T2" fmla="*/ 813 w 2377"/>
                <a:gd name="T3" fmla="*/ 131 h 1976"/>
                <a:gd name="T4" fmla="*/ 855 w 2377"/>
                <a:gd name="T5" fmla="*/ 89 h 1976"/>
                <a:gd name="T6" fmla="*/ 886 w 2377"/>
                <a:gd name="T7" fmla="*/ 70 h 1976"/>
                <a:gd name="T8" fmla="*/ 907 w 2377"/>
                <a:gd name="T9" fmla="*/ 43 h 1976"/>
                <a:gd name="T10" fmla="*/ 904 w 2377"/>
                <a:gd name="T11" fmla="*/ 19 h 1976"/>
                <a:gd name="T12" fmla="*/ 877 w 2377"/>
                <a:gd name="T13" fmla="*/ 3 h 1976"/>
                <a:gd name="T14" fmla="*/ 0 w 2377"/>
                <a:gd name="T15" fmla="*/ 1976 h 1976"/>
                <a:gd name="T16" fmla="*/ 1980 w 2377"/>
                <a:gd name="T17" fmla="*/ 1121 h 1976"/>
                <a:gd name="T18" fmla="*/ 1986 w 2377"/>
                <a:gd name="T19" fmla="*/ 1090 h 1976"/>
                <a:gd name="T20" fmla="*/ 2004 w 2377"/>
                <a:gd name="T21" fmla="*/ 1069 h 1976"/>
                <a:gd name="T22" fmla="*/ 2031 w 2377"/>
                <a:gd name="T23" fmla="*/ 1072 h 1976"/>
                <a:gd name="T24" fmla="*/ 2057 w 2377"/>
                <a:gd name="T25" fmla="*/ 1099 h 1976"/>
                <a:gd name="T26" fmla="*/ 2079 w 2377"/>
                <a:gd name="T27" fmla="*/ 1134 h 1976"/>
                <a:gd name="T28" fmla="*/ 2121 w 2377"/>
                <a:gd name="T29" fmla="*/ 1170 h 1976"/>
                <a:gd name="T30" fmla="*/ 2175 w 2377"/>
                <a:gd name="T31" fmla="*/ 1188 h 1976"/>
                <a:gd name="T32" fmla="*/ 2229 w 2377"/>
                <a:gd name="T33" fmla="*/ 1184 h 1976"/>
                <a:gd name="T34" fmla="*/ 2294 w 2377"/>
                <a:gd name="T35" fmla="*/ 1149 h 1976"/>
                <a:gd name="T36" fmla="*/ 2345 w 2377"/>
                <a:gd name="T37" fmla="*/ 1088 h 1976"/>
                <a:gd name="T38" fmla="*/ 2372 w 2377"/>
                <a:gd name="T39" fmla="*/ 1006 h 1976"/>
                <a:gd name="T40" fmla="*/ 2375 w 2377"/>
                <a:gd name="T41" fmla="*/ 936 h 1976"/>
                <a:gd name="T42" fmla="*/ 2354 w 2377"/>
                <a:gd name="T43" fmla="*/ 850 h 1976"/>
                <a:gd name="T44" fmla="*/ 2309 w 2377"/>
                <a:gd name="T45" fmla="*/ 783 h 1976"/>
                <a:gd name="T46" fmla="*/ 2247 w 2377"/>
                <a:gd name="T47" fmla="*/ 740 h 1976"/>
                <a:gd name="T48" fmla="*/ 2191 w 2377"/>
                <a:gd name="T49" fmla="*/ 729 h 1976"/>
                <a:gd name="T50" fmla="*/ 2133 w 2377"/>
                <a:gd name="T51" fmla="*/ 743 h 1976"/>
                <a:gd name="T52" fmla="*/ 2093 w 2377"/>
                <a:gd name="T53" fmla="*/ 770 h 1976"/>
                <a:gd name="T54" fmla="*/ 2063 w 2377"/>
                <a:gd name="T55" fmla="*/ 810 h 1976"/>
                <a:gd name="T56" fmla="*/ 2037 w 2377"/>
                <a:gd name="T57" fmla="*/ 843 h 1976"/>
                <a:gd name="T58" fmla="*/ 2010 w 2377"/>
                <a:gd name="T59" fmla="*/ 852 h 1976"/>
                <a:gd name="T60" fmla="*/ 1989 w 2377"/>
                <a:gd name="T61" fmla="*/ 837 h 1976"/>
                <a:gd name="T62" fmla="*/ 1980 w 2377"/>
                <a:gd name="T63" fmla="*/ 798 h 1976"/>
                <a:gd name="T64" fmla="*/ 1178 w 2377"/>
                <a:gd name="T65" fmla="*/ 0 h 1976"/>
                <a:gd name="T66" fmla="*/ 1146 w 2377"/>
                <a:gd name="T67" fmla="*/ 6 h 1976"/>
                <a:gd name="T68" fmla="*/ 1127 w 2377"/>
                <a:gd name="T69" fmla="*/ 25 h 1976"/>
                <a:gd name="T70" fmla="*/ 1128 w 2377"/>
                <a:gd name="T71" fmla="*/ 51 h 1976"/>
                <a:gd name="T72" fmla="*/ 1155 w 2377"/>
                <a:gd name="T73" fmla="*/ 76 h 1976"/>
                <a:gd name="T74" fmla="*/ 1191 w 2377"/>
                <a:gd name="T75" fmla="*/ 98 h 1976"/>
                <a:gd name="T76" fmla="*/ 1227 w 2377"/>
                <a:gd name="T77" fmla="*/ 142 h 1976"/>
                <a:gd name="T78" fmla="*/ 1245 w 2377"/>
                <a:gd name="T79" fmla="*/ 196 h 1976"/>
                <a:gd name="T80" fmla="*/ 1242 w 2377"/>
                <a:gd name="T81" fmla="*/ 248 h 1976"/>
                <a:gd name="T82" fmla="*/ 1206 w 2377"/>
                <a:gd name="T83" fmla="*/ 314 h 1976"/>
                <a:gd name="T84" fmla="*/ 1145 w 2377"/>
                <a:gd name="T85" fmla="*/ 365 h 1976"/>
                <a:gd name="T86" fmla="*/ 1063 w 2377"/>
                <a:gd name="T87" fmla="*/ 391 h 1976"/>
                <a:gd name="T88" fmla="*/ 994 w 2377"/>
                <a:gd name="T89" fmla="*/ 394 h 1976"/>
                <a:gd name="T90" fmla="*/ 907 w 2377"/>
                <a:gd name="T91" fmla="*/ 374 h 1976"/>
                <a:gd name="T92" fmla="*/ 840 w 2377"/>
                <a:gd name="T93" fmla="*/ 329 h 1976"/>
                <a:gd name="T94" fmla="*/ 798 w 2377"/>
                <a:gd name="T95" fmla="*/ 266 h 1976"/>
                <a:gd name="T96" fmla="*/ 788 w 2377"/>
                <a:gd name="T97" fmla="*/ 212 h 1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77" h="1976">
                  <a:moveTo>
                    <a:pt x="788" y="212"/>
                  </a:moveTo>
                  <a:lnTo>
                    <a:pt x="788" y="212"/>
                  </a:lnTo>
                  <a:lnTo>
                    <a:pt x="788" y="196"/>
                  </a:lnTo>
                  <a:lnTo>
                    <a:pt x="791" y="179"/>
                  </a:lnTo>
                  <a:lnTo>
                    <a:pt x="795" y="166"/>
                  </a:lnTo>
                  <a:lnTo>
                    <a:pt x="800" y="152"/>
                  </a:lnTo>
                  <a:lnTo>
                    <a:pt x="806" y="142"/>
                  </a:lnTo>
                  <a:lnTo>
                    <a:pt x="813" y="131"/>
                  </a:lnTo>
                  <a:lnTo>
                    <a:pt x="821" y="121"/>
                  </a:lnTo>
                  <a:lnTo>
                    <a:pt x="828" y="113"/>
                  </a:lnTo>
                  <a:lnTo>
                    <a:pt x="843" y="98"/>
                  </a:lnTo>
                  <a:lnTo>
                    <a:pt x="855" y="89"/>
                  </a:lnTo>
                  <a:lnTo>
                    <a:pt x="868" y="82"/>
                  </a:lnTo>
                  <a:lnTo>
                    <a:pt x="868" y="82"/>
                  </a:lnTo>
                  <a:lnTo>
                    <a:pt x="877" y="76"/>
                  </a:lnTo>
                  <a:lnTo>
                    <a:pt x="886" y="70"/>
                  </a:lnTo>
                  <a:lnTo>
                    <a:pt x="894" y="64"/>
                  </a:lnTo>
                  <a:lnTo>
                    <a:pt x="900" y="57"/>
                  </a:lnTo>
                  <a:lnTo>
                    <a:pt x="904" y="51"/>
                  </a:lnTo>
                  <a:lnTo>
                    <a:pt x="907" y="43"/>
                  </a:lnTo>
                  <a:lnTo>
                    <a:pt x="909" y="37"/>
                  </a:lnTo>
                  <a:lnTo>
                    <a:pt x="909" y="31"/>
                  </a:lnTo>
                  <a:lnTo>
                    <a:pt x="907" y="25"/>
                  </a:lnTo>
                  <a:lnTo>
                    <a:pt x="904" y="19"/>
                  </a:lnTo>
                  <a:lnTo>
                    <a:pt x="900" y="13"/>
                  </a:lnTo>
                  <a:lnTo>
                    <a:pt x="894" y="9"/>
                  </a:lnTo>
                  <a:lnTo>
                    <a:pt x="886" y="6"/>
                  </a:lnTo>
                  <a:lnTo>
                    <a:pt x="877" y="3"/>
                  </a:lnTo>
                  <a:lnTo>
                    <a:pt x="867" y="1"/>
                  </a:lnTo>
                  <a:lnTo>
                    <a:pt x="856" y="0"/>
                  </a:lnTo>
                  <a:lnTo>
                    <a:pt x="0" y="0"/>
                  </a:lnTo>
                  <a:lnTo>
                    <a:pt x="0" y="1976"/>
                  </a:lnTo>
                  <a:lnTo>
                    <a:pt x="1979" y="1976"/>
                  </a:lnTo>
                  <a:lnTo>
                    <a:pt x="1979" y="1522"/>
                  </a:lnTo>
                  <a:lnTo>
                    <a:pt x="1980" y="1522"/>
                  </a:lnTo>
                  <a:lnTo>
                    <a:pt x="1980" y="1121"/>
                  </a:lnTo>
                  <a:lnTo>
                    <a:pt x="1980" y="1121"/>
                  </a:lnTo>
                  <a:lnTo>
                    <a:pt x="1982" y="1109"/>
                  </a:lnTo>
                  <a:lnTo>
                    <a:pt x="1983" y="1099"/>
                  </a:lnTo>
                  <a:lnTo>
                    <a:pt x="1986" y="1090"/>
                  </a:lnTo>
                  <a:lnTo>
                    <a:pt x="1989" y="1082"/>
                  </a:lnTo>
                  <a:lnTo>
                    <a:pt x="1994" y="1076"/>
                  </a:lnTo>
                  <a:lnTo>
                    <a:pt x="2000" y="1072"/>
                  </a:lnTo>
                  <a:lnTo>
                    <a:pt x="2004" y="1069"/>
                  </a:lnTo>
                  <a:lnTo>
                    <a:pt x="2010" y="1067"/>
                  </a:lnTo>
                  <a:lnTo>
                    <a:pt x="2018" y="1067"/>
                  </a:lnTo>
                  <a:lnTo>
                    <a:pt x="2024" y="1069"/>
                  </a:lnTo>
                  <a:lnTo>
                    <a:pt x="2031" y="1072"/>
                  </a:lnTo>
                  <a:lnTo>
                    <a:pt x="2037" y="1076"/>
                  </a:lnTo>
                  <a:lnTo>
                    <a:pt x="2045" y="1082"/>
                  </a:lnTo>
                  <a:lnTo>
                    <a:pt x="2051" y="1090"/>
                  </a:lnTo>
                  <a:lnTo>
                    <a:pt x="2057" y="1099"/>
                  </a:lnTo>
                  <a:lnTo>
                    <a:pt x="2063" y="1109"/>
                  </a:lnTo>
                  <a:lnTo>
                    <a:pt x="2063" y="1109"/>
                  </a:lnTo>
                  <a:lnTo>
                    <a:pt x="2070" y="1121"/>
                  </a:lnTo>
                  <a:lnTo>
                    <a:pt x="2079" y="1134"/>
                  </a:lnTo>
                  <a:lnTo>
                    <a:pt x="2093" y="1149"/>
                  </a:lnTo>
                  <a:lnTo>
                    <a:pt x="2102" y="1157"/>
                  </a:lnTo>
                  <a:lnTo>
                    <a:pt x="2111" y="1163"/>
                  </a:lnTo>
                  <a:lnTo>
                    <a:pt x="2121" y="1170"/>
                  </a:lnTo>
                  <a:lnTo>
                    <a:pt x="2133" y="1176"/>
                  </a:lnTo>
                  <a:lnTo>
                    <a:pt x="2146" y="1181"/>
                  </a:lnTo>
                  <a:lnTo>
                    <a:pt x="2160" y="1185"/>
                  </a:lnTo>
                  <a:lnTo>
                    <a:pt x="2175" y="1188"/>
                  </a:lnTo>
                  <a:lnTo>
                    <a:pt x="2191" y="1188"/>
                  </a:lnTo>
                  <a:lnTo>
                    <a:pt x="2191" y="1188"/>
                  </a:lnTo>
                  <a:lnTo>
                    <a:pt x="2211" y="1188"/>
                  </a:lnTo>
                  <a:lnTo>
                    <a:pt x="2229" y="1184"/>
                  </a:lnTo>
                  <a:lnTo>
                    <a:pt x="2247" y="1179"/>
                  </a:lnTo>
                  <a:lnTo>
                    <a:pt x="2263" y="1170"/>
                  </a:lnTo>
                  <a:lnTo>
                    <a:pt x="2279" y="1161"/>
                  </a:lnTo>
                  <a:lnTo>
                    <a:pt x="2294" y="1149"/>
                  </a:lnTo>
                  <a:lnTo>
                    <a:pt x="2309" y="1136"/>
                  </a:lnTo>
                  <a:lnTo>
                    <a:pt x="2321" y="1121"/>
                  </a:lnTo>
                  <a:lnTo>
                    <a:pt x="2333" y="1106"/>
                  </a:lnTo>
                  <a:lnTo>
                    <a:pt x="2345" y="1088"/>
                  </a:lnTo>
                  <a:lnTo>
                    <a:pt x="2354" y="1069"/>
                  </a:lnTo>
                  <a:lnTo>
                    <a:pt x="2362" y="1049"/>
                  </a:lnTo>
                  <a:lnTo>
                    <a:pt x="2368" y="1028"/>
                  </a:lnTo>
                  <a:lnTo>
                    <a:pt x="2372" y="1006"/>
                  </a:lnTo>
                  <a:lnTo>
                    <a:pt x="2375" y="983"/>
                  </a:lnTo>
                  <a:lnTo>
                    <a:pt x="2377" y="960"/>
                  </a:lnTo>
                  <a:lnTo>
                    <a:pt x="2377" y="960"/>
                  </a:lnTo>
                  <a:lnTo>
                    <a:pt x="2375" y="936"/>
                  </a:lnTo>
                  <a:lnTo>
                    <a:pt x="2372" y="913"/>
                  </a:lnTo>
                  <a:lnTo>
                    <a:pt x="2368" y="891"/>
                  </a:lnTo>
                  <a:lnTo>
                    <a:pt x="2362" y="870"/>
                  </a:lnTo>
                  <a:lnTo>
                    <a:pt x="2354" y="850"/>
                  </a:lnTo>
                  <a:lnTo>
                    <a:pt x="2345" y="831"/>
                  </a:lnTo>
                  <a:lnTo>
                    <a:pt x="2333" y="813"/>
                  </a:lnTo>
                  <a:lnTo>
                    <a:pt x="2321" y="797"/>
                  </a:lnTo>
                  <a:lnTo>
                    <a:pt x="2309" y="783"/>
                  </a:lnTo>
                  <a:lnTo>
                    <a:pt x="2294" y="770"/>
                  </a:lnTo>
                  <a:lnTo>
                    <a:pt x="2279" y="758"/>
                  </a:lnTo>
                  <a:lnTo>
                    <a:pt x="2263" y="749"/>
                  </a:lnTo>
                  <a:lnTo>
                    <a:pt x="2247" y="740"/>
                  </a:lnTo>
                  <a:lnTo>
                    <a:pt x="2229" y="735"/>
                  </a:lnTo>
                  <a:lnTo>
                    <a:pt x="2211" y="731"/>
                  </a:lnTo>
                  <a:lnTo>
                    <a:pt x="2191" y="729"/>
                  </a:lnTo>
                  <a:lnTo>
                    <a:pt x="2191" y="729"/>
                  </a:lnTo>
                  <a:lnTo>
                    <a:pt x="2175" y="731"/>
                  </a:lnTo>
                  <a:lnTo>
                    <a:pt x="2160" y="734"/>
                  </a:lnTo>
                  <a:lnTo>
                    <a:pt x="2146" y="737"/>
                  </a:lnTo>
                  <a:lnTo>
                    <a:pt x="2133" y="743"/>
                  </a:lnTo>
                  <a:lnTo>
                    <a:pt x="2121" y="749"/>
                  </a:lnTo>
                  <a:lnTo>
                    <a:pt x="2111" y="755"/>
                  </a:lnTo>
                  <a:lnTo>
                    <a:pt x="2102" y="762"/>
                  </a:lnTo>
                  <a:lnTo>
                    <a:pt x="2093" y="770"/>
                  </a:lnTo>
                  <a:lnTo>
                    <a:pt x="2079" y="785"/>
                  </a:lnTo>
                  <a:lnTo>
                    <a:pt x="2070" y="798"/>
                  </a:lnTo>
                  <a:lnTo>
                    <a:pt x="2063" y="810"/>
                  </a:lnTo>
                  <a:lnTo>
                    <a:pt x="2063" y="810"/>
                  </a:lnTo>
                  <a:lnTo>
                    <a:pt x="2057" y="820"/>
                  </a:lnTo>
                  <a:lnTo>
                    <a:pt x="2051" y="829"/>
                  </a:lnTo>
                  <a:lnTo>
                    <a:pt x="2045" y="837"/>
                  </a:lnTo>
                  <a:lnTo>
                    <a:pt x="2037" y="843"/>
                  </a:lnTo>
                  <a:lnTo>
                    <a:pt x="2031" y="847"/>
                  </a:lnTo>
                  <a:lnTo>
                    <a:pt x="2024" y="850"/>
                  </a:lnTo>
                  <a:lnTo>
                    <a:pt x="2018" y="852"/>
                  </a:lnTo>
                  <a:lnTo>
                    <a:pt x="2010" y="852"/>
                  </a:lnTo>
                  <a:lnTo>
                    <a:pt x="2004" y="850"/>
                  </a:lnTo>
                  <a:lnTo>
                    <a:pt x="2000" y="847"/>
                  </a:lnTo>
                  <a:lnTo>
                    <a:pt x="1994" y="843"/>
                  </a:lnTo>
                  <a:lnTo>
                    <a:pt x="1989" y="837"/>
                  </a:lnTo>
                  <a:lnTo>
                    <a:pt x="1986" y="829"/>
                  </a:lnTo>
                  <a:lnTo>
                    <a:pt x="1983" y="820"/>
                  </a:lnTo>
                  <a:lnTo>
                    <a:pt x="1982" y="810"/>
                  </a:lnTo>
                  <a:lnTo>
                    <a:pt x="1980" y="798"/>
                  </a:lnTo>
                  <a:lnTo>
                    <a:pt x="1980" y="547"/>
                  </a:lnTo>
                  <a:lnTo>
                    <a:pt x="1979" y="547"/>
                  </a:lnTo>
                  <a:lnTo>
                    <a:pt x="1979" y="0"/>
                  </a:lnTo>
                  <a:lnTo>
                    <a:pt x="1178" y="0"/>
                  </a:lnTo>
                  <a:lnTo>
                    <a:pt x="1178" y="0"/>
                  </a:lnTo>
                  <a:lnTo>
                    <a:pt x="1166" y="1"/>
                  </a:lnTo>
                  <a:lnTo>
                    <a:pt x="1155" y="3"/>
                  </a:lnTo>
                  <a:lnTo>
                    <a:pt x="1146" y="6"/>
                  </a:lnTo>
                  <a:lnTo>
                    <a:pt x="1140" y="9"/>
                  </a:lnTo>
                  <a:lnTo>
                    <a:pt x="1134" y="13"/>
                  </a:lnTo>
                  <a:lnTo>
                    <a:pt x="1130" y="19"/>
                  </a:lnTo>
                  <a:lnTo>
                    <a:pt x="1127" y="25"/>
                  </a:lnTo>
                  <a:lnTo>
                    <a:pt x="1125" y="31"/>
                  </a:lnTo>
                  <a:lnTo>
                    <a:pt x="1125" y="37"/>
                  </a:lnTo>
                  <a:lnTo>
                    <a:pt x="1125" y="43"/>
                  </a:lnTo>
                  <a:lnTo>
                    <a:pt x="1128" y="51"/>
                  </a:lnTo>
                  <a:lnTo>
                    <a:pt x="1133" y="57"/>
                  </a:lnTo>
                  <a:lnTo>
                    <a:pt x="1139" y="64"/>
                  </a:lnTo>
                  <a:lnTo>
                    <a:pt x="1146" y="70"/>
                  </a:lnTo>
                  <a:lnTo>
                    <a:pt x="1155" y="76"/>
                  </a:lnTo>
                  <a:lnTo>
                    <a:pt x="1166" y="82"/>
                  </a:lnTo>
                  <a:lnTo>
                    <a:pt x="1166" y="82"/>
                  </a:lnTo>
                  <a:lnTo>
                    <a:pt x="1178" y="89"/>
                  </a:lnTo>
                  <a:lnTo>
                    <a:pt x="1191" y="98"/>
                  </a:lnTo>
                  <a:lnTo>
                    <a:pt x="1206" y="113"/>
                  </a:lnTo>
                  <a:lnTo>
                    <a:pt x="1214" y="121"/>
                  </a:lnTo>
                  <a:lnTo>
                    <a:pt x="1221" y="131"/>
                  </a:lnTo>
                  <a:lnTo>
                    <a:pt x="1227" y="142"/>
                  </a:lnTo>
                  <a:lnTo>
                    <a:pt x="1233" y="152"/>
                  </a:lnTo>
                  <a:lnTo>
                    <a:pt x="1239" y="166"/>
                  </a:lnTo>
                  <a:lnTo>
                    <a:pt x="1242" y="179"/>
                  </a:lnTo>
                  <a:lnTo>
                    <a:pt x="1245" y="196"/>
                  </a:lnTo>
                  <a:lnTo>
                    <a:pt x="1247" y="212"/>
                  </a:lnTo>
                  <a:lnTo>
                    <a:pt x="1247" y="212"/>
                  </a:lnTo>
                  <a:lnTo>
                    <a:pt x="1245" y="230"/>
                  </a:lnTo>
                  <a:lnTo>
                    <a:pt x="1242" y="248"/>
                  </a:lnTo>
                  <a:lnTo>
                    <a:pt x="1236" y="266"/>
                  </a:lnTo>
                  <a:lnTo>
                    <a:pt x="1229" y="282"/>
                  </a:lnTo>
                  <a:lnTo>
                    <a:pt x="1218" y="299"/>
                  </a:lnTo>
                  <a:lnTo>
                    <a:pt x="1206" y="314"/>
                  </a:lnTo>
                  <a:lnTo>
                    <a:pt x="1194" y="329"/>
                  </a:lnTo>
                  <a:lnTo>
                    <a:pt x="1179" y="342"/>
                  </a:lnTo>
                  <a:lnTo>
                    <a:pt x="1163" y="354"/>
                  </a:lnTo>
                  <a:lnTo>
                    <a:pt x="1145" y="365"/>
                  </a:lnTo>
                  <a:lnTo>
                    <a:pt x="1125" y="374"/>
                  </a:lnTo>
                  <a:lnTo>
                    <a:pt x="1106" y="381"/>
                  </a:lnTo>
                  <a:lnTo>
                    <a:pt x="1085" y="387"/>
                  </a:lnTo>
                  <a:lnTo>
                    <a:pt x="1063" y="391"/>
                  </a:lnTo>
                  <a:lnTo>
                    <a:pt x="1040" y="394"/>
                  </a:lnTo>
                  <a:lnTo>
                    <a:pt x="1016" y="396"/>
                  </a:lnTo>
                  <a:lnTo>
                    <a:pt x="1016" y="396"/>
                  </a:lnTo>
                  <a:lnTo>
                    <a:pt x="994" y="394"/>
                  </a:lnTo>
                  <a:lnTo>
                    <a:pt x="970" y="391"/>
                  </a:lnTo>
                  <a:lnTo>
                    <a:pt x="949" y="387"/>
                  </a:lnTo>
                  <a:lnTo>
                    <a:pt x="928" y="381"/>
                  </a:lnTo>
                  <a:lnTo>
                    <a:pt x="907" y="374"/>
                  </a:lnTo>
                  <a:lnTo>
                    <a:pt x="888" y="365"/>
                  </a:lnTo>
                  <a:lnTo>
                    <a:pt x="871" y="354"/>
                  </a:lnTo>
                  <a:lnTo>
                    <a:pt x="855" y="342"/>
                  </a:lnTo>
                  <a:lnTo>
                    <a:pt x="840" y="329"/>
                  </a:lnTo>
                  <a:lnTo>
                    <a:pt x="827" y="314"/>
                  </a:lnTo>
                  <a:lnTo>
                    <a:pt x="815" y="299"/>
                  </a:lnTo>
                  <a:lnTo>
                    <a:pt x="806" y="282"/>
                  </a:lnTo>
                  <a:lnTo>
                    <a:pt x="798" y="266"/>
                  </a:lnTo>
                  <a:lnTo>
                    <a:pt x="792" y="248"/>
                  </a:lnTo>
                  <a:lnTo>
                    <a:pt x="789" y="230"/>
                  </a:lnTo>
                  <a:lnTo>
                    <a:pt x="788" y="212"/>
                  </a:lnTo>
                  <a:lnTo>
                    <a:pt x="788" y="212"/>
                  </a:lnTo>
                  <a:close/>
                </a:path>
              </a:pathLst>
            </a:custGeom>
            <a:solidFill>
              <a:srgbClr val="5C005C"/>
            </a:solidFill>
            <a:ln w="28575">
              <a:noFill/>
              <a:prstDash val="solid"/>
              <a:round/>
              <a:headEnd/>
              <a:tailEnd/>
            </a:ln>
            <a:effectLst/>
            <a:scene3d>
              <a:camera prst="orthographicFront">
                <a:rot lat="0" lon="0" rev="0"/>
              </a:camera>
              <a:lightRig rig="contrasting" dir="t">
                <a:rot lat="0" lon="0" rev="7800000"/>
              </a:lightRig>
            </a:scene3d>
            <a:sp3d>
              <a:bevelT w="139700" h="139700"/>
            </a:sp3d>
          </p:spPr>
          <p:txBody>
            <a:bodyPr rIns="324000" anchor="ctr"/>
            <a:lstStyle/>
            <a:p>
              <a:pPr algn="ctr">
                <a:buNone/>
              </a:pPr>
              <a:endParaRPr lang="en-GB" altLang="zh-CN" sz="900" b="1" dirty="0">
                <a:solidFill>
                  <a:schemeClr val="bg1"/>
                </a:solidFill>
                <a:latin typeface="Arial" pitchFamily="34" charset="0"/>
                <a:cs typeface="Arial" pitchFamily="34" charset="0"/>
              </a:endParaRPr>
            </a:p>
          </p:txBody>
        </p:sp>
        <p:sp>
          <p:nvSpPr>
            <p:cNvPr id="41" name="Freeform 7"/>
            <p:cNvSpPr>
              <a:spLocks/>
            </p:cNvSpPr>
            <p:nvPr/>
          </p:nvSpPr>
          <p:spPr bwMode="auto">
            <a:xfrm>
              <a:off x="8950154" y="6539308"/>
              <a:ext cx="3943136" cy="2707377"/>
            </a:xfrm>
            <a:custGeom>
              <a:avLst/>
              <a:gdLst>
                <a:gd name="T0" fmla="*/ 2145 w 2376"/>
                <a:gd name="T1" fmla="*/ 1136 h 2374"/>
                <a:gd name="T2" fmla="*/ 2092 w 2376"/>
                <a:gd name="T3" fmla="*/ 1169 h 2374"/>
                <a:gd name="T4" fmla="*/ 2056 w 2376"/>
                <a:gd name="T5" fmla="*/ 1218 h 2374"/>
                <a:gd name="T6" fmla="*/ 2023 w 2376"/>
                <a:gd name="T7" fmla="*/ 1248 h 2374"/>
                <a:gd name="T8" fmla="*/ 1993 w 2376"/>
                <a:gd name="T9" fmla="*/ 1241 h 2374"/>
                <a:gd name="T10" fmla="*/ 1979 w 2376"/>
                <a:gd name="T11" fmla="*/ 1198 h 2374"/>
                <a:gd name="T12" fmla="*/ 1102 w 2376"/>
                <a:gd name="T13" fmla="*/ 393 h 2374"/>
                <a:gd name="T14" fmla="*/ 1072 w 2376"/>
                <a:gd name="T15" fmla="*/ 371 h 2374"/>
                <a:gd name="T16" fmla="*/ 1080 w 2376"/>
                <a:gd name="T17" fmla="*/ 338 h 2374"/>
                <a:gd name="T18" fmla="*/ 1113 w 2376"/>
                <a:gd name="T19" fmla="*/ 314 h 2374"/>
                <a:gd name="T20" fmla="*/ 1168 w 2376"/>
                <a:gd name="T21" fmla="*/ 265 h 2374"/>
                <a:gd name="T22" fmla="*/ 1192 w 2376"/>
                <a:gd name="T23" fmla="*/ 200 h 2374"/>
                <a:gd name="T24" fmla="*/ 1183 w 2376"/>
                <a:gd name="T25" fmla="*/ 130 h 2374"/>
                <a:gd name="T26" fmla="*/ 1126 w 2376"/>
                <a:gd name="T27" fmla="*/ 54 h 2374"/>
                <a:gd name="T28" fmla="*/ 1032 w 2376"/>
                <a:gd name="T29" fmla="*/ 9 h 2374"/>
                <a:gd name="T30" fmla="*/ 939 w 2376"/>
                <a:gd name="T31" fmla="*/ 2 h 2374"/>
                <a:gd name="T32" fmla="*/ 835 w 2376"/>
                <a:gd name="T33" fmla="*/ 32 h 2374"/>
                <a:gd name="T34" fmla="*/ 761 w 2376"/>
                <a:gd name="T35" fmla="*/ 97 h 2374"/>
                <a:gd name="T36" fmla="*/ 734 w 2376"/>
                <a:gd name="T37" fmla="*/ 184 h 2374"/>
                <a:gd name="T38" fmla="*/ 746 w 2376"/>
                <a:gd name="T39" fmla="*/ 242 h 2374"/>
                <a:gd name="T40" fmla="*/ 788 w 2376"/>
                <a:gd name="T41" fmla="*/ 296 h 2374"/>
                <a:gd name="T42" fmla="*/ 833 w 2376"/>
                <a:gd name="T43" fmla="*/ 326 h 2374"/>
                <a:gd name="T44" fmla="*/ 855 w 2376"/>
                <a:gd name="T45" fmla="*/ 359 h 2374"/>
                <a:gd name="T46" fmla="*/ 840 w 2376"/>
                <a:gd name="T47" fmla="*/ 386 h 2374"/>
                <a:gd name="T48" fmla="*/ 0 w 2376"/>
                <a:gd name="T49" fmla="*/ 395 h 2374"/>
                <a:gd name="T50" fmla="*/ 24 w 2376"/>
                <a:gd name="T51" fmla="*/ 1250 h 2374"/>
                <a:gd name="T52" fmla="*/ 72 w 2376"/>
                <a:gd name="T53" fmla="*/ 1208 h 2374"/>
                <a:gd name="T54" fmla="*/ 111 w 2376"/>
                <a:gd name="T55" fmla="*/ 1160 h 2374"/>
                <a:gd name="T56" fmla="*/ 169 w 2376"/>
                <a:gd name="T57" fmla="*/ 1132 h 2374"/>
                <a:gd name="T58" fmla="*/ 238 w 2376"/>
                <a:gd name="T59" fmla="*/ 1133 h 2374"/>
                <a:gd name="T60" fmla="*/ 319 w 2376"/>
                <a:gd name="T61" fmla="*/ 1181 h 2374"/>
                <a:gd name="T62" fmla="*/ 371 w 2376"/>
                <a:gd name="T63" fmla="*/ 1268 h 2374"/>
                <a:gd name="T64" fmla="*/ 386 w 2376"/>
                <a:gd name="T65" fmla="*/ 1358 h 2374"/>
                <a:gd name="T66" fmla="*/ 364 w 2376"/>
                <a:gd name="T67" fmla="*/ 1467 h 2374"/>
                <a:gd name="T68" fmla="*/ 304 w 2376"/>
                <a:gd name="T69" fmla="*/ 1547 h 2374"/>
                <a:gd name="T70" fmla="*/ 220 w 2376"/>
                <a:gd name="T71" fmla="*/ 1586 h 2374"/>
                <a:gd name="T72" fmla="*/ 156 w 2376"/>
                <a:gd name="T73" fmla="*/ 1579 h 2374"/>
                <a:gd name="T74" fmla="*/ 102 w 2376"/>
                <a:gd name="T75" fmla="*/ 1547 h 2374"/>
                <a:gd name="T76" fmla="*/ 63 w 2376"/>
                <a:gd name="T77" fmla="*/ 1492 h 2374"/>
                <a:gd name="T78" fmla="*/ 15 w 2376"/>
                <a:gd name="T79" fmla="*/ 1467 h 2374"/>
                <a:gd name="T80" fmla="*/ 1979 w 2376"/>
                <a:gd name="T81" fmla="*/ 1519 h 2374"/>
                <a:gd name="T82" fmla="*/ 1988 w 2376"/>
                <a:gd name="T83" fmla="*/ 1482 h 2374"/>
                <a:gd name="T84" fmla="*/ 2017 w 2376"/>
                <a:gd name="T85" fmla="*/ 1467 h 2374"/>
                <a:gd name="T86" fmla="*/ 2050 w 2376"/>
                <a:gd name="T87" fmla="*/ 1488 h 2374"/>
                <a:gd name="T88" fmla="*/ 2078 w 2376"/>
                <a:gd name="T89" fmla="*/ 1532 h 2374"/>
                <a:gd name="T90" fmla="*/ 2132 w 2376"/>
                <a:gd name="T91" fmla="*/ 1574 h 2374"/>
                <a:gd name="T92" fmla="*/ 2190 w 2376"/>
                <a:gd name="T93" fmla="*/ 1588 h 2374"/>
                <a:gd name="T94" fmla="*/ 2278 w 2376"/>
                <a:gd name="T95" fmla="*/ 1559 h 2374"/>
                <a:gd name="T96" fmla="*/ 2344 w 2376"/>
                <a:gd name="T97" fmla="*/ 1486 h 2374"/>
                <a:gd name="T98" fmla="*/ 2374 w 2376"/>
                <a:gd name="T99" fmla="*/ 1381 h 2374"/>
                <a:gd name="T100" fmla="*/ 2367 w 2376"/>
                <a:gd name="T101" fmla="*/ 1290 h 2374"/>
                <a:gd name="T102" fmla="*/ 2322 w 2376"/>
                <a:gd name="T103" fmla="*/ 1196 h 2374"/>
                <a:gd name="T104" fmla="*/ 2246 w 2376"/>
                <a:gd name="T105" fmla="*/ 1139 h 2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6" h="2374">
                  <a:moveTo>
                    <a:pt x="2190" y="1129"/>
                  </a:moveTo>
                  <a:lnTo>
                    <a:pt x="2190" y="1129"/>
                  </a:lnTo>
                  <a:lnTo>
                    <a:pt x="2174" y="1129"/>
                  </a:lnTo>
                  <a:lnTo>
                    <a:pt x="2159" y="1132"/>
                  </a:lnTo>
                  <a:lnTo>
                    <a:pt x="2145" y="1136"/>
                  </a:lnTo>
                  <a:lnTo>
                    <a:pt x="2132" y="1141"/>
                  </a:lnTo>
                  <a:lnTo>
                    <a:pt x="2121" y="1147"/>
                  </a:lnTo>
                  <a:lnTo>
                    <a:pt x="2110" y="1154"/>
                  </a:lnTo>
                  <a:lnTo>
                    <a:pt x="2101" y="1162"/>
                  </a:lnTo>
                  <a:lnTo>
                    <a:pt x="2092" y="1169"/>
                  </a:lnTo>
                  <a:lnTo>
                    <a:pt x="2078" y="1184"/>
                  </a:lnTo>
                  <a:lnTo>
                    <a:pt x="2069" y="1196"/>
                  </a:lnTo>
                  <a:lnTo>
                    <a:pt x="2062" y="1210"/>
                  </a:lnTo>
                  <a:lnTo>
                    <a:pt x="2062" y="1210"/>
                  </a:lnTo>
                  <a:lnTo>
                    <a:pt x="2056" y="1218"/>
                  </a:lnTo>
                  <a:lnTo>
                    <a:pt x="2050" y="1227"/>
                  </a:lnTo>
                  <a:lnTo>
                    <a:pt x="2044" y="1235"/>
                  </a:lnTo>
                  <a:lnTo>
                    <a:pt x="2036" y="1241"/>
                  </a:lnTo>
                  <a:lnTo>
                    <a:pt x="2030" y="1245"/>
                  </a:lnTo>
                  <a:lnTo>
                    <a:pt x="2023" y="1248"/>
                  </a:lnTo>
                  <a:lnTo>
                    <a:pt x="2017" y="1250"/>
                  </a:lnTo>
                  <a:lnTo>
                    <a:pt x="2009" y="1250"/>
                  </a:lnTo>
                  <a:lnTo>
                    <a:pt x="2003" y="1248"/>
                  </a:lnTo>
                  <a:lnTo>
                    <a:pt x="1999" y="1245"/>
                  </a:lnTo>
                  <a:lnTo>
                    <a:pt x="1993" y="1241"/>
                  </a:lnTo>
                  <a:lnTo>
                    <a:pt x="1988" y="1235"/>
                  </a:lnTo>
                  <a:lnTo>
                    <a:pt x="1985" y="1227"/>
                  </a:lnTo>
                  <a:lnTo>
                    <a:pt x="1982" y="1218"/>
                  </a:lnTo>
                  <a:lnTo>
                    <a:pt x="1981" y="1208"/>
                  </a:lnTo>
                  <a:lnTo>
                    <a:pt x="1979" y="1198"/>
                  </a:lnTo>
                  <a:lnTo>
                    <a:pt x="1979" y="395"/>
                  </a:lnTo>
                  <a:lnTo>
                    <a:pt x="1125" y="395"/>
                  </a:lnTo>
                  <a:lnTo>
                    <a:pt x="1125" y="395"/>
                  </a:lnTo>
                  <a:lnTo>
                    <a:pt x="1113" y="395"/>
                  </a:lnTo>
                  <a:lnTo>
                    <a:pt x="1102" y="393"/>
                  </a:lnTo>
                  <a:lnTo>
                    <a:pt x="1093" y="390"/>
                  </a:lnTo>
                  <a:lnTo>
                    <a:pt x="1086" y="386"/>
                  </a:lnTo>
                  <a:lnTo>
                    <a:pt x="1080" y="381"/>
                  </a:lnTo>
                  <a:lnTo>
                    <a:pt x="1075" y="377"/>
                  </a:lnTo>
                  <a:lnTo>
                    <a:pt x="1072" y="371"/>
                  </a:lnTo>
                  <a:lnTo>
                    <a:pt x="1071" y="365"/>
                  </a:lnTo>
                  <a:lnTo>
                    <a:pt x="1071" y="359"/>
                  </a:lnTo>
                  <a:lnTo>
                    <a:pt x="1072" y="351"/>
                  </a:lnTo>
                  <a:lnTo>
                    <a:pt x="1075" y="345"/>
                  </a:lnTo>
                  <a:lnTo>
                    <a:pt x="1080" y="338"/>
                  </a:lnTo>
                  <a:lnTo>
                    <a:pt x="1086" y="332"/>
                  </a:lnTo>
                  <a:lnTo>
                    <a:pt x="1093" y="326"/>
                  </a:lnTo>
                  <a:lnTo>
                    <a:pt x="1102" y="319"/>
                  </a:lnTo>
                  <a:lnTo>
                    <a:pt x="1113" y="314"/>
                  </a:lnTo>
                  <a:lnTo>
                    <a:pt x="1113" y="314"/>
                  </a:lnTo>
                  <a:lnTo>
                    <a:pt x="1125" y="307"/>
                  </a:lnTo>
                  <a:lnTo>
                    <a:pt x="1138" y="296"/>
                  </a:lnTo>
                  <a:lnTo>
                    <a:pt x="1153" y="283"/>
                  </a:lnTo>
                  <a:lnTo>
                    <a:pt x="1160" y="275"/>
                  </a:lnTo>
                  <a:lnTo>
                    <a:pt x="1168" y="265"/>
                  </a:lnTo>
                  <a:lnTo>
                    <a:pt x="1174" y="254"/>
                  </a:lnTo>
                  <a:lnTo>
                    <a:pt x="1180" y="242"/>
                  </a:lnTo>
                  <a:lnTo>
                    <a:pt x="1186" y="230"/>
                  </a:lnTo>
                  <a:lnTo>
                    <a:pt x="1189" y="215"/>
                  </a:lnTo>
                  <a:lnTo>
                    <a:pt x="1192" y="200"/>
                  </a:lnTo>
                  <a:lnTo>
                    <a:pt x="1193" y="184"/>
                  </a:lnTo>
                  <a:lnTo>
                    <a:pt x="1193" y="184"/>
                  </a:lnTo>
                  <a:lnTo>
                    <a:pt x="1192" y="166"/>
                  </a:lnTo>
                  <a:lnTo>
                    <a:pt x="1187" y="147"/>
                  </a:lnTo>
                  <a:lnTo>
                    <a:pt x="1183" y="130"/>
                  </a:lnTo>
                  <a:lnTo>
                    <a:pt x="1174" y="112"/>
                  </a:lnTo>
                  <a:lnTo>
                    <a:pt x="1165" y="97"/>
                  </a:lnTo>
                  <a:lnTo>
                    <a:pt x="1153" y="81"/>
                  </a:lnTo>
                  <a:lnTo>
                    <a:pt x="1141" y="67"/>
                  </a:lnTo>
                  <a:lnTo>
                    <a:pt x="1126" y="54"/>
                  </a:lnTo>
                  <a:lnTo>
                    <a:pt x="1110" y="42"/>
                  </a:lnTo>
                  <a:lnTo>
                    <a:pt x="1092" y="32"/>
                  </a:lnTo>
                  <a:lnTo>
                    <a:pt x="1072" y="23"/>
                  </a:lnTo>
                  <a:lnTo>
                    <a:pt x="1053" y="15"/>
                  </a:lnTo>
                  <a:lnTo>
                    <a:pt x="1032" y="9"/>
                  </a:lnTo>
                  <a:lnTo>
                    <a:pt x="1009" y="3"/>
                  </a:lnTo>
                  <a:lnTo>
                    <a:pt x="987" y="2"/>
                  </a:lnTo>
                  <a:lnTo>
                    <a:pt x="963" y="0"/>
                  </a:lnTo>
                  <a:lnTo>
                    <a:pt x="963" y="0"/>
                  </a:lnTo>
                  <a:lnTo>
                    <a:pt x="939" y="2"/>
                  </a:lnTo>
                  <a:lnTo>
                    <a:pt x="917" y="3"/>
                  </a:lnTo>
                  <a:lnTo>
                    <a:pt x="894" y="9"/>
                  </a:lnTo>
                  <a:lnTo>
                    <a:pt x="873" y="15"/>
                  </a:lnTo>
                  <a:lnTo>
                    <a:pt x="854" y="23"/>
                  </a:lnTo>
                  <a:lnTo>
                    <a:pt x="835" y="32"/>
                  </a:lnTo>
                  <a:lnTo>
                    <a:pt x="817" y="42"/>
                  </a:lnTo>
                  <a:lnTo>
                    <a:pt x="802" y="54"/>
                  </a:lnTo>
                  <a:lnTo>
                    <a:pt x="787" y="67"/>
                  </a:lnTo>
                  <a:lnTo>
                    <a:pt x="773" y="81"/>
                  </a:lnTo>
                  <a:lnTo>
                    <a:pt x="761" y="97"/>
                  </a:lnTo>
                  <a:lnTo>
                    <a:pt x="752" y="112"/>
                  </a:lnTo>
                  <a:lnTo>
                    <a:pt x="745" y="130"/>
                  </a:lnTo>
                  <a:lnTo>
                    <a:pt x="739" y="147"/>
                  </a:lnTo>
                  <a:lnTo>
                    <a:pt x="734" y="166"/>
                  </a:lnTo>
                  <a:lnTo>
                    <a:pt x="734" y="184"/>
                  </a:lnTo>
                  <a:lnTo>
                    <a:pt x="734" y="184"/>
                  </a:lnTo>
                  <a:lnTo>
                    <a:pt x="734" y="200"/>
                  </a:lnTo>
                  <a:lnTo>
                    <a:pt x="737" y="215"/>
                  </a:lnTo>
                  <a:lnTo>
                    <a:pt x="742" y="230"/>
                  </a:lnTo>
                  <a:lnTo>
                    <a:pt x="746" y="242"/>
                  </a:lnTo>
                  <a:lnTo>
                    <a:pt x="752" y="254"/>
                  </a:lnTo>
                  <a:lnTo>
                    <a:pt x="760" y="265"/>
                  </a:lnTo>
                  <a:lnTo>
                    <a:pt x="766" y="275"/>
                  </a:lnTo>
                  <a:lnTo>
                    <a:pt x="775" y="283"/>
                  </a:lnTo>
                  <a:lnTo>
                    <a:pt x="788" y="296"/>
                  </a:lnTo>
                  <a:lnTo>
                    <a:pt x="802" y="307"/>
                  </a:lnTo>
                  <a:lnTo>
                    <a:pt x="814" y="314"/>
                  </a:lnTo>
                  <a:lnTo>
                    <a:pt x="814" y="314"/>
                  </a:lnTo>
                  <a:lnTo>
                    <a:pt x="824" y="319"/>
                  </a:lnTo>
                  <a:lnTo>
                    <a:pt x="833" y="326"/>
                  </a:lnTo>
                  <a:lnTo>
                    <a:pt x="840" y="332"/>
                  </a:lnTo>
                  <a:lnTo>
                    <a:pt x="846" y="338"/>
                  </a:lnTo>
                  <a:lnTo>
                    <a:pt x="851" y="345"/>
                  </a:lnTo>
                  <a:lnTo>
                    <a:pt x="854" y="351"/>
                  </a:lnTo>
                  <a:lnTo>
                    <a:pt x="855" y="359"/>
                  </a:lnTo>
                  <a:lnTo>
                    <a:pt x="855" y="365"/>
                  </a:lnTo>
                  <a:lnTo>
                    <a:pt x="854" y="371"/>
                  </a:lnTo>
                  <a:lnTo>
                    <a:pt x="851" y="377"/>
                  </a:lnTo>
                  <a:lnTo>
                    <a:pt x="846" y="381"/>
                  </a:lnTo>
                  <a:lnTo>
                    <a:pt x="840" y="386"/>
                  </a:lnTo>
                  <a:lnTo>
                    <a:pt x="833" y="390"/>
                  </a:lnTo>
                  <a:lnTo>
                    <a:pt x="824" y="393"/>
                  </a:lnTo>
                  <a:lnTo>
                    <a:pt x="814" y="395"/>
                  </a:lnTo>
                  <a:lnTo>
                    <a:pt x="802" y="395"/>
                  </a:lnTo>
                  <a:lnTo>
                    <a:pt x="0" y="395"/>
                  </a:lnTo>
                  <a:lnTo>
                    <a:pt x="0" y="1236"/>
                  </a:lnTo>
                  <a:lnTo>
                    <a:pt x="0" y="1236"/>
                  </a:lnTo>
                  <a:lnTo>
                    <a:pt x="8" y="1244"/>
                  </a:lnTo>
                  <a:lnTo>
                    <a:pt x="15" y="1248"/>
                  </a:lnTo>
                  <a:lnTo>
                    <a:pt x="24" y="1250"/>
                  </a:lnTo>
                  <a:lnTo>
                    <a:pt x="35" y="1247"/>
                  </a:lnTo>
                  <a:lnTo>
                    <a:pt x="45" y="1242"/>
                  </a:lnTo>
                  <a:lnTo>
                    <a:pt x="54" y="1235"/>
                  </a:lnTo>
                  <a:lnTo>
                    <a:pt x="63" y="1223"/>
                  </a:lnTo>
                  <a:lnTo>
                    <a:pt x="72" y="1208"/>
                  </a:lnTo>
                  <a:lnTo>
                    <a:pt x="72" y="1208"/>
                  </a:lnTo>
                  <a:lnTo>
                    <a:pt x="80" y="1196"/>
                  </a:lnTo>
                  <a:lnTo>
                    <a:pt x="89" y="1183"/>
                  </a:lnTo>
                  <a:lnTo>
                    <a:pt x="102" y="1168"/>
                  </a:lnTo>
                  <a:lnTo>
                    <a:pt x="111" y="1160"/>
                  </a:lnTo>
                  <a:lnTo>
                    <a:pt x="120" y="1153"/>
                  </a:lnTo>
                  <a:lnTo>
                    <a:pt x="130" y="1147"/>
                  </a:lnTo>
                  <a:lnTo>
                    <a:pt x="142" y="1141"/>
                  </a:lnTo>
                  <a:lnTo>
                    <a:pt x="156" y="1135"/>
                  </a:lnTo>
                  <a:lnTo>
                    <a:pt x="169" y="1132"/>
                  </a:lnTo>
                  <a:lnTo>
                    <a:pt x="184" y="1129"/>
                  </a:lnTo>
                  <a:lnTo>
                    <a:pt x="201" y="1127"/>
                  </a:lnTo>
                  <a:lnTo>
                    <a:pt x="201" y="1127"/>
                  </a:lnTo>
                  <a:lnTo>
                    <a:pt x="220" y="1129"/>
                  </a:lnTo>
                  <a:lnTo>
                    <a:pt x="238" y="1133"/>
                  </a:lnTo>
                  <a:lnTo>
                    <a:pt x="256" y="1138"/>
                  </a:lnTo>
                  <a:lnTo>
                    <a:pt x="272" y="1147"/>
                  </a:lnTo>
                  <a:lnTo>
                    <a:pt x="289" y="1156"/>
                  </a:lnTo>
                  <a:lnTo>
                    <a:pt x="304" y="1168"/>
                  </a:lnTo>
                  <a:lnTo>
                    <a:pt x="319" y="1181"/>
                  </a:lnTo>
                  <a:lnTo>
                    <a:pt x="331" y="1195"/>
                  </a:lnTo>
                  <a:lnTo>
                    <a:pt x="343" y="1211"/>
                  </a:lnTo>
                  <a:lnTo>
                    <a:pt x="353" y="1229"/>
                  </a:lnTo>
                  <a:lnTo>
                    <a:pt x="364" y="1248"/>
                  </a:lnTo>
                  <a:lnTo>
                    <a:pt x="371" y="1268"/>
                  </a:lnTo>
                  <a:lnTo>
                    <a:pt x="377" y="1289"/>
                  </a:lnTo>
                  <a:lnTo>
                    <a:pt x="382" y="1311"/>
                  </a:lnTo>
                  <a:lnTo>
                    <a:pt x="385" y="1334"/>
                  </a:lnTo>
                  <a:lnTo>
                    <a:pt x="386" y="1358"/>
                  </a:lnTo>
                  <a:lnTo>
                    <a:pt x="386" y="1358"/>
                  </a:lnTo>
                  <a:lnTo>
                    <a:pt x="385" y="1381"/>
                  </a:lnTo>
                  <a:lnTo>
                    <a:pt x="382" y="1404"/>
                  </a:lnTo>
                  <a:lnTo>
                    <a:pt x="377" y="1426"/>
                  </a:lnTo>
                  <a:lnTo>
                    <a:pt x="371" y="1447"/>
                  </a:lnTo>
                  <a:lnTo>
                    <a:pt x="364" y="1467"/>
                  </a:lnTo>
                  <a:lnTo>
                    <a:pt x="353" y="1486"/>
                  </a:lnTo>
                  <a:lnTo>
                    <a:pt x="343" y="1504"/>
                  </a:lnTo>
                  <a:lnTo>
                    <a:pt x="331" y="1519"/>
                  </a:lnTo>
                  <a:lnTo>
                    <a:pt x="319" y="1534"/>
                  </a:lnTo>
                  <a:lnTo>
                    <a:pt x="304" y="1547"/>
                  </a:lnTo>
                  <a:lnTo>
                    <a:pt x="289" y="1559"/>
                  </a:lnTo>
                  <a:lnTo>
                    <a:pt x="272" y="1568"/>
                  </a:lnTo>
                  <a:lnTo>
                    <a:pt x="256" y="1577"/>
                  </a:lnTo>
                  <a:lnTo>
                    <a:pt x="238" y="1582"/>
                  </a:lnTo>
                  <a:lnTo>
                    <a:pt x="220" y="1586"/>
                  </a:lnTo>
                  <a:lnTo>
                    <a:pt x="201" y="1586"/>
                  </a:lnTo>
                  <a:lnTo>
                    <a:pt x="201" y="1586"/>
                  </a:lnTo>
                  <a:lnTo>
                    <a:pt x="184" y="1586"/>
                  </a:lnTo>
                  <a:lnTo>
                    <a:pt x="169" y="1583"/>
                  </a:lnTo>
                  <a:lnTo>
                    <a:pt x="156" y="1579"/>
                  </a:lnTo>
                  <a:lnTo>
                    <a:pt x="142" y="1574"/>
                  </a:lnTo>
                  <a:lnTo>
                    <a:pt x="130" y="1568"/>
                  </a:lnTo>
                  <a:lnTo>
                    <a:pt x="120" y="1561"/>
                  </a:lnTo>
                  <a:lnTo>
                    <a:pt x="111" y="1555"/>
                  </a:lnTo>
                  <a:lnTo>
                    <a:pt x="102" y="1547"/>
                  </a:lnTo>
                  <a:lnTo>
                    <a:pt x="89" y="1532"/>
                  </a:lnTo>
                  <a:lnTo>
                    <a:pt x="80" y="1519"/>
                  </a:lnTo>
                  <a:lnTo>
                    <a:pt x="72" y="1507"/>
                  </a:lnTo>
                  <a:lnTo>
                    <a:pt x="72" y="1507"/>
                  </a:lnTo>
                  <a:lnTo>
                    <a:pt x="63" y="1492"/>
                  </a:lnTo>
                  <a:lnTo>
                    <a:pt x="54" y="1480"/>
                  </a:lnTo>
                  <a:lnTo>
                    <a:pt x="45" y="1473"/>
                  </a:lnTo>
                  <a:lnTo>
                    <a:pt x="35" y="1467"/>
                  </a:lnTo>
                  <a:lnTo>
                    <a:pt x="24" y="1465"/>
                  </a:lnTo>
                  <a:lnTo>
                    <a:pt x="15" y="1467"/>
                  </a:lnTo>
                  <a:lnTo>
                    <a:pt x="8" y="1471"/>
                  </a:lnTo>
                  <a:lnTo>
                    <a:pt x="0" y="1479"/>
                  </a:lnTo>
                  <a:lnTo>
                    <a:pt x="0" y="2374"/>
                  </a:lnTo>
                  <a:lnTo>
                    <a:pt x="1979" y="2374"/>
                  </a:lnTo>
                  <a:lnTo>
                    <a:pt x="1979" y="1519"/>
                  </a:lnTo>
                  <a:lnTo>
                    <a:pt x="1979" y="1519"/>
                  </a:lnTo>
                  <a:lnTo>
                    <a:pt x="1981" y="1507"/>
                  </a:lnTo>
                  <a:lnTo>
                    <a:pt x="1982" y="1497"/>
                  </a:lnTo>
                  <a:lnTo>
                    <a:pt x="1985" y="1488"/>
                  </a:lnTo>
                  <a:lnTo>
                    <a:pt x="1988" y="1482"/>
                  </a:lnTo>
                  <a:lnTo>
                    <a:pt x="1993" y="1476"/>
                  </a:lnTo>
                  <a:lnTo>
                    <a:pt x="1999" y="1471"/>
                  </a:lnTo>
                  <a:lnTo>
                    <a:pt x="2003" y="1468"/>
                  </a:lnTo>
                  <a:lnTo>
                    <a:pt x="2009" y="1467"/>
                  </a:lnTo>
                  <a:lnTo>
                    <a:pt x="2017" y="1467"/>
                  </a:lnTo>
                  <a:lnTo>
                    <a:pt x="2023" y="1467"/>
                  </a:lnTo>
                  <a:lnTo>
                    <a:pt x="2030" y="1470"/>
                  </a:lnTo>
                  <a:lnTo>
                    <a:pt x="2036" y="1474"/>
                  </a:lnTo>
                  <a:lnTo>
                    <a:pt x="2044" y="1480"/>
                  </a:lnTo>
                  <a:lnTo>
                    <a:pt x="2050" y="1488"/>
                  </a:lnTo>
                  <a:lnTo>
                    <a:pt x="2056" y="1497"/>
                  </a:lnTo>
                  <a:lnTo>
                    <a:pt x="2062" y="1507"/>
                  </a:lnTo>
                  <a:lnTo>
                    <a:pt x="2062" y="1507"/>
                  </a:lnTo>
                  <a:lnTo>
                    <a:pt x="2069" y="1519"/>
                  </a:lnTo>
                  <a:lnTo>
                    <a:pt x="2078" y="1532"/>
                  </a:lnTo>
                  <a:lnTo>
                    <a:pt x="2092" y="1547"/>
                  </a:lnTo>
                  <a:lnTo>
                    <a:pt x="2101" y="1555"/>
                  </a:lnTo>
                  <a:lnTo>
                    <a:pt x="2110" y="1562"/>
                  </a:lnTo>
                  <a:lnTo>
                    <a:pt x="2121" y="1568"/>
                  </a:lnTo>
                  <a:lnTo>
                    <a:pt x="2132" y="1574"/>
                  </a:lnTo>
                  <a:lnTo>
                    <a:pt x="2145" y="1580"/>
                  </a:lnTo>
                  <a:lnTo>
                    <a:pt x="2159" y="1583"/>
                  </a:lnTo>
                  <a:lnTo>
                    <a:pt x="2174" y="1586"/>
                  </a:lnTo>
                  <a:lnTo>
                    <a:pt x="2190" y="1588"/>
                  </a:lnTo>
                  <a:lnTo>
                    <a:pt x="2190" y="1588"/>
                  </a:lnTo>
                  <a:lnTo>
                    <a:pt x="2210" y="1586"/>
                  </a:lnTo>
                  <a:lnTo>
                    <a:pt x="2228" y="1583"/>
                  </a:lnTo>
                  <a:lnTo>
                    <a:pt x="2246" y="1577"/>
                  </a:lnTo>
                  <a:lnTo>
                    <a:pt x="2262" y="1570"/>
                  </a:lnTo>
                  <a:lnTo>
                    <a:pt x="2278" y="1559"/>
                  </a:lnTo>
                  <a:lnTo>
                    <a:pt x="2293" y="1547"/>
                  </a:lnTo>
                  <a:lnTo>
                    <a:pt x="2308" y="1535"/>
                  </a:lnTo>
                  <a:lnTo>
                    <a:pt x="2322" y="1520"/>
                  </a:lnTo>
                  <a:lnTo>
                    <a:pt x="2332" y="1504"/>
                  </a:lnTo>
                  <a:lnTo>
                    <a:pt x="2344" y="1486"/>
                  </a:lnTo>
                  <a:lnTo>
                    <a:pt x="2353" y="1467"/>
                  </a:lnTo>
                  <a:lnTo>
                    <a:pt x="2361" y="1447"/>
                  </a:lnTo>
                  <a:lnTo>
                    <a:pt x="2367" y="1426"/>
                  </a:lnTo>
                  <a:lnTo>
                    <a:pt x="2371" y="1404"/>
                  </a:lnTo>
                  <a:lnTo>
                    <a:pt x="2374" y="1381"/>
                  </a:lnTo>
                  <a:lnTo>
                    <a:pt x="2376" y="1358"/>
                  </a:lnTo>
                  <a:lnTo>
                    <a:pt x="2376" y="1358"/>
                  </a:lnTo>
                  <a:lnTo>
                    <a:pt x="2374" y="1335"/>
                  </a:lnTo>
                  <a:lnTo>
                    <a:pt x="2371" y="1311"/>
                  </a:lnTo>
                  <a:lnTo>
                    <a:pt x="2367" y="1290"/>
                  </a:lnTo>
                  <a:lnTo>
                    <a:pt x="2361" y="1269"/>
                  </a:lnTo>
                  <a:lnTo>
                    <a:pt x="2353" y="1248"/>
                  </a:lnTo>
                  <a:lnTo>
                    <a:pt x="2344" y="1229"/>
                  </a:lnTo>
                  <a:lnTo>
                    <a:pt x="2332" y="1213"/>
                  </a:lnTo>
                  <a:lnTo>
                    <a:pt x="2322" y="1196"/>
                  </a:lnTo>
                  <a:lnTo>
                    <a:pt x="2308" y="1181"/>
                  </a:lnTo>
                  <a:lnTo>
                    <a:pt x="2293" y="1168"/>
                  </a:lnTo>
                  <a:lnTo>
                    <a:pt x="2278" y="1156"/>
                  </a:lnTo>
                  <a:lnTo>
                    <a:pt x="2262" y="1147"/>
                  </a:lnTo>
                  <a:lnTo>
                    <a:pt x="2246" y="1139"/>
                  </a:lnTo>
                  <a:lnTo>
                    <a:pt x="2228" y="1133"/>
                  </a:lnTo>
                  <a:lnTo>
                    <a:pt x="2210" y="1130"/>
                  </a:lnTo>
                  <a:lnTo>
                    <a:pt x="2190" y="1129"/>
                  </a:lnTo>
                  <a:lnTo>
                    <a:pt x="2190" y="1129"/>
                  </a:lnTo>
                  <a:close/>
                </a:path>
              </a:pathLst>
            </a:custGeom>
            <a:solidFill>
              <a:srgbClr val="9900FF"/>
            </a:solidFill>
            <a:ln w="28575">
              <a:noFill/>
              <a:prstDash val="solid"/>
              <a:round/>
              <a:headEnd/>
              <a:tailEnd/>
            </a:ln>
            <a:effectLst/>
            <a:scene3d>
              <a:camera prst="orthographicFront">
                <a:rot lat="0" lon="0" rev="0"/>
              </a:camera>
              <a:lightRig rig="contrasting" dir="t">
                <a:rot lat="0" lon="0" rev="7800000"/>
              </a:lightRig>
            </a:scene3d>
            <a:sp3d>
              <a:bevelT w="139700" h="139700"/>
            </a:sp3d>
          </p:spPr>
          <p:txBody>
            <a:bodyPr lIns="36000" tIns="324000" anchor="ctr"/>
            <a:lstStyle/>
            <a:p>
              <a:pPr algn="ctr">
                <a:buNone/>
              </a:pPr>
              <a:endParaRPr lang="en-GB" altLang="zh-CN" sz="1000" b="1" dirty="0" smtClean="0">
                <a:solidFill>
                  <a:schemeClr val="bg1">
                    <a:lumMod val="85000"/>
                  </a:schemeClr>
                </a:solidFill>
                <a:latin typeface="Arial" pitchFamily="34" charset="0"/>
                <a:cs typeface="Arial" pitchFamily="34" charset="0"/>
              </a:endParaRPr>
            </a:p>
          </p:txBody>
        </p:sp>
        <p:sp>
          <p:nvSpPr>
            <p:cNvPr id="42" name="矩形 72"/>
            <p:cNvSpPr/>
            <p:nvPr/>
          </p:nvSpPr>
          <p:spPr>
            <a:xfrm>
              <a:off x="5760616" y="7449782"/>
              <a:ext cx="2965792" cy="1178935"/>
            </a:xfrm>
            <a:prstGeom prst="rect">
              <a:avLst/>
            </a:prstGeom>
          </p:spPr>
          <p:txBody>
            <a:bodyPr wrap="square" lIns="0" tIns="0" rIns="0" bIns="0">
              <a:spAutoFit/>
            </a:bodyPr>
            <a:lstStyle/>
            <a:p>
              <a:pPr>
                <a:buNone/>
              </a:pPr>
              <a:r>
                <a:rPr lang="en-US" altLang="zh-CN" sz="1100" b="1" dirty="0" smtClean="0">
                  <a:solidFill>
                    <a:schemeClr val="bg1"/>
                  </a:solidFill>
                  <a:latin typeface="Arial" pitchFamily="34" charset="0"/>
                  <a:cs typeface="Arial" pitchFamily="34" charset="0"/>
                </a:rPr>
                <a:t>Smart Homes</a:t>
              </a:r>
              <a:endParaRPr lang="en-US" altLang="zh-CN" sz="1100" b="1" dirty="0">
                <a:solidFill>
                  <a:schemeClr val="bg1"/>
                </a:solidFill>
                <a:latin typeface="Arial" pitchFamily="34" charset="0"/>
                <a:cs typeface="Arial" pitchFamily="34" charset="0"/>
              </a:endParaRPr>
            </a:p>
            <a:p>
              <a:pPr>
                <a:buNone/>
              </a:pPr>
              <a:r>
                <a:rPr lang="en-US" altLang="zh-CN" sz="900" b="1" dirty="0" smtClean="0">
                  <a:solidFill>
                    <a:schemeClr val="bg1"/>
                  </a:solidFill>
                  <a:latin typeface="Arial" pitchFamily="34" charset="0"/>
                  <a:cs typeface="Arial" pitchFamily="34" charset="0"/>
                </a:rPr>
                <a:t>(Security, Environmental, Convenience)</a:t>
              </a:r>
              <a:endParaRPr lang="en-US" altLang="zh-CN" sz="900" b="1" dirty="0">
                <a:solidFill>
                  <a:schemeClr val="bg1"/>
                </a:solidFill>
                <a:latin typeface="Arial" pitchFamily="34" charset="0"/>
                <a:cs typeface="Arial" pitchFamily="34" charset="0"/>
              </a:endParaRPr>
            </a:p>
          </p:txBody>
        </p:sp>
        <p:sp>
          <p:nvSpPr>
            <p:cNvPr id="43" name="矩形 73"/>
            <p:cNvSpPr/>
            <p:nvPr/>
          </p:nvSpPr>
          <p:spPr>
            <a:xfrm>
              <a:off x="9756615" y="7449782"/>
              <a:ext cx="2257586" cy="1303035"/>
            </a:xfrm>
            <a:prstGeom prst="rect">
              <a:avLst/>
            </a:prstGeom>
          </p:spPr>
          <p:txBody>
            <a:bodyPr wrap="square" lIns="0" tIns="0" rIns="0" bIns="0">
              <a:spAutoFit/>
            </a:bodyPr>
            <a:lstStyle/>
            <a:p>
              <a:pPr>
                <a:buNone/>
              </a:pPr>
              <a:r>
                <a:rPr lang="en-US" altLang="zh-CN" sz="1100" b="1" dirty="0">
                  <a:solidFill>
                    <a:schemeClr val="bg1"/>
                  </a:solidFill>
                  <a:latin typeface="Arial" pitchFamily="34" charset="0"/>
                  <a:cs typeface="Arial" pitchFamily="34" charset="0"/>
                </a:rPr>
                <a:t>Smart </a:t>
              </a:r>
            </a:p>
            <a:p>
              <a:pPr>
                <a:buNone/>
              </a:pPr>
              <a:r>
                <a:rPr lang="en-US" altLang="zh-CN" sz="1100" b="1" dirty="0" smtClean="0">
                  <a:solidFill>
                    <a:schemeClr val="bg1"/>
                  </a:solidFill>
                  <a:latin typeface="Arial" pitchFamily="34" charset="0"/>
                  <a:cs typeface="Arial" pitchFamily="34" charset="0"/>
                </a:rPr>
                <a:t>Healthcare</a:t>
              </a:r>
            </a:p>
            <a:p>
              <a:pPr>
                <a:buNone/>
              </a:pPr>
              <a:r>
                <a:rPr lang="en-US" altLang="zh-CN" sz="1100" b="1" dirty="0" smtClean="0">
                  <a:solidFill>
                    <a:schemeClr val="bg1"/>
                  </a:solidFill>
                  <a:latin typeface="Arial" pitchFamily="34" charset="0"/>
                  <a:cs typeface="Arial" pitchFamily="34" charset="0"/>
                </a:rPr>
                <a:t>(</a:t>
              </a:r>
              <a:r>
                <a:rPr lang="en-US" altLang="zh-CN" sz="900" b="1" dirty="0" smtClean="0">
                  <a:solidFill>
                    <a:schemeClr val="bg1"/>
                  </a:solidFill>
                  <a:latin typeface="Arial" pitchFamily="34" charset="0"/>
                  <a:cs typeface="Arial" pitchFamily="34" charset="0"/>
                </a:rPr>
                <a:t>Remote,  Hospital)</a:t>
              </a:r>
              <a:endParaRPr lang="en-US" altLang="zh-CN" sz="900" b="1" dirty="0">
                <a:solidFill>
                  <a:schemeClr val="bg1"/>
                </a:solidFill>
                <a:latin typeface="Arial" pitchFamily="34" charset="0"/>
                <a:cs typeface="Arial" pitchFamily="34" charset="0"/>
              </a:endParaRPr>
            </a:p>
          </p:txBody>
        </p:sp>
        <p:sp>
          <p:nvSpPr>
            <p:cNvPr id="45" name="矩形 75"/>
            <p:cNvSpPr/>
            <p:nvPr/>
          </p:nvSpPr>
          <p:spPr>
            <a:xfrm>
              <a:off x="15558761" y="7406144"/>
              <a:ext cx="3239175" cy="1240985"/>
            </a:xfrm>
            <a:prstGeom prst="rect">
              <a:avLst/>
            </a:prstGeom>
          </p:spPr>
          <p:txBody>
            <a:bodyPr wrap="square" lIns="0" tIns="0" rIns="0" bIns="0">
              <a:spAutoFit/>
            </a:bodyPr>
            <a:lstStyle/>
            <a:p>
              <a:pPr algn="r">
                <a:buNone/>
              </a:pPr>
              <a:r>
                <a:rPr lang="en-US" altLang="zh-CN" sz="1100" b="1" dirty="0" smtClean="0">
                  <a:solidFill>
                    <a:schemeClr val="bg1"/>
                  </a:solidFill>
                  <a:latin typeface="Arial" pitchFamily="34" charset="0"/>
                  <a:cs typeface="Arial" pitchFamily="34" charset="0"/>
                </a:rPr>
                <a:t>MICE, Hospitality &amp; Entertainment </a:t>
              </a:r>
              <a:endParaRPr lang="en-US" altLang="zh-CN" sz="1100" b="1" dirty="0">
                <a:solidFill>
                  <a:schemeClr val="bg1"/>
                </a:solidFill>
                <a:latin typeface="Arial" pitchFamily="34" charset="0"/>
                <a:cs typeface="Arial" pitchFamily="34" charset="0"/>
              </a:endParaRPr>
            </a:p>
            <a:p>
              <a:pPr algn="r">
                <a:buNone/>
              </a:pPr>
              <a:r>
                <a:rPr lang="en-US" altLang="zh-CN" sz="900" b="1" dirty="0" smtClean="0">
                  <a:solidFill>
                    <a:schemeClr val="bg1"/>
                  </a:solidFill>
                  <a:latin typeface="Arial" pitchFamily="34" charset="0"/>
                  <a:cs typeface="Arial" pitchFamily="34" charset="0"/>
                </a:rPr>
                <a:t>(Stadiums, Tourism, Conventions)   </a:t>
              </a:r>
              <a:endParaRPr lang="en-US" altLang="zh-CN" sz="900" b="1" dirty="0">
                <a:solidFill>
                  <a:schemeClr val="bg1"/>
                </a:solidFill>
                <a:latin typeface="Arial" pitchFamily="34" charset="0"/>
                <a:cs typeface="Arial" pitchFamily="34" charset="0"/>
              </a:endParaRPr>
            </a:p>
          </p:txBody>
        </p:sp>
        <p:sp>
          <p:nvSpPr>
            <p:cNvPr id="46" name="矩形 73"/>
            <p:cNvSpPr/>
            <p:nvPr/>
          </p:nvSpPr>
          <p:spPr>
            <a:xfrm>
              <a:off x="13084014" y="7449782"/>
              <a:ext cx="2257586" cy="1303035"/>
            </a:xfrm>
            <a:prstGeom prst="rect">
              <a:avLst/>
            </a:prstGeom>
          </p:spPr>
          <p:txBody>
            <a:bodyPr wrap="square" lIns="0" tIns="0" rIns="0" bIns="0">
              <a:spAutoFit/>
            </a:bodyPr>
            <a:lstStyle/>
            <a:p>
              <a:pPr>
                <a:buNone/>
              </a:pPr>
              <a:r>
                <a:rPr lang="en-US" altLang="zh-CN" sz="1100" b="1" dirty="0">
                  <a:solidFill>
                    <a:schemeClr val="bg1"/>
                  </a:solidFill>
                  <a:latin typeface="Arial" pitchFamily="34" charset="0"/>
                  <a:cs typeface="Arial" pitchFamily="34" charset="0"/>
                </a:rPr>
                <a:t>Smart </a:t>
              </a:r>
            </a:p>
            <a:p>
              <a:pPr>
                <a:buNone/>
              </a:pPr>
              <a:r>
                <a:rPr lang="en-US" altLang="zh-CN" sz="1100" b="1" dirty="0" smtClean="0">
                  <a:solidFill>
                    <a:schemeClr val="bg1"/>
                  </a:solidFill>
                  <a:latin typeface="Arial" pitchFamily="34" charset="0"/>
                  <a:cs typeface="Arial" pitchFamily="34" charset="0"/>
                </a:rPr>
                <a:t>Education</a:t>
              </a:r>
            </a:p>
            <a:p>
              <a:pPr>
                <a:buNone/>
              </a:pPr>
              <a:r>
                <a:rPr lang="en-US" altLang="zh-CN" sz="1100" b="1" dirty="0" smtClean="0">
                  <a:solidFill>
                    <a:schemeClr val="bg1"/>
                  </a:solidFill>
                  <a:latin typeface="Arial" pitchFamily="34" charset="0"/>
                  <a:cs typeface="Arial" pitchFamily="34" charset="0"/>
                </a:rPr>
                <a:t>(</a:t>
              </a:r>
              <a:r>
                <a:rPr lang="en-US" altLang="zh-CN" sz="900" b="1" dirty="0" smtClean="0">
                  <a:solidFill>
                    <a:schemeClr val="bg1"/>
                  </a:solidFill>
                  <a:latin typeface="Arial" pitchFamily="34" charset="0"/>
                  <a:cs typeface="Arial" pitchFamily="34" charset="0"/>
                </a:rPr>
                <a:t>Remote,  School)</a:t>
              </a:r>
              <a:endParaRPr lang="en-US" altLang="zh-CN" sz="900" b="1" dirty="0">
                <a:solidFill>
                  <a:schemeClr val="bg1"/>
                </a:solidFill>
                <a:latin typeface="Arial" pitchFamily="34" charset="0"/>
                <a:cs typeface="Arial" pitchFamily="34" charset="0"/>
              </a:endParaRPr>
            </a:p>
          </p:txBody>
        </p:sp>
        <p:sp>
          <p:nvSpPr>
            <p:cNvPr id="50" name="TextBox 49"/>
            <p:cNvSpPr txBox="1"/>
            <p:nvPr/>
          </p:nvSpPr>
          <p:spPr>
            <a:xfrm>
              <a:off x="7035799" y="9296400"/>
              <a:ext cx="12276668" cy="589468"/>
            </a:xfrm>
            <a:prstGeom prst="rect">
              <a:avLst/>
            </a:prstGeom>
            <a:noFill/>
          </p:spPr>
          <p:txBody>
            <a:bodyPr wrap="none" rtlCol="0">
              <a:spAutoFit/>
            </a:bodyPr>
            <a:lstStyle/>
            <a:p>
              <a:r>
                <a:rPr lang="en-US" sz="1300" b="1" i="1" dirty="0" smtClean="0">
                  <a:solidFill>
                    <a:srgbClr val="FFFF00"/>
                  </a:solidFill>
                  <a:latin typeface="Arial" pitchFamily="34" charset="0"/>
                  <a:cs typeface="Arial" pitchFamily="34" charset="0"/>
                </a:rPr>
                <a:t>Social Development Communities, Villages, Citizens</a:t>
              </a:r>
              <a:endParaRPr lang="en-US" sz="1300" b="1" i="1" dirty="0">
                <a:solidFill>
                  <a:srgbClr val="FFFF00"/>
                </a:solidFill>
                <a:latin typeface="Arial" pitchFamily="34" charset="0"/>
                <a:cs typeface="Arial" pitchFamily="34" charset="0"/>
              </a:endParaRPr>
            </a:p>
          </p:txBody>
        </p:sp>
      </p:grpSp>
      <p:grpSp>
        <p:nvGrpSpPr>
          <p:cNvPr id="6" name="组合 81"/>
          <p:cNvGrpSpPr/>
          <p:nvPr/>
        </p:nvGrpSpPr>
        <p:grpSpPr>
          <a:xfrm>
            <a:off x="5546258" y="1076908"/>
            <a:ext cx="2763544" cy="3443383"/>
            <a:chOff x="5680645" y="950913"/>
            <a:chExt cx="2763544" cy="3443383"/>
          </a:xfrm>
        </p:grpSpPr>
        <p:sp>
          <p:nvSpPr>
            <p:cNvPr id="69" name="TextBox 68"/>
            <p:cNvSpPr txBox="1"/>
            <p:nvPr/>
          </p:nvSpPr>
          <p:spPr>
            <a:xfrm>
              <a:off x="6210795" y="950913"/>
              <a:ext cx="754086" cy="791446"/>
            </a:xfrm>
            <a:prstGeom prst="rect">
              <a:avLst/>
            </a:prstGeom>
            <a:solidFill>
              <a:schemeClr val="tx1">
                <a:lumMod val="65000"/>
                <a:lumOff val="35000"/>
              </a:schemeClr>
            </a:solidFill>
            <a:effectLst>
              <a:outerShdw blurRad="38100" algn="ctr" rotWithShape="0">
                <a:prstClr val="black">
                  <a:alpha val="40000"/>
                </a:prstClr>
              </a:outerShdw>
            </a:effectLst>
          </p:spPr>
          <p:txBody>
            <a:bodyPr wrap="square" lIns="0" rIns="0" rtlCol="0" anchor="ctr" anchorCtr="0">
              <a:noAutofit/>
            </a:bodyPr>
            <a:lstStyle/>
            <a:p>
              <a:pPr algn="ctr">
                <a:buNone/>
              </a:pPr>
              <a:r>
                <a:rPr lang="en-US" altLang="zh-CN" sz="900" b="1" dirty="0" smtClean="0">
                  <a:solidFill>
                    <a:schemeClr val="bg1"/>
                  </a:solidFill>
                  <a:latin typeface="Arial" pitchFamily="34" charset="0"/>
                  <a:cs typeface="Arial" pitchFamily="34" charset="0"/>
                </a:rPr>
                <a:t>Internet Of Things</a:t>
              </a:r>
            </a:p>
          </p:txBody>
        </p:sp>
        <p:sp>
          <p:nvSpPr>
            <p:cNvPr id="70" name="TextBox 69"/>
            <p:cNvSpPr txBox="1"/>
            <p:nvPr/>
          </p:nvSpPr>
          <p:spPr>
            <a:xfrm>
              <a:off x="6210795" y="1834892"/>
              <a:ext cx="754086" cy="791446"/>
            </a:xfrm>
            <a:prstGeom prst="rect">
              <a:avLst/>
            </a:prstGeom>
            <a:solidFill>
              <a:schemeClr val="tx1">
                <a:lumMod val="65000"/>
                <a:lumOff val="35000"/>
              </a:schemeClr>
            </a:solidFill>
            <a:effectLst>
              <a:outerShdw blurRad="38100" algn="ctr" rotWithShape="0">
                <a:prstClr val="black">
                  <a:alpha val="40000"/>
                </a:prstClr>
              </a:outerShdw>
            </a:effectLst>
          </p:spPr>
          <p:txBody>
            <a:bodyPr wrap="square" lIns="0" rIns="0" rtlCol="0" anchor="ctr" anchorCtr="0">
              <a:noAutofit/>
            </a:bodyPr>
            <a:lstStyle/>
            <a:p>
              <a:pPr algn="ctr">
                <a:buNone/>
              </a:pPr>
              <a:r>
                <a:rPr lang="en-US" altLang="zh-CN" sz="900" b="1" dirty="0" smtClean="0">
                  <a:solidFill>
                    <a:schemeClr val="bg1"/>
                  </a:solidFill>
                  <a:latin typeface="Arial" pitchFamily="34" charset="0"/>
                  <a:cs typeface="Arial" pitchFamily="34" charset="0"/>
                </a:rPr>
                <a:t>Information Flows</a:t>
              </a:r>
            </a:p>
          </p:txBody>
        </p:sp>
        <p:sp>
          <p:nvSpPr>
            <p:cNvPr id="71" name="TextBox 70"/>
            <p:cNvSpPr txBox="1"/>
            <p:nvPr/>
          </p:nvSpPr>
          <p:spPr>
            <a:xfrm>
              <a:off x="6210795" y="2718871"/>
              <a:ext cx="754086" cy="791446"/>
            </a:xfrm>
            <a:prstGeom prst="rect">
              <a:avLst/>
            </a:prstGeom>
            <a:solidFill>
              <a:schemeClr val="tx1">
                <a:lumMod val="65000"/>
                <a:lumOff val="35000"/>
              </a:schemeClr>
            </a:solidFill>
            <a:effectLst>
              <a:outerShdw blurRad="38100" algn="ctr" rotWithShape="0">
                <a:prstClr val="black">
                  <a:alpha val="40000"/>
                </a:prstClr>
              </a:outerShdw>
            </a:effectLst>
          </p:spPr>
          <p:txBody>
            <a:bodyPr wrap="square" lIns="0" rIns="0" rtlCol="0" anchor="ctr" anchorCtr="0">
              <a:noAutofit/>
            </a:bodyPr>
            <a:lstStyle/>
            <a:p>
              <a:pPr algn="ctr">
                <a:buNone/>
              </a:pPr>
              <a:r>
                <a:rPr lang="en-US" altLang="zh-CN" sz="900" b="1" dirty="0" smtClean="0">
                  <a:solidFill>
                    <a:schemeClr val="bg1"/>
                  </a:solidFill>
                  <a:latin typeface="Arial" pitchFamily="34" charset="0"/>
                  <a:cs typeface="Arial" pitchFamily="34" charset="0"/>
                </a:rPr>
                <a:t>Intelligent Computing</a:t>
              </a:r>
            </a:p>
          </p:txBody>
        </p:sp>
        <p:sp>
          <p:nvSpPr>
            <p:cNvPr id="72" name="TextBox 71"/>
            <p:cNvSpPr txBox="1"/>
            <p:nvPr/>
          </p:nvSpPr>
          <p:spPr>
            <a:xfrm>
              <a:off x="6210795" y="3602850"/>
              <a:ext cx="754086" cy="791446"/>
            </a:xfrm>
            <a:prstGeom prst="rect">
              <a:avLst/>
            </a:prstGeom>
            <a:solidFill>
              <a:schemeClr val="tx1">
                <a:lumMod val="65000"/>
                <a:lumOff val="35000"/>
              </a:schemeClr>
            </a:solidFill>
            <a:effectLst>
              <a:outerShdw blurRad="38100" algn="ctr" rotWithShape="0">
                <a:prstClr val="black">
                  <a:alpha val="40000"/>
                </a:prstClr>
              </a:outerShdw>
            </a:effectLst>
          </p:spPr>
          <p:txBody>
            <a:bodyPr wrap="square" lIns="0" rIns="0" rtlCol="0" anchor="ctr" anchorCtr="0">
              <a:noAutofit/>
            </a:bodyPr>
            <a:lstStyle/>
            <a:p>
              <a:pPr algn="ctr">
                <a:buNone/>
              </a:pPr>
              <a:r>
                <a:rPr lang="en-US" altLang="zh-CN" sz="900" b="1" dirty="0" smtClean="0">
                  <a:solidFill>
                    <a:schemeClr val="bg1"/>
                  </a:solidFill>
                  <a:latin typeface="Arial" pitchFamily="34" charset="0"/>
                  <a:cs typeface="Arial" pitchFamily="34" charset="0"/>
                </a:rPr>
                <a:t>Collaborative Response</a:t>
              </a:r>
            </a:p>
          </p:txBody>
        </p:sp>
        <p:sp>
          <p:nvSpPr>
            <p:cNvPr id="73" name="Freeform 14"/>
            <p:cNvSpPr>
              <a:spLocks/>
            </p:cNvSpPr>
            <p:nvPr/>
          </p:nvSpPr>
          <p:spPr bwMode="auto">
            <a:xfrm>
              <a:off x="5680645" y="1524615"/>
              <a:ext cx="399521" cy="2173685"/>
            </a:xfrm>
            <a:custGeom>
              <a:avLst/>
              <a:gdLst/>
              <a:ahLst/>
              <a:cxnLst>
                <a:cxn ang="0">
                  <a:pos x="4" y="0"/>
                </a:cxn>
                <a:cxn ang="0">
                  <a:pos x="35" y="15"/>
                </a:cxn>
                <a:cxn ang="0">
                  <a:pos x="30" y="6"/>
                </a:cxn>
                <a:cxn ang="0">
                  <a:pos x="46" y="22"/>
                </a:cxn>
                <a:cxn ang="0">
                  <a:pos x="27" y="40"/>
                </a:cxn>
                <a:cxn ang="0">
                  <a:pos x="34" y="30"/>
                </a:cxn>
                <a:cxn ang="0">
                  <a:pos x="0" y="43"/>
                </a:cxn>
                <a:cxn ang="0">
                  <a:pos x="4" y="0"/>
                </a:cxn>
              </a:cxnLst>
              <a:rect l="0" t="0" r="r" b="b"/>
              <a:pathLst>
                <a:path w="46" h="43">
                  <a:moveTo>
                    <a:pt x="4" y="0"/>
                  </a:moveTo>
                  <a:cubicBezTo>
                    <a:pt x="4" y="0"/>
                    <a:pt x="24" y="13"/>
                    <a:pt x="35" y="15"/>
                  </a:cubicBezTo>
                  <a:lnTo>
                    <a:pt x="30" y="6"/>
                  </a:lnTo>
                  <a:lnTo>
                    <a:pt x="46" y="22"/>
                  </a:lnTo>
                  <a:lnTo>
                    <a:pt x="27" y="40"/>
                  </a:lnTo>
                  <a:lnTo>
                    <a:pt x="34" y="30"/>
                  </a:lnTo>
                  <a:cubicBezTo>
                    <a:pt x="34" y="30"/>
                    <a:pt x="6" y="33"/>
                    <a:pt x="0" y="43"/>
                  </a:cubicBezTo>
                  <a:lnTo>
                    <a:pt x="4" y="0"/>
                  </a:lnTo>
                </a:path>
              </a:pathLst>
            </a:custGeom>
            <a:gradFill rotWithShape="0">
              <a:gsLst>
                <a:gs pos="0">
                  <a:srgbClr val="FFFFFF">
                    <a:alpha val="0"/>
                  </a:srgbClr>
                </a:gs>
                <a:gs pos="100000">
                  <a:srgbClr val="979797"/>
                </a:gs>
              </a:gsLst>
              <a:lin ang="0" scaled="1"/>
            </a:gradFill>
            <a:ln w="0" cap="flat" cmpd="sng">
              <a:noFill/>
              <a:prstDash val="solid"/>
              <a:round/>
              <a:headEnd type="none" w="med" len="med"/>
              <a:tailEnd type="none" w="med" len="med"/>
            </a:ln>
            <a:effectLst/>
          </p:spPr>
          <p:txBody>
            <a:bodyPr lIns="121918" tIns="60960" rIns="121918" bIns="60960"/>
            <a:lstStyle/>
            <a:p>
              <a:pPr>
                <a:buClrTx/>
                <a:buFontTx/>
                <a:buNone/>
              </a:pPr>
              <a:endParaRPr lang="en-US" sz="1400" dirty="0">
                <a:solidFill>
                  <a:srgbClr val="000000"/>
                </a:solidFill>
                <a:latin typeface="Arial" pitchFamily="34" charset="0"/>
                <a:cs typeface="Arial" pitchFamily="34" charset="0"/>
              </a:endParaRPr>
            </a:p>
          </p:txBody>
        </p:sp>
        <p:pic>
          <p:nvPicPr>
            <p:cNvPr id="74" name="Picture 4" descr="http://securityaffairs.co/wordpress/wp-content/uploads/2014/01/internet-of-things-IoT.png"/>
            <p:cNvPicPr>
              <a:picLocks noChangeAspect="1" noChangeArrowheads="1"/>
            </p:cNvPicPr>
            <p:nvPr/>
          </p:nvPicPr>
          <p:blipFill>
            <a:blip r:embed="rId3" cstate="print"/>
            <a:srcRect/>
            <a:stretch>
              <a:fillRect/>
            </a:stretch>
          </p:blipFill>
          <p:spPr bwMode="auto">
            <a:xfrm>
              <a:off x="6965637" y="953131"/>
              <a:ext cx="1478552" cy="789228"/>
            </a:xfrm>
            <a:prstGeom prst="rect">
              <a:avLst/>
            </a:prstGeom>
            <a:solidFill>
              <a:schemeClr val="bg1"/>
            </a:solidFill>
            <a:ln>
              <a:noFill/>
            </a:ln>
            <a:effectLst>
              <a:outerShdw blurRad="38100" algn="ctr" rotWithShape="0">
                <a:prstClr val="black">
                  <a:alpha val="40000"/>
                </a:prstClr>
              </a:outerShdw>
            </a:effectLst>
          </p:spPr>
        </p:pic>
        <p:pic>
          <p:nvPicPr>
            <p:cNvPr id="75" name="Picture 2" descr="http://readwrite.com/files/styles/300_190sc/public/InternetofThings.png"/>
            <p:cNvPicPr>
              <a:picLocks noChangeArrowheads="1"/>
            </p:cNvPicPr>
            <p:nvPr/>
          </p:nvPicPr>
          <p:blipFill>
            <a:blip r:embed="rId4" cstate="print"/>
            <a:srcRect/>
            <a:stretch>
              <a:fillRect/>
            </a:stretch>
          </p:blipFill>
          <p:spPr bwMode="auto">
            <a:xfrm>
              <a:off x="6964880" y="2721217"/>
              <a:ext cx="1479309" cy="789036"/>
            </a:xfrm>
            <a:prstGeom prst="rect">
              <a:avLst/>
            </a:prstGeom>
            <a:solidFill>
              <a:schemeClr val="bg1"/>
            </a:solidFill>
            <a:ln>
              <a:noFill/>
            </a:ln>
            <a:effectLst>
              <a:outerShdw blurRad="38100" algn="ctr" rotWithShape="0">
                <a:prstClr val="black">
                  <a:alpha val="40000"/>
                </a:prstClr>
              </a:outerShdw>
            </a:effectLst>
          </p:spPr>
        </p:pic>
        <p:pic>
          <p:nvPicPr>
            <p:cNvPr id="76" name="Picture 8" descr="http://3.bp.blogspot.com/_1-ijM8XnSRg/THvY4GR1kfI/AAAAAAAAAEU/ZfIiQAjeAjs/s1600/advantage+map+cc.png"/>
            <p:cNvPicPr>
              <a:picLocks noChangeArrowheads="1"/>
            </p:cNvPicPr>
            <p:nvPr/>
          </p:nvPicPr>
          <p:blipFill>
            <a:blip r:embed="rId5" cstate="print"/>
            <a:srcRect/>
            <a:stretch>
              <a:fillRect/>
            </a:stretch>
          </p:blipFill>
          <p:spPr bwMode="auto">
            <a:xfrm>
              <a:off x="6964880" y="1837270"/>
              <a:ext cx="1479309" cy="789036"/>
            </a:xfrm>
            <a:prstGeom prst="rect">
              <a:avLst/>
            </a:prstGeom>
            <a:solidFill>
              <a:schemeClr val="bg1"/>
            </a:solidFill>
            <a:ln>
              <a:noFill/>
            </a:ln>
            <a:effectLst>
              <a:outerShdw blurRad="38100" algn="ctr" rotWithShape="0">
                <a:prstClr val="black">
                  <a:alpha val="40000"/>
                </a:prstClr>
              </a:outerShdw>
            </a:effectLst>
          </p:spPr>
        </p:pic>
        <p:pic>
          <p:nvPicPr>
            <p:cNvPr id="77" name="Picture 10" descr="http://www.redcomm-project.eu/_images/REDCommLogicalSchema.png"/>
            <p:cNvPicPr>
              <a:picLocks noChangeArrowheads="1"/>
            </p:cNvPicPr>
            <p:nvPr/>
          </p:nvPicPr>
          <p:blipFill>
            <a:blip r:embed="rId6" cstate="print"/>
            <a:srcRect/>
            <a:stretch>
              <a:fillRect/>
            </a:stretch>
          </p:blipFill>
          <p:spPr bwMode="auto">
            <a:xfrm>
              <a:off x="6964880" y="3605164"/>
              <a:ext cx="1479309" cy="789036"/>
            </a:xfrm>
            <a:prstGeom prst="rect">
              <a:avLst/>
            </a:prstGeom>
            <a:solidFill>
              <a:schemeClr val="bg1"/>
            </a:solidFill>
            <a:ln>
              <a:noFill/>
            </a:ln>
            <a:effectLst>
              <a:outerShdw blurRad="38100" algn="ctr" rotWithShape="0">
                <a:prstClr val="black">
                  <a:alpha val="40000"/>
                </a:prstClr>
              </a:outerShdw>
            </a:effectLst>
          </p:spPr>
        </p:pic>
      </p:grpSp>
      <p:grpSp>
        <p:nvGrpSpPr>
          <p:cNvPr id="7" name="组合 56"/>
          <p:cNvGrpSpPr/>
          <p:nvPr/>
        </p:nvGrpSpPr>
        <p:grpSpPr>
          <a:xfrm>
            <a:off x="8083227" y="377237"/>
            <a:ext cx="855472" cy="230928"/>
            <a:chOff x="10182225" y="6386513"/>
            <a:chExt cx="1295400" cy="307975"/>
          </a:xfrm>
        </p:grpSpPr>
        <p:pic>
          <p:nvPicPr>
            <p:cNvPr id="48" name="Picture 87" descr="图片3副本"/>
            <p:cNvPicPr>
              <a:picLocks noChangeAspect="1" noChangeArrowheads="1"/>
            </p:cNvPicPr>
            <p:nvPr/>
          </p:nvPicPr>
          <p:blipFill>
            <a:blip r:embed="rId7" cstate="email">
              <a:extLst>
                <a:ext uri="{28A0092B-C50C-407E-A947-70E740481C1C}">
                  <a14:useLocalDpi xmlns:a14="http://schemas.microsoft.com/office/drawing/2010/main" xmlns="" val="0"/>
                </a:ext>
              </a:extLst>
            </a:blip>
            <a:srcRect/>
            <a:stretch>
              <a:fillRect/>
            </a:stretch>
          </p:blipFill>
          <p:spPr bwMode="auto">
            <a:xfrm>
              <a:off x="10182225" y="6386513"/>
              <a:ext cx="1295400" cy="307975"/>
            </a:xfrm>
            <a:prstGeom prst="rect">
              <a:avLst/>
            </a:prstGeom>
            <a:noFill/>
          </p:spPr>
        </p:pic>
        <p:pic>
          <p:nvPicPr>
            <p:cNvPr id="56" name="Picture 87" descr="图片3副本"/>
            <p:cNvPicPr>
              <a:picLocks noChangeAspect="1" noChangeArrowheads="1"/>
            </p:cNvPicPr>
            <p:nvPr/>
          </p:nvPicPr>
          <p:blipFill rotWithShape="1">
            <a:blip r:embed="rId8" cstate="email">
              <a:extLst>
                <a:ext uri="{BEBA8EAE-BF5A-486C-A8C5-ECC9F3942E4B}">
                  <a14:imgProps xmlns:a14="http://schemas.microsoft.com/office/drawing/2010/main" xmlns="">
                    <a14:imgLayer r:embed="rId9">
                      <a14:imgEffect>
                        <a14:brightnessContrast bright="100000"/>
                      </a14:imgEffect>
                    </a14:imgLayer>
                  </a14:imgProps>
                </a:ext>
                <a:ext uri="{28A0092B-C50C-407E-A947-70E740481C1C}">
                  <a14:useLocalDpi xmlns:a14="http://schemas.microsoft.com/office/drawing/2010/main" xmlns="" val="0"/>
                </a:ext>
              </a:extLst>
            </a:blip>
            <a:srcRect/>
            <a:stretch/>
          </p:blipFill>
          <p:spPr bwMode="auto">
            <a:xfrm>
              <a:off x="10639207" y="6386513"/>
              <a:ext cx="838417" cy="307975"/>
            </a:xfrm>
            <a:prstGeom prst="rect">
              <a:avLst/>
            </a:prstGeom>
            <a:noFill/>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000" fill="hold"/>
                                        <p:tgtEl>
                                          <p:spTgt spid="2"/>
                                        </p:tgtEl>
                                        <p:attrNameLst>
                                          <p:attrName>ppt_x</p:attrName>
                                        </p:attrNameLst>
                                      </p:cBhvr>
                                      <p:tavLst>
                                        <p:tav tm="0">
                                          <p:val>
                                            <p:strVal val="0-#ppt_w/2"/>
                                          </p:val>
                                        </p:tav>
                                        <p:tav tm="100000">
                                          <p:val>
                                            <p:strVal val="#ppt_x"/>
                                          </p:val>
                                        </p:tav>
                                      </p:tavLst>
                                    </p:anim>
                                    <p:anim calcmode="lin" valueType="num">
                                      <p:cBhvr additive="base">
                                        <p:cTn id="18" dur="1000" fill="hold"/>
                                        <p:tgtEl>
                                          <p:spTgt spid="2"/>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21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矩形 87"/>
          <p:cNvSpPr/>
          <p:nvPr/>
        </p:nvSpPr>
        <p:spPr>
          <a:xfrm>
            <a:off x="480377" y="517018"/>
            <a:ext cx="8186737" cy="442035"/>
          </a:xfrm>
          <a:prstGeom prst="rect">
            <a:avLst/>
          </a:prstGeom>
        </p:spPr>
        <p:txBody>
          <a:bodyPr wrap="square" lIns="36000" tIns="36000" rIns="36000" bIns="36000" anchor="ctr">
            <a:spAutoFit/>
          </a:bodyPr>
          <a:lstStyle/>
          <a:p>
            <a:pPr marL="39688" indent="-456783" defTabSz="1827343">
              <a:defRPr/>
            </a:pPr>
            <a:r>
              <a:rPr kumimoji="1" lang="en-US" altLang="zh-CN" sz="2400" b="1" dirty="0" smtClean="0">
                <a:solidFill>
                  <a:srgbClr val="FFFFFF"/>
                </a:solidFill>
                <a:effectLst>
                  <a:outerShdw blurRad="38100" dist="38100" dir="2700000" algn="tl">
                    <a:srgbClr val="000000">
                      <a:alpha val="43137"/>
                    </a:srgbClr>
                  </a:outerShdw>
                </a:effectLst>
                <a:latin typeface="Arial" pitchFamily="34" charset="0"/>
                <a:ea typeface="微软雅黑" pitchFamily="34" charset="-122"/>
                <a:cs typeface="Arial" pitchFamily="34" charset="0"/>
                <a:sym typeface="Huawei Script Regular" charset="0"/>
              </a:rPr>
              <a:t>Business-Driven ICT Infrastructure </a:t>
            </a:r>
            <a:r>
              <a:rPr kumimoji="1" lang="zh-CN" altLang="en-US" sz="2400" b="1" dirty="0" smtClean="0">
                <a:solidFill>
                  <a:srgbClr val="FFFFFF"/>
                </a:solidFill>
                <a:effectLst>
                  <a:outerShdw blurRad="38100" dist="38100" dir="2700000" algn="tl">
                    <a:srgbClr val="000000">
                      <a:alpha val="43137"/>
                    </a:srgbClr>
                  </a:outerShdw>
                </a:effectLst>
                <a:latin typeface="Arial" pitchFamily="34" charset="0"/>
                <a:ea typeface="微软雅黑" pitchFamily="34" charset="-122"/>
                <a:cs typeface="Arial" pitchFamily="34" charset="0"/>
                <a:sym typeface="Huawei Script Regular" charset="0"/>
              </a:rPr>
              <a:t>（</a:t>
            </a:r>
            <a:r>
              <a:rPr kumimoji="1" lang="en-US" altLang="zh-CN" sz="2400" b="1" dirty="0" smtClean="0">
                <a:solidFill>
                  <a:srgbClr val="FFFFFF"/>
                </a:solidFill>
                <a:effectLst>
                  <a:outerShdw blurRad="38100" dist="38100" dir="2700000" algn="tl">
                    <a:srgbClr val="000000">
                      <a:alpha val="43137"/>
                    </a:srgbClr>
                  </a:outerShdw>
                </a:effectLst>
                <a:latin typeface="Arial" pitchFamily="34" charset="0"/>
                <a:ea typeface="微软雅黑" pitchFamily="34" charset="-122"/>
                <a:cs typeface="Arial" pitchFamily="34" charset="0"/>
                <a:sym typeface="Huawei Script Regular" charset="0"/>
              </a:rPr>
              <a:t>BDII</a:t>
            </a:r>
            <a:r>
              <a:rPr kumimoji="1" lang="zh-CN" altLang="en-US" sz="2400" b="1" dirty="0" smtClean="0">
                <a:solidFill>
                  <a:srgbClr val="FFFFFF"/>
                </a:solidFill>
                <a:effectLst>
                  <a:outerShdw blurRad="38100" dist="38100" dir="2700000" algn="tl">
                    <a:srgbClr val="000000">
                      <a:alpha val="43137"/>
                    </a:srgbClr>
                  </a:outerShdw>
                </a:effectLst>
                <a:latin typeface="Arial" pitchFamily="34" charset="0"/>
                <a:ea typeface="微软雅黑" pitchFamily="34" charset="-122"/>
                <a:cs typeface="Arial" pitchFamily="34" charset="0"/>
                <a:sym typeface="Huawei Script Regular" charset="0"/>
              </a:rPr>
              <a:t>）</a:t>
            </a:r>
          </a:p>
        </p:txBody>
      </p:sp>
      <p:sp>
        <p:nvSpPr>
          <p:cNvPr id="89" name="Freeform 23"/>
          <p:cNvSpPr>
            <a:spLocks/>
          </p:cNvSpPr>
          <p:nvPr/>
        </p:nvSpPr>
        <p:spPr bwMode="auto">
          <a:xfrm>
            <a:off x="2841614" y="1280099"/>
            <a:ext cx="1664113" cy="2646151"/>
          </a:xfrm>
          <a:custGeom>
            <a:avLst/>
            <a:gdLst/>
            <a:ahLst/>
            <a:cxnLst>
              <a:cxn ang="0">
                <a:pos x="0" y="0"/>
              </a:cxn>
              <a:cxn ang="0">
                <a:pos x="0" y="2181"/>
              </a:cxn>
              <a:cxn ang="0">
                <a:pos x="2159" y="1900"/>
              </a:cxn>
              <a:cxn ang="0">
                <a:pos x="2159" y="134"/>
              </a:cxn>
              <a:cxn ang="0">
                <a:pos x="0" y="0"/>
              </a:cxn>
            </a:cxnLst>
            <a:rect l="0" t="0" r="r" b="b"/>
            <a:pathLst>
              <a:path w="2159" h="2181">
                <a:moveTo>
                  <a:pt x="0" y="0"/>
                </a:moveTo>
                <a:lnTo>
                  <a:pt x="0" y="2181"/>
                </a:lnTo>
                <a:lnTo>
                  <a:pt x="2159" y="1900"/>
                </a:lnTo>
                <a:lnTo>
                  <a:pt x="2159" y="134"/>
                </a:lnTo>
                <a:lnTo>
                  <a:pt x="0" y="0"/>
                </a:lnTo>
                <a:close/>
              </a:path>
            </a:pathLst>
          </a:custGeom>
          <a:gradFill>
            <a:gsLst>
              <a:gs pos="0">
                <a:srgbClr val="0070C0">
                  <a:alpha val="0"/>
                </a:srgbClr>
              </a:gs>
              <a:gs pos="100000">
                <a:srgbClr val="0070C0">
                  <a:alpha val="40000"/>
                </a:srgbClr>
              </a:gs>
            </a:gsLst>
            <a:lin ang="5400000" scaled="0"/>
          </a:gradFill>
          <a:ln w="3175">
            <a:solidFill>
              <a:srgbClr val="00BAFB"/>
            </a:solidFill>
            <a:miter lim="800000"/>
            <a:headEnd/>
            <a:tailEnd/>
          </a:ln>
          <a:effectLst/>
        </p:spPr>
        <p:txBody>
          <a:bodyPr lIns="0" tIns="0" rIns="0" bIns="0"/>
          <a:lstStyle/>
          <a:p>
            <a:pPr indent="-179984" fontAlgn="auto">
              <a:lnSpc>
                <a:spcPts val="2799"/>
              </a:lnSpc>
              <a:spcBef>
                <a:spcPts val="0"/>
              </a:spcBef>
              <a:spcAft>
                <a:spcPts val="0"/>
              </a:spcAft>
              <a:buFont typeface="Arial" pitchFamily="34" charset="0"/>
              <a:buChar char="•"/>
              <a:defRPr/>
            </a:pPr>
            <a:endParaRPr lang="zh-CN" altLang="en-US" kern="0" dirty="0">
              <a:solidFill>
                <a:sysClr val="windowText" lastClr="000000"/>
              </a:solidFill>
              <a:latin typeface="Arial" pitchFamily="34" charset="0"/>
              <a:cs typeface="Arial" pitchFamily="34" charset="0"/>
              <a:sym typeface="Arial" pitchFamily="34" charset="0"/>
            </a:endParaRPr>
          </a:p>
        </p:txBody>
      </p:sp>
      <p:cxnSp>
        <p:nvCxnSpPr>
          <p:cNvPr id="90" name="直接连接符 89"/>
          <p:cNvCxnSpPr/>
          <p:nvPr/>
        </p:nvCxnSpPr>
        <p:spPr>
          <a:xfrm rot="5400000">
            <a:off x="1520875" y="2603166"/>
            <a:ext cx="2646810" cy="675"/>
          </a:xfrm>
          <a:prstGeom prst="line">
            <a:avLst/>
          </a:prstGeom>
          <a:ln w="19050">
            <a:solidFill>
              <a:srgbClr val="43CEFF"/>
            </a:solidFill>
          </a:ln>
        </p:spPr>
        <p:style>
          <a:lnRef idx="1">
            <a:schemeClr val="accent1"/>
          </a:lnRef>
          <a:fillRef idx="0">
            <a:schemeClr val="accent1"/>
          </a:fillRef>
          <a:effectRef idx="0">
            <a:schemeClr val="accent1"/>
          </a:effectRef>
          <a:fontRef idx="minor">
            <a:schemeClr val="tx1"/>
          </a:fontRef>
        </p:style>
      </p:cxnSp>
      <p:sp>
        <p:nvSpPr>
          <p:cNvPr id="91" name="Freeform 23"/>
          <p:cNvSpPr>
            <a:spLocks/>
          </p:cNvSpPr>
          <p:nvPr/>
        </p:nvSpPr>
        <p:spPr bwMode="auto">
          <a:xfrm>
            <a:off x="5210827" y="1280099"/>
            <a:ext cx="3453748" cy="2646151"/>
          </a:xfrm>
          <a:custGeom>
            <a:avLst/>
            <a:gdLst/>
            <a:ahLst/>
            <a:cxnLst>
              <a:cxn ang="0">
                <a:pos x="0" y="0"/>
              </a:cxn>
              <a:cxn ang="0">
                <a:pos x="0" y="2181"/>
              </a:cxn>
              <a:cxn ang="0">
                <a:pos x="2159" y="1900"/>
              </a:cxn>
              <a:cxn ang="0">
                <a:pos x="2159" y="134"/>
              </a:cxn>
              <a:cxn ang="0">
                <a:pos x="0" y="0"/>
              </a:cxn>
            </a:cxnLst>
            <a:rect l="0" t="0" r="r" b="b"/>
            <a:pathLst>
              <a:path w="2159" h="2181">
                <a:moveTo>
                  <a:pt x="0" y="0"/>
                </a:moveTo>
                <a:lnTo>
                  <a:pt x="0" y="2181"/>
                </a:lnTo>
                <a:lnTo>
                  <a:pt x="2159" y="1900"/>
                </a:lnTo>
                <a:lnTo>
                  <a:pt x="2159" y="134"/>
                </a:lnTo>
                <a:lnTo>
                  <a:pt x="0" y="0"/>
                </a:lnTo>
                <a:close/>
              </a:path>
            </a:pathLst>
          </a:custGeom>
          <a:gradFill>
            <a:gsLst>
              <a:gs pos="0">
                <a:srgbClr val="0070C0">
                  <a:alpha val="0"/>
                </a:srgbClr>
              </a:gs>
              <a:gs pos="100000">
                <a:srgbClr val="0070C0">
                  <a:alpha val="40000"/>
                </a:srgbClr>
              </a:gs>
            </a:gsLst>
            <a:lin ang="5400000" scaled="0"/>
          </a:gradFill>
          <a:ln w="3175">
            <a:solidFill>
              <a:srgbClr val="00BAFB"/>
            </a:solidFill>
            <a:miter lim="800000"/>
            <a:headEnd/>
            <a:tailEnd/>
          </a:ln>
          <a:effectLst/>
        </p:spPr>
        <p:txBody>
          <a:bodyPr lIns="0" tIns="0" rIns="0" bIns="0"/>
          <a:lstStyle/>
          <a:p>
            <a:pPr indent="-179984" fontAlgn="auto">
              <a:lnSpc>
                <a:spcPts val="2799"/>
              </a:lnSpc>
              <a:spcBef>
                <a:spcPts val="0"/>
              </a:spcBef>
              <a:spcAft>
                <a:spcPts val="0"/>
              </a:spcAft>
              <a:buFont typeface="Arial" pitchFamily="34" charset="0"/>
              <a:buChar char="•"/>
              <a:defRPr/>
            </a:pPr>
            <a:endParaRPr lang="zh-CN" altLang="en-US" kern="0" dirty="0">
              <a:solidFill>
                <a:sysClr val="windowText" lastClr="000000"/>
              </a:solidFill>
              <a:latin typeface="Arial" pitchFamily="34" charset="0"/>
              <a:cs typeface="Arial" pitchFamily="34" charset="0"/>
              <a:sym typeface="Arial" pitchFamily="34" charset="0"/>
            </a:endParaRPr>
          </a:p>
        </p:txBody>
      </p:sp>
      <p:cxnSp>
        <p:nvCxnSpPr>
          <p:cNvPr id="92" name="直接连接符 91"/>
          <p:cNvCxnSpPr/>
          <p:nvPr/>
        </p:nvCxnSpPr>
        <p:spPr>
          <a:xfrm rot="5400000">
            <a:off x="3892954" y="2602804"/>
            <a:ext cx="2646810" cy="1400"/>
          </a:xfrm>
          <a:prstGeom prst="line">
            <a:avLst/>
          </a:prstGeom>
          <a:ln w="19050">
            <a:solidFill>
              <a:srgbClr val="43CEFF"/>
            </a:solidFill>
          </a:ln>
        </p:spPr>
        <p:style>
          <a:lnRef idx="1">
            <a:schemeClr val="accent1"/>
          </a:lnRef>
          <a:fillRef idx="0">
            <a:schemeClr val="accent1"/>
          </a:fillRef>
          <a:effectRef idx="0">
            <a:schemeClr val="accent1"/>
          </a:effectRef>
          <a:fontRef idx="minor">
            <a:schemeClr val="tx1"/>
          </a:fontRef>
        </p:style>
      </p:cxnSp>
      <p:sp>
        <p:nvSpPr>
          <p:cNvPr id="93" name="Freeform 23"/>
          <p:cNvSpPr>
            <a:spLocks/>
          </p:cNvSpPr>
          <p:nvPr/>
        </p:nvSpPr>
        <p:spPr bwMode="auto">
          <a:xfrm>
            <a:off x="477838" y="1280099"/>
            <a:ext cx="1664113" cy="2646151"/>
          </a:xfrm>
          <a:custGeom>
            <a:avLst/>
            <a:gdLst/>
            <a:ahLst/>
            <a:cxnLst>
              <a:cxn ang="0">
                <a:pos x="0" y="0"/>
              </a:cxn>
              <a:cxn ang="0">
                <a:pos x="0" y="2181"/>
              </a:cxn>
              <a:cxn ang="0">
                <a:pos x="2159" y="1900"/>
              </a:cxn>
              <a:cxn ang="0">
                <a:pos x="2159" y="134"/>
              </a:cxn>
              <a:cxn ang="0">
                <a:pos x="0" y="0"/>
              </a:cxn>
            </a:cxnLst>
            <a:rect l="0" t="0" r="r" b="b"/>
            <a:pathLst>
              <a:path w="2159" h="2181">
                <a:moveTo>
                  <a:pt x="0" y="0"/>
                </a:moveTo>
                <a:lnTo>
                  <a:pt x="0" y="2181"/>
                </a:lnTo>
                <a:lnTo>
                  <a:pt x="2159" y="1900"/>
                </a:lnTo>
                <a:lnTo>
                  <a:pt x="2159" y="134"/>
                </a:lnTo>
                <a:lnTo>
                  <a:pt x="0" y="0"/>
                </a:lnTo>
                <a:close/>
              </a:path>
            </a:pathLst>
          </a:custGeom>
          <a:gradFill>
            <a:gsLst>
              <a:gs pos="0">
                <a:srgbClr val="0070C0">
                  <a:alpha val="0"/>
                </a:srgbClr>
              </a:gs>
              <a:gs pos="100000">
                <a:srgbClr val="0070C0">
                  <a:alpha val="40000"/>
                </a:srgbClr>
              </a:gs>
            </a:gsLst>
            <a:lin ang="5400000" scaled="0"/>
          </a:gradFill>
          <a:ln w="3175">
            <a:solidFill>
              <a:srgbClr val="00BAFB"/>
            </a:solidFill>
            <a:miter lim="800000"/>
            <a:headEnd/>
            <a:tailEnd/>
          </a:ln>
          <a:effectLst/>
        </p:spPr>
        <p:txBody>
          <a:bodyPr lIns="0" tIns="0" rIns="0" bIns="0"/>
          <a:lstStyle/>
          <a:p>
            <a:pPr indent="-179984" fontAlgn="auto">
              <a:lnSpc>
                <a:spcPts val="2799"/>
              </a:lnSpc>
              <a:spcBef>
                <a:spcPts val="0"/>
              </a:spcBef>
              <a:spcAft>
                <a:spcPts val="0"/>
              </a:spcAft>
              <a:buFont typeface="Arial" pitchFamily="34" charset="0"/>
              <a:buChar char="•"/>
              <a:defRPr/>
            </a:pPr>
            <a:endParaRPr lang="zh-CN" altLang="en-US" kern="0" dirty="0">
              <a:solidFill>
                <a:sysClr val="windowText" lastClr="000000"/>
              </a:solidFill>
              <a:latin typeface="Arial" pitchFamily="34" charset="0"/>
              <a:cs typeface="Arial" pitchFamily="34" charset="0"/>
              <a:sym typeface="Arial" pitchFamily="34" charset="0"/>
            </a:endParaRPr>
          </a:p>
        </p:txBody>
      </p:sp>
      <p:cxnSp>
        <p:nvCxnSpPr>
          <p:cNvPr id="94" name="直接连接符 93"/>
          <p:cNvCxnSpPr/>
          <p:nvPr/>
        </p:nvCxnSpPr>
        <p:spPr>
          <a:xfrm rot="5400000">
            <a:off x="-842901" y="2603166"/>
            <a:ext cx="2646810" cy="675"/>
          </a:xfrm>
          <a:prstGeom prst="line">
            <a:avLst/>
          </a:prstGeom>
          <a:ln w="19050">
            <a:solidFill>
              <a:srgbClr val="43CEFF"/>
            </a:solidFill>
          </a:ln>
        </p:spPr>
        <p:style>
          <a:lnRef idx="1">
            <a:schemeClr val="accent1"/>
          </a:lnRef>
          <a:fillRef idx="0">
            <a:schemeClr val="accent1"/>
          </a:fillRef>
          <a:effectRef idx="0">
            <a:schemeClr val="accent1"/>
          </a:effectRef>
          <a:fontRef idx="minor">
            <a:schemeClr val="tx1"/>
          </a:fontRef>
        </p:style>
      </p:cxnSp>
      <p:grpSp>
        <p:nvGrpSpPr>
          <p:cNvPr id="2" name="组合 210"/>
          <p:cNvGrpSpPr/>
          <p:nvPr/>
        </p:nvGrpSpPr>
        <p:grpSpPr>
          <a:xfrm>
            <a:off x="2157236" y="1997180"/>
            <a:ext cx="681880" cy="1013951"/>
            <a:chOff x="2157236" y="1954148"/>
            <a:chExt cx="681880" cy="1013951"/>
          </a:xfrm>
        </p:grpSpPr>
        <p:sp>
          <p:nvSpPr>
            <p:cNvPr id="96" name="TextBox 81"/>
            <p:cNvSpPr txBox="1">
              <a:spLocks noChangeArrowheads="1"/>
            </p:cNvSpPr>
            <p:nvPr/>
          </p:nvSpPr>
          <p:spPr bwMode="auto">
            <a:xfrm>
              <a:off x="2194832" y="1954148"/>
              <a:ext cx="568325" cy="276225"/>
            </a:xfrm>
            <a:prstGeom prst="rect">
              <a:avLst/>
            </a:prstGeom>
            <a:noFill/>
            <a:ln w="9525">
              <a:noFill/>
              <a:miter lim="800000"/>
              <a:headEnd/>
              <a:tailEnd/>
            </a:ln>
          </p:spPr>
          <p:txBody>
            <a:bodyPr anchor="ctr">
              <a:spAutoFit/>
            </a:bodyPr>
            <a:lstStyle/>
            <a:p>
              <a:pPr algn="ctr">
                <a:spcAft>
                  <a:spcPts val="600"/>
                </a:spcAft>
                <a:buClr>
                  <a:schemeClr val="tx2"/>
                </a:buClr>
              </a:pPr>
              <a:r>
                <a:rPr lang="en-US" altLang="zh-CN" sz="1200" dirty="0">
                  <a:solidFill>
                    <a:schemeClr val="bg1"/>
                  </a:solidFill>
                  <a:latin typeface="Arial" pitchFamily="34" charset="0"/>
                  <a:cs typeface="Arial" pitchFamily="34" charset="0"/>
                </a:rPr>
                <a:t>Drive</a:t>
              </a:r>
              <a:endParaRPr lang="zh-CN" altLang="en-US" sz="1200" dirty="0">
                <a:solidFill>
                  <a:schemeClr val="bg1"/>
                </a:solidFill>
                <a:latin typeface="Arial" pitchFamily="34" charset="0"/>
                <a:cs typeface="Arial" pitchFamily="34" charset="0"/>
              </a:endParaRPr>
            </a:p>
          </p:txBody>
        </p:sp>
        <p:sp>
          <p:nvSpPr>
            <p:cNvPr id="97" name="TextBox 82"/>
            <p:cNvSpPr txBox="1">
              <a:spLocks noChangeArrowheads="1"/>
            </p:cNvSpPr>
            <p:nvPr/>
          </p:nvSpPr>
          <p:spPr bwMode="auto">
            <a:xfrm>
              <a:off x="2157236" y="2691100"/>
              <a:ext cx="681880" cy="276999"/>
            </a:xfrm>
            <a:prstGeom prst="rect">
              <a:avLst/>
            </a:prstGeom>
            <a:noFill/>
            <a:ln w="9525">
              <a:noFill/>
              <a:miter lim="800000"/>
              <a:headEnd/>
              <a:tailEnd/>
            </a:ln>
          </p:spPr>
          <p:txBody>
            <a:bodyPr wrap="square" anchor="ctr">
              <a:spAutoFit/>
            </a:bodyPr>
            <a:lstStyle/>
            <a:p>
              <a:pPr algn="ctr">
                <a:spcAft>
                  <a:spcPts val="600"/>
                </a:spcAft>
                <a:buClr>
                  <a:schemeClr val="tx2"/>
                </a:buClr>
              </a:pPr>
              <a:r>
                <a:rPr lang="en-US" altLang="zh-CN" sz="1200" dirty="0">
                  <a:solidFill>
                    <a:schemeClr val="bg1"/>
                  </a:solidFill>
                  <a:latin typeface="Arial" pitchFamily="34" charset="0"/>
                  <a:cs typeface="Arial" pitchFamily="34" charset="0"/>
                </a:rPr>
                <a:t>Enable</a:t>
              </a:r>
              <a:endParaRPr lang="zh-CN" altLang="en-US" sz="1200" dirty="0">
                <a:solidFill>
                  <a:schemeClr val="bg1"/>
                </a:solidFill>
                <a:latin typeface="Arial" pitchFamily="34" charset="0"/>
                <a:cs typeface="Arial" pitchFamily="34" charset="0"/>
              </a:endParaRPr>
            </a:p>
          </p:txBody>
        </p:sp>
        <p:sp>
          <p:nvSpPr>
            <p:cNvPr id="98" name="右箭头 83"/>
            <p:cNvSpPr>
              <a:spLocks noChangeArrowheads="1"/>
            </p:cNvSpPr>
            <p:nvPr/>
          </p:nvSpPr>
          <p:spPr bwMode="auto">
            <a:xfrm>
              <a:off x="2214014" y="2190950"/>
              <a:ext cx="568325" cy="212725"/>
            </a:xfrm>
            <a:prstGeom prst="rightArrow">
              <a:avLst>
                <a:gd name="adj1" fmla="val 36769"/>
                <a:gd name="adj2" fmla="val 73322"/>
              </a:avLst>
            </a:prstGeom>
            <a:solidFill>
              <a:srgbClr val="00B0F0"/>
            </a:solidFill>
            <a:ln w="9525">
              <a:noFill/>
              <a:miter lim="800000"/>
              <a:headEnd/>
              <a:tailEnd/>
            </a:ln>
          </p:spPr>
          <p:txBody>
            <a:bodyPr/>
            <a:lstStyle/>
            <a:p>
              <a:pPr>
                <a:buClr>
                  <a:srgbClr val="CC9900"/>
                </a:buClr>
                <a:buFont typeface="Wingdings" pitchFamily="2" charset="2"/>
                <a:buChar char="n"/>
              </a:pPr>
              <a:endParaRPr lang="zh-CN" altLang="en-US" sz="1400">
                <a:latin typeface="Arial" pitchFamily="34" charset="0"/>
                <a:cs typeface="Arial" pitchFamily="34" charset="0"/>
              </a:endParaRPr>
            </a:p>
          </p:txBody>
        </p:sp>
        <p:sp>
          <p:nvSpPr>
            <p:cNvPr id="99" name="右箭头 84"/>
            <p:cNvSpPr>
              <a:spLocks noChangeArrowheads="1"/>
            </p:cNvSpPr>
            <p:nvPr/>
          </p:nvSpPr>
          <p:spPr bwMode="auto">
            <a:xfrm rot="10800000">
              <a:off x="2214014" y="2498925"/>
              <a:ext cx="568325" cy="212725"/>
            </a:xfrm>
            <a:prstGeom prst="rightArrow">
              <a:avLst>
                <a:gd name="adj1" fmla="val 36769"/>
                <a:gd name="adj2" fmla="val 73322"/>
              </a:avLst>
            </a:prstGeom>
            <a:solidFill>
              <a:srgbClr val="00B0F0"/>
            </a:solidFill>
            <a:ln w="9525">
              <a:noFill/>
              <a:miter lim="800000"/>
              <a:headEnd/>
              <a:tailEnd/>
            </a:ln>
          </p:spPr>
          <p:txBody>
            <a:bodyPr/>
            <a:lstStyle/>
            <a:p>
              <a:pPr>
                <a:buClr>
                  <a:srgbClr val="CC9900"/>
                </a:buClr>
                <a:buFont typeface="Wingdings" pitchFamily="2" charset="2"/>
                <a:buChar char="n"/>
              </a:pPr>
              <a:endParaRPr lang="zh-CN" altLang="en-US" sz="1400">
                <a:latin typeface="Arial" pitchFamily="34" charset="0"/>
                <a:cs typeface="Arial" pitchFamily="34" charset="0"/>
              </a:endParaRPr>
            </a:p>
          </p:txBody>
        </p:sp>
      </p:grpSp>
      <p:grpSp>
        <p:nvGrpSpPr>
          <p:cNvPr id="3" name="组合 211"/>
          <p:cNvGrpSpPr/>
          <p:nvPr/>
        </p:nvGrpSpPr>
        <p:grpSpPr>
          <a:xfrm>
            <a:off x="4523163" y="1997180"/>
            <a:ext cx="681880" cy="1013951"/>
            <a:chOff x="2157236" y="1954148"/>
            <a:chExt cx="681880" cy="1013951"/>
          </a:xfrm>
        </p:grpSpPr>
        <p:sp>
          <p:nvSpPr>
            <p:cNvPr id="101" name="TextBox 81"/>
            <p:cNvSpPr txBox="1">
              <a:spLocks noChangeArrowheads="1"/>
            </p:cNvSpPr>
            <p:nvPr/>
          </p:nvSpPr>
          <p:spPr bwMode="auto">
            <a:xfrm>
              <a:off x="2194832" y="1954148"/>
              <a:ext cx="568325" cy="276225"/>
            </a:xfrm>
            <a:prstGeom prst="rect">
              <a:avLst/>
            </a:prstGeom>
            <a:noFill/>
            <a:ln w="9525">
              <a:noFill/>
              <a:miter lim="800000"/>
              <a:headEnd/>
              <a:tailEnd/>
            </a:ln>
          </p:spPr>
          <p:txBody>
            <a:bodyPr anchor="ctr">
              <a:spAutoFit/>
            </a:bodyPr>
            <a:lstStyle/>
            <a:p>
              <a:pPr algn="ctr">
                <a:spcAft>
                  <a:spcPts val="600"/>
                </a:spcAft>
                <a:buClr>
                  <a:schemeClr val="tx2"/>
                </a:buClr>
              </a:pPr>
              <a:r>
                <a:rPr lang="en-US" altLang="zh-CN" sz="1200" dirty="0">
                  <a:solidFill>
                    <a:schemeClr val="bg1"/>
                  </a:solidFill>
                  <a:latin typeface="Arial" pitchFamily="34" charset="0"/>
                  <a:cs typeface="Arial" pitchFamily="34" charset="0"/>
                </a:rPr>
                <a:t>Drive</a:t>
              </a:r>
              <a:endParaRPr lang="zh-CN" altLang="en-US" sz="1200" dirty="0">
                <a:solidFill>
                  <a:schemeClr val="bg1"/>
                </a:solidFill>
                <a:latin typeface="Arial" pitchFamily="34" charset="0"/>
                <a:cs typeface="Arial" pitchFamily="34" charset="0"/>
              </a:endParaRPr>
            </a:p>
          </p:txBody>
        </p:sp>
        <p:sp>
          <p:nvSpPr>
            <p:cNvPr id="102" name="TextBox 82"/>
            <p:cNvSpPr txBox="1">
              <a:spLocks noChangeArrowheads="1"/>
            </p:cNvSpPr>
            <p:nvPr/>
          </p:nvSpPr>
          <p:spPr bwMode="auto">
            <a:xfrm>
              <a:off x="2157236" y="2691100"/>
              <a:ext cx="681880" cy="276999"/>
            </a:xfrm>
            <a:prstGeom prst="rect">
              <a:avLst/>
            </a:prstGeom>
            <a:noFill/>
            <a:ln w="9525">
              <a:noFill/>
              <a:miter lim="800000"/>
              <a:headEnd/>
              <a:tailEnd/>
            </a:ln>
          </p:spPr>
          <p:txBody>
            <a:bodyPr wrap="square" anchor="ctr">
              <a:spAutoFit/>
            </a:bodyPr>
            <a:lstStyle/>
            <a:p>
              <a:pPr algn="ctr">
                <a:spcAft>
                  <a:spcPts val="600"/>
                </a:spcAft>
                <a:buClr>
                  <a:schemeClr val="tx2"/>
                </a:buClr>
              </a:pPr>
              <a:r>
                <a:rPr lang="en-US" altLang="zh-CN" sz="1200" dirty="0">
                  <a:solidFill>
                    <a:schemeClr val="bg1"/>
                  </a:solidFill>
                  <a:latin typeface="Arial" pitchFamily="34" charset="0"/>
                  <a:cs typeface="Arial" pitchFamily="34" charset="0"/>
                </a:rPr>
                <a:t>Enable</a:t>
              </a:r>
              <a:endParaRPr lang="zh-CN" altLang="en-US" sz="1200" dirty="0">
                <a:solidFill>
                  <a:schemeClr val="bg1"/>
                </a:solidFill>
                <a:latin typeface="Arial" pitchFamily="34" charset="0"/>
                <a:cs typeface="Arial" pitchFamily="34" charset="0"/>
              </a:endParaRPr>
            </a:p>
          </p:txBody>
        </p:sp>
        <p:sp>
          <p:nvSpPr>
            <p:cNvPr id="103" name="右箭头 83"/>
            <p:cNvSpPr>
              <a:spLocks noChangeArrowheads="1"/>
            </p:cNvSpPr>
            <p:nvPr/>
          </p:nvSpPr>
          <p:spPr bwMode="auto">
            <a:xfrm>
              <a:off x="2214014" y="2190950"/>
              <a:ext cx="568325" cy="212725"/>
            </a:xfrm>
            <a:prstGeom prst="rightArrow">
              <a:avLst>
                <a:gd name="adj1" fmla="val 36769"/>
                <a:gd name="adj2" fmla="val 73322"/>
              </a:avLst>
            </a:prstGeom>
            <a:solidFill>
              <a:srgbClr val="00B0F0"/>
            </a:solidFill>
            <a:ln w="9525">
              <a:noFill/>
              <a:miter lim="800000"/>
              <a:headEnd/>
              <a:tailEnd/>
            </a:ln>
          </p:spPr>
          <p:txBody>
            <a:bodyPr/>
            <a:lstStyle/>
            <a:p>
              <a:pPr>
                <a:buClr>
                  <a:srgbClr val="CC9900"/>
                </a:buClr>
                <a:buFont typeface="Wingdings" pitchFamily="2" charset="2"/>
                <a:buChar char="n"/>
              </a:pPr>
              <a:endParaRPr lang="zh-CN" altLang="en-US" sz="1400">
                <a:latin typeface="Arial" pitchFamily="34" charset="0"/>
                <a:cs typeface="Arial" pitchFamily="34" charset="0"/>
              </a:endParaRPr>
            </a:p>
          </p:txBody>
        </p:sp>
        <p:sp>
          <p:nvSpPr>
            <p:cNvPr id="104" name="右箭头 84"/>
            <p:cNvSpPr>
              <a:spLocks noChangeArrowheads="1"/>
            </p:cNvSpPr>
            <p:nvPr/>
          </p:nvSpPr>
          <p:spPr bwMode="auto">
            <a:xfrm rot="10800000">
              <a:off x="2214014" y="2498925"/>
              <a:ext cx="568325" cy="212725"/>
            </a:xfrm>
            <a:prstGeom prst="rightArrow">
              <a:avLst>
                <a:gd name="adj1" fmla="val 36769"/>
                <a:gd name="adj2" fmla="val 73322"/>
              </a:avLst>
            </a:prstGeom>
            <a:solidFill>
              <a:srgbClr val="00B0F0"/>
            </a:solidFill>
            <a:ln w="9525">
              <a:noFill/>
              <a:miter lim="800000"/>
              <a:headEnd/>
              <a:tailEnd/>
            </a:ln>
          </p:spPr>
          <p:txBody>
            <a:bodyPr/>
            <a:lstStyle/>
            <a:p>
              <a:pPr>
                <a:buClr>
                  <a:srgbClr val="CC9900"/>
                </a:buClr>
                <a:buFont typeface="Wingdings" pitchFamily="2" charset="2"/>
                <a:buChar char="n"/>
              </a:pPr>
              <a:endParaRPr lang="zh-CN" altLang="en-US" sz="1400">
                <a:latin typeface="Arial" pitchFamily="34" charset="0"/>
                <a:cs typeface="Arial" pitchFamily="34" charset="0"/>
              </a:endParaRPr>
            </a:p>
          </p:txBody>
        </p:sp>
      </p:grpSp>
      <p:sp>
        <p:nvSpPr>
          <p:cNvPr id="105" name="TextBox 5"/>
          <p:cNvSpPr txBox="1"/>
          <p:nvPr/>
        </p:nvSpPr>
        <p:spPr bwMode="auto">
          <a:xfrm>
            <a:off x="477838" y="4028563"/>
            <a:ext cx="1616218" cy="523220"/>
          </a:xfrm>
          <a:prstGeom prst="rect">
            <a:avLst/>
          </a:prstGeom>
          <a:noFill/>
        </p:spPr>
        <p:txBody>
          <a:bodyPr wrap="square">
            <a:spAutoFit/>
          </a:bodyPr>
          <a:lstStyle/>
          <a:p>
            <a:pPr algn="ctr" defTabSz="1827343" fontAlgn="auto">
              <a:spcBef>
                <a:spcPts val="0"/>
              </a:spcBef>
              <a:spcAft>
                <a:spcPts val="600"/>
              </a:spcAft>
              <a:buClr>
                <a:schemeClr val="tx2"/>
              </a:buClr>
              <a:defRPr/>
            </a:pPr>
            <a:r>
              <a:rPr lang="en-US" altLang="zh-CN" sz="1400" b="1" dirty="0" smtClean="0">
                <a:solidFill>
                  <a:schemeClr val="bg1">
                    <a:lumMod val="95000"/>
                  </a:schemeClr>
                </a:solidFill>
                <a:latin typeface="Arial" pitchFamily="34" charset="0"/>
                <a:ea typeface="+mn-ea"/>
                <a:cs typeface="Arial" pitchFamily="34" charset="0"/>
              </a:rPr>
              <a:t>Vertical Industries</a:t>
            </a:r>
            <a:endParaRPr lang="zh-CN" altLang="en-US" sz="1400" b="1" dirty="0" err="1">
              <a:solidFill>
                <a:schemeClr val="bg1">
                  <a:lumMod val="95000"/>
                </a:schemeClr>
              </a:solidFill>
              <a:latin typeface="Arial" pitchFamily="34" charset="0"/>
              <a:ea typeface="+mn-ea"/>
              <a:cs typeface="Arial" pitchFamily="34" charset="0"/>
            </a:endParaRPr>
          </a:p>
        </p:txBody>
      </p:sp>
      <p:sp>
        <p:nvSpPr>
          <p:cNvPr id="106" name="Rounded Rectangle 3"/>
          <p:cNvSpPr/>
          <p:nvPr/>
        </p:nvSpPr>
        <p:spPr bwMode="auto">
          <a:xfrm rot="5400000">
            <a:off x="1091387" y="2294413"/>
            <a:ext cx="437014" cy="1251428"/>
          </a:xfrm>
          <a:prstGeom prst="roundRect">
            <a:avLst>
              <a:gd name="adj" fmla="val 0"/>
            </a:avLst>
          </a:prstGeom>
          <a:noFill/>
          <a:ln>
            <a:noFill/>
          </a:ln>
          <a:effectLst>
            <a:outerShdw blurRad="40000" dist="23000" dir="102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vert="vert270" anchor="ctr"/>
          <a:lstStyle/>
          <a:p>
            <a:pPr algn="ctr" defTabSz="1827343" fontAlgn="auto">
              <a:spcBef>
                <a:spcPts val="0"/>
              </a:spcBef>
              <a:spcAft>
                <a:spcPts val="0"/>
              </a:spcAft>
              <a:defRPr/>
            </a:pPr>
            <a:r>
              <a:rPr lang="en-US" altLang="zh-CN" sz="1200" dirty="0">
                <a:latin typeface="Arial" pitchFamily="34" charset="0"/>
                <a:ea typeface="Arial Unicode MS" panose="020B0604020202020204" pitchFamily="34" charset="-122"/>
                <a:cs typeface="Arial" pitchFamily="34" charset="0"/>
              </a:rPr>
              <a:t>Business </a:t>
            </a:r>
            <a:r>
              <a:rPr lang="en-US" altLang="zh-CN" sz="1200" dirty="0" smtClean="0">
                <a:latin typeface="Arial" pitchFamily="34" charset="0"/>
                <a:ea typeface="Arial Unicode MS" panose="020B0604020202020204" pitchFamily="34" charset="-122"/>
                <a:cs typeface="Arial" pitchFamily="34" charset="0"/>
              </a:rPr>
              <a:t>Requirements</a:t>
            </a:r>
            <a:endParaRPr lang="zh-CN" altLang="en-US" sz="1200" dirty="0">
              <a:latin typeface="Arial" pitchFamily="34" charset="0"/>
              <a:ea typeface="微软雅黑" pitchFamily="34" charset="-122"/>
              <a:cs typeface="Arial" pitchFamily="34" charset="0"/>
            </a:endParaRPr>
          </a:p>
        </p:txBody>
      </p:sp>
      <p:sp>
        <p:nvSpPr>
          <p:cNvPr id="107" name="Rectangle 142"/>
          <p:cNvSpPr>
            <a:spLocks noChangeArrowheads="1"/>
          </p:cNvSpPr>
          <p:nvPr/>
        </p:nvSpPr>
        <p:spPr bwMode="auto">
          <a:xfrm>
            <a:off x="500699" y="1491123"/>
            <a:ext cx="1671002" cy="307777"/>
          </a:xfrm>
          <a:prstGeom prst="rect">
            <a:avLst/>
          </a:prstGeom>
          <a:noFill/>
          <a:ln w="9525">
            <a:noFill/>
            <a:miter lim="800000"/>
            <a:headEnd/>
            <a:tailEnd/>
          </a:ln>
        </p:spPr>
        <p:txBody>
          <a:bodyPr wrap="square">
            <a:spAutoFit/>
          </a:bodyPr>
          <a:lstStyle/>
          <a:p>
            <a:pPr marL="90000" indent="-90000"/>
            <a:r>
              <a:rPr lang="en-US" altLang="zh-CN" sz="1400" b="1" dirty="0">
                <a:solidFill>
                  <a:srgbClr val="FFC000"/>
                </a:solidFill>
                <a:latin typeface="Arial" pitchFamily="34" charset="0"/>
                <a:ea typeface="Arial Unicode MS" pitchFamily="34" charset="-122"/>
                <a:cs typeface="Arial" pitchFamily="34" charset="0"/>
              </a:rPr>
              <a:t> </a:t>
            </a:r>
            <a:r>
              <a:rPr kumimoji="1" lang="en-US" altLang="zh-CN" sz="1400" b="1" dirty="0" smtClean="0">
                <a:gradFill>
                  <a:gsLst>
                    <a:gs pos="49000">
                      <a:prstClr val="white"/>
                    </a:gs>
                    <a:gs pos="100000">
                      <a:prstClr val="white">
                        <a:lumMod val="65000"/>
                      </a:prstClr>
                    </a:gs>
                  </a:gsLst>
                  <a:lin ang="5400000" scaled="1"/>
                </a:gradFill>
                <a:effectLst>
                  <a:outerShdw blurRad="38100" dist="38100" dir="2700000" algn="tl">
                    <a:srgbClr val="000000">
                      <a:alpha val="43137"/>
                    </a:srgbClr>
                  </a:outerShdw>
                </a:effectLst>
                <a:latin typeface="Arial" pitchFamily="34" charset="0"/>
                <a:ea typeface="微软雅黑" pitchFamily="34" charset="-122"/>
                <a:cs typeface="Arial" pitchFamily="34" charset="0"/>
                <a:sym typeface="Huawei Script Regular" charset="0"/>
              </a:rPr>
              <a:t>Customer Value     </a:t>
            </a:r>
            <a:endParaRPr kumimoji="1" lang="en-US" altLang="zh-CN" sz="1400" b="1" dirty="0">
              <a:gradFill>
                <a:gsLst>
                  <a:gs pos="49000">
                    <a:prstClr val="white"/>
                  </a:gs>
                  <a:gs pos="100000">
                    <a:prstClr val="white">
                      <a:lumMod val="65000"/>
                    </a:prstClr>
                  </a:gs>
                </a:gsLst>
                <a:lin ang="5400000" scaled="1"/>
              </a:gradFill>
              <a:effectLst>
                <a:outerShdw blurRad="38100" dist="38100" dir="2700000" algn="tl">
                  <a:srgbClr val="000000">
                    <a:alpha val="43137"/>
                  </a:srgbClr>
                </a:outerShdw>
              </a:effectLst>
              <a:latin typeface="Arial" pitchFamily="34" charset="0"/>
              <a:ea typeface="微软雅黑" pitchFamily="34" charset="-122"/>
              <a:cs typeface="Arial" pitchFamily="34" charset="0"/>
              <a:sym typeface="Huawei Script Regular" charset="0"/>
            </a:endParaRPr>
          </a:p>
        </p:txBody>
      </p:sp>
      <p:grpSp>
        <p:nvGrpSpPr>
          <p:cNvPr id="4" name="组合 248"/>
          <p:cNvGrpSpPr/>
          <p:nvPr/>
        </p:nvGrpSpPr>
        <p:grpSpPr bwMode="auto">
          <a:xfrm>
            <a:off x="1088536" y="2023751"/>
            <a:ext cx="442717" cy="500229"/>
            <a:chOff x="12185650" y="4108450"/>
            <a:chExt cx="365125" cy="412750"/>
          </a:xfrm>
          <a:solidFill>
            <a:schemeClr val="bg1"/>
          </a:solidFill>
        </p:grpSpPr>
        <p:sp>
          <p:nvSpPr>
            <p:cNvPr id="109" name="Freeform 304"/>
            <p:cNvSpPr>
              <a:spLocks/>
            </p:cNvSpPr>
            <p:nvPr/>
          </p:nvSpPr>
          <p:spPr bwMode="auto">
            <a:xfrm>
              <a:off x="12185650" y="4108450"/>
              <a:ext cx="171450" cy="171450"/>
            </a:xfrm>
            <a:custGeom>
              <a:avLst/>
              <a:gdLst/>
              <a:ahLst/>
              <a:cxnLst>
                <a:cxn ang="0">
                  <a:pos x="32" y="0"/>
                </a:cxn>
                <a:cxn ang="0">
                  <a:pos x="94" y="62"/>
                </a:cxn>
                <a:cxn ang="0">
                  <a:pos x="108" y="108"/>
                </a:cxn>
                <a:cxn ang="0">
                  <a:pos x="62" y="94"/>
                </a:cxn>
                <a:cxn ang="0">
                  <a:pos x="0" y="32"/>
                </a:cxn>
                <a:cxn ang="0">
                  <a:pos x="32" y="0"/>
                </a:cxn>
              </a:cxnLst>
              <a:rect l="0" t="0" r="r" b="b"/>
              <a:pathLst>
                <a:path w="108" h="108">
                  <a:moveTo>
                    <a:pt x="32" y="0"/>
                  </a:moveTo>
                  <a:lnTo>
                    <a:pt x="94" y="62"/>
                  </a:lnTo>
                  <a:lnTo>
                    <a:pt x="108" y="108"/>
                  </a:lnTo>
                  <a:lnTo>
                    <a:pt x="62" y="94"/>
                  </a:lnTo>
                  <a:lnTo>
                    <a:pt x="0" y="32"/>
                  </a:lnTo>
                  <a:lnTo>
                    <a:pt x="32" y="0"/>
                  </a:lnTo>
                  <a:close/>
                </a:path>
              </a:pathLst>
            </a:custGeom>
            <a:grpFill/>
            <a:ln w="9525">
              <a:noFill/>
              <a:round/>
              <a:headEnd/>
              <a:tailEnd/>
            </a:ln>
          </p:spPr>
          <p:txBody>
            <a:bodyPr/>
            <a:lstStyle/>
            <a:p>
              <a:pPr defTabSz="1827343" fontAlgn="auto">
                <a:spcBef>
                  <a:spcPts val="0"/>
                </a:spcBef>
                <a:spcAft>
                  <a:spcPts val="0"/>
                </a:spcAft>
                <a:defRPr/>
              </a:pPr>
              <a:endParaRPr lang="zh-CN" altLang="en-US" sz="1400">
                <a:latin typeface="Arial" pitchFamily="34" charset="0"/>
                <a:ea typeface="+mn-ea"/>
                <a:cs typeface="Arial" pitchFamily="34" charset="0"/>
              </a:endParaRPr>
            </a:p>
          </p:txBody>
        </p:sp>
        <p:sp>
          <p:nvSpPr>
            <p:cNvPr id="110" name="Freeform 305"/>
            <p:cNvSpPr>
              <a:spLocks/>
            </p:cNvSpPr>
            <p:nvPr/>
          </p:nvSpPr>
          <p:spPr bwMode="auto">
            <a:xfrm>
              <a:off x="12287250" y="4210050"/>
              <a:ext cx="60325" cy="60325"/>
            </a:xfrm>
            <a:custGeom>
              <a:avLst/>
              <a:gdLst/>
              <a:ahLst/>
              <a:cxnLst>
                <a:cxn ang="0">
                  <a:pos x="30" y="0"/>
                </a:cxn>
                <a:cxn ang="0">
                  <a:pos x="38" y="24"/>
                </a:cxn>
                <a:cxn ang="0">
                  <a:pos x="26" y="38"/>
                </a:cxn>
                <a:cxn ang="0">
                  <a:pos x="0" y="30"/>
                </a:cxn>
                <a:cxn ang="0">
                  <a:pos x="30" y="0"/>
                </a:cxn>
                <a:cxn ang="0">
                  <a:pos x="30" y="0"/>
                </a:cxn>
              </a:cxnLst>
              <a:rect l="0" t="0" r="r" b="b"/>
              <a:pathLst>
                <a:path w="38" h="38">
                  <a:moveTo>
                    <a:pt x="30" y="0"/>
                  </a:moveTo>
                  <a:lnTo>
                    <a:pt x="38" y="24"/>
                  </a:lnTo>
                  <a:lnTo>
                    <a:pt x="26" y="38"/>
                  </a:lnTo>
                  <a:lnTo>
                    <a:pt x="0" y="30"/>
                  </a:lnTo>
                  <a:lnTo>
                    <a:pt x="30" y="0"/>
                  </a:lnTo>
                  <a:lnTo>
                    <a:pt x="30" y="0"/>
                  </a:lnTo>
                  <a:close/>
                </a:path>
              </a:pathLst>
            </a:custGeom>
            <a:grpFill/>
            <a:ln w="9525">
              <a:noFill/>
              <a:round/>
              <a:headEnd/>
              <a:tailEnd/>
            </a:ln>
          </p:spPr>
          <p:txBody>
            <a:bodyPr/>
            <a:lstStyle/>
            <a:p>
              <a:pPr defTabSz="1827343" fontAlgn="auto">
                <a:spcBef>
                  <a:spcPts val="0"/>
                </a:spcBef>
                <a:spcAft>
                  <a:spcPts val="0"/>
                </a:spcAft>
                <a:defRPr/>
              </a:pPr>
              <a:endParaRPr lang="zh-CN" altLang="en-US" sz="1400">
                <a:latin typeface="Arial" pitchFamily="34" charset="0"/>
                <a:ea typeface="+mn-ea"/>
                <a:cs typeface="Arial" pitchFamily="34" charset="0"/>
              </a:endParaRPr>
            </a:p>
          </p:txBody>
        </p:sp>
        <p:sp>
          <p:nvSpPr>
            <p:cNvPr id="111" name="Freeform 306"/>
            <p:cNvSpPr>
              <a:spLocks noEditPoints="1"/>
            </p:cNvSpPr>
            <p:nvPr/>
          </p:nvSpPr>
          <p:spPr bwMode="auto">
            <a:xfrm>
              <a:off x="12236450" y="4133850"/>
              <a:ext cx="314325" cy="387350"/>
            </a:xfrm>
            <a:custGeom>
              <a:avLst/>
              <a:gdLst/>
              <a:ahLst/>
              <a:cxnLst>
                <a:cxn ang="0">
                  <a:pos x="164" y="78"/>
                </a:cxn>
                <a:cxn ang="0">
                  <a:pos x="78" y="68"/>
                </a:cxn>
                <a:cxn ang="0">
                  <a:pos x="198" y="132"/>
                </a:cxn>
                <a:cxn ang="0">
                  <a:pos x="198" y="24"/>
                </a:cxn>
                <a:cxn ang="0">
                  <a:pos x="190" y="8"/>
                </a:cxn>
                <a:cxn ang="0">
                  <a:pos x="174" y="0"/>
                </a:cxn>
                <a:cxn ang="0">
                  <a:pos x="102" y="0"/>
                </a:cxn>
                <a:cxn ang="0">
                  <a:pos x="50" y="18"/>
                </a:cxn>
                <a:cxn ang="0">
                  <a:pos x="102" y="18"/>
                </a:cxn>
                <a:cxn ang="0">
                  <a:pos x="174" y="18"/>
                </a:cxn>
                <a:cxn ang="0">
                  <a:pos x="180" y="24"/>
                </a:cxn>
                <a:cxn ang="0">
                  <a:pos x="108" y="132"/>
                </a:cxn>
                <a:cxn ang="0">
                  <a:pos x="98" y="132"/>
                </a:cxn>
                <a:cxn ang="0">
                  <a:pos x="86" y="146"/>
                </a:cxn>
                <a:cxn ang="0">
                  <a:pos x="84" y="228"/>
                </a:cxn>
                <a:cxn ang="0">
                  <a:pos x="22" y="228"/>
                </a:cxn>
                <a:cxn ang="0">
                  <a:pos x="16" y="222"/>
                </a:cxn>
                <a:cxn ang="0">
                  <a:pos x="16" y="152"/>
                </a:cxn>
                <a:cxn ang="0">
                  <a:pos x="0" y="90"/>
                </a:cxn>
                <a:cxn ang="0">
                  <a:pos x="0" y="152"/>
                </a:cxn>
                <a:cxn ang="0">
                  <a:pos x="0" y="222"/>
                </a:cxn>
                <a:cxn ang="0">
                  <a:pos x="6" y="238"/>
                </a:cxn>
                <a:cxn ang="0">
                  <a:pos x="22" y="244"/>
                </a:cxn>
                <a:cxn ang="0">
                  <a:pos x="84" y="244"/>
                </a:cxn>
                <a:cxn ang="0">
                  <a:pos x="198" y="132"/>
                </a:cxn>
                <a:cxn ang="0">
                  <a:pos x="198" y="132"/>
                </a:cxn>
                <a:cxn ang="0">
                  <a:pos x="198" y="132"/>
                </a:cxn>
                <a:cxn ang="0">
                  <a:pos x="102" y="214"/>
                </a:cxn>
                <a:cxn ang="0">
                  <a:pos x="102" y="154"/>
                </a:cxn>
                <a:cxn ang="0">
                  <a:pos x="108" y="148"/>
                </a:cxn>
                <a:cxn ang="0">
                  <a:pos x="102" y="214"/>
                </a:cxn>
                <a:cxn ang="0">
                  <a:pos x="78" y="38"/>
                </a:cxn>
                <a:cxn ang="0">
                  <a:pos x="164" y="50"/>
                </a:cxn>
                <a:cxn ang="0">
                  <a:pos x="78" y="108"/>
                </a:cxn>
                <a:cxn ang="0">
                  <a:pos x="164" y="98"/>
                </a:cxn>
                <a:cxn ang="0">
                  <a:pos x="78" y="108"/>
                </a:cxn>
              </a:cxnLst>
              <a:rect l="0" t="0" r="r" b="b"/>
              <a:pathLst>
                <a:path w="198" h="244">
                  <a:moveTo>
                    <a:pt x="78" y="78"/>
                  </a:moveTo>
                  <a:lnTo>
                    <a:pt x="164" y="78"/>
                  </a:lnTo>
                  <a:lnTo>
                    <a:pt x="164" y="68"/>
                  </a:lnTo>
                  <a:lnTo>
                    <a:pt x="78" y="68"/>
                  </a:lnTo>
                  <a:lnTo>
                    <a:pt x="78" y="78"/>
                  </a:lnTo>
                  <a:close/>
                  <a:moveTo>
                    <a:pt x="198" y="132"/>
                  </a:moveTo>
                  <a:lnTo>
                    <a:pt x="198" y="24"/>
                  </a:lnTo>
                  <a:lnTo>
                    <a:pt x="198" y="24"/>
                  </a:lnTo>
                  <a:lnTo>
                    <a:pt x="196" y="14"/>
                  </a:lnTo>
                  <a:lnTo>
                    <a:pt x="190" y="8"/>
                  </a:lnTo>
                  <a:lnTo>
                    <a:pt x="184" y="2"/>
                  </a:lnTo>
                  <a:lnTo>
                    <a:pt x="174" y="0"/>
                  </a:lnTo>
                  <a:lnTo>
                    <a:pt x="102" y="0"/>
                  </a:lnTo>
                  <a:lnTo>
                    <a:pt x="102" y="0"/>
                  </a:lnTo>
                  <a:lnTo>
                    <a:pt x="50" y="0"/>
                  </a:lnTo>
                  <a:lnTo>
                    <a:pt x="50" y="18"/>
                  </a:lnTo>
                  <a:lnTo>
                    <a:pt x="102" y="18"/>
                  </a:lnTo>
                  <a:lnTo>
                    <a:pt x="102" y="18"/>
                  </a:lnTo>
                  <a:lnTo>
                    <a:pt x="174" y="18"/>
                  </a:lnTo>
                  <a:lnTo>
                    <a:pt x="174" y="18"/>
                  </a:lnTo>
                  <a:lnTo>
                    <a:pt x="178" y="20"/>
                  </a:lnTo>
                  <a:lnTo>
                    <a:pt x="180" y="24"/>
                  </a:lnTo>
                  <a:lnTo>
                    <a:pt x="180" y="132"/>
                  </a:lnTo>
                  <a:lnTo>
                    <a:pt x="108" y="132"/>
                  </a:lnTo>
                  <a:lnTo>
                    <a:pt x="108" y="132"/>
                  </a:lnTo>
                  <a:lnTo>
                    <a:pt x="98" y="132"/>
                  </a:lnTo>
                  <a:lnTo>
                    <a:pt x="92" y="138"/>
                  </a:lnTo>
                  <a:lnTo>
                    <a:pt x="86" y="146"/>
                  </a:lnTo>
                  <a:lnTo>
                    <a:pt x="84" y="154"/>
                  </a:lnTo>
                  <a:lnTo>
                    <a:pt x="84" y="228"/>
                  </a:lnTo>
                  <a:lnTo>
                    <a:pt x="22" y="228"/>
                  </a:lnTo>
                  <a:lnTo>
                    <a:pt x="22" y="228"/>
                  </a:lnTo>
                  <a:lnTo>
                    <a:pt x="18" y="226"/>
                  </a:lnTo>
                  <a:lnTo>
                    <a:pt x="16" y="222"/>
                  </a:lnTo>
                  <a:lnTo>
                    <a:pt x="16" y="152"/>
                  </a:lnTo>
                  <a:lnTo>
                    <a:pt x="16" y="152"/>
                  </a:lnTo>
                  <a:lnTo>
                    <a:pt x="16" y="90"/>
                  </a:lnTo>
                  <a:lnTo>
                    <a:pt x="0" y="90"/>
                  </a:lnTo>
                  <a:lnTo>
                    <a:pt x="0" y="152"/>
                  </a:lnTo>
                  <a:lnTo>
                    <a:pt x="0" y="152"/>
                  </a:lnTo>
                  <a:lnTo>
                    <a:pt x="0" y="222"/>
                  </a:lnTo>
                  <a:lnTo>
                    <a:pt x="0" y="222"/>
                  </a:lnTo>
                  <a:lnTo>
                    <a:pt x="2" y="230"/>
                  </a:lnTo>
                  <a:lnTo>
                    <a:pt x="6" y="238"/>
                  </a:lnTo>
                  <a:lnTo>
                    <a:pt x="14" y="244"/>
                  </a:lnTo>
                  <a:lnTo>
                    <a:pt x="22" y="244"/>
                  </a:lnTo>
                  <a:lnTo>
                    <a:pt x="84" y="244"/>
                  </a:lnTo>
                  <a:lnTo>
                    <a:pt x="84" y="244"/>
                  </a:lnTo>
                  <a:lnTo>
                    <a:pt x="84" y="244"/>
                  </a:lnTo>
                  <a:lnTo>
                    <a:pt x="198" y="132"/>
                  </a:lnTo>
                  <a:lnTo>
                    <a:pt x="198" y="132"/>
                  </a:lnTo>
                  <a:lnTo>
                    <a:pt x="198" y="132"/>
                  </a:lnTo>
                  <a:lnTo>
                    <a:pt x="198" y="132"/>
                  </a:lnTo>
                  <a:lnTo>
                    <a:pt x="198" y="132"/>
                  </a:lnTo>
                  <a:lnTo>
                    <a:pt x="198" y="132"/>
                  </a:lnTo>
                  <a:close/>
                  <a:moveTo>
                    <a:pt x="102" y="214"/>
                  </a:moveTo>
                  <a:lnTo>
                    <a:pt x="102" y="154"/>
                  </a:lnTo>
                  <a:lnTo>
                    <a:pt x="102" y="154"/>
                  </a:lnTo>
                  <a:lnTo>
                    <a:pt x="104" y="150"/>
                  </a:lnTo>
                  <a:lnTo>
                    <a:pt x="108" y="148"/>
                  </a:lnTo>
                  <a:lnTo>
                    <a:pt x="168" y="148"/>
                  </a:lnTo>
                  <a:lnTo>
                    <a:pt x="102" y="214"/>
                  </a:lnTo>
                  <a:close/>
                  <a:moveTo>
                    <a:pt x="164" y="38"/>
                  </a:moveTo>
                  <a:lnTo>
                    <a:pt x="78" y="38"/>
                  </a:lnTo>
                  <a:lnTo>
                    <a:pt x="78" y="50"/>
                  </a:lnTo>
                  <a:lnTo>
                    <a:pt x="164" y="50"/>
                  </a:lnTo>
                  <a:lnTo>
                    <a:pt x="164" y="38"/>
                  </a:lnTo>
                  <a:close/>
                  <a:moveTo>
                    <a:pt x="78" y="108"/>
                  </a:moveTo>
                  <a:lnTo>
                    <a:pt x="164" y="108"/>
                  </a:lnTo>
                  <a:lnTo>
                    <a:pt x="164" y="98"/>
                  </a:lnTo>
                  <a:lnTo>
                    <a:pt x="78" y="98"/>
                  </a:lnTo>
                  <a:lnTo>
                    <a:pt x="78" y="108"/>
                  </a:lnTo>
                  <a:close/>
                </a:path>
              </a:pathLst>
            </a:custGeom>
            <a:grpFill/>
            <a:ln w="9525">
              <a:noFill/>
              <a:round/>
              <a:headEnd/>
              <a:tailEnd/>
            </a:ln>
          </p:spPr>
          <p:txBody>
            <a:bodyPr/>
            <a:lstStyle/>
            <a:p>
              <a:pPr defTabSz="1827343" fontAlgn="auto">
                <a:spcBef>
                  <a:spcPts val="0"/>
                </a:spcBef>
                <a:spcAft>
                  <a:spcPts val="0"/>
                </a:spcAft>
                <a:defRPr/>
              </a:pPr>
              <a:endParaRPr lang="zh-CN" altLang="en-US" sz="1400">
                <a:latin typeface="Arial" pitchFamily="34" charset="0"/>
                <a:ea typeface="+mn-ea"/>
                <a:cs typeface="Arial" pitchFamily="34" charset="0"/>
              </a:endParaRPr>
            </a:p>
          </p:txBody>
        </p:sp>
      </p:grpSp>
      <p:sp>
        <p:nvSpPr>
          <p:cNvPr id="112" name="Rectangle 142"/>
          <p:cNvSpPr>
            <a:spLocks noChangeArrowheads="1"/>
          </p:cNvSpPr>
          <p:nvPr/>
        </p:nvSpPr>
        <p:spPr bwMode="auto">
          <a:xfrm>
            <a:off x="3031409" y="1478423"/>
            <a:ext cx="2154251" cy="307777"/>
          </a:xfrm>
          <a:prstGeom prst="rect">
            <a:avLst/>
          </a:prstGeom>
          <a:noFill/>
          <a:ln w="9525">
            <a:noFill/>
            <a:miter lim="800000"/>
            <a:headEnd/>
            <a:tailEnd/>
          </a:ln>
        </p:spPr>
        <p:txBody>
          <a:bodyPr wrap="square">
            <a:spAutoFit/>
          </a:bodyPr>
          <a:lstStyle/>
          <a:p>
            <a:pPr marL="90000" indent="-90000"/>
            <a:r>
              <a:rPr kumimoji="1" lang="en-US" altLang="zh-CN" sz="1400" b="1" dirty="0" smtClean="0">
                <a:gradFill>
                  <a:gsLst>
                    <a:gs pos="49000">
                      <a:prstClr val="white"/>
                    </a:gs>
                    <a:gs pos="100000">
                      <a:prstClr val="white">
                        <a:lumMod val="65000"/>
                      </a:prstClr>
                    </a:gs>
                  </a:gsLst>
                  <a:lin ang="5400000" scaled="1"/>
                </a:gradFill>
                <a:effectLst>
                  <a:outerShdw blurRad="38100" dist="38100" dir="2700000" algn="tl">
                    <a:srgbClr val="000000">
                      <a:alpha val="43137"/>
                    </a:srgbClr>
                  </a:outerShdw>
                </a:effectLst>
                <a:latin typeface="Arial" pitchFamily="34" charset="0"/>
                <a:ea typeface="微软雅黑" pitchFamily="34" charset="-122"/>
                <a:cs typeface="Arial" pitchFamily="34" charset="0"/>
                <a:sym typeface="Huawei Script Regular" charset="0"/>
              </a:rPr>
              <a:t>Applications    </a:t>
            </a:r>
            <a:endParaRPr kumimoji="1" lang="en-US" altLang="zh-CN" sz="1400" b="1" dirty="0">
              <a:gradFill>
                <a:gsLst>
                  <a:gs pos="49000">
                    <a:prstClr val="white"/>
                  </a:gs>
                  <a:gs pos="100000">
                    <a:prstClr val="white">
                      <a:lumMod val="65000"/>
                    </a:prstClr>
                  </a:gs>
                </a:gsLst>
                <a:lin ang="5400000" scaled="1"/>
              </a:gradFill>
              <a:effectLst>
                <a:outerShdw blurRad="38100" dist="38100" dir="2700000" algn="tl">
                  <a:srgbClr val="000000">
                    <a:alpha val="43137"/>
                  </a:srgbClr>
                </a:outerShdw>
              </a:effectLst>
              <a:latin typeface="Arial" pitchFamily="34" charset="0"/>
              <a:ea typeface="微软雅黑" pitchFamily="34" charset="-122"/>
              <a:cs typeface="Arial" pitchFamily="34" charset="0"/>
              <a:sym typeface="Huawei Script Regular" charset="0"/>
            </a:endParaRPr>
          </a:p>
        </p:txBody>
      </p:sp>
      <p:sp>
        <p:nvSpPr>
          <p:cNvPr id="113" name="Rounded Rectangle 3"/>
          <p:cNvSpPr/>
          <p:nvPr/>
        </p:nvSpPr>
        <p:spPr bwMode="auto">
          <a:xfrm rot="5400000">
            <a:off x="3344312" y="2245063"/>
            <a:ext cx="658716" cy="1571830"/>
          </a:xfrm>
          <a:prstGeom prst="roundRect">
            <a:avLst>
              <a:gd name="adj" fmla="val 0"/>
            </a:avLst>
          </a:prstGeom>
          <a:noFill/>
          <a:ln>
            <a:noFill/>
          </a:ln>
          <a:effectLst>
            <a:outerShdw blurRad="40000" dist="23000" dir="102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vert="vert270" anchor="ctr"/>
          <a:lstStyle/>
          <a:p>
            <a:pPr algn="ctr" defTabSz="1827343" fontAlgn="auto">
              <a:spcBef>
                <a:spcPts val="0"/>
              </a:spcBef>
              <a:spcAft>
                <a:spcPts val="0"/>
              </a:spcAft>
              <a:defRPr/>
            </a:pPr>
            <a:r>
              <a:rPr lang="en-US" altLang="zh-CN" sz="1200" dirty="0">
                <a:latin typeface="Arial" pitchFamily="34" charset="0"/>
                <a:ea typeface="Arial Unicode MS" panose="020B0604020202020204" pitchFamily="34" charset="-122"/>
                <a:cs typeface="Arial" pitchFamily="34" charset="0"/>
              </a:rPr>
              <a:t>Industrial </a:t>
            </a:r>
            <a:r>
              <a:rPr lang="en-US" altLang="zh-CN" sz="1200" dirty="0" smtClean="0">
                <a:latin typeface="Arial" pitchFamily="34" charset="0"/>
                <a:ea typeface="Arial Unicode MS" panose="020B0604020202020204" pitchFamily="34" charset="-122"/>
                <a:cs typeface="Arial" pitchFamily="34" charset="0"/>
              </a:rPr>
              <a:t>Applications</a:t>
            </a:r>
            <a:endParaRPr lang="zh-CN" altLang="en-US" sz="1200" dirty="0">
              <a:latin typeface="Arial" pitchFamily="34" charset="0"/>
              <a:ea typeface="Arial Unicode MS" panose="020B0604020202020204" pitchFamily="34" charset="-122"/>
              <a:cs typeface="Arial" pitchFamily="34" charset="0"/>
            </a:endParaRPr>
          </a:p>
          <a:p>
            <a:pPr algn="ctr" defTabSz="1827343" fontAlgn="auto">
              <a:spcBef>
                <a:spcPts val="0"/>
              </a:spcBef>
              <a:spcAft>
                <a:spcPts val="0"/>
              </a:spcAft>
              <a:defRPr/>
            </a:pPr>
            <a:r>
              <a:rPr lang="en-US" altLang="zh-CN" sz="1200" dirty="0">
                <a:latin typeface="Arial" pitchFamily="34" charset="0"/>
                <a:ea typeface="Arial Unicode MS" panose="020B0604020202020204" pitchFamily="34" charset="-122"/>
                <a:cs typeface="Arial" pitchFamily="34" charset="0"/>
              </a:rPr>
              <a:t>(e.g. </a:t>
            </a:r>
            <a:r>
              <a:rPr lang="en-US" altLang="zh-CN" sz="1200" dirty="0" smtClean="0">
                <a:latin typeface="Arial" pitchFamily="34" charset="0"/>
                <a:ea typeface="Arial Unicode MS" panose="020B0604020202020204" pitchFamily="34" charset="-122"/>
                <a:cs typeface="Arial" pitchFamily="34" charset="0"/>
              </a:rPr>
              <a:t>Telemedicine, Distance Education )</a:t>
            </a:r>
            <a:endParaRPr lang="en-US" altLang="zh-CN" sz="1200" dirty="0">
              <a:latin typeface="Arial" pitchFamily="34" charset="0"/>
              <a:ea typeface="Arial Unicode MS" panose="020B0604020202020204" pitchFamily="34" charset="-122"/>
              <a:cs typeface="Arial" pitchFamily="34" charset="0"/>
            </a:endParaRPr>
          </a:p>
        </p:txBody>
      </p:sp>
      <p:sp>
        <p:nvSpPr>
          <p:cNvPr id="114" name="Freeform 14"/>
          <p:cNvSpPr>
            <a:spLocks noEditPoints="1"/>
          </p:cNvSpPr>
          <p:nvPr/>
        </p:nvSpPr>
        <p:spPr bwMode="auto">
          <a:xfrm>
            <a:off x="3368075" y="2019071"/>
            <a:ext cx="628889" cy="509588"/>
          </a:xfrm>
          <a:custGeom>
            <a:avLst/>
            <a:gdLst>
              <a:gd name="T0" fmla="*/ 2147483647 w 586"/>
              <a:gd name="T1" fmla="*/ 2147483647 h 488"/>
              <a:gd name="T2" fmla="*/ 2147483647 w 586"/>
              <a:gd name="T3" fmla="*/ 2147483647 h 488"/>
              <a:gd name="T4" fmla="*/ 2147483647 w 586"/>
              <a:gd name="T5" fmla="*/ 2147483647 h 488"/>
              <a:gd name="T6" fmla="*/ 2147483647 w 586"/>
              <a:gd name="T7" fmla="*/ 2147483647 h 488"/>
              <a:gd name="T8" fmla="*/ 2147483647 w 586"/>
              <a:gd name="T9" fmla="*/ 2147483647 h 488"/>
              <a:gd name="T10" fmla="*/ 2147483647 w 586"/>
              <a:gd name="T11" fmla="*/ 2147483647 h 488"/>
              <a:gd name="T12" fmla="*/ 2147483647 w 586"/>
              <a:gd name="T13" fmla="*/ 2147483647 h 488"/>
              <a:gd name="T14" fmla="*/ 2147483647 w 586"/>
              <a:gd name="T15" fmla="*/ 2147483647 h 488"/>
              <a:gd name="T16" fmla="*/ 2147483647 w 586"/>
              <a:gd name="T17" fmla="*/ 2147483647 h 488"/>
              <a:gd name="T18" fmla="*/ 2147483647 w 586"/>
              <a:gd name="T19" fmla="*/ 2147483647 h 488"/>
              <a:gd name="T20" fmla="*/ 2147483647 w 586"/>
              <a:gd name="T21" fmla="*/ 2147483647 h 488"/>
              <a:gd name="T22" fmla="*/ 2147483647 w 586"/>
              <a:gd name="T23" fmla="*/ 2147483647 h 488"/>
              <a:gd name="T24" fmla="*/ 2147483647 w 586"/>
              <a:gd name="T25" fmla="*/ 2147483647 h 488"/>
              <a:gd name="T26" fmla="*/ 2147483647 w 586"/>
              <a:gd name="T27" fmla="*/ 2147483647 h 488"/>
              <a:gd name="T28" fmla="*/ 2147483647 w 586"/>
              <a:gd name="T29" fmla="*/ 2147483647 h 488"/>
              <a:gd name="T30" fmla="*/ 2147483647 w 586"/>
              <a:gd name="T31" fmla="*/ 2147483647 h 488"/>
              <a:gd name="T32" fmla="*/ 2147483647 w 586"/>
              <a:gd name="T33" fmla="*/ 2147483647 h 488"/>
              <a:gd name="T34" fmla="*/ 2147483647 w 586"/>
              <a:gd name="T35" fmla="*/ 2147483647 h 488"/>
              <a:gd name="T36" fmla="*/ 2147483647 w 586"/>
              <a:gd name="T37" fmla="*/ 2147483647 h 488"/>
              <a:gd name="T38" fmla="*/ 2147483647 w 586"/>
              <a:gd name="T39" fmla="*/ 2147483647 h 488"/>
              <a:gd name="T40" fmla="*/ 2147483647 w 586"/>
              <a:gd name="T41" fmla="*/ 2147483647 h 488"/>
              <a:gd name="T42" fmla="*/ 0 w 586"/>
              <a:gd name="T43" fmla="*/ 2147483647 h 488"/>
              <a:gd name="T44" fmla="*/ 2147483647 w 586"/>
              <a:gd name="T45" fmla="*/ 2147483647 h 488"/>
              <a:gd name="T46" fmla="*/ 2147483647 w 586"/>
              <a:gd name="T47" fmla="*/ 2147483647 h 488"/>
              <a:gd name="T48" fmla="*/ 2147483647 w 586"/>
              <a:gd name="T49" fmla="*/ 2147483647 h 488"/>
              <a:gd name="T50" fmla="*/ 2147483647 w 586"/>
              <a:gd name="T51" fmla="*/ 2147483647 h 488"/>
              <a:gd name="T52" fmla="*/ 2147483647 w 586"/>
              <a:gd name="T53" fmla="*/ 2147483647 h 488"/>
              <a:gd name="T54" fmla="*/ 2147483647 w 586"/>
              <a:gd name="T55" fmla="*/ 2147483647 h 488"/>
              <a:gd name="T56" fmla="*/ 2147483647 w 586"/>
              <a:gd name="T57" fmla="*/ 2147483647 h 488"/>
              <a:gd name="T58" fmla="*/ 2147483647 w 586"/>
              <a:gd name="T59" fmla="*/ 2147483647 h 488"/>
              <a:gd name="T60" fmla="*/ 2147483647 w 586"/>
              <a:gd name="T61" fmla="*/ 2147483647 h 488"/>
              <a:gd name="T62" fmla="*/ 2147483647 w 586"/>
              <a:gd name="T63" fmla="*/ 2147483647 h 488"/>
              <a:gd name="T64" fmla="*/ 2147483647 w 586"/>
              <a:gd name="T65" fmla="*/ 2147483647 h 488"/>
              <a:gd name="T66" fmla="*/ 2147483647 w 586"/>
              <a:gd name="T67" fmla="*/ 2147483647 h 488"/>
              <a:gd name="T68" fmla="*/ 2147483647 w 586"/>
              <a:gd name="T69" fmla="*/ 2147483647 h 488"/>
              <a:gd name="T70" fmla="*/ 2147483647 w 586"/>
              <a:gd name="T71" fmla="*/ 2147483647 h 488"/>
              <a:gd name="T72" fmla="*/ 2147483647 w 586"/>
              <a:gd name="T73" fmla="*/ 2147483647 h 488"/>
              <a:gd name="T74" fmla="*/ 2147483647 w 586"/>
              <a:gd name="T75" fmla="*/ 2147483647 h 488"/>
              <a:gd name="T76" fmla="*/ 2147483647 w 586"/>
              <a:gd name="T77" fmla="*/ 2147483647 h 488"/>
              <a:gd name="T78" fmla="*/ 2147483647 w 586"/>
              <a:gd name="T79" fmla="*/ 2147483647 h 488"/>
              <a:gd name="T80" fmla="*/ 2147483647 w 586"/>
              <a:gd name="T81" fmla="*/ 2147483647 h 488"/>
              <a:gd name="T82" fmla="*/ 2147483647 w 586"/>
              <a:gd name="T83" fmla="*/ 2147483647 h 488"/>
              <a:gd name="T84" fmla="*/ 2147483647 w 586"/>
              <a:gd name="T85" fmla="*/ 2147483647 h 488"/>
              <a:gd name="T86" fmla="*/ 2147483647 w 586"/>
              <a:gd name="T87" fmla="*/ 2147483647 h 488"/>
              <a:gd name="T88" fmla="*/ 2147483647 w 586"/>
              <a:gd name="T89" fmla="*/ 2147483647 h 488"/>
              <a:gd name="T90" fmla="*/ 2147483647 w 586"/>
              <a:gd name="T91" fmla="*/ 2147483647 h 488"/>
              <a:gd name="T92" fmla="*/ 2147483647 w 586"/>
              <a:gd name="T93" fmla="*/ 2147483647 h 488"/>
              <a:gd name="T94" fmla="*/ 2147483647 w 586"/>
              <a:gd name="T95" fmla="*/ 2147483647 h 488"/>
              <a:gd name="T96" fmla="*/ 2147483647 w 586"/>
              <a:gd name="T97" fmla="*/ 2147483647 h 488"/>
              <a:gd name="T98" fmla="*/ 2147483647 w 586"/>
              <a:gd name="T99" fmla="*/ 2147483647 h 488"/>
              <a:gd name="T100" fmla="*/ 2147483647 w 586"/>
              <a:gd name="T101" fmla="*/ 2147483647 h 488"/>
              <a:gd name="T102" fmla="*/ 2147483647 w 586"/>
              <a:gd name="T103" fmla="*/ 2147483647 h 488"/>
              <a:gd name="T104" fmla="*/ 2147483647 w 586"/>
              <a:gd name="T105" fmla="*/ 2147483647 h 488"/>
              <a:gd name="T106" fmla="*/ 2147483647 w 586"/>
              <a:gd name="T107" fmla="*/ 2147483647 h 488"/>
              <a:gd name="T108" fmla="*/ 2147483647 w 586"/>
              <a:gd name="T109" fmla="*/ 2147483647 h 488"/>
              <a:gd name="T110" fmla="*/ 2147483647 w 586"/>
              <a:gd name="T111" fmla="*/ 2147483647 h 488"/>
              <a:gd name="T112" fmla="*/ 2147483647 w 586"/>
              <a:gd name="T113" fmla="*/ 2147483647 h 48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86"/>
              <a:gd name="T172" fmla="*/ 0 h 488"/>
              <a:gd name="T173" fmla="*/ 586 w 586"/>
              <a:gd name="T174" fmla="*/ 488 h 48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86" h="488">
                <a:moveTo>
                  <a:pt x="174" y="154"/>
                </a:moveTo>
                <a:lnTo>
                  <a:pt x="378" y="154"/>
                </a:lnTo>
                <a:lnTo>
                  <a:pt x="386" y="156"/>
                </a:lnTo>
                <a:lnTo>
                  <a:pt x="392" y="160"/>
                </a:lnTo>
                <a:lnTo>
                  <a:pt x="396" y="168"/>
                </a:lnTo>
                <a:lnTo>
                  <a:pt x="398" y="176"/>
                </a:lnTo>
                <a:lnTo>
                  <a:pt x="398" y="380"/>
                </a:lnTo>
                <a:lnTo>
                  <a:pt x="396" y="388"/>
                </a:lnTo>
                <a:lnTo>
                  <a:pt x="392" y="394"/>
                </a:lnTo>
                <a:lnTo>
                  <a:pt x="386" y="398"/>
                </a:lnTo>
                <a:lnTo>
                  <a:pt x="378" y="400"/>
                </a:lnTo>
                <a:lnTo>
                  <a:pt x="174" y="400"/>
                </a:lnTo>
                <a:lnTo>
                  <a:pt x="166" y="398"/>
                </a:lnTo>
                <a:lnTo>
                  <a:pt x="160" y="394"/>
                </a:lnTo>
                <a:lnTo>
                  <a:pt x="156" y="388"/>
                </a:lnTo>
                <a:lnTo>
                  <a:pt x="154" y="380"/>
                </a:lnTo>
                <a:lnTo>
                  <a:pt x="154" y="176"/>
                </a:lnTo>
                <a:lnTo>
                  <a:pt x="156" y="168"/>
                </a:lnTo>
                <a:lnTo>
                  <a:pt x="160" y="160"/>
                </a:lnTo>
                <a:lnTo>
                  <a:pt x="166" y="156"/>
                </a:lnTo>
                <a:lnTo>
                  <a:pt x="174" y="154"/>
                </a:lnTo>
                <a:close/>
                <a:moveTo>
                  <a:pt x="416" y="200"/>
                </a:moveTo>
                <a:lnTo>
                  <a:pt x="422" y="200"/>
                </a:lnTo>
                <a:lnTo>
                  <a:pt x="430" y="200"/>
                </a:lnTo>
                <a:lnTo>
                  <a:pt x="436" y="206"/>
                </a:lnTo>
                <a:lnTo>
                  <a:pt x="440" y="212"/>
                </a:lnTo>
                <a:lnTo>
                  <a:pt x="442" y="220"/>
                </a:lnTo>
                <a:lnTo>
                  <a:pt x="442" y="424"/>
                </a:lnTo>
                <a:lnTo>
                  <a:pt x="440" y="432"/>
                </a:lnTo>
                <a:lnTo>
                  <a:pt x="436" y="438"/>
                </a:lnTo>
                <a:lnTo>
                  <a:pt x="430" y="442"/>
                </a:lnTo>
                <a:lnTo>
                  <a:pt x="422" y="444"/>
                </a:lnTo>
                <a:lnTo>
                  <a:pt x="218" y="444"/>
                </a:lnTo>
                <a:lnTo>
                  <a:pt x="210" y="442"/>
                </a:lnTo>
                <a:lnTo>
                  <a:pt x="202" y="438"/>
                </a:lnTo>
                <a:lnTo>
                  <a:pt x="198" y="432"/>
                </a:lnTo>
                <a:lnTo>
                  <a:pt x="196" y="424"/>
                </a:lnTo>
                <a:lnTo>
                  <a:pt x="196" y="418"/>
                </a:lnTo>
                <a:lnTo>
                  <a:pt x="378" y="418"/>
                </a:lnTo>
                <a:lnTo>
                  <a:pt x="386" y="418"/>
                </a:lnTo>
                <a:lnTo>
                  <a:pt x="392" y="414"/>
                </a:lnTo>
                <a:lnTo>
                  <a:pt x="400" y="412"/>
                </a:lnTo>
                <a:lnTo>
                  <a:pt x="406" y="406"/>
                </a:lnTo>
                <a:lnTo>
                  <a:pt x="410" y="400"/>
                </a:lnTo>
                <a:lnTo>
                  <a:pt x="414" y="394"/>
                </a:lnTo>
                <a:lnTo>
                  <a:pt x="416" y="388"/>
                </a:lnTo>
                <a:lnTo>
                  <a:pt x="416" y="380"/>
                </a:lnTo>
                <a:lnTo>
                  <a:pt x="416" y="200"/>
                </a:lnTo>
                <a:close/>
                <a:moveTo>
                  <a:pt x="274" y="0"/>
                </a:moveTo>
                <a:lnTo>
                  <a:pt x="274" y="0"/>
                </a:lnTo>
                <a:lnTo>
                  <a:pt x="302" y="2"/>
                </a:lnTo>
                <a:lnTo>
                  <a:pt x="328" y="8"/>
                </a:lnTo>
                <a:lnTo>
                  <a:pt x="352" y="18"/>
                </a:lnTo>
                <a:lnTo>
                  <a:pt x="376" y="30"/>
                </a:lnTo>
                <a:lnTo>
                  <a:pt x="396" y="46"/>
                </a:lnTo>
                <a:lnTo>
                  <a:pt x="414" y="66"/>
                </a:lnTo>
                <a:lnTo>
                  <a:pt x="428" y="88"/>
                </a:lnTo>
                <a:lnTo>
                  <a:pt x="440" y="110"/>
                </a:lnTo>
                <a:lnTo>
                  <a:pt x="446" y="110"/>
                </a:lnTo>
                <a:lnTo>
                  <a:pt x="462" y="112"/>
                </a:lnTo>
                <a:lnTo>
                  <a:pt x="474" y="114"/>
                </a:lnTo>
                <a:lnTo>
                  <a:pt x="488" y="116"/>
                </a:lnTo>
                <a:lnTo>
                  <a:pt x="502" y="122"/>
                </a:lnTo>
                <a:lnTo>
                  <a:pt x="514" y="128"/>
                </a:lnTo>
                <a:lnTo>
                  <a:pt x="524" y="134"/>
                </a:lnTo>
                <a:lnTo>
                  <a:pt x="536" y="142"/>
                </a:lnTo>
                <a:lnTo>
                  <a:pt x="546" y="152"/>
                </a:lnTo>
                <a:lnTo>
                  <a:pt x="554" y="162"/>
                </a:lnTo>
                <a:lnTo>
                  <a:pt x="562" y="172"/>
                </a:lnTo>
                <a:lnTo>
                  <a:pt x="570" y="184"/>
                </a:lnTo>
                <a:lnTo>
                  <a:pt x="576" y="196"/>
                </a:lnTo>
                <a:lnTo>
                  <a:pt x="580" y="208"/>
                </a:lnTo>
                <a:lnTo>
                  <a:pt x="584" y="222"/>
                </a:lnTo>
                <a:lnTo>
                  <a:pt x="586" y="236"/>
                </a:lnTo>
                <a:lnTo>
                  <a:pt x="586" y="250"/>
                </a:lnTo>
                <a:lnTo>
                  <a:pt x="584" y="272"/>
                </a:lnTo>
                <a:lnTo>
                  <a:pt x="580" y="292"/>
                </a:lnTo>
                <a:lnTo>
                  <a:pt x="572" y="310"/>
                </a:lnTo>
                <a:lnTo>
                  <a:pt x="562" y="328"/>
                </a:lnTo>
                <a:lnTo>
                  <a:pt x="550" y="342"/>
                </a:lnTo>
                <a:lnTo>
                  <a:pt x="536" y="356"/>
                </a:lnTo>
                <a:lnTo>
                  <a:pt x="520" y="368"/>
                </a:lnTo>
                <a:lnTo>
                  <a:pt x="502" y="378"/>
                </a:lnTo>
                <a:lnTo>
                  <a:pt x="502" y="264"/>
                </a:lnTo>
                <a:lnTo>
                  <a:pt x="502" y="256"/>
                </a:lnTo>
                <a:lnTo>
                  <a:pt x="500" y="250"/>
                </a:lnTo>
                <a:lnTo>
                  <a:pt x="496" y="242"/>
                </a:lnTo>
                <a:lnTo>
                  <a:pt x="492" y="236"/>
                </a:lnTo>
                <a:lnTo>
                  <a:pt x="486" y="232"/>
                </a:lnTo>
                <a:lnTo>
                  <a:pt x="480" y="228"/>
                </a:lnTo>
                <a:lnTo>
                  <a:pt x="472" y="226"/>
                </a:lnTo>
                <a:lnTo>
                  <a:pt x="464" y="226"/>
                </a:lnTo>
                <a:lnTo>
                  <a:pt x="460" y="226"/>
                </a:lnTo>
                <a:lnTo>
                  <a:pt x="460" y="220"/>
                </a:lnTo>
                <a:lnTo>
                  <a:pt x="458" y="212"/>
                </a:lnTo>
                <a:lnTo>
                  <a:pt x="456" y="204"/>
                </a:lnTo>
                <a:lnTo>
                  <a:pt x="454" y="198"/>
                </a:lnTo>
                <a:lnTo>
                  <a:pt x="448" y="192"/>
                </a:lnTo>
                <a:lnTo>
                  <a:pt x="442" y="188"/>
                </a:lnTo>
                <a:lnTo>
                  <a:pt x="436" y="184"/>
                </a:lnTo>
                <a:lnTo>
                  <a:pt x="428" y="182"/>
                </a:lnTo>
                <a:lnTo>
                  <a:pt x="422" y="182"/>
                </a:lnTo>
                <a:lnTo>
                  <a:pt x="416" y="182"/>
                </a:lnTo>
                <a:lnTo>
                  <a:pt x="416" y="176"/>
                </a:lnTo>
                <a:lnTo>
                  <a:pt x="416" y="168"/>
                </a:lnTo>
                <a:lnTo>
                  <a:pt x="414" y="160"/>
                </a:lnTo>
                <a:lnTo>
                  <a:pt x="410" y="154"/>
                </a:lnTo>
                <a:lnTo>
                  <a:pt x="406" y="148"/>
                </a:lnTo>
                <a:lnTo>
                  <a:pt x="400" y="144"/>
                </a:lnTo>
                <a:lnTo>
                  <a:pt x="392" y="140"/>
                </a:lnTo>
                <a:lnTo>
                  <a:pt x="386" y="138"/>
                </a:lnTo>
                <a:lnTo>
                  <a:pt x="378" y="136"/>
                </a:lnTo>
                <a:lnTo>
                  <a:pt x="174" y="136"/>
                </a:lnTo>
                <a:lnTo>
                  <a:pt x="166" y="138"/>
                </a:lnTo>
                <a:lnTo>
                  <a:pt x="158" y="140"/>
                </a:lnTo>
                <a:lnTo>
                  <a:pt x="152" y="144"/>
                </a:lnTo>
                <a:lnTo>
                  <a:pt x="146" y="148"/>
                </a:lnTo>
                <a:lnTo>
                  <a:pt x="142" y="154"/>
                </a:lnTo>
                <a:lnTo>
                  <a:pt x="138" y="160"/>
                </a:lnTo>
                <a:lnTo>
                  <a:pt x="136" y="168"/>
                </a:lnTo>
                <a:lnTo>
                  <a:pt x="136" y="176"/>
                </a:lnTo>
                <a:lnTo>
                  <a:pt x="136" y="380"/>
                </a:lnTo>
                <a:lnTo>
                  <a:pt x="136" y="390"/>
                </a:lnTo>
                <a:lnTo>
                  <a:pt x="116" y="390"/>
                </a:lnTo>
                <a:lnTo>
                  <a:pt x="104" y="388"/>
                </a:lnTo>
                <a:lnTo>
                  <a:pt x="92" y="388"/>
                </a:lnTo>
                <a:lnTo>
                  <a:pt x="70" y="380"/>
                </a:lnTo>
                <a:lnTo>
                  <a:pt x="50" y="370"/>
                </a:lnTo>
                <a:lnTo>
                  <a:pt x="34" y="356"/>
                </a:lnTo>
                <a:lnTo>
                  <a:pt x="20" y="338"/>
                </a:lnTo>
                <a:lnTo>
                  <a:pt x="8" y="318"/>
                </a:lnTo>
                <a:lnTo>
                  <a:pt x="2" y="296"/>
                </a:lnTo>
                <a:lnTo>
                  <a:pt x="0" y="286"/>
                </a:lnTo>
                <a:lnTo>
                  <a:pt x="0" y="274"/>
                </a:lnTo>
                <a:lnTo>
                  <a:pt x="2" y="252"/>
                </a:lnTo>
                <a:lnTo>
                  <a:pt x="6" y="232"/>
                </a:lnTo>
                <a:lnTo>
                  <a:pt x="16" y="214"/>
                </a:lnTo>
                <a:lnTo>
                  <a:pt x="28" y="198"/>
                </a:lnTo>
                <a:lnTo>
                  <a:pt x="42" y="184"/>
                </a:lnTo>
                <a:lnTo>
                  <a:pt x="58" y="172"/>
                </a:lnTo>
                <a:lnTo>
                  <a:pt x="76" y="164"/>
                </a:lnTo>
                <a:lnTo>
                  <a:pt x="96" y="158"/>
                </a:lnTo>
                <a:lnTo>
                  <a:pt x="100" y="142"/>
                </a:lnTo>
                <a:lnTo>
                  <a:pt x="104" y="126"/>
                </a:lnTo>
                <a:lnTo>
                  <a:pt x="108" y="110"/>
                </a:lnTo>
                <a:lnTo>
                  <a:pt x="116" y="96"/>
                </a:lnTo>
                <a:lnTo>
                  <a:pt x="124" y="82"/>
                </a:lnTo>
                <a:lnTo>
                  <a:pt x="132" y="68"/>
                </a:lnTo>
                <a:lnTo>
                  <a:pt x="144" y="56"/>
                </a:lnTo>
                <a:lnTo>
                  <a:pt x="154" y="46"/>
                </a:lnTo>
                <a:lnTo>
                  <a:pt x="166" y="36"/>
                </a:lnTo>
                <a:lnTo>
                  <a:pt x="180" y="26"/>
                </a:lnTo>
                <a:lnTo>
                  <a:pt x="194" y="18"/>
                </a:lnTo>
                <a:lnTo>
                  <a:pt x="210" y="12"/>
                </a:lnTo>
                <a:lnTo>
                  <a:pt x="224" y="6"/>
                </a:lnTo>
                <a:lnTo>
                  <a:pt x="240" y="2"/>
                </a:lnTo>
                <a:lnTo>
                  <a:pt x="258" y="0"/>
                </a:lnTo>
                <a:lnTo>
                  <a:pt x="274" y="0"/>
                </a:lnTo>
                <a:close/>
                <a:moveTo>
                  <a:pt x="460" y="244"/>
                </a:moveTo>
                <a:lnTo>
                  <a:pt x="464" y="244"/>
                </a:lnTo>
                <a:lnTo>
                  <a:pt x="472" y="246"/>
                </a:lnTo>
                <a:lnTo>
                  <a:pt x="478" y="250"/>
                </a:lnTo>
                <a:lnTo>
                  <a:pt x="484" y="256"/>
                </a:lnTo>
                <a:lnTo>
                  <a:pt x="484" y="264"/>
                </a:lnTo>
                <a:lnTo>
                  <a:pt x="484" y="468"/>
                </a:lnTo>
                <a:lnTo>
                  <a:pt x="484" y="476"/>
                </a:lnTo>
                <a:lnTo>
                  <a:pt x="478" y="482"/>
                </a:lnTo>
                <a:lnTo>
                  <a:pt x="472" y="486"/>
                </a:lnTo>
                <a:lnTo>
                  <a:pt x="464" y="488"/>
                </a:lnTo>
                <a:lnTo>
                  <a:pt x="260" y="488"/>
                </a:lnTo>
                <a:lnTo>
                  <a:pt x="252" y="486"/>
                </a:lnTo>
                <a:lnTo>
                  <a:pt x="246" y="482"/>
                </a:lnTo>
                <a:lnTo>
                  <a:pt x="242" y="476"/>
                </a:lnTo>
                <a:lnTo>
                  <a:pt x="240" y="468"/>
                </a:lnTo>
                <a:lnTo>
                  <a:pt x="240" y="462"/>
                </a:lnTo>
                <a:lnTo>
                  <a:pt x="422" y="462"/>
                </a:lnTo>
                <a:lnTo>
                  <a:pt x="428" y="462"/>
                </a:lnTo>
                <a:lnTo>
                  <a:pt x="436" y="460"/>
                </a:lnTo>
                <a:lnTo>
                  <a:pt x="442" y="456"/>
                </a:lnTo>
                <a:lnTo>
                  <a:pt x="448" y="450"/>
                </a:lnTo>
                <a:lnTo>
                  <a:pt x="454" y="446"/>
                </a:lnTo>
                <a:lnTo>
                  <a:pt x="456" y="438"/>
                </a:lnTo>
                <a:lnTo>
                  <a:pt x="458" y="432"/>
                </a:lnTo>
                <a:lnTo>
                  <a:pt x="460" y="424"/>
                </a:lnTo>
                <a:lnTo>
                  <a:pt x="460" y="244"/>
                </a:lnTo>
                <a:close/>
                <a:moveTo>
                  <a:pt x="234" y="306"/>
                </a:moveTo>
                <a:lnTo>
                  <a:pt x="220" y="306"/>
                </a:lnTo>
                <a:lnTo>
                  <a:pt x="214" y="288"/>
                </a:lnTo>
                <a:lnTo>
                  <a:pt x="188" y="288"/>
                </a:lnTo>
                <a:lnTo>
                  <a:pt x="182" y="306"/>
                </a:lnTo>
                <a:lnTo>
                  <a:pt x="168" y="306"/>
                </a:lnTo>
                <a:lnTo>
                  <a:pt x="194" y="226"/>
                </a:lnTo>
                <a:lnTo>
                  <a:pt x="208" y="226"/>
                </a:lnTo>
                <a:lnTo>
                  <a:pt x="234" y="306"/>
                </a:lnTo>
                <a:close/>
                <a:moveTo>
                  <a:pt x="210" y="274"/>
                </a:moveTo>
                <a:lnTo>
                  <a:pt x="200" y="244"/>
                </a:lnTo>
                <a:lnTo>
                  <a:pt x="192" y="274"/>
                </a:lnTo>
                <a:lnTo>
                  <a:pt x="210" y="274"/>
                </a:lnTo>
                <a:close/>
                <a:moveTo>
                  <a:pt x="238" y="248"/>
                </a:moveTo>
                <a:lnTo>
                  <a:pt x="250" y="248"/>
                </a:lnTo>
                <a:lnTo>
                  <a:pt x="250" y="256"/>
                </a:lnTo>
                <a:lnTo>
                  <a:pt x="252" y="252"/>
                </a:lnTo>
                <a:lnTo>
                  <a:pt x="256" y="250"/>
                </a:lnTo>
                <a:lnTo>
                  <a:pt x="260" y="248"/>
                </a:lnTo>
                <a:lnTo>
                  <a:pt x="264" y="248"/>
                </a:lnTo>
                <a:lnTo>
                  <a:pt x="272" y="248"/>
                </a:lnTo>
                <a:lnTo>
                  <a:pt x="278" y="254"/>
                </a:lnTo>
                <a:lnTo>
                  <a:pt x="282" y="264"/>
                </a:lnTo>
                <a:lnTo>
                  <a:pt x="284" y="276"/>
                </a:lnTo>
                <a:lnTo>
                  <a:pt x="282" y="290"/>
                </a:lnTo>
                <a:lnTo>
                  <a:pt x="278" y="300"/>
                </a:lnTo>
                <a:lnTo>
                  <a:pt x="272" y="306"/>
                </a:lnTo>
                <a:lnTo>
                  <a:pt x="264" y="308"/>
                </a:lnTo>
                <a:lnTo>
                  <a:pt x="256" y="306"/>
                </a:lnTo>
                <a:lnTo>
                  <a:pt x="250" y="300"/>
                </a:lnTo>
                <a:lnTo>
                  <a:pt x="250" y="328"/>
                </a:lnTo>
                <a:lnTo>
                  <a:pt x="238" y="328"/>
                </a:lnTo>
                <a:lnTo>
                  <a:pt x="238" y="248"/>
                </a:lnTo>
                <a:close/>
                <a:moveTo>
                  <a:pt x="250" y="276"/>
                </a:moveTo>
                <a:lnTo>
                  <a:pt x="250" y="276"/>
                </a:lnTo>
                <a:lnTo>
                  <a:pt x="250" y="284"/>
                </a:lnTo>
                <a:lnTo>
                  <a:pt x="254" y="290"/>
                </a:lnTo>
                <a:lnTo>
                  <a:pt x="256" y="294"/>
                </a:lnTo>
                <a:lnTo>
                  <a:pt x="260" y="296"/>
                </a:lnTo>
                <a:lnTo>
                  <a:pt x="264" y="294"/>
                </a:lnTo>
                <a:lnTo>
                  <a:pt x="268" y="292"/>
                </a:lnTo>
                <a:lnTo>
                  <a:pt x="270" y="286"/>
                </a:lnTo>
                <a:lnTo>
                  <a:pt x="272" y="278"/>
                </a:lnTo>
                <a:lnTo>
                  <a:pt x="270" y="270"/>
                </a:lnTo>
                <a:lnTo>
                  <a:pt x="268" y="264"/>
                </a:lnTo>
                <a:lnTo>
                  <a:pt x="264" y="260"/>
                </a:lnTo>
                <a:lnTo>
                  <a:pt x="260" y="260"/>
                </a:lnTo>
                <a:lnTo>
                  <a:pt x="256" y="260"/>
                </a:lnTo>
                <a:lnTo>
                  <a:pt x="254" y="264"/>
                </a:lnTo>
                <a:lnTo>
                  <a:pt x="250" y="268"/>
                </a:lnTo>
                <a:lnTo>
                  <a:pt x="250" y="276"/>
                </a:lnTo>
                <a:close/>
                <a:moveTo>
                  <a:pt x="290" y="248"/>
                </a:moveTo>
                <a:lnTo>
                  <a:pt x="302" y="248"/>
                </a:lnTo>
                <a:lnTo>
                  <a:pt x="302" y="256"/>
                </a:lnTo>
                <a:lnTo>
                  <a:pt x="304" y="252"/>
                </a:lnTo>
                <a:lnTo>
                  <a:pt x="308" y="250"/>
                </a:lnTo>
                <a:lnTo>
                  <a:pt x="312" y="248"/>
                </a:lnTo>
                <a:lnTo>
                  <a:pt x="316" y="248"/>
                </a:lnTo>
                <a:lnTo>
                  <a:pt x="324" y="248"/>
                </a:lnTo>
                <a:lnTo>
                  <a:pt x="330" y="254"/>
                </a:lnTo>
                <a:lnTo>
                  <a:pt x="336" y="264"/>
                </a:lnTo>
                <a:lnTo>
                  <a:pt x="336" y="276"/>
                </a:lnTo>
                <a:lnTo>
                  <a:pt x="336" y="290"/>
                </a:lnTo>
                <a:lnTo>
                  <a:pt x="330" y="300"/>
                </a:lnTo>
                <a:lnTo>
                  <a:pt x="324" y="306"/>
                </a:lnTo>
                <a:lnTo>
                  <a:pt x="316" y="308"/>
                </a:lnTo>
                <a:lnTo>
                  <a:pt x="310" y="306"/>
                </a:lnTo>
                <a:lnTo>
                  <a:pt x="302" y="300"/>
                </a:lnTo>
                <a:lnTo>
                  <a:pt x="302" y="328"/>
                </a:lnTo>
                <a:lnTo>
                  <a:pt x="290" y="328"/>
                </a:lnTo>
                <a:lnTo>
                  <a:pt x="290" y="248"/>
                </a:lnTo>
                <a:close/>
                <a:moveTo>
                  <a:pt x="302" y="276"/>
                </a:moveTo>
                <a:lnTo>
                  <a:pt x="302" y="276"/>
                </a:lnTo>
                <a:lnTo>
                  <a:pt x="304" y="284"/>
                </a:lnTo>
                <a:lnTo>
                  <a:pt x="306" y="290"/>
                </a:lnTo>
                <a:lnTo>
                  <a:pt x="310" y="294"/>
                </a:lnTo>
                <a:lnTo>
                  <a:pt x="314" y="296"/>
                </a:lnTo>
                <a:lnTo>
                  <a:pt x="318" y="294"/>
                </a:lnTo>
                <a:lnTo>
                  <a:pt x="320" y="292"/>
                </a:lnTo>
                <a:lnTo>
                  <a:pt x="324" y="286"/>
                </a:lnTo>
                <a:lnTo>
                  <a:pt x="324" y="278"/>
                </a:lnTo>
                <a:lnTo>
                  <a:pt x="324" y="270"/>
                </a:lnTo>
                <a:lnTo>
                  <a:pt x="320" y="264"/>
                </a:lnTo>
                <a:lnTo>
                  <a:pt x="318" y="260"/>
                </a:lnTo>
                <a:lnTo>
                  <a:pt x="314" y="260"/>
                </a:lnTo>
                <a:lnTo>
                  <a:pt x="310" y="260"/>
                </a:lnTo>
                <a:lnTo>
                  <a:pt x="306" y="264"/>
                </a:lnTo>
                <a:lnTo>
                  <a:pt x="304" y="268"/>
                </a:lnTo>
                <a:lnTo>
                  <a:pt x="302" y="276"/>
                </a:lnTo>
                <a:close/>
                <a:moveTo>
                  <a:pt x="338" y="290"/>
                </a:moveTo>
                <a:lnTo>
                  <a:pt x="352" y="288"/>
                </a:lnTo>
                <a:lnTo>
                  <a:pt x="352" y="292"/>
                </a:lnTo>
                <a:lnTo>
                  <a:pt x="354" y="294"/>
                </a:lnTo>
                <a:lnTo>
                  <a:pt x="358" y="296"/>
                </a:lnTo>
                <a:lnTo>
                  <a:pt x="362" y="296"/>
                </a:lnTo>
                <a:lnTo>
                  <a:pt x="368" y="294"/>
                </a:lnTo>
                <a:lnTo>
                  <a:pt x="370" y="292"/>
                </a:lnTo>
                <a:lnTo>
                  <a:pt x="370" y="290"/>
                </a:lnTo>
                <a:lnTo>
                  <a:pt x="370" y="288"/>
                </a:lnTo>
                <a:lnTo>
                  <a:pt x="366" y="286"/>
                </a:lnTo>
                <a:lnTo>
                  <a:pt x="352" y="282"/>
                </a:lnTo>
                <a:lnTo>
                  <a:pt x="346" y="278"/>
                </a:lnTo>
                <a:lnTo>
                  <a:pt x="342" y="272"/>
                </a:lnTo>
                <a:lnTo>
                  <a:pt x="340" y="264"/>
                </a:lnTo>
                <a:lnTo>
                  <a:pt x="342" y="258"/>
                </a:lnTo>
                <a:lnTo>
                  <a:pt x="346" y="252"/>
                </a:lnTo>
                <a:lnTo>
                  <a:pt x="352" y="248"/>
                </a:lnTo>
                <a:lnTo>
                  <a:pt x="360" y="248"/>
                </a:lnTo>
                <a:lnTo>
                  <a:pt x="368" y="248"/>
                </a:lnTo>
                <a:lnTo>
                  <a:pt x="374" y="250"/>
                </a:lnTo>
                <a:lnTo>
                  <a:pt x="380" y="256"/>
                </a:lnTo>
                <a:lnTo>
                  <a:pt x="382" y="262"/>
                </a:lnTo>
                <a:lnTo>
                  <a:pt x="370" y="266"/>
                </a:lnTo>
                <a:lnTo>
                  <a:pt x="366" y="260"/>
                </a:lnTo>
                <a:lnTo>
                  <a:pt x="360" y="258"/>
                </a:lnTo>
                <a:lnTo>
                  <a:pt x="354" y="260"/>
                </a:lnTo>
                <a:lnTo>
                  <a:pt x="352" y="262"/>
                </a:lnTo>
                <a:lnTo>
                  <a:pt x="354" y="266"/>
                </a:lnTo>
                <a:lnTo>
                  <a:pt x="366" y="270"/>
                </a:lnTo>
                <a:lnTo>
                  <a:pt x="374" y="274"/>
                </a:lnTo>
                <a:lnTo>
                  <a:pt x="380" y="278"/>
                </a:lnTo>
                <a:lnTo>
                  <a:pt x="382" y="282"/>
                </a:lnTo>
                <a:lnTo>
                  <a:pt x="384" y="288"/>
                </a:lnTo>
                <a:lnTo>
                  <a:pt x="382" y="296"/>
                </a:lnTo>
                <a:lnTo>
                  <a:pt x="378" y="302"/>
                </a:lnTo>
                <a:lnTo>
                  <a:pt x="370" y="306"/>
                </a:lnTo>
                <a:lnTo>
                  <a:pt x="362" y="308"/>
                </a:lnTo>
                <a:lnTo>
                  <a:pt x="354" y="306"/>
                </a:lnTo>
                <a:lnTo>
                  <a:pt x="346" y="304"/>
                </a:lnTo>
                <a:lnTo>
                  <a:pt x="342" y="298"/>
                </a:lnTo>
                <a:lnTo>
                  <a:pt x="338" y="290"/>
                </a:lnTo>
                <a:close/>
              </a:path>
            </a:pathLst>
          </a:custGeom>
          <a:solidFill>
            <a:schemeClr val="bg1"/>
          </a:solidFill>
          <a:ln w="9525">
            <a:noFill/>
            <a:round/>
            <a:headEnd/>
            <a:tailEnd/>
          </a:ln>
        </p:spPr>
        <p:txBody>
          <a:bodyPr/>
          <a:lstStyle/>
          <a:p>
            <a:endParaRPr lang="zh-CN" altLang="en-US">
              <a:latin typeface="Arial" pitchFamily="34" charset="0"/>
              <a:cs typeface="Arial" pitchFamily="34" charset="0"/>
            </a:endParaRPr>
          </a:p>
        </p:txBody>
      </p:sp>
      <p:sp>
        <p:nvSpPr>
          <p:cNvPr id="115" name="TextBox 5"/>
          <p:cNvSpPr txBox="1"/>
          <p:nvPr/>
        </p:nvSpPr>
        <p:spPr bwMode="auto">
          <a:xfrm>
            <a:off x="3018600" y="4036183"/>
            <a:ext cx="1439232" cy="523220"/>
          </a:xfrm>
          <a:prstGeom prst="rect">
            <a:avLst/>
          </a:prstGeom>
          <a:noFill/>
        </p:spPr>
        <p:txBody>
          <a:bodyPr wrap="square">
            <a:spAutoFit/>
          </a:bodyPr>
          <a:lstStyle/>
          <a:p>
            <a:pPr algn="ctr" defTabSz="1827343" fontAlgn="auto">
              <a:spcBef>
                <a:spcPts val="0"/>
              </a:spcBef>
              <a:spcAft>
                <a:spcPts val="600"/>
              </a:spcAft>
              <a:buClr>
                <a:schemeClr val="tx2"/>
              </a:buClr>
              <a:defRPr/>
            </a:pPr>
            <a:r>
              <a:rPr lang="en-US" altLang="zh-CN" sz="1400" b="1" dirty="0" smtClean="0">
                <a:solidFill>
                  <a:schemeClr val="bg1">
                    <a:lumMod val="95000"/>
                  </a:schemeClr>
                </a:solidFill>
                <a:latin typeface="Arial" pitchFamily="34" charset="0"/>
                <a:ea typeface="+mn-ea"/>
                <a:cs typeface="Arial" pitchFamily="34" charset="0"/>
              </a:rPr>
              <a:t>App Developers</a:t>
            </a:r>
          </a:p>
        </p:txBody>
      </p:sp>
      <p:sp>
        <p:nvSpPr>
          <p:cNvPr id="116" name="Rectangle 142"/>
          <p:cNvSpPr>
            <a:spLocks noChangeArrowheads="1"/>
          </p:cNvSpPr>
          <p:nvPr/>
        </p:nvSpPr>
        <p:spPr bwMode="auto">
          <a:xfrm>
            <a:off x="6084587" y="1402223"/>
            <a:ext cx="1959593" cy="307777"/>
          </a:xfrm>
          <a:prstGeom prst="rect">
            <a:avLst/>
          </a:prstGeom>
          <a:noFill/>
          <a:ln w="9525">
            <a:noFill/>
            <a:miter lim="800000"/>
            <a:headEnd/>
            <a:tailEnd/>
          </a:ln>
        </p:spPr>
        <p:txBody>
          <a:bodyPr wrap="square">
            <a:spAutoFit/>
          </a:bodyPr>
          <a:lstStyle/>
          <a:p>
            <a:pPr marL="90000" indent="-90000"/>
            <a:r>
              <a:rPr kumimoji="1" lang="fr-FR" altLang="zh-CN" sz="1400" b="1" dirty="0" smtClean="0">
                <a:gradFill>
                  <a:gsLst>
                    <a:gs pos="49000">
                      <a:prstClr val="white"/>
                    </a:gs>
                    <a:gs pos="100000">
                      <a:prstClr val="white">
                        <a:lumMod val="65000"/>
                      </a:prstClr>
                    </a:gs>
                  </a:gsLst>
                  <a:lin ang="5400000" scaled="1"/>
                </a:gradFill>
                <a:effectLst>
                  <a:outerShdw blurRad="38100" dist="38100" dir="2700000" algn="tl">
                    <a:srgbClr val="000000">
                      <a:alpha val="43137"/>
                    </a:srgbClr>
                  </a:outerShdw>
                </a:effectLst>
                <a:latin typeface="Arial" pitchFamily="34" charset="0"/>
                <a:ea typeface="微软雅黑" pitchFamily="34" charset="-122"/>
                <a:cs typeface="Arial" pitchFamily="34" charset="0"/>
                <a:sym typeface="Huawei Script Regular" charset="0"/>
              </a:rPr>
              <a:t>ICT </a:t>
            </a:r>
            <a:r>
              <a:rPr kumimoji="1" lang="fr-FR" altLang="zh-CN" sz="1400" b="1" dirty="0">
                <a:gradFill>
                  <a:gsLst>
                    <a:gs pos="49000">
                      <a:prstClr val="white"/>
                    </a:gs>
                    <a:gs pos="100000">
                      <a:prstClr val="white">
                        <a:lumMod val="65000"/>
                      </a:prstClr>
                    </a:gs>
                  </a:gsLst>
                  <a:lin ang="5400000" scaled="1"/>
                </a:gradFill>
                <a:effectLst>
                  <a:outerShdw blurRad="38100" dist="38100" dir="2700000" algn="tl">
                    <a:srgbClr val="000000">
                      <a:alpha val="43137"/>
                    </a:srgbClr>
                  </a:outerShdw>
                </a:effectLst>
                <a:latin typeface="Arial" pitchFamily="34" charset="0"/>
                <a:ea typeface="微软雅黑" pitchFamily="34" charset="-122"/>
                <a:cs typeface="Arial" pitchFamily="34" charset="0"/>
                <a:sym typeface="Huawei Script Regular" charset="0"/>
              </a:rPr>
              <a:t>Infrastructure  </a:t>
            </a:r>
          </a:p>
        </p:txBody>
      </p:sp>
      <p:sp>
        <p:nvSpPr>
          <p:cNvPr id="117" name="TextBox 116"/>
          <p:cNvSpPr txBox="1"/>
          <p:nvPr/>
        </p:nvSpPr>
        <p:spPr bwMode="auto">
          <a:xfrm>
            <a:off x="6282467" y="4207632"/>
            <a:ext cx="1075644" cy="307777"/>
          </a:xfrm>
          <a:prstGeom prst="rect">
            <a:avLst/>
          </a:prstGeom>
          <a:noFill/>
        </p:spPr>
        <p:txBody>
          <a:bodyPr wrap="square">
            <a:spAutoFit/>
          </a:bodyPr>
          <a:lstStyle/>
          <a:p>
            <a:pPr algn="ctr" defTabSz="1827343" fontAlgn="auto">
              <a:spcBef>
                <a:spcPts val="0"/>
              </a:spcBef>
              <a:spcAft>
                <a:spcPts val="600"/>
              </a:spcAft>
              <a:buClr>
                <a:schemeClr val="tx2"/>
              </a:buClr>
              <a:defRPr/>
            </a:pPr>
            <a:r>
              <a:rPr lang="en-US" altLang="zh-CN" sz="1400" b="1" dirty="0">
                <a:solidFill>
                  <a:schemeClr val="bg1">
                    <a:lumMod val="95000"/>
                  </a:schemeClr>
                </a:solidFill>
                <a:latin typeface="Arial" pitchFamily="34" charset="0"/>
                <a:ea typeface="+mn-ea"/>
                <a:cs typeface="Arial" pitchFamily="34" charset="0"/>
              </a:rPr>
              <a:t>Huawei</a:t>
            </a:r>
            <a:endParaRPr lang="zh-CN" altLang="en-US" sz="1400" b="1" dirty="0" err="1">
              <a:solidFill>
                <a:schemeClr val="bg1">
                  <a:lumMod val="95000"/>
                </a:schemeClr>
              </a:solidFill>
              <a:latin typeface="Arial" pitchFamily="34" charset="0"/>
              <a:ea typeface="+mn-ea"/>
              <a:cs typeface="Arial" pitchFamily="34" charset="0"/>
            </a:endParaRPr>
          </a:p>
        </p:txBody>
      </p:sp>
      <p:sp>
        <p:nvSpPr>
          <p:cNvPr id="118" name="Rounded Rectangle 109"/>
          <p:cNvSpPr/>
          <p:nvPr/>
        </p:nvSpPr>
        <p:spPr bwMode="auto">
          <a:xfrm>
            <a:off x="6105444" y="2437927"/>
            <a:ext cx="1257100" cy="1237251"/>
          </a:xfrm>
          <a:prstGeom prst="roundRect">
            <a:avLst/>
          </a:prstGeom>
          <a:noFill/>
          <a:ln>
            <a:noFill/>
          </a:ln>
          <a:effectLst>
            <a:outerShdw blurRad="40000" dist="23000" dir="102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defTabSz="1827343" fontAlgn="auto">
              <a:spcBef>
                <a:spcPts val="0"/>
              </a:spcBef>
              <a:spcAft>
                <a:spcPts val="0"/>
              </a:spcAft>
              <a:defRPr/>
            </a:pPr>
            <a:endParaRPr lang="zh-CN" altLang="en-US" sz="600" dirty="0">
              <a:latin typeface="Arial" pitchFamily="34" charset="0"/>
              <a:ea typeface="Arial Unicode MS" panose="020B0604020202020204" pitchFamily="34" charset="-122"/>
              <a:cs typeface="Arial" pitchFamily="34" charset="0"/>
            </a:endParaRPr>
          </a:p>
        </p:txBody>
      </p:sp>
      <p:sp>
        <p:nvSpPr>
          <p:cNvPr id="119" name="TextBox 25"/>
          <p:cNvSpPr txBox="1">
            <a:spLocks noChangeArrowheads="1"/>
          </p:cNvSpPr>
          <p:nvPr/>
        </p:nvSpPr>
        <p:spPr bwMode="auto">
          <a:xfrm>
            <a:off x="5783637" y="2408815"/>
            <a:ext cx="386393" cy="184666"/>
          </a:xfrm>
          <a:prstGeom prst="rect">
            <a:avLst/>
          </a:prstGeom>
          <a:noFill/>
          <a:ln w="9525">
            <a:noFill/>
            <a:miter lim="800000"/>
            <a:headEnd/>
            <a:tailEnd/>
          </a:ln>
        </p:spPr>
        <p:txBody>
          <a:bodyPr>
            <a:spAutoFit/>
          </a:bodyPr>
          <a:lstStyle/>
          <a:p>
            <a:pPr algn="ctr"/>
            <a:r>
              <a:rPr lang="en-US" altLang="zh-CN" sz="600" dirty="0">
                <a:solidFill>
                  <a:schemeClr val="bg1"/>
                </a:solidFill>
                <a:latin typeface="Arial" pitchFamily="34" charset="0"/>
                <a:ea typeface="Arial Unicode MS" pitchFamily="34" charset="-122"/>
                <a:cs typeface="Arial" pitchFamily="34" charset="0"/>
              </a:rPr>
              <a:t>Cloud</a:t>
            </a:r>
            <a:endParaRPr lang="zh-CN" altLang="en-US" sz="600" dirty="0">
              <a:solidFill>
                <a:schemeClr val="bg1"/>
              </a:solidFill>
              <a:latin typeface="Arial" pitchFamily="34" charset="0"/>
              <a:ea typeface="Arial Unicode MS" pitchFamily="34" charset="-122"/>
              <a:cs typeface="Arial" pitchFamily="34" charset="0"/>
            </a:endParaRPr>
          </a:p>
        </p:txBody>
      </p:sp>
      <p:sp>
        <p:nvSpPr>
          <p:cNvPr id="120" name="TextBox 26"/>
          <p:cNvSpPr txBox="1">
            <a:spLocks noChangeArrowheads="1"/>
          </p:cNvSpPr>
          <p:nvPr/>
        </p:nvSpPr>
        <p:spPr bwMode="auto">
          <a:xfrm>
            <a:off x="6121849" y="2408815"/>
            <a:ext cx="531952" cy="184666"/>
          </a:xfrm>
          <a:prstGeom prst="rect">
            <a:avLst/>
          </a:prstGeom>
          <a:noFill/>
          <a:ln w="9525">
            <a:noFill/>
            <a:miter lim="800000"/>
            <a:headEnd/>
            <a:tailEnd/>
          </a:ln>
        </p:spPr>
        <p:txBody>
          <a:bodyPr>
            <a:spAutoFit/>
          </a:bodyPr>
          <a:lstStyle/>
          <a:p>
            <a:pPr algn="ctr"/>
            <a:r>
              <a:rPr lang="en-US" altLang="zh-CN" sz="600" dirty="0">
                <a:solidFill>
                  <a:schemeClr val="bg1"/>
                </a:solidFill>
                <a:latin typeface="Arial" pitchFamily="34" charset="0"/>
                <a:ea typeface="Arial Unicode MS" pitchFamily="34" charset="-122"/>
                <a:cs typeface="Arial" pitchFamily="34" charset="0"/>
              </a:rPr>
              <a:t>Big Data</a:t>
            </a:r>
            <a:endParaRPr lang="zh-CN" altLang="en-US" sz="600" dirty="0">
              <a:solidFill>
                <a:schemeClr val="bg1"/>
              </a:solidFill>
              <a:latin typeface="Arial" pitchFamily="34" charset="0"/>
              <a:ea typeface="Arial Unicode MS" pitchFamily="34" charset="-122"/>
              <a:cs typeface="Arial" pitchFamily="34" charset="0"/>
            </a:endParaRPr>
          </a:p>
        </p:txBody>
      </p:sp>
      <p:sp>
        <p:nvSpPr>
          <p:cNvPr id="121" name="椭圆 47"/>
          <p:cNvSpPr/>
          <p:nvPr/>
        </p:nvSpPr>
        <p:spPr bwMode="auto">
          <a:xfrm>
            <a:off x="5832851" y="3080645"/>
            <a:ext cx="262800" cy="262800"/>
          </a:xfrm>
          <a:prstGeom prst="ellipse">
            <a:avLst/>
          </a:prstGeom>
          <a:solidFill>
            <a:srgbClr val="00B0F0">
              <a:alpha val="45000"/>
            </a:srgbClr>
          </a:solidFill>
          <a:ln w="12700">
            <a:noFill/>
            <a:prstDash val="dash"/>
            <a:miter lim="800000"/>
            <a:headEnd/>
            <a:tailEnd/>
          </a:ln>
        </p:spPr>
        <p:txBody>
          <a:bodyPr lIns="68508" tIns="34252" rIns="68508" bIns="34252" anchor="ctr"/>
          <a:lstStyle/>
          <a:p>
            <a:pPr algn="ctr" defTabSz="912813">
              <a:buClr>
                <a:srgbClr val="CC9900"/>
              </a:buClr>
              <a:defRPr/>
            </a:pPr>
            <a:endParaRPr lang="zh-CN" altLang="en-US" sz="800">
              <a:solidFill>
                <a:schemeClr val="bg1"/>
              </a:solidFill>
              <a:latin typeface="Arial" pitchFamily="34" charset="0"/>
              <a:ea typeface="宋体" charset="-122"/>
              <a:cs typeface="Arial" pitchFamily="34" charset="0"/>
            </a:endParaRPr>
          </a:p>
        </p:txBody>
      </p:sp>
      <p:grpSp>
        <p:nvGrpSpPr>
          <p:cNvPr id="5" name="组合 5"/>
          <p:cNvGrpSpPr>
            <a:grpSpLocks/>
          </p:cNvGrpSpPr>
          <p:nvPr/>
        </p:nvGrpSpPr>
        <p:grpSpPr bwMode="auto">
          <a:xfrm>
            <a:off x="5913237" y="3123929"/>
            <a:ext cx="123671" cy="160771"/>
            <a:chOff x="929706" y="4055179"/>
            <a:chExt cx="803774" cy="1044906"/>
          </a:xfrm>
        </p:grpSpPr>
        <p:sp>
          <p:nvSpPr>
            <p:cNvPr id="123" name="Freeform 89"/>
            <p:cNvSpPr>
              <a:spLocks/>
            </p:cNvSpPr>
            <p:nvPr/>
          </p:nvSpPr>
          <p:spPr bwMode="auto">
            <a:xfrm>
              <a:off x="1458855" y="4055179"/>
              <a:ext cx="274625" cy="281321"/>
            </a:xfrm>
            <a:custGeom>
              <a:avLst/>
              <a:gdLst/>
              <a:ahLst/>
              <a:cxnLst>
                <a:cxn ang="0">
                  <a:pos x="1049" y="4615"/>
                </a:cxn>
                <a:cxn ang="0">
                  <a:pos x="4054" y="4935"/>
                </a:cxn>
                <a:cxn ang="0">
                  <a:pos x="6850" y="5833"/>
                </a:cxn>
                <a:cxn ang="0">
                  <a:pos x="9437" y="7243"/>
                </a:cxn>
                <a:cxn ang="0">
                  <a:pos x="11814" y="8973"/>
                </a:cxn>
                <a:cxn ang="0">
                  <a:pos x="12513" y="9614"/>
                </a:cxn>
                <a:cxn ang="0">
                  <a:pos x="13491" y="10768"/>
                </a:cxn>
                <a:cxn ang="0">
                  <a:pos x="15099" y="13268"/>
                </a:cxn>
                <a:cxn ang="0">
                  <a:pos x="16148" y="15960"/>
                </a:cxn>
                <a:cxn ang="0">
                  <a:pos x="16497" y="18908"/>
                </a:cxn>
                <a:cxn ang="0">
                  <a:pos x="16497" y="20446"/>
                </a:cxn>
                <a:cxn ang="0">
                  <a:pos x="16847" y="21151"/>
                </a:cxn>
                <a:cxn ang="0">
                  <a:pos x="17266" y="21408"/>
                </a:cxn>
                <a:cxn ang="0">
                  <a:pos x="20412" y="21600"/>
                </a:cxn>
                <a:cxn ang="0">
                  <a:pos x="20901" y="21600"/>
                </a:cxn>
                <a:cxn ang="0">
                  <a:pos x="21250" y="21408"/>
                </a:cxn>
                <a:cxn ang="0">
                  <a:pos x="21600" y="20767"/>
                </a:cxn>
                <a:cxn ang="0">
                  <a:pos x="21600" y="18780"/>
                </a:cxn>
                <a:cxn ang="0">
                  <a:pos x="21111" y="14934"/>
                </a:cxn>
                <a:cxn ang="0">
                  <a:pos x="19713" y="11345"/>
                </a:cxn>
                <a:cxn ang="0">
                  <a:pos x="17616" y="8012"/>
                </a:cxn>
                <a:cxn ang="0">
                  <a:pos x="16287" y="6474"/>
                </a:cxn>
                <a:cxn ang="0">
                  <a:pos x="15449" y="5640"/>
                </a:cxn>
                <a:cxn ang="0">
                  <a:pos x="12373" y="3333"/>
                </a:cxn>
                <a:cxn ang="0">
                  <a:pos x="8948" y="1602"/>
                </a:cxn>
                <a:cxn ang="0">
                  <a:pos x="5173" y="449"/>
                </a:cxn>
                <a:cxn ang="0">
                  <a:pos x="1328" y="0"/>
                </a:cxn>
                <a:cxn ang="0">
                  <a:pos x="839" y="0"/>
                </a:cxn>
                <a:cxn ang="0">
                  <a:pos x="280" y="513"/>
                </a:cxn>
                <a:cxn ang="0">
                  <a:pos x="0" y="3525"/>
                </a:cxn>
                <a:cxn ang="0">
                  <a:pos x="140" y="3974"/>
                </a:cxn>
                <a:cxn ang="0">
                  <a:pos x="350" y="4294"/>
                </a:cxn>
                <a:cxn ang="0">
                  <a:pos x="1049" y="4615"/>
                </a:cxn>
                <a:cxn ang="0">
                  <a:pos x="1049" y="4615"/>
                </a:cxn>
              </a:cxnLst>
              <a:rect l="0" t="0" r="r" b="b"/>
              <a:pathLst>
                <a:path w="21600" h="21600">
                  <a:moveTo>
                    <a:pt x="1049" y="4615"/>
                  </a:moveTo>
                  <a:lnTo>
                    <a:pt x="1049" y="4615"/>
                  </a:lnTo>
                  <a:lnTo>
                    <a:pt x="2586" y="4743"/>
                  </a:lnTo>
                  <a:lnTo>
                    <a:pt x="4054" y="4935"/>
                  </a:lnTo>
                  <a:lnTo>
                    <a:pt x="5452" y="5384"/>
                  </a:lnTo>
                  <a:lnTo>
                    <a:pt x="6850" y="5833"/>
                  </a:lnTo>
                  <a:lnTo>
                    <a:pt x="8249" y="6474"/>
                  </a:lnTo>
                  <a:lnTo>
                    <a:pt x="9437" y="7243"/>
                  </a:lnTo>
                  <a:lnTo>
                    <a:pt x="10765" y="8012"/>
                  </a:lnTo>
                  <a:lnTo>
                    <a:pt x="11814" y="8973"/>
                  </a:lnTo>
                  <a:lnTo>
                    <a:pt x="12513" y="9614"/>
                  </a:lnTo>
                  <a:lnTo>
                    <a:pt x="13491" y="10768"/>
                  </a:lnTo>
                  <a:lnTo>
                    <a:pt x="14400" y="11986"/>
                  </a:lnTo>
                  <a:lnTo>
                    <a:pt x="15099" y="13268"/>
                  </a:lnTo>
                  <a:lnTo>
                    <a:pt x="15728" y="14614"/>
                  </a:lnTo>
                  <a:lnTo>
                    <a:pt x="16148" y="15960"/>
                  </a:lnTo>
                  <a:lnTo>
                    <a:pt x="16427" y="17370"/>
                  </a:lnTo>
                  <a:lnTo>
                    <a:pt x="16497" y="18908"/>
                  </a:lnTo>
                  <a:lnTo>
                    <a:pt x="16497" y="20446"/>
                  </a:lnTo>
                  <a:lnTo>
                    <a:pt x="16637" y="20831"/>
                  </a:lnTo>
                  <a:lnTo>
                    <a:pt x="16847" y="21151"/>
                  </a:lnTo>
                  <a:lnTo>
                    <a:pt x="17266" y="21408"/>
                  </a:lnTo>
                  <a:lnTo>
                    <a:pt x="17616" y="21536"/>
                  </a:lnTo>
                  <a:lnTo>
                    <a:pt x="20412" y="21600"/>
                  </a:lnTo>
                  <a:lnTo>
                    <a:pt x="20901" y="21600"/>
                  </a:lnTo>
                  <a:lnTo>
                    <a:pt x="21250" y="21408"/>
                  </a:lnTo>
                  <a:lnTo>
                    <a:pt x="21460" y="21087"/>
                  </a:lnTo>
                  <a:lnTo>
                    <a:pt x="21600" y="20767"/>
                  </a:lnTo>
                  <a:lnTo>
                    <a:pt x="21600" y="18780"/>
                  </a:lnTo>
                  <a:lnTo>
                    <a:pt x="21460" y="16857"/>
                  </a:lnTo>
                  <a:lnTo>
                    <a:pt x="21111" y="14934"/>
                  </a:lnTo>
                  <a:lnTo>
                    <a:pt x="20551" y="13075"/>
                  </a:lnTo>
                  <a:lnTo>
                    <a:pt x="19713" y="11345"/>
                  </a:lnTo>
                  <a:lnTo>
                    <a:pt x="18734" y="9614"/>
                  </a:lnTo>
                  <a:lnTo>
                    <a:pt x="17616" y="8012"/>
                  </a:lnTo>
                  <a:lnTo>
                    <a:pt x="16287" y="6474"/>
                  </a:lnTo>
                  <a:lnTo>
                    <a:pt x="15449" y="5640"/>
                  </a:lnTo>
                  <a:lnTo>
                    <a:pt x="13911" y="4423"/>
                  </a:lnTo>
                  <a:lnTo>
                    <a:pt x="12373" y="3333"/>
                  </a:lnTo>
                  <a:lnTo>
                    <a:pt x="10765" y="2372"/>
                  </a:lnTo>
                  <a:lnTo>
                    <a:pt x="8948" y="1602"/>
                  </a:lnTo>
                  <a:lnTo>
                    <a:pt x="7060" y="961"/>
                  </a:lnTo>
                  <a:lnTo>
                    <a:pt x="5173" y="449"/>
                  </a:lnTo>
                  <a:lnTo>
                    <a:pt x="3285" y="64"/>
                  </a:lnTo>
                  <a:lnTo>
                    <a:pt x="1328" y="0"/>
                  </a:lnTo>
                  <a:lnTo>
                    <a:pt x="839" y="0"/>
                  </a:lnTo>
                  <a:lnTo>
                    <a:pt x="489" y="192"/>
                  </a:lnTo>
                  <a:lnTo>
                    <a:pt x="280" y="513"/>
                  </a:lnTo>
                  <a:lnTo>
                    <a:pt x="140" y="961"/>
                  </a:lnTo>
                  <a:lnTo>
                    <a:pt x="0" y="3525"/>
                  </a:lnTo>
                  <a:lnTo>
                    <a:pt x="140" y="3974"/>
                  </a:lnTo>
                  <a:lnTo>
                    <a:pt x="350" y="4294"/>
                  </a:lnTo>
                  <a:lnTo>
                    <a:pt x="629" y="4551"/>
                  </a:lnTo>
                  <a:lnTo>
                    <a:pt x="1049" y="4615"/>
                  </a:lnTo>
                  <a:close/>
                  <a:moveTo>
                    <a:pt x="1049" y="4615"/>
                  </a:moveTo>
                </a:path>
              </a:pathLst>
            </a:custGeom>
            <a:solidFill>
              <a:srgbClr val="FFFFFF"/>
            </a:solidFill>
            <a:ln w="9525" cap="flat">
              <a:noFill/>
              <a:round/>
              <a:headEnd type="none" w="med" len="med"/>
              <a:tailEnd type="none" w="med" len="med"/>
            </a:ln>
            <a:effectLst/>
          </p:spPr>
          <p:txBody>
            <a:bodyPr lIns="0" tIns="0" rIns="0" bIns="0"/>
            <a:lstStyle/>
            <a:p>
              <a:pPr fontAlgn="auto">
                <a:spcBef>
                  <a:spcPts val="0"/>
                </a:spcBef>
                <a:spcAft>
                  <a:spcPts val="0"/>
                </a:spcAft>
                <a:defRPr/>
              </a:pPr>
              <a:endParaRPr lang="zh-CN" altLang="en-US" sz="1000" kern="0">
                <a:solidFill>
                  <a:sysClr val="windowText" lastClr="000000"/>
                </a:solidFill>
                <a:latin typeface="Arial" pitchFamily="34" charset="0"/>
                <a:ea typeface="微软雅黑" pitchFamily="34" charset="-122"/>
                <a:cs typeface="Arial" pitchFamily="34" charset="0"/>
              </a:endParaRPr>
            </a:p>
          </p:txBody>
        </p:sp>
        <p:sp>
          <p:nvSpPr>
            <p:cNvPr id="124" name="Freeform 90"/>
            <p:cNvSpPr>
              <a:spLocks/>
            </p:cNvSpPr>
            <p:nvPr/>
          </p:nvSpPr>
          <p:spPr bwMode="auto">
            <a:xfrm>
              <a:off x="1465555" y="4162349"/>
              <a:ext cx="154055" cy="154055"/>
            </a:xfrm>
            <a:custGeom>
              <a:avLst/>
              <a:gdLst/>
              <a:ahLst/>
              <a:cxnLst>
                <a:cxn ang="0">
                  <a:pos x="13366" y="20593"/>
                </a:cxn>
                <a:cxn ang="0">
                  <a:pos x="13366" y="20593"/>
                </a:cxn>
                <a:cxn ang="0">
                  <a:pos x="13962" y="21040"/>
                </a:cxn>
                <a:cxn ang="0">
                  <a:pos x="14559" y="21152"/>
                </a:cxn>
                <a:cxn ang="0">
                  <a:pos x="19571" y="21600"/>
                </a:cxn>
                <a:cxn ang="0">
                  <a:pos x="19571" y="21600"/>
                </a:cxn>
                <a:cxn ang="0">
                  <a:pos x="20168" y="21376"/>
                </a:cxn>
                <a:cxn ang="0">
                  <a:pos x="21003" y="21152"/>
                </a:cxn>
                <a:cxn ang="0">
                  <a:pos x="21003" y="21152"/>
                </a:cxn>
                <a:cxn ang="0">
                  <a:pos x="21361" y="20593"/>
                </a:cxn>
                <a:cxn ang="0">
                  <a:pos x="21600" y="19809"/>
                </a:cxn>
                <a:cxn ang="0">
                  <a:pos x="21600" y="19809"/>
                </a:cxn>
                <a:cxn ang="0">
                  <a:pos x="21600" y="18019"/>
                </a:cxn>
                <a:cxn ang="0">
                  <a:pos x="21361" y="16228"/>
                </a:cxn>
                <a:cxn ang="0">
                  <a:pos x="21003" y="14437"/>
                </a:cxn>
                <a:cxn ang="0">
                  <a:pos x="20407" y="12647"/>
                </a:cxn>
                <a:cxn ang="0">
                  <a:pos x="19571" y="10968"/>
                </a:cxn>
                <a:cxn ang="0">
                  <a:pos x="18736" y="9289"/>
                </a:cxn>
                <a:cxn ang="0">
                  <a:pos x="17781" y="7722"/>
                </a:cxn>
                <a:cxn ang="0">
                  <a:pos x="16349" y="6267"/>
                </a:cxn>
                <a:cxn ang="0">
                  <a:pos x="16349" y="6267"/>
                </a:cxn>
                <a:cxn ang="0">
                  <a:pos x="15514" y="5484"/>
                </a:cxn>
                <a:cxn ang="0">
                  <a:pos x="15514" y="5484"/>
                </a:cxn>
                <a:cxn ang="0">
                  <a:pos x="14082" y="4141"/>
                </a:cxn>
                <a:cxn ang="0">
                  <a:pos x="12769" y="3246"/>
                </a:cxn>
                <a:cxn ang="0">
                  <a:pos x="11098" y="2350"/>
                </a:cxn>
                <a:cxn ang="0">
                  <a:pos x="9547" y="1567"/>
                </a:cxn>
                <a:cxn ang="0">
                  <a:pos x="7638" y="1007"/>
                </a:cxn>
                <a:cxn ang="0">
                  <a:pos x="5848" y="448"/>
                </a:cxn>
                <a:cxn ang="0">
                  <a:pos x="4057" y="0"/>
                </a:cxn>
                <a:cxn ang="0">
                  <a:pos x="2267" y="0"/>
                </a:cxn>
                <a:cxn ang="0">
                  <a:pos x="2267" y="0"/>
                </a:cxn>
                <a:cxn ang="0">
                  <a:pos x="1432" y="0"/>
                </a:cxn>
                <a:cxn ang="0">
                  <a:pos x="835" y="448"/>
                </a:cxn>
                <a:cxn ang="0">
                  <a:pos x="477" y="1007"/>
                </a:cxn>
                <a:cxn ang="0">
                  <a:pos x="239" y="1567"/>
                </a:cxn>
                <a:cxn ang="0">
                  <a:pos x="0" y="6267"/>
                </a:cxn>
                <a:cxn ang="0">
                  <a:pos x="0" y="6267"/>
                </a:cxn>
                <a:cxn ang="0">
                  <a:pos x="0" y="7051"/>
                </a:cxn>
                <a:cxn ang="0">
                  <a:pos x="597" y="7610"/>
                </a:cxn>
                <a:cxn ang="0">
                  <a:pos x="597" y="7610"/>
                </a:cxn>
                <a:cxn ang="0">
                  <a:pos x="1074" y="7946"/>
                </a:cxn>
                <a:cxn ang="0">
                  <a:pos x="1909" y="8170"/>
                </a:cxn>
                <a:cxn ang="0">
                  <a:pos x="1909" y="8170"/>
                </a:cxn>
                <a:cxn ang="0">
                  <a:pos x="3819" y="8394"/>
                </a:cxn>
                <a:cxn ang="0">
                  <a:pos x="5848" y="9065"/>
                </a:cxn>
                <a:cxn ang="0">
                  <a:pos x="7876" y="10073"/>
                </a:cxn>
                <a:cxn ang="0">
                  <a:pos x="9547" y="11192"/>
                </a:cxn>
                <a:cxn ang="0">
                  <a:pos x="9547" y="11192"/>
                </a:cxn>
                <a:cxn ang="0">
                  <a:pos x="9905" y="11751"/>
                </a:cxn>
                <a:cxn ang="0">
                  <a:pos x="9905" y="11751"/>
                </a:cxn>
                <a:cxn ang="0">
                  <a:pos x="11337" y="13430"/>
                </a:cxn>
                <a:cxn ang="0">
                  <a:pos x="12172" y="15333"/>
                </a:cxn>
                <a:cxn ang="0">
                  <a:pos x="12769" y="17235"/>
                </a:cxn>
                <a:cxn ang="0">
                  <a:pos x="12769" y="19250"/>
                </a:cxn>
                <a:cxn ang="0">
                  <a:pos x="12769" y="19250"/>
                </a:cxn>
                <a:cxn ang="0">
                  <a:pos x="12888" y="20033"/>
                </a:cxn>
                <a:cxn ang="0">
                  <a:pos x="13366" y="20593"/>
                </a:cxn>
                <a:cxn ang="0">
                  <a:pos x="13366" y="20593"/>
                </a:cxn>
                <a:cxn ang="0">
                  <a:pos x="13366" y="20593"/>
                </a:cxn>
              </a:cxnLst>
              <a:rect l="0" t="0" r="r" b="b"/>
              <a:pathLst>
                <a:path w="21600" h="21600">
                  <a:moveTo>
                    <a:pt x="13366" y="20593"/>
                  </a:moveTo>
                  <a:lnTo>
                    <a:pt x="13366" y="20593"/>
                  </a:lnTo>
                  <a:lnTo>
                    <a:pt x="13962" y="21040"/>
                  </a:lnTo>
                  <a:lnTo>
                    <a:pt x="14559" y="21152"/>
                  </a:lnTo>
                  <a:lnTo>
                    <a:pt x="19571" y="21600"/>
                  </a:lnTo>
                  <a:lnTo>
                    <a:pt x="20168" y="21376"/>
                  </a:lnTo>
                  <a:lnTo>
                    <a:pt x="21003" y="21152"/>
                  </a:lnTo>
                  <a:lnTo>
                    <a:pt x="21361" y="20593"/>
                  </a:lnTo>
                  <a:lnTo>
                    <a:pt x="21600" y="19809"/>
                  </a:lnTo>
                  <a:lnTo>
                    <a:pt x="21600" y="18019"/>
                  </a:lnTo>
                  <a:lnTo>
                    <a:pt x="21361" y="16228"/>
                  </a:lnTo>
                  <a:lnTo>
                    <a:pt x="21003" y="14437"/>
                  </a:lnTo>
                  <a:lnTo>
                    <a:pt x="20407" y="12647"/>
                  </a:lnTo>
                  <a:lnTo>
                    <a:pt x="19571" y="10968"/>
                  </a:lnTo>
                  <a:lnTo>
                    <a:pt x="18736" y="9289"/>
                  </a:lnTo>
                  <a:lnTo>
                    <a:pt x="17781" y="7722"/>
                  </a:lnTo>
                  <a:lnTo>
                    <a:pt x="16349" y="6267"/>
                  </a:lnTo>
                  <a:lnTo>
                    <a:pt x="15514" y="5484"/>
                  </a:lnTo>
                  <a:lnTo>
                    <a:pt x="14082" y="4141"/>
                  </a:lnTo>
                  <a:lnTo>
                    <a:pt x="12769" y="3246"/>
                  </a:lnTo>
                  <a:lnTo>
                    <a:pt x="11098" y="2350"/>
                  </a:lnTo>
                  <a:lnTo>
                    <a:pt x="9547" y="1567"/>
                  </a:lnTo>
                  <a:lnTo>
                    <a:pt x="7638" y="1007"/>
                  </a:lnTo>
                  <a:lnTo>
                    <a:pt x="5848" y="448"/>
                  </a:lnTo>
                  <a:lnTo>
                    <a:pt x="4057" y="0"/>
                  </a:lnTo>
                  <a:lnTo>
                    <a:pt x="2267" y="0"/>
                  </a:lnTo>
                  <a:lnTo>
                    <a:pt x="1432" y="0"/>
                  </a:lnTo>
                  <a:lnTo>
                    <a:pt x="835" y="448"/>
                  </a:lnTo>
                  <a:lnTo>
                    <a:pt x="477" y="1007"/>
                  </a:lnTo>
                  <a:lnTo>
                    <a:pt x="239" y="1567"/>
                  </a:lnTo>
                  <a:lnTo>
                    <a:pt x="0" y="6267"/>
                  </a:lnTo>
                  <a:lnTo>
                    <a:pt x="0" y="7051"/>
                  </a:lnTo>
                  <a:lnTo>
                    <a:pt x="597" y="7610"/>
                  </a:lnTo>
                  <a:lnTo>
                    <a:pt x="1074" y="7946"/>
                  </a:lnTo>
                  <a:lnTo>
                    <a:pt x="1909" y="8170"/>
                  </a:lnTo>
                  <a:lnTo>
                    <a:pt x="3819" y="8394"/>
                  </a:lnTo>
                  <a:lnTo>
                    <a:pt x="5848" y="9065"/>
                  </a:lnTo>
                  <a:lnTo>
                    <a:pt x="7876" y="10073"/>
                  </a:lnTo>
                  <a:lnTo>
                    <a:pt x="9547" y="11192"/>
                  </a:lnTo>
                  <a:lnTo>
                    <a:pt x="9905" y="11751"/>
                  </a:lnTo>
                  <a:lnTo>
                    <a:pt x="11337" y="13430"/>
                  </a:lnTo>
                  <a:lnTo>
                    <a:pt x="12172" y="15333"/>
                  </a:lnTo>
                  <a:lnTo>
                    <a:pt x="12769" y="17235"/>
                  </a:lnTo>
                  <a:lnTo>
                    <a:pt x="12769" y="19250"/>
                  </a:lnTo>
                  <a:lnTo>
                    <a:pt x="12888" y="20033"/>
                  </a:lnTo>
                  <a:lnTo>
                    <a:pt x="13366" y="20593"/>
                  </a:lnTo>
                  <a:close/>
                  <a:moveTo>
                    <a:pt x="13366" y="20593"/>
                  </a:moveTo>
                </a:path>
              </a:pathLst>
            </a:custGeom>
            <a:solidFill>
              <a:srgbClr val="FFFFFF"/>
            </a:solidFill>
            <a:ln w="9525" cap="flat">
              <a:noFill/>
              <a:round/>
              <a:headEnd type="none" w="med" len="med"/>
              <a:tailEnd type="none" w="med" len="med"/>
            </a:ln>
            <a:effectLst/>
          </p:spPr>
          <p:txBody>
            <a:bodyPr lIns="0" tIns="0" rIns="0" bIns="0"/>
            <a:lstStyle/>
            <a:p>
              <a:pPr fontAlgn="auto">
                <a:spcBef>
                  <a:spcPts val="0"/>
                </a:spcBef>
                <a:spcAft>
                  <a:spcPts val="0"/>
                </a:spcAft>
                <a:defRPr/>
              </a:pPr>
              <a:endParaRPr lang="zh-CN" altLang="en-US" sz="1000" kern="0">
                <a:solidFill>
                  <a:sysClr val="windowText" lastClr="000000"/>
                </a:solidFill>
                <a:latin typeface="Arial" pitchFamily="34" charset="0"/>
                <a:ea typeface="微软雅黑" pitchFamily="34" charset="-122"/>
                <a:cs typeface="Arial" pitchFamily="34" charset="0"/>
              </a:endParaRPr>
            </a:p>
          </p:txBody>
        </p:sp>
        <p:sp>
          <p:nvSpPr>
            <p:cNvPr id="125" name="AutoShape 91"/>
            <p:cNvSpPr>
              <a:spLocks/>
            </p:cNvSpPr>
            <p:nvPr/>
          </p:nvSpPr>
          <p:spPr bwMode="auto">
            <a:xfrm>
              <a:off x="929706" y="4256123"/>
              <a:ext cx="576038" cy="843962"/>
            </a:xfrm>
            <a:custGeom>
              <a:avLst/>
              <a:gdLst>
                <a:gd name="T0" fmla="*/ 10800 w 21600"/>
                <a:gd name="T1" fmla="*/ 10800 h 21600"/>
              </a:gdLst>
              <a:ahLst/>
              <a:cxnLst>
                <a:cxn ang="0">
                  <a:pos x="T0" y="T1"/>
                </a:cxn>
              </a:cxnLst>
              <a:rect l="0" t="0" r="r" b="b"/>
              <a:pathLst>
                <a:path w="21600" h="21600">
                  <a:moveTo>
                    <a:pt x="558" y="21600"/>
                  </a:moveTo>
                  <a:lnTo>
                    <a:pt x="20976" y="21600"/>
                  </a:lnTo>
                  <a:lnTo>
                    <a:pt x="21239" y="21600"/>
                  </a:lnTo>
                  <a:lnTo>
                    <a:pt x="21436" y="21493"/>
                  </a:lnTo>
                  <a:lnTo>
                    <a:pt x="21534" y="21387"/>
                  </a:lnTo>
                  <a:lnTo>
                    <a:pt x="21600" y="21237"/>
                  </a:lnTo>
                  <a:lnTo>
                    <a:pt x="21600" y="2198"/>
                  </a:lnTo>
                  <a:lnTo>
                    <a:pt x="21600" y="1985"/>
                  </a:lnTo>
                  <a:lnTo>
                    <a:pt x="21534" y="1750"/>
                  </a:lnTo>
                  <a:lnTo>
                    <a:pt x="21436" y="1537"/>
                  </a:lnTo>
                  <a:lnTo>
                    <a:pt x="21305" y="1366"/>
                  </a:lnTo>
                  <a:lnTo>
                    <a:pt x="21042" y="960"/>
                  </a:lnTo>
                  <a:lnTo>
                    <a:pt x="20582" y="640"/>
                  </a:lnTo>
                  <a:lnTo>
                    <a:pt x="20090" y="384"/>
                  </a:lnTo>
                  <a:lnTo>
                    <a:pt x="19532" y="171"/>
                  </a:lnTo>
                  <a:lnTo>
                    <a:pt x="19204" y="107"/>
                  </a:lnTo>
                  <a:lnTo>
                    <a:pt x="18875" y="21"/>
                  </a:lnTo>
                  <a:lnTo>
                    <a:pt x="18547" y="0"/>
                  </a:lnTo>
                  <a:lnTo>
                    <a:pt x="18219" y="0"/>
                  </a:lnTo>
                  <a:lnTo>
                    <a:pt x="3381" y="0"/>
                  </a:lnTo>
                  <a:lnTo>
                    <a:pt x="3053" y="0"/>
                  </a:lnTo>
                  <a:lnTo>
                    <a:pt x="2692" y="21"/>
                  </a:lnTo>
                  <a:lnTo>
                    <a:pt x="2364" y="107"/>
                  </a:lnTo>
                  <a:lnTo>
                    <a:pt x="2035" y="171"/>
                  </a:lnTo>
                  <a:lnTo>
                    <a:pt x="1477" y="384"/>
                  </a:lnTo>
                  <a:lnTo>
                    <a:pt x="985" y="640"/>
                  </a:lnTo>
                  <a:lnTo>
                    <a:pt x="558" y="960"/>
                  </a:lnTo>
                  <a:lnTo>
                    <a:pt x="230" y="1366"/>
                  </a:lnTo>
                  <a:lnTo>
                    <a:pt x="98" y="1537"/>
                  </a:lnTo>
                  <a:lnTo>
                    <a:pt x="33" y="1750"/>
                  </a:lnTo>
                  <a:lnTo>
                    <a:pt x="0" y="1985"/>
                  </a:lnTo>
                  <a:lnTo>
                    <a:pt x="0" y="2198"/>
                  </a:lnTo>
                  <a:lnTo>
                    <a:pt x="0" y="21237"/>
                  </a:lnTo>
                  <a:lnTo>
                    <a:pt x="33" y="21387"/>
                  </a:lnTo>
                  <a:lnTo>
                    <a:pt x="164" y="21493"/>
                  </a:lnTo>
                  <a:lnTo>
                    <a:pt x="328" y="21600"/>
                  </a:lnTo>
                  <a:lnTo>
                    <a:pt x="558" y="21600"/>
                  </a:lnTo>
                  <a:close/>
                  <a:moveTo>
                    <a:pt x="11850" y="19764"/>
                  </a:moveTo>
                  <a:lnTo>
                    <a:pt x="11850" y="19764"/>
                  </a:lnTo>
                  <a:lnTo>
                    <a:pt x="11785" y="19914"/>
                  </a:lnTo>
                  <a:lnTo>
                    <a:pt x="11686" y="20042"/>
                  </a:lnTo>
                  <a:lnTo>
                    <a:pt x="11522" y="20127"/>
                  </a:lnTo>
                  <a:lnTo>
                    <a:pt x="11227" y="20170"/>
                  </a:lnTo>
                  <a:lnTo>
                    <a:pt x="10308" y="20170"/>
                  </a:lnTo>
                  <a:lnTo>
                    <a:pt x="10078" y="20127"/>
                  </a:lnTo>
                  <a:lnTo>
                    <a:pt x="9914" y="20042"/>
                  </a:lnTo>
                  <a:lnTo>
                    <a:pt x="9750" y="19914"/>
                  </a:lnTo>
                  <a:lnTo>
                    <a:pt x="9750" y="19764"/>
                  </a:lnTo>
                  <a:lnTo>
                    <a:pt x="9750" y="19444"/>
                  </a:lnTo>
                  <a:lnTo>
                    <a:pt x="9750" y="19295"/>
                  </a:lnTo>
                  <a:lnTo>
                    <a:pt x="9914" y="19145"/>
                  </a:lnTo>
                  <a:lnTo>
                    <a:pt x="10078" y="19081"/>
                  </a:lnTo>
                  <a:lnTo>
                    <a:pt x="10308" y="19039"/>
                  </a:lnTo>
                  <a:lnTo>
                    <a:pt x="11227" y="19039"/>
                  </a:lnTo>
                  <a:lnTo>
                    <a:pt x="11522" y="19081"/>
                  </a:lnTo>
                  <a:lnTo>
                    <a:pt x="11686" y="19145"/>
                  </a:lnTo>
                  <a:lnTo>
                    <a:pt x="11785" y="19295"/>
                  </a:lnTo>
                  <a:lnTo>
                    <a:pt x="11850" y="19444"/>
                  </a:lnTo>
                  <a:lnTo>
                    <a:pt x="11850" y="19764"/>
                  </a:lnTo>
                  <a:close/>
                  <a:moveTo>
                    <a:pt x="3742" y="2689"/>
                  </a:moveTo>
                  <a:lnTo>
                    <a:pt x="3742" y="2689"/>
                  </a:lnTo>
                  <a:lnTo>
                    <a:pt x="3808" y="2561"/>
                  </a:lnTo>
                  <a:lnTo>
                    <a:pt x="3939" y="2412"/>
                  </a:lnTo>
                  <a:lnTo>
                    <a:pt x="4136" y="2326"/>
                  </a:lnTo>
                  <a:lnTo>
                    <a:pt x="4366" y="2305"/>
                  </a:lnTo>
                  <a:lnTo>
                    <a:pt x="17201" y="2305"/>
                  </a:lnTo>
                  <a:lnTo>
                    <a:pt x="17431" y="2326"/>
                  </a:lnTo>
                  <a:lnTo>
                    <a:pt x="17661" y="2412"/>
                  </a:lnTo>
                  <a:lnTo>
                    <a:pt x="17759" y="2561"/>
                  </a:lnTo>
                  <a:lnTo>
                    <a:pt x="17825" y="2689"/>
                  </a:lnTo>
                  <a:lnTo>
                    <a:pt x="17825" y="17523"/>
                  </a:lnTo>
                  <a:lnTo>
                    <a:pt x="17759" y="17673"/>
                  </a:lnTo>
                  <a:lnTo>
                    <a:pt x="17661" y="17822"/>
                  </a:lnTo>
                  <a:lnTo>
                    <a:pt x="17431" y="17886"/>
                  </a:lnTo>
                  <a:lnTo>
                    <a:pt x="17201" y="17929"/>
                  </a:lnTo>
                  <a:lnTo>
                    <a:pt x="4366" y="17929"/>
                  </a:lnTo>
                  <a:lnTo>
                    <a:pt x="4136" y="17886"/>
                  </a:lnTo>
                  <a:lnTo>
                    <a:pt x="3939" y="17822"/>
                  </a:lnTo>
                  <a:lnTo>
                    <a:pt x="3808" y="17673"/>
                  </a:lnTo>
                  <a:lnTo>
                    <a:pt x="3742" y="17523"/>
                  </a:lnTo>
                  <a:lnTo>
                    <a:pt x="3742" y="2689"/>
                  </a:lnTo>
                  <a:close/>
                  <a:moveTo>
                    <a:pt x="3742" y="2689"/>
                  </a:moveTo>
                </a:path>
              </a:pathLst>
            </a:custGeom>
            <a:solidFill>
              <a:srgbClr val="FFFFFF"/>
            </a:solidFill>
            <a:ln w="9525" cap="flat">
              <a:noFill/>
              <a:round/>
              <a:headEnd type="none" w="med" len="med"/>
              <a:tailEnd type="none" w="med" len="med"/>
            </a:ln>
            <a:effectLst/>
          </p:spPr>
          <p:txBody>
            <a:bodyPr lIns="0" tIns="0" rIns="0" bIns="0"/>
            <a:lstStyle/>
            <a:p>
              <a:pPr fontAlgn="auto">
                <a:spcBef>
                  <a:spcPts val="0"/>
                </a:spcBef>
                <a:spcAft>
                  <a:spcPts val="0"/>
                </a:spcAft>
                <a:defRPr/>
              </a:pPr>
              <a:endParaRPr lang="zh-CN" altLang="en-US" sz="1000" kern="0">
                <a:solidFill>
                  <a:sysClr val="windowText" lastClr="000000"/>
                </a:solidFill>
                <a:latin typeface="Arial" pitchFamily="34" charset="0"/>
                <a:ea typeface="微软雅黑" pitchFamily="34" charset="-122"/>
                <a:cs typeface="Arial" pitchFamily="34" charset="0"/>
              </a:endParaRPr>
            </a:p>
          </p:txBody>
        </p:sp>
      </p:grpSp>
      <p:sp>
        <p:nvSpPr>
          <p:cNvPr id="126" name="TextBox 33"/>
          <p:cNvSpPr txBox="1">
            <a:spLocks noChangeArrowheads="1"/>
          </p:cNvSpPr>
          <p:nvPr/>
        </p:nvSpPr>
        <p:spPr bwMode="auto">
          <a:xfrm>
            <a:off x="5742080" y="3334566"/>
            <a:ext cx="445940" cy="184666"/>
          </a:xfrm>
          <a:prstGeom prst="rect">
            <a:avLst/>
          </a:prstGeom>
          <a:noFill/>
          <a:ln w="9525">
            <a:noFill/>
            <a:miter lim="800000"/>
            <a:headEnd/>
            <a:tailEnd/>
          </a:ln>
        </p:spPr>
        <p:txBody>
          <a:bodyPr>
            <a:spAutoFit/>
          </a:bodyPr>
          <a:lstStyle/>
          <a:p>
            <a:pPr algn="ctr"/>
            <a:r>
              <a:rPr lang="en-US" altLang="zh-CN" sz="600" dirty="0">
                <a:solidFill>
                  <a:srgbClr val="FFFFFF"/>
                </a:solidFill>
                <a:latin typeface="Arial" pitchFamily="34" charset="0"/>
                <a:ea typeface="Arial Unicode MS" pitchFamily="34" charset="-122"/>
                <a:cs typeface="Arial" pitchFamily="34" charset="0"/>
              </a:rPr>
              <a:t>Mobility</a:t>
            </a:r>
            <a:endParaRPr lang="zh-CN" altLang="en-US" sz="600" dirty="0">
              <a:solidFill>
                <a:srgbClr val="00B050"/>
              </a:solidFill>
              <a:latin typeface="Arial" pitchFamily="34" charset="0"/>
              <a:ea typeface="Arial Unicode MS" pitchFamily="34" charset="-122"/>
              <a:cs typeface="Arial" pitchFamily="34" charset="0"/>
            </a:endParaRPr>
          </a:p>
        </p:txBody>
      </p:sp>
      <p:sp>
        <p:nvSpPr>
          <p:cNvPr id="127" name="椭圆 126"/>
          <p:cNvSpPr/>
          <p:nvPr/>
        </p:nvSpPr>
        <p:spPr bwMode="auto">
          <a:xfrm>
            <a:off x="6254782" y="3082076"/>
            <a:ext cx="262398" cy="261369"/>
          </a:xfrm>
          <a:prstGeom prst="ellipse">
            <a:avLst/>
          </a:prstGeom>
          <a:solidFill>
            <a:srgbClr val="00B0F0">
              <a:alpha val="45000"/>
            </a:srgbClr>
          </a:solidFill>
          <a:ln w="12700">
            <a:noFill/>
            <a:prstDash val="dash"/>
            <a:miter lim="800000"/>
            <a:headEnd/>
            <a:tailEnd/>
          </a:ln>
        </p:spPr>
        <p:txBody>
          <a:bodyPr lIns="68508" tIns="34252" rIns="68508" bIns="34252" anchor="ctr"/>
          <a:lstStyle/>
          <a:p>
            <a:pPr algn="ctr" defTabSz="912813">
              <a:buClr>
                <a:srgbClr val="CC9900"/>
              </a:buClr>
              <a:defRPr/>
            </a:pPr>
            <a:endParaRPr lang="zh-CN" altLang="en-US" sz="800">
              <a:solidFill>
                <a:schemeClr val="bg1"/>
              </a:solidFill>
              <a:latin typeface="Arial" pitchFamily="34" charset="0"/>
              <a:ea typeface="宋体" charset="-122"/>
              <a:cs typeface="Arial" pitchFamily="34" charset="0"/>
            </a:endParaRPr>
          </a:p>
        </p:txBody>
      </p:sp>
      <p:sp>
        <p:nvSpPr>
          <p:cNvPr id="128" name="Freeform 10"/>
          <p:cNvSpPr>
            <a:spLocks noChangeAspect="1" noEditPoints="1"/>
          </p:cNvSpPr>
          <p:nvPr/>
        </p:nvSpPr>
        <p:spPr bwMode="auto">
          <a:xfrm>
            <a:off x="6308677" y="3131015"/>
            <a:ext cx="164135" cy="163491"/>
          </a:xfrm>
          <a:custGeom>
            <a:avLst/>
            <a:gdLst>
              <a:gd name="T0" fmla="*/ 2147483647 w 246"/>
              <a:gd name="T1" fmla="*/ 2147483647 h 246"/>
              <a:gd name="T2" fmla="*/ 2147483647 w 246"/>
              <a:gd name="T3" fmla="*/ 2147483647 h 246"/>
              <a:gd name="T4" fmla="*/ 2147483647 w 246"/>
              <a:gd name="T5" fmla="*/ 2147483647 h 246"/>
              <a:gd name="T6" fmla="*/ 2147483647 w 246"/>
              <a:gd name="T7" fmla="*/ 2147483647 h 246"/>
              <a:gd name="T8" fmla="*/ 2147483647 w 246"/>
              <a:gd name="T9" fmla="*/ 2147483647 h 246"/>
              <a:gd name="T10" fmla="*/ 2147483647 w 246"/>
              <a:gd name="T11" fmla="*/ 2147483647 h 246"/>
              <a:gd name="T12" fmla="*/ 0 w 246"/>
              <a:gd name="T13" fmla="*/ 2147483647 h 246"/>
              <a:gd name="T14" fmla="*/ 2147483647 w 246"/>
              <a:gd name="T15" fmla="*/ 2147483647 h 246"/>
              <a:gd name="T16" fmla="*/ 2147483647 w 246"/>
              <a:gd name="T17" fmla="*/ 2147483647 h 246"/>
              <a:gd name="T18" fmla="*/ 2147483647 w 246"/>
              <a:gd name="T19" fmla="*/ 2147483647 h 246"/>
              <a:gd name="T20" fmla="*/ 2147483647 w 246"/>
              <a:gd name="T21" fmla="*/ 2147483647 h 246"/>
              <a:gd name="T22" fmla="*/ 2147483647 w 246"/>
              <a:gd name="T23" fmla="*/ 2147483647 h 246"/>
              <a:gd name="T24" fmla="*/ 2147483647 w 246"/>
              <a:gd name="T25" fmla="*/ 2147483647 h 246"/>
              <a:gd name="T26" fmla="*/ 2147483647 w 246"/>
              <a:gd name="T27" fmla="*/ 2147483647 h 246"/>
              <a:gd name="T28" fmla="*/ 2147483647 w 246"/>
              <a:gd name="T29" fmla="*/ 2147483647 h 246"/>
              <a:gd name="T30" fmla="*/ 2147483647 w 246"/>
              <a:gd name="T31" fmla="*/ 2147483647 h 246"/>
              <a:gd name="T32" fmla="*/ 2147483647 w 246"/>
              <a:gd name="T33" fmla="*/ 2147483647 h 246"/>
              <a:gd name="T34" fmla="*/ 2147483647 w 246"/>
              <a:gd name="T35" fmla="*/ 2147483647 h 246"/>
              <a:gd name="T36" fmla="*/ 2147483647 w 246"/>
              <a:gd name="T37" fmla="*/ 2147483647 h 246"/>
              <a:gd name="T38" fmla="*/ 2147483647 w 246"/>
              <a:gd name="T39" fmla="*/ 2147483647 h 246"/>
              <a:gd name="T40" fmla="*/ 2147483647 w 246"/>
              <a:gd name="T41" fmla="*/ 2147483647 h 246"/>
              <a:gd name="T42" fmla="*/ 2147483647 w 246"/>
              <a:gd name="T43" fmla="*/ 2147483647 h 246"/>
              <a:gd name="T44" fmla="*/ 2147483647 w 246"/>
              <a:gd name="T45" fmla="*/ 2147483647 h 246"/>
              <a:gd name="T46" fmla="*/ 2147483647 w 246"/>
              <a:gd name="T47" fmla="*/ 2147483647 h 246"/>
              <a:gd name="T48" fmla="*/ 2147483647 w 246"/>
              <a:gd name="T49" fmla="*/ 2147483647 h 246"/>
              <a:gd name="T50" fmla="*/ 2147483647 w 246"/>
              <a:gd name="T51" fmla="*/ 2147483647 h 246"/>
              <a:gd name="T52" fmla="*/ 2147483647 w 246"/>
              <a:gd name="T53" fmla="*/ 2147483647 h 246"/>
              <a:gd name="T54" fmla="*/ 2147483647 w 246"/>
              <a:gd name="T55" fmla="*/ 2147483647 h 246"/>
              <a:gd name="T56" fmla="*/ 2147483647 w 246"/>
              <a:gd name="T57" fmla="*/ 2147483647 h 246"/>
              <a:gd name="T58" fmla="*/ 2147483647 w 246"/>
              <a:gd name="T59" fmla="*/ 2147483647 h 246"/>
              <a:gd name="T60" fmla="*/ 2147483647 w 246"/>
              <a:gd name="T61" fmla="*/ 2147483647 h 246"/>
              <a:gd name="T62" fmla="*/ 2147483647 w 246"/>
              <a:gd name="T63" fmla="*/ 2147483647 h 246"/>
              <a:gd name="T64" fmla="*/ 2147483647 w 246"/>
              <a:gd name="T65" fmla="*/ 2147483647 h 246"/>
              <a:gd name="T66" fmla="*/ 2147483647 w 246"/>
              <a:gd name="T67" fmla="*/ 2147483647 h 246"/>
              <a:gd name="T68" fmla="*/ 2147483647 w 246"/>
              <a:gd name="T69" fmla="*/ 2147483647 h 246"/>
              <a:gd name="T70" fmla="*/ 2147483647 w 246"/>
              <a:gd name="T71" fmla="*/ 2147483647 h 246"/>
              <a:gd name="T72" fmla="*/ 2147483647 w 246"/>
              <a:gd name="T73" fmla="*/ 2147483647 h 246"/>
              <a:gd name="T74" fmla="*/ 2147483647 w 246"/>
              <a:gd name="T75" fmla="*/ 2147483647 h 246"/>
              <a:gd name="T76" fmla="*/ 2147483647 w 246"/>
              <a:gd name="T77" fmla="*/ 2147483647 h 246"/>
              <a:gd name="T78" fmla="*/ 2147483647 w 246"/>
              <a:gd name="T79" fmla="*/ 2147483647 h 246"/>
              <a:gd name="T80" fmla="*/ 2147483647 w 246"/>
              <a:gd name="T81" fmla="*/ 2147483647 h 246"/>
              <a:gd name="T82" fmla="*/ 2147483647 w 246"/>
              <a:gd name="T83" fmla="*/ 2147483647 h 246"/>
              <a:gd name="T84" fmla="*/ 2147483647 w 246"/>
              <a:gd name="T85" fmla="*/ 2147483647 h 246"/>
              <a:gd name="T86" fmla="*/ 2147483647 w 246"/>
              <a:gd name="T87" fmla="*/ 2147483647 h 246"/>
              <a:gd name="T88" fmla="*/ 2147483647 w 246"/>
              <a:gd name="T89" fmla="*/ 2147483647 h 246"/>
              <a:gd name="T90" fmla="*/ 2147483647 w 246"/>
              <a:gd name="T91" fmla="*/ 2147483647 h 246"/>
              <a:gd name="T92" fmla="*/ 2147483647 w 246"/>
              <a:gd name="T93" fmla="*/ 2147483647 h 246"/>
              <a:gd name="T94" fmla="*/ 2147483647 w 246"/>
              <a:gd name="T95" fmla="*/ 2147483647 h 246"/>
              <a:gd name="T96" fmla="*/ 2147483647 w 246"/>
              <a:gd name="T97" fmla="*/ 2147483647 h 2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6"/>
              <a:gd name="T148" fmla="*/ 0 h 246"/>
              <a:gd name="T149" fmla="*/ 246 w 246"/>
              <a:gd name="T150" fmla="*/ 246 h 2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6" h="246">
                <a:moveTo>
                  <a:pt x="246" y="124"/>
                </a:moveTo>
                <a:lnTo>
                  <a:pt x="246" y="124"/>
                </a:lnTo>
                <a:lnTo>
                  <a:pt x="246" y="110"/>
                </a:lnTo>
                <a:lnTo>
                  <a:pt x="244" y="98"/>
                </a:lnTo>
                <a:lnTo>
                  <a:pt x="240" y="86"/>
                </a:lnTo>
                <a:lnTo>
                  <a:pt x="236" y="76"/>
                </a:lnTo>
                <a:lnTo>
                  <a:pt x="226" y="54"/>
                </a:lnTo>
                <a:lnTo>
                  <a:pt x="210" y="36"/>
                </a:lnTo>
                <a:lnTo>
                  <a:pt x="192" y="22"/>
                </a:lnTo>
                <a:lnTo>
                  <a:pt x="172" y="10"/>
                </a:lnTo>
                <a:lnTo>
                  <a:pt x="160" y="6"/>
                </a:lnTo>
                <a:lnTo>
                  <a:pt x="148" y="2"/>
                </a:lnTo>
                <a:lnTo>
                  <a:pt x="136" y="2"/>
                </a:lnTo>
                <a:lnTo>
                  <a:pt x="124" y="0"/>
                </a:lnTo>
                <a:lnTo>
                  <a:pt x="110" y="2"/>
                </a:lnTo>
                <a:lnTo>
                  <a:pt x="98" y="2"/>
                </a:lnTo>
                <a:lnTo>
                  <a:pt x="88" y="6"/>
                </a:lnTo>
                <a:lnTo>
                  <a:pt x="76" y="10"/>
                </a:lnTo>
                <a:lnTo>
                  <a:pt x="54" y="22"/>
                </a:lnTo>
                <a:lnTo>
                  <a:pt x="36" y="36"/>
                </a:lnTo>
                <a:lnTo>
                  <a:pt x="22" y="54"/>
                </a:lnTo>
                <a:lnTo>
                  <a:pt x="10" y="76"/>
                </a:lnTo>
                <a:lnTo>
                  <a:pt x="6" y="86"/>
                </a:lnTo>
                <a:lnTo>
                  <a:pt x="4" y="98"/>
                </a:lnTo>
                <a:lnTo>
                  <a:pt x="2" y="110"/>
                </a:lnTo>
                <a:lnTo>
                  <a:pt x="0" y="124"/>
                </a:lnTo>
                <a:lnTo>
                  <a:pt x="2" y="136"/>
                </a:lnTo>
                <a:lnTo>
                  <a:pt x="4" y="148"/>
                </a:lnTo>
                <a:lnTo>
                  <a:pt x="6" y="160"/>
                </a:lnTo>
                <a:lnTo>
                  <a:pt x="10" y="170"/>
                </a:lnTo>
                <a:lnTo>
                  <a:pt x="22" y="192"/>
                </a:lnTo>
                <a:lnTo>
                  <a:pt x="36" y="210"/>
                </a:lnTo>
                <a:lnTo>
                  <a:pt x="54" y="224"/>
                </a:lnTo>
                <a:lnTo>
                  <a:pt x="76" y="236"/>
                </a:lnTo>
                <a:lnTo>
                  <a:pt x="88" y="240"/>
                </a:lnTo>
                <a:lnTo>
                  <a:pt x="98" y="244"/>
                </a:lnTo>
                <a:lnTo>
                  <a:pt x="110" y="246"/>
                </a:lnTo>
                <a:lnTo>
                  <a:pt x="124" y="246"/>
                </a:lnTo>
                <a:lnTo>
                  <a:pt x="136" y="246"/>
                </a:lnTo>
                <a:lnTo>
                  <a:pt x="148" y="244"/>
                </a:lnTo>
                <a:lnTo>
                  <a:pt x="160" y="240"/>
                </a:lnTo>
                <a:lnTo>
                  <a:pt x="172" y="236"/>
                </a:lnTo>
                <a:lnTo>
                  <a:pt x="192" y="224"/>
                </a:lnTo>
                <a:lnTo>
                  <a:pt x="210" y="210"/>
                </a:lnTo>
                <a:lnTo>
                  <a:pt x="226" y="192"/>
                </a:lnTo>
                <a:lnTo>
                  <a:pt x="236" y="170"/>
                </a:lnTo>
                <a:lnTo>
                  <a:pt x="240" y="160"/>
                </a:lnTo>
                <a:lnTo>
                  <a:pt x="244" y="148"/>
                </a:lnTo>
                <a:lnTo>
                  <a:pt x="246" y="136"/>
                </a:lnTo>
                <a:lnTo>
                  <a:pt x="246" y="124"/>
                </a:lnTo>
                <a:close/>
                <a:moveTo>
                  <a:pt x="18" y="132"/>
                </a:moveTo>
                <a:lnTo>
                  <a:pt x="56" y="132"/>
                </a:lnTo>
                <a:lnTo>
                  <a:pt x="58" y="150"/>
                </a:lnTo>
                <a:lnTo>
                  <a:pt x="62" y="170"/>
                </a:lnTo>
                <a:lnTo>
                  <a:pt x="28" y="170"/>
                </a:lnTo>
                <a:lnTo>
                  <a:pt x="22" y="152"/>
                </a:lnTo>
                <a:lnTo>
                  <a:pt x="18" y="132"/>
                </a:lnTo>
                <a:close/>
                <a:moveTo>
                  <a:pt x="228" y="114"/>
                </a:moveTo>
                <a:lnTo>
                  <a:pt x="192" y="114"/>
                </a:lnTo>
                <a:lnTo>
                  <a:pt x="190" y="94"/>
                </a:lnTo>
                <a:lnTo>
                  <a:pt x="186" y="76"/>
                </a:lnTo>
                <a:lnTo>
                  <a:pt x="218" y="76"/>
                </a:lnTo>
                <a:lnTo>
                  <a:pt x="224" y="94"/>
                </a:lnTo>
                <a:lnTo>
                  <a:pt x="228" y="114"/>
                </a:lnTo>
                <a:close/>
                <a:moveTo>
                  <a:pt x="174" y="114"/>
                </a:moveTo>
                <a:lnTo>
                  <a:pt x="132" y="114"/>
                </a:lnTo>
                <a:lnTo>
                  <a:pt x="132" y="76"/>
                </a:lnTo>
                <a:lnTo>
                  <a:pt x="168" y="76"/>
                </a:lnTo>
                <a:lnTo>
                  <a:pt x="172" y="94"/>
                </a:lnTo>
                <a:lnTo>
                  <a:pt x="174" y="114"/>
                </a:lnTo>
                <a:close/>
                <a:moveTo>
                  <a:pt x="132" y="58"/>
                </a:moveTo>
                <a:lnTo>
                  <a:pt x="132" y="18"/>
                </a:lnTo>
                <a:lnTo>
                  <a:pt x="148" y="38"/>
                </a:lnTo>
                <a:lnTo>
                  <a:pt x="160" y="58"/>
                </a:lnTo>
                <a:lnTo>
                  <a:pt x="132" y="58"/>
                </a:lnTo>
                <a:close/>
                <a:moveTo>
                  <a:pt x="114" y="18"/>
                </a:moveTo>
                <a:lnTo>
                  <a:pt x="114" y="58"/>
                </a:lnTo>
                <a:lnTo>
                  <a:pt x="86" y="58"/>
                </a:lnTo>
                <a:lnTo>
                  <a:pt x="98" y="38"/>
                </a:lnTo>
                <a:lnTo>
                  <a:pt x="114" y="18"/>
                </a:lnTo>
                <a:close/>
                <a:moveTo>
                  <a:pt x="114" y="76"/>
                </a:moveTo>
                <a:lnTo>
                  <a:pt x="114" y="114"/>
                </a:lnTo>
                <a:lnTo>
                  <a:pt x="72" y="114"/>
                </a:lnTo>
                <a:lnTo>
                  <a:pt x="74" y="94"/>
                </a:lnTo>
                <a:lnTo>
                  <a:pt x="80" y="76"/>
                </a:lnTo>
                <a:lnTo>
                  <a:pt x="114" y="76"/>
                </a:lnTo>
                <a:close/>
                <a:moveTo>
                  <a:pt x="56" y="114"/>
                </a:moveTo>
                <a:lnTo>
                  <a:pt x="18" y="114"/>
                </a:lnTo>
                <a:lnTo>
                  <a:pt x="22" y="94"/>
                </a:lnTo>
                <a:lnTo>
                  <a:pt x="30" y="76"/>
                </a:lnTo>
                <a:lnTo>
                  <a:pt x="62" y="76"/>
                </a:lnTo>
                <a:lnTo>
                  <a:pt x="58" y="94"/>
                </a:lnTo>
                <a:lnTo>
                  <a:pt x="56" y="114"/>
                </a:lnTo>
                <a:close/>
                <a:moveTo>
                  <a:pt x="72" y="132"/>
                </a:moveTo>
                <a:lnTo>
                  <a:pt x="114" y="132"/>
                </a:lnTo>
                <a:lnTo>
                  <a:pt x="114" y="170"/>
                </a:lnTo>
                <a:lnTo>
                  <a:pt x="80" y="170"/>
                </a:lnTo>
                <a:lnTo>
                  <a:pt x="76" y="150"/>
                </a:lnTo>
                <a:lnTo>
                  <a:pt x="72" y="132"/>
                </a:lnTo>
                <a:close/>
                <a:moveTo>
                  <a:pt x="114" y="186"/>
                </a:moveTo>
                <a:lnTo>
                  <a:pt x="114" y="224"/>
                </a:lnTo>
                <a:lnTo>
                  <a:pt x="100" y="206"/>
                </a:lnTo>
                <a:lnTo>
                  <a:pt x="88" y="186"/>
                </a:lnTo>
                <a:lnTo>
                  <a:pt x="114" y="186"/>
                </a:lnTo>
                <a:close/>
                <a:moveTo>
                  <a:pt x="132" y="186"/>
                </a:moveTo>
                <a:lnTo>
                  <a:pt x="158" y="186"/>
                </a:lnTo>
                <a:lnTo>
                  <a:pt x="148" y="206"/>
                </a:lnTo>
                <a:lnTo>
                  <a:pt x="132" y="224"/>
                </a:lnTo>
                <a:lnTo>
                  <a:pt x="132" y="186"/>
                </a:lnTo>
                <a:close/>
                <a:moveTo>
                  <a:pt x="132" y="170"/>
                </a:moveTo>
                <a:lnTo>
                  <a:pt x="132" y="132"/>
                </a:lnTo>
                <a:lnTo>
                  <a:pt x="174" y="132"/>
                </a:lnTo>
                <a:lnTo>
                  <a:pt x="172" y="150"/>
                </a:lnTo>
                <a:lnTo>
                  <a:pt x="166" y="170"/>
                </a:lnTo>
                <a:lnTo>
                  <a:pt x="132" y="170"/>
                </a:lnTo>
                <a:close/>
                <a:moveTo>
                  <a:pt x="192" y="132"/>
                </a:moveTo>
                <a:lnTo>
                  <a:pt x="228" y="132"/>
                </a:lnTo>
                <a:lnTo>
                  <a:pt x="224" y="152"/>
                </a:lnTo>
                <a:lnTo>
                  <a:pt x="218" y="170"/>
                </a:lnTo>
                <a:lnTo>
                  <a:pt x="184" y="170"/>
                </a:lnTo>
                <a:lnTo>
                  <a:pt x="188" y="150"/>
                </a:lnTo>
                <a:lnTo>
                  <a:pt x="192" y="132"/>
                </a:lnTo>
                <a:close/>
                <a:moveTo>
                  <a:pt x="206" y="58"/>
                </a:moveTo>
                <a:lnTo>
                  <a:pt x="180" y="58"/>
                </a:lnTo>
                <a:lnTo>
                  <a:pt x="172" y="40"/>
                </a:lnTo>
                <a:lnTo>
                  <a:pt x="160" y="24"/>
                </a:lnTo>
                <a:lnTo>
                  <a:pt x="174" y="30"/>
                </a:lnTo>
                <a:lnTo>
                  <a:pt x="186" y="38"/>
                </a:lnTo>
                <a:lnTo>
                  <a:pt x="196" y="48"/>
                </a:lnTo>
                <a:lnTo>
                  <a:pt x="206" y="58"/>
                </a:lnTo>
                <a:close/>
                <a:moveTo>
                  <a:pt x="86" y="24"/>
                </a:moveTo>
                <a:lnTo>
                  <a:pt x="86" y="24"/>
                </a:lnTo>
                <a:lnTo>
                  <a:pt x="76" y="40"/>
                </a:lnTo>
                <a:lnTo>
                  <a:pt x="68" y="58"/>
                </a:lnTo>
                <a:lnTo>
                  <a:pt x="40" y="58"/>
                </a:lnTo>
                <a:lnTo>
                  <a:pt x="50" y="48"/>
                </a:lnTo>
                <a:lnTo>
                  <a:pt x="62" y="38"/>
                </a:lnTo>
                <a:lnTo>
                  <a:pt x="72" y="30"/>
                </a:lnTo>
                <a:lnTo>
                  <a:pt x="86" y="24"/>
                </a:lnTo>
                <a:close/>
                <a:moveTo>
                  <a:pt x="40" y="186"/>
                </a:moveTo>
                <a:lnTo>
                  <a:pt x="68" y="186"/>
                </a:lnTo>
                <a:lnTo>
                  <a:pt x="78" y="206"/>
                </a:lnTo>
                <a:lnTo>
                  <a:pt x="90" y="222"/>
                </a:lnTo>
                <a:lnTo>
                  <a:pt x="76" y="216"/>
                </a:lnTo>
                <a:lnTo>
                  <a:pt x="62" y="208"/>
                </a:lnTo>
                <a:lnTo>
                  <a:pt x="50" y="198"/>
                </a:lnTo>
                <a:lnTo>
                  <a:pt x="40" y="186"/>
                </a:lnTo>
                <a:close/>
                <a:moveTo>
                  <a:pt x="156" y="222"/>
                </a:moveTo>
                <a:lnTo>
                  <a:pt x="156" y="222"/>
                </a:lnTo>
                <a:lnTo>
                  <a:pt x="168" y="206"/>
                </a:lnTo>
                <a:lnTo>
                  <a:pt x="178" y="186"/>
                </a:lnTo>
                <a:lnTo>
                  <a:pt x="208" y="186"/>
                </a:lnTo>
                <a:lnTo>
                  <a:pt x="196" y="198"/>
                </a:lnTo>
                <a:lnTo>
                  <a:pt x="184" y="208"/>
                </a:lnTo>
                <a:lnTo>
                  <a:pt x="172" y="216"/>
                </a:lnTo>
                <a:lnTo>
                  <a:pt x="156" y="222"/>
                </a:lnTo>
                <a:close/>
              </a:path>
            </a:pathLst>
          </a:custGeom>
          <a:solidFill>
            <a:schemeClr val="bg1"/>
          </a:solidFill>
          <a:ln w="9525">
            <a:noFill/>
            <a:round/>
            <a:headEnd/>
            <a:tailEnd/>
          </a:ln>
        </p:spPr>
        <p:txBody>
          <a:bodyPr/>
          <a:lstStyle/>
          <a:p>
            <a:endParaRPr lang="zh-CN" altLang="en-US">
              <a:latin typeface="Arial" pitchFamily="34" charset="0"/>
              <a:cs typeface="Arial" pitchFamily="34" charset="0"/>
            </a:endParaRPr>
          </a:p>
        </p:txBody>
      </p:sp>
      <p:sp>
        <p:nvSpPr>
          <p:cNvPr id="129" name="TextBox 37"/>
          <p:cNvSpPr txBox="1">
            <a:spLocks noChangeArrowheads="1"/>
          </p:cNvSpPr>
          <p:nvPr/>
        </p:nvSpPr>
        <p:spPr bwMode="auto">
          <a:xfrm>
            <a:off x="6193967" y="2877780"/>
            <a:ext cx="387717" cy="184666"/>
          </a:xfrm>
          <a:prstGeom prst="rect">
            <a:avLst/>
          </a:prstGeom>
          <a:noFill/>
          <a:ln w="9525">
            <a:noFill/>
            <a:miter lim="800000"/>
            <a:headEnd/>
            <a:tailEnd/>
          </a:ln>
        </p:spPr>
        <p:txBody>
          <a:bodyPr>
            <a:spAutoFit/>
          </a:bodyPr>
          <a:lstStyle/>
          <a:p>
            <a:pPr algn="ctr"/>
            <a:r>
              <a:rPr lang="en-US" altLang="zh-CN" sz="600">
                <a:solidFill>
                  <a:schemeClr val="bg1"/>
                </a:solidFill>
                <a:latin typeface="Arial" pitchFamily="34" charset="0"/>
                <a:ea typeface="Arial Unicode MS" pitchFamily="34" charset="-122"/>
                <a:cs typeface="Arial" pitchFamily="34" charset="0"/>
              </a:rPr>
              <a:t>IoT</a:t>
            </a:r>
            <a:endParaRPr lang="zh-CN" altLang="en-US" sz="600">
              <a:solidFill>
                <a:schemeClr val="bg1"/>
              </a:solidFill>
              <a:latin typeface="Arial" pitchFamily="34" charset="0"/>
              <a:ea typeface="Arial Unicode MS" pitchFamily="34" charset="-122"/>
              <a:cs typeface="Arial" pitchFamily="34" charset="0"/>
            </a:endParaRPr>
          </a:p>
        </p:txBody>
      </p:sp>
      <p:sp>
        <p:nvSpPr>
          <p:cNvPr id="130" name="椭圆 46"/>
          <p:cNvSpPr/>
          <p:nvPr/>
        </p:nvSpPr>
        <p:spPr bwMode="auto">
          <a:xfrm>
            <a:off x="6253547" y="2621056"/>
            <a:ext cx="264869" cy="262800"/>
          </a:xfrm>
          <a:prstGeom prst="ellipse">
            <a:avLst/>
          </a:prstGeom>
          <a:solidFill>
            <a:srgbClr val="00B0F0">
              <a:alpha val="45000"/>
            </a:srgbClr>
          </a:solidFill>
          <a:ln w="12700">
            <a:noFill/>
            <a:prstDash val="dash"/>
            <a:miter lim="800000"/>
            <a:headEnd/>
            <a:tailEnd/>
          </a:ln>
        </p:spPr>
        <p:txBody>
          <a:bodyPr lIns="68508" tIns="34252" rIns="68508" bIns="34252" anchor="ctr"/>
          <a:lstStyle/>
          <a:p>
            <a:pPr algn="ctr" defTabSz="912813">
              <a:buClr>
                <a:srgbClr val="CC9900"/>
              </a:buClr>
              <a:defRPr/>
            </a:pPr>
            <a:endParaRPr lang="zh-CN" altLang="en-US" sz="800">
              <a:solidFill>
                <a:schemeClr val="bg1"/>
              </a:solidFill>
              <a:latin typeface="Arial" pitchFamily="34" charset="0"/>
              <a:ea typeface="宋体" charset="-122"/>
              <a:cs typeface="Arial" pitchFamily="34" charset="0"/>
            </a:endParaRPr>
          </a:p>
        </p:txBody>
      </p:sp>
      <p:grpSp>
        <p:nvGrpSpPr>
          <p:cNvPr id="6" name="组合 103"/>
          <p:cNvGrpSpPr/>
          <p:nvPr/>
        </p:nvGrpSpPr>
        <p:grpSpPr bwMode="auto">
          <a:xfrm>
            <a:off x="6306590" y="2663848"/>
            <a:ext cx="158695" cy="177216"/>
            <a:chOff x="15897225" y="7312025"/>
            <a:chExt cx="365125" cy="412750"/>
          </a:xfrm>
          <a:solidFill>
            <a:schemeClr val="bg1"/>
          </a:solidFill>
        </p:grpSpPr>
        <p:sp>
          <p:nvSpPr>
            <p:cNvPr id="132" name="Freeform 244"/>
            <p:cNvSpPr>
              <a:spLocks noEditPoints="1"/>
            </p:cNvSpPr>
            <p:nvPr/>
          </p:nvSpPr>
          <p:spPr bwMode="auto">
            <a:xfrm>
              <a:off x="16005175" y="7312025"/>
              <a:ext cx="149225" cy="412750"/>
            </a:xfrm>
            <a:custGeom>
              <a:avLst/>
              <a:gdLst/>
              <a:ahLst/>
              <a:cxnLst>
                <a:cxn ang="0">
                  <a:pos x="48" y="0"/>
                </a:cxn>
                <a:cxn ang="0">
                  <a:pos x="38" y="2"/>
                </a:cxn>
                <a:cxn ang="0">
                  <a:pos x="22" y="22"/>
                </a:cxn>
                <a:cxn ang="0">
                  <a:pos x="8" y="58"/>
                </a:cxn>
                <a:cxn ang="0">
                  <a:pos x="2" y="104"/>
                </a:cxn>
                <a:cxn ang="0">
                  <a:pos x="0" y="130"/>
                </a:cxn>
                <a:cxn ang="0">
                  <a:pos x="4" y="180"/>
                </a:cxn>
                <a:cxn ang="0">
                  <a:pos x="14" y="222"/>
                </a:cxn>
                <a:cxn ang="0">
                  <a:pos x="30" y="250"/>
                </a:cxn>
                <a:cxn ang="0">
                  <a:pos x="42" y="260"/>
                </a:cxn>
                <a:cxn ang="0">
                  <a:pos x="48" y="260"/>
                </a:cxn>
                <a:cxn ang="0">
                  <a:pos x="58" y="258"/>
                </a:cxn>
                <a:cxn ang="0">
                  <a:pos x="74" y="238"/>
                </a:cxn>
                <a:cxn ang="0">
                  <a:pos x="86" y="202"/>
                </a:cxn>
                <a:cxn ang="0">
                  <a:pos x="94" y="156"/>
                </a:cxn>
                <a:cxn ang="0">
                  <a:pos x="94" y="130"/>
                </a:cxn>
                <a:cxn ang="0">
                  <a:pos x="92" y="80"/>
                </a:cxn>
                <a:cxn ang="0">
                  <a:pos x="80" y="38"/>
                </a:cxn>
                <a:cxn ang="0">
                  <a:pos x="66" y="10"/>
                </a:cxn>
                <a:cxn ang="0">
                  <a:pos x="52" y="0"/>
                </a:cxn>
                <a:cxn ang="0">
                  <a:pos x="48" y="0"/>
                </a:cxn>
                <a:cxn ang="0">
                  <a:pos x="48" y="248"/>
                </a:cxn>
                <a:cxn ang="0">
                  <a:pos x="34" y="238"/>
                </a:cxn>
                <a:cxn ang="0">
                  <a:pos x="22" y="214"/>
                </a:cxn>
                <a:cxn ang="0">
                  <a:pos x="14" y="176"/>
                </a:cxn>
                <a:cxn ang="0">
                  <a:pos x="10" y="130"/>
                </a:cxn>
                <a:cxn ang="0">
                  <a:pos x="12" y="106"/>
                </a:cxn>
                <a:cxn ang="0">
                  <a:pos x="18" y="64"/>
                </a:cxn>
                <a:cxn ang="0">
                  <a:pos x="28" y="32"/>
                </a:cxn>
                <a:cxn ang="0">
                  <a:pos x="40" y="14"/>
                </a:cxn>
                <a:cxn ang="0">
                  <a:pos x="48" y="12"/>
                </a:cxn>
                <a:cxn ang="0">
                  <a:pos x="60" y="22"/>
                </a:cxn>
                <a:cxn ang="0">
                  <a:pos x="72" y="46"/>
                </a:cxn>
                <a:cxn ang="0">
                  <a:pos x="82" y="84"/>
                </a:cxn>
                <a:cxn ang="0">
                  <a:pos x="84" y="130"/>
                </a:cxn>
                <a:cxn ang="0">
                  <a:pos x="84" y="154"/>
                </a:cxn>
                <a:cxn ang="0">
                  <a:pos x="78" y="196"/>
                </a:cxn>
                <a:cxn ang="0">
                  <a:pos x="68" y="228"/>
                </a:cxn>
                <a:cxn ang="0">
                  <a:pos x="54" y="246"/>
                </a:cxn>
                <a:cxn ang="0">
                  <a:pos x="48" y="248"/>
                </a:cxn>
              </a:cxnLst>
              <a:rect l="0" t="0" r="r" b="b"/>
              <a:pathLst>
                <a:path w="94" h="260">
                  <a:moveTo>
                    <a:pt x="48" y="0"/>
                  </a:moveTo>
                  <a:lnTo>
                    <a:pt x="48" y="0"/>
                  </a:lnTo>
                  <a:lnTo>
                    <a:pt x="42" y="0"/>
                  </a:lnTo>
                  <a:lnTo>
                    <a:pt x="38" y="2"/>
                  </a:lnTo>
                  <a:lnTo>
                    <a:pt x="30" y="10"/>
                  </a:lnTo>
                  <a:lnTo>
                    <a:pt x="22" y="22"/>
                  </a:lnTo>
                  <a:lnTo>
                    <a:pt x="14" y="38"/>
                  </a:lnTo>
                  <a:lnTo>
                    <a:pt x="8" y="58"/>
                  </a:lnTo>
                  <a:lnTo>
                    <a:pt x="4" y="80"/>
                  </a:lnTo>
                  <a:lnTo>
                    <a:pt x="2" y="104"/>
                  </a:lnTo>
                  <a:lnTo>
                    <a:pt x="0" y="130"/>
                  </a:lnTo>
                  <a:lnTo>
                    <a:pt x="0" y="130"/>
                  </a:lnTo>
                  <a:lnTo>
                    <a:pt x="2" y="156"/>
                  </a:lnTo>
                  <a:lnTo>
                    <a:pt x="4" y="180"/>
                  </a:lnTo>
                  <a:lnTo>
                    <a:pt x="8" y="202"/>
                  </a:lnTo>
                  <a:lnTo>
                    <a:pt x="14" y="222"/>
                  </a:lnTo>
                  <a:lnTo>
                    <a:pt x="22" y="238"/>
                  </a:lnTo>
                  <a:lnTo>
                    <a:pt x="30" y="250"/>
                  </a:lnTo>
                  <a:lnTo>
                    <a:pt x="38" y="258"/>
                  </a:lnTo>
                  <a:lnTo>
                    <a:pt x="42" y="260"/>
                  </a:lnTo>
                  <a:lnTo>
                    <a:pt x="48" y="260"/>
                  </a:lnTo>
                  <a:lnTo>
                    <a:pt x="48" y="260"/>
                  </a:lnTo>
                  <a:lnTo>
                    <a:pt x="52" y="260"/>
                  </a:lnTo>
                  <a:lnTo>
                    <a:pt x="58" y="258"/>
                  </a:lnTo>
                  <a:lnTo>
                    <a:pt x="66" y="250"/>
                  </a:lnTo>
                  <a:lnTo>
                    <a:pt x="74" y="238"/>
                  </a:lnTo>
                  <a:lnTo>
                    <a:pt x="80" y="222"/>
                  </a:lnTo>
                  <a:lnTo>
                    <a:pt x="86" y="202"/>
                  </a:lnTo>
                  <a:lnTo>
                    <a:pt x="92" y="180"/>
                  </a:lnTo>
                  <a:lnTo>
                    <a:pt x="94" y="156"/>
                  </a:lnTo>
                  <a:lnTo>
                    <a:pt x="94" y="130"/>
                  </a:lnTo>
                  <a:lnTo>
                    <a:pt x="94" y="130"/>
                  </a:lnTo>
                  <a:lnTo>
                    <a:pt x="94" y="104"/>
                  </a:lnTo>
                  <a:lnTo>
                    <a:pt x="92" y="80"/>
                  </a:lnTo>
                  <a:lnTo>
                    <a:pt x="86" y="58"/>
                  </a:lnTo>
                  <a:lnTo>
                    <a:pt x="80" y="38"/>
                  </a:lnTo>
                  <a:lnTo>
                    <a:pt x="74" y="22"/>
                  </a:lnTo>
                  <a:lnTo>
                    <a:pt x="66" y="10"/>
                  </a:lnTo>
                  <a:lnTo>
                    <a:pt x="58" y="2"/>
                  </a:lnTo>
                  <a:lnTo>
                    <a:pt x="52" y="0"/>
                  </a:lnTo>
                  <a:lnTo>
                    <a:pt x="48" y="0"/>
                  </a:lnTo>
                  <a:lnTo>
                    <a:pt x="48" y="0"/>
                  </a:lnTo>
                  <a:close/>
                  <a:moveTo>
                    <a:pt x="48" y="248"/>
                  </a:moveTo>
                  <a:lnTo>
                    <a:pt x="48" y="248"/>
                  </a:lnTo>
                  <a:lnTo>
                    <a:pt x="40" y="246"/>
                  </a:lnTo>
                  <a:lnTo>
                    <a:pt x="34" y="238"/>
                  </a:lnTo>
                  <a:lnTo>
                    <a:pt x="28" y="228"/>
                  </a:lnTo>
                  <a:lnTo>
                    <a:pt x="22" y="214"/>
                  </a:lnTo>
                  <a:lnTo>
                    <a:pt x="18" y="196"/>
                  </a:lnTo>
                  <a:lnTo>
                    <a:pt x="14" y="176"/>
                  </a:lnTo>
                  <a:lnTo>
                    <a:pt x="12" y="154"/>
                  </a:lnTo>
                  <a:lnTo>
                    <a:pt x="10" y="130"/>
                  </a:lnTo>
                  <a:lnTo>
                    <a:pt x="10" y="130"/>
                  </a:lnTo>
                  <a:lnTo>
                    <a:pt x="12" y="106"/>
                  </a:lnTo>
                  <a:lnTo>
                    <a:pt x="14" y="84"/>
                  </a:lnTo>
                  <a:lnTo>
                    <a:pt x="18" y="64"/>
                  </a:lnTo>
                  <a:lnTo>
                    <a:pt x="22" y="46"/>
                  </a:lnTo>
                  <a:lnTo>
                    <a:pt x="28" y="32"/>
                  </a:lnTo>
                  <a:lnTo>
                    <a:pt x="34" y="22"/>
                  </a:lnTo>
                  <a:lnTo>
                    <a:pt x="40" y="14"/>
                  </a:lnTo>
                  <a:lnTo>
                    <a:pt x="48" y="12"/>
                  </a:lnTo>
                  <a:lnTo>
                    <a:pt x="48" y="12"/>
                  </a:lnTo>
                  <a:lnTo>
                    <a:pt x="54" y="14"/>
                  </a:lnTo>
                  <a:lnTo>
                    <a:pt x="60" y="22"/>
                  </a:lnTo>
                  <a:lnTo>
                    <a:pt x="68" y="32"/>
                  </a:lnTo>
                  <a:lnTo>
                    <a:pt x="72" y="46"/>
                  </a:lnTo>
                  <a:lnTo>
                    <a:pt x="78" y="64"/>
                  </a:lnTo>
                  <a:lnTo>
                    <a:pt x="82" y="84"/>
                  </a:lnTo>
                  <a:lnTo>
                    <a:pt x="84" y="106"/>
                  </a:lnTo>
                  <a:lnTo>
                    <a:pt x="84" y="130"/>
                  </a:lnTo>
                  <a:lnTo>
                    <a:pt x="84" y="130"/>
                  </a:lnTo>
                  <a:lnTo>
                    <a:pt x="84" y="154"/>
                  </a:lnTo>
                  <a:lnTo>
                    <a:pt x="82" y="176"/>
                  </a:lnTo>
                  <a:lnTo>
                    <a:pt x="78" y="196"/>
                  </a:lnTo>
                  <a:lnTo>
                    <a:pt x="72" y="214"/>
                  </a:lnTo>
                  <a:lnTo>
                    <a:pt x="68" y="228"/>
                  </a:lnTo>
                  <a:lnTo>
                    <a:pt x="60" y="238"/>
                  </a:lnTo>
                  <a:lnTo>
                    <a:pt x="54" y="246"/>
                  </a:lnTo>
                  <a:lnTo>
                    <a:pt x="48" y="248"/>
                  </a:lnTo>
                  <a:lnTo>
                    <a:pt x="48" y="248"/>
                  </a:lnTo>
                  <a:close/>
                </a:path>
              </a:pathLst>
            </a:custGeom>
            <a:grpFill/>
            <a:ln w="9525">
              <a:noFill/>
              <a:round/>
              <a:headEnd/>
              <a:tailEnd/>
            </a:ln>
          </p:spPr>
          <p:txBody>
            <a:bodyPr/>
            <a:lstStyle/>
            <a:p>
              <a:pPr defTabSz="1827343" fontAlgn="auto">
                <a:spcBef>
                  <a:spcPts val="0"/>
                </a:spcBef>
                <a:spcAft>
                  <a:spcPts val="0"/>
                </a:spcAft>
                <a:defRPr/>
              </a:pPr>
              <a:endParaRPr lang="zh-CN" altLang="en-US" sz="1200">
                <a:latin typeface="Arial" pitchFamily="34" charset="0"/>
                <a:ea typeface="微软雅黑" pitchFamily="34" charset="-122"/>
                <a:cs typeface="Arial" pitchFamily="34" charset="0"/>
              </a:endParaRPr>
            </a:p>
          </p:txBody>
        </p:sp>
        <p:sp>
          <p:nvSpPr>
            <p:cNvPr id="133" name="Freeform 245"/>
            <p:cNvSpPr>
              <a:spLocks noEditPoints="1"/>
            </p:cNvSpPr>
            <p:nvPr/>
          </p:nvSpPr>
          <p:spPr bwMode="auto">
            <a:xfrm>
              <a:off x="15897225" y="7397750"/>
              <a:ext cx="365125" cy="244475"/>
            </a:xfrm>
            <a:custGeom>
              <a:avLst/>
              <a:gdLst/>
              <a:ahLst/>
              <a:cxnLst>
                <a:cxn ang="0">
                  <a:pos x="2" y="10"/>
                </a:cxn>
                <a:cxn ang="0">
                  <a:pos x="0" y="20"/>
                </a:cxn>
                <a:cxn ang="0">
                  <a:pos x="8" y="44"/>
                </a:cxn>
                <a:cxn ang="0">
                  <a:pos x="32" y="74"/>
                </a:cxn>
                <a:cxn ang="0">
                  <a:pos x="70" y="104"/>
                </a:cxn>
                <a:cxn ang="0">
                  <a:pos x="92" y="118"/>
                </a:cxn>
                <a:cxn ang="0">
                  <a:pos x="138" y="140"/>
                </a:cxn>
                <a:cxn ang="0">
                  <a:pos x="178" y="152"/>
                </a:cxn>
                <a:cxn ang="0">
                  <a:pos x="210" y="152"/>
                </a:cxn>
                <a:cxn ang="0">
                  <a:pos x="226" y="146"/>
                </a:cxn>
                <a:cxn ang="0">
                  <a:pos x="228" y="142"/>
                </a:cxn>
                <a:cxn ang="0">
                  <a:pos x="230" y="132"/>
                </a:cxn>
                <a:cxn ang="0">
                  <a:pos x="222" y="108"/>
                </a:cxn>
                <a:cxn ang="0">
                  <a:pos x="198" y="78"/>
                </a:cxn>
                <a:cxn ang="0">
                  <a:pos x="162" y="48"/>
                </a:cxn>
                <a:cxn ang="0">
                  <a:pos x="140" y="36"/>
                </a:cxn>
                <a:cxn ang="0">
                  <a:pos x="94" y="12"/>
                </a:cxn>
                <a:cxn ang="0">
                  <a:pos x="52" y="0"/>
                </a:cxn>
                <a:cxn ang="0">
                  <a:pos x="20" y="0"/>
                </a:cxn>
                <a:cxn ang="0">
                  <a:pos x="6" y="6"/>
                </a:cxn>
                <a:cxn ang="0">
                  <a:pos x="2" y="10"/>
                </a:cxn>
                <a:cxn ang="0">
                  <a:pos x="218" y="134"/>
                </a:cxn>
                <a:cxn ang="0">
                  <a:pos x="202" y="142"/>
                </a:cxn>
                <a:cxn ang="0">
                  <a:pos x="176" y="140"/>
                </a:cxn>
                <a:cxn ang="0">
                  <a:pos x="138" y="128"/>
                </a:cxn>
                <a:cxn ang="0">
                  <a:pos x="96" y="108"/>
                </a:cxn>
                <a:cxn ang="0">
                  <a:pos x="76" y="96"/>
                </a:cxn>
                <a:cxn ang="0">
                  <a:pos x="42" y="68"/>
                </a:cxn>
                <a:cxn ang="0">
                  <a:pos x="20" y="44"/>
                </a:cxn>
                <a:cxn ang="0">
                  <a:pos x="12" y="24"/>
                </a:cxn>
                <a:cxn ang="0">
                  <a:pos x="14" y="18"/>
                </a:cxn>
                <a:cxn ang="0">
                  <a:pos x="28" y="10"/>
                </a:cxn>
                <a:cxn ang="0">
                  <a:pos x="56" y="12"/>
                </a:cxn>
                <a:cxn ang="0">
                  <a:pos x="92" y="24"/>
                </a:cxn>
                <a:cxn ang="0">
                  <a:pos x="134" y="44"/>
                </a:cxn>
                <a:cxn ang="0">
                  <a:pos x="154" y="56"/>
                </a:cxn>
                <a:cxn ang="0">
                  <a:pos x="188" y="84"/>
                </a:cxn>
                <a:cxn ang="0">
                  <a:pos x="210" y="108"/>
                </a:cxn>
                <a:cxn ang="0">
                  <a:pos x="218" y="128"/>
                </a:cxn>
                <a:cxn ang="0">
                  <a:pos x="218" y="134"/>
                </a:cxn>
              </a:cxnLst>
              <a:rect l="0" t="0" r="r" b="b"/>
              <a:pathLst>
                <a:path w="230" h="154">
                  <a:moveTo>
                    <a:pt x="2" y="10"/>
                  </a:moveTo>
                  <a:lnTo>
                    <a:pt x="2" y="10"/>
                  </a:lnTo>
                  <a:lnTo>
                    <a:pt x="0" y="16"/>
                  </a:lnTo>
                  <a:lnTo>
                    <a:pt x="0" y="20"/>
                  </a:lnTo>
                  <a:lnTo>
                    <a:pt x="2" y="32"/>
                  </a:lnTo>
                  <a:lnTo>
                    <a:pt x="8" y="44"/>
                  </a:lnTo>
                  <a:lnTo>
                    <a:pt x="18" y="58"/>
                  </a:lnTo>
                  <a:lnTo>
                    <a:pt x="32" y="74"/>
                  </a:lnTo>
                  <a:lnTo>
                    <a:pt x="50" y="88"/>
                  </a:lnTo>
                  <a:lnTo>
                    <a:pt x="70" y="104"/>
                  </a:lnTo>
                  <a:lnTo>
                    <a:pt x="92" y="118"/>
                  </a:lnTo>
                  <a:lnTo>
                    <a:pt x="92" y="118"/>
                  </a:lnTo>
                  <a:lnTo>
                    <a:pt x="116" y="130"/>
                  </a:lnTo>
                  <a:lnTo>
                    <a:pt x="138" y="140"/>
                  </a:lnTo>
                  <a:lnTo>
                    <a:pt x="160" y="146"/>
                  </a:lnTo>
                  <a:lnTo>
                    <a:pt x="178" y="152"/>
                  </a:lnTo>
                  <a:lnTo>
                    <a:pt x="196" y="154"/>
                  </a:lnTo>
                  <a:lnTo>
                    <a:pt x="210" y="152"/>
                  </a:lnTo>
                  <a:lnTo>
                    <a:pt x="222" y="148"/>
                  </a:lnTo>
                  <a:lnTo>
                    <a:pt x="226" y="146"/>
                  </a:lnTo>
                  <a:lnTo>
                    <a:pt x="228" y="142"/>
                  </a:lnTo>
                  <a:lnTo>
                    <a:pt x="228" y="142"/>
                  </a:lnTo>
                  <a:lnTo>
                    <a:pt x="230" y="136"/>
                  </a:lnTo>
                  <a:lnTo>
                    <a:pt x="230" y="132"/>
                  </a:lnTo>
                  <a:lnTo>
                    <a:pt x="228" y="120"/>
                  </a:lnTo>
                  <a:lnTo>
                    <a:pt x="222" y="108"/>
                  </a:lnTo>
                  <a:lnTo>
                    <a:pt x="212" y="94"/>
                  </a:lnTo>
                  <a:lnTo>
                    <a:pt x="198" y="78"/>
                  </a:lnTo>
                  <a:lnTo>
                    <a:pt x="182" y="64"/>
                  </a:lnTo>
                  <a:lnTo>
                    <a:pt x="162" y="48"/>
                  </a:lnTo>
                  <a:lnTo>
                    <a:pt x="140" y="36"/>
                  </a:lnTo>
                  <a:lnTo>
                    <a:pt x="140" y="36"/>
                  </a:lnTo>
                  <a:lnTo>
                    <a:pt x="116" y="22"/>
                  </a:lnTo>
                  <a:lnTo>
                    <a:pt x="94" y="12"/>
                  </a:lnTo>
                  <a:lnTo>
                    <a:pt x="72" y="6"/>
                  </a:lnTo>
                  <a:lnTo>
                    <a:pt x="52" y="0"/>
                  </a:lnTo>
                  <a:lnTo>
                    <a:pt x="36" y="0"/>
                  </a:lnTo>
                  <a:lnTo>
                    <a:pt x="20" y="0"/>
                  </a:lnTo>
                  <a:lnTo>
                    <a:pt x="10" y="4"/>
                  </a:lnTo>
                  <a:lnTo>
                    <a:pt x="6" y="6"/>
                  </a:lnTo>
                  <a:lnTo>
                    <a:pt x="2" y="10"/>
                  </a:lnTo>
                  <a:lnTo>
                    <a:pt x="2" y="10"/>
                  </a:lnTo>
                  <a:close/>
                  <a:moveTo>
                    <a:pt x="218" y="134"/>
                  </a:moveTo>
                  <a:lnTo>
                    <a:pt x="218" y="134"/>
                  </a:lnTo>
                  <a:lnTo>
                    <a:pt x="212" y="140"/>
                  </a:lnTo>
                  <a:lnTo>
                    <a:pt x="202" y="142"/>
                  </a:lnTo>
                  <a:lnTo>
                    <a:pt x="190" y="142"/>
                  </a:lnTo>
                  <a:lnTo>
                    <a:pt x="176" y="140"/>
                  </a:lnTo>
                  <a:lnTo>
                    <a:pt x="158" y="136"/>
                  </a:lnTo>
                  <a:lnTo>
                    <a:pt x="138" y="128"/>
                  </a:lnTo>
                  <a:lnTo>
                    <a:pt x="118" y="120"/>
                  </a:lnTo>
                  <a:lnTo>
                    <a:pt x="96" y="108"/>
                  </a:lnTo>
                  <a:lnTo>
                    <a:pt x="96" y="108"/>
                  </a:lnTo>
                  <a:lnTo>
                    <a:pt x="76" y="96"/>
                  </a:lnTo>
                  <a:lnTo>
                    <a:pt x="58" y="82"/>
                  </a:lnTo>
                  <a:lnTo>
                    <a:pt x="42" y="68"/>
                  </a:lnTo>
                  <a:lnTo>
                    <a:pt x="30" y="56"/>
                  </a:lnTo>
                  <a:lnTo>
                    <a:pt x="20" y="44"/>
                  </a:lnTo>
                  <a:lnTo>
                    <a:pt x="14" y="34"/>
                  </a:lnTo>
                  <a:lnTo>
                    <a:pt x="12" y="24"/>
                  </a:lnTo>
                  <a:lnTo>
                    <a:pt x="14" y="18"/>
                  </a:lnTo>
                  <a:lnTo>
                    <a:pt x="14" y="18"/>
                  </a:lnTo>
                  <a:lnTo>
                    <a:pt x="20" y="12"/>
                  </a:lnTo>
                  <a:lnTo>
                    <a:pt x="28" y="10"/>
                  </a:lnTo>
                  <a:lnTo>
                    <a:pt x="40" y="10"/>
                  </a:lnTo>
                  <a:lnTo>
                    <a:pt x="56" y="12"/>
                  </a:lnTo>
                  <a:lnTo>
                    <a:pt x="72" y="16"/>
                  </a:lnTo>
                  <a:lnTo>
                    <a:pt x="92" y="24"/>
                  </a:lnTo>
                  <a:lnTo>
                    <a:pt x="112" y="32"/>
                  </a:lnTo>
                  <a:lnTo>
                    <a:pt x="134" y="44"/>
                  </a:lnTo>
                  <a:lnTo>
                    <a:pt x="134" y="44"/>
                  </a:lnTo>
                  <a:lnTo>
                    <a:pt x="154" y="56"/>
                  </a:lnTo>
                  <a:lnTo>
                    <a:pt x="172" y="70"/>
                  </a:lnTo>
                  <a:lnTo>
                    <a:pt x="188" y="84"/>
                  </a:lnTo>
                  <a:lnTo>
                    <a:pt x="200" y="96"/>
                  </a:lnTo>
                  <a:lnTo>
                    <a:pt x="210" y="108"/>
                  </a:lnTo>
                  <a:lnTo>
                    <a:pt x="216" y="118"/>
                  </a:lnTo>
                  <a:lnTo>
                    <a:pt x="218" y="128"/>
                  </a:lnTo>
                  <a:lnTo>
                    <a:pt x="218" y="134"/>
                  </a:lnTo>
                  <a:lnTo>
                    <a:pt x="218" y="134"/>
                  </a:lnTo>
                  <a:close/>
                </a:path>
              </a:pathLst>
            </a:custGeom>
            <a:grpFill/>
            <a:ln w="9525">
              <a:noFill/>
              <a:round/>
              <a:headEnd/>
              <a:tailEnd/>
            </a:ln>
          </p:spPr>
          <p:txBody>
            <a:bodyPr/>
            <a:lstStyle/>
            <a:p>
              <a:pPr defTabSz="1827343" fontAlgn="auto">
                <a:spcBef>
                  <a:spcPts val="0"/>
                </a:spcBef>
                <a:spcAft>
                  <a:spcPts val="0"/>
                </a:spcAft>
                <a:defRPr/>
              </a:pPr>
              <a:endParaRPr lang="zh-CN" altLang="en-US" sz="1200">
                <a:latin typeface="Arial" pitchFamily="34" charset="0"/>
                <a:ea typeface="微软雅黑" pitchFamily="34" charset="-122"/>
                <a:cs typeface="Arial" pitchFamily="34" charset="0"/>
              </a:endParaRPr>
            </a:p>
          </p:txBody>
        </p:sp>
        <p:sp>
          <p:nvSpPr>
            <p:cNvPr id="134" name="Freeform 246"/>
            <p:cNvSpPr>
              <a:spLocks noEditPoints="1"/>
            </p:cNvSpPr>
            <p:nvPr/>
          </p:nvSpPr>
          <p:spPr bwMode="auto">
            <a:xfrm>
              <a:off x="15897225" y="7397750"/>
              <a:ext cx="365125" cy="244475"/>
            </a:xfrm>
            <a:custGeom>
              <a:avLst/>
              <a:gdLst/>
              <a:ahLst/>
              <a:cxnLst>
                <a:cxn ang="0">
                  <a:pos x="140" y="118"/>
                </a:cxn>
                <a:cxn ang="0">
                  <a:pos x="182" y="88"/>
                </a:cxn>
                <a:cxn ang="0">
                  <a:pos x="212" y="58"/>
                </a:cxn>
                <a:cxn ang="0">
                  <a:pos x="228" y="32"/>
                </a:cxn>
                <a:cxn ang="0">
                  <a:pos x="230" y="16"/>
                </a:cxn>
                <a:cxn ang="0">
                  <a:pos x="228" y="10"/>
                </a:cxn>
                <a:cxn ang="0">
                  <a:pos x="222" y="4"/>
                </a:cxn>
                <a:cxn ang="0">
                  <a:pos x="196" y="0"/>
                </a:cxn>
                <a:cxn ang="0">
                  <a:pos x="160" y="6"/>
                </a:cxn>
                <a:cxn ang="0">
                  <a:pos x="116" y="22"/>
                </a:cxn>
                <a:cxn ang="0">
                  <a:pos x="92" y="36"/>
                </a:cxn>
                <a:cxn ang="0">
                  <a:pos x="50" y="64"/>
                </a:cxn>
                <a:cxn ang="0">
                  <a:pos x="18" y="94"/>
                </a:cxn>
                <a:cxn ang="0">
                  <a:pos x="2" y="120"/>
                </a:cxn>
                <a:cxn ang="0">
                  <a:pos x="0" y="136"/>
                </a:cxn>
                <a:cxn ang="0">
                  <a:pos x="2" y="142"/>
                </a:cxn>
                <a:cxn ang="0">
                  <a:pos x="10" y="148"/>
                </a:cxn>
                <a:cxn ang="0">
                  <a:pos x="36" y="154"/>
                </a:cxn>
                <a:cxn ang="0">
                  <a:pos x="72" y="146"/>
                </a:cxn>
                <a:cxn ang="0">
                  <a:pos x="116" y="130"/>
                </a:cxn>
                <a:cxn ang="0">
                  <a:pos x="140" y="118"/>
                </a:cxn>
                <a:cxn ang="0">
                  <a:pos x="134" y="108"/>
                </a:cxn>
                <a:cxn ang="0">
                  <a:pos x="92" y="128"/>
                </a:cxn>
                <a:cxn ang="0">
                  <a:pos x="56" y="140"/>
                </a:cxn>
                <a:cxn ang="0">
                  <a:pos x="28" y="142"/>
                </a:cxn>
                <a:cxn ang="0">
                  <a:pos x="14" y="134"/>
                </a:cxn>
                <a:cxn ang="0">
                  <a:pos x="12" y="128"/>
                </a:cxn>
                <a:cxn ang="0">
                  <a:pos x="20" y="108"/>
                </a:cxn>
                <a:cxn ang="0">
                  <a:pos x="42" y="84"/>
                </a:cxn>
                <a:cxn ang="0">
                  <a:pos x="76" y="56"/>
                </a:cxn>
                <a:cxn ang="0">
                  <a:pos x="96" y="44"/>
                </a:cxn>
                <a:cxn ang="0">
                  <a:pos x="138" y="24"/>
                </a:cxn>
                <a:cxn ang="0">
                  <a:pos x="176" y="12"/>
                </a:cxn>
                <a:cxn ang="0">
                  <a:pos x="202" y="10"/>
                </a:cxn>
                <a:cxn ang="0">
                  <a:pos x="218" y="18"/>
                </a:cxn>
                <a:cxn ang="0">
                  <a:pos x="218" y="24"/>
                </a:cxn>
                <a:cxn ang="0">
                  <a:pos x="210" y="44"/>
                </a:cxn>
                <a:cxn ang="0">
                  <a:pos x="188" y="68"/>
                </a:cxn>
                <a:cxn ang="0">
                  <a:pos x="154" y="96"/>
                </a:cxn>
                <a:cxn ang="0">
                  <a:pos x="134" y="108"/>
                </a:cxn>
              </a:cxnLst>
              <a:rect l="0" t="0" r="r" b="b"/>
              <a:pathLst>
                <a:path w="230" h="154">
                  <a:moveTo>
                    <a:pt x="140" y="118"/>
                  </a:moveTo>
                  <a:lnTo>
                    <a:pt x="140" y="118"/>
                  </a:lnTo>
                  <a:lnTo>
                    <a:pt x="162" y="104"/>
                  </a:lnTo>
                  <a:lnTo>
                    <a:pt x="182" y="88"/>
                  </a:lnTo>
                  <a:lnTo>
                    <a:pt x="198" y="74"/>
                  </a:lnTo>
                  <a:lnTo>
                    <a:pt x="212" y="58"/>
                  </a:lnTo>
                  <a:lnTo>
                    <a:pt x="222" y="44"/>
                  </a:lnTo>
                  <a:lnTo>
                    <a:pt x="228" y="32"/>
                  </a:lnTo>
                  <a:lnTo>
                    <a:pt x="230" y="20"/>
                  </a:lnTo>
                  <a:lnTo>
                    <a:pt x="230" y="16"/>
                  </a:lnTo>
                  <a:lnTo>
                    <a:pt x="228" y="10"/>
                  </a:lnTo>
                  <a:lnTo>
                    <a:pt x="228" y="10"/>
                  </a:lnTo>
                  <a:lnTo>
                    <a:pt x="226" y="6"/>
                  </a:lnTo>
                  <a:lnTo>
                    <a:pt x="222" y="4"/>
                  </a:lnTo>
                  <a:lnTo>
                    <a:pt x="210" y="0"/>
                  </a:lnTo>
                  <a:lnTo>
                    <a:pt x="196" y="0"/>
                  </a:lnTo>
                  <a:lnTo>
                    <a:pt x="178" y="0"/>
                  </a:lnTo>
                  <a:lnTo>
                    <a:pt x="160" y="6"/>
                  </a:lnTo>
                  <a:lnTo>
                    <a:pt x="138" y="12"/>
                  </a:lnTo>
                  <a:lnTo>
                    <a:pt x="116" y="22"/>
                  </a:lnTo>
                  <a:lnTo>
                    <a:pt x="92" y="36"/>
                  </a:lnTo>
                  <a:lnTo>
                    <a:pt x="92" y="36"/>
                  </a:lnTo>
                  <a:lnTo>
                    <a:pt x="70" y="48"/>
                  </a:lnTo>
                  <a:lnTo>
                    <a:pt x="50" y="64"/>
                  </a:lnTo>
                  <a:lnTo>
                    <a:pt x="32" y="78"/>
                  </a:lnTo>
                  <a:lnTo>
                    <a:pt x="18" y="94"/>
                  </a:lnTo>
                  <a:lnTo>
                    <a:pt x="8" y="108"/>
                  </a:lnTo>
                  <a:lnTo>
                    <a:pt x="2" y="120"/>
                  </a:lnTo>
                  <a:lnTo>
                    <a:pt x="0" y="132"/>
                  </a:lnTo>
                  <a:lnTo>
                    <a:pt x="0" y="136"/>
                  </a:lnTo>
                  <a:lnTo>
                    <a:pt x="2" y="142"/>
                  </a:lnTo>
                  <a:lnTo>
                    <a:pt x="2" y="142"/>
                  </a:lnTo>
                  <a:lnTo>
                    <a:pt x="6" y="146"/>
                  </a:lnTo>
                  <a:lnTo>
                    <a:pt x="10" y="148"/>
                  </a:lnTo>
                  <a:lnTo>
                    <a:pt x="20" y="152"/>
                  </a:lnTo>
                  <a:lnTo>
                    <a:pt x="36" y="154"/>
                  </a:lnTo>
                  <a:lnTo>
                    <a:pt x="52" y="152"/>
                  </a:lnTo>
                  <a:lnTo>
                    <a:pt x="72" y="146"/>
                  </a:lnTo>
                  <a:lnTo>
                    <a:pt x="94" y="140"/>
                  </a:lnTo>
                  <a:lnTo>
                    <a:pt x="116" y="130"/>
                  </a:lnTo>
                  <a:lnTo>
                    <a:pt x="140" y="118"/>
                  </a:lnTo>
                  <a:lnTo>
                    <a:pt x="140" y="118"/>
                  </a:lnTo>
                  <a:close/>
                  <a:moveTo>
                    <a:pt x="134" y="108"/>
                  </a:moveTo>
                  <a:lnTo>
                    <a:pt x="134" y="108"/>
                  </a:lnTo>
                  <a:lnTo>
                    <a:pt x="112" y="120"/>
                  </a:lnTo>
                  <a:lnTo>
                    <a:pt x="92" y="128"/>
                  </a:lnTo>
                  <a:lnTo>
                    <a:pt x="72" y="136"/>
                  </a:lnTo>
                  <a:lnTo>
                    <a:pt x="56" y="140"/>
                  </a:lnTo>
                  <a:lnTo>
                    <a:pt x="40" y="142"/>
                  </a:lnTo>
                  <a:lnTo>
                    <a:pt x="28" y="142"/>
                  </a:lnTo>
                  <a:lnTo>
                    <a:pt x="20" y="140"/>
                  </a:lnTo>
                  <a:lnTo>
                    <a:pt x="14" y="134"/>
                  </a:lnTo>
                  <a:lnTo>
                    <a:pt x="14" y="134"/>
                  </a:lnTo>
                  <a:lnTo>
                    <a:pt x="12" y="128"/>
                  </a:lnTo>
                  <a:lnTo>
                    <a:pt x="14" y="118"/>
                  </a:lnTo>
                  <a:lnTo>
                    <a:pt x="20" y="108"/>
                  </a:lnTo>
                  <a:lnTo>
                    <a:pt x="30" y="96"/>
                  </a:lnTo>
                  <a:lnTo>
                    <a:pt x="42" y="84"/>
                  </a:lnTo>
                  <a:lnTo>
                    <a:pt x="58" y="70"/>
                  </a:lnTo>
                  <a:lnTo>
                    <a:pt x="76" y="56"/>
                  </a:lnTo>
                  <a:lnTo>
                    <a:pt x="96" y="44"/>
                  </a:lnTo>
                  <a:lnTo>
                    <a:pt x="96" y="44"/>
                  </a:lnTo>
                  <a:lnTo>
                    <a:pt x="118" y="32"/>
                  </a:lnTo>
                  <a:lnTo>
                    <a:pt x="138" y="24"/>
                  </a:lnTo>
                  <a:lnTo>
                    <a:pt x="158" y="16"/>
                  </a:lnTo>
                  <a:lnTo>
                    <a:pt x="176" y="12"/>
                  </a:lnTo>
                  <a:lnTo>
                    <a:pt x="190" y="10"/>
                  </a:lnTo>
                  <a:lnTo>
                    <a:pt x="202" y="10"/>
                  </a:lnTo>
                  <a:lnTo>
                    <a:pt x="212" y="12"/>
                  </a:lnTo>
                  <a:lnTo>
                    <a:pt x="218" y="18"/>
                  </a:lnTo>
                  <a:lnTo>
                    <a:pt x="218" y="18"/>
                  </a:lnTo>
                  <a:lnTo>
                    <a:pt x="218" y="24"/>
                  </a:lnTo>
                  <a:lnTo>
                    <a:pt x="216" y="34"/>
                  </a:lnTo>
                  <a:lnTo>
                    <a:pt x="210" y="44"/>
                  </a:lnTo>
                  <a:lnTo>
                    <a:pt x="200" y="56"/>
                  </a:lnTo>
                  <a:lnTo>
                    <a:pt x="188" y="68"/>
                  </a:lnTo>
                  <a:lnTo>
                    <a:pt x="172" y="82"/>
                  </a:lnTo>
                  <a:lnTo>
                    <a:pt x="154" y="96"/>
                  </a:lnTo>
                  <a:lnTo>
                    <a:pt x="134" y="108"/>
                  </a:lnTo>
                  <a:lnTo>
                    <a:pt x="134" y="108"/>
                  </a:lnTo>
                  <a:close/>
                </a:path>
              </a:pathLst>
            </a:custGeom>
            <a:grpFill/>
            <a:ln w="9525">
              <a:noFill/>
              <a:round/>
              <a:headEnd/>
              <a:tailEnd/>
            </a:ln>
          </p:spPr>
          <p:txBody>
            <a:bodyPr/>
            <a:lstStyle/>
            <a:p>
              <a:pPr defTabSz="1827343" fontAlgn="auto">
                <a:spcBef>
                  <a:spcPts val="0"/>
                </a:spcBef>
                <a:spcAft>
                  <a:spcPts val="0"/>
                </a:spcAft>
                <a:defRPr/>
              </a:pPr>
              <a:endParaRPr lang="zh-CN" altLang="en-US" sz="1200">
                <a:latin typeface="Arial" pitchFamily="34" charset="0"/>
                <a:ea typeface="微软雅黑" pitchFamily="34" charset="-122"/>
                <a:cs typeface="Arial" pitchFamily="34" charset="0"/>
              </a:endParaRPr>
            </a:p>
          </p:txBody>
        </p:sp>
        <p:sp>
          <p:nvSpPr>
            <p:cNvPr id="135" name="Freeform 247"/>
            <p:cNvSpPr>
              <a:spLocks/>
            </p:cNvSpPr>
            <p:nvPr/>
          </p:nvSpPr>
          <p:spPr bwMode="auto">
            <a:xfrm>
              <a:off x="16052800" y="7489825"/>
              <a:ext cx="57150" cy="57150"/>
            </a:xfrm>
            <a:custGeom>
              <a:avLst/>
              <a:gdLst/>
              <a:ahLst/>
              <a:cxnLst>
                <a:cxn ang="0">
                  <a:pos x="36" y="18"/>
                </a:cxn>
                <a:cxn ang="0">
                  <a:pos x="36" y="18"/>
                </a:cxn>
                <a:cxn ang="0">
                  <a:pos x="34" y="26"/>
                </a:cxn>
                <a:cxn ang="0">
                  <a:pos x="30" y="30"/>
                </a:cxn>
                <a:cxn ang="0">
                  <a:pos x="24" y="34"/>
                </a:cxn>
                <a:cxn ang="0">
                  <a:pos x="18" y="36"/>
                </a:cxn>
                <a:cxn ang="0">
                  <a:pos x="18" y="36"/>
                </a:cxn>
                <a:cxn ang="0">
                  <a:pos x="10" y="34"/>
                </a:cxn>
                <a:cxn ang="0">
                  <a:pos x="4" y="30"/>
                </a:cxn>
                <a:cxn ang="0">
                  <a:pos x="0" y="26"/>
                </a:cxn>
                <a:cxn ang="0">
                  <a:pos x="0" y="18"/>
                </a:cxn>
                <a:cxn ang="0">
                  <a:pos x="0" y="18"/>
                </a:cxn>
                <a:cxn ang="0">
                  <a:pos x="0" y="10"/>
                </a:cxn>
                <a:cxn ang="0">
                  <a:pos x="4" y="6"/>
                </a:cxn>
                <a:cxn ang="0">
                  <a:pos x="10" y="2"/>
                </a:cxn>
                <a:cxn ang="0">
                  <a:pos x="18" y="0"/>
                </a:cxn>
                <a:cxn ang="0">
                  <a:pos x="18" y="0"/>
                </a:cxn>
                <a:cxn ang="0">
                  <a:pos x="24" y="2"/>
                </a:cxn>
                <a:cxn ang="0">
                  <a:pos x="30" y="6"/>
                </a:cxn>
                <a:cxn ang="0">
                  <a:pos x="34" y="10"/>
                </a:cxn>
                <a:cxn ang="0">
                  <a:pos x="36" y="18"/>
                </a:cxn>
                <a:cxn ang="0">
                  <a:pos x="36" y="18"/>
                </a:cxn>
              </a:cxnLst>
              <a:rect l="0" t="0" r="r" b="b"/>
              <a:pathLst>
                <a:path w="36" h="36">
                  <a:moveTo>
                    <a:pt x="36" y="18"/>
                  </a:moveTo>
                  <a:lnTo>
                    <a:pt x="36" y="18"/>
                  </a:lnTo>
                  <a:lnTo>
                    <a:pt x="34" y="26"/>
                  </a:lnTo>
                  <a:lnTo>
                    <a:pt x="30" y="30"/>
                  </a:lnTo>
                  <a:lnTo>
                    <a:pt x="24" y="34"/>
                  </a:lnTo>
                  <a:lnTo>
                    <a:pt x="18" y="36"/>
                  </a:lnTo>
                  <a:lnTo>
                    <a:pt x="18" y="36"/>
                  </a:lnTo>
                  <a:lnTo>
                    <a:pt x="10" y="34"/>
                  </a:lnTo>
                  <a:lnTo>
                    <a:pt x="4" y="30"/>
                  </a:lnTo>
                  <a:lnTo>
                    <a:pt x="0" y="26"/>
                  </a:lnTo>
                  <a:lnTo>
                    <a:pt x="0" y="18"/>
                  </a:lnTo>
                  <a:lnTo>
                    <a:pt x="0" y="18"/>
                  </a:lnTo>
                  <a:lnTo>
                    <a:pt x="0" y="10"/>
                  </a:lnTo>
                  <a:lnTo>
                    <a:pt x="4" y="6"/>
                  </a:lnTo>
                  <a:lnTo>
                    <a:pt x="10" y="2"/>
                  </a:lnTo>
                  <a:lnTo>
                    <a:pt x="18" y="0"/>
                  </a:lnTo>
                  <a:lnTo>
                    <a:pt x="18" y="0"/>
                  </a:lnTo>
                  <a:lnTo>
                    <a:pt x="24" y="2"/>
                  </a:lnTo>
                  <a:lnTo>
                    <a:pt x="30" y="6"/>
                  </a:lnTo>
                  <a:lnTo>
                    <a:pt x="34" y="10"/>
                  </a:lnTo>
                  <a:lnTo>
                    <a:pt x="36" y="18"/>
                  </a:lnTo>
                  <a:lnTo>
                    <a:pt x="36" y="18"/>
                  </a:lnTo>
                  <a:close/>
                </a:path>
              </a:pathLst>
            </a:custGeom>
            <a:grpFill/>
            <a:ln w="9525">
              <a:noFill/>
              <a:round/>
              <a:headEnd/>
              <a:tailEnd/>
            </a:ln>
          </p:spPr>
          <p:txBody>
            <a:bodyPr/>
            <a:lstStyle/>
            <a:p>
              <a:pPr defTabSz="1827343" fontAlgn="auto">
                <a:spcBef>
                  <a:spcPts val="0"/>
                </a:spcBef>
                <a:spcAft>
                  <a:spcPts val="0"/>
                </a:spcAft>
                <a:defRPr/>
              </a:pPr>
              <a:endParaRPr lang="zh-CN" altLang="en-US" sz="1200">
                <a:latin typeface="Arial" pitchFamily="34" charset="0"/>
                <a:ea typeface="微软雅黑" pitchFamily="34" charset="-122"/>
                <a:cs typeface="Arial" pitchFamily="34" charset="0"/>
              </a:endParaRPr>
            </a:p>
          </p:txBody>
        </p:sp>
      </p:grpSp>
      <p:sp>
        <p:nvSpPr>
          <p:cNvPr id="136" name="椭圆 36"/>
          <p:cNvSpPr/>
          <p:nvPr/>
        </p:nvSpPr>
        <p:spPr bwMode="auto">
          <a:xfrm>
            <a:off x="5838144" y="2621056"/>
            <a:ext cx="262800" cy="262800"/>
          </a:xfrm>
          <a:prstGeom prst="ellipse">
            <a:avLst/>
          </a:prstGeom>
          <a:solidFill>
            <a:srgbClr val="00B0F0">
              <a:alpha val="45000"/>
            </a:srgbClr>
          </a:solidFill>
          <a:ln w="12700">
            <a:noFill/>
            <a:prstDash val="dash"/>
            <a:miter lim="800000"/>
            <a:headEnd/>
            <a:tailEnd/>
          </a:ln>
        </p:spPr>
        <p:txBody>
          <a:bodyPr lIns="68508" tIns="34252" rIns="68508" bIns="34252" anchor="ctr"/>
          <a:lstStyle/>
          <a:p>
            <a:pPr algn="ctr" defTabSz="912813">
              <a:buClr>
                <a:srgbClr val="CC9900"/>
              </a:buClr>
              <a:defRPr/>
            </a:pPr>
            <a:endParaRPr lang="zh-CN" altLang="en-US" sz="800" dirty="0">
              <a:solidFill>
                <a:schemeClr val="bg1"/>
              </a:solidFill>
              <a:latin typeface="Arial" pitchFamily="34" charset="0"/>
              <a:ea typeface="宋体" charset="-122"/>
              <a:cs typeface="Arial" pitchFamily="34" charset="0"/>
            </a:endParaRPr>
          </a:p>
        </p:txBody>
      </p:sp>
      <p:sp>
        <p:nvSpPr>
          <p:cNvPr id="137" name="Freeform 95"/>
          <p:cNvSpPr>
            <a:spLocks noEditPoints="1"/>
          </p:cNvSpPr>
          <p:nvPr/>
        </p:nvSpPr>
        <p:spPr bwMode="auto">
          <a:xfrm>
            <a:off x="5890801" y="2664970"/>
            <a:ext cx="167012" cy="146395"/>
          </a:xfrm>
          <a:custGeom>
            <a:avLst/>
            <a:gdLst>
              <a:gd name="T0" fmla="*/ 2147483647 w 16032"/>
              <a:gd name="T1" fmla="*/ 2147483647 h 15984"/>
              <a:gd name="T2" fmla="*/ 2147483647 w 16032"/>
              <a:gd name="T3" fmla="*/ 2147483647 h 15984"/>
              <a:gd name="T4" fmla="*/ 2147483647 w 16032"/>
              <a:gd name="T5" fmla="*/ 2147483647 h 15984"/>
              <a:gd name="T6" fmla="*/ 2147483647 w 16032"/>
              <a:gd name="T7" fmla="*/ 2147483647 h 15984"/>
              <a:gd name="T8" fmla="*/ 2147483647 w 16032"/>
              <a:gd name="T9" fmla="*/ 2147483647 h 15984"/>
              <a:gd name="T10" fmla="*/ 2147483647 w 16032"/>
              <a:gd name="T11" fmla="*/ 2147483647 h 15984"/>
              <a:gd name="T12" fmla="*/ 2147483647 w 16032"/>
              <a:gd name="T13" fmla="*/ 2147483647 h 15984"/>
              <a:gd name="T14" fmla="*/ 2147483647 w 16032"/>
              <a:gd name="T15" fmla="*/ 2147483647 h 15984"/>
              <a:gd name="T16" fmla="*/ 2147483647 w 16032"/>
              <a:gd name="T17" fmla="*/ 2147483647 h 15984"/>
              <a:gd name="T18" fmla="*/ 2147483647 w 16032"/>
              <a:gd name="T19" fmla="*/ 2147483647 h 15984"/>
              <a:gd name="T20" fmla="*/ 2147483647 w 16032"/>
              <a:gd name="T21" fmla="*/ 2147483647 h 15984"/>
              <a:gd name="T22" fmla="*/ 2147483647 w 16032"/>
              <a:gd name="T23" fmla="*/ 2147483647 h 15984"/>
              <a:gd name="T24" fmla="*/ 2147483647 w 16032"/>
              <a:gd name="T25" fmla="*/ 2147483647 h 15984"/>
              <a:gd name="T26" fmla="*/ 2147483647 w 16032"/>
              <a:gd name="T27" fmla="*/ 2147483647 h 15984"/>
              <a:gd name="T28" fmla="*/ 2147483647 w 16032"/>
              <a:gd name="T29" fmla="*/ 2147483647 h 15984"/>
              <a:gd name="T30" fmla="*/ 2147483647 w 16032"/>
              <a:gd name="T31" fmla="*/ 2147483647 h 15984"/>
              <a:gd name="T32" fmla="*/ 2147483647 w 16032"/>
              <a:gd name="T33" fmla="*/ 2147483647 h 15984"/>
              <a:gd name="T34" fmla="*/ 2147483647 w 16032"/>
              <a:gd name="T35" fmla="*/ 2147483647 h 15984"/>
              <a:gd name="T36" fmla="*/ 2147483647 w 16032"/>
              <a:gd name="T37" fmla="*/ 2147483647 h 15984"/>
              <a:gd name="T38" fmla="*/ 2147483647 w 16032"/>
              <a:gd name="T39" fmla="*/ 2147483647 h 15984"/>
              <a:gd name="T40" fmla="*/ 2147483647 w 16032"/>
              <a:gd name="T41" fmla="*/ 2147483647 h 15984"/>
              <a:gd name="T42" fmla="*/ 2147483647 w 16032"/>
              <a:gd name="T43" fmla="*/ 2147483647 h 15984"/>
              <a:gd name="T44" fmla="*/ 2147483647 w 16032"/>
              <a:gd name="T45" fmla="*/ 2147483647 h 15984"/>
              <a:gd name="T46" fmla="*/ 2147483647 w 16032"/>
              <a:gd name="T47" fmla="*/ 2147483647 h 15984"/>
              <a:gd name="T48" fmla="*/ 2147483647 w 16032"/>
              <a:gd name="T49" fmla="*/ 2147483647 h 15984"/>
              <a:gd name="T50" fmla="*/ 2147483647 w 16032"/>
              <a:gd name="T51" fmla="*/ 2147483647 h 15984"/>
              <a:gd name="T52" fmla="*/ 2147483647 w 16032"/>
              <a:gd name="T53" fmla="*/ 0 h 15984"/>
              <a:gd name="T54" fmla="*/ 2147483647 w 16032"/>
              <a:gd name="T55" fmla="*/ 2147483647 h 15984"/>
              <a:gd name="T56" fmla="*/ 2147483647 w 16032"/>
              <a:gd name="T57" fmla="*/ 2147483647 h 15984"/>
              <a:gd name="T58" fmla="*/ 2147483647 w 16032"/>
              <a:gd name="T59" fmla="*/ 2147483647 h 15984"/>
              <a:gd name="T60" fmla="*/ 2147483647 w 16032"/>
              <a:gd name="T61" fmla="*/ 2147483647 h 15984"/>
              <a:gd name="T62" fmla="*/ 2147483647 w 16032"/>
              <a:gd name="T63" fmla="*/ 2147483647 h 15984"/>
              <a:gd name="T64" fmla="*/ 2147483647 w 16032"/>
              <a:gd name="T65" fmla="*/ 2147483647 h 15984"/>
              <a:gd name="T66" fmla="*/ 2147483647 w 16032"/>
              <a:gd name="T67" fmla="*/ 2147483647 h 15984"/>
              <a:gd name="T68" fmla="*/ 2147483647 w 16032"/>
              <a:gd name="T69" fmla="*/ 2147483647 h 15984"/>
              <a:gd name="T70" fmla="*/ 2147483647 w 16032"/>
              <a:gd name="T71" fmla="*/ 2147483647 h 15984"/>
              <a:gd name="T72" fmla="*/ 2147483647 w 16032"/>
              <a:gd name="T73" fmla="*/ 2147483647 h 15984"/>
              <a:gd name="T74" fmla="*/ 2147483647 w 16032"/>
              <a:gd name="T75" fmla="*/ 2147483647 h 15984"/>
              <a:gd name="T76" fmla="*/ 2147483647 w 16032"/>
              <a:gd name="T77" fmla="*/ 2147483647 h 15984"/>
              <a:gd name="T78" fmla="*/ 2147483647 w 16032"/>
              <a:gd name="T79" fmla="*/ 2147483647 h 15984"/>
              <a:gd name="T80" fmla="*/ 2147483647 w 16032"/>
              <a:gd name="T81" fmla="*/ 2147483647 h 15984"/>
              <a:gd name="T82" fmla="*/ 2147483647 w 16032"/>
              <a:gd name="T83" fmla="*/ 2147483647 h 15984"/>
              <a:gd name="T84" fmla="*/ 2147483647 w 16032"/>
              <a:gd name="T85" fmla="*/ 2147483647 h 15984"/>
              <a:gd name="T86" fmla="*/ 2147483647 w 16032"/>
              <a:gd name="T87" fmla="*/ 2147483647 h 15984"/>
              <a:gd name="T88" fmla="*/ 2147483647 w 16032"/>
              <a:gd name="T89" fmla="*/ 2147483647 h 15984"/>
              <a:gd name="T90" fmla="*/ 2147483647 w 16032"/>
              <a:gd name="T91" fmla="*/ 2147483647 h 15984"/>
              <a:gd name="T92" fmla="*/ 2147483647 w 16032"/>
              <a:gd name="T93" fmla="*/ 2147483647 h 15984"/>
              <a:gd name="T94" fmla="*/ 2147483647 w 16032"/>
              <a:gd name="T95" fmla="*/ 2147483647 h 15984"/>
              <a:gd name="T96" fmla="*/ 2147483647 w 16032"/>
              <a:gd name="T97" fmla="*/ 2147483647 h 15984"/>
              <a:gd name="T98" fmla="*/ 2147483647 w 16032"/>
              <a:gd name="T99" fmla="*/ 2147483647 h 15984"/>
              <a:gd name="T100" fmla="*/ 2147483647 w 16032"/>
              <a:gd name="T101" fmla="*/ 2147483647 h 15984"/>
              <a:gd name="T102" fmla="*/ 2147483647 w 16032"/>
              <a:gd name="T103" fmla="*/ 2147483647 h 15984"/>
              <a:gd name="T104" fmla="*/ 2147483647 w 16032"/>
              <a:gd name="T105" fmla="*/ 2147483647 h 15984"/>
              <a:gd name="T106" fmla="*/ 2147483647 w 16032"/>
              <a:gd name="T107" fmla="*/ 2147483647 h 15984"/>
              <a:gd name="T108" fmla="*/ 2147483647 w 16032"/>
              <a:gd name="T109" fmla="*/ 2147483647 h 15984"/>
              <a:gd name="T110" fmla="*/ 2147483647 w 16032"/>
              <a:gd name="T111" fmla="*/ 2147483647 h 15984"/>
              <a:gd name="T112" fmla="*/ 2147483647 w 16032"/>
              <a:gd name="T113" fmla="*/ 2147483647 h 15984"/>
              <a:gd name="T114" fmla="*/ 2147483647 w 16032"/>
              <a:gd name="T115" fmla="*/ 2147483647 h 1598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6032"/>
              <a:gd name="T175" fmla="*/ 0 h 15984"/>
              <a:gd name="T176" fmla="*/ 16032 w 16032"/>
              <a:gd name="T177" fmla="*/ 15984 h 1598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6032" h="15984">
                <a:moveTo>
                  <a:pt x="2880" y="11040"/>
                </a:moveTo>
                <a:lnTo>
                  <a:pt x="3024" y="9600"/>
                </a:lnTo>
                <a:lnTo>
                  <a:pt x="3072" y="9408"/>
                </a:lnTo>
                <a:lnTo>
                  <a:pt x="3072" y="9360"/>
                </a:lnTo>
                <a:lnTo>
                  <a:pt x="3120" y="9264"/>
                </a:lnTo>
                <a:lnTo>
                  <a:pt x="3312" y="9168"/>
                </a:lnTo>
                <a:lnTo>
                  <a:pt x="3552" y="9120"/>
                </a:lnTo>
                <a:lnTo>
                  <a:pt x="4320" y="8880"/>
                </a:lnTo>
                <a:lnTo>
                  <a:pt x="4464" y="9456"/>
                </a:lnTo>
                <a:lnTo>
                  <a:pt x="4512" y="9696"/>
                </a:lnTo>
                <a:lnTo>
                  <a:pt x="4656" y="9936"/>
                </a:lnTo>
                <a:lnTo>
                  <a:pt x="4656" y="9408"/>
                </a:lnTo>
                <a:lnTo>
                  <a:pt x="4800" y="9312"/>
                </a:lnTo>
                <a:lnTo>
                  <a:pt x="4896" y="9408"/>
                </a:lnTo>
                <a:lnTo>
                  <a:pt x="4944" y="9936"/>
                </a:lnTo>
                <a:lnTo>
                  <a:pt x="5040" y="9696"/>
                </a:lnTo>
                <a:lnTo>
                  <a:pt x="5088" y="9456"/>
                </a:lnTo>
                <a:lnTo>
                  <a:pt x="5232" y="8880"/>
                </a:lnTo>
                <a:lnTo>
                  <a:pt x="6048" y="9120"/>
                </a:lnTo>
                <a:lnTo>
                  <a:pt x="6240" y="9168"/>
                </a:lnTo>
                <a:lnTo>
                  <a:pt x="6432" y="9264"/>
                </a:lnTo>
                <a:lnTo>
                  <a:pt x="6480" y="9360"/>
                </a:lnTo>
                <a:lnTo>
                  <a:pt x="6528" y="9408"/>
                </a:lnTo>
                <a:lnTo>
                  <a:pt x="6528" y="9600"/>
                </a:lnTo>
                <a:lnTo>
                  <a:pt x="6672" y="11040"/>
                </a:lnTo>
                <a:lnTo>
                  <a:pt x="6672" y="11136"/>
                </a:lnTo>
                <a:lnTo>
                  <a:pt x="6624" y="11231"/>
                </a:lnTo>
                <a:lnTo>
                  <a:pt x="6576" y="11328"/>
                </a:lnTo>
                <a:lnTo>
                  <a:pt x="6432" y="11376"/>
                </a:lnTo>
                <a:lnTo>
                  <a:pt x="4800" y="11856"/>
                </a:lnTo>
                <a:lnTo>
                  <a:pt x="3120" y="11376"/>
                </a:lnTo>
                <a:lnTo>
                  <a:pt x="3024" y="11328"/>
                </a:lnTo>
                <a:lnTo>
                  <a:pt x="2928" y="11231"/>
                </a:lnTo>
                <a:lnTo>
                  <a:pt x="2880" y="11136"/>
                </a:lnTo>
                <a:lnTo>
                  <a:pt x="2880" y="11040"/>
                </a:lnTo>
                <a:close/>
                <a:moveTo>
                  <a:pt x="11040" y="12384"/>
                </a:moveTo>
                <a:lnTo>
                  <a:pt x="11040" y="12288"/>
                </a:lnTo>
                <a:lnTo>
                  <a:pt x="11088" y="12240"/>
                </a:lnTo>
                <a:lnTo>
                  <a:pt x="11184" y="12192"/>
                </a:lnTo>
                <a:lnTo>
                  <a:pt x="11281" y="12144"/>
                </a:lnTo>
                <a:lnTo>
                  <a:pt x="11376" y="12192"/>
                </a:lnTo>
                <a:lnTo>
                  <a:pt x="11424" y="12240"/>
                </a:lnTo>
                <a:lnTo>
                  <a:pt x="11472" y="12288"/>
                </a:lnTo>
                <a:lnTo>
                  <a:pt x="11520" y="12384"/>
                </a:lnTo>
                <a:lnTo>
                  <a:pt x="11520" y="13680"/>
                </a:lnTo>
                <a:lnTo>
                  <a:pt x="12624" y="14304"/>
                </a:lnTo>
                <a:lnTo>
                  <a:pt x="12672" y="14352"/>
                </a:lnTo>
                <a:lnTo>
                  <a:pt x="12720" y="14448"/>
                </a:lnTo>
                <a:lnTo>
                  <a:pt x="12720" y="14544"/>
                </a:lnTo>
                <a:lnTo>
                  <a:pt x="12672" y="14640"/>
                </a:lnTo>
                <a:lnTo>
                  <a:pt x="12624" y="14688"/>
                </a:lnTo>
                <a:lnTo>
                  <a:pt x="12528" y="14736"/>
                </a:lnTo>
                <a:lnTo>
                  <a:pt x="12480" y="14736"/>
                </a:lnTo>
                <a:lnTo>
                  <a:pt x="12384" y="14688"/>
                </a:lnTo>
                <a:lnTo>
                  <a:pt x="11281" y="14064"/>
                </a:lnTo>
                <a:lnTo>
                  <a:pt x="10176" y="14688"/>
                </a:lnTo>
                <a:lnTo>
                  <a:pt x="10080" y="14736"/>
                </a:lnTo>
                <a:lnTo>
                  <a:pt x="9984" y="14736"/>
                </a:lnTo>
                <a:lnTo>
                  <a:pt x="9888" y="14688"/>
                </a:lnTo>
                <a:lnTo>
                  <a:pt x="9840" y="14640"/>
                </a:lnTo>
                <a:lnTo>
                  <a:pt x="9840" y="14544"/>
                </a:lnTo>
                <a:lnTo>
                  <a:pt x="9840" y="14448"/>
                </a:lnTo>
                <a:lnTo>
                  <a:pt x="9840" y="14352"/>
                </a:lnTo>
                <a:lnTo>
                  <a:pt x="9936" y="14304"/>
                </a:lnTo>
                <a:lnTo>
                  <a:pt x="11040" y="13680"/>
                </a:lnTo>
                <a:lnTo>
                  <a:pt x="11040" y="12384"/>
                </a:lnTo>
                <a:close/>
                <a:moveTo>
                  <a:pt x="4560" y="12384"/>
                </a:moveTo>
                <a:lnTo>
                  <a:pt x="4560" y="12288"/>
                </a:lnTo>
                <a:lnTo>
                  <a:pt x="4608" y="12240"/>
                </a:lnTo>
                <a:lnTo>
                  <a:pt x="4704" y="12192"/>
                </a:lnTo>
                <a:lnTo>
                  <a:pt x="4800" y="12144"/>
                </a:lnTo>
                <a:lnTo>
                  <a:pt x="4896" y="12192"/>
                </a:lnTo>
                <a:lnTo>
                  <a:pt x="4944" y="12240"/>
                </a:lnTo>
                <a:lnTo>
                  <a:pt x="4992" y="12288"/>
                </a:lnTo>
                <a:lnTo>
                  <a:pt x="4992" y="12384"/>
                </a:lnTo>
                <a:lnTo>
                  <a:pt x="4992" y="13680"/>
                </a:lnTo>
                <a:lnTo>
                  <a:pt x="6096" y="14304"/>
                </a:lnTo>
                <a:lnTo>
                  <a:pt x="6192" y="14352"/>
                </a:lnTo>
                <a:lnTo>
                  <a:pt x="6240" y="14448"/>
                </a:lnTo>
                <a:lnTo>
                  <a:pt x="6240" y="14544"/>
                </a:lnTo>
                <a:lnTo>
                  <a:pt x="6192" y="14640"/>
                </a:lnTo>
                <a:lnTo>
                  <a:pt x="6144" y="14688"/>
                </a:lnTo>
                <a:lnTo>
                  <a:pt x="6048" y="14736"/>
                </a:lnTo>
                <a:lnTo>
                  <a:pt x="5952" y="14736"/>
                </a:lnTo>
                <a:lnTo>
                  <a:pt x="5904" y="14688"/>
                </a:lnTo>
                <a:lnTo>
                  <a:pt x="4800" y="14064"/>
                </a:lnTo>
                <a:lnTo>
                  <a:pt x="3696" y="14688"/>
                </a:lnTo>
                <a:lnTo>
                  <a:pt x="3600" y="14736"/>
                </a:lnTo>
                <a:lnTo>
                  <a:pt x="3504" y="14736"/>
                </a:lnTo>
                <a:lnTo>
                  <a:pt x="3408" y="14688"/>
                </a:lnTo>
                <a:lnTo>
                  <a:pt x="3360" y="14640"/>
                </a:lnTo>
                <a:lnTo>
                  <a:pt x="3312" y="14544"/>
                </a:lnTo>
                <a:lnTo>
                  <a:pt x="3360" y="14448"/>
                </a:lnTo>
                <a:lnTo>
                  <a:pt x="3360" y="14352"/>
                </a:lnTo>
                <a:lnTo>
                  <a:pt x="3456" y="14304"/>
                </a:lnTo>
                <a:lnTo>
                  <a:pt x="4560" y="13680"/>
                </a:lnTo>
                <a:lnTo>
                  <a:pt x="4560" y="12384"/>
                </a:lnTo>
                <a:close/>
                <a:moveTo>
                  <a:pt x="7776" y="6768"/>
                </a:moveTo>
                <a:lnTo>
                  <a:pt x="7824" y="6672"/>
                </a:lnTo>
                <a:lnTo>
                  <a:pt x="7872" y="6624"/>
                </a:lnTo>
                <a:lnTo>
                  <a:pt x="7920" y="6576"/>
                </a:lnTo>
                <a:lnTo>
                  <a:pt x="8016" y="6528"/>
                </a:lnTo>
                <a:lnTo>
                  <a:pt x="8112" y="6576"/>
                </a:lnTo>
                <a:lnTo>
                  <a:pt x="8208" y="6624"/>
                </a:lnTo>
                <a:lnTo>
                  <a:pt x="8256" y="6672"/>
                </a:lnTo>
                <a:lnTo>
                  <a:pt x="8256" y="6768"/>
                </a:lnTo>
                <a:lnTo>
                  <a:pt x="8256" y="8064"/>
                </a:lnTo>
                <a:lnTo>
                  <a:pt x="9360" y="8688"/>
                </a:lnTo>
                <a:lnTo>
                  <a:pt x="9408" y="8736"/>
                </a:lnTo>
                <a:lnTo>
                  <a:pt x="9456" y="8832"/>
                </a:lnTo>
                <a:lnTo>
                  <a:pt x="9456" y="8928"/>
                </a:lnTo>
                <a:lnTo>
                  <a:pt x="9456" y="9024"/>
                </a:lnTo>
                <a:lnTo>
                  <a:pt x="9408" y="9072"/>
                </a:lnTo>
                <a:lnTo>
                  <a:pt x="9312" y="9120"/>
                </a:lnTo>
                <a:lnTo>
                  <a:pt x="9216" y="9120"/>
                </a:lnTo>
                <a:lnTo>
                  <a:pt x="9120" y="9072"/>
                </a:lnTo>
                <a:lnTo>
                  <a:pt x="8016" y="8448"/>
                </a:lnTo>
                <a:lnTo>
                  <a:pt x="6912" y="9072"/>
                </a:lnTo>
                <a:lnTo>
                  <a:pt x="6816" y="9120"/>
                </a:lnTo>
                <a:lnTo>
                  <a:pt x="6720" y="9120"/>
                </a:lnTo>
                <a:lnTo>
                  <a:pt x="6672" y="9072"/>
                </a:lnTo>
                <a:lnTo>
                  <a:pt x="6624" y="9024"/>
                </a:lnTo>
                <a:lnTo>
                  <a:pt x="6576" y="8928"/>
                </a:lnTo>
                <a:lnTo>
                  <a:pt x="6576" y="8832"/>
                </a:lnTo>
                <a:lnTo>
                  <a:pt x="6624" y="8736"/>
                </a:lnTo>
                <a:lnTo>
                  <a:pt x="6672" y="8688"/>
                </a:lnTo>
                <a:lnTo>
                  <a:pt x="7776" y="8064"/>
                </a:lnTo>
                <a:lnTo>
                  <a:pt x="7776" y="6768"/>
                </a:lnTo>
                <a:close/>
                <a:moveTo>
                  <a:pt x="9360" y="11040"/>
                </a:moveTo>
                <a:lnTo>
                  <a:pt x="9504" y="9600"/>
                </a:lnTo>
                <a:lnTo>
                  <a:pt x="9552" y="9408"/>
                </a:lnTo>
                <a:lnTo>
                  <a:pt x="9552" y="9360"/>
                </a:lnTo>
                <a:lnTo>
                  <a:pt x="9600" y="9264"/>
                </a:lnTo>
                <a:lnTo>
                  <a:pt x="9792" y="9168"/>
                </a:lnTo>
                <a:lnTo>
                  <a:pt x="10032" y="9120"/>
                </a:lnTo>
                <a:lnTo>
                  <a:pt x="10800" y="8880"/>
                </a:lnTo>
                <a:lnTo>
                  <a:pt x="10944" y="9456"/>
                </a:lnTo>
                <a:lnTo>
                  <a:pt x="10992" y="9696"/>
                </a:lnTo>
                <a:lnTo>
                  <a:pt x="11136" y="9936"/>
                </a:lnTo>
                <a:lnTo>
                  <a:pt x="11136" y="9408"/>
                </a:lnTo>
                <a:lnTo>
                  <a:pt x="11281" y="9312"/>
                </a:lnTo>
                <a:lnTo>
                  <a:pt x="11376" y="9408"/>
                </a:lnTo>
                <a:lnTo>
                  <a:pt x="11424" y="9936"/>
                </a:lnTo>
                <a:lnTo>
                  <a:pt x="11520" y="9696"/>
                </a:lnTo>
                <a:lnTo>
                  <a:pt x="11616" y="9456"/>
                </a:lnTo>
                <a:lnTo>
                  <a:pt x="11712" y="8880"/>
                </a:lnTo>
                <a:lnTo>
                  <a:pt x="12528" y="9120"/>
                </a:lnTo>
                <a:lnTo>
                  <a:pt x="12720" y="9168"/>
                </a:lnTo>
                <a:lnTo>
                  <a:pt x="12912" y="9264"/>
                </a:lnTo>
                <a:lnTo>
                  <a:pt x="12960" y="9360"/>
                </a:lnTo>
                <a:lnTo>
                  <a:pt x="13008" y="9408"/>
                </a:lnTo>
                <a:lnTo>
                  <a:pt x="13008" y="9600"/>
                </a:lnTo>
                <a:lnTo>
                  <a:pt x="13152" y="11040"/>
                </a:lnTo>
                <a:lnTo>
                  <a:pt x="13152" y="11136"/>
                </a:lnTo>
                <a:lnTo>
                  <a:pt x="13104" y="11231"/>
                </a:lnTo>
                <a:lnTo>
                  <a:pt x="13056" y="11328"/>
                </a:lnTo>
                <a:lnTo>
                  <a:pt x="12912" y="11376"/>
                </a:lnTo>
                <a:lnTo>
                  <a:pt x="11281" y="11856"/>
                </a:lnTo>
                <a:lnTo>
                  <a:pt x="9600" y="11376"/>
                </a:lnTo>
                <a:lnTo>
                  <a:pt x="9504" y="11328"/>
                </a:lnTo>
                <a:lnTo>
                  <a:pt x="9408" y="11231"/>
                </a:lnTo>
                <a:lnTo>
                  <a:pt x="9360" y="11136"/>
                </a:lnTo>
                <a:lnTo>
                  <a:pt x="9360" y="11040"/>
                </a:lnTo>
                <a:close/>
                <a:moveTo>
                  <a:pt x="11281" y="6672"/>
                </a:moveTo>
                <a:lnTo>
                  <a:pt x="11424" y="6720"/>
                </a:lnTo>
                <a:lnTo>
                  <a:pt x="11568" y="6720"/>
                </a:lnTo>
                <a:lnTo>
                  <a:pt x="11808" y="6912"/>
                </a:lnTo>
                <a:lnTo>
                  <a:pt x="11952" y="7152"/>
                </a:lnTo>
                <a:lnTo>
                  <a:pt x="12000" y="7248"/>
                </a:lnTo>
                <a:lnTo>
                  <a:pt x="12048" y="7440"/>
                </a:lnTo>
                <a:lnTo>
                  <a:pt x="12000" y="7776"/>
                </a:lnTo>
                <a:lnTo>
                  <a:pt x="11808" y="8208"/>
                </a:lnTo>
                <a:lnTo>
                  <a:pt x="11712" y="8352"/>
                </a:lnTo>
                <a:lnTo>
                  <a:pt x="11568" y="8544"/>
                </a:lnTo>
                <a:lnTo>
                  <a:pt x="11424" y="8640"/>
                </a:lnTo>
                <a:lnTo>
                  <a:pt x="11281" y="8640"/>
                </a:lnTo>
                <a:lnTo>
                  <a:pt x="11088" y="8640"/>
                </a:lnTo>
                <a:lnTo>
                  <a:pt x="10944" y="8544"/>
                </a:lnTo>
                <a:lnTo>
                  <a:pt x="10800" y="8352"/>
                </a:lnTo>
                <a:lnTo>
                  <a:pt x="10704" y="8208"/>
                </a:lnTo>
                <a:lnTo>
                  <a:pt x="10560" y="7776"/>
                </a:lnTo>
                <a:lnTo>
                  <a:pt x="10512" y="7440"/>
                </a:lnTo>
                <a:lnTo>
                  <a:pt x="10512" y="7248"/>
                </a:lnTo>
                <a:lnTo>
                  <a:pt x="10560" y="7152"/>
                </a:lnTo>
                <a:lnTo>
                  <a:pt x="10704" y="6912"/>
                </a:lnTo>
                <a:lnTo>
                  <a:pt x="10992" y="6720"/>
                </a:lnTo>
                <a:lnTo>
                  <a:pt x="11136" y="6720"/>
                </a:lnTo>
                <a:lnTo>
                  <a:pt x="11281" y="6672"/>
                </a:lnTo>
                <a:close/>
                <a:moveTo>
                  <a:pt x="8016" y="0"/>
                </a:moveTo>
                <a:lnTo>
                  <a:pt x="8208" y="0"/>
                </a:lnTo>
                <a:lnTo>
                  <a:pt x="8400" y="96"/>
                </a:lnTo>
                <a:lnTo>
                  <a:pt x="8544" y="144"/>
                </a:lnTo>
                <a:lnTo>
                  <a:pt x="8688" y="288"/>
                </a:lnTo>
                <a:lnTo>
                  <a:pt x="8784" y="384"/>
                </a:lnTo>
                <a:lnTo>
                  <a:pt x="8880" y="576"/>
                </a:lnTo>
                <a:lnTo>
                  <a:pt x="8928" y="720"/>
                </a:lnTo>
                <a:lnTo>
                  <a:pt x="8976" y="912"/>
                </a:lnTo>
                <a:lnTo>
                  <a:pt x="8880" y="1344"/>
                </a:lnTo>
                <a:lnTo>
                  <a:pt x="8832" y="1632"/>
                </a:lnTo>
                <a:lnTo>
                  <a:pt x="8736" y="1872"/>
                </a:lnTo>
                <a:lnTo>
                  <a:pt x="8592" y="2064"/>
                </a:lnTo>
                <a:lnTo>
                  <a:pt x="8400" y="2257"/>
                </a:lnTo>
                <a:lnTo>
                  <a:pt x="8256" y="2400"/>
                </a:lnTo>
                <a:lnTo>
                  <a:pt x="8016" y="2448"/>
                </a:lnTo>
                <a:lnTo>
                  <a:pt x="7824" y="2400"/>
                </a:lnTo>
                <a:lnTo>
                  <a:pt x="7632" y="2257"/>
                </a:lnTo>
                <a:lnTo>
                  <a:pt x="7488" y="2064"/>
                </a:lnTo>
                <a:lnTo>
                  <a:pt x="7344" y="1872"/>
                </a:lnTo>
                <a:lnTo>
                  <a:pt x="7248" y="1632"/>
                </a:lnTo>
                <a:lnTo>
                  <a:pt x="7152" y="1344"/>
                </a:lnTo>
                <a:lnTo>
                  <a:pt x="7104" y="912"/>
                </a:lnTo>
                <a:lnTo>
                  <a:pt x="7104" y="720"/>
                </a:lnTo>
                <a:lnTo>
                  <a:pt x="7152" y="576"/>
                </a:lnTo>
                <a:lnTo>
                  <a:pt x="7248" y="384"/>
                </a:lnTo>
                <a:lnTo>
                  <a:pt x="7344" y="288"/>
                </a:lnTo>
                <a:lnTo>
                  <a:pt x="7488" y="144"/>
                </a:lnTo>
                <a:lnTo>
                  <a:pt x="7680" y="96"/>
                </a:lnTo>
                <a:lnTo>
                  <a:pt x="7824" y="0"/>
                </a:lnTo>
                <a:lnTo>
                  <a:pt x="8016" y="0"/>
                </a:lnTo>
                <a:close/>
                <a:moveTo>
                  <a:pt x="5808" y="5328"/>
                </a:moveTo>
                <a:lnTo>
                  <a:pt x="5952" y="3600"/>
                </a:lnTo>
                <a:lnTo>
                  <a:pt x="6000" y="3408"/>
                </a:lnTo>
                <a:lnTo>
                  <a:pt x="6048" y="3312"/>
                </a:lnTo>
                <a:lnTo>
                  <a:pt x="6096" y="3216"/>
                </a:lnTo>
                <a:lnTo>
                  <a:pt x="6336" y="3120"/>
                </a:lnTo>
                <a:lnTo>
                  <a:pt x="6576" y="3072"/>
                </a:lnTo>
                <a:lnTo>
                  <a:pt x="7488" y="2784"/>
                </a:lnTo>
                <a:lnTo>
                  <a:pt x="7632" y="3408"/>
                </a:lnTo>
                <a:lnTo>
                  <a:pt x="7728" y="3744"/>
                </a:lnTo>
                <a:lnTo>
                  <a:pt x="7872" y="4032"/>
                </a:lnTo>
                <a:lnTo>
                  <a:pt x="7872" y="3360"/>
                </a:lnTo>
                <a:lnTo>
                  <a:pt x="8016" y="3265"/>
                </a:lnTo>
                <a:lnTo>
                  <a:pt x="8160" y="3360"/>
                </a:lnTo>
                <a:lnTo>
                  <a:pt x="8208" y="4032"/>
                </a:lnTo>
                <a:lnTo>
                  <a:pt x="8304" y="3744"/>
                </a:lnTo>
                <a:lnTo>
                  <a:pt x="8400" y="3408"/>
                </a:lnTo>
                <a:lnTo>
                  <a:pt x="8544" y="2784"/>
                </a:lnTo>
                <a:lnTo>
                  <a:pt x="9504" y="3072"/>
                </a:lnTo>
                <a:lnTo>
                  <a:pt x="9744" y="3120"/>
                </a:lnTo>
                <a:lnTo>
                  <a:pt x="9936" y="3216"/>
                </a:lnTo>
                <a:lnTo>
                  <a:pt x="10032" y="3312"/>
                </a:lnTo>
                <a:lnTo>
                  <a:pt x="10080" y="3408"/>
                </a:lnTo>
                <a:lnTo>
                  <a:pt x="10080" y="3600"/>
                </a:lnTo>
                <a:lnTo>
                  <a:pt x="10273" y="5328"/>
                </a:lnTo>
                <a:lnTo>
                  <a:pt x="10273" y="5424"/>
                </a:lnTo>
                <a:lnTo>
                  <a:pt x="10224" y="5520"/>
                </a:lnTo>
                <a:lnTo>
                  <a:pt x="10128" y="5616"/>
                </a:lnTo>
                <a:lnTo>
                  <a:pt x="10032" y="5664"/>
                </a:lnTo>
                <a:lnTo>
                  <a:pt x="8016" y="6240"/>
                </a:lnTo>
                <a:lnTo>
                  <a:pt x="6000" y="5664"/>
                </a:lnTo>
                <a:lnTo>
                  <a:pt x="5904" y="5616"/>
                </a:lnTo>
                <a:lnTo>
                  <a:pt x="5856" y="5520"/>
                </a:lnTo>
                <a:lnTo>
                  <a:pt x="5808" y="5424"/>
                </a:lnTo>
                <a:lnTo>
                  <a:pt x="5808" y="5328"/>
                </a:lnTo>
                <a:close/>
                <a:moveTo>
                  <a:pt x="12960" y="15984"/>
                </a:moveTo>
                <a:lnTo>
                  <a:pt x="13104" y="14640"/>
                </a:lnTo>
                <a:lnTo>
                  <a:pt x="13104" y="14496"/>
                </a:lnTo>
                <a:lnTo>
                  <a:pt x="13200" y="14352"/>
                </a:lnTo>
                <a:lnTo>
                  <a:pt x="13344" y="14304"/>
                </a:lnTo>
                <a:lnTo>
                  <a:pt x="13536" y="14256"/>
                </a:lnTo>
                <a:lnTo>
                  <a:pt x="14160" y="14064"/>
                </a:lnTo>
                <a:lnTo>
                  <a:pt x="14256" y="14496"/>
                </a:lnTo>
                <a:lnTo>
                  <a:pt x="14400" y="14928"/>
                </a:lnTo>
                <a:lnTo>
                  <a:pt x="14400" y="14448"/>
                </a:lnTo>
                <a:lnTo>
                  <a:pt x="14496" y="14400"/>
                </a:lnTo>
                <a:lnTo>
                  <a:pt x="14592" y="14448"/>
                </a:lnTo>
                <a:lnTo>
                  <a:pt x="14640" y="14928"/>
                </a:lnTo>
                <a:lnTo>
                  <a:pt x="14784" y="14496"/>
                </a:lnTo>
                <a:lnTo>
                  <a:pt x="14880" y="14064"/>
                </a:lnTo>
                <a:lnTo>
                  <a:pt x="15504" y="14256"/>
                </a:lnTo>
                <a:lnTo>
                  <a:pt x="15696" y="14304"/>
                </a:lnTo>
                <a:lnTo>
                  <a:pt x="15840" y="14352"/>
                </a:lnTo>
                <a:lnTo>
                  <a:pt x="15888" y="14496"/>
                </a:lnTo>
                <a:lnTo>
                  <a:pt x="15936" y="14640"/>
                </a:lnTo>
                <a:lnTo>
                  <a:pt x="16032" y="15984"/>
                </a:lnTo>
                <a:lnTo>
                  <a:pt x="12960" y="15984"/>
                </a:lnTo>
                <a:close/>
                <a:moveTo>
                  <a:pt x="14496" y="12288"/>
                </a:moveTo>
                <a:lnTo>
                  <a:pt x="14736" y="12336"/>
                </a:lnTo>
                <a:lnTo>
                  <a:pt x="14928" y="12480"/>
                </a:lnTo>
                <a:lnTo>
                  <a:pt x="15072" y="12672"/>
                </a:lnTo>
                <a:lnTo>
                  <a:pt x="15120" y="12864"/>
                </a:lnTo>
                <a:lnTo>
                  <a:pt x="15072" y="13152"/>
                </a:lnTo>
                <a:lnTo>
                  <a:pt x="14976" y="13488"/>
                </a:lnTo>
                <a:lnTo>
                  <a:pt x="14880" y="13632"/>
                </a:lnTo>
                <a:lnTo>
                  <a:pt x="14784" y="13776"/>
                </a:lnTo>
                <a:lnTo>
                  <a:pt x="14640" y="13824"/>
                </a:lnTo>
                <a:lnTo>
                  <a:pt x="14496" y="13872"/>
                </a:lnTo>
                <a:lnTo>
                  <a:pt x="14352" y="13824"/>
                </a:lnTo>
                <a:lnTo>
                  <a:pt x="14256" y="13776"/>
                </a:lnTo>
                <a:lnTo>
                  <a:pt x="14160" y="13632"/>
                </a:lnTo>
                <a:lnTo>
                  <a:pt x="14064" y="13488"/>
                </a:lnTo>
                <a:lnTo>
                  <a:pt x="13920" y="13152"/>
                </a:lnTo>
                <a:lnTo>
                  <a:pt x="13920" y="12864"/>
                </a:lnTo>
                <a:lnTo>
                  <a:pt x="13968" y="12672"/>
                </a:lnTo>
                <a:lnTo>
                  <a:pt x="14064" y="12480"/>
                </a:lnTo>
                <a:lnTo>
                  <a:pt x="14256" y="12336"/>
                </a:lnTo>
                <a:lnTo>
                  <a:pt x="14496" y="12288"/>
                </a:lnTo>
                <a:close/>
                <a:moveTo>
                  <a:pt x="6480" y="15984"/>
                </a:moveTo>
                <a:lnTo>
                  <a:pt x="6624" y="14640"/>
                </a:lnTo>
                <a:lnTo>
                  <a:pt x="6624" y="14496"/>
                </a:lnTo>
                <a:lnTo>
                  <a:pt x="6720" y="14352"/>
                </a:lnTo>
                <a:lnTo>
                  <a:pt x="6864" y="14304"/>
                </a:lnTo>
                <a:lnTo>
                  <a:pt x="7008" y="14256"/>
                </a:lnTo>
                <a:lnTo>
                  <a:pt x="7680" y="14064"/>
                </a:lnTo>
                <a:lnTo>
                  <a:pt x="7776" y="14496"/>
                </a:lnTo>
                <a:lnTo>
                  <a:pt x="7920" y="14928"/>
                </a:lnTo>
                <a:lnTo>
                  <a:pt x="7920" y="14448"/>
                </a:lnTo>
                <a:lnTo>
                  <a:pt x="8016" y="14400"/>
                </a:lnTo>
                <a:lnTo>
                  <a:pt x="8112" y="14448"/>
                </a:lnTo>
                <a:lnTo>
                  <a:pt x="8160" y="14928"/>
                </a:lnTo>
                <a:lnTo>
                  <a:pt x="8304" y="14496"/>
                </a:lnTo>
                <a:lnTo>
                  <a:pt x="8400" y="14064"/>
                </a:lnTo>
                <a:lnTo>
                  <a:pt x="9024" y="14256"/>
                </a:lnTo>
                <a:lnTo>
                  <a:pt x="9168" y="14304"/>
                </a:lnTo>
                <a:lnTo>
                  <a:pt x="9360" y="14352"/>
                </a:lnTo>
                <a:lnTo>
                  <a:pt x="9408" y="14496"/>
                </a:lnTo>
                <a:lnTo>
                  <a:pt x="9456" y="14640"/>
                </a:lnTo>
                <a:lnTo>
                  <a:pt x="9552" y="15984"/>
                </a:lnTo>
                <a:lnTo>
                  <a:pt x="6480" y="15984"/>
                </a:lnTo>
                <a:close/>
                <a:moveTo>
                  <a:pt x="8016" y="12288"/>
                </a:moveTo>
                <a:lnTo>
                  <a:pt x="8256" y="12336"/>
                </a:lnTo>
                <a:lnTo>
                  <a:pt x="8448" y="12480"/>
                </a:lnTo>
                <a:lnTo>
                  <a:pt x="8592" y="12672"/>
                </a:lnTo>
                <a:lnTo>
                  <a:pt x="8640" y="12864"/>
                </a:lnTo>
                <a:lnTo>
                  <a:pt x="8592" y="13152"/>
                </a:lnTo>
                <a:lnTo>
                  <a:pt x="8496" y="13488"/>
                </a:lnTo>
                <a:lnTo>
                  <a:pt x="8400" y="13632"/>
                </a:lnTo>
                <a:lnTo>
                  <a:pt x="8304" y="13776"/>
                </a:lnTo>
                <a:lnTo>
                  <a:pt x="8160" y="13824"/>
                </a:lnTo>
                <a:lnTo>
                  <a:pt x="8016" y="13872"/>
                </a:lnTo>
                <a:lnTo>
                  <a:pt x="7872" y="13824"/>
                </a:lnTo>
                <a:lnTo>
                  <a:pt x="7776" y="13776"/>
                </a:lnTo>
                <a:lnTo>
                  <a:pt x="7680" y="13632"/>
                </a:lnTo>
                <a:lnTo>
                  <a:pt x="7584" y="13488"/>
                </a:lnTo>
                <a:lnTo>
                  <a:pt x="7440" y="13152"/>
                </a:lnTo>
                <a:lnTo>
                  <a:pt x="7392" y="12864"/>
                </a:lnTo>
                <a:lnTo>
                  <a:pt x="7440" y="12672"/>
                </a:lnTo>
                <a:lnTo>
                  <a:pt x="7584" y="12480"/>
                </a:lnTo>
                <a:lnTo>
                  <a:pt x="7776" y="12336"/>
                </a:lnTo>
                <a:lnTo>
                  <a:pt x="8016" y="12288"/>
                </a:lnTo>
                <a:close/>
                <a:moveTo>
                  <a:pt x="0" y="15984"/>
                </a:moveTo>
                <a:lnTo>
                  <a:pt x="144" y="14640"/>
                </a:lnTo>
                <a:lnTo>
                  <a:pt x="144" y="14496"/>
                </a:lnTo>
                <a:lnTo>
                  <a:pt x="239" y="14352"/>
                </a:lnTo>
                <a:lnTo>
                  <a:pt x="384" y="14304"/>
                </a:lnTo>
                <a:lnTo>
                  <a:pt x="528" y="14256"/>
                </a:lnTo>
                <a:lnTo>
                  <a:pt x="1200" y="14064"/>
                </a:lnTo>
                <a:lnTo>
                  <a:pt x="1296" y="14496"/>
                </a:lnTo>
                <a:lnTo>
                  <a:pt x="1440" y="14928"/>
                </a:lnTo>
                <a:lnTo>
                  <a:pt x="1440" y="14448"/>
                </a:lnTo>
                <a:lnTo>
                  <a:pt x="1536" y="14400"/>
                </a:lnTo>
                <a:lnTo>
                  <a:pt x="1632" y="14448"/>
                </a:lnTo>
                <a:lnTo>
                  <a:pt x="1680" y="14928"/>
                </a:lnTo>
                <a:lnTo>
                  <a:pt x="1824" y="14496"/>
                </a:lnTo>
                <a:lnTo>
                  <a:pt x="1920" y="14064"/>
                </a:lnTo>
                <a:lnTo>
                  <a:pt x="2544" y="14256"/>
                </a:lnTo>
                <a:lnTo>
                  <a:pt x="2688" y="14304"/>
                </a:lnTo>
                <a:lnTo>
                  <a:pt x="2880" y="14352"/>
                </a:lnTo>
                <a:lnTo>
                  <a:pt x="2928" y="14496"/>
                </a:lnTo>
                <a:lnTo>
                  <a:pt x="2928" y="14640"/>
                </a:lnTo>
                <a:lnTo>
                  <a:pt x="3072" y="15984"/>
                </a:lnTo>
                <a:lnTo>
                  <a:pt x="0" y="15984"/>
                </a:lnTo>
                <a:close/>
                <a:moveTo>
                  <a:pt x="1536" y="12288"/>
                </a:moveTo>
                <a:lnTo>
                  <a:pt x="1776" y="12336"/>
                </a:lnTo>
                <a:lnTo>
                  <a:pt x="1968" y="12480"/>
                </a:lnTo>
                <a:lnTo>
                  <a:pt x="2112" y="12672"/>
                </a:lnTo>
                <a:lnTo>
                  <a:pt x="2160" y="12864"/>
                </a:lnTo>
                <a:lnTo>
                  <a:pt x="2112" y="13152"/>
                </a:lnTo>
                <a:lnTo>
                  <a:pt x="1968" y="13488"/>
                </a:lnTo>
                <a:lnTo>
                  <a:pt x="1920" y="13632"/>
                </a:lnTo>
                <a:lnTo>
                  <a:pt x="1776" y="13776"/>
                </a:lnTo>
                <a:lnTo>
                  <a:pt x="1680" y="13824"/>
                </a:lnTo>
                <a:lnTo>
                  <a:pt x="1536" y="13872"/>
                </a:lnTo>
                <a:lnTo>
                  <a:pt x="1392" y="13824"/>
                </a:lnTo>
                <a:lnTo>
                  <a:pt x="1296" y="13776"/>
                </a:lnTo>
                <a:lnTo>
                  <a:pt x="1200" y="13632"/>
                </a:lnTo>
                <a:lnTo>
                  <a:pt x="1104" y="13488"/>
                </a:lnTo>
                <a:lnTo>
                  <a:pt x="960" y="13152"/>
                </a:lnTo>
                <a:lnTo>
                  <a:pt x="912" y="12864"/>
                </a:lnTo>
                <a:lnTo>
                  <a:pt x="960" y="12672"/>
                </a:lnTo>
                <a:lnTo>
                  <a:pt x="1104" y="12480"/>
                </a:lnTo>
                <a:lnTo>
                  <a:pt x="1296" y="12336"/>
                </a:lnTo>
                <a:lnTo>
                  <a:pt x="1536" y="12288"/>
                </a:lnTo>
                <a:close/>
                <a:moveTo>
                  <a:pt x="4800" y="6672"/>
                </a:moveTo>
                <a:lnTo>
                  <a:pt x="4944" y="6720"/>
                </a:lnTo>
                <a:lnTo>
                  <a:pt x="5088" y="6720"/>
                </a:lnTo>
                <a:lnTo>
                  <a:pt x="5328" y="6912"/>
                </a:lnTo>
                <a:lnTo>
                  <a:pt x="5472" y="7152"/>
                </a:lnTo>
                <a:lnTo>
                  <a:pt x="5520" y="7248"/>
                </a:lnTo>
                <a:lnTo>
                  <a:pt x="5568" y="7440"/>
                </a:lnTo>
                <a:lnTo>
                  <a:pt x="5472" y="7776"/>
                </a:lnTo>
                <a:lnTo>
                  <a:pt x="5328" y="8208"/>
                </a:lnTo>
                <a:lnTo>
                  <a:pt x="5232" y="8352"/>
                </a:lnTo>
                <a:lnTo>
                  <a:pt x="5088" y="8544"/>
                </a:lnTo>
                <a:lnTo>
                  <a:pt x="4944" y="8640"/>
                </a:lnTo>
                <a:lnTo>
                  <a:pt x="4800" y="8640"/>
                </a:lnTo>
                <a:lnTo>
                  <a:pt x="4608" y="8640"/>
                </a:lnTo>
                <a:lnTo>
                  <a:pt x="4464" y="8544"/>
                </a:lnTo>
                <a:lnTo>
                  <a:pt x="4320" y="8352"/>
                </a:lnTo>
                <a:lnTo>
                  <a:pt x="4224" y="8208"/>
                </a:lnTo>
                <a:lnTo>
                  <a:pt x="4080" y="7776"/>
                </a:lnTo>
                <a:lnTo>
                  <a:pt x="4032" y="7440"/>
                </a:lnTo>
                <a:lnTo>
                  <a:pt x="4032" y="7248"/>
                </a:lnTo>
                <a:lnTo>
                  <a:pt x="4080" y="7152"/>
                </a:lnTo>
                <a:lnTo>
                  <a:pt x="4224" y="6912"/>
                </a:lnTo>
                <a:lnTo>
                  <a:pt x="4464" y="6720"/>
                </a:lnTo>
                <a:lnTo>
                  <a:pt x="4608" y="6720"/>
                </a:lnTo>
                <a:lnTo>
                  <a:pt x="4800" y="6672"/>
                </a:lnTo>
                <a:close/>
              </a:path>
            </a:pathLst>
          </a:custGeom>
          <a:solidFill>
            <a:schemeClr val="bg1"/>
          </a:solidFill>
          <a:ln w="9525">
            <a:noFill/>
            <a:round/>
            <a:headEnd/>
            <a:tailEnd/>
          </a:ln>
        </p:spPr>
        <p:txBody>
          <a:bodyPr/>
          <a:lstStyle/>
          <a:p>
            <a:endParaRPr lang="zh-CN" altLang="en-US">
              <a:latin typeface="Arial" pitchFamily="34" charset="0"/>
              <a:cs typeface="Arial" pitchFamily="34" charset="0"/>
            </a:endParaRPr>
          </a:p>
        </p:txBody>
      </p:sp>
      <p:sp>
        <p:nvSpPr>
          <p:cNvPr id="138" name="TextBox 48"/>
          <p:cNvSpPr txBox="1">
            <a:spLocks noChangeArrowheads="1"/>
          </p:cNvSpPr>
          <p:nvPr/>
        </p:nvSpPr>
        <p:spPr bwMode="auto">
          <a:xfrm>
            <a:off x="6164194" y="3334566"/>
            <a:ext cx="447263" cy="184666"/>
          </a:xfrm>
          <a:prstGeom prst="rect">
            <a:avLst/>
          </a:prstGeom>
          <a:noFill/>
          <a:ln w="9525">
            <a:noFill/>
            <a:miter lim="800000"/>
            <a:headEnd/>
            <a:tailEnd/>
          </a:ln>
        </p:spPr>
        <p:txBody>
          <a:bodyPr>
            <a:spAutoFit/>
          </a:bodyPr>
          <a:lstStyle/>
          <a:p>
            <a:pPr algn="ctr"/>
            <a:r>
              <a:rPr lang="en-US" altLang="zh-CN" sz="600" dirty="0">
                <a:solidFill>
                  <a:srgbClr val="FFFFFF"/>
                </a:solidFill>
                <a:latin typeface="Arial" pitchFamily="34" charset="0"/>
                <a:ea typeface="Arial Unicode MS" pitchFamily="34" charset="-122"/>
                <a:cs typeface="Arial" pitchFamily="34" charset="0"/>
              </a:rPr>
              <a:t>CPS</a:t>
            </a:r>
            <a:endParaRPr lang="zh-CN" altLang="en-US" sz="600" dirty="0">
              <a:solidFill>
                <a:srgbClr val="00B050"/>
              </a:solidFill>
              <a:latin typeface="Arial" pitchFamily="34" charset="0"/>
              <a:ea typeface="Arial Unicode MS" pitchFamily="34" charset="-122"/>
              <a:cs typeface="Arial" pitchFamily="34" charset="0"/>
            </a:endParaRPr>
          </a:p>
        </p:txBody>
      </p:sp>
      <p:sp>
        <p:nvSpPr>
          <p:cNvPr id="139" name="椭圆 43"/>
          <p:cNvSpPr/>
          <p:nvPr/>
        </p:nvSpPr>
        <p:spPr bwMode="auto">
          <a:xfrm>
            <a:off x="6254581" y="2151563"/>
            <a:ext cx="262800" cy="262800"/>
          </a:xfrm>
          <a:prstGeom prst="ellipse">
            <a:avLst/>
          </a:prstGeom>
          <a:solidFill>
            <a:srgbClr val="00B0F0">
              <a:alpha val="45000"/>
            </a:srgbClr>
          </a:solidFill>
          <a:ln w="12700">
            <a:noFill/>
            <a:prstDash val="dash"/>
            <a:miter lim="800000"/>
            <a:headEnd/>
            <a:tailEnd/>
          </a:ln>
        </p:spPr>
        <p:txBody>
          <a:bodyPr lIns="68508" tIns="34252" rIns="68508" bIns="34252" anchor="ctr"/>
          <a:lstStyle/>
          <a:p>
            <a:pPr algn="ctr" defTabSz="912813">
              <a:buClr>
                <a:srgbClr val="CC9900"/>
              </a:buClr>
              <a:defRPr/>
            </a:pPr>
            <a:endParaRPr lang="zh-CN" altLang="en-US" sz="800">
              <a:solidFill>
                <a:schemeClr val="bg1"/>
              </a:solidFill>
              <a:latin typeface="Arial" pitchFamily="34" charset="0"/>
              <a:ea typeface="宋体" charset="-122"/>
              <a:cs typeface="Arial" pitchFamily="34" charset="0"/>
            </a:endParaRPr>
          </a:p>
        </p:txBody>
      </p:sp>
      <p:grpSp>
        <p:nvGrpSpPr>
          <p:cNvPr id="7" name="组合 4"/>
          <p:cNvGrpSpPr>
            <a:grpSpLocks/>
          </p:cNvGrpSpPr>
          <p:nvPr/>
        </p:nvGrpSpPr>
        <p:grpSpPr bwMode="auto">
          <a:xfrm>
            <a:off x="6315386" y="2214947"/>
            <a:ext cx="141190" cy="136038"/>
            <a:chOff x="2608301" y="1877701"/>
            <a:chExt cx="924990" cy="894272"/>
          </a:xfrm>
        </p:grpSpPr>
        <p:sp>
          <p:nvSpPr>
            <p:cNvPr id="141" name="AutoShape 78"/>
            <p:cNvSpPr>
              <a:spLocks/>
            </p:cNvSpPr>
            <p:nvPr/>
          </p:nvSpPr>
          <p:spPr bwMode="auto">
            <a:xfrm>
              <a:off x="2662315" y="1877701"/>
              <a:ext cx="816962" cy="196467"/>
            </a:xfrm>
            <a:custGeom>
              <a:avLst/>
              <a:gdLst>
                <a:gd name="T0" fmla="*/ 10800 w 21600"/>
                <a:gd name="T1" fmla="*/ 10800 h 21600"/>
              </a:gdLst>
              <a:ahLst/>
              <a:cxnLst>
                <a:cxn ang="0">
                  <a:pos x="T0" y="T1"/>
                </a:cxn>
              </a:cxnLst>
              <a:rect l="0" t="0" r="r" b="b"/>
              <a:pathLst>
                <a:path w="21600" h="21600">
                  <a:moveTo>
                    <a:pt x="18991" y="0"/>
                  </a:moveTo>
                  <a:lnTo>
                    <a:pt x="2609" y="0"/>
                  </a:lnTo>
                  <a:lnTo>
                    <a:pt x="2030" y="554"/>
                  </a:lnTo>
                  <a:lnTo>
                    <a:pt x="1595" y="554"/>
                  </a:lnTo>
                  <a:lnTo>
                    <a:pt x="1160" y="1662"/>
                  </a:lnTo>
                  <a:lnTo>
                    <a:pt x="725" y="2769"/>
                  </a:lnTo>
                  <a:lnTo>
                    <a:pt x="435" y="3877"/>
                  </a:lnTo>
                  <a:lnTo>
                    <a:pt x="145" y="5538"/>
                  </a:lnTo>
                  <a:lnTo>
                    <a:pt x="0" y="7200"/>
                  </a:lnTo>
                  <a:lnTo>
                    <a:pt x="0" y="8862"/>
                  </a:lnTo>
                  <a:lnTo>
                    <a:pt x="0" y="12738"/>
                  </a:lnTo>
                  <a:lnTo>
                    <a:pt x="0" y="14400"/>
                  </a:lnTo>
                  <a:lnTo>
                    <a:pt x="145" y="16062"/>
                  </a:lnTo>
                  <a:lnTo>
                    <a:pt x="435" y="17723"/>
                  </a:lnTo>
                  <a:lnTo>
                    <a:pt x="725" y="18831"/>
                  </a:lnTo>
                  <a:lnTo>
                    <a:pt x="1160" y="19938"/>
                  </a:lnTo>
                  <a:lnTo>
                    <a:pt x="1595" y="21046"/>
                  </a:lnTo>
                  <a:lnTo>
                    <a:pt x="2030" y="21600"/>
                  </a:lnTo>
                  <a:lnTo>
                    <a:pt x="2609" y="21600"/>
                  </a:lnTo>
                  <a:lnTo>
                    <a:pt x="18991" y="21600"/>
                  </a:lnTo>
                  <a:lnTo>
                    <a:pt x="19426" y="21600"/>
                  </a:lnTo>
                  <a:lnTo>
                    <a:pt x="20005" y="21046"/>
                  </a:lnTo>
                  <a:lnTo>
                    <a:pt x="20440" y="19938"/>
                  </a:lnTo>
                  <a:lnTo>
                    <a:pt x="20875" y="18831"/>
                  </a:lnTo>
                  <a:lnTo>
                    <a:pt x="21165" y="17723"/>
                  </a:lnTo>
                  <a:lnTo>
                    <a:pt x="21455" y="16062"/>
                  </a:lnTo>
                  <a:lnTo>
                    <a:pt x="21600" y="14400"/>
                  </a:lnTo>
                  <a:lnTo>
                    <a:pt x="21600" y="12738"/>
                  </a:lnTo>
                  <a:lnTo>
                    <a:pt x="21600" y="8862"/>
                  </a:lnTo>
                  <a:lnTo>
                    <a:pt x="21600" y="7200"/>
                  </a:lnTo>
                  <a:lnTo>
                    <a:pt x="21455" y="5538"/>
                  </a:lnTo>
                  <a:lnTo>
                    <a:pt x="21165" y="3877"/>
                  </a:lnTo>
                  <a:lnTo>
                    <a:pt x="20875" y="2769"/>
                  </a:lnTo>
                  <a:lnTo>
                    <a:pt x="20440" y="1662"/>
                  </a:lnTo>
                  <a:lnTo>
                    <a:pt x="20005" y="554"/>
                  </a:lnTo>
                  <a:lnTo>
                    <a:pt x="19426" y="554"/>
                  </a:lnTo>
                  <a:lnTo>
                    <a:pt x="18991" y="0"/>
                  </a:lnTo>
                  <a:close/>
                  <a:moveTo>
                    <a:pt x="3334" y="14400"/>
                  </a:moveTo>
                  <a:lnTo>
                    <a:pt x="3334" y="14400"/>
                  </a:lnTo>
                  <a:lnTo>
                    <a:pt x="2899" y="13846"/>
                  </a:lnTo>
                  <a:lnTo>
                    <a:pt x="2609" y="13292"/>
                  </a:lnTo>
                  <a:lnTo>
                    <a:pt x="2464" y="12185"/>
                  </a:lnTo>
                  <a:lnTo>
                    <a:pt x="2319" y="11077"/>
                  </a:lnTo>
                  <a:lnTo>
                    <a:pt x="2464" y="9415"/>
                  </a:lnTo>
                  <a:lnTo>
                    <a:pt x="2609" y="8308"/>
                  </a:lnTo>
                  <a:lnTo>
                    <a:pt x="2899" y="7754"/>
                  </a:lnTo>
                  <a:lnTo>
                    <a:pt x="3334" y="7200"/>
                  </a:lnTo>
                  <a:lnTo>
                    <a:pt x="3624" y="7754"/>
                  </a:lnTo>
                  <a:lnTo>
                    <a:pt x="3914" y="8308"/>
                  </a:lnTo>
                  <a:lnTo>
                    <a:pt x="4204" y="9415"/>
                  </a:lnTo>
                  <a:lnTo>
                    <a:pt x="4204" y="11077"/>
                  </a:lnTo>
                  <a:lnTo>
                    <a:pt x="4204" y="12185"/>
                  </a:lnTo>
                  <a:lnTo>
                    <a:pt x="3914" y="13292"/>
                  </a:lnTo>
                  <a:lnTo>
                    <a:pt x="3624" y="13846"/>
                  </a:lnTo>
                  <a:lnTo>
                    <a:pt x="3334" y="14400"/>
                  </a:lnTo>
                  <a:close/>
                  <a:moveTo>
                    <a:pt x="3334" y="14400"/>
                  </a:moveTo>
                </a:path>
              </a:pathLst>
            </a:custGeom>
            <a:solidFill>
              <a:srgbClr val="FFFFFF"/>
            </a:solidFill>
            <a:ln w="9525" cap="flat">
              <a:noFill/>
              <a:round/>
              <a:headEnd type="none" w="med" len="med"/>
              <a:tailEnd type="none" w="med" len="med"/>
            </a:ln>
            <a:effectLst/>
          </p:spPr>
          <p:txBody>
            <a:bodyPr lIns="0" tIns="0" rIns="0" bIns="0"/>
            <a:lstStyle/>
            <a:p>
              <a:pPr fontAlgn="auto">
                <a:spcBef>
                  <a:spcPts val="0"/>
                </a:spcBef>
                <a:spcAft>
                  <a:spcPts val="0"/>
                </a:spcAft>
                <a:defRPr/>
              </a:pPr>
              <a:endParaRPr lang="zh-CN" altLang="en-US" sz="900" kern="0">
                <a:solidFill>
                  <a:sysClr val="windowText" lastClr="000000"/>
                </a:solidFill>
                <a:latin typeface="Arial" pitchFamily="34" charset="0"/>
                <a:ea typeface="微软雅黑" pitchFamily="34" charset="-122"/>
                <a:cs typeface="Arial" pitchFamily="34" charset="0"/>
              </a:endParaRPr>
            </a:p>
          </p:txBody>
        </p:sp>
        <p:sp>
          <p:nvSpPr>
            <p:cNvPr id="142" name="AutoShape 79"/>
            <p:cNvSpPr>
              <a:spLocks/>
            </p:cNvSpPr>
            <p:nvPr/>
          </p:nvSpPr>
          <p:spPr bwMode="auto">
            <a:xfrm>
              <a:off x="2662315" y="2108044"/>
              <a:ext cx="816962" cy="203244"/>
            </a:xfrm>
            <a:custGeom>
              <a:avLst/>
              <a:gdLst>
                <a:gd name="T0" fmla="*/ 10800 w 21600"/>
                <a:gd name="T1" fmla="*/ 10800 h 21600"/>
              </a:gdLst>
              <a:ahLst/>
              <a:cxnLst>
                <a:cxn ang="0">
                  <a:pos x="T0" y="T1"/>
                </a:cxn>
              </a:cxnLst>
              <a:rect l="0" t="0" r="r" b="b"/>
              <a:pathLst>
                <a:path w="21600" h="21600">
                  <a:moveTo>
                    <a:pt x="18991" y="0"/>
                  </a:moveTo>
                  <a:lnTo>
                    <a:pt x="2609" y="0"/>
                  </a:lnTo>
                  <a:lnTo>
                    <a:pt x="2030" y="554"/>
                  </a:lnTo>
                  <a:lnTo>
                    <a:pt x="1595" y="554"/>
                  </a:lnTo>
                  <a:lnTo>
                    <a:pt x="1160" y="1662"/>
                  </a:lnTo>
                  <a:lnTo>
                    <a:pt x="725" y="2769"/>
                  </a:lnTo>
                  <a:lnTo>
                    <a:pt x="435" y="3877"/>
                  </a:lnTo>
                  <a:lnTo>
                    <a:pt x="145" y="5538"/>
                  </a:lnTo>
                  <a:lnTo>
                    <a:pt x="0" y="7200"/>
                  </a:lnTo>
                  <a:lnTo>
                    <a:pt x="0" y="8862"/>
                  </a:lnTo>
                  <a:lnTo>
                    <a:pt x="0" y="12738"/>
                  </a:lnTo>
                  <a:lnTo>
                    <a:pt x="0" y="14400"/>
                  </a:lnTo>
                  <a:lnTo>
                    <a:pt x="145" y="16062"/>
                  </a:lnTo>
                  <a:lnTo>
                    <a:pt x="435" y="17723"/>
                  </a:lnTo>
                  <a:lnTo>
                    <a:pt x="725" y="18831"/>
                  </a:lnTo>
                  <a:lnTo>
                    <a:pt x="1160" y="19938"/>
                  </a:lnTo>
                  <a:lnTo>
                    <a:pt x="1595" y="21046"/>
                  </a:lnTo>
                  <a:lnTo>
                    <a:pt x="2030" y="21600"/>
                  </a:lnTo>
                  <a:lnTo>
                    <a:pt x="2609" y="21600"/>
                  </a:lnTo>
                  <a:lnTo>
                    <a:pt x="18991" y="21600"/>
                  </a:lnTo>
                  <a:lnTo>
                    <a:pt x="19426" y="21600"/>
                  </a:lnTo>
                  <a:lnTo>
                    <a:pt x="20005" y="21046"/>
                  </a:lnTo>
                  <a:lnTo>
                    <a:pt x="20440" y="19938"/>
                  </a:lnTo>
                  <a:lnTo>
                    <a:pt x="20875" y="18831"/>
                  </a:lnTo>
                  <a:lnTo>
                    <a:pt x="21165" y="17723"/>
                  </a:lnTo>
                  <a:lnTo>
                    <a:pt x="21455" y="16062"/>
                  </a:lnTo>
                  <a:lnTo>
                    <a:pt x="21600" y="14400"/>
                  </a:lnTo>
                  <a:lnTo>
                    <a:pt x="21600" y="12738"/>
                  </a:lnTo>
                  <a:lnTo>
                    <a:pt x="21600" y="8862"/>
                  </a:lnTo>
                  <a:lnTo>
                    <a:pt x="21600" y="7200"/>
                  </a:lnTo>
                  <a:lnTo>
                    <a:pt x="21455" y="5538"/>
                  </a:lnTo>
                  <a:lnTo>
                    <a:pt x="21165" y="3877"/>
                  </a:lnTo>
                  <a:lnTo>
                    <a:pt x="20875" y="2769"/>
                  </a:lnTo>
                  <a:lnTo>
                    <a:pt x="20440" y="1662"/>
                  </a:lnTo>
                  <a:lnTo>
                    <a:pt x="20005" y="554"/>
                  </a:lnTo>
                  <a:lnTo>
                    <a:pt x="19426" y="554"/>
                  </a:lnTo>
                  <a:lnTo>
                    <a:pt x="18991" y="0"/>
                  </a:lnTo>
                  <a:close/>
                  <a:moveTo>
                    <a:pt x="3334" y="14400"/>
                  </a:moveTo>
                  <a:lnTo>
                    <a:pt x="3334" y="14400"/>
                  </a:lnTo>
                  <a:lnTo>
                    <a:pt x="2899" y="13846"/>
                  </a:lnTo>
                  <a:lnTo>
                    <a:pt x="2609" y="13292"/>
                  </a:lnTo>
                  <a:lnTo>
                    <a:pt x="2464" y="12185"/>
                  </a:lnTo>
                  <a:lnTo>
                    <a:pt x="2319" y="11077"/>
                  </a:lnTo>
                  <a:lnTo>
                    <a:pt x="2464" y="9415"/>
                  </a:lnTo>
                  <a:lnTo>
                    <a:pt x="2609" y="8308"/>
                  </a:lnTo>
                  <a:lnTo>
                    <a:pt x="2899" y="7754"/>
                  </a:lnTo>
                  <a:lnTo>
                    <a:pt x="3334" y="7200"/>
                  </a:lnTo>
                  <a:lnTo>
                    <a:pt x="3624" y="7754"/>
                  </a:lnTo>
                  <a:lnTo>
                    <a:pt x="3914" y="8308"/>
                  </a:lnTo>
                  <a:lnTo>
                    <a:pt x="4204" y="9415"/>
                  </a:lnTo>
                  <a:lnTo>
                    <a:pt x="4204" y="11077"/>
                  </a:lnTo>
                  <a:lnTo>
                    <a:pt x="4204" y="12185"/>
                  </a:lnTo>
                  <a:lnTo>
                    <a:pt x="3914" y="13292"/>
                  </a:lnTo>
                  <a:lnTo>
                    <a:pt x="3624" y="13846"/>
                  </a:lnTo>
                  <a:lnTo>
                    <a:pt x="3334" y="14400"/>
                  </a:lnTo>
                  <a:close/>
                  <a:moveTo>
                    <a:pt x="3334" y="14400"/>
                  </a:moveTo>
                </a:path>
              </a:pathLst>
            </a:custGeom>
            <a:solidFill>
              <a:srgbClr val="FFFFFF"/>
            </a:solidFill>
            <a:ln w="9525" cap="flat">
              <a:noFill/>
              <a:round/>
              <a:headEnd type="none" w="med" len="med"/>
              <a:tailEnd type="none" w="med" len="med"/>
            </a:ln>
            <a:effectLst/>
          </p:spPr>
          <p:txBody>
            <a:bodyPr lIns="0" tIns="0" rIns="0" bIns="0"/>
            <a:lstStyle/>
            <a:p>
              <a:pPr fontAlgn="auto">
                <a:spcBef>
                  <a:spcPts val="0"/>
                </a:spcBef>
                <a:spcAft>
                  <a:spcPts val="0"/>
                </a:spcAft>
                <a:defRPr/>
              </a:pPr>
              <a:endParaRPr lang="zh-CN" altLang="en-US" sz="900" kern="0">
                <a:solidFill>
                  <a:sysClr val="windowText" lastClr="000000"/>
                </a:solidFill>
                <a:latin typeface="Arial" pitchFamily="34" charset="0"/>
                <a:ea typeface="微软雅黑" pitchFamily="34" charset="-122"/>
                <a:cs typeface="Arial" pitchFamily="34" charset="0"/>
              </a:endParaRPr>
            </a:p>
          </p:txBody>
        </p:sp>
        <p:sp>
          <p:nvSpPr>
            <p:cNvPr id="143" name="AutoShape 80"/>
            <p:cNvSpPr>
              <a:spLocks/>
            </p:cNvSpPr>
            <p:nvPr/>
          </p:nvSpPr>
          <p:spPr bwMode="auto">
            <a:xfrm>
              <a:off x="2662315" y="2345159"/>
              <a:ext cx="816962" cy="196471"/>
            </a:xfrm>
            <a:custGeom>
              <a:avLst/>
              <a:gdLst>
                <a:gd name="T0" fmla="*/ 10800 w 21600"/>
                <a:gd name="T1" fmla="*/ 10800 h 21600"/>
              </a:gdLst>
              <a:ahLst/>
              <a:cxnLst>
                <a:cxn ang="0">
                  <a:pos x="T0" y="T1"/>
                </a:cxn>
              </a:cxnLst>
              <a:rect l="0" t="0" r="r" b="b"/>
              <a:pathLst>
                <a:path w="21600" h="21600">
                  <a:moveTo>
                    <a:pt x="18991" y="0"/>
                  </a:moveTo>
                  <a:lnTo>
                    <a:pt x="2609" y="0"/>
                  </a:lnTo>
                  <a:lnTo>
                    <a:pt x="2030" y="554"/>
                  </a:lnTo>
                  <a:lnTo>
                    <a:pt x="1595" y="554"/>
                  </a:lnTo>
                  <a:lnTo>
                    <a:pt x="1160" y="1662"/>
                  </a:lnTo>
                  <a:lnTo>
                    <a:pt x="725" y="2769"/>
                  </a:lnTo>
                  <a:lnTo>
                    <a:pt x="435" y="3877"/>
                  </a:lnTo>
                  <a:lnTo>
                    <a:pt x="145" y="5538"/>
                  </a:lnTo>
                  <a:lnTo>
                    <a:pt x="0" y="7200"/>
                  </a:lnTo>
                  <a:lnTo>
                    <a:pt x="0" y="8862"/>
                  </a:lnTo>
                  <a:lnTo>
                    <a:pt x="0" y="12738"/>
                  </a:lnTo>
                  <a:lnTo>
                    <a:pt x="0" y="14400"/>
                  </a:lnTo>
                  <a:lnTo>
                    <a:pt x="145" y="16062"/>
                  </a:lnTo>
                  <a:lnTo>
                    <a:pt x="435" y="17723"/>
                  </a:lnTo>
                  <a:lnTo>
                    <a:pt x="725" y="18831"/>
                  </a:lnTo>
                  <a:lnTo>
                    <a:pt x="1160" y="19938"/>
                  </a:lnTo>
                  <a:lnTo>
                    <a:pt x="1595" y="21046"/>
                  </a:lnTo>
                  <a:lnTo>
                    <a:pt x="2030" y="21600"/>
                  </a:lnTo>
                  <a:lnTo>
                    <a:pt x="2609" y="21600"/>
                  </a:lnTo>
                  <a:lnTo>
                    <a:pt x="18991" y="21600"/>
                  </a:lnTo>
                  <a:lnTo>
                    <a:pt x="19426" y="21600"/>
                  </a:lnTo>
                  <a:lnTo>
                    <a:pt x="20005" y="21046"/>
                  </a:lnTo>
                  <a:lnTo>
                    <a:pt x="20440" y="19938"/>
                  </a:lnTo>
                  <a:lnTo>
                    <a:pt x="20875" y="18831"/>
                  </a:lnTo>
                  <a:lnTo>
                    <a:pt x="21165" y="17723"/>
                  </a:lnTo>
                  <a:lnTo>
                    <a:pt x="21455" y="16062"/>
                  </a:lnTo>
                  <a:lnTo>
                    <a:pt x="21600" y="14400"/>
                  </a:lnTo>
                  <a:lnTo>
                    <a:pt x="21600" y="12738"/>
                  </a:lnTo>
                  <a:lnTo>
                    <a:pt x="21600" y="8862"/>
                  </a:lnTo>
                  <a:lnTo>
                    <a:pt x="21600" y="7200"/>
                  </a:lnTo>
                  <a:lnTo>
                    <a:pt x="21455" y="5538"/>
                  </a:lnTo>
                  <a:lnTo>
                    <a:pt x="21165" y="3877"/>
                  </a:lnTo>
                  <a:lnTo>
                    <a:pt x="20875" y="2769"/>
                  </a:lnTo>
                  <a:lnTo>
                    <a:pt x="20440" y="1662"/>
                  </a:lnTo>
                  <a:lnTo>
                    <a:pt x="20005" y="554"/>
                  </a:lnTo>
                  <a:lnTo>
                    <a:pt x="19426" y="554"/>
                  </a:lnTo>
                  <a:lnTo>
                    <a:pt x="18991" y="0"/>
                  </a:lnTo>
                  <a:close/>
                  <a:moveTo>
                    <a:pt x="3334" y="14400"/>
                  </a:moveTo>
                  <a:lnTo>
                    <a:pt x="3334" y="14400"/>
                  </a:lnTo>
                  <a:lnTo>
                    <a:pt x="2899" y="13846"/>
                  </a:lnTo>
                  <a:lnTo>
                    <a:pt x="2609" y="13292"/>
                  </a:lnTo>
                  <a:lnTo>
                    <a:pt x="2464" y="12185"/>
                  </a:lnTo>
                  <a:lnTo>
                    <a:pt x="2319" y="11077"/>
                  </a:lnTo>
                  <a:lnTo>
                    <a:pt x="2464" y="9415"/>
                  </a:lnTo>
                  <a:lnTo>
                    <a:pt x="2609" y="8308"/>
                  </a:lnTo>
                  <a:lnTo>
                    <a:pt x="2899" y="7754"/>
                  </a:lnTo>
                  <a:lnTo>
                    <a:pt x="3334" y="7200"/>
                  </a:lnTo>
                  <a:lnTo>
                    <a:pt x="3624" y="7754"/>
                  </a:lnTo>
                  <a:lnTo>
                    <a:pt x="3914" y="8308"/>
                  </a:lnTo>
                  <a:lnTo>
                    <a:pt x="4204" y="9415"/>
                  </a:lnTo>
                  <a:lnTo>
                    <a:pt x="4204" y="11077"/>
                  </a:lnTo>
                  <a:lnTo>
                    <a:pt x="4204" y="12185"/>
                  </a:lnTo>
                  <a:lnTo>
                    <a:pt x="3914" y="13292"/>
                  </a:lnTo>
                  <a:lnTo>
                    <a:pt x="3624" y="13846"/>
                  </a:lnTo>
                  <a:lnTo>
                    <a:pt x="3334" y="14400"/>
                  </a:lnTo>
                  <a:close/>
                  <a:moveTo>
                    <a:pt x="3334" y="14400"/>
                  </a:moveTo>
                </a:path>
              </a:pathLst>
            </a:custGeom>
            <a:solidFill>
              <a:srgbClr val="FFFFFF"/>
            </a:solidFill>
            <a:ln w="9525" cap="flat">
              <a:noFill/>
              <a:round/>
              <a:headEnd type="none" w="med" len="med"/>
              <a:tailEnd type="none" w="med" len="med"/>
            </a:ln>
            <a:effectLst/>
          </p:spPr>
          <p:txBody>
            <a:bodyPr lIns="0" tIns="0" rIns="0" bIns="0"/>
            <a:lstStyle/>
            <a:p>
              <a:pPr fontAlgn="auto">
                <a:spcBef>
                  <a:spcPts val="0"/>
                </a:spcBef>
                <a:spcAft>
                  <a:spcPts val="0"/>
                </a:spcAft>
                <a:defRPr/>
              </a:pPr>
              <a:endParaRPr lang="zh-CN" altLang="en-US" sz="900" kern="0">
                <a:solidFill>
                  <a:sysClr val="windowText" lastClr="000000"/>
                </a:solidFill>
                <a:latin typeface="Arial" pitchFamily="34" charset="0"/>
                <a:ea typeface="微软雅黑" pitchFamily="34" charset="-122"/>
                <a:cs typeface="Arial" pitchFamily="34" charset="0"/>
              </a:endParaRPr>
            </a:p>
          </p:txBody>
        </p:sp>
        <p:sp>
          <p:nvSpPr>
            <p:cNvPr id="144" name="Freeform 81"/>
            <p:cNvSpPr>
              <a:spLocks/>
            </p:cNvSpPr>
            <p:nvPr/>
          </p:nvSpPr>
          <p:spPr bwMode="auto">
            <a:xfrm>
              <a:off x="2945889" y="2575502"/>
              <a:ext cx="249813" cy="196471"/>
            </a:xfrm>
            <a:custGeom>
              <a:avLst/>
              <a:gdLst/>
              <a:ahLst/>
              <a:cxnLst>
                <a:cxn ang="0">
                  <a:pos x="19722" y="9969"/>
                </a:cxn>
                <a:cxn ang="0">
                  <a:pos x="13148" y="9969"/>
                </a:cxn>
                <a:cxn ang="0">
                  <a:pos x="13148" y="0"/>
                </a:cxn>
                <a:cxn ang="0">
                  <a:pos x="8452" y="0"/>
                </a:cxn>
                <a:cxn ang="0">
                  <a:pos x="8452" y="9969"/>
                </a:cxn>
                <a:cxn ang="0">
                  <a:pos x="1878" y="9969"/>
                </a:cxn>
                <a:cxn ang="0">
                  <a:pos x="1878" y="9969"/>
                </a:cxn>
                <a:cxn ang="0">
                  <a:pos x="939" y="10523"/>
                </a:cxn>
                <a:cxn ang="0">
                  <a:pos x="470" y="10523"/>
                </a:cxn>
                <a:cxn ang="0">
                  <a:pos x="0" y="11631"/>
                </a:cxn>
                <a:cxn ang="0">
                  <a:pos x="0" y="12185"/>
                </a:cxn>
                <a:cxn ang="0">
                  <a:pos x="0" y="19385"/>
                </a:cxn>
                <a:cxn ang="0">
                  <a:pos x="0" y="19385"/>
                </a:cxn>
                <a:cxn ang="0">
                  <a:pos x="0" y="19938"/>
                </a:cxn>
                <a:cxn ang="0">
                  <a:pos x="470" y="21046"/>
                </a:cxn>
                <a:cxn ang="0">
                  <a:pos x="939" y="21600"/>
                </a:cxn>
                <a:cxn ang="0">
                  <a:pos x="1878" y="21600"/>
                </a:cxn>
                <a:cxn ang="0">
                  <a:pos x="19722" y="21600"/>
                </a:cxn>
                <a:cxn ang="0">
                  <a:pos x="19722" y="21600"/>
                </a:cxn>
                <a:cxn ang="0">
                  <a:pos x="20661" y="21600"/>
                </a:cxn>
                <a:cxn ang="0">
                  <a:pos x="21130" y="21046"/>
                </a:cxn>
                <a:cxn ang="0">
                  <a:pos x="21600" y="19938"/>
                </a:cxn>
                <a:cxn ang="0">
                  <a:pos x="21600" y="19385"/>
                </a:cxn>
                <a:cxn ang="0">
                  <a:pos x="21600" y="12185"/>
                </a:cxn>
                <a:cxn ang="0">
                  <a:pos x="21600" y="12185"/>
                </a:cxn>
                <a:cxn ang="0">
                  <a:pos x="21600" y="11631"/>
                </a:cxn>
                <a:cxn ang="0">
                  <a:pos x="21130" y="10523"/>
                </a:cxn>
                <a:cxn ang="0">
                  <a:pos x="20661" y="10523"/>
                </a:cxn>
                <a:cxn ang="0">
                  <a:pos x="19722" y="9969"/>
                </a:cxn>
                <a:cxn ang="0">
                  <a:pos x="19722" y="9969"/>
                </a:cxn>
                <a:cxn ang="0">
                  <a:pos x="19722" y="9969"/>
                </a:cxn>
              </a:cxnLst>
              <a:rect l="0" t="0" r="r" b="b"/>
              <a:pathLst>
                <a:path w="21600" h="21600">
                  <a:moveTo>
                    <a:pt x="19722" y="9969"/>
                  </a:moveTo>
                  <a:lnTo>
                    <a:pt x="13148" y="9969"/>
                  </a:lnTo>
                  <a:lnTo>
                    <a:pt x="13148" y="0"/>
                  </a:lnTo>
                  <a:lnTo>
                    <a:pt x="8452" y="0"/>
                  </a:lnTo>
                  <a:lnTo>
                    <a:pt x="8452" y="9969"/>
                  </a:lnTo>
                  <a:lnTo>
                    <a:pt x="1878" y="9969"/>
                  </a:lnTo>
                  <a:lnTo>
                    <a:pt x="939" y="10523"/>
                  </a:lnTo>
                  <a:lnTo>
                    <a:pt x="470" y="10523"/>
                  </a:lnTo>
                  <a:lnTo>
                    <a:pt x="0" y="11631"/>
                  </a:lnTo>
                  <a:lnTo>
                    <a:pt x="0" y="12185"/>
                  </a:lnTo>
                  <a:lnTo>
                    <a:pt x="0" y="19385"/>
                  </a:lnTo>
                  <a:lnTo>
                    <a:pt x="0" y="19938"/>
                  </a:lnTo>
                  <a:lnTo>
                    <a:pt x="470" y="21046"/>
                  </a:lnTo>
                  <a:lnTo>
                    <a:pt x="939" y="21600"/>
                  </a:lnTo>
                  <a:lnTo>
                    <a:pt x="1878" y="21600"/>
                  </a:lnTo>
                  <a:lnTo>
                    <a:pt x="19722" y="21600"/>
                  </a:lnTo>
                  <a:lnTo>
                    <a:pt x="20661" y="21600"/>
                  </a:lnTo>
                  <a:lnTo>
                    <a:pt x="21130" y="21046"/>
                  </a:lnTo>
                  <a:lnTo>
                    <a:pt x="21600" y="19938"/>
                  </a:lnTo>
                  <a:lnTo>
                    <a:pt x="21600" y="19385"/>
                  </a:lnTo>
                  <a:lnTo>
                    <a:pt x="21600" y="12185"/>
                  </a:lnTo>
                  <a:lnTo>
                    <a:pt x="21600" y="11631"/>
                  </a:lnTo>
                  <a:lnTo>
                    <a:pt x="21130" y="10523"/>
                  </a:lnTo>
                  <a:lnTo>
                    <a:pt x="20661" y="10523"/>
                  </a:lnTo>
                  <a:lnTo>
                    <a:pt x="19722" y="9969"/>
                  </a:lnTo>
                  <a:close/>
                  <a:moveTo>
                    <a:pt x="19722" y="9969"/>
                  </a:moveTo>
                </a:path>
              </a:pathLst>
            </a:custGeom>
            <a:solidFill>
              <a:srgbClr val="FFFFFF"/>
            </a:solidFill>
            <a:ln w="9525" cap="flat">
              <a:noFill/>
              <a:round/>
              <a:headEnd type="none" w="med" len="med"/>
              <a:tailEnd type="none" w="med" len="med"/>
            </a:ln>
            <a:effectLst/>
          </p:spPr>
          <p:txBody>
            <a:bodyPr lIns="0" tIns="0" rIns="0" bIns="0"/>
            <a:lstStyle/>
            <a:p>
              <a:pPr fontAlgn="auto">
                <a:spcBef>
                  <a:spcPts val="0"/>
                </a:spcBef>
                <a:spcAft>
                  <a:spcPts val="0"/>
                </a:spcAft>
                <a:defRPr/>
              </a:pPr>
              <a:endParaRPr lang="zh-CN" altLang="en-US" sz="900" kern="0">
                <a:solidFill>
                  <a:sysClr val="windowText" lastClr="000000"/>
                </a:solidFill>
                <a:latin typeface="Arial" pitchFamily="34" charset="0"/>
                <a:ea typeface="微软雅黑" pitchFamily="34" charset="-122"/>
                <a:cs typeface="Arial" pitchFamily="34" charset="0"/>
              </a:endParaRPr>
            </a:p>
          </p:txBody>
        </p:sp>
        <p:sp>
          <p:nvSpPr>
            <p:cNvPr id="145" name="AutoShape 82"/>
            <p:cNvSpPr>
              <a:spLocks/>
            </p:cNvSpPr>
            <p:nvPr/>
          </p:nvSpPr>
          <p:spPr bwMode="auto">
            <a:xfrm>
              <a:off x="2608301" y="2697448"/>
              <a:ext cx="924990" cy="40649"/>
            </a:xfrm>
            <a:custGeom>
              <a:avLst/>
              <a:gdLst>
                <a:gd name="T0" fmla="*/ 10800 w 21600"/>
                <a:gd name="T1" fmla="*/ 10800 h 21600"/>
              </a:gdLst>
              <a:ahLst/>
              <a:cxnLst>
                <a:cxn ang="0">
                  <a:pos x="T0" y="T1"/>
                </a:cxn>
              </a:cxnLst>
              <a:rect l="0" t="0" r="r" b="b"/>
              <a:pathLst>
                <a:path w="21600" h="21600">
                  <a:moveTo>
                    <a:pt x="0" y="12000"/>
                  </a:moveTo>
                  <a:lnTo>
                    <a:pt x="0" y="12000"/>
                  </a:lnTo>
                  <a:lnTo>
                    <a:pt x="0" y="14400"/>
                  </a:lnTo>
                  <a:lnTo>
                    <a:pt x="127" y="19200"/>
                  </a:lnTo>
                  <a:lnTo>
                    <a:pt x="381" y="21600"/>
                  </a:lnTo>
                  <a:lnTo>
                    <a:pt x="635" y="21600"/>
                  </a:lnTo>
                  <a:lnTo>
                    <a:pt x="6988" y="21600"/>
                  </a:lnTo>
                  <a:lnTo>
                    <a:pt x="6988" y="0"/>
                  </a:lnTo>
                  <a:lnTo>
                    <a:pt x="635" y="0"/>
                  </a:lnTo>
                  <a:lnTo>
                    <a:pt x="381" y="0"/>
                  </a:lnTo>
                  <a:lnTo>
                    <a:pt x="127" y="2400"/>
                  </a:lnTo>
                  <a:lnTo>
                    <a:pt x="0" y="7200"/>
                  </a:lnTo>
                  <a:lnTo>
                    <a:pt x="0" y="12000"/>
                  </a:lnTo>
                  <a:close/>
                  <a:moveTo>
                    <a:pt x="20965" y="0"/>
                  </a:moveTo>
                  <a:lnTo>
                    <a:pt x="14612" y="0"/>
                  </a:lnTo>
                  <a:lnTo>
                    <a:pt x="14612" y="21600"/>
                  </a:lnTo>
                  <a:lnTo>
                    <a:pt x="20965" y="21600"/>
                  </a:lnTo>
                  <a:lnTo>
                    <a:pt x="21219" y="21600"/>
                  </a:lnTo>
                  <a:lnTo>
                    <a:pt x="21473" y="19200"/>
                  </a:lnTo>
                  <a:lnTo>
                    <a:pt x="21600" y="14400"/>
                  </a:lnTo>
                  <a:lnTo>
                    <a:pt x="21600" y="12000"/>
                  </a:lnTo>
                  <a:lnTo>
                    <a:pt x="21600" y="7200"/>
                  </a:lnTo>
                  <a:lnTo>
                    <a:pt x="21473" y="2400"/>
                  </a:lnTo>
                  <a:lnTo>
                    <a:pt x="21219" y="0"/>
                  </a:lnTo>
                  <a:lnTo>
                    <a:pt x="20965" y="0"/>
                  </a:lnTo>
                  <a:close/>
                  <a:moveTo>
                    <a:pt x="20965" y="0"/>
                  </a:moveTo>
                </a:path>
              </a:pathLst>
            </a:custGeom>
            <a:solidFill>
              <a:srgbClr val="FFFFFF"/>
            </a:solidFill>
            <a:ln w="9525" cap="flat">
              <a:noFill/>
              <a:round/>
              <a:headEnd type="none" w="med" len="med"/>
              <a:tailEnd type="none" w="med" len="med"/>
            </a:ln>
            <a:effectLst/>
          </p:spPr>
          <p:txBody>
            <a:bodyPr lIns="0" tIns="0" rIns="0" bIns="0"/>
            <a:lstStyle/>
            <a:p>
              <a:pPr fontAlgn="auto">
                <a:spcBef>
                  <a:spcPts val="0"/>
                </a:spcBef>
                <a:spcAft>
                  <a:spcPts val="0"/>
                </a:spcAft>
                <a:defRPr/>
              </a:pPr>
              <a:endParaRPr lang="zh-CN" altLang="en-US" sz="900" kern="0">
                <a:solidFill>
                  <a:sysClr val="windowText" lastClr="000000"/>
                </a:solidFill>
                <a:latin typeface="Arial" pitchFamily="34" charset="0"/>
                <a:ea typeface="微软雅黑" pitchFamily="34" charset="-122"/>
                <a:cs typeface="Arial" pitchFamily="34" charset="0"/>
              </a:endParaRPr>
            </a:p>
          </p:txBody>
        </p:sp>
      </p:grpSp>
      <p:sp>
        <p:nvSpPr>
          <p:cNvPr id="146" name="椭圆 2"/>
          <p:cNvSpPr/>
          <p:nvPr/>
        </p:nvSpPr>
        <p:spPr bwMode="auto">
          <a:xfrm>
            <a:off x="5844752" y="2151563"/>
            <a:ext cx="262801" cy="262800"/>
          </a:xfrm>
          <a:prstGeom prst="ellipse">
            <a:avLst/>
          </a:prstGeom>
          <a:solidFill>
            <a:srgbClr val="00B0F0">
              <a:alpha val="45000"/>
            </a:srgbClr>
          </a:solidFill>
          <a:ln w="12700">
            <a:noFill/>
            <a:prstDash val="dash"/>
            <a:miter lim="800000"/>
            <a:headEnd/>
            <a:tailEnd/>
          </a:ln>
        </p:spPr>
        <p:txBody>
          <a:bodyPr lIns="68508" tIns="34252" rIns="68508" bIns="34252" anchor="ctr"/>
          <a:lstStyle/>
          <a:p>
            <a:pPr algn="ctr" defTabSz="912813">
              <a:buClr>
                <a:srgbClr val="CC9900"/>
              </a:buClr>
              <a:defRPr/>
            </a:pPr>
            <a:endParaRPr lang="zh-CN" altLang="en-US" sz="800">
              <a:solidFill>
                <a:schemeClr val="bg1"/>
              </a:solidFill>
              <a:latin typeface="Arial" pitchFamily="34" charset="0"/>
              <a:ea typeface="宋体" charset="-122"/>
              <a:cs typeface="Arial" pitchFamily="34" charset="0"/>
            </a:endParaRPr>
          </a:p>
        </p:txBody>
      </p:sp>
      <p:sp>
        <p:nvSpPr>
          <p:cNvPr id="147" name="AutoShape 72"/>
          <p:cNvSpPr>
            <a:spLocks/>
          </p:cNvSpPr>
          <p:nvPr/>
        </p:nvSpPr>
        <p:spPr bwMode="auto">
          <a:xfrm>
            <a:off x="5892675" y="2207215"/>
            <a:ext cx="166955" cy="145313"/>
          </a:xfrm>
          <a:custGeom>
            <a:avLst/>
            <a:gdLst>
              <a:gd name="T0" fmla="*/ 10800 w 21600"/>
              <a:gd name="T1" fmla="*/ 10800 h 21600"/>
            </a:gdLst>
            <a:ahLst/>
            <a:cxnLst>
              <a:cxn ang="0">
                <a:pos x="T0" y="T1"/>
              </a:cxn>
            </a:cxnLst>
            <a:rect l="0" t="0" r="r" b="b"/>
            <a:pathLst>
              <a:path w="21600" h="21600">
                <a:moveTo>
                  <a:pt x="10100" y="0"/>
                </a:moveTo>
                <a:lnTo>
                  <a:pt x="10100" y="0"/>
                </a:lnTo>
                <a:lnTo>
                  <a:pt x="11132" y="85"/>
                </a:lnTo>
                <a:lnTo>
                  <a:pt x="12090" y="342"/>
                </a:lnTo>
                <a:lnTo>
                  <a:pt x="12975" y="768"/>
                </a:lnTo>
                <a:lnTo>
                  <a:pt x="13786" y="1366"/>
                </a:lnTo>
                <a:lnTo>
                  <a:pt x="14597" y="2049"/>
                </a:lnTo>
                <a:lnTo>
                  <a:pt x="15260" y="2903"/>
                </a:lnTo>
                <a:lnTo>
                  <a:pt x="15776" y="3757"/>
                </a:lnTo>
                <a:lnTo>
                  <a:pt x="16218" y="4781"/>
                </a:lnTo>
                <a:lnTo>
                  <a:pt x="16440" y="4781"/>
                </a:lnTo>
                <a:lnTo>
                  <a:pt x="16956" y="4781"/>
                </a:lnTo>
                <a:lnTo>
                  <a:pt x="17472" y="4866"/>
                </a:lnTo>
                <a:lnTo>
                  <a:pt x="17988" y="5037"/>
                </a:lnTo>
                <a:lnTo>
                  <a:pt x="18430" y="5208"/>
                </a:lnTo>
                <a:lnTo>
                  <a:pt x="18872" y="5464"/>
                </a:lnTo>
                <a:lnTo>
                  <a:pt x="19315" y="5806"/>
                </a:lnTo>
                <a:lnTo>
                  <a:pt x="19757" y="6147"/>
                </a:lnTo>
                <a:lnTo>
                  <a:pt x="20126" y="6489"/>
                </a:lnTo>
                <a:lnTo>
                  <a:pt x="20420" y="6915"/>
                </a:lnTo>
                <a:lnTo>
                  <a:pt x="20715" y="7428"/>
                </a:lnTo>
                <a:lnTo>
                  <a:pt x="21010" y="7940"/>
                </a:lnTo>
                <a:lnTo>
                  <a:pt x="21158" y="8452"/>
                </a:lnTo>
                <a:lnTo>
                  <a:pt x="21379" y="8964"/>
                </a:lnTo>
                <a:lnTo>
                  <a:pt x="21526" y="9562"/>
                </a:lnTo>
                <a:lnTo>
                  <a:pt x="21600" y="10160"/>
                </a:lnTo>
                <a:lnTo>
                  <a:pt x="21600" y="10757"/>
                </a:lnTo>
                <a:lnTo>
                  <a:pt x="21600" y="11355"/>
                </a:lnTo>
                <a:lnTo>
                  <a:pt x="21526" y="11953"/>
                </a:lnTo>
                <a:lnTo>
                  <a:pt x="21379" y="12465"/>
                </a:lnTo>
                <a:lnTo>
                  <a:pt x="21158" y="13062"/>
                </a:lnTo>
                <a:lnTo>
                  <a:pt x="21010" y="13575"/>
                </a:lnTo>
                <a:lnTo>
                  <a:pt x="20715" y="14087"/>
                </a:lnTo>
                <a:lnTo>
                  <a:pt x="20420" y="14514"/>
                </a:lnTo>
                <a:lnTo>
                  <a:pt x="20126" y="14941"/>
                </a:lnTo>
                <a:lnTo>
                  <a:pt x="19757" y="15368"/>
                </a:lnTo>
                <a:lnTo>
                  <a:pt x="19315" y="15709"/>
                </a:lnTo>
                <a:lnTo>
                  <a:pt x="18872" y="15965"/>
                </a:lnTo>
                <a:lnTo>
                  <a:pt x="18430" y="16221"/>
                </a:lnTo>
                <a:lnTo>
                  <a:pt x="17988" y="16392"/>
                </a:lnTo>
                <a:lnTo>
                  <a:pt x="17472" y="16563"/>
                </a:lnTo>
                <a:lnTo>
                  <a:pt x="16956" y="16648"/>
                </a:lnTo>
                <a:lnTo>
                  <a:pt x="16440" y="16648"/>
                </a:lnTo>
                <a:lnTo>
                  <a:pt x="16366" y="16648"/>
                </a:lnTo>
                <a:lnTo>
                  <a:pt x="16366" y="14770"/>
                </a:lnTo>
                <a:lnTo>
                  <a:pt x="18872" y="11867"/>
                </a:lnTo>
                <a:lnTo>
                  <a:pt x="18577" y="11270"/>
                </a:lnTo>
                <a:lnTo>
                  <a:pt x="18209" y="10757"/>
                </a:lnTo>
                <a:lnTo>
                  <a:pt x="17840" y="10245"/>
                </a:lnTo>
                <a:lnTo>
                  <a:pt x="17398" y="9818"/>
                </a:lnTo>
                <a:lnTo>
                  <a:pt x="16882" y="9391"/>
                </a:lnTo>
                <a:lnTo>
                  <a:pt x="16440" y="9050"/>
                </a:lnTo>
                <a:lnTo>
                  <a:pt x="16366" y="9221"/>
                </a:lnTo>
                <a:lnTo>
                  <a:pt x="16366" y="9050"/>
                </a:lnTo>
                <a:lnTo>
                  <a:pt x="16292" y="8623"/>
                </a:lnTo>
                <a:lnTo>
                  <a:pt x="16218" y="8281"/>
                </a:lnTo>
                <a:lnTo>
                  <a:pt x="16071" y="7940"/>
                </a:lnTo>
                <a:lnTo>
                  <a:pt x="15850" y="7684"/>
                </a:lnTo>
                <a:lnTo>
                  <a:pt x="15629" y="7428"/>
                </a:lnTo>
                <a:lnTo>
                  <a:pt x="15334" y="7257"/>
                </a:lnTo>
                <a:lnTo>
                  <a:pt x="15039" y="7172"/>
                </a:lnTo>
                <a:lnTo>
                  <a:pt x="14670" y="7086"/>
                </a:lnTo>
                <a:lnTo>
                  <a:pt x="6856" y="7086"/>
                </a:lnTo>
                <a:lnTo>
                  <a:pt x="6561" y="7172"/>
                </a:lnTo>
                <a:lnTo>
                  <a:pt x="6266" y="7257"/>
                </a:lnTo>
                <a:lnTo>
                  <a:pt x="5971" y="7428"/>
                </a:lnTo>
                <a:lnTo>
                  <a:pt x="5676" y="7684"/>
                </a:lnTo>
                <a:lnTo>
                  <a:pt x="5529" y="7940"/>
                </a:lnTo>
                <a:lnTo>
                  <a:pt x="5382" y="8281"/>
                </a:lnTo>
                <a:lnTo>
                  <a:pt x="5234" y="8623"/>
                </a:lnTo>
                <a:lnTo>
                  <a:pt x="5234" y="9050"/>
                </a:lnTo>
                <a:lnTo>
                  <a:pt x="5234" y="16648"/>
                </a:lnTo>
                <a:lnTo>
                  <a:pt x="4276" y="16648"/>
                </a:lnTo>
                <a:lnTo>
                  <a:pt x="3833" y="16648"/>
                </a:lnTo>
                <a:lnTo>
                  <a:pt x="3391" y="16563"/>
                </a:lnTo>
                <a:lnTo>
                  <a:pt x="2580" y="16307"/>
                </a:lnTo>
                <a:lnTo>
                  <a:pt x="1843" y="15880"/>
                </a:lnTo>
                <a:lnTo>
                  <a:pt x="1253" y="15197"/>
                </a:lnTo>
                <a:lnTo>
                  <a:pt x="663" y="14514"/>
                </a:lnTo>
                <a:lnTo>
                  <a:pt x="295" y="13660"/>
                </a:lnTo>
                <a:lnTo>
                  <a:pt x="74" y="12721"/>
                </a:lnTo>
                <a:lnTo>
                  <a:pt x="0" y="12209"/>
                </a:lnTo>
                <a:lnTo>
                  <a:pt x="0" y="11696"/>
                </a:lnTo>
                <a:lnTo>
                  <a:pt x="74" y="10843"/>
                </a:lnTo>
                <a:lnTo>
                  <a:pt x="221" y="9989"/>
                </a:lnTo>
                <a:lnTo>
                  <a:pt x="590" y="9221"/>
                </a:lnTo>
                <a:lnTo>
                  <a:pt x="1032" y="8538"/>
                </a:lnTo>
                <a:lnTo>
                  <a:pt x="1548" y="7940"/>
                </a:lnTo>
                <a:lnTo>
                  <a:pt x="2138" y="7428"/>
                </a:lnTo>
                <a:lnTo>
                  <a:pt x="2801" y="7086"/>
                </a:lnTo>
                <a:lnTo>
                  <a:pt x="3539" y="6830"/>
                </a:lnTo>
                <a:lnTo>
                  <a:pt x="3612" y="6147"/>
                </a:lnTo>
                <a:lnTo>
                  <a:pt x="3760" y="5464"/>
                </a:lnTo>
                <a:lnTo>
                  <a:pt x="3981" y="4781"/>
                </a:lnTo>
                <a:lnTo>
                  <a:pt x="4276" y="4183"/>
                </a:lnTo>
                <a:lnTo>
                  <a:pt x="4571" y="3586"/>
                </a:lnTo>
                <a:lnTo>
                  <a:pt x="4866" y="2988"/>
                </a:lnTo>
                <a:lnTo>
                  <a:pt x="5234" y="2476"/>
                </a:lnTo>
                <a:lnTo>
                  <a:pt x="5676" y="1964"/>
                </a:lnTo>
                <a:lnTo>
                  <a:pt x="6119" y="1537"/>
                </a:lnTo>
                <a:lnTo>
                  <a:pt x="6635" y="1195"/>
                </a:lnTo>
                <a:lnTo>
                  <a:pt x="7151" y="854"/>
                </a:lnTo>
                <a:lnTo>
                  <a:pt x="7667" y="598"/>
                </a:lnTo>
                <a:lnTo>
                  <a:pt x="8257" y="342"/>
                </a:lnTo>
                <a:lnTo>
                  <a:pt x="8846" y="171"/>
                </a:lnTo>
                <a:lnTo>
                  <a:pt x="9436" y="85"/>
                </a:lnTo>
                <a:lnTo>
                  <a:pt x="10100" y="0"/>
                </a:lnTo>
                <a:close/>
                <a:moveTo>
                  <a:pt x="15702" y="18185"/>
                </a:moveTo>
                <a:lnTo>
                  <a:pt x="15702" y="18185"/>
                </a:lnTo>
                <a:lnTo>
                  <a:pt x="15629" y="18441"/>
                </a:lnTo>
                <a:lnTo>
                  <a:pt x="15481" y="18697"/>
                </a:lnTo>
                <a:lnTo>
                  <a:pt x="13343" y="21344"/>
                </a:lnTo>
                <a:lnTo>
                  <a:pt x="13048" y="21515"/>
                </a:lnTo>
                <a:lnTo>
                  <a:pt x="12754" y="21600"/>
                </a:lnTo>
                <a:lnTo>
                  <a:pt x="6856" y="21600"/>
                </a:lnTo>
                <a:lnTo>
                  <a:pt x="6487" y="21515"/>
                </a:lnTo>
                <a:lnTo>
                  <a:pt x="6192" y="21258"/>
                </a:lnTo>
                <a:lnTo>
                  <a:pt x="5971" y="20832"/>
                </a:lnTo>
                <a:lnTo>
                  <a:pt x="5898" y="20405"/>
                </a:lnTo>
                <a:lnTo>
                  <a:pt x="5898" y="9050"/>
                </a:lnTo>
                <a:lnTo>
                  <a:pt x="5971" y="8623"/>
                </a:lnTo>
                <a:lnTo>
                  <a:pt x="6192" y="8196"/>
                </a:lnTo>
                <a:lnTo>
                  <a:pt x="6487" y="8025"/>
                </a:lnTo>
                <a:lnTo>
                  <a:pt x="6856" y="7940"/>
                </a:lnTo>
                <a:lnTo>
                  <a:pt x="14670" y="7940"/>
                </a:lnTo>
                <a:lnTo>
                  <a:pt x="15039" y="8025"/>
                </a:lnTo>
                <a:lnTo>
                  <a:pt x="15408" y="8196"/>
                </a:lnTo>
                <a:lnTo>
                  <a:pt x="15629" y="8623"/>
                </a:lnTo>
                <a:lnTo>
                  <a:pt x="15702" y="9050"/>
                </a:lnTo>
                <a:lnTo>
                  <a:pt x="15702" y="10330"/>
                </a:lnTo>
                <a:lnTo>
                  <a:pt x="14744" y="11355"/>
                </a:lnTo>
                <a:lnTo>
                  <a:pt x="14744" y="9050"/>
                </a:lnTo>
                <a:lnTo>
                  <a:pt x="14670" y="8964"/>
                </a:lnTo>
                <a:lnTo>
                  <a:pt x="6856" y="8964"/>
                </a:lnTo>
                <a:lnTo>
                  <a:pt x="6782" y="9050"/>
                </a:lnTo>
                <a:lnTo>
                  <a:pt x="6782" y="20405"/>
                </a:lnTo>
                <a:lnTo>
                  <a:pt x="6856" y="20490"/>
                </a:lnTo>
                <a:lnTo>
                  <a:pt x="12532" y="20490"/>
                </a:lnTo>
                <a:lnTo>
                  <a:pt x="12680" y="20490"/>
                </a:lnTo>
                <a:lnTo>
                  <a:pt x="12680" y="20319"/>
                </a:lnTo>
                <a:lnTo>
                  <a:pt x="12680" y="18783"/>
                </a:lnTo>
                <a:lnTo>
                  <a:pt x="12754" y="18441"/>
                </a:lnTo>
                <a:lnTo>
                  <a:pt x="12901" y="18185"/>
                </a:lnTo>
                <a:lnTo>
                  <a:pt x="13122" y="18014"/>
                </a:lnTo>
                <a:lnTo>
                  <a:pt x="13417" y="18014"/>
                </a:lnTo>
                <a:lnTo>
                  <a:pt x="14597" y="18014"/>
                </a:lnTo>
                <a:lnTo>
                  <a:pt x="14744" y="17929"/>
                </a:lnTo>
                <a:lnTo>
                  <a:pt x="14744" y="17758"/>
                </a:lnTo>
                <a:lnTo>
                  <a:pt x="14744" y="16221"/>
                </a:lnTo>
                <a:lnTo>
                  <a:pt x="15702" y="15111"/>
                </a:lnTo>
                <a:lnTo>
                  <a:pt x="15702" y="18185"/>
                </a:lnTo>
                <a:close/>
                <a:moveTo>
                  <a:pt x="8035" y="10074"/>
                </a:moveTo>
                <a:lnTo>
                  <a:pt x="13565" y="10074"/>
                </a:lnTo>
                <a:lnTo>
                  <a:pt x="13565" y="10757"/>
                </a:lnTo>
                <a:lnTo>
                  <a:pt x="8035" y="10757"/>
                </a:lnTo>
                <a:lnTo>
                  <a:pt x="8035" y="10074"/>
                </a:lnTo>
                <a:close/>
                <a:moveTo>
                  <a:pt x="8035" y="11355"/>
                </a:moveTo>
                <a:lnTo>
                  <a:pt x="13565" y="11355"/>
                </a:lnTo>
                <a:lnTo>
                  <a:pt x="13565" y="12038"/>
                </a:lnTo>
                <a:lnTo>
                  <a:pt x="8035" y="12038"/>
                </a:lnTo>
                <a:lnTo>
                  <a:pt x="8035" y="11355"/>
                </a:lnTo>
                <a:close/>
                <a:moveTo>
                  <a:pt x="8035" y="12636"/>
                </a:moveTo>
                <a:lnTo>
                  <a:pt x="10689" y="12636"/>
                </a:lnTo>
                <a:lnTo>
                  <a:pt x="10689" y="13319"/>
                </a:lnTo>
                <a:lnTo>
                  <a:pt x="8035" y="13319"/>
                </a:lnTo>
                <a:lnTo>
                  <a:pt x="8035" y="12636"/>
                </a:lnTo>
                <a:close/>
                <a:moveTo>
                  <a:pt x="12016" y="16136"/>
                </a:moveTo>
                <a:lnTo>
                  <a:pt x="12016" y="16136"/>
                </a:lnTo>
                <a:lnTo>
                  <a:pt x="11648" y="17160"/>
                </a:lnTo>
                <a:lnTo>
                  <a:pt x="11648" y="17331"/>
                </a:lnTo>
                <a:lnTo>
                  <a:pt x="11869" y="17417"/>
                </a:lnTo>
                <a:lnTo>
                  <a:pt x="12754" y="16990"/>
                </a:lnTo>
                <a:lnTo>
                  <a:pt x="12459" y="16477"/>
                </a:lnTo>
                <a:lnTo>
                  <a:pt x="12016" y="16136"/>
                </a:lnTo>
                <a:close/>
                <a:moveTo>
                  <a:pt x="16587" y="10074"/>
                </a:moveTo>
                <a:lnTo>
                  <a:pt x="12311" y="14941"/>
                </a:lnTo>
                <a:lnTo>
                  <a:pt x="12754" y="15282"/>
                </a:lnTo>
                <a:lnTo>
                  <a:pt x="13122" y="15709"/>
                </a:lnTo>
                <a:lnTo>
                  <a:pt x="13491" y="16136"/>
                </a:lnTo>
                <a:lnTo>
                  <a:pt x="13786" y="16648"/>
                </a:lnTo>
                <a:lnTo>
                  <a:pt x="17988" y="11696"/>
                </a:lnTo>
                <a:lnTo>
                  <a:pt x="17693" y="11270"/>
                </a:lnTo>
                <a:lnTo>
                  <a:pt x="17324" y="10757"/>
                </a:lnTo>
                <a:lnTo>
                  <a:pt x="16956" y="10416"/>
                </a:lnTo>
                <a:lnTo>
                  <a:pt x="16587" y="10074"/>
                </a:lnTo>
                <a:close/>
                <a:moveTo>
                  <a:pt x="16587" y="10074"/>
                </a:moveTo>
              </a:path>
            </a:pathLst>
          </a:custGeom>
          <a:solidFill>
            <a:srgbClr val="FFFFFF"/>
          </a:solidFill>
          <a:ln w="9525" cap="flat">
            <a:noFill/>
            <a:round/>
            <a:headEnd type="none" w="med" len="med"/>
            <a:tailEnd type="none" w="med" len="med"/>
          </a:ln>
          <a:effectLst/>
        </p:spPr>
        <p:txBody>
          <a:bodyPr lIns="0" tIns="0" rIns="0" bIns="0"/>
          <a:lstStyle/>
          <a:p>
            <a:pPr fontAlgn="auto">
              <a:spcBef>
                <a:spcPts val="0"/>
              </a:spcBef>
              <a:spcAft>
                <a:spcPts val="0"/>
              </a:spcAft>
              <a:defRPr/>
            </a:pPr>
            <a:endParaRPr lang="zh-CN" altLang="en-US" sz="900" kern="0">
              <a:solidFill>
                <a:schemeClr val="tx1">
                  <a:lumMod val="95000"/>
                  <a:lumOff val="5000"/>
                </a:schemeClr>
              </a:solidFill>
              <a:latin typeface="Arial" pitchFamily="34" charset="0"/>
              <a:ea typeface="微软雅黑" pitchFamily="34" charset="-122"/>
              <a:cs typeface="Arial" pitchFamily="34" charset="0"/>
            </a:endParaRPr>
          </a:p>
        </p:txBody>
      </p:sp>
      <p:sp>
        <p:nvSpPr>
          <p:cNvPr id="148" name="Rectangle 22"/>
          <p:cNvSpPr/>
          <p:nvPr/>
        </p:nvSpPr>
        <p:spPr bwMode="auto">
          <a:xfrm>
            <a:off x="5761507" y="1818640"/>
            <a:ext cx="876301" cy="1710542"/>
          </a:xfrm>
          <a:prstGeom prst="rect">
            <a:avLst/>
          </a:prstGeom>
          <a:noFill/>
          <a:ln>
            <a:solidFill>
              <a:srgbClr val="0070C0"/>
            </a:solidFill>
            <a:prstDash val="dash"/>
          </a:ln>
          <a:effectLst>
            <a:outerShdw blurRad="40000" dist="23000" dir="102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defTabSz="1827343" fontAlgn="auto">
              <a:spcBef>
                <a:spcPts val="0"/>
              </a:spcBef>
              <a:spcAft>
                <a:spcPts val="0"/>
              </a:spcAft>
              <a:defRPr/>
            </a:pPr>
            <a:endParaRPr lang="zh-CN" altLang="en-US" sz="1400" dirty="0">
              <a:latin typeface="Arial" pitchFamily="34" charset="0"/>
              <a:cs typeface="Arial" pitchFamily="34" charset="0"/>
            </a:endParaRPr>
          </a:p>
        </p:txBody>
      </p:sp>
      <p:sp>
        <p:nvSpPr>
          <p:cNvPr id="149" name="Rectangle 222"/>
          <p:cNvSpPr/>
          <p:nvPr/>
        </p:nvSpPr>
        <p:spPr bwMode="auto">
          <a:xfrm>
            <a:off x="7071360" y="1818640"/>
            <a:ext cx="1453822" cy="1710542"/>
          </a:xfrm>
          <a:prstGeom prst="rect">
            <a:avLst/>
          </a:prstGeom>
          <a:noFill/>
          <a:ln>
            <a:solidFill>
              <a:srgbClr val="0070C0"/>
            </a:solidFill>
            <a:prstDash val="dash"/>
          </a:ln>
          <a:effectLst>
            <a:outerShdw blurRad="40000" dist="23000" dir="102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defTabSz="1827343" fontAlgn="auto">
              <a:spcBef>
                <a:spcPts val="0"/>
              </a:spcBef>
              <a:spcAft>
                <a:spcPts val="0"/>
              </a:spcAft>
              <a:defRPr/>
            </a:pPr>
            <a:endParaRPr lang="zh-CN" altLang="en-US" dirty="0">
              <a:latin typeface="Arial" pitchFamily="34" charset="0"/>
              <a:cs typeface="Arial" pitchFamily="34" charset="0"/>
            </a:endParaRPr>
          </a:p>
        </p:txBody>
      </p:sp>
      <p:sp>
        <p:nvSpPr>
          <p:cNvPr id="150" name="TextBox 60"/>
          <p:cNvSpPr txBox="1">
            <a:spLocks noChangeArrowheads="1"/>
          </p:cNvSpPr>
          <p:nvPr/>
        </p:nvSpPr>
        <p:spPr bwMode="auto">
          <a:xfrm>
            <a:off x="5727051" y="1833196"/>
            <a:ext cx="945212" cy="307777"/>
          </a:xfrm>
          <a:prstGeom prst="rect">
            <a:avLst/>
          </a:prstGeom>
          <a:noFill/>
          <a:ln w="9525">
            <a:noFill/>
            <a:miter lim="800000"/>
            <a:headEnd/>
            <a:tailEnd/>
          </a:ln>
        </p:spPr>
        <p:txBody>
          <a:bodyPr wrap="square" anchor="ctr">
            <a:spAutoFit/>
          </a:bodyPr>
          <a:lstStyle/>
          <a:p>
            <a:pPr algn="ctr">
              <a:spcAft>
                <a:spcPts val="0"/>
              </a:spcAft>
              <a:buClr>
                <a:schemeClr val="tx2"/>
              </a:buClr>
            </a:pPr>
            <a:r>
              <a:rPr lang="en-US" altLang="zh-CN" sz="700" b="1" dirty="0">
                <a:solidFill>
                  <a:schemeClr val="bg1"/>
                </a:solidFill>
                <a:latin typeface="Arial" pitchFamily="34" charset="0"/>
                <a:cs typeface="Arial" pitchFamily="34" charset="0"/>
              </a:rPr>
              <a:t>ICT Convergence </a:t>
            </a:r>
          </a:p>
          <a:p>
            <a:pPr algn="ctr">
              <a:spcAft>
                <a:spcPts val="0"/>
              </a:spcAft>
              <a:buClr>
                <a:schemeClr val="tx2"/>
              </a:buClr>
            </a:pPr>
            <a:r>
              <a:rPr lang="en-US" altLang="zh-CN" sz="700" b="1" dirty="0">
                <a:solidFill>
                  <a:schemeClr val="bg1"/>
                </a:solidFill>
                <a:latin typeface="Arial" pitchFamily="34" charset="0"/>
                <a:cs typeface="Arial" pitchFamily="34" charset="0"/>
              </a:rPr>
              <a:t>Capabilities</a:t>
            </a:r>
            <a:endParaRPr lang="zh-CN" altLang="en-US" sz="700" b="1" dirty="0">
              <a:solidFill>
                <a:schemeClr val="bg1"/>
              </a:solidFill>
              <a:latin typeface="Arial" pitchFamily="34" charset="0"/>
              <a:cs typeface="Arial" pitchFamily="34" charset="0"/>
            </a:endParaRPr>
          </a:p>
        </p:txBody>
      </p:sp>
      <p:sp>
        <p:nvSpPr>
          <p:cNvPr id="151" name="TextBox 61"/>
          <p:cNvSpPr txBox="1">
            <a:spLocks noChangeArrowheads="1"/>
          </p:cNvSpPr>
          <p:nvPr/>
        </p:nvSpPr>
        <p:spPr bwMode="auto">
          <a:xfrm>
            <a:off x="7144790" y="1833241"/>
            <a:ext cx="1306962" cy="230832"/>
          </a:xfrm>
          <a:prstGeom prst="rect">
            <a:avLst/>
          </a:prstGeom>
          <a:noFill/>
          <a:ln w="9525">
            <a:noFill/>
            <a:miter lim="800000"/>
            <a:headEnd/>
            <a:tailEnd/>
          </a:ln>
        </p:spPr>
        <p:txBody>
          <a:bodyPr wrap="square">
            <a:spAutoFit/>
          </a:bodyPr>
          <a:lstStyle/>
          <a:p>
            <a:pPr algn="ctr">
              <a:spcAft>
                <a:spcPts val="600"/>
              </a:spcAft>
              <a:buClr>
                <a:schemeClr val="tx2"/>
              </a:buClr>
            </a:pPr>
            <a:r>
              <a:rPr lang="en-US" altLang="zh-CN" sz="900" b="1" dirty="0">
                <a:solidFill>
                  <a:schemeClr val="bg1"/>
                </a:solidFill>
                <a:latin typeface="Arial" pitchFamily="34" charset="0"/>
                <a:cs typeface="Arial" pitchFamily="34" charset="0"/>
              </a:rPr>
              <a:t>Product Innovations</a:t>
            </a:r>
            <a:endParaRPr lang="zh-CN" altLang="en-US" sz="900" b="1" dirty="0">
              <a:solidFill>
                <a:schemeClr val="bg1"/>
              </a:solidFill>
              <a:latin typeface="Arial" pitchFamily="34" charset="0"/>
              <a:cs typeface="Arial" pitchFamily="34" charset="0"/>
            </a:endParaRPr>
          </a:p>
        </p:txBody>
      </p:sp>
      <p:sp>
        <p:nvSpPr>
          <p:cNvPr id="152" name="TextBox 62"/>
          <p:cNvSpPr txBox="1">
            <a:spLocks noChangeArrowheads="1"/>
          </p:cNvSpPr>
          <p:nvPr/>
        </p:nvSpPr>
        <p:spPr bwMode="auto">
          <a:xfrm>
            <a:off x="5730174" y="2877780"/>
            <a:ext cx="484314" cy="184666"/>
          </a:xfrm>
          <a:prstGeom prst="rect">
            <a:avLst/>
          </a:prstGeom>
          <a:noFill/>
          <a:ln w="9525">
            <a:noFill/>
            <a:miter lim="800000"/>
            <a:headEnd/>
            <a:tailEnd/>
          </a:ln>
        </p:spPr>
        <p:txBody>
          <a:bodyPr>
            <a:spAutoFit/>
          </a:bodyPr>
          <a:lstStyle/>
          <a:p>
            <a:pPr algn="ctr"/>
            <a:r>
              <a:rPr lang="en-US" altLang="zh-CN" sz="600" dirty="0">
                <a:solidFill>
                  <a:schemeClr val="bg1"/>
                </a:solidFill>
                <a:latin typeface="Arial" pitchFamily="34" charset="0"/>
                <a:ea typeface="Arial Unicode MS" pitchFamily="34" charset="-122"/>
                <a:cs typeface="Arial" pitchFamily="34" charset="0"/>
              </a:rPr>
              <a:t>Social</a:t>
            </a:r>
            <a:endParaRPr lang="zh-CN" altLang="en-US" sz="600" dirty="0">
              <a:solidFill>
                <a:schemeClr val="bg1"/>
              </a:solidFill>
              <a:latin typeface="Arial" pitchFamily="34" charset="0"/>
              <a:ea typeface="Arial Unicode MS" pitchFamily="34" charset="-122"/>
              <a:cs typeface="Arial" pitchFamily="34" charset="0"/>
            </a:endParaRPr>
          </a:p>
        </p:txBody>
      </p:sp>
      <p:sp>
        <p:nvSpPr>
          <p:cNvPr id="153" name="Rounded Rectangle 15"/>
          <p:cNvSpPr>
            <a:spLocks noChangeArrowheads="1"/>
          </p:cNvSpPr>
          <p:nvPr/>
        </p:nvSpPr>
        <p:spPr bwMode="auto">
          <a:xfrm>
            <a:off x="7143628" y="3165902"/>
            <a:ext cx="624839" cy="306130"/>
          </a:xfrm>
          <a:prstGeom prst="rect">
            <a:avLst/>
          </a:prstGeom>
          <a:solidFill>
            <a:srgbClr val="00B0F0">
              <a:alpha val="45000"/>
            </a:srgbClr>
          </a:solidFill>
          <a:ln w="12700">
            <a:noFill/>
            <a:prstDash val="dash"/>
            <a:miter lim="800000"/>
            <a:headEnd/>
            <a:tailEnd/>
          </a:ln>
        </p:spPr>
        <p:txBody>
          <a:bodyPr lIns="68508" tIns="34252" rIns="68508" bIns="34252" anchor="ctr"/>
          <a:lstStyle/>
          <a:p>
            <a:pPr algn="ctr" defTabSz="912813">
              <a:buClr>
                <a:srgbClr val="CC9900"/>
              </a:buClr>
            </a:pPr>
            <a:r>
              <a:rPr lang="en-US" altLang="zh-CN" sz="800" dirty="0">
                <a:solidFill>
                  <a:schemeClr val="bg1"/>
                </a:solidFill>
                <a:latin typeface="Arial" pitchFamily="34" charset="0"/>
                <a:cs typeface="Arial" pitchFamily="34" charset="0"/>
              </a:rPr>
              <a:t>Enterprise Wireless</a:t>
            </a:r>
          </a:p>
        </p:txBody>
      </p:sp>
      <p:sp>
        <p:nvSpPr>
          <p:cNvPr id="154" name="Rounded Rectangle 15"/>
          <p:cNvSpPr>
            <a:spLocks noChangeArrowheads="1"/>
          </p:cNvSpPr>
          <p:nvPr/>
        </p:nvSpPr>
        <p:spPr bwMode="auto">
          <a:xfrm>
            <a:off x="7142847" y="2805665"/>
            <a:ext cx="626400" cy="306130"/>
          </a:xfrm>
          <a:prstGeom prst="rect">
            <a:avLst/>
          </a:prstGeom>
          <a:solidFill>
            <a:srgbClr val="00B0F0">
              <a:alpha val="45000"/>
            </a:srgbClr>
          </a:solidFill>
          <a:ln w="12700">
            <a:noFill/>
            <a:prstDash val="dash"/>
            <a:miter lim="800000"/>
            <a:headEnd/>
            <a:tailEnd/>
          </a:ln>
        </p:spPr>
        <p:txBody>
          <a:bodyPr lIns="68508" tIns="34252" rIns="68508" bIns="34252" anchor="ctr"/>
          <a:lstStyle/>
          <a:p>
            <a:pPr algn="ctr" defTabSz="912813">
              <a:buClr>
                <a:srgbClr val="CC9900"/>
              </a:buClr>
            </a:pPr>
            <a:r>
              <a:rPr lang="en-US" altLang="zh-CN" sz="800">
                <a:solidFill>
                  <a:schemeClr val="bg1"/>
                </a:solidFill>
                <a:latin typeface="Arial" pitchFamily="34" charset="0"/>
                <a:cs typeface="Arial" pitchFamily="34" charset="0"/>
              </a:rPr>
              <a:t>Server</a:t>
            </a:r>
          </a:p>
        </p:txBody>
      </p:sp>
      <p:sp>
        <p:nvSpPr>
          <p:cNvPr id="155" name="Rounded Rectangle 15"/>
          <p:cNvSpPr>
            <a:spLocks noChangeArrowheads="1"/>
          </p:cNvSpPr>
          <p:nvPr/>
        </p:nvSpPr>
        <p:spPr bwMode="auto">
          <a:xfrm>
            <a:off x="7142847" y="2445428"/>
            <a:ext cx="626400" cy="306130"/>
          </a:xfrm>
          <a:prstGeom prst="rect">
            <a:avLst/>
          </a:prstGeom>
          <a:solidFill>
            <a:srgbClr val="00B0F0">
              <a:alpha val="45000"/>
            </a:srgbClr>
          </a:solidFill>
          <a:ln w="12700">
            <a:noFill/>
            <a:prstDash val="dash"/>
            <a:miter lim="800000"/>
            <a:headEnd/>
            <a:tailEnd/>
          </a:ln>
        </p:spPr>
        <p:txBody>
          <a:bodyPr lIns="68508" tIns="34252" rIns="68508" bIns="34252" anchor="ctr"/>
          <a:lstStyle/>
          <a:p>
            <a:pPr algn="ctr" defTabSz="912813">
              <a:buClr>
                <a:srgbClr val="CC9900"/>
              </a:buClr>
            </a:pPr>
            <a:r>
              <a:rPr lang="en-US" altLang="zh-CN" sz="800">
                <a:solidFill>
                  <a:schemeClr val="bg1"/>
                </a:solidFill>
                <a:latin typeface="Arial" pitchFamily="34" charset="0"/>
                <a:cs typeface="Arial" pitchFamily="34" charset="0"/>
              </a:rPr>
              <a:t>Storage</a:t>
            </a:r>
          </a:p>
        </p:txBody>
      </p:sp>
      <p:sp>
        <p:nvSpPr>
          <p:cNvPr id="156" name="Rounded Rectangle 15"/>
          <p:cNvSpPr>
            <a:spLocks noChangeArrowheads="1"/>
          </p:cNvSpPr>
          <p:nvPr/>
        </p:nvSpPr>
        <p:spPr bwMode="auto">
          <a:xfrm>
            <a:off x="7142847" y="2085192"/>
            <a:ext cx="626400" cy="306130"/>
          </a:xfrm>
          <a:prstGeom prst="rect">
            <a:avLst/>
          </a:prstGeom>
          <a:solidFill>
            <a:srgbClr val="00B0F0">
              <a:alpha val="45000"/>
            </a:srgbClr>
          </a:solidFill>
          <a:ln w="12700">
            <a:noFill/>
            <a:prstDash val="dash"/>
            <a:miter lim="800000"/>
            <a:headEnd/>
            <a:tailEnd/>
          </a:ln>
        </p:spPr>
        <p:txBody>
          <a:bodyPr lIns="68508" tIns="34252" rIns="68508" bIns="34252" anchor="ctr"/>
          <a:lstStyle/>
          <a:p>
            <a:pPr algn="ctr" defTabSz="912813">
              <a:buClr>
                <a:srgbClr val="CC9900"/>
              </a:buClr>
            </a:pPr>
            <a:r>
              <a:rPr lang="en-US" altLang="zh-CN" sz="800" dirty="0">
                <a:solidFill>
                  <a:schemeClr val="bg1"/>
                </a:solidFill>
                <a:latin typeface="Arial" pitchFamily="34" charset="0"/>
                <a:cs typeface="Arial" pitchFamily="34" charset="0"/>
              </a:rPr>
              <a:t>Network</a:t>
            </a:r>
          </a:p>
        </p:txBody>
      </p:sp>
      <p:sp>
        <p:nvSpPr>
          <p:cNvPr id="157" name="Rounded Rectangle 15"/>
          <p:cNvSpPr>
            <a:spLocks noChangeArrowheads="1"/>
          </p:cNvSpPr>
          <p:nvPr/>
        </p:nvSpPr>
        <p:spPr bwMode="auto">
          <a:xfrm>
            <a:off x="7827296" y="2085192"/>
            <a:ext cx="626400" cy="306130"/>
          </a:xfrm>
          <a:prstGeom prst="rect">
            <a:avLst/>
          </a:prstGeom>
          <a:solidFill>
            <a:srgbClr val="00B0F0">
              <a:alpha val="45000"/>
            </a:srgbClr>
          </a:solidFill>
          <a:ln w="12700">
            <a:noFill/>
            <a:prstDash val="dash"/>
            <a:miter lim="800000"/>
            <a:headEnd/>
            <a:tailEnd/>
          </a:ln>
        </p:spPr>
        <p:txBody>
          <a:bodyPr lIns="68508" tIns="34252" rIns="68508" bIns="34252" anchor="ctr"/>
          <a:lstStyle/>
          <a:p>
            <a:pPr algn="ctr" defTabSz="912813">
              <a:buClr>
                <a:srgbClr val="CC9900"/>
              </a:buClr>
            </a:pPr>
            <a:r>
              <a:rPr lang="en-US" altLang="zh-CN" sz="800" dirty="0">
                <a:solidFill>
                  <a:schemeClr val="bg1"/>
                </a:solidFill>
                <a:latin typeface="Arial" pitchFamily="34" charset="0"/>
                <a:cs typeface="Arial" pitchFamily="34" charset="0"/>
              </a:rPr>
              <a:t>Cloud OS</a:t>
            </a:r>
          </a:p>
        </p:txBody>
      </p:sp>
      <p:sp>
        <p:nvSpPr>
          <p:cNvPr id="158" name="Rounded Rectangle 15"/>
          <p:cNvSpPr>
            <a:spLocks noChangeArrowheads="1"/>
          </p:cNvSpPr>
          <p:nvPr/>
        </p:nvSpPr>
        <p:spPr bwMode="auto">
          <a:xfrm>
            <a:off x="7827296" y="2445428"/>
            <a:ext cx="626400" cy="306130"/>
          </a:xfrm>
          <a:prstGeom prst="rect">
            <a:avLst/>
          </a:prstGeom>
          <a:solidFill>
            <a:srgbClr val="00B0F0">
              <a:alpha val="45000"/>
            </a:srgbClr>
          </a:solidFill>
          <a:ln w="12700">
            <a:noFill/>
            <a:prstDash val="dash"/>
            <a:miter lim="800000"/>
            <a:headEnd/>
            <a:tailEnd/>
          </a:ln>
        </p:spPr>
        <p:txBody>
          <a:bodyPr lIns="68508" tIns="34252" rIns="68508" bIns="34252" anchor="ctr"/>
          <a:lstStyle/>
          <a:p>
            <a:pPr algn="ctr" defTabSz="912813">
              <a:buClr>
                <a:srgbClr val="CC9900"/>
              </a:buClr>
            </a:pPr>
            <a:r>
              <a:rPr lang="en-US" altLang="zh-CN" sz="800" dirty="0">
                <a:solidFill>
                  <a:schemeClr val="bg1"/>
                </a:solidFill>
                <a:latin typeface="Arial" pitchFamily="34" charset="0"/>
                <a:cs typeface="Arial" pitchFamily="34" charset="0"/>
              </a:rPr>
              <a:t>Big Data</a:t>
            </a:r>
          </a:p>
        </p:txBody>
      </p:sp>
      <p:sp>
        <p:nvSpPr>
          <p:cNvPr id="159" name="Rounded Rectangle 15"/>
          <p:cNvSpPr>
            <a:spLocks noChangeArrowheads="1"/>
          </p:cNvSpPr>
          <p:nvPr/>
        </p:nvSpPr>
        <p:spPr bwMode="auto">
          <a:xfrm>
            <a:off x="7827296" y="2805665"/>
            <a:ext cx="626400" cy="306130"/>
          </a:xfrm>
          <a:prstGeom prst="rect">
            <a:avLst/>
          </a:prstGeom>
          <a:solidFill>
            <a:srgbClr val="00B0F0">
              <a:alpha val="45000"/>
            </a:srgbClr>
          </a:solidFill>
          <a:ln w="12700">
            <a:noFill/>
            <a:prstDash val="dash"/>
            <a:miter lim="800000"/>
            <a:headEnd/>
            <a:tailEnd/>
          </a:ln>
        </p:spPr>
        <p:txBody>
          <a:bodyPr lIns="68508" tIns="34252" rIns="68508" bIns="34252" anchor="ctr"/>
          <a:lstStyle/>
          <a:p>
            <a:pPr algn="ctr" defTabSz="912813">
              <a:buClr>
                <a:srgbClr val="CC9900"/>
              </a:buClr>
            </a:pPr>
            <a:r>
              <a:rPr lang="en-US" altLang="zh-CN" sz="800" dirty="0">
                <a:solidFill>
                  <a:schemeClr val="bg1"/>
                </a:solidFill>
                <a:latin typeface="Arial" pitchFamily="34" charset="0"/>
                <a:cs typeface="Arial" pitchFamily="34" charset="0"/>
              </a:rPr>
              <a:t>Security</a:t>
            </a:r>
          </a:p>
        </p:txBody>
      </p:sp>
      <p:sp>
        <p:nvSpPr>
          <p:cNvPr id="160" name="Rounded Rectangle 15"/>
          <p:cNvSpPr>
            <a:spLocks noChangeArrowheads="1"/>
          </p:cNvSpPr>
          <p:nvPr/>
        </p:nvSpPr>
        <p:spPr bwMode="auto">
          <a:xfrm>
            <a:off x="7827296" y="3165902"/>
            <a:ext cx="626400" cy="306130"/>
          </a:xfrm>
          <a:prstGeom prst="rect">
            <a:avLst/>
          </a:prstGeom>
          <a:solidFill>
            <a:srgbClr val="00B0F0">
              <a:alpha val="45000"/>
            </a:srgbClr>
          </a:solidFill>
          <a:ln w="12700">
            <a:noFill/>
            <a:prstDash val="dash"/>
            <a:miter lim="800000"/>
            <a:headEnd/>
            <a:tailEnd/>
          </a:ln>
        </p:spPr>
        <p:txBody>
          <a:bodyPr lIns="68508" tIns="34252" rIns="68508" bIns="34252" anchor="ctr"/>
          <a:lstStyle/>
          <a:p>
            <a:pPr algn="ctr" defTabSz="912813">
              <a:buClr>
                <a:srgbClr val="CC9900"/>
              </a:buClr>
            </a:pPr>
            <a:r>
              <a:rPr lang="en-US" altLang="zh-CN" sz="800" dirty="0">
                <a:solidFill>
                  <a:schemeClr val="bg1"/>
                </a:solidFill>
                <a:latin typeface="Arial" pitchFamily="34" charset="0"/>
                <a:cs typeface="Arial" pitchFamily="34" charset="0"/>
              </a:rPr>
              <a:t>UC</a:t>
            </a:r>
          </a:p>
        </p:txBody>
      </p:sp>
      <p:sp>
        <p:nvSpPr>
          <p:cNvPr id="161" name="矩形 71"/>
          <p:cNvSpPr>
            <a:spLocks noChangeArrowheads="1"/>
          </p:cNvSpPr>
          <p:nvPr/>
        </p:nvSpPr>
        <p:spPr bwMode="auto">
          <a:xfrm>
            <a:off x="5158621" y="2472186"/>
            <a:ext cx="670895" cy="553998"/>
          </a:xfrm>
          <a:prstGeom prst="rect">
            <a:avLst/>
          </a:prstGeom>
          <a:noFill/>
          <a:ln w="9525">
            <a:noFill/>
            <a:miter lim="800000"/>
            <a:headEnd/>
            <a:tailEnd/>
          </a:ln>
        </p:spPr>
        <p:txBody>
          <a:bodyPr>
            <a:spAutoFit/>
          </a:bodyPr>
          <a:lstStyle/>
          <a:p>
            <a:pPr algn="ctr"/>
            <a:r>
              <a:rPr lang="en-US" altLang="zh-CN" sz="1000" b="1" dirty="0">
                <a:solidFill>
                  <a:schemeClr val="bg1"/>
                </a:solidFill>
                <a:latin typeface="Arial" pitchFamily="34" charset="0"/>
                <a:cs typeface="Arial" pitchFamily="34" charset="0"/>
              </a:rPr>
              <a:t>Open API</a:t>
            </a:r>
          </a:p>
          <a:p>
            <a:pPr algn="ctr"/>
            <a:r>
              <a:rPr lang="en-US" altLang="zh-CN" sz="1000" b="1" dirty="0">
                <a:solidFill>
                  <a:schemeClr val="bg1"/>
                </a:solidFill>
                <a:latin typeface="Arial" pitchFamily="34" charset="0"/>
                <a:cs typeface="Arial" pitchFamily="34" charset="0"/>
              </a:rPr>
              <a:t>(</a:t>
            </a:r>
            <a:r>
              <a:rPr lang="en-US" altLang="zh-CN" sz="1000" b="1" dirty="0" err="1">
                <a:solidFill>
                  <a:schemeClr val="bg1"/>
                </a:solidFill>
                <a:latin typeface="Arial" pitchFamily="34" charset="0"/>
                <a:cs typeface="Arial" pitchFamily="34" charset="0"/>
              </a:rPr>
              <a:t>eSDK</a:t>
            </a:r>
            <a:r>
              <a:rPr lang="en-US" altLang="zh-CN" sz="1000" b="1" dirty="0">
                <a:solidFill>
                  <a:schemeClr val="bg1"/>
                </a:solidFill>
                <a:latin typeface="Arial" pitchFamily="34" charset="0"/>
                <a:cs typeface="Arial" pitchFamily="34" charset="0"/>
              </a:rPr>
              <a:t>)</a:t>
            </a:r>
          </a:p>
        </p:txBody>
      </p:sp>
      <p:cxnSp>
        <p:nvCxnSpPr>
          <p:cNvPr id="162" name="Straight Arrow Connector 28"/>
          <p:cNvCxnSpPr/>
          <p:nvPr/>
        </p:nvCxnSpPr>
        <p:spPr bwMode="auto">
          <a:xfrm flipV="1">
            <a:off x="6689772" y="2621367"/>
            <a:ext cx="324000" cy="0"/>
          </a:xfrm>
          <a:prstGeom prst="straightConnector1">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163" name="Straight Arrow Connector 30"/>
          <p:cNvCxnSpPr/>
          <p:nvPr/>
        </p:nvCxnSpPr>
        <p:spPr bwMode="auto">
          <a:xfrm flipH="1">
            <a:off x="6689772" y="2718117"/>
            <a:ext cx="324000" cy="0"/>
          </a:xfrm>
          <a:prstGeom prst="straightConnector1">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sp>
        <p:nvSpPr>
          <p:cNvPr id="164" name="TextBox 57"/>
          <p:cNvSpPr txBox="1">
            <a:spLocks noChangeArrowheads="1"/>
          </p:cNvSpPr>
          <p:nvPr/>
        </p:nvSpPr>
        <p:spPr bwMode="auto">
          <a:xfrm>
            <a:off x="6638687" y="2410130"/>
            <a:ext cx="416645" cy="200055"/>
          </a:xfrm>
          <a:prstGeom prst="rect">
            <a:avLst/>
          </a:prstGeom>
          <a:noFill/>
          <a:ln w="9525">
            <a:noFill/>
            <a:miter lim="800000"/>
            <a:headEnd/>
            <a:tailEnd/>
          </a:ln>
        </p:spPr>
        <p:txBody>
          <a:bodyPr>
            <a:spAutoFit/>
          </a:bodyPr>
          <a:lstStyle/>
          <a:p>
            <a:pPr>
              <a:spcAft>
                <a:spcPts val="600"/>
              </a:spcAft>
              <a:buClr>
                <a:schemeClr val="tx2"/>
              </a:buClr>
            </a:pPr>
            <a:r>
              <a:rPr lang="en-US" altLang="zh-CN" sz="700" dirty="0">
                <a:solidFill>
                  <a:schemeClr val="bg1"/>
                </a:solidFill>
                <a:latin typeface="Arial" pitchFamily="34" charset="0"/>
                <a:cs typeface="Arial" pitchFamily="34" charset="0"/>
              </a:rPr>
              <a:t>Drive</a:t>
            </a:r>
            <a:endParaRPr lang="zh-CN" altLang="en-US" sz="700" dirty="0">
              <a:solidFill>
                <a:schemeClr val="bg1"/>
              </a:solidFill>
              <a:latin typeface="Arial" pitchFamily="34" charset="0"/>
              <a:cs typeface="Arial" pitchFamily="34" charset="0"/>
            </a:endParaRPr>
          </a:p>
        </p:txBody>
      </p:sp>
      <p:sp>
        <p:nvSpPr>
          <p:cNvPr id="165" name="TextBox 58"/>
          <p:cNvSpPr txBox="1">
            <a:spLocks noChangeArrowheads="1"/>
          </p:cNvSpPr>
          <p:nvPr/>
        </p:nvSpPr>
        <p:spPr bwMode="auto">
          <a:xfrm>
            <a:off x="6625131" y="2733078"/>
            <a:ext cx="539016" cy="200055"/>
          </a:xfrm>
          <a:prstGeom prst="rect">
            <a:avLst/>
          </a:prstGeom>
          <a:noFill/>
          <a:ln w="9525">
            <a:noFill/>
            <a:miter lim="800000"/>
            <a:headEnd/>
            <a:tailEnd/>
          </a:ln>
        </p:spPr>
        <p:txBody>
          <a:bodyPr>
            <a:spAutoFit/>
          </a:bodyPr>
          <a:lstStyle/>
          <a:p>
            <a:pPr>
              <a:spcAft>
                <a:spcPts val="600"/>
              </a:spcAft>
              <a:buClr>
                <a:schemeClr val="tx2"/>
              </a:buClr>
            </a:pPr>
            <a:r>
              <a:rPr lang="en-US" altLang="zh-CN" sz="700" dirty="0">
                <a:solidFill>
                  <a:schemeClr val="bg1"/>
                </a:solidFill>
                <a:latin typeface="Arial" pitchFamily="34" charset="0"/>
                <a:cs typeface="Arial" pitchFamily="34" charset="0"/>
              </a:rPr>
              <a:t>Enable</a:t>
            </a:r>
            <a:endParaRPr lang="zh-CN" altLang="en-US" sz="7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标题 1"/>
          <p:cNvSpPr>
            <a:spLocks noGrp="1"/>
          </p:cNvSpPr>
          <p:nvPr>
            <p:ph type="title"/>
          </p:nvPr>
        </p:nvSpPr>
        <p:spPr/>
        <p:txBody>
          <a:bodyPr/>
          <a:lstStyle/>
          <a:p>
            <a:pPr>
              <a:buClr>
                <a:srgbClr val="CC9900"/>
              </a:buClr>
            </a:pPr>
            <a:r>
              <a:rPr lang="en-US" altLang="zh-CN" sz="2400" b="1" kern="1200" dirty="0" smtClean="0">
                <a:solidFill>
                  <a:schemeClr val="bg1"/>
                </a:solidFill>
                <a:latin typeface="Arial" pitchFamily="34" charset="0"/>
                <a:ea typeface="+mj-ea"/>
                <a:cs typeface="Arial" pitchFamily="34" charset="0"/>
              </a:rPr>
              <a:t>Which is the value of a global ICT vendor?</a:t>
            </a:r>
            <a:endParaRPr lang="zh-CN" altLang="en-US" sz="2400" b="1" kern="1200" dirty="0">
              <a:solidFill>
                <a:schemeClr val="bg1"/>
              </a:solidFill>
              <a:latin typeface="Arial" pitchFamily="34" charset="0"/>
              <a:ea typeface="+mj-ea"/>
              <a:cs typeface="Arial" pitchFamily="34" charset="0"/>
            </a:endParaRPr>
          </a:p>
        </p:txBody>
      </p:sp>
      <p:grpSp>
        <p:nvGrpSpPr>
          <p:cNvPr id="2" name="组合 56"/>
          <p:cNvGrpSpPr/>
          <p:nvPr/>
        </p:nvGrpSpPr>
        <p:grpSpPr>
          <a:xfrm>
            <a:off x="8083227" y="377237"/>
            <a:ext cx="855472" cy="230928"/>
            <a:chOff x="10182225" y="6386513"/>
            <a:chExt cx="1295400" cy="307975"/>
          </a:xfrm>
        </p:grpSpPr>
        <p:pic>
          <p:nvPicPr>
            <p:cNvPr id="48" name="Picture 87" descr="图片3副本"/>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10182225" y="6386513"/>
              <a:ext cx="1295400" cy="307975"/>
            </a:xfrm>
            <a:prstGeom prst="rect">
              <a:avLst/>
            </a:prstGeom>
            <a:noFill/>
          </p:spPr>
        </p:pic>
        <p:pic>
          <p:nvPicPr>
            <p:cNvPr id="56" name="Picture 87" descr="图片3副本"/>
            <p:cNvPicPr>
              <a:picLocks noChangeAspect="1" noChangeArrowheads="1"/>
            </p:cNvPicPr>
            <p:nvPr/>
          </p:nvPicPr>
          <p:blipFill rotWithShape="1">
            <a:blip r:embed="rId4" cstate="email">
              <a:extLst>
                <a:ext uri="{BEBA8EAE-BF5A-486C-A8C5-ECC9F3942E4B}">
                  <a14:imgProps xmlns:a14="http://schemas.microsoft.com/office/drawing/2010/main" xmlns="">
                    <a14:imgLayer r:embed="rId9">
                      <a14:imgEffect>
                        <a14:brightnessContrast bright="100000"/>
                      </a14:imgEffect>
                    </a14:imgLayer>
                  </a14:imgProps>
                </a:ext>
                <a:ext uri="{28A0092B-C50C-407E-A947-70E740481C1C}">
                  <a14:useLocalDpi xmlns:a14="http://schemas.microsoft.com/office/drawing/2010/main" xmlns="" val="0"/>
                </a:ext>
              </a:extLst>
            </a:blip>
            <a:srcRect/>
            <a:stretch/>
          </p:blipFill>
          <p:spPr bwMode="auto">
            <a:xfrm>
              <a:off x="10639207" y="6386513"/>
              <a:ext cx="838417" cy="307975"/>
            </a:xfrm>
            <a:prstGeom prst="rect">
              <a:avLst/>
            </a:prstGeom>
            <a:noFill/>
          </p:spPr>
        </p:pic>
      </p:grpSp>
      <p:sp>
        <p:nvSpPr>
          <p:cNvPr id="52" name="TextBox 51"/>
          <p:cNvSpPr txBox="1"/>
          <p:nvPr/>
        </p:nvSpPr>
        <p:spPr>
          <a:xfrm>
            <a:off x="257453" y="896183"/>
            <a:ext cx="8655728" cy="4247317"/>
          </a:xfrm>
          <a:prstGeom prst="rect">
            <a:avLst/>
          </a:prstGeom>
          <a:noFill/>
        </p:spPr>
        <p:txBody>
          <a:bodyPr wrap="square" rtlCol="0">
            <a:spAutoFit/>
          </a:bodyPr>
          <a:lstStyle/>
          <a:p>
            <a:pPr>
              <a:buFont typeface="Arial" pitchFamily="34" charset="0"/>
              <a:buChar char="•"/>
            </a:pPr>
            <a:r>
              <a:rPr lang="it-IT" sz="2000" b="1" dirty="0" smtClean="0">
                <a:solidFill>
                  <a:schemeClr val="bg1"/>
                </a:solidFill>
              </a:rPr>
              <a:t>Big investments in research and innovation (5G, IoT, Cloud, Big Data, UBB)</a:t>
            </a:r>
          </a:p>
          <a:p>
            <a:pPr lvl="2">
              <a:buFont typeface="Arial" pitchFamily="34" charset="0"/>
              <a:buChar char="•"/>
            </a:pPr>
            <a:endParaRPr lang="it-IT" sz="1600" b="1" dirty="0" smtClean="0">
              <a:solidFill>
                <a:schemeClr val="bg1"/>
              </a:solidFill>
            </a:endParaRPr>
          </a:p>
          <a:p>
            <a:pPr lvl="2">
              <a:buFont typeface="Arial" pitchFamily="34" charset="0"/>
              <a:buChar char="•"/>
            </a:pPr>
            <a:r>
              <a:rPr lang="it-IT" sz="1600" b="1" dirty="0" smtClean="0">
                <a:solidFill>
                  <a:schemeClr val="bg1"/>
                </a:solidFill>
              </a:rPr>
              <a:t>170 Countries</a:t>
            </a:r>
          </a:p>
          <a:p>
            <a:pPr lvl="2">
              <a:buFont typeface="Arial" pitchFamily="34" charset="0"/>
              <a:buChar char="•"/>
            </a:pPr>
            <a:r>
              <a:rPr lang="it-IT" sz="1600" b="1" dirty="0" smtClean="0">
                <a:solidFill>
                  <a:schemeClr val="bg1"/>
                </a:solidFill>
              </a:rPr>
              <a:t>14% of Global Revenue invested in R&amp;D</a:t>
            </a:r>
          </a:p>
          <a:p>
            <a:pPr lvl="2">
              <a:buFont typeface="Arial" pitchFamily="34" charset="0"/>
              <a:buChar char="•"/>
            </a:pPr>
            <a:r>
              <a:rPr lang="it-IT" sz="1600" b="1" dirty="0" smtClean="0">
                <a:solidFill>
                  <a:schemeClr val="bg1"/>
                </a:solidFill>
              </a:rPr>
              <a:t>80,000 R&amp;D Engineers Worldwide</a:t>
            </a:r>
          </a:p>
          <a:p>
            <a:pPr lvl="2">
              <a:buFont typeface="Arial" pitchFamily="34" charset="0"/>
              <a:buChar char="•"/>
            </a:pPr>
            <a:r>
              <a:rPr lang="it-IT" sz="1600" b="1" dirty="0" smtClean="0">
                <a:solidFill>
                  <a:schemeClr val="bg1"/>
                </a:solidFill>
              </a:rPr>
              <a:t>31 Joint Innovation Centers globally</a:t>
            </a:r>
          </a:p>
          <a:p>
            <a:pPr lvl="2">
              <a:buFont typeface="Arial" pitchFamily="34" charset="0"/>
              <a:buChar char="•"/>
            </a:pPr>
            <a:r>
              <a:rPr lang="it-IT" sz="1600" b="1" dirty="0" smtClean="0">
                <a:solidFill>
                  <a:schemeClr val="bg1"/>
                </a:solidFill>
              </a:rPr>
              <a:t>3,400 International Patents in 2014 </a:t>
            </a:r>
          </a:p>
          <a:p>
            <a:endParaRPr lang="it-IT" dirty="0" smtClean="0">
              <a:solidFill>
                <a:schemeClr val="bg1"/>
              </a:solidFill>
            </a:endParaRPr>
          </a:p>
          <a:p>
            <a:pPr>
              <a:buFont typeface="Arial" pitchFamily="34" charset="0"/>
              <a:buChar char="•"/>
            </a:pPr>
            <a:r>
              <a:rPr lang="it-IT" sz="2000" b="1" dirty="0" smtClean="0">
                <a:solidFill>
                  <a:schemeClr val="bg1"/>
                </a:solidFill>
              </a:rPr>
              <a:t>Commitment to build a “Better Connected World” by supporting Countries’ &amp; Cities’ Digital Agenda</a:t>
            </a:r>
          </a:p>
          <a:p>
            <a:endParaRPr lang="it-IT" sz="2000" b="1" dirty="0" smtClean="0">
              <a:solidFill>
                <a:schemeClr val="bg1"/>
              </a:solidFill>
            </a:endParaRPr>
          </a:p>
          <a:p>
            <a:pPr lvl="2">
              <a:buFont typeface="Arial" pitchFamily="34" charset="0"/>
              <a:buChar char="•"/>
            </a:pPr>
            <a:r>
              <a:rPr lang="it-IT" sz="1600" b="1" dirty="0" smtClean="0">
                <a:solidFill>
                  <a:schemeClr val="bg1"/>
                </a:solidFill>
              </a:rPr>
              <a:t>Success=Healthy ICT Ecosystem</a:t>
            </a:r>
          </a:p>
          <a:p>
            <a:pPr lvl="2">
              <a:buFont typeface="Arial" pitchFamily="34" charset="0"/>
              <a:buChar char="•"/>
            </a:pPr>
            <a:r>
              <a:rPr lang="it-IT" sz="1600" b="1" dirty="0" smtClean="0">
                <a:solidFill>
                  <a:schemeClr val="bg1"/>
                </a:solidFill>
              </a:rPr>
              <a:t>Healthy ICT Ecosystem=Open, Collaborative, Inclusive Approach</a:t>
            </a:r>
          </a:p>
          <a:p>
            <a:pPr lvl="2"/>
            <a:r>
              <a:rPr lang="it-IT" sz="2400" b="1" dirty="0" smtClean="0">
                <a:solidFill>
                  <a:srgbClr val="FFFF00"/>
                </a:solidFill>
                <a:sym typeface="Wingdings" pitchFamily="2" charset="2"/>
              </a:rPr>
              <a:t> </a:t>
            </a:r>
            <a:r>
              <a:rPr lang="it-IT" sz="2400" b="1" dirty="0" smtClean="0">
                <a:solidFill>
                  <a:srgbClr val="FFFF00"/>
                </a:solidFill>
                <a:sym typeface="Wingdings" pitchFamily="2" charset="2"/>
              </a:rPr>
              <a:t>Speed-up Digital Transformation</a:t>
            </a:r>
            <a:endParaRPr lang="it-IT" sz="2400" b="1" dirty="0" smtClean="0">
              <a:solidFill>
                <a:srgbClr val="FFFF00"/>
              </a:solidFill>
            </a:endParaRPr>
          </a:p>
          <a:p>
            <a:endParaRPr lang="it-IT" sz="2000" b="1" dirty="0" smtClean="0">
              <a:solidFill>
                <a:schemeClr val="bg1"/>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标题 1"/>
          <p:cNvSpPr>
            <a:spLocks noGrp="1"/>
          </p:cNvSpPr>
          <p:nvPr>
            <p:ph type="title"/>
          </p:nvPr>
        </p:nvSpPr>
        <p:spPr>
          <a:xfrm>
            <a:off x="213064" y="412408"/>
            <a:ext cx="8329971" cy="569751"/>
          </a:xfrm>
        </p:spPr>
        <p:txBody>
          <a:bodyPr/>
          <a:lstStyle/>
          <a:p>
            <a:pPr>
              <a:buClr>
                <a:srgbClr val="CC9900"/>
              </a:buClr>
            </a:pPr>
            <a:r>
              <a:rPr lang="en-US" altLang="zh-CN" sz="2000" b="1" kern="1200" dirty="0" smtClean="0">
                <a:solidFill>
                  <a:schemeClr val="bg1"/>
                </a:solidFill>
                <a:latin typeface="Arial" pitchFamily="34" charset="0"/>
                <a:ea typeface="+mj-ea"/>
                <a:cs typeface="Arial" pitchFamily="34" charset="0"/>
              </a:rPr>
              <a:t>What are the </a:t>
            </a:r>
            <a:r>
              <a:rPr lang="en-US" altLang="zh-CN" sz="2000" b="1" kern="1200" dirty="0" smtClean="0">
                <a:solidFill>
                  <a:schemeClr val="bg1"/>
                </a:solidFill>
                <a:latin typeface="Arial" pitchFamily="34" charset="0"/>
                <a:ea typeface="+mj-ea"/>
                <a:cs typeface="Arial" pitchFamily="34" charset="0"/>
              </a:rPr>
              <a:t>Key Steps to create a Sustainable Smart City Project</a:t>
            </a:r>
            <a:r>
              <a:rPr lang="en-US" altLang="zh-CN" sz="2000" b="1" kern="1200" dirty="0" smtClean="0">
                <a:solidFill>
                  <a:schemeClr val="bg1"/>
                </a:solidFill>
                <a:latin typeface="Arial" pitchFamily="34" charset="0"/>
                <a:ea typeface="+mj-ea"/>
                <a:cs typeface="Arial" pitchFamily="34" charset="0"/>
              </a:rPr>
              <a:t>?</a:t>
            </a:r>
            <a:endParaRPr lang="zh-CN" altLang="en-US" sz="2000" b="1" kern="1200" dirty="0">
              <a:solidFill>
                <a:schemeClr val="bg1"/>
              </a:solidFill>
              <a:latin typeface="Arial" pitchFamily="34" charset="0"/>
              <a:ea typeface="+mj-ea"/>
              <a:cs typeface="Arial" pitchFamily="34" charset="0"/>
            </a:endParaRPr>
          </a:p>
        </p:txBody>
      </p:sp>
      <p:grpSp>
        <p:nvGrpSpPr>
          <p:cNvPr id="2" name="组合 56"/>
          <p:cNvGrpSpPr/>
          <p:nvPr/>
        </p:nvGrpSpPr>
        <p:grpSpPr>
          <a:xfrm>
            <a:off x="8083227" y="377237"/>
            <a:ext cx="855472" cy="230928"/>
            <a:chOff x="10182225" y="6386513"/>
            <a:chExt cx="1295400" cy="307975"/>
          </a:xfrm>
        </p:grpSpPr>
        <p:pic>
          <p:nvPicPr>
            <p:cNvPr id="48" name="Picture 87" descr="图片3副本"/>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10182225" y="6386513"/>
              <a:ext cx="1295400" cy="307975"/>
            </a:xfrm>
            <a:prstGeom prst="rect">
              <a:avLst/>
            </a:prstGeom>
            <a:noFill/>
          </p:spPr>
        </p:pic>
        <p:pic>
          <p:nvPicPr>
            <p:cNvPr id="56" name="Picture 87" descr="图片3副本"/>
            <p:cNvPicPr>
              <a:picLocks noChangeAspect="1" noChangeArrowheads="1"/>
            </p:cNvPicPr>
            <p:nvPr/>
          </p:nvPicPr>
          <p:blipFill rotWithShape="1">
            <a:blip r:embed="rId4" cstate="email">
              <a:extLst>
                <a:ext uri="{BEBA8EAE-BF5A-486C-A8C5-ECC9F3942E4B}">
                  <a14:imgProps xmlns:a14="http://schemas.microsoft.com/office/drawing/2010/main" xmlns="">
                    <a14:imgLayer r:embed="rId9">
                      <a14:imgEffect>
                        <a14:brightnessContrast bright="100000"/>
                      </a14:imgEffect>
                    </a14:imgLayer>
                  </a14:imgProps>
                </a:ext>
                <a:ext uri="{28A0092B-C50C-407E-A947-70E740481C1C}">
                  <a14:useLocalDpi xmlns:a14="http://schemas.microsoft.com/office/drawing/2010/main" xmlns="" val="0"/>
                </a:ext>
              </a:extLst>
            </a:blip>
            <a:srcRect/>
            <a:stretch/>
          </p:blipFill>
          <p:spPr bwMode="auto">
            <a:xfrm>
              <a:off x="10639207" y="6386513"/>
              <a:ext cx="838417" cy="307975"/>
            </a:xfrm>
            <a:prstGeom prst="rect">
              <a:avLst/>
            </a:prstGeom>
            <a:noFill/>
          </p:spPr>
        </p:pic>
      </p:grpSp>
      <p:sp>
        <p:nvSpPr>
          <p:cNvPr id="7" name="TextBox 6"/>
          <p:cNvSpPr txBox="1"/>
          <p:nvPr/>
        </p:nvSpPr>
        <p:spPr>
          <a:xfrm>
            <a:off x="310718" y="1358283"/>
            <a:ext cx="8549197" cy="2954655"/>
          </a:xfrm>
          <a:prstGeom prst="rect">
            <a:avLst/>
          </a:prstGeom>
          <a:noFill/>
        </p:spPr>
        <p:txBody>
          <a:bodyPr wrap="square" rtlCol="0">
            <a:spAutoFit/>
          </a:bodyPr>
          <a:lstStyle/>
          <a:p>
            <a:pPr marL="342900" indent="-342900">
              <a:buFont typeface="Arial" pitchFamily="34" charset="0"/>
              <a:buChar char="•"/>
            </a:pPr>
            <a:r>
              <a:rPr lang="it-IT" sz="2400" dirty="0" smtClean="0">
                <a:solidFill>
                  <a:schemeClr val="bg1"/>
                </a:solidFill>
              </a:rPr>
              <a:t>Standardization and Open Standard</a:t>
            </a:r>
          </a:p>
          <a:p>
            <a:pPr marL="342900" indent="-342900">
              <a:buFont typeface="Arial" pitchFamily="34" charset="0"/>
              <a:buChar char="•"/>
            </a:pPr>
            <a:r>
              <a:rPr lang="it-IT" sz="2400" dirty="0" smtClean="0">
                <a:solidFill>
                  <a:schemeClr val="bg1"/>
                </a:solidFill>
              </a:rPr>
              <a:t>Private-Public Collaboration</a:t>
            </a:r>
          </a:p>
          <a:p>
            <a:pPr marL="342900" indent="-342900">
              <a:buFont typeface="Arial" pitchFamily="34" charset="0"/>
              <a:buChar char="•"/>
            </a:pPr>
            <a:r>
              <a:rPr lang="it-IT" sz="2400" dirty="0" smtClean="0">
                <a:solidFill>
                  <a:schemeClr val="bg1"/>
                </a:solidFill>
              </a:rPr>
              <a:t>Dynamic and “Inclusive” Ecosystem (ESDC Munich, over  200 Solution Partners)</a:t>
            </a:r>
          </a:p>
          <a:p>
            <a:pPr marL="342900" indent="-342900">
              <a:buFont typeface="Arial" pitchFamily="34" charset="0"/>
              <a:buChar char="•"/>
            </a:pPr>
            <a:r>
              <a:rPr lang="it-IT" sz="2400" dirty="0" smtClean="0">
                <a:solidFill>
                  <a:schemeClr val="bg1"/>
                </a:solidFill>
              </a:rPr>
              <a:t>Real Improvement of the Customer/Citizen Experience</a:t>
            </a:r>
          </a:p>
          <a:p>
            <a:pPr marL="342900" indent="-342900">
              <a:buFont typeface="Arial" pitchFamily="34" charset="0"/>
              <a:buChar char="•"/>
            </a:pPr>
            <a:r>
              <a:rPr lang="it-IT" sz="2400" dirty="0" smtClean="0">
                <a:solidFill>
                  <a:schemeClr val="bg1"/>
                </a:solidFill>
              </a:rPr>
              <a:t>Public Funds to support the efforts</a:t>
            </a:r>
          </a:p>
          <a:p>
            <a:pPr marL="342900" indent="-342900">
              <a:buFont typeface="Arial" pitchFamily="34" charset="0"/>
              <a:buChar char="•"/>
            </a:pPr>
            <a:r>
              <a:rPr lang="it-IT" sz="2400" dirty="0" smtClean="0">
                <a:solidFill>
                  <a:schemeClr val="bg1"/>
                </a:solidFill>
              </a:rPr>
              <a:t>Clear Priorities and Guidelines</a:t>
            </a:r>
          </a:p>
          <a:p>
            <a:endParaRPr lang="it-IT" dirty="0">
              <a:solidFill>
                <a:schemeClr val="bg1"/>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 name="矩形 805"/>
          <p:cNvSpPr/>
          <p:nvPr/>
        </p:nvSpPr>
        <p:spPr>
          <a:xfrm>
            <a:off x="477838" y="504318"/>
            <a:ext cx="7751762" cy="442035"/>
          </a:xfrm>
          <a:prstGeom prst="rect">
            <a:avLst/>
          </a:prstGeom>
        </p:spPr>
        <p:txBody>
          <a:bodyPr wrap="square" lIns="36000" tIns="36000" rIns="36000" bIns="36000" anchor="ctr">
            <a:spAutoFit/>
          </a:bodyPr>
          <a:lstStyle/>
          <a:p>
            <a:pPr marL="39688" indent="-456783" defTabSz="1827343">
              <a:defRPr/>
            </a:pPr>
            <a:r>
              <a:rPr kumimoji="1" lang="en-US" altLang="zh-CN" sz="2400" b="1" dirty="0" smtClean="0">
                <a:solidFill>
                  <a:srgbClr val="FFFFFF"/>
                </a:solidFill>
                <a:effectLst>
                  <a:outerShdw blurRad="38100" dist="38100" dir="2700000" algn="tl">
                    <a:srgbClr val="000000">
                      <a:alpha val="43137"/>
                    </a:srgbClr>
                  </a:outerShdw>
                </a:effectLst>
                <a:latin typeface="Arial" pitchFamily="34" charset="0"/>
                <a:ea typeface="微软雅黑" pitchFamily="34" charset="-122"/>
                <a:cs typeface="Arial" pitchFamily="34" charset="0"/>
                <a:sym typeface="Huawei Script Regular" charset="0"/>
              </a:rPr>
              <a:t>Ecosystem towards a Smart City</a:t>
            </a:r>
            <a:endParaRPr kumimoji="1" lang="en-US" altLang="zh-CN" sz="2400" b="1" dirty="0">
              <a:solidFill>
                <a:srgbClr val="FFFFFF"/>
              </a:solidFill>
              <a:effectLst>
                <a:outerShdw blurRad="38100" dist="38100" dir="2700000" algn="tl">
                  <a:srgbClr val="000000">
                    <a:alpha val="43137"/>
                  </a:srgbClr>
                </a:outerShdw>
              </a:effectLst>
              <a:latin typeface="Arial" pitchFamily="34" charset="0"/>
              <a:ea typeface="微软雅黑" pitchFamily="34" charset="-122"/>
              <a:cs typeface="Arial" pitchFamily="34" charset="0"/>
              <a:sym typeface="Huawei Script Regular" charset="0"/>
            </a:endParaRPr>
          </a:p>
        </p:txBody>
      </p:sp>
      <p:sp>
        <p:nvSpPr>
          <p:cNvPr id="392" name="圆角矩形 391"/>
          <p:cNvSpPr/>
          <p:nvPr/>
        </p:nvSpPr>
        <p:spPr>
          <a:xfrm>
            <a:off x="477837" y="2575560"/>
            <a:ext cx="8186737" cy="2083118"/>
          </a:xfrm>
          <a:prstGeom prst="roundRect">
            <a:avLst>
              <a:gd name="adj" fmla="val 2098"/>
            </a:avLst>
          </a:prstGeom>
          <a:gradFill>
            <a:gsLst>
              <a:gs pos="0">
                <a:srgbClr val="0070C0">
                  <a:alpha val="0"/>
                </a:srgbClr>
              </a:gs>
              <a:gs pos="100000">
                <a:srgbClr val="0070C0">
                  <a:alpha val="40000"/>
                </a:srgbClr>
              </a:gs>
            </a:gsLst>
            <a:lin ang="5400000" scaled="0"/>
          </a:gradFill>
          <a:ln w="6350">
            <a:solidFill>
              <a:srgbClr val="00BAFB"/>
            </a:solidFill>
            <a:miter lim="800000"/>
            <a:headEnd/>
            <a:tailEnd/>
          </a:ln>
          <a:effectLst/>
        </p:spPr>
        <p:txBody>
          <a:bodyPr lIns="0" tIns="0" rIns="0" bIns="0"/>
          <a:lstStyle/>
          <a:p>
            <a:pPr fontAlgn="auto">
              <a:spcBef>
                <a:spcPts val="0"/>
              </a:spcBef>
              <a:spcAft>
                <a:spcPts val="0"/>
              </a:spcAft>
              <a:defRPr/>
            </a:pPr>
            <a:endParaRPr lang="zh-CN" altLang="en-US" kern="0" dirty="0">
              <a:solidFill>
                <a:sysClr val="windowText" lastClr="000000"/>
              </a:solidFill>
            </a:endParaRPr>
          </a:p>
        </p:txBody>
      </p:sp>
      <p:grpSp>
        <p:nvGrpSpPr>
          <p:cNvPr id="31" name="组合 228"/>
          <p:cNvGrpSpPr>
            <a:grpSpLocks/>
          </p:cNvGrpSpPr>
          <p:nvPr/>
        </p:nvGrpSpPr>
        <p:grpSpPr bwMode="auto">
          <a:xfrm>
            <a:off x="614364" y="2722545"/>
            <a:ext cx="7913689" cy="199457"/>
            <a:chOff x="334964" y="695325"/>
            <a:chExt cx="8809036" cy="221970"/>
          </a:xfrm>
        </p:grpSpPr>
        <p:sp>
          <p:nvSpPr>
            <p:cNvPr id="398" name="Rounded Rectangle 41"/>
            <p:cNvSpPr/>
            <p:nvPr/>
          </p:nvSpPr>
          <p:spPr bwMode="auto">
            <a:xfrm>
              <a:off x="4748996" y="695325"/>
              <a:ext cx="716645" cy="221970"/>
            </a:xfrm>
            <a:prstGeom prst="roundRect">
              <a:avLst>
                <a:gd name="adj" fmla="val 2738"/>
              </a:avLst>
            </a:prstGeom>
            <a:solidFill>
              <a:srgbClr val="FFFFFF"/>
            </a:solidFill>
            <a:ln w="9525" cap="flat" cmpd="sng" algn="ctr">
              <a:solidFill>
                <a:schemeClr val="accent1">
                  <a:lumMod val="75000"/>
                </a:schemeClr>
              </a:solidFill>
              <a:prstDash val="solid"/>
              <a:round/>
              <a:headEnd type="none" w="med" len="med"/>
              <a:tailEnd type="none" w="med" len="med"/>
            </a:ln>
            <a:effectLst/>
            <a:scene3d>
              <a:camera prst="orthographicFront"/>
              <a:lightRig rig="flat" dir="t"/>
            </a:scene3d>
          </p:spPr>
        </p:sp>
        <p:sp>
          <p:nvSpPr>
            <p:cNvPr id="399" name="Rounded Rectangle 41"/>
            <p:cNvSpPr/>
            <p:nvPr/>
          </p:nvSpPr>
          <p:spPr bwMode="auto">
            <a:xfrm>
              <a:off x="5484668" y="695325"/>
              <a:ext cx="716645" cy="221970"/>
            </a:xfrm>
            <a:prstGeom prst="roundRect">
              <a:avLst>
                <a:gd name="adj" fmla="val 2738"/>
              </a:avLst>
            </a:prstGeom>
            <a:solidFill>
              <a:srgbClr val="FFFFFF"/>
            </a:solidFill>
            <a:ln w="9525" cap="flat" cmpd="sng" algn="ctr">
              <a:solidFill>
                <a:schemeClr val="accent1">
                  <a:lumMod val="75000"/>
                </a:schemeClr>
              </a:solidFill>
              <a:prstDash val="solid"/>
              <a:round/>
              <a:headEnd type="none" w="med" len="med"/>
              <a:tailEnd type="none" w="med" len="med"/>
            </a:ln>
            <a:effectLst/>
            <a:scene3d>
              <a:camera prst="orthographicFront"/>
              <a:lightRig rig="flat" dir="t"/>
            </a:scene3d>
          </p:spPr>
        </p:sp>
        <p:sp>
          <p:nvSpPr>
            <p:cNvPr id="400" name="Rounded Rectangle 41"/>
            <p:cNvSpPr/>
            <p:nvPr/>
          </p:nvSpPr>
          <p:spPr bwMode="auto">
            <a:xfrm>
              <a:off x="6220340" y="695325"/>
              <a:ext cx="716645" cy="221970"/>
            </a:xfrm>
            <a:prstGeom prst="roundRect">
              <a:avLst>
                <a:gd name="adj" fmla="val 2738"/>
              </a:avLst>
            </a:prstGeom>
            <a:solidFill>
              <a:srgbClr val="FFFFFF"/>
            </a:solidFill>
            <a:ln w="9525" cap="flat" cmpd="sng" algn="ctr">
              <a:solidFill>
                <a:schemeClr val="accent1">
                  <a:lumMod val="75000"/>
                </a:schemeClr>
              </a:solidFill>
              <a:prstDash val="solid"/>
              <a:round/>
              <a:headEnd type="none" w="med" len="med"/>
              <a:tailEnd type="none" w="med" len="med"/>
            </a:ln>
            <a:effectLst/>
            <a:scene3d>
              <a:camera prst="orthographicFront"/>
              <a:lightRig rig="flat" dir="t"/>
            </a:scene3d>
          </p:spPr>
        </p:sp>
        <p:sp>
          <p:nvSpPr>
            <p:cNvPr id="401" name="Rounded Rectangle 41"/>
            <p:cNvSpPr/>
            <p:nvPr/>
          </p:nvSpPr>
          <p:spPr bwMode="auto">
            <a:xfrm>
              <a:off x="6956012" y="695325"/>
              <a:ext cx="716645" cy="221970"/>
            </a:xfrm>
            <a:prstGeom prst="roundRect">
              <a:avLst>
                <a:gd name="adj" fmla="val 2738"/>
              </a:avLst>
            </a:prstGeom>
            <a:solidFill>
              <a:srgbClr val="FFFFFF"/>
            </a:solidFill>
            <a:ln w="9525" cap="flat" cmpd="sng" algn="ctr">
              <a:solidFill>
                <a:schemeClr val="accent1">
                  <a:lumMod val="75000"/>
                </a:schemeClr>
              </a:solidFill>
              <a:prstDash val="solid"/>
              <a:round/>
              <a:headEnd type="none" w="med" len="med"/>
              <a:tailEnd type="none" w="med" len="med"/>
            </a:ln>
            <a:effectLst/>
            <a:scene3d>
              <a:camera prst="orthographicFront"/>
              <a:lightRig rig="flat" dir="t"/>
            </a:scene3d>
          </p:spPr>
        </p:sp>
        <p:sp>
          <p:nvSpPr>
            <p:cNvPr id="402" name="Rounded Rectangle 41"/>
            <p:cNvSpPr/>
            <p:nvPr/>
          </p:nvSpPr>
          <p:spPr bwMode="auto">
            <a:xfrm>
              <a:off x="7691684" y="695325"/>
              <a:ext cx="716645" cy="221970"/>
            </a:xfrm>
            <a:prstGeom prst="roundRect">
              <a:avLst>
                <a:gd name="adj" fmla="val 2738"/>
              </a:avLst>
            </a:prstGeom>
            <a:solidFill>
              <a:srgbClr val="FFFFFF"/>
            </a:solidFill>
            <a:ln w="9525" cap="flat" cmpd="sng" algn="ctr">
              <a:solidFill>
                <a:schemeClr val="accent1">
                  <a:lumMod val="75000"/>
                </a:schemeClr>
              </a:solidFill>
              <a:prstDash val="solid"/>
              <a:round/>
              <a:headEnd type="none" w="med" len="med"/>
              <a:tailEnd type="none" w="med" len="med"/>
            </a:ln>
            <a:effectLst/>
            <a:scene3d>
              <a:camera prst="orthographicFront"/>
              <a:lightRig rig="flat" dir="t"/>
            </a:scene3d>
          </p:spPr>
        </p:sp>
        <p:sp>
          <p:nvSpPr>
            <p:cNvPr id="403" name="Rounded Rectangle 41"/>
            <p:cNvSpPr/>
            <p:nvPr/>
          </p:nvSpPr>
          <p:spPr bwMode="auto">
            <a:xfrm>
              <a:off x="8427355" y="695325"/>
              <a:ext cx="716645" cy="221970"/>
            </a:xfrm>
            <a:prstGeom prst="roundRect">
              <a:avLst>
                <a:gd name="adj" fmla="val 2738"/>
              </a:avLst>
            </a:prstGeom>
            <a:solidFill>
              <a:srgbClr val="FFFFFF"/>
            </a:solidFill>
            <a:ln w="9525" cap="flat" cmpd="sng" algn="ctr">
              <a:solidFill>
                <a:schemeClr val="accent1">
                  <a:lumMod val="75000"/>
                </a:schemeClr>
              </a:solidFill>
              <a:prstDash val="solid"/>
              <a:round/>
              <a:headEnd type="none" w="med" len="med"/>
              <a:tailEnd type="none" w="med" len="med"/>
            </a:ln>
            <a:effectLst/>
            <a:scene3d>
              <a:camera prst="orthographicFront"/>
              <a:lightRig rig="flat" dir="t"/>
            </a:scene3d>
          </p:spPr>
        </p:sp>
        <p:sp>
          <p:nvSpPr>
            <p:cNvPr id="408" name="Rounded Rectangle 41"/>
            <p:cNvSpPr/>
            <p:nvPr/>
          </p:nvSpPr>
          <p:spPr bwMode="auto">
            <a:xfrm>
              <a:off x="334964" y="695325"/>
              <a:ext cx="716645" cy="221970"/>
            </a:xfrm>
            <a:prstGeom prst="roundRect">
              <a:avLst>
                <a:gd name="adj" fmla="val 2738"/>
              </a:avLst>
            </a:prstGeom>
            <a:solidFill>
              <a:srgbClr val="FFFFFF"/>
            </a:solidFill>
            <a:ln w="9525" cap="flat" cmpd="sng" algn="ctr">
              <a:solidFill>
                <a:schemeClr val="accent1">
                  <a:lumMod val="75000"/>
                </a:schemeClr>
              </a:solidFill>
              <a:prstDash val="solid"/>
              <a:round/>
              <a:headEnd type="none" w="med" len="med"/>
              <a:tailEnd type="none" w="med" len="med"/>
            </a:ln>
            <a:effectLst/>
            <a:scene3d>
              <a:camera prst="orthographicFront"/>
              <a:lightRig rig="flat" dir="t"/>
            </a:scene3d>
          </p:spPr>
        </p:sp>
        <p:sp>
          <p:nvSpPr>
            <p:cNvPr id="409" name="Rounded Rectangle 41"/>
            <p:cNvSpPr/>
            <p:nvPr/>
          </p:nvSpPr>
          <p:spPr bwMode="auto">
            <a:xfrm>
              <a:off x="1070636" y="695325"/>
              <a:ext cx="716645" cy="221970"/>
            </a:xfrm>
            <a:prstGeom prst="roundRect">
              <a:avLst>
                <a:gd name="adj" fmla="val 2738"/>
              </a:avLst>
            </a:prstGeom>
            <a:solidFill>
              <a:srgbClr val="FFFFFF"/>
            </a:solidFill>
            <a:ln w="9525" cap="flat" cmpd="sng" algn="ctr">
              <a:solidFill>
                <a:schemeClr val="accent1">
                  <a:lumMod val="75000"/>
                </a:schemeClr>
              </a:solidFill>
              <a:prstDash val="solid"/>
              <a:round/>
              <a:headEnd type="none" w="med" len="med"/>
              <a:tailEnd type="none" w="med" len="med"/>
            </a:ln>
            <a:effectLst/>
            <a:scene3d>
              <a:camera prst="orthographicFront"/>
              <a:lightRig rig="flat" dir="t"/>
            </a:scene3d>
          </p:spPr>
        </p:sp>
        <p:sp>
          <p:nvSpPr>
            <p:cNvPr id="410" name="Rounded Rectangle 41"/>
            <p:cNvSpPr/>
            <p:nvPr/>
          </p:nvSpPr>
          <p:spPr bwMode="auto">
            <a:xfrm>
              <a:off x="1806308" y="695325"/>
              <a:ext cx="716645" cy="221970"/>
            </a:xfrm>
            <a:prstGeom prst="roundRect">
              <a:avLst>
                <a:gd name="adj" fmla="val 2738"/>
              </a:avLst>
            </a:prstGeom>
            <a:solidFill>
              <a:srgbClr val="FFFFFF"/>
            </a:solidFill>
            <a:ln w="9525" cap="flat" cmpd="sng" algn="ctr">
              <a:solidFill>
                <a:schemeClr val="accent1">
                  <a:lumMod val="75000"/>
                </a:schemeClr>
              </a:solidFill>
              <a:prstDash val="solid"/>
              <a:round/>
              <a:headEnd type="none" w="med" len="med"/>
              <a:tailEnd type="none" w="med" len="med"/>
            </a:ln>
            <a:effectLst/>
            <a:scene3d>
              <a:camera prst="orthographicFront"/>
              <a:lightRig rig="flat" dir="t"/>
            </a:scene3d>
          </p:spPr>
        </p:sp>
        <p:sp>
          <p:nvSpPr>
            <p:cNvPr id="411" name="Rounded Rectangle 41"/>
            <p:cNvSpPr/>
            <p:nvPr/>
          </p:nvSpPr>
          <p:spPr bwMode="auto">
            <a:xfrm>
              <a:off x="2541980" y="695325"/>
              <a:ext cx="716645" cy="221970"/>
            </a:xfrm>
            <a:prstGeom prst="roundRect">
              <a:avLst>
                <a:gd name="adj" fmla="val 2738"/>
              </a:avLst>
            </a:prstGeom>
            <a:solidFill>
              <a:srgbClr val="FFFFFF"/>
            </a:solidFill>
            <a:ln w="9525" cap="flat" cmpd="sng" algn="ctr">
              <a:solidFill>
                <a:schemeClr val="accent1">
                  <a:lumMod val="75000"/>
                </a:schemeClr>
              </a:solidFill>
              <a:prstDash val="solid"/>
              <a:round/>
              <a:headEnd type="none" w="med" len="med"/>
              <a:tailEnd type="none" w="med" len="med"/>
            </a:ln>
            <a:effectLst/>
            <a:scene3d>
              <a:camera prst="orthographicFront"/>
              <a:lightRig rig="flat" dir="t"/>
            </a:scene3d>
          </p:spPr>
        </p:sp>
        <p:sp>
          <p:nvSpPr>
            <p:cNvPr id="414" name="Rounded Rectangle 41"/>
            <p:cNvSpPr/>
            <p:nvPr/>
          </p:nvSpPr>
          <p:spPr bwMode="auto">
            <a:xfrm>
              <a:off x="3277652" y="695325"/>
              <a:ext cx="716645" cy="221970"/>
            </a:xfrm>
            <a:prstGeom prst="roundRect">
              <a:avLst>
                <a:gd name="adj" fmla="val 2738"/>
              </a:avLst>
            </a:prstGeom>
            <a:solidFill>
              <a:srgbClr val="FFFFFF"/>
            </a:solidFill>
            <a:ln w="9525" cap="flat" cmpd="sng" algn="ctr">
              <a:solidFill>
                <a:schemeClr val="accent1">
                  <a:lumMod val="75000"/>
                </a:schemeClr>
              </a:solidFill>
              <a:prstDash val="solid"/>
              <a:round/>
              <a:headEnd type="none" w="med" len="med"/>
              <a:tailEnd type="none" w="med" len="med"/>
            </a:ln>
            <a:effectLst/>
            <a:scene3d>
              <a:camera prst="orthographicFront"/>
              <a:lightRig rig="flat" dir="t"/>
            </a:scene3d>
          </p:spPr>
        </p:sp>
        <p:sp>
          <p:nvSpPr>
            <p:cNvPr id="422" name="Rounded Rectangle 41"/>
            <p:cNvSpPr/>
            <p:nvPr/>
          </p:nvSpPr>
          <p:spPr bwMode="auto">
            <a:xfrm>
              <a:off x="4013324" y="695325"/>
              <a:ext cx="716645" cy="221970"/>
            </a:xfrm>
            <a:prstGeom prst="roundRect">
              <a:avLst>
                <a:gd name="adj" fmla="val 2738"/>
              </a:avLst>
            </a:prstGeom>
            <a:solidFill>
              <a:srgbClr val="FFFFFF"/>
            </a:solidFill>
            <a:ln w="9525" cap="flat" cmpd="sng" algn="ctr">
              <a:solidFill>
                <a:schemeClr val="accent1">
                  <a:lumMod val="75000"/>
                </a:schemeClr>
              </a:solidFill>
              <a:prstDash val="solid"/>
              <a:round/>
              <a:headEnd type="none" w="med" len="med"/>
              <a:tailEnd type="none" w="med" len="med"/>
            </a:ln>
            <a:effectLst/>
            <a:scene3d>
              <a:camera prst="orthographicFront"/>
              <a:lightRig rig="flat" dir="t"/>
            </a:scene3d>
          </p:spPr>
        </p:sp>
      </p:grpSp>
      <p:grpSp>
        <p:nvGrpSpPr>
          <p:cNvPr id="740" name="组合 229"/>
          <p:cNvGrpSpPr>
            <a:grpSpLocks/>
          </p:cNvGrpSpPr>
          <p:nvPr/>
        </p:nvGrpSpPr>
        <p:grpSpPr bwMode="auto">
          <a:xfrm>
            <a:off x="614364" y="2951006"/>
            <a:ext cx="7913689" cy="199457"/>
            <a:chOff x="334964" y="695325"/>
            <a:chExt cx="8809036" cy="221970"/>
          </a:xfrm>
        </p:grpSpPr>
        <p:sp>
          <p:nvSpPr>
            <p:cNvPr id="431" name="Rounded Rectangle 41"/>
            <p:cNvSpPr/>
            <p:nvPr/>
          </p:nvSpPr>
          <p:spPr bwMode="auto">
            <a:xfrm>
              <a:off x="4748996" y="695325"/>
              <a:ext cx="716645" cy="221970"/>
            </a:xfrm>
            <a:prstGeom prst="roundRect">
              <a:avLst>
                <a:gd name="adj" fmla="val 2738"/>
              </a:avLst>
            </a:prstGeom>
            <a:solidFill>
              <a:srgbClr val="FFFFFF"/>
            </a:solidFill>
            <a:ln w="9525" cap="flat" cmpd="sng" algn="ctr">
              <a:solidFill>
                <a:schemeClr val="accent1">
                  <a:lumMod val="75000"/>
                </a:schemeClr>
              </a:solidFill>
              <a:prstDash val="solid"/>
              <a:round/>
              <a:headEnd type="none" w="med" len="med"/>
              <a:tailEnd type="none" w="med" len="med"/>
            </a:ln>
            <a:effectLst/>
            <a:scene3d>
              <a:camera prst="orthographicFront"/>
              <a:lightRig rig="flat" dir="t"/>
            </a:scene3d>
          </p:spPr>
        </p:sp>
        <p:sp>
          <p:nvSpPr>
            <p:cNvPr id="433" name="Rounded Rectangle 41"/>
            <p:cNvSpPr/>
            <p:nvPr/>
          </p:nvSpPr>
          <p:spPr bwMode="auto">
            <a:xfrm>
              <a:off x="5484668" y="695325"/>
              <a:ext cx="716645" cy="221970"/>
            </a:xfrm>
            <a:prstGeom prst="roundRect">
              <a:avLst>
                <a:gd name="adj" fmla="val 2738"/>
              </a:avLst>
            </a:prstGeom>
            <a:solidFill>
              <a:srgbClr val="FFFFFF"/>
            </a:solidFill>
            <a:ln w="9525" cap="flat" cmpd="sng" algn="ctr">
              <a:solidFill>
                <a:schemeClr val="accent1">
                  <a:lumMod val="75000"/>
                </a:schemeClr>
              </a:solidFill>
              <a:prstDash val="solid"/>
              <a:round/>
              <a:headEnd type="none" w="med" len="med"/>
              <a:tailEnd type="none" w="med" len="med"/>
            </a:ln>
            <a:effectLst/>
            <a:scene3d>
              <a:camera prst="orthographicFront"/>
              <a:lightRig rig="flat" dir="t"/>
            </a:scene3d>
          </p:spPr>
        </p:sp>
        <p:sp>
          <p:nvSpPr>
            <p:cNvPr id="436" name="Rounded Rectangle 41"/>
            <p:cNvSpPr/>
            <p:nvPr/>
          </p:nvSpPr>
          <p:spPr bwMode="auto">
            <a:xfrm>
              <a:off x="6220340" y="695325"/>
              <a:ext cx="716645" cy="221970"/>
            </a:xfrm>
            <a:prstGeom prst="roundRect">
              <a:avLst>
                <a:gd name="adj" fmla="val 2738"/>
              </a:avLst>
            </a:prstGeom>
            <a:solidFill>
              <a:srgbClr val="FFFFFF"/>
            </a:solidFill>
            <a:ln w="9525" cap="flat" cmpd="sng" algn="ctr">
              <a:solidFill>
                <a:schemeClr val="accent1">
                  <a:lumMod val="75000"/>
                </a:schemeClr>
              </a:solidFill>
              <a:prstDash val="solid"/>
              <a:round/>
              <a:headEnd type="none" w="med" len="med"/>
              <a:tailEnd type="none" w="med" len="med"/>
            </a:ln>
            <a:effectLst/>
            <a:scene3d>
              <a:camera prst="orthographicFront"/>
              <a:lightRig rig="flat" dir="t"/>
            </a:scene3d>
          </p:spPr>
        </p:sp>
        <p:sp>
          <p:nvSpPr>
            <p:cNvPr id="438" name="Rounded Rectangle 41"/>
            <p:cNvSpPr/>
            <p:nvPr/>
          </p:nvSpPr>
          <p:spPr bwMode="auto">
            <a:xfrm>
              <a:off x="6956012" y="695325"/>
              <a:ext cx="716645" cy="221970"/>
            </a:xfrm>
            <a:prstGeom prst="roundRect">
              <a:avLst>
                <a:gd name="adj" fmla="val 2738"/>
              </a:avLst>
            </a:prstGeom>
            <a:solidFill>
              <a:srgbClr val="FFFFFF"/>
            </a:solidFill>
            <a:ln w="9525" cap="flat" cmpd="sng" algn="ctr">
              <a:solidFill>
                <a:schemeClr val="accent1">
                  <a:lumMod val="75000"/>
                </a:schemeClr>
              </a:solidFill>
              <a:prstDash val="solid"/>
              <a:round/>
              <a:headEnd type="none" w="med" len="med"/>
              <a:tailEnd type="none" w="med" len="med"/>
            </a:ln>
            <a:effectLst/>
            <a:scene3d>
              <a:camera prst="orthographicFront"/>
              <a:lightRig rig="flat" dir="t"/>
            </a:scene3d>
          </p:spPr>
        </p:sp>
        <p:sp>
          <p:nvSpPr>
            <p:cNvPr id="441" name="Rounded Rectangle 41"/>
            <p:cNvSpPr/>
            <p:nvPr/>
          </p:nvSpPr>
          <p:spPr bwMode="auto">
            <a:xfrm>
              <a:off x="7691684" y="695325"/>
              <a:ext cx="716645" cy="221970"/>
            </a:xfrm>
            <a:prstGeom prst="roundRect">
              <a:avLst>
                <a:gd name="adj" fmla="val 2738"/>
              </a:avLst>
            </a:prstGeom>
            <a:solidFill>
              <a:srgbClr val="FFFFFF"/>
            </a:solidFill>
            <a:ln w="9525" cap="flat" cmpd="sng" algn="ctr">
              <a:solidFill>
                <a:schemeClr val="accent1">
                  <a:lumMod val="75000"/>
                </a:schemeClr>
              </a:solidFill>
              <a:prstDash val="solid"/>
              <a:round/>
              <a:headEnd type="none" w="med" len="med"/>
              <a:tailEnd type="none" w="med" len="med"/>
            </a:ln>
            <a:effectLst/>
            <a:scene3d>
              <a:camera prst="orthographicFront"/>
              <a:lightRig rig="flat" dir="t"/>
            </a:scene3d>
          </p:spPr>
        </p:sp>
        <p:sp>
          <p:nvSpPr>
            <p:cNvPr id="442" name="Rounded Rectangle 41"/>
            <p:cNvSpPr/>
            <p:nvPr/>
          </p:nvSpPr>
          <p:spPr bwMode="auto">
            <a:xfrm>
              <a:off x="8427355" y="695325"/>
              <a:ext cx="716645" cy="221970"/>
            </a:xfrm>
            <a:prstGeom prst="roundRect">
              <a:avLst>
                <a:gd name="adj" fmla="val 2738"/>
              </a:avLst>
            </a:prstGeom>
            <a:solidFill>
              <a:srgbClr val="FFFFFF"/>
            </a:solidFill>
            <a:ln w="9525" cap="flat" cmpd="sng" algn="ctr">
              <a:solidFill>
                <a:schemeClr val="accent1">
                  <a:lumMod val="75000"/>
                </a:schemeClr>
              </a:solidFill>
              <a:prstDash val="solid"/>
              <a:round/>
              <a:headEnd type="none" w="med" len="med"/>
              <a:tailEnd type="none" w="med" len="med"/>
            </a:ln>
            <a:effectLst/>
            <a:scene3d>
              <a:camera prst="orthographicFront"/>
              <a:lightRig rig="flat" dir="t"/>
            </a:scene3d>
          </p:spPr>
        </p:sp>
        <p:sp>
          <p:nvSpPr>
            <p:cNvPr id="443" name="Rounded Rectangle 41"/>
            <p:cNvSpPr/>
            <p:nvPr/>
          </p:nvSpPr>
          <p:spPr bwMode="auto">
            <a:xfrm>
              <a:off x="334964" y="695325"/>
              <a:ext cx="716645" cy="221970"/>
            </a:xfrm>
            <a:prstGeom prst="roundRect">
              <a:avLst>
                <a:gd name="adj" fmla="val 2738"/>
              </a:avLst>
            </a:prstGeom>
            <a:solidFill>
              <a:srgbClr val="FFFFFF"/>
            </a:solidFill>
            <a:ln w="9525" cap="flat" cmpd="sng" algn="ctr">
              <a:solidFill>
                <a:schemeClr val="accent1">
                  <a:lumMod val="75000"/>
                </a:schemeClr>
              </a:solidFill>
              <a:prstDash val="solid"/>
              <a:round/>
              <a:headEnd type="none" w="med" len="med"/>
              <a:tailEnd type="none" w="med" len="med"/>
            </a:ln>
            <a:effectLst/>
            <a:scene3d>
              <a:camera prst="orthographicFront"/>
              <a:lightRig rig="flat" dir="t"/>
            </a:scene3d>
          </p:spPr>
        </p:sp>
        <p:sp>
          <p:nvSpPr>
            <p:cNvPr id="450" name="Rounded Rectangle 41"/>
            <p:cNvSpPr/>
            <p:nvPr/>
          </p:nvSpPr>
          <p:spPr bwMode="auto">
            <a:xfrm>
              <a:off x="1070636" y="695325"/>
              <a:ext cx="716645" cy="221970"/>
            </a:xfrm>
            <a:prstGeom prst="roundRect">
              <a:avLst>
                <a:gd name="adj" fmla="val 2738"/>
              </a:avLst>
            </a:prstGeom>
            <a:solidFill>
              <a:srgbClr val="FFFFFF"/>
            </a:solidFill>
            <a:ln w="9525" cap="flat" cmpd="sng" algn="ctr">
              <a:solidFill>
                <a:schemeClr val="accent1">
                  <a:lumMod val="75000"/>
                </a:schemeClr>
              </a:solidFill>
              <a:prstDash val="solid"/>
              <a:round/>
              <a:headEnd type="none" w="med" len="med"/>
              <a:tailEnd type="none" w="med" len="med"/>
            </a:ln>
            <a:effectLst/>
            <a:scene3d>
              <a:camera prst="orthographicFront"/>
              <a:lightRig rig="flat" dir="t"/>
            </a:scene3d>
          </p:spPr>
        </p:sp>
        <p:sp>
          <p:nvSpPr>
            <p:cNvPr id="451" name="Rounded Rectangle 41"/>
            <p:cNvSpPr/>
            <p:nvPr/>
          </p:nvSpPr>
          <p:spPr bwMode="auto">
            <a:xfrm>
              <a:off x="1806308" y="695325"/>
              <a:ext cx="716645" cy="221970"/>
            </a:xfrm>
            <a:prstGeom prst="roundRect">
              <a:avLst>
                <a:gd name="adj" fmla="val 2738"/>
              </a:avLst>
            </a:prstGeom>
            <a:solidFill>
              <a:srgbClr val="FFFFFF"/>
            </a:solidFill>
            <a:ln w="9525" cap="flat" cmpd="sng" algn="ctr">
              <a:solidFill>
                <a:schemeClr val="accent1">
                  <a:lumMod val="75000"/>
                </a:schemeClr>
              </a:solidFill>
              <a:prstDash val="solid"/>
              <a:round/>
              <a:headEnd type="none" w="med" len="med"/>
              <a:tailEnd type="none" w="med" len="med"/>
            </a:ln>
            <a:effectLst/>
            <a:scene3d>
              <a:camera prst="orthographicFront"/>
              <a:lightRig rig="flat" dir="t"/>
            </a:scene3d>
          </p:spPr>
        </p:sp>
        <p:sp>
          <p:nvSpPr>
            <p:cNvPr id="452" name="Rounded Rectangle 41"/>
            <p:cNvSpPr/>
            <p:nvPr/>
          </p:nvSpPr>
          <p:spPr bwMode="auto">
            <a:xfrm>
              <a:off x="2541980" y="695325"/>
              <a:ext cx="716645" cy="221970"/>
            </a:xfrm>
            <a:prstGeom prst="roundRect">
              <a:avLst>
                <a:gd name="adj" fmla="val 2738"/>
              </a:avLst>
            </a:prstGeom>
            <a:solidFill>
              <a:srgbClr val="FFFFFF"/>
            </a:solidFill>
            <a:ln w="9525" cap="flat" cmpd="sng" algn="ctr">
              <a:solidFill>
                <a:schemeClr val="accent1">
                  <a:lumMod val="75000"/>
                </a:schemeClr>
              </a:solidFill>
              <a:prstDash val="solid"/>
              <a:round/>
              <a:headEnd type="none" w="med" len="med"/>
              <a:tailEnd type="none" w="med" len="med"/>
            </a:ln>
            <a:effectLst/>
            <a:scene3d>
              <a:camera prst="orthographicFront"/>
              <a:lightRig rig="flat" dir="t"/>
            </a:scene3d>
          </p:spPr>
        </p:sp>
        <p:sp>
          <p:nvSpPr>
            <p:cNvPr id="453" name="Rounded Rectangle 41"/>
            <p:cNvSpPr/>
            <p:nvPr/>
          </p:nvSpPr>
          <p:spPr bwMode="auto">
            <a:xfrm>
              <a:off x="3277652" y="695325"/>
              <a:ext cx="716645" cy="221970"/>
            </a:xfrm>
            <a:prstGeom prst="roundRect">
              <a:avLst>
                <a:gd name="adj" fmla="val 2738"/>
              </a:avLst>
            </a:prstGeom>
            <a:solidFill>
              <a:srgbClr val="FFFFFF"/>
            </a:solidFill>
            <a:ln w="9525" cap="flat" cmpd="sng" algn="ctr">
              <a:solidFill>
                <a:schemeClr val="accent1">
                  <a:lumMod val="75000"/>
                </a:schemeClr>
              </a:solidFill>
              <a:prstDash val="solid"/>
              <a:round/>
              <a:headEnd type="none" w="med" len="med"/>
              <a:tailEnd type="none" w="med" len="med"/>
            </a:ln>
            <a:effectLst/>
            <a:scene3d>
              <a:camera prst="orthographicFront"/>
              <a:lightRig rig="flat" dir="t"/>
            </a:scene3d>
          </p:spPr>
        </p:sp>
        <p:sp>
          <p:nvSpPr>
            <p:cNvPr id="454" name="Rounded Rectangle 41"/>
            <p:cNvSpPr/>
            <p:nvPr/>
          </p:nvSpPr>
          <p:spPr bwMode="auto">
            <a:xfrm>
              <a:off x="4013324" y="695325"/>
              <a:ext cx="716645" cy="221970"/>
            </a:xfrm>
            <a:prstGeom prst="roundRect">
              <a:avLst>
                <a:gd name="adj" fmla="val 2738"/>
              </a:avLst>
            </a:prstGeom>
            <a:solidFill>
              <a:srgbClr val="FFFFFF"/>
            </a:solidFill>
            <a:ln w="9525" cap="flat" cmpd="sng" algn="ctr">
              <a:solidFill>
                <a:schemeClr val="accent1">
                  <a:lumMod val="75000"/>
                </a:schemeClr>
              </a:solidFill>
              <a:prstDash val="solid"/>
              <a:round/>
              <a:headEnd type="none" w="med" len="med"/>
              <a:tailEnd type="none" w="med" len="med"/>
            </a:ln>
            <a:effectLst/>
            <a:scene3d>
              <a:camera prst="orthographicFront"/>
              <a:lightRig rig="flat" dir="t"/>
            </a:scene3d>
          </p:spPr>
        </p:sp>
      </p:grpSp>
      <p:grpSp>
        <p:nvGrpSpPr>
          <p:cNvPr id="747" name="组合 242"/>
          <p:cNvGrpSpPr>
            <a:grpSpLocks/>
          </p:cNvGrpSpPr>
          <p:nvPr/>
        </p:nvGrpSpPr>
        <p:grpSpPr bwMode="auto">
          <a:xfrm>
            <a:off x="614364" y="3179467"/>
            <a:ext cx="7913689" cy="199457"/>
            <a:chOff x="334964" y="695325"/>
            <a:chExt cx="8809036" cy="221970"/>
          </a:xfrm>
        </p:grpSpPr>
        <p:sp>
          <p:nvSpPr>
            <p:cNvPr id="456" name="Rounded Rectangle 41"/>
            <p:cNvSpPr/>
            <p:nvPr/>
          </p:nvSpPr>
          <p:spPr bwMode="auto">
            <a:xfrm>
              <a:off x="4748996" y="695325"/>
              <a:ext cx="716645" cy="221970"/>
            </a:xfrm>
            <a:prstGeom prst="roundRect">
              <a:avLst>
                <a:gd name="adj" fmla="val 2738"/>
              </a:avLst>
            </a:prstGeom>
            <a:solidFill>
              <a:srgbClr val="FFFFFF"/>
            </a:solidFill>
            <a:ln w="9525" cap="flat" cmpd="sng" algn="ctr">
              <a:solidFill>
                <a:schemeClr val="accent1">
                  <a:lumMod val="75000"/>
                </a:schemeClr>
              </a:solidFill>
              <a:prstDash val="solid"/>
              <a:round/>
              <a:headEnd type="none" w="med" len="med"/>
              <a:tailEnd type="none" w="med" len="med"/>
            </a:ln>
            <a:effectLst/>
            <a:scene3d>
              <a:camera prst="orthographicFront"/>
              <a:lightRig rig="flat" dir="t"/>
            </a:scene3d>
          </p:spPr>
        </p:sp>
        <p:sp>
          <p:nvSpPr>
            <p:cNvPr id="457" name="Rounded Rectangle 41"/>
            <p:cNvSpPr/>
            <p:nvPr/>
          </p:nvSpPr>
          <p:spPr bwMode="auto">
            <a:xfrm>
              <a:off x="5484668" y="695325"/>
              <a:ext cx="716645" cy="221970"/>
            </a:xfrm>
            <a:prstGeom prst="roundRect">
              <a:avLst>
                <a:gd name="adj" fmla="val 2738"/>
              </a:avLst>
            </a:prstGeom>
            <a:solidFill>
              <a:srgbClr val="FFFFFF"/>
            </a:solidFill>
            <a:ln w="9525" cap="flat" cmpd="sng" algn="ctr">
              <a:solidFill>
                <a:schemeClr val="accent1">
                  <a:lumMod val="75000"/>
                </a:schemeClr>
              </a:solidFill>
              <a:prstDash val="solid"/>
              <a:round/>
              <a:headEnd type="none" w="med" len="med"/>
              <a:tailEnd type="none" w="med" len="med"/>
            </a:ln>
            <a:effectLst/>
            <a:scene3d>
              <a:camera prst="orthographicFront"/>
              <a:lightRig rig="flat" dir="t"/>
            </a:scene3d>
          </p:spPr>
        </p:sp>
        <p:sp>
          <p:nvSpPr>
            <p:cNvPr id="459" name="Rounded Rectangle 41"/>
            <p:cNvSpPr/>
            <p:nvPr/>
          </p:nvSpPr>
          <p:spPr bwMode="auto">
            <a:xfrm>
              <a:off x="6220340" y="695325"/>
              <a:ext cx="716645" cy="221970"/>
            </a:xfrm>
            <a:prstGeom prst="roundRect">
              <a:avLst>
                <a:gd name="adj" fmla="val 2738"/>
              </a:avLst>
            </a:prstGeom>
            <a:solidFill>
              <a:srgbClr val="FFFFFF"/>
            </a:solidFill>
            <a:ln w="9525" cap="flat" cmpd="sng" algn="ctr">
              <a:solidFill>
                <a:schemeClr val="accent1">
                  <a:lumMod val="75000"/>
                </a:schemeClr>
              </a:solidFill>
              <a:prstDash val="solid"/>
              <a:round/>
              <a:headEnd type="none" w="med" len="med"/>
              <a:tailEnd type="none" w="med" len="med"/>
            </a:ln>
            <a:effectLst/>
            <a:scene3d>
              <a:camera prst="orthographicFront"/>
              <a:lightRig rig="flat" dir="t"/>
            </a:scene3d>
          </p:spPr>
        </p:sp>
        <p:sp>
          <p:nvSpPr>
            <p:cNvPr id="460" name="Rounded Rectangle 41"/>
            <p:cNvSpPr/>
            <p:nvPr/>
          </p:nvSpPr>
          <p:spPr bwMode="auto">
            <a:xfrm>
              <a:off x="6956012" y="695325"/>
              <a:ext cx="716645" cy="221970"/>
            </a:xfrm>
            <a:prstGeom prst="roundRect">
              <a:avLst>
                <a:gd name="adj" fmla="val 2738"/>
              </a:avLst>
            </a:prstGeom>
            <a:solidFill>
              <a:srgbClr val="FFFFFF"/>
            </a:solidFill>
            <a:ln w="9525" cap="flat" cmpd="sng" algn="ctr">
              <a:solidFill>
                <a:schemeClr val="accent1">
                  <a:lumMod val="75000"/>
                </a:schemeClr>
              </a:solidFill>
              <a:prstDash val="solid"/>
              <a:round/>
              <a:headEnd type="none" w="med" len="med"/>
              <a:tailEnd type="none" w="med" len="med"/>
            </a:ln>
            <a:effectLst/>
            <a:scene3d>
              <a:camera prst="orthographicFront"/>
              <a:lightRig rig="flat" dir="t"/>
            </a:scene3d>
          </p:spPr>
        </p:sp>
        <p:sp>
          <p:nvSpPr>
            <p:cNvPr id="461" name="Rounded Rectangle 41"/>
            <p:cNvSpPr/>
            <p:nvPr/>
          </p:nvSpPr>
          <p:spPr bwMode="auto">
            <a:xfrm>
              <a:off x="7691684" y="695325"/>
              <a:ext cx="716645" cy="221970"/>
            </a:xfrm>
            <a:prstGeom prst="roundRect">
              <a:avLst>
                <a:gd name="adj" fmla="val 2738"/>
              </a:avLst>
            </a:prstGeom>
            <a:solidFill>
              <a:srgbClr val="FFFFFF"/>
            </a:solidFill>
            <a:ln w="9525" cap="flat" cmpd="sng" algn="ctr">
              <a:solidFill>
                <a:schemeClr val="accent1">
                  <a:lumMod val="75000"/>
                </a:schemeClr>
              </a:solidFill>
              <a:prstDash val="solid"/>
              <a:round/>
              <a:headEnd type="none" w="med" len="med"/>
              <a:tailEnd type="none" w="med" len="med"/>
            </a:ln>
            <a:effectLst/>
            <a:scene3d>
              <a:camera prst="orthographicFront"/>
              <a:lightRig rig="flat" dir="t"/>
            </a:scene3d>
          </p:spPr>
        </p:sp>
        <p:sp>
          <p:nvSpPr>
            <p:cNvPr id="462" name="Rounded Rectangle 41"/>
            <p:cNvSpPr/>
            <p:nvPr/>
          </p:nvSpPr>
          <p:spPr bwMode="auto">
            <a:xfrm>
              <a:off x="8427355" y="695325"/>
              <a:ext cx="716645" cy="221970"/>
            </a:xfrm>
            <a:prstGeom prst="roundRect">
              <a:avLst>
                <a:gd name="adj" fmla="val 2738"/>
              </a:avLst>
            </a:prstGeom>
            <a:solidFill>
              <a:srgbClr val="FFFFFF"/>
            </a:solidFill>
            <a:ln w="9525" cap="flat" cmpd="sng" algn="ctr">
              <a:solidFill>
                <a:schemeClr val="accent1">
                  <a:lumMod val="75000"/>
                </a:schemeClr>
              </a:solidFill>
              <a:prstDash val="solid"/>
              <a:round/>
              <a:headEnd type="none" w="med" len="med"/>
              <a:tailEnd type="none" w="med" len="med"/>
            </a:ln>
            <a:effectLst/>
            <a:scene3d>
              <a:camera prst="orthographicFront"/>
              <a:lightRig rig="flat" dir="t"/>
            </a:scene3d>
          </p:spPr>
        </p:sp>
        <p:sp>
          <p:nvSpPr>
            <p:cNvPr id="463" name="Rounded Rectangle 41"/>
            <p:cNvSpPr/>
            <p:nvPr/>
          </p:nvSpPr>
          <p:spPr bwMode="auto">
            <a:xfrm>
              <a:off x="334964" y="695325"/>
              <a:ext cx="716645" cy="221970"/>
            </a:xfrm>
            <a:prstGeom prst="roundRect">
              <a:avLst>
                <a:gd name="adj" fmla="val 2738"/>
              </a:avLst>
            </a:prstGeom>
            <a:solidFill>
              <a:srgbClr val="FFFFFF"/>
            </a:solidFill>
            <a:ln w="9525" cap="flat" cmpd="sng" algn="ctr">
              <a:solidFill>
                <a:schemeClr val="accent1">
                  <a:lumMod val="75000"/>
                </a:schemeClr>
              </a:solidFill>
              <a:prstDash val="solid"/>
              <a:round/>
              <a:headEnd type="none" w="med" len="med"/>
              <a:tailEnd type="none" w="med" len="med"/>
            </a:ln>
            <a:effectLst/>
            <a:scene3d>
              <a:camera prst="orthographicFront"/>
              <a:lightRig rig="flat" dir="t"/>
            </a:scene3d>
          </p:spPr>
        </p:sp>
        <p:sp>
          <p:nvSpPr>
            <p:cNvPr id="464" name="Rounded Rectangle 41"/>
            <p:cNvSpPr/>
            <p:nvPr/>
          </p:nvSpPr>
          <p:spPr bwMode="auto">
            <a:xfrm>
              <a:off x="1070636" y="695325"/>
              <a:ext cx="716645" cy="221970"/>
            </a:xfrm>
            <a:prstGeom prst="roundRect">
              <a:avLst>
                <a:gd name="adj" fmla="val 2738"/>
              </a:avLst>
            </a:prstGeom>
            <a:solidFill>
              <a:srgbClr val="FFFFFF"/>
            </a:solidFill>
            <a:ln w="9525" cap="flat" cmpd="sng" algn="ctr">
              <a:solidFill>
                <a:schemeClr val="accent1">
                  <a:lumMod val="75000"/>
                </a:schemeClr>
              </a:solidFill>
              <a:prstDash val="solid"/>
              <a:round/>
              <a:headEnd type="none" w="med" len="med"/>
              <a:tailEnd type="none" w="med" len="med"/>
            </a:ln>
            <a:effectLst/>
            <a:scene3d>
              <a:camera prst="orthographicFront"/>
              <a:lightRig rig="flat" dir="t"/>
            </a:scene3d>
          </p:spPr>
        </p:sp>
        <p:sp>
          <p:nvSpPr>
            <p:cNvPr id="465" name="Rounded Rectangle 41"/>
            <p:cNvSpPr/>
            <p:nvPr/>
          </p:nvSpPr>
          <p:spPr bwMode="auto">
            <a:xfrm>
              <a:off x="1806308" y="695325"/>
              <a:ext cx="716645" cy="221970"/>
            </a:xfrm>
            <a:prstGeom prst="roundRect">
              <a:avLst>
                <a:gd name="adj" fmla="val 2738"/>
              </a:avLst>
            </a:prstGeom>
            <a:solidFill>
              <a:srgbClr val="FFFFFF"/>
            </a:solidFill>
            <a:ln w="9525" cap="flat" cmpd="sng" algn="ctr">
              <a:solidFill>
                <a:schemeClr val="accent1">
                  <a:lumMod val="75000"/>
                </a:schemeClr>
              </a:solidFill>
              <a:prstDash val="solid"/>
              <a:round/>
              <a:headEnd type="none" w="med" len="med"/>
              <a:tailEnd type="none" w="med" len="med"/>
            </a:ln>
            <a:effectLst/>
            <a:scene3d>
              <a:camera prst="orthographicFront"/>
              <a:lightRig rig="flat" dir="t"/>
            </a:scene3d>
          </p:spPr>
        </p:sp>
        <p:sp>
          <p:nvSpPr>
            <p:cNvPr id="466" name="Rounded Rectangle 41"/>
            <p:cNvSpPr/>
            <p:nvPr/>
          </p:nvSpPr>
          <p:spPr bwMode="auto">
            <a:xfrm>
              <a:off x="2541980" y="695325"/>
              <a:ext cx="716645" cy="221970"/>
            </a:xfrm>
            <a:prstGeom prst="roundRect">
              <a:avLst>
                <a:gd name="adj" fmla="val 2738"/>
              </a:avLst>
            </a:prstGeom>
            <a:solidFill>
              <a:srgbClr val="FFFFFF"/>
            </a:solidFill>
            <a:ln w="9525" cap="flat" cmpd="sng" algn="ctr">
              <a:solidFill>
                <a:schemeClr val="accent1">
                  <a:lumMod val="75000"/>
                </a:schemeClr>
              </a:solidFill>
              <a:prstDash val="solid"/>
              <a:round/>
              <a:headEnd type="none" w="med" len="med"/>
              <a:tailEnd type="none" w="med" len="med"/>
            </a:ln>
            <a:effectLst/>
            <a:scene3d>
              <a:camera prst="orthographicFront"/>
              <a:lightRig rig="flat" dir="t"/>
            </a:scene3d>
          </p:spPr>
        </p:sp>
        <p:sp>
          <p:nvSpPr>
            <p:cNvPr id="467" name="Rounded Rectangle 41"/>
            <p:cNvSpPr/>
            <p:nvPr/>
          </p:nvSpPr>
          <p:spPr bwMode="auto">
            <a:xfrm>
              <a:off x="3277652" y="695325"/>
              <a:ext cx="716645" cy="221970"/>
            </a:xfrm>
            <a:prstGeom prst="roundRect">
              <a:avLst>
                <a:gd name="adj" fmla="val 2738"/>
              </a:avLst>
            </a:prstGeom>
            <a:solidFill>
              <a:srgbClr val="FFFFFF"/>
            </a:solidFill>
            <a:ln w="9525" cap="flat" cmpd="sng" algn="ctr">
              <a:solidFill>
                <a:schemeClr val="accent1">
                  <a:lumMod val="75000"/>
                </a:schemeClr>
              </a:solidFill>
              <a:prstDash val="solid"/>
              <a:round/>
              <a:headEnd type="none" w="med" len="med"/>
              <a:tailEnd type="none" w="med" len="med"/>
            </a:ln>
            <a:effectLst/>
            <a:scene3d>
              <a:camera prst="orthographicFront"/>
              <a:lightRig rig="flat" dir="t"/>
            </a:scene3d>
          </p:spPr>
        </p:sp>
        <p:sp>
          <p:nvSpPr>
            <p:cNvPr id="468" name="Rounded Rectangle 41"/>
            <p:cNvSpPr/>
            <p:nvPr/>
          </p:nvSpPr>
          <p:spPr bwMode="auto">
            <a:xfrm>
              <a:off x="4013324" y="695325"/>
              <a:ext cx="716645" cy="221970"/>
            </a:xfrm>
            <a:prstGeom prst="roundRect">
              <a:avLst>
                <a:gd name="adj" fmla="val 2738"/>
              </a:avLst>
            </a:prstGeom>
            <a:solidFill>
              <a:srgbClr val="FFFFFF"/>
            </a:solidFill>
            <a:ln w="9525" cap="flat" cmpd="sng" algn="ctr">
              <a:solidFill>
                <a:schemeClr val="accent1">
                  <a:lumMod val="75000"/>
                </a:schemeClr>
              </a:solidFill>
              <a:prstDash val="solid"/>
              <a:round/>
              <a:headEnd type="none" w="med" len="med"/>
              <a:tailEnd type="none" w="med" len="med"/>
            </a:ln>
            <a:effectLst/>
            <a:scene3d>
              <a:camera prst="orthographicFront"/>
              <a:lightRig rig="flat" dir="t"/>
            </a:scene3d>
          </p:spPr>
        </p:sp>
      </p:grpSp>
      <p:grpSp>
        <p:nvGrpSpPr>
          <p:cNvPr id="748" name="组合 255"/>
          <p:cNvGrpSpPr>
            <a:grpSpLocks/>
          </p:cNvGrpSpPr>
          <p:nvPr/>
        </p:nvGrpSpPr>
        <p:grpSpPr bwMode="auto">
          <a:xfrm>
            <a:off x="614364" y="3407927"/>
            <a:ext cx="7913689" cy="199457"/>
            <a:chOff x="334964" y="695325"/>
            <a:chExt cx="8809036" cy="221970"/>
          </a:xfrm>
        </p:grpSpPr>
        <p:sp>
          <p:nvSpPr>
            <p:cNvPr id="470" name="Rounded Rectangle 41"/>
            <p:cNvSpPr/>
            <p:nvPr/>
          </p:nvSpPr>
          <p:spPr bwMode="auto">
            <a:xfrm>
              <a:off x="4748996" y="695325"/>
              <a:ext cx="716645" cy="221970"/>
            </a:xfrm>
            <a:prstGeom prst="roundRect">
              <a:avLst>
                <a:gd name="adj" fmla="val 2738"/>
              </a:avLst>
            </a:prstGeom>
            <a:solidFill>
              <a:srgbClr val="FFFFFF"/>
            </a:solidFill>
            <a:ln w="9525" cap="flat" cmpd="sng" algn="ctr">
              <a:solidFill>
                <a:schemeClr val="accent1">
                  <a:lumMod val="75000"/>
                </a:schemeClr>
              </a:solidFill>
              <a:prstDash val="solid"/>
              <a:round/>
              <a:headEnd type="none" w="med" len="med"/>
              <a:tailEnd type="none" w="med" len="med"/>
            </a:ln>
            <a:effectLst/>
            <a:scene3d>
              <a:camera prst="orthographicFront"/>
              <a:lightRig rig="flat" dir="t"/>
            </a:scene3d>
          </p:spPr>
        </p:sp>
        <p:sp>
          <p:nvSpPr>
            <p:cNvPr id="472" name="Rounded Rectangle 41"/>
            <p:cNvSpPr/>
            <p:nvPr/>
          </p:nvSpPr>
          <p:spPr bwMode="auto">
            <a:xfrm>
              <a:off x="5484668" y="695325"/>
              <a:ext cx="716645" cy="221970"/>
            </a:xfrm>
            <a:prstGeom prst="roundRect">
              <a:avLst>
                <a:gd name="adj" fmla="val 2738"/>
              </a:avLst>
            </a:prstGeom>
            <a:solidFill>
              <a:srgbClr val="FFFFFF"/>
            </a:solidFill>
            <a:ln w="9525" cap="flat" cmpd="sng" algn="ctr">
              <a:solidFill>
                <a:schemeClr val="accent1">
                  <a:lumMod val="75000"/>
                </a:schemeClr>
              </a:solidFill>
              <a:prstDash val="solid"/>
              <a:round/>
              <a:headEnd type="none" w="med" len="med"/>
              <a:tailEnd type="none" w="med" len="med"/>
            </a:ln>
            <a:effectLst/>
            <a:scene3d>
              <a:camera prst="orthographicFront"/>
              <a:lightRig rig="flat" dir="t"/>
            </a:scene3d>
          </p:spPr>
        </p:sp>
        <p:sp>
          <p:nvSpPr>
            <p:cNvPr id="473" name="Rounded Rectangle 41"/>
            <p:cNvSpPr/>
            <p:nvPr/>
          </p:nvSpPr>
          <p:spPr bwMode="auto">
            <a:xfrm>
              <a:off x="6220340" y="695325"/>
              <a:ext cx="716645" cy="221970"/>
            </a:xfrm>
            <a:prstGeom prst="roundRect">
              <a:avLst>
                <a:gd name="adj" fmla="val 2738"/>
              </a:avLst>
            </a:prstGeom>
            <a:solidFill>
              <a:srgbClr val="FFFFFF"/>
            </a:solidFill>
            <a:ln w="9525" cap="flat" cmpd="sng" algn="ctr">
              <a:solidFill>
                <a:schemeClr val="accent1">
                  <a:lumMod val="75000"/>
                </a:schemeClr>
              </a:solidFill>
              <a:prstDash val="solid"/>
              <a:round/>
              <a:headEnd type="none" w="med" len="med"/>
              <a:tailEnd type="none" w="med" len="med"/>
            </a:ln>
            <a:effectLst/>
            <a:scene3d>
              <a:camera prst="orthographicFront"/>
              <a:lightRig rig="flat" dir="t"/>
            </a:scene3d>
          </p:spPr>
        </p:sp>
        <p:sp>
          <p:nvSpPr>
            <p:cNvPr id="474" name="Rounded Rectangle 41"/>
            <p:cNvSpPr/>
            <p:nvPr/>
          </p:nvSpPr>
          <p:spPr bwMode="auto">
            <a:xfrm>
              <a:off x="6956012" y="695325"/>
              <a:ext cx="716645" cy="221970"/>
            </a:xfrm>
            <a:prstGeom prst="roundRect">
              <a:avLst>
                <a:gd name="adj" fmla="val 2738"/>
              </a:avLst>
            </a:prstGeom>
            <a:solidFill>
              <a:srgbClr val="FFFFFF"/>
            </a:solidFill>
            <a:ln w="9525" cap="flat" cmpd="sng" algn="ctr">
              <a:solidFill>
                <a:schemeClr val="accent1">
                  <a:lumMod val="75000"/>
                </a:schemeClr>
              </a:solidFill>
              <a:prstDash val="solid"/>
              <a:round/>
              <a:headEnd type="none" w="med" len="med"/>
              <a:tailEnd type="none" w="med" len="med"/>
            </a:ln>
            <a:effectLst/>
            <a:scene3d>
              <a:camera prst="orthographicFront"/>
              <a:lightRig rig="flat" dir="t"/>
            </a:scene3d>
          </p:spPr>
        </p:sp>
        <p:sp>
          <p:nvSpPr>
            <p:cNvPr id="475" name="Rounded Rectangle 41"/>
            <p:cNvSpPr/>
            <p:nvPr/>
          </p:nvSpPr>
          <p:spPr bwMode="auto">
            <a:xfrm>
              <a:off x="7691684" y="695325"/>
              <a:ext cx="716645" cy="221970"/>
            </a:xfrm>
            <a:prstGeom prst="roundRect">
              <a:avLst>
                <a:gd name="adj" fmla="val 2738"/>
              </a:avLst>
            </a:prstGeom>
            <a:solidFill>
              <a:srgbClr val="FFFFFF"/>
            </a:solidFill>
            <a:ln w="9525" cap="flat" cmpd="sng" algn="ctr">
              <a:solidFill>
                <a:schemeClr val="accent1">
                  <a:lumMod val="75000"/>
                </a:schemeClr>
              </a:solidFill>
              <a:prstDash val="solid"/>
              <a:round/>
              <a:headEnd type="none" w="med" len="med"/>
              <a:tailEnd type="none" w="med" len="med"/>
            </a:ln>
            <a:effectLst/>
            <a:scene3d>
              <a:camera prst="orthographicFront"/>
              <a:lightRig rig="flat" dir="t"/>
            </a:scene3d>
          </p:spPr>
        </p:sp>
        <p:sp>
          <p:nvSpPr>
            <p:cNvPr id="476" name="Rounded Rectangle 41"/>
            <p:cNvSpPr/>
            <p:nvPr/>
          </p:nvSpPr>
          <p:spPr bwMode="auto">
            <a:xfrm>
              <a:off x="8427355" y="695325"/>
              <a:ext cx="716645" cy="221970"/>
            </a:xfrm>
            <a:prstGeom prst="roundRect">
              <a:avLst>
                <a:gd name="adj" fmla="val 2738"/>
              </a:avLst>
            </a:prstGeom>
            <a:solidFill>
              <a:srgbClr val="FFFFFF"/>
            </a:solidFill>
            <a:ln w="9525" cap="flat" cmpd="sng" algn="ctr">
              <a:solidFill>
                <a:schemeClr val="accent1">
                  <a:lumMod val="75000"/>
                </a:schemeClr>
              </a:solidFill>
              <a:prstDash val="solid"/>
              <a:round/>
              <a:headEnd type="none" w="med" len="med"/>
              <a:tailEnd type="none" w="med" len="med"/>
            </a:ln>
            <a:effectLst/>
            <a:scene3d>
              <a:camera prst="orthographicFront"/>
              <a:lightRig rig="flat" dir="t"/>
            </a:scene3d>
          </p:spPr>
        </p:sp>
        <p:sp>
          <p:nvSpPr>
            <p:cNvPr id="477" name="Rounded Rectangle 41"/>
            <p:cNvSpPr/>
            <p:nvPr/>
          </p:nvSpPr>
          <p:spPr bwMode="auto">
            <a:xfrm>
              <a:off x="334964" y="695325"/>
              <a:ext cx="716645" cy="221970"/>
            </a:xfrm>
            <a:prstGeom prst="roundRect">
              <a:avLst>
                <a:gd name="adj" fmla="val 2738"/>
              </a:avLst>
            </a:prstGeom>
            <a:solidFill>
              <a:srgbClr val="FFFFFF"/>
            </a:solidFill>
            <a:ln w="9525" cap="flat" cmpd="sng" algn="ctr">
              <a:solidFill>
                <a:schemeClr val="accent1">
                  <a:lumMod val="75000"/>
                </a:schemeClr>
              </a:solidFill>
              <a:prstDash val="solid"/>
              <a:round/>
              <a:headEnd type="none" w="med" len="med"/>
              <a:tailEnd type="none" w="med" len="med"/>
            </a:ln>
            <a:effectLst/>
            <a:scene3d>
              <a:camera prst="orthographicFront"/>
              <a:lightRig rig="flat" dir="t"/>
            </a:scene3d>
          </p:spPr>
        </p:sp>
        <p:sp>
          <p:nvSpPr>
            <p:cNvPr id="478" name="Rounded Rectangle 41"/>
            <p:cNvSpPr/>
            <p:nvPr/>
          </p:nvSpPr>
          <p:spPr bwMode="auto">
            <a:xfrm>
              <a:off x="1070636" y="695325"/>
              <a:ext cx="716645" cy="221970"/>
            </a:xfrm>
            <a:prstGeom prst="roundRect">
              <a:avLst>
                <a:gd name="adj" fmla="val 2738"/>
              </a:avLst>
            </a:prstGeom>
            <a:solidFill>
              <a:srgbClr val="FFFFFF"/>
            </a:solidFill>
            <a:ln w="9525" cap="flat" cmpd="sng" algn="ctr">
              <a:solidFill>
                <a:schemeClr val="accent1">
                  <a:lumMod val="75000"/>
                </a:schemeClr>
              </a:solidFill>
              <a:prstDash val="solid"/>
              <a:round/>
              <a:headEnd type="none" w="med" len="med"/>
              <a:tailEnd type="none" w="med" len="med"/>
            </a:ln>
            <a:effectLst/>
            <a:scene3d>
              <a:camera prst="orthographicFront"/>
              <a:lightRig rig="flat" dir="t"/>
            </a:scene3d>
          </p:spPr>
        </p:sp>
        <p:sp>
          <p:nvSpPr>
            <p:cNvPr id="479" name="Rounded Rectangle 41"/>
            <p:cNvSpPr/>
            <p:nvPr/>
          </p:nvSpPr>
          <p:spPr bwMode="auto">
            <a:xfrm>
              <a:off x="1806308" y="695325"/>
              <a:ext cx="716645" cy="221970"/>
            </a:xfrm>
            <a:prstGeom prst="roundRect">
              <a:avLst>
                <a:gd name="adj" fmla="val 2738"/>
              </a:avLst>
            </a:prstGeom>
            <a:solidFill>
              <a:srgbClr val="FFFFFF"/>
            </a:solidFill>
            <a:ln w="9525" cap="flat" cmpd="sng" algn="ctr">
              <a:solidFill>
                <a:schemeClr val="accent1">
                  <a:lumMod val="75000"/>
                </a:schemeClr>
              </a:solidFill>
              <a:prstDash val="solid"/>
              <a:round/>
              <a:headEnd type="none" w="med" len="med"/>
              <a:tailEnd type="none" w="med" len="med"/>
            </a:ln>
            <a:effectLst/>
            <a:scene3d>
              <a:camera prst="orthographicFront"/>
              <a:lightRig rig="flat" dir="t"/>
            </a:scene3d>
          </p:spPr>
        </p:sp>
        <p:sp>
          <p:nvSpPr>
            <p:cNvPr id="480" name="Rounded Rectangle 41"/>
            <p:cNvSpPr/>
            <p:nvPr/>
          </p:nvSpPr>
          <p:spPr bwMode="auto">
            <a:xfrm>
              <a:off x="2541980" y="695325"/>
              <a:ext cx="716645" cy="221970"/>
            </a:xfrm>
            <a:prstGeom prst="roundRect">
              <a:avLst>
                <a:gd name="adj" fmla="val 2738"/>
              </a:avLst>
            </a:prstGeom>
            <a:solidFill>
              <a:srgbClr val="FFFFFF"/>
            </a:solidFill>
            <a:ln w="9525" cap="flat" cmpd="sng" algn="ctr">
              <a:solidFill>
                <a:schemeClr val="accent1">
                  <a:lumMod val="75000"/>
                </a:schemeClr>
              </a:solidFill>
              <a:prstDash val="solid"/>
              <a:round/>
              <a:headEnd type="none" w="med" len="med"/>
              <a:tailEnd type="none" w="med" len="med"/>
            </a:ln>
            <a:effectLst/>
            <a:scene3d>
              <a:camera prst="orthographicFront"/>
              <a:lightRig rig="flat" dir="t"/>
            </a:scene3d>
          </p:spPr>
        </p:sp>
        <p:sp>
          <p:nvSpPr>
            <p:cNvPr id="481" name="Rounded Rectangle 41"/>
            <p:cNvSpPr/>
            <p:nvPr/>
          </p:nvSpPr>
          <p:spPr bwMode="auto">
            <a:xfrm>
              <a:off x="3277652" y="695325"/>
              <a:ext cx="716645" cy="221970"/>
            </a:xfrm>
            <a:prstGeom prst="roundRect">
              <a:avLst>
                <a:gd name="adj" fmla="val 2738"/>
              </a:avLst>
            </a:prstGeom>
            <a:solidFill>
              <a:srgbClr val="FFFFFF"/>
            </a:solidFill>
            <a:ln w="9525" cap="flat" cmpd="sng" algn="ctr">
              <a:solidFill>
                <a:schemeClr val="accent1">
                  <a:lumMod val="75000"/>
                </a:schemeClr>
              </a:solidFill>
              <a:prstDash val="solid"/>
              <a:round/>
              <a:headEnd type="none" w="med" len="med"/>
              <a:tailEnd type="none" w="med" len="med"/>
            </a:ln>
            <a:effectLst/>
            <a:scene3d>
              <a:camera prst="orthographicFront"/>
              <a:lightRig rig="flat" dir="t"/>
            </a:scene3d>
          </p:spPr>
        </p:sp>
        <p:sp>
          <p:nvSpPr>
            <p:cNvPr id="482" name="Rounded Rectangle 41"/>
            <p:cNvSpPr/>
            <p:nvPr/>
          </p:nvSpPr>
          <p:spPr bwMode="auto">
            <a:xfrm>
              <a:off x="4013324" y="695325"/>
              <a:ext cx="716645" cy="221970"/>
            </a:xfrm>
            <a:prstGeom prst="roundRect">
              <a:avLst>
                <a:gd name="adj" fmla="val 2738"/>
              </a:avLst>
            </a:prstGeom>
            <a:solidFill>
              <a:srgbClr val="FFFFFF"/>
            </a:solidFill>
            <a:ln w="9525" cap="flat" cmpd="sng" algn="ctr">
              <a:solidFill>
                <a:schemeClr val="accent1">
                  <a:lumMod val="75000"/>
                </a:schemeClr>
              </a:solidFill>
              <a:prstDash val="solid"/>
              <a:round/>
              <a:headEnd type="none" w="med" len="med"/>
              <a:tailEnd type="none" w="med" len="med"/>
            </a:ln>
            <a:effectLst/>
            <a:scene3d>
              <a:camera prst="orthographicFront"/>
              <a:lightRig rig="flat" dir="t"/>
            </a:scene3d>
          </p:spPr>
        </p:sp>
      </p:grpSp>
      <p:grpSp>
        <p:nvGrpSpPr>
          <p:cNvPr id="750" name="组合 268"/>
          <p:cNvGrpSpPr>
            <a:grpSpLocks/>
          </p:cNvGrpSpPr>
          <p:nvPr/>
        </p:nvGrpSpPr>
        <p:grpSpPr bwMode="auto">
          <a:xfrm>
            <a:off x="614364" y="3636388"/>
            <a:ext cx="7913689" cy="199457"/>
            <a:chOff x="334964" y="695325"/>
            <a:chExt cx="8809036" cy="221970"/>
          </a:xfrm>
        </p:grpSpPr>
        <p:sp>
          <p:nvSpPr>
            <p:cNvPr id="485" name="Rounded Rectangle 41"/>
            <p:cNvSpPr/>
            <p:nvPr/>
          </p:nvSpPr>
          <p:spPr bwMode="auto">
            <a:xfrm>
              <a:off x="4748996" y="695325"/>
              <a:ext cx="716645" cy="221970"/>
            </a:xfrm>
            <a:prstGeom prst="roundRect">
              <a:avLst>
                <a:gd name="adj" fmla="val 2738"/>
              </a:avLst>
            </a:prstGeom>
            <a:solidFill>
              <a:srgbClr val="FFFFFF"/>
            </a:solidFill>
            <a:ln w="9525" cap="flat" cmpd="sng" algn="ctr">
              <a:solidFill>
                <a:schemeClr val="accent1">
                  <a:lumMod val="75000"/>
                </a:schemeClr>
              </a:solidFill>
              <a:prstDash val="solid"/>
              <a:round/>
              <a:headEnd type="none" w="med" len="med"/>
              <a:tailEnd type="none" w="med" len="med"/>
            </a:ln>
            <a:effectLst/>
            <a:scene3d>
              <a:camera prst="orthographicFront"/>
              <a:lightRig rig="flat" dir="t"/>
            </a:scene3d>
          </p:spPr>
        </p:sp>
        <p:sp>
          <p:nvSpPr>
            <p:cNvPr id="486" name="Rounded Rectangle 41"/>
            <p:cNvSpPr/>
            <p:nvPr/>
          </p:nvSpPr>
          <p:spPr bwMode="auto">
            <a:xfrm>
              <a:off x="5484668" y="695325"/>
              <a:ext cx="716645" cy="221970"/>
            </a:xfrm>
            <a:prstGeom prst="roundRect">
              <a:avLst>
                <a:gd name="adj" fmla="val 2738"/>
              </a:avLst>
            </a:prstGeom>
            <a:solidFill>
              <a:srgbClr val="FFFFFF"/>
            </a:solidFill>
            <a:ln w="9525" cap="flat" cmpd="sng" algn="ctr">
              <a:solidFill>
                <a:schemeClr val="accent1">
                  <a:lumMod val="75000"/>
                </a:schemeClr>
              </a:solidFill>
              <a:prstDash val="solid"/>
              <a:round/>
              <a:headEnd type="none" w="med" len="med"/>
              <a:tailEnd type="none" w="med" len="med"/>
            </a:ln>
            <a:effectLst/>
            <a:scene3d>
              <a:camera prst="orthographicFront"/>
              <a:lightRig rig="flat" dir="t"/>
            </a:scene3d>
          </p:spPr>
        </p:sp>
        <p:sp>
          <p:nvSpPr>
            <p:cNvPr id="487" name="Rounded Rectangle 41"/>
            <p:cNvSpPr/>
            <p:nvPr/>
          </p:nvSpPr>
          <p:spPr bwMode="auto">
            <a:xfrm>
              <a:off x="6220340" y="695325"/>
              <a:ext cx="716645" cy="221970"/>
            </a:xfrm>
            <a:prstGeom prst="roundRect">
              <a:avLst>
                <a:gd name="adj" fmla="val 2738"/>
              </a:avLst>
            </a:prstGeom>
            <a:solidFill>
              <a:srgbClr val="FFFFFF"/>
            </a:solidFill>
            <a:ln w="9525" cap="flat" cmpd="sng" algn="ctr">
              <a:solidFill>
                <a:schemeClr val="accent1">
                  <a:lumMod val="75000"/>
                </a:schemeClr>
              </a:solidFill>
              <a:prstDash val="solid"/>
              <a:round/>
              <a:headEnd type="none" w="med" len="med"/>
              <a:tailEnd type="none" w="med" len="med"/>
            </a:ln>
            <a:effectLst/>
            <a:scene3d>
              <a:camera prst="orthographicFront"/>
              <a:lightRig rig="flat" dir="t"/>
            </a:scene3d>
          </p:spPr>
        </p:sp>
        <p:sp>
          <p:nvSpPr>
            <p:cNvPr id="488" name="Rounded Rectangle 41"/>
            <p:cNvSpPr/>
            <p:nvPr/>
          </p:nvSpPr>
          <p:spPr bwMode="auto">
            <a:xfrm>
              <a:off x="6956012" y="695325"/>
              <a:ext cx="716645" cy="221970"/>
            </a:xfrm>
            <a:prstGeom prst="roundRect">
              <a:avLst>
                <a:gd name="adj" fmla="val 2738"/>
              </a:avLst>
            </a:prstGeom>
            <a:solidFill>
              <a:srgbClr val="FFFFFF"/>
            </a:solidFill>
            <a:ln w="9525" cap="flat" cmpd="sng" algn="ctr">
              <a:solidFill>
                <a:schemeClr val="accent1">
                  <a:lumMod val="75000"/>
                </a:schemeClr>
              </a:solidFill>
              <a:prstDash val="solid"/>
              <a:round/>
              <a:headEnd type="none" w="med" len="med"/>
              <a:tailEnd type="none" w="med" len="med"/>
            </a:ln>
            <a:effectLst/>
            <a:scene3d>
              <a:camera prst="orthographicFront"/>
              <a:lightRig rig="flat" dir="t"/>
            </a:scene3d>
          </p:spPr>
        </p:sp>
        <p:sp>
          <p:nvSpPr>
            <p:cNvPr id="489" name="Rounded Rectangle 41"/>
            <p:cNvSpPr/>
            <p:nvPr/>
          </p:nvSpPr>
          <p:spPr bwMode="auto">
            <a:xfrm>
              <a:off x="7691684" y="695325"/>
              <a:ext cx="716645" cy="221970"/>
            </a:xfrm>
            <a:prstGeom prst="roundRect">
              <a:avLst>
                <a:gd name="adj" fmla="val 2738"/>
              </a:avLst>
            </a:prstGeom>
            <a:solidFill>
              <a:srgbClr val="FFFFFF"/>
            </a:solidFill>
            <a:ln w="9525" cap="flat" cmpd="sng" algn="ctr">
              <a:solidFill>
                <a:schemeClr val="accent1">
                  <a:lumMod val="75000"/>
                </a:schemeClr>
              </a:solidFill>
              <a:prstDash val="solid"/>
              <a:round/>
              <a:headEnd type="none" w="med" len="med"/>
              <a:tailEnd type="none" w="med" len="med"/>
            </a:ln>
            <a:effectLst/>
            <a:scene3d>
              <a:camera prst="orthographicFront"/>
              <a:lightRig rig="flat" dir="t"/>
            </a:scene3d>
          </p:spPr>
        </p:sp>
        <p:sp>
          <p:nvSpPr>
            <p:cNvPr id="490" name="Rounded Rectangle 41"/>
            <p:cNvSpPr/>
            <p:nvPr/>
          </p:nvSpPr>
          <p:spPr bwMode="auto">
            <a:xfrm>
              <a:off x="8427355" y="695325"/>
              <a:ext cx="716645" cy="221970"/>
            </a:xfrm>
            <a:prstGeom prst="roundRect">
              <a:avLst>
                <a:gd name="adj" fmla="val 2738"/>
              </a:avLst>
            </a:prstGeom>
            <a:solidFill>
              <a:srgbClr val="FFFFFF"/>
            </a:solidFill>
            <a:ln w="9525" cap="flat" cmpd="sng" algn="ctr">
              <a:solidFill>
                <a:schemeClr val="accent1">
                  <a:lumMod val="75000"/>
                </a:schemeClr>
              </a:solidFill>
              <a:prstDash val="solid"/>
              <a:round/>
              <a:headEnd type="none" w="med" len="med"/>
              <a:tailEnd type="none" w="med" len="med"/>
            </a:ln>
            <a:effectLst/>
            <a:scene3d>
              <a:camera prst="orthographicFront"/>
              <a:lightRig rig="flat" dir="t"/>
            </a:scene3d>
          </p:spPr>
        </p:sp>
        <p:sp>
          <p:nvSpPr>
            <p:cNvPr id="491" name="Rounded Rectangle 41"/>
            <p:cNvSpPr/>
            <p:nvPr/>
          </p:nvSpPr>
          <p:spPr bwMode="auto">
            <a:xfrm>
              <a:off x="334964" y="695325"/>
              <a:ext cx="716645" cy="221970"/>
            </a:xfrm>
            <a:prstGeom prst="roundRect">
              <a:avLst>
                <a:gd name="adj" fmla="val 2738"/>
              </a:avLst>
            </a:prstGeom>
            <a:solidFill>
              <a:srgbClr val="FFFFFF"/>
            </a:solidFill>
            <a:ln w="9525" cap="flat" cmpd="sng" algn="ctr">
              <a:solidFill>
                <a:schemeClr val="accent1">
                  <a:lumMod val="75000"/>
                </a:schemeClr>
              </a:solidFill>
              <a:prstDash val="solid"/>
              <a:round/>
              <a:headEnd type="none" w="med" len="med"/>
              <a:tailEnd type="none" w="med" len="med"/>
            </a:ln>
            <a:effectLst/>
            <a:scene3d>
              <a:camera prst="orthographicFront"/>
              <a:lightRig rig="flat" dir="t"/>
            </a:scene3d>
          </p:spPr>
        </p:sp>
        <p:sp>
          <p:nvSpPr>
            <p:cNvPr id="492" name="Rounded Rectangle 41"/>
            <p:cNvSpPr/>
            <p:nvPr/>
          </p:nvSpPr>
          <p:spPr bwMode="auto">
            <a:xfrm>
              <a:off x="1070636" y="695325"/>
              <a:ext cx="716645" cy="221970"/>
            </a:xfrm>
            <a:prstGeom prst="roundRect">
              <a:avLst>
                <a:gd name="adj" fmla="val 2738"/>
              </a:avLst>
            </a:prstGeom>
            <a:solidFill>
              <a:srgbClr val="FFFFFF"/>
            </a:solidFill>
            <a:ln w="9525" cap="flat" cmpd="sng" algn="ctr">
              <a:solidFill>
                <a:schemeClr val="accent1">
                  <a:lumMod val="75000"/>
                </a:schemeClr>
              </a:solidFill>
              <a:prstDash val="solid"/>
              <a:round/>
              <a:headEnd type="none" w="med" len="med"/>
              <a:tailEnd type="none" w="med" len="med"/>
            </a:ln>
            <a:effectLst/>
            <a:scene3d>
              <a:camera prst="orthographicFront"/>
              <a:lightRig rig="flat" dir="t"/>
            </a:scene3d>
          </p:spPr>
        </p:sp>
        <p:sp>
          <p:nvSpPr>
            <p:cNvPr id="493" name="Rounded Rectangle 41"/>
            <p:cNvSpPr/>
            <p:nvPr/>
          </p:nvSpPr>
          <p:spPr bwMode="auto">
            <a:xfrm>
              <a:off x="1806308" y="695325"/>
              <a:ext cx="716645" cy="221970"/>
            </a:xfrm>
            <a:prstGeom prst="roundRect">
              <a:avLst>
                <a:gd name="adj" fmla="val 2738"/>
              </a:avLst>
            </a:prstGeom>
            <a:solidFill>
              <a:srgbClr val="FFFFFF"/>
            </a:solidFill>
            <a:ln w="9525" cap="flat" cmpd="sng" algn="ctr">
              <a:solidFill>
                <a:schemeClr val="accent1">
                  <a:lumMod val="75000"/>
                </a:schemeClr>
              </a:solidFill>
              <a:prstDash val="solid"/>
              <a:round/>
              <a:headEnd type="none" w="med" len="med"/>
              <a:tailEnd type="none" w="med" len="med"/>
            </a:ln>
            <a:effectLst/>
            <a:scene3d>
              <a:camera prst="orthographicFront"/>
              <a:lightRig rig="flat" dir="t"/>
            </a:scene3d>
          </p:spPr>
        </p:sp>
        <p:sp>
          <p:nvSpPr>
            <p:cNvPr id="494" name="Rounded Rectangle 41"/>
            <p:cNvSpPr/>
            <p:nvPr/>
          </p:nvSpPr>
          <p:spPr bwMode="auto">
            <a:xfrm>
              <a:off x="2541980" y="695325"/>
              <a:ext cx="716645" cy="221970"/>
            </a:xfrm>
            <a:prstGeom prst="roundRect">
              <a:avLst>
                <a:gd name="adj" fmla="val 2738"/>
              </a:avLst>
            </a:prstGeom>
            <a:solidFill>
              <a:srgbClr val="FFFFFF"/>
            </a:solidFill>
            <a:ln w="9525" cap="flat" cmpd="sng" algn="ctr">
              <a:solidFill>
                <a:schemeClr val="accent1">
                  <a:lumMod val="75000"/>
                </a:schemeClr>
              </a:solidFill>
              <a:prstDash val="solid"/>
              <a:round/>
              <a:headEnd type="none" w="med" len="med"/>
              <a:tailEnd type="none" w="med" len="med"/>
            </a:ln>
            <a:effectLst/>
            <a:scene3d>
              <a:camera prst="orthographicFront"/>
              <a:lightRig rig="flat" dir="t"/>
            </a:scene3d>
          </p:spPr>
        </p:sp>
        <p:sp>
          <p:nvSpPr>
            <p:cNvPr id="495" name="Rounded Rectangle 41"/>
            <p:cNvSpPr/>
            <p:nvPr/>
          </p:nvSpPr>
          <p:spPr bwMode="auto">
            <a:xfrm>
              <a:off x="3277652" y="695325"/>
              <a:ext cx="716645" cy="221970"/>
            </a:xfrm>
            <a:prstGeom prst="roundRect">
              <a:avLst>
                <a:gd name="adj" fmla="val 2738"/>
              </a:avLst>
            </a:prstGeom>
            <a:solidFill>
              <a:srgbClr val="FFFFFF"/>
            </a:solidFill>
            <a:ln w="9525" cap="flat" cmpd="sng" algn="ctr">
              <a:solidFill>
                <a:schemeClr val="accent1">
                  <a:lumMod val="75000"/>
                </a:schemeClr>
              </a:solidFill>
              <a:prstDash val="solid"/>
              <a:round/>
              <a:headEnd type="none" w="med" len="med"/>
              <a:tailEnd type="none" w="med" len="med"/>
            </a:ln>
            <a:effectLst/>
            <a:scene3d>
              <a:camera prst="orthographicFront"/>
              <a:lightRig rig="flat" dir="t"/>
            </a:scene3d>
          </p:spPr>
        </p:sp>
        <p:sp>
          <p:nvSpPr>
            <p:cNvPr id="496" name="Rounded Rectangle 41"/>
            <p:cNvSpPr/>
            <p:nvPr/>
          </p:nvSpPr>
          <p:spPr bwMode="auto">
            <a:xfrm>
              <a:off x="4013324" y="695325"/>
              <a:ext cx="716645" cy="221970"/>
            </a:xfrm>
            <a:prstGeom prst="roundRect">
              <a:avLst>
                <a:gd name="adj" fmla="val 2738"/>
              </a:avLst>
            </a:prstGeom>
            <a:solidFill>
              <a:srgbClr val="FFFFFF"/>
            </a:solidFill>
            <a:ln w="9525" cap="flat" cmpd="sng" algn="ctr">
              <a:solidFill>
                <a:schemeClr val="accent1">
                  <a:lumMod val="75000"/>
                </a:schemeClr>
              </a:solidFill>
              <a:prstDash val="solid"/>
              <a:round/>
              <a:headEnd type="none" w="med" len="med"/>
              <a:tailEnd type="none" w="med" len="med"/>
            </a:ln>
            <a:effectLst/>
            <a:scene3d>
              <a:camera prst="orthographicFront"/>
              <a:lightRig rig="flat" dir="t"/>
            </a:scene3d>
          </p:spPr>
        </p:sp>
      </p:grpSp>
      <p:grpSp>
        <p:nvGrpSpPr>
          <p:cNvPr id="751" name="组合 281"/>
          <p:cNvGrpSpPr>
            <a:grpSpLocks/>
          </p:cNvGrpSpPr>
          <p:nvPr/>
        </p:nvGrpSpPr>
        <p:grpSpPr bwMode="auto">
          <a:xfrm>
            <a:off x="614364" y="3864849"/>
            <a:ext cx="7913689" cy="199457"/>
            <a:chOff x="334964" y="695325"/>
            <a:chExt cx="8809036" cy="221970"/>
          </a:xfrm>
        </p:grpSpPr>
        <p:sp>
          <p:nvSpPr>
            <p:cNvPr id="499" name="Rounded Rectangle 41"/>
            <p:cNvSpPr/>
            <p:nvPr/>
          </p:nvSpPr>
          <p:spPr bwMode="auto">
            <a:xfrm>
              <a:off x="4748996" y="695325"/>
              <a:ext cx="716645" cy="221970"/>
            </a:xfrm>
            <a:prstGeom prst="roundRect">
              <a:avLst>
                <a:gd name="adj" fmla="val 2738"/>
              </a:avLst>
            </a:prstGeom>
            <a:solidFill>
              <a:srgbClr val="FFFFFF"/>
            </a:solidFill>
            <a:ln w="9525" cap="flat" cmpd="sng" algn="ctr">
              <a:solidFill>
                <a:schemeClr val="accent1">
                  <a:lumMod val="75000"/>
                </a:schemeClr>
              </a:solidFill>
              <a:prstDash val="solid"/>
              <a:round/>
              <a:headEnd type="none" w="med" len="med"/>
              <a:tailEnd type="none" w="med" len="med"/>
            </a:ln>
            <a:effectLst/>
            <a:scene3d>
              <a:camera prst="orthographicFront"/>
              <a:lightRig rig="flat" dir="t"/>
            </a:scene3d>
          </p:spPr>
        </p:sp>
        <p:sp>
          <p:nvSpPr>
            <p:cNvPr id="500" name="Rounded Rectangle 41"/>
            <p:cNvSpPr/>
            <p:nvPr/>
          </p:nvSpPr>
          <p:spPr bwMode="auto">
            <a:xfrm>
              <a:off x="5484668" y="695325"/>
              <a:ext cx="716645" cy="221970"/>
            </a:xfrm>
            <a:prstGeom prst="roundRect">
              <a:avLst>
                <a:gd name="adj" fmla="val 2738"/>
              </a:avLst>
            </a:prstGeom>
            <a:solidFill>
              <a:srgbClr val="FFFFFF"/>
            </a:solidFill>
            <a:ln w="9525" cap="flat" cmpd="sng" algn="ctr">
              <a:solidFill>
                <a:schemeClr val="accent1">
                  <a:lumMod val="75000"/>
                </a:schemeClr>
              </a:solidFill>
              <a:prstDash val="solid"/>
              <a:round/>
              <a:headEnd type="none" w="med" len="med"/>
              <a:tailEnd type="none" w="med" len="med"/>
            </a:ln>
            <a:effectLst/>
            <a:scene3d>
              <a:camera prst="orthographicFront"/>
              <a:lightRig rig="flat" dir="t"/>
            </a:scene3d>
          </p:spPr>
        </p:sp>
        <p:sp>
          <p:nvSpPr>
            <p:cNvPr id="501" name="Rounded Rectangle 41"/>
            <p:cNvSpPr/>
            <p:nvPr/>
          </p:nvSpPr>
          <p:spPr bwMode="auto">
            <a:xfrm>
              <a:off x="6220340" y="695325"/>
              <a:ext cx="716645" cy="221970"/>
            </a:xfrm>
            <a:prstGeom prst="roundRect">
              <a:avLst>
                <a:gd name="adj" fmla="val 2738"/>
              </a:avLst>
            </a:prstGeom>
            <a:solidFill>
              <a:srgbClr val="FFFFFF"/>
            </a:solidFill>
            <a:ln w="9525" cap="flat" cmpd="sng" algn="ctr">
              <a:solidFill>
                <a:schemeClr val="accent1">
                  <a:lumMod val="75000"/>
                </a:schemeClr>
              </a:solidFill>
              <a:prstDash val="solid"/>
              <a:round/>
              <a:headEnd type="none" w="med" len="med"/>
              <a:tailEnd type="none" w="med" len="med"/>
            </a:ln>
            <a:effectLst/>
            <a:scene3d>
              <a:camera prst="orthographicFront"/>
              <a:lightRig rig="flat" dir="t"/>
            </a:scene3d>
          </p:spPr>
        </p:sp>
        <p:sp>
          <p:nvSpPr>
            <p:cNvPr id="502" name="Rounded Rectangle 41"/>
            <p:cNvSpPr/>
            <p:nvPr/>
          </p:nvSpPr>
          <p:spPr bwMode="auto">
            <a:xfrm>
              <a:off x="6956012" y="695325"/>
              <a:ext cx="716645" cy="221970"/>
            </a:xfrm>
            <a:prstGeom prst="roundRect">
              <a:avLst>
                <a:gd name="adj" fmla="val 2738"/>
              </a:avLst>
            </a:prstGeom>
            <a:solidFill>
              <a:srgbClr val="FFFFFF"/>
            </a:solidFill>
            <a:ln w="9525" cap="flat" cmpd="sng" algn="ctr">
              <a:solidFill>
                <a:schemeClr val="accent1">
                  <a:lumMod val="75000"/>
                </a:schemeClr>
              </a:solidFill>
              <a:prstDash val="solid"/>
              <a:round/>
              <a:headEnd type="none" w="med" len="med"/>
              <a:tailEnd type="none" w="med" len="med"/>
            </a:ln>
            <a:effectLst/>
            <a:scene3d>
              <a:camera prst="orthographicFront"/>
              <a:lightRig rig="flat" dir="t"/>
            </a:scene3d>
          </p:spPr>
        </p:sp>
        <p:sp>
          <p:nvSpPr>
            <p:cNvPr id="503" name="Rounded Rectangle 41"/>
            <p:cNvSpPr/>
            <p:nvPr/>
          </p:nvSpPr>
          <p:spPr bwMode="auto">
            <a:xfrm>
              <a:off x="7691684" y="695325"/>
              <a:ext cx="716645" cy="221970"/>
            </a:xfrm>
            <a:prstGeom prst="roundRect">
              <a:avLst>
                <a:gd name="adj" fmla="val 2738"/>
              </a:avLst>
            </a:prstGeom>
            <a:solidFill>
              <a:srgbClr val="FFFFFF"/>
            </a:solidFill>
            <a:ln w="9525" cap="flat" cmpd="sng" algn="ctr">
              <a:solidFill>
                <a:schemeClr val="accent1">
                  <a:lumMod val="75000"/>
                </a:schemeClr>
              </a:solidFill>
              <a:prstDash val="solid"/>
              <a:round/>
              <a:headEnd type="none" w="med" len="med"/>
              <a:tailEnd type="none" w="med" len="med"/>
            </a:ln>
            <a:effectLst/>
            <a:scene3d>
              <a:camera prst="orthographicFront"/>
              <a:lightRig rig="flat" dir="t"/>
            </a:scene3d>
          </p:spPr>
        </p:sp>
        <p:sp>
          <p:nvSpPr>
            <p:cNvPr id="504" name="Rounded Rectangle 41"/>
            <p:cNvSpPr/>
            <p:nvPr/>
          </p:nvSpPr>
          <p:spPr bwMode="auto">
            <a:xfrm>
              <a:off x="8427355" y="695325"/>
              <a:ext cx="716645" cy="221970"/>
            </a:xfrm>
            <a:prstGeom prst="roundRect">
              <a:avLst>
                <a:gd name="adj" fmla="val 2738"/>
              </a:avLst>
            </a:prstGeom>
            <a:solidFill>
              <a:srgbClr val="FFFFFF"/>
            </a:solidFill>
            <a:ln w="9525" cap="flat" cmpd="sng" algn="ctr">
              <a:solidFill>
                <a:schemeClr val="accent1">
                  <a:lumMod val="75000"/>
                </a:schemeClr>
              </a:solidFill>
              <a:prstDash val="solid"/>
              <a:round/>
              <a:headEnd type="none" w="med" len="med"/>
              <a:tailEnd type="none" w="med" len="med"/>
            </a:ln>
            <a:effectLst/>
            <a:scene3d>
              <a:camera prst="orthographicFront"/>
              <a:lightRig rig="flat" dir="t"/>
            </a:scene3d>
          </p:spPr>
        </p:sp>
        <p:sp>
          <p:nvSpPr>
            <p:cNvPr id="505" name="Rounded Rectangle 41"/>
            <p:cNvSpPr/>
            <p:nvPr/>
          </p:nvSpPr>
          <p:spPr bwMode="auto">
            <a:xfrm>
              <a:off x="334964" y="695325"/>
              <a:ext cx="716645" cy="221970"/>
            </a:xfrm>
            <a:prstGeom prst="roundRect">
              <a:avLst>
                <a:gd name="adj" fmla="val 2738"/>
              </a:avLst>
            </a:prstGeom>
            <a:solidFill>
              <a:srgbClr val="FFFFFF"/>
            </a:solidFill>
            <a:ln w="9525" cap="flat" cmpd="sng" algn="ctr">
              <a:solidFill>
                <a:schemeClr val="accent1">
                  <a:lumMod val="75000"/>
                </a:schemeClr>
              </a:solidFill>
              <a:prstDash val="solid"/>
              <a:round/>
              <a:headEnd type="none" w="med" len="med"/>
              <a:tailEnd type="none" w="med" len="med"/>
            </a:ln>
            <a:effectLst/>
            <a:scene3d>
              <a:camera prst="orthographicFront"/>
              <a:lightRig rig="flat" dir="t"/>
            </a:scene3d>
          </p:spPr>
        </p:sp>
        <p:sp>
          <p:nvSpPr>
            <p:cNvPr id="506" name="Rounded Rectangle 41"/>
            <p:cNvSpPr/>
            <p:nvPr/>
          </p:nvSpPr>
          <p:spPr bwMode="auto">
            <a:xfrm>
              <a:off x="1070636" y="695325"/>
              <a:ext cx="716645" cy="221970"/>
            </a:xfrm>
            <a:prstGeom prst="roundRect">
              <a:avLst>
                <a:gd name="adj" fmla="val 2738"/>
              </a:avLst>
            </a:prstGeom>
            <a:solidFill>
              <a:srgbClr val="FFFFFF"/>
            </a:solidFill>
            <a:ln w="9525" cap="flat" cmpd="sng" algn="ctr">
              <a:solidFill>
                <a:schemeClr val="accent1">
                  <a:lumMod val="75000"/>
                </a:schemeClr>
              </a:solidFill>
              <a:prstDash val="solid"/>
              <a:round/>
              <a:headEnd type="none" w="med" len="med"/>
              <a:tailEnd type="none" w="med" len="med"/>
            </a:ln>
            <a:effectLst/>
            <a:scene3d>
              <a:camera prst="orthographicFront"/>
              <a:lightRig rig="flat" dir="t"/>
            </a:scene3d>
          </p:spPr>
        </p:sp>
        <p:sp>
          <p:nvSpPr>
            <p:cNvPr id="507" name="Rounded Rectangle 41"/>
            <p:cNvSpPr/>
            <p:nvPr/>
          </p:nvSpPr>
          <p:spPr bwMode="auto">
            <a:xfrm>
              <a:off x="1806308" y="695325"/>
              <a:ext cx="716645" cy="221970"/>
            </a:xfrm>
            <a:prstGeom prst="roundRect">
              <a:avLst>
                <a:gd name="adj" fmla="val 2738"/>
              </a:avLst>
            </a:prstGeom>
            <a:solidFill>
              <a:srgbClr val="FFFFFF"/>
            </a:solidFill>
            <a:ln w="9525" cap="flat" cmpd="sng" algn="ctr">
              <a:solidFill>
                <a:schemeClr val="accent1">
                  <a:lumMod val="75000"/>
                </a:schemeClr>
              </a:solidFill>
              <a:prstDash val="solid"/>
              <a:round/>
              <a:headEnd type="none" w="med" len="med"/>
              <a:tailEnd type="none" w="med" len="med"/>
            </a:ln>
            <a:effectLst/>
            <a:scene3d>
              <a:camera prst="orthographicFront"/>
              <a:lightRig rig="flat" dir="t"/>
            </a:scene3d>
          </p:spPr>
        </p:sp>
        <p:sp>
          <p:nvSpPr>
            <p:cNvPr id="508" name="Rounded Rectangle 41"/>
            <p:cNvSpPr/>
            <p:nvPr/>
          </p:nvSpPr>
          <p:spPr bwMode="auto">
            <a:xfrm>
              <a:off x="2541980" y="695325"/>
              <a:ext cx="716645" cy="221970"/>
            </a:xfrm>
            <a:prstGeom prst="roundRect">
              <a:avLst>
                <a:gd name="adj" fmla="val 2738"/>
              </a:avLst>
            </a:prstGeom>
            <a:solidFill>
              <a:srgbClr val="FFFFFF"/>
            </a:solidFill>
            <a:ln w="9525" cap="flat" cmpd="sng" algn="ctr">
              <a:solidFill>
                <a:schemeClr val="accent1">
                  <a:lumMod val="75000"/>
                </a:schemeClr>
              </a:solidFill>
              <a:prstDash val="solid"/>
              <a:round/>
              <a:headEnd type="none" w="med" len="med"/>
              <a:tailEnd type="none" w="med" len="med"/>
            </a:ln>
            <a:effectLst/>
            <a:scene3d>
              <a:camera prst="orthographicFront"/>
              <a:lightRig rig="flat" dir="t"/>
            </a:scene3d>
          </p:spPr>
        </p:sp>
        <p:sp>
          <p:nvSpPr>
            <p:cNvPr id="509" name="Rounded Rectangle 41"/>
            <p:cNvSpPr/>
            <p:nvPr/>
          </p:nvSpPr>
          <p:spPr bwMode="auto">
            <a:xfrm>
              <a:off x="3277652" y="695325"/>
              <a:ext cx="716645" cy="221970"/>
            </a:xfrm>
            <a:prstGeom prst="roundRect">
              <a:avLst>
                <a:gd name="adj" fmla="val 2738"/>
              </a:avLst>
            </a:prstGeom>
            <a:solidFill>
              <a:srgbClr val="FFFFFF"/>
            </a:solidFill>
            <a:ln w="9525" cap="flat" cmpd="sng" algn="ctr">
              <a:solidFill>
                <a:schemeClr val="accent1">
                  <a:lumMod val="75000"/>
                </a:schemeClr>
              </a:solidFill>
              <a:prstDash val="solid"/>
              <a:round/>
              <a:headEnd type="none" w="med" len="med"/>
              <a:tailEnd type="none" w="med" len="med"/>
            </a:ln>
            <a:effectLst/>
            <a:scene3d>
              <a:camera prst="orthographicFront"/>
              <a:lightRig rig="flat" dir="t"/>
            </a:scene3d>
          </p:spPr>
        </p:sp>
        <p:sp>
          <p:nvSpPr>
            <p:cNvPr id="511" name="Rounded Rectangle 41"/>
            <p:cNvSpPr/>
            <p:nvPr/>
          </p:nvSpPr>
          <p:spPr bwMode="auto">
            <a:xfrm>
              <a:off x="4013324" y="695325"/>
              <a:ext cx="716645" cy="221970"/>
            </a:xfrm>
            <a:prstGeom prst="roundRect">
              <a:avLst>
                <a:gd name="adj" fmla="val 2738"/>
              </a:avLst>
            </a:prstGeom>
            <a:solidFill>
              <a:srgbClr val="FFFFFF"/>
            </a:solidFill>
            <a:ln w="9525" cap="flat" cmpd="sng" algn="ctr">
              <a:solidFill>
                <a:schemeClr val="accent1">
                  <a:lumMod val="75000"/>
                </a:schemeClr>
              </a:solidFill>
              <a:prstDash val="solid"/>
              <a:round/>
              <a:headEnd type="none" w="med" len="med"/>
              <a:tailEnd type="none" w="med" len="med"/>
            </a:ln>
            <a:effectLst/>
            <a:scene3d>
              <a:camera prst="orthographicFront"/>
              <a:lightRig rig="flat" dir="t"/>
            </a:scene3d>
          </p:spPr>
        </p:sp>
      </p:grpSp>
      <p:sp>
        <p:nvSpPr>
          <p:cNvPr id="512" name="Rounded Rectangle 41"/>
          <p:cNvSpPr/>
          <p:nvPr/>
        </p:nvSpPr>
        <p:spPr bwMode="auto">
          <a:xfrm>
            <a:off x="4579752" y="4093309"/>
            <a:ext cx="643806" cy="199457"/>
          </a:xfrm>
          <a:prstGeom prst="roundRect">
            <a:avLst>
              <a:gd name="adj" fmla="val 2738"/>
            </a:avLst>
          </a:prstGeom>
          <a:solidFill>
            <a:srgbClr val="FFFFFF"/>
          </a:solidFill>
          <a:ln w="9525" cap="flat" cmpd="sng" algn="ctr">
            <a:solidFill>
              <a:schemeClr val="accent1">
                <a:lumMod val="75000"/>
              </a:schemeClr>
            </a:solidFill>
            <a:prstDash val="solid"/>
            <a:round/>
            <a:headEnd type="none" w="med" len="med"/>
            <a:tailEnd type="none" w="med" len="med"/>
          </a:ln>
          <a:effectLst/>
          <a:scene3d>
            <a:camera prst="orthographicFront"/>
            <a:lightRig rig="flat" dir="t"/>
          </a:scene3d>
        </p:spPr>
      </p:sp>
      <p:sp>
        <p:nvSpPr>
          <p:cNvPr id="513" name="Rounded Rectangle 41"/>
          <p:cNvSpPr/>
          <p:nvPr/>
        </p:nvSpPr>
        <p:spPr bwMode="auto">
          <a:xfrm>
            <a:off x="5240651" y="4093309"/>
            <a:ext cx="643806" cy="199457"/>
          </a:xfrm>
          <a:prstGeom prst="roundRect">
            <a:avLst>
              <a:gd name="adj" fmla="val 2738"/>
            </a:avLst>
          </a:prstGeom>
          <a:solidFill>
            <a:srgbClr val="FFFFFF"/>
          </a:solidFill>
          <a:ln w="9525" cap="flat" cmpd="sng" algn="ctr">
            <a:solidFill>
              <a:schemeClr val="accent1">
                <a:lumMod val="75000"/>
              </a:schemeClr>
            </a:solidFill>
            <a:prstDash val="solid"/>
            <a:round/>
            <a:headEnd type="none" w="med" len="med"/>
            <a:tailEnd type="none" w="med" len="med"/>
          </a:ln>
          <a:effectLst/>
          <a:scene3d>
            <a:camera prst="orthographicFront"/>
            <a:lightRig rig="flat" dir="t"/>
          </a:scene3d>
        </p:spPr>
      </p:sp>
      <p:sp>
        <p:nvSpPr>
          <p:cNvPr id="514" name="Rounded Rectangle 41"/>
          <p:cNvSpPr/>
          <p:nvPr/>
        </p:nvSpPr>
        <p:spPr bwMode="auto">
          <a:xfrm>
            <a:off x="5901550" y="4093309"/>
            <a:ext cx="643806" cy="199457"/>
          </a:xfrm>
          <a:prstGeom prst="roundRect">
            <a:avLst>
              <a:gd name="adj" fmla="val 2738"/>
            </a:avLst>
          </a:prstGeom>
          <a:solidFill>
            <a:srgbClr val="FFFFFF"/>
          </a:solidFill>
          <a:ln w="9525" cap="flat" cmpd="sng" algn="ctr">
            <a:solidFill>
              <a:schemeClr val="accent1">
                <a:lumMod val="75000"/>
              </a:schemeClr>
            </a:solidFill>
            <a:prstDash val="solid"/>
            <a:round/>
            <a:headEnd type="none" w="med" len="med"/>
            <a:tailEnd type="none" w="med" len="med"/>
          </a:ln>
          <a:effectLst/>
          <a:scene3d>
            <a:camera prst="orthographicFront"/>
            <a:lightRig rig="flat" dir="t"/>
          </a:scene3d>
        </p:spPr>
      </p:sp>
      <p:sp>
        <p:nvSpPr>
          <p:cNvPr id="515" name="Rounded Rectangle 41"/>
          <p:cNvSpPr/>
          <p:nvPr/>
        </p:nvSpPr>
        <p:spPr bwMode="auto">
          <a:xfrm>
            <a:off x="6562448" y="4093309"/>
            <a:ext cx="643806" cy="199457"/>
          </a:xfrm>
          <a:prstGeom prst="roundRect">
            <a:avLst>
              <a:gd name="adj" fmla="val 2738"/>
            </a:avLst>
          </a:prstGeom>
          <a:solidFill>
            <a:srgbClr val="FFFFFF"/>
          </a:solidFill>
          <a:ln w="9525" cap="flat" cmpd="sng" algn="ctr">
            <a:solidFill>
              <a:schemeClr val="accent1">
                <a:lumMod val="75000"/>
              </a:schemeClr>
            </a:solidFill>
            <a:prstDash val="solid"/>
            <a:round/>
            <a:headEnd type="none" w="med" len="med"/>
            <a:tailEnd type="none" w="med" len="med"/>
          </a:ln>
          <a:effectLst/>
          <a:scene3d>
            <a:camera prst="orthographicFront"/>
            <a:lightRig rig="flat" dir="t"/>
          </a:scene3d>
        </p:spPr>
      </p:sp>
      <p:sp>
        <p:nvSpPr>
          <p:cNvPr id="516" name="Rounded Rectangle 41"/>
          <p:cNvSpPr/>
          <p:nvPr/>
        </p:nvSpPr>
        <p:spPr bwMode="auto">
          <a:xfrm>
            <a:off x="7223347" y="4093309"/>
            <a:ext cx="643806" cy="199457"/>
          </a:xfrm>
          <a:prstGeom prst="roundRect">
            <a:avLst>
              <a:gd name="adj" fmla="val 2738"/>
            </a:avLst>
          </a:prstGeom>
          <a:solidFill>
            <a:srgbClr val="FFFFFF"/>
          </a:solidFill>
          <a:ln w="9525" cap="flat" cmpd="sng" algn="ctr">
            <a:solidFill>
              <a:schemeClr val="accent1">
                <a:lumMod val="75000"/>
              </a:schemeClr>
            </a:solidFill>
            <a:prstDash val="solid"/>
            <a:round/>
            <a:headEnd type="none" w="med" len="med"/>
            <a:tailEnd type="none" w="med" len="med"/>
          </a:ln>
          <a:effectLst/>
          <a:scene3d>
            <a:camera prst="orthographicFront"/>
            <a:lightRig rig="flat" dir="t"/>
          </a:scene3d>
        </p:spPr>
      </p:sp>
      <p:sp>
        <p:nvSpPr>
          <p:cNvPr id="517" name="Rounded Rectangle 41"/>
          <p:cNvSpPr/>
          <p:nvPr/>
        </p:nvSpPr>
        <p:spPr bwMode="auto">
          <a:xfrm>
            <a:off x="7884243" y="4093309"/>
            <a:ext cx="643806" cy="199457"/>
          </a:xfrm>
          <a:prstGeom prst="roundRect">
            <a:avLst>
              <a:gd name="adj" fmla="val 2738"/>
            </a:avLst>
          </a:prstGeom>
          <a:solidFill>
            <a:srgbClr val="FFFFFF"/>
          </a:solidFill>
          <a:ln w="9525" cap="flat" cmpd="sng" algn="ctr">
            <a:solidFill>
              <a:schemeClr val="accent1">
                <a:lumMod val="75000"/>
              </a:schemeClr>
            </a:solidFill>
            <a:prstDash val="solid"/>
            <a:round/>
            <a:headEnd type="none" w="med" len="med"/>
            <a:tailEnd type="none" w="med" len="med"/>
          </a:ln>
          <a:effectLst/>
          <a:scene3d>
            <a:camera prst="orthographicFront"/>
            <a:lightRig rig="flat" dir="t"/>
          </a:scene3d>
        </p:spPr>
      </p:sp>
      <p:sp>
        <p:nvSpPr>
          <p:cNvPr id="518" name="Rounded Rectangle 41"/>
          <p:cNvSpPr/>
          <p:nvPr/>
        </p:nvSpPr>
        <p:spPr bwMode="auto">
          <a:xfrm>
            <a:off x="614362" y="4093309"/>
            <a:ext cx="643806" cy="199457"/>
          </a:xfrm>
          <a:prstGeom prst="roundRect">
            <a:avLst>
              <a:gd name="adj" fmla="val 2738"/>
            </a:avLst>
          </a:prstGeom>
          <a:solidFill>
            <a:srgbClr val="FFFFFF"/>
          </a:solidFill>
          <a:ln w="9525" cap="flat" cmpd="sng" algn="ctr">
            <a:solidFill>
              <a:schemeClr val="accent1">
                <a:lumMod val="75000"/>
              </a:schemeClr>
            </a:solidFill>
            <a:prstDash val="solid"/>
            <a:round/>
            <a:headEnd type="none" w="med" len="med"/>
            <a:tailEnd type="none" w="med" len="med"/>
          </a:ln>
          <a:effectLst/>
          <a:scene3d>
            <a:camera prst="orthographicFront"/>
            <a:lightRig rig="flat" dir="t"/>
          </a:scene3d>
        </p:spPr>
      </p:sp>
      <p:sp>
        <p:nvSpPr>
          <p:cNvPr id="519" name="Rounded Rectangle 41"/>
          <p:cNvSpPr/>
          <p:nvPr/>
        </p:nvSpPr>
        <p:spPr bwMode="auto">
          <a:xfrm>
            <a:off x="1275261" y="4093309"/>
            <a:ext cx="643806" cy="199457"/>
          </a:xfrm>
          <a:prstGeom prst="roundRect">
            <a:avLst>
              <a:gd name="adj" fmla="val 2738"/>
            </a:avLst>
          </a:prstGeom>
          <a:solidFill>
            <a:srgbClr val="FFFFFF"/>
          </a:solidFill>
          <a:ln w="9525" cap="flat" cmpd="sng" algn="ctr">
            <a:solidFill>
              <a:schemeClr val="accent1">
                <a:lumMod val="75000"/>
              </a:schemeClr>
            </a:solidFill>
            <a:prstDash val="solid"/>
            <a:round/>
            <a:headEnd type="none" w="med" len="med"/>
            <a:tailEnd type="none" w="med" len="med"/>
          </a:ln>
          <a:effectLst/>
          <a:scene3d>
            <a:camera prst="orthographicFront"/>
            <a:lightRig rig="flat" dir="t"/>
          </a:scene3d>
        </p:spPr>
      </p:sp>
      <p:sp>
        <p:nvSpPr>
          <p:cNvPr id="520" name="Rounded Rectangle 41"/>
          <p:cNvSpPr/>
          <p:nvPr/>
        </p:nvSpPr>
        <p:spPr bwMode="auto">
          <a:xfrm>
            <a:off x="1936159" y="4093309"/>
            <a:ext cx="643806" cy="199457"/>
          </a:xfrm>
          <a:prstGeom prst="roundRect">
            <a:avLst>
              <a:gd name="adj" fmla="val 2738"/>
            </a:avLst>
          </a:prstGeom>
          <a:solidFill>
            <a:srgbClr val="FFFFFF"/>
          </a:solidFill>
          <a:ln w="9525" cap="flat" cmpd="sng" algn="ctr">
            <a:solidFill>
              <a:schemeClr val="accent1">
                <a:lumMod val="75000"/>
              </a:schemeClr>
            </a:solidFill>
            <a:prstDash val="solid"/>
            <a:round/>
            <a:headEnd type="none" w="med" len="med"/>
            <a:tailEnd type="none" w="med" len="med"/>
          </a:ln>
          <a:effectLst/>
          <a:scene3d>
            <a:camera prst="orthographicFront"/>
            <a:lightRig rig="flat" dir="t"/>
          </a:scene3d>
        </p:spPr>
      </p:sp>
      <p:sp>
        <p:nvSpPr>
          <p:cNvPr id="521" name="Rounded Rectangle 41"/>
          <p:cNvSpPr/>
          <p:nvPr/>
        </p:nvSpPr>
        <p:spPr bwMode="auto">
          <a:xfrm>
            <a:off x="2597058" y="4093309"/>
            <a:ext cx="643806" cy="199457"/>
          </a:xfrm>
          <a:prstGeom prst="roundRect">
            <a:avLst>
              <a:gd name="adj" fmla="val 2738"/>
            </a:avLst>
          </a:prstGeom>
          <a:solidFill>
            <a:srgbClr val="FFFFFF"/>
          </a:solidFill>
          <a:ln w="9525" cap="flat" cmpd="sng" algn="ctr">
            <a:solidFill>
              <a:schemeClr val="accent1">
                <a:lumMod val="75000"/>
              </a:schemeClr>
            </a:solidFill>
            <a:prstDash val="solid"/>
            <a:round/>
            <a:headEnd type="none" w="med" len="med"/>
            <a:tailEnd type="none" w="med" len="med"/>
          </a:ln>
          <a:effectLst/>
          <a:scene3d>
            <a:camera prst="orthographicFront"/>
            <a:lightRig rig="flat" dir="t"/>
          </a:scene3d>
        </p:spPr>
      </p:sp>
      <p:sp>
        <p:nvSpPr>
          <p:cNvPr id="522" name="Rounded Rectangle 41"/>
          <p:cNvSpPr/>
          <p:nvPr/>
        </p:nvSpPr>
        <p:spPr bwMode="auto">
          <a:xfrm>
            <a:off x="3257955" y="4093309"/>
            <a:ext cx="643806" cy="199457"/>
          </a:xfrm>
          <a:prstGeom prst="roundRect">
            <a:avLst>
              <a:gd name="adj" fmla="val 2738"/>
            </a:avLst>
          </a:prstGeom>
          <a:solidFill>
            <a:srgbClr val="FFFFFF"/>
          </a:solidFill>
          <a:ln w="9525" cap="flat" cmpd="sng" algn="ctr">
            <a:solidFill>
              <a:schemeClr val="accent1">
                <a:lumMod val="75000"/>
              </a:schemeClr>
            </a:solidFill>
            <a:prstDash val="solid"/>
            <a:round/>
            <a:headEnd type="none" w="med" len="med"/>
            <a:tailEnd type="none" w="med" len="med"/>
          </a:ln>
          <a:effectLst/>
          <a:scene3d>
            <a:camera prst="orthographicFront"/>
            <a:lightRig rig="flat" dir="t"/>
          </a:scene3d>
        </p:spPr>
      </p:sp>
      <p:sp>
        <p:nvSpPr>
          <p:cNvPr id="523" name="Rounded Rectangle 41"/>
          <p:cNvSpPr/>
          <p:nvPr/>
        </p:nvSpPr>
        <p:spPr bwMode="auto">
          <a:xfrm>
            <a:off x="3918854" y="4093309"/>
            <a:ext cx="643806" cy="199457"/>
          </a:xfrm>
          <a:prstGeom prst="roundRect">
            <a:avLst>
              <a:gd name="adj" fmla="val 2738"/>
            </a:avLst>
          </a:prstGeom>
          <a:solidFill>
            <a:srgbClr val="FFFFFF"/>
          </a:solidFill>
          <a:ln w="9525" cap="flat" cmpd="sng" algn="ctr">
            <a:solidFill>
              <a:schemeClr val="accent1">
                <a:lumMod val="75000"/>
              </a:schemeClr>
            </a:solidFill>
            <a:prstDash val="solid"/>
            <a:round/>
            <a:headEnd type="none" w="med" len="med"/>
            <a:tailEnd type="none" w="med" len="med"/>
          </a:ln>
          <a:effectLst/>
          <a:scene3d>
            <a:camera prst="orthographicFront"/>
            <a:lightRig rig="flat" dir="t"/>
          </a:scene3d>
        </p:spPr>
      </p:sp>
      <p:sp>
        <p:nvSpPr>
          <p:cNvPr id="524" name="Rounded Rectangle 41"/>
          <p:cNvSpPr/>
          <p:nvPr/>
        </p:nvSpPr>
        <p:spPr bwMode="auto">
          <a:xfrm>
            <a:off x="4579752" y="4321770"/>
            <a:ext cx="643806" cy="199457"/>
          </a:xfrm>
          <a:prstGeom prst="roundRect">
            <a:avLst>
              <a:gd name="adj" fmla="val 2738"/>
            </a:avLst>
          </a:prstGeom>
          <a:solidFill>
            <a:srgbClr val="FFFFFF"/>
          </a:solidFill>
          <a:ln w="9525" cap="flat" cmpd="sng" algn="ctr">
            <a:solidFill>
              <a:schemeClr val="accent1">
                <a:lumMod val="75000"/>
              </a:schemeClr>
            </a:solidFill>
            <a:prstDash val="solid"/>
            <a:round/>
            <a:headEnd type="none" w="med" len="med"/>
            <a:tailEnd type="none" w="med" len="med"/>
          </a:ln>
          <a:effectLst/>
          <a:scene3d>
            <a:camera prst="orthographicFront"/>
            <a:lightRig rig="flat" dir="t"/>
          </a:scene3d>
        </p:spPr>
      </p:sp>
      <p:sp>
        <p:nvSpPr>
          <p:cNvPr id="525" name="Rounded Rectangle 41"/>
          <p:cNvSpPr/>
          <p:nvPr/>
        </p:nvSpPr>
        <p:spPr bwMode="auto">
          <a:xfrm>
            <a:off x="614362" y="4321770"/>
            <a:ext cx="643806" cy="199457"/>
          </a:xfrm>
          <a:prstGeom prst="roundRect">
            <a:avLst>
              <a:gd name="adj" fmla="val 2738"/>
            </a:avLst>
          </a:prstGeom>
          <a:solidFill>
            <a:srgbClr val="FFFFFF"/>
          </a:solidFill>
          <a:ln w="9525" cap="flat" cmpd="sng" algn="ctr">
            <a:solidFill>
              <a:schemeClr val="accent1">
                <a:lumMod val="75000"/>
              </a:schemeClr>
            </a:solidFill>
            <a:prstDash val="solid"/>
            <a:round/>
            <a:headEnd type="none" w="med" len="med"/>
            <a:tailEnd type="none" w="med" len="med"/>
          </a:ln>
          <a:effectLst/>
          <a:scene3d>
            <a:camera prst="orthographicFront"/>
            <a:lightRig rig="flat" dir="t"/>
          </a:scene3d>
        </p:spPr>
      </p:sp>
      <p:sp>
        <p:nvSpPr>
          <p:cNvPr id="526" name="Rounded Rectangle 41"/>
          <p:cNvSpPr/>
          <p:nvPr/>
        </p:nvSpPr>
        <p:spPr bwMode="auto">
          <a:xfrm>
            <a:off x="1275261" y="4321770"/>
            <a:ext cx="643806" cy="199457"/>
          </a:xfrm>
          <a:prstGeom prst="roundRect">
            <a:avLst>
              <a:gd name="adj" fmla="val 2738"/>
            </a:avLst>
          </a:prstGeom>
          <a:solidFill>
            <a:srgbClr val="FFFFFF"/>
          </a:solidFill>
          <a:ln w="9525" cap="flat" cmpd="sng" algn="ctr">
            <a:solidFill>
              <a:schemeClr val="accent1">
                <a:lumMod val="75000"/>
              </a:schemeClr>
            </a:solidFill>
            <a:prstDash val="solid"/>
            <a:round/>
            <a:headEnd type="none" w="med" len="med"/>
            <a:tailEnd type="none" w="med" len="med"/>
          </a:ln>
          <a:effectLst/>
          <a:scene3d>
            <a:camera prst="orthographicFront"/>
            <a:lightRig rig="flat" dir="t"/>
          </a:scene3d>
        </p:spPr>
      </p:sp>
      <p:sp>
        <p:nvSpPr>
          <p:cNvPr id="527" name="Rounded Rectangle 41"/>
          <p:cNvSpPr/>
          <p:nvPr/>
        </p:nvSpPr>
        <p:spPr bwMode="auto">
          <a:xfrm>
            <a:off x="1936159" y="4321770"/>
            <a:ext cx="643806" cy="199457"/>
          </a:xfrm>
          <a:prstGeom prst="roundRect">
            <a:avLst>
              <a:gd name="adj" fmla="val 2738"/>
            </a:avLst>
          </a:prstGeom>
          <a:solidFill>
            <a:srgbClr val="FFFFFF"/>
          </a:solidFill>
          <a:ln w="9525" cap="flat" cmpd="sng" algn="ctr">
            <a:solidFill>
              <a:schemeClr val="accent1">
                <a:lumMod val="75000"/>
              </a:schemeClr>
            </a:solidFill>
            <a:prstDash val="solid"/>
            <a:round/>
            <a:headEnd type="none" w="med" len="med"/>
            <a:tailEnd type="none" w="med" len="med"/>
          </a:ln>
          <a:effectLst/>
          <a:scene3d>
            <a:camera prst="orthographicFront"/>
            <a:lightRig rig="flat" dir="t"/>
          </a:scene3d>
        </p:spPr>
      </p:sp>
      <p:sp>
        <p:nvSpPr>
          <p:cNvPr id="528" name="Rounded Rectangle 41"/>
          <p:cNvSpPr/>
          <p:nvPr/>
        </p:nvSpPr>
        <p:spPr bwMode="auto">
          <a:xfrm>
            <a:off x="2597058" y="4321770"/>
            <a:ext cx="643806" cy="199457"/>
          </a:xfrm>
          <a:prstGeom prst="roundRect">
            <a:avLst>
              <a:gd name="adj" fmla="val 2738"/>
            </a:avLst>
          </a:prstGeom>
          <a:solidFill>
            <a:srgbClr val="FFFFFF"/>
          </a:solidFill>
          <a:ln w="9525" cap="flat" cmpd="sng" algn="ctr">
            <a:solidFill>
              <a:schemeClr val="accent1">
                <a:lumMod val="75000"/>
              </a:schemeClr>
            </a:solidFill>
            <a:prstDash val="solid"/>
            <a:round/>
            <a:headEnd type="none" w="med" len="med"/>
            <a:tailEnd type="none" w="med" len="med"/>
          </a:ln>
          <a:effectLst/>
          <a:scene3d>
            <a:camera prst="orthographicFront"/>
            <a:lightRig rig="flat" dir="t"/>
          </a:scene3d>
        </p:spPr>
      </p:sp>
      <p:sp>
        <p:nvSpPr>
          <p:cNvPr id="529" name="Rounded Rectangle 41"/>
          <p:cNvSpPr/>
          <p:nvPr/>
        </p:nvSpPr>
        <p:spPr bwMode="auto">
          <a:xfrm>
            <a:off x="3257955" y="4321770"/>
            <a:ext cx="643806" cy="199457"/>
          </a:xfrm>
          <a:prstGeom prst="roundRect">
            <a:avLst>
              <a:gd name="adj" fmla="val 2738"/>
            </a:avLst>
          </a:prstGeom>
          <a:solidFill>
            <a:srgbClr val="FFFFFF"/>
          </a:solidFill>
          <a:ln w="9525" cap="flat" cmpd="sng" algn="ctr">
            <a:solidFill>
              <a:schemeClr val="accent1">
                <a:lumMod val="75000"/>
              </a:schemeClr>
            </a:solidFill>
            <a:prstDash val="solid"/>
            <a:round/>
            <a:headEnd type="none" w="med" len="med"/>
            <a:tailEnd type="none" w="med" len="med"/>
          </a:ln>
          <a:effectLst/>
          <a:scene3d>
            <a:camera prst="orthographicFront"/>
            <a:lightRig rig="flat" dir="t"/>
          </a:scene3d>
        </p:spPr>
      </p:sp>
      <p:sp>
        <p:nvSpPr>
          <p:cNvPr id="530" name="Rounded Rectangle 41"/>
          <p:cNvSpPr/>
          <p:nvPr/>
        </p:nvSpPr>
        <p:spPr bwMode="auto">
          <a:xfrm>
            <a:off x="3918854" y="4321770"/>
            <a:ext cx="643806" cy="199457"/>
          </a:xfrm>
          <a:prstGeom prst="roundRect">
            <a:avLst>
              <a:gd name="adj" fmla="val 2738"/>
            </a:avLst>
          </a:prstGeom>
          <a:solidFill>
            <a:srgbClr val="FFFFFF"/>
          </a:solidFill>
          <a:ln w="9525" cap="flat" cmpd="sng" algn="ctr">
            <a:solidFill>
              <a:schemeClr val="accent1">
                <a:lumMod val="75000"/>
              </a:schemeClr>
            </a:solidFill>
            <a:prstDash val="solid"/>
            <a:round/>
            <a:headEnd type="none" w="med" len="med"/>
            <a:tailEnd type="none" w="med" len="med"/>
          </a:ln>
          <a:effectLst/>
          <a:scene3d>
            <a:camera prst="orthographicFront"/>
            <a:lightRig rig="flat" dir="t"/>
          </a:scene3d>
        </p:spPr>
      </p:sp>
      <p:sp>
        <p:nvSpPr>
          <p:cNvPr id="531" name="矩形 89"/>
          <p:cNvSpPr/>
          <p:nvPr/>
        </p:nvSpPr>
        <p:spPr bwMode="auto">
          <a:xfrm>
            <a:off x="656822" y="4361635"/>
            <a:ext cx="518306" cy="105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532" name="Picture 13" descr="\\BCHIEF-ZHAOLEI\Bchief-02\华为\2013\11月\打造城市的智慧信息管道系统胶片美化-姚建奎\客户资料\1114\logo\矢量\PNG\迈可行　microsys logo [转换]-07.png"/>
          <p:cNvPicPr>
            <a:picLocks noChangeAspect="1" noChangeArrowheads="1"/>
          </p:cNvPicPr>
          <p:nvPr/>
        </p:nvPicPr>
        <p:blipFill>
          <a:blip r:embed="rId3" cstate="print"/>
          <a:srcRect/>
          <a:stretch>
            <a:fillRect/>
          </a:stretch>
        </p:blipFill>
        <p:spPr bwMode="auto">
          <a:xfrm>
            <a:off x="6632221" y="3457694"/>
            <a:ext cx="511877" cy="104608"/>
          </a:xfrm>
          <a:prstGeom prst="rect">
            <a:avLst/>
          </a:prstGeom>
          <a:noFill/>
          <a:ln w="9525">
            <a:noFill/>
            <a:miter lim="800000"/>
            <a:headEnd/>
            <a:tailEnd/>
          </a:ln>
        </p:spPr>
      </p:pic>
      <p:pic>
        <p:nvPicPr>
          <p:cNvPr id="533" name="Picture 11" descr="\\BCHIEF-ZHAOLEI\Bchief-02\华为\2013\11月\打造城市的智慧信息管道系统胶片美化-姚建奎\客户资料\1114\logo\矢量\PNG\润和　A-18 标志中英文简称矩式组合 [转换]-01.png"/>
          <p:cNvPicPr>
            <a:picLocks noChangeAspect="1" noChangeArrowheads="1"/>
          </p:cNvPicPr>
          <p:nvPr/>
        </p:nvPicPr>
        <p:blipFill>
          <a:blip r:embed="rId4" cstate="print"/>
          <a:srcRect/>
          <a:stretch>
            <a:fillRect/>
          </a:stretch>
        </p:blipFill>
        <p:spPr bwMode="auto">
          <a:xfrm>
            <a:off x="6659425" y="3217716"/>
            <a:ext cx="454185" cy="137669"/>
          </a:xfrm>
          <a:prstGeom prst="rect">
            <a:avLst/>
          </a:prstGeom>
          <a:noFill/>
          <a:ln w="9525">
            <a:noFill/>
            <a:miter lim="800000"/>
            <a:headEnd/>
            <a:tailEnd/>
          </a:ln>
        </p:spPr>
      </p:pic>
      <p:pic>
        <p:nvPicPr>
          <p:cNvPr id="534" name="Picture 3"/>
          <p:cNvPicPr>
            <a:picLocks noChangeAspect="1" noChangeArrowheads="1"/>
          </p:cNvPicPr>
          <p:nvPr/>
        </p:nvPicPr>
        <p:blipFill>
          <a:blip r:embed="rId5" cstate="print"/>
          <a:srcRect/>
          <a:stretch>
            <a:fillRect/>
          </a:stretch>
        </p:blipFill>
        <p:spPr bwMode="auto">
          <a:xfrm>
            <a:off x="3329862" y="3671421"/>
            <a:ext cx="490994" cy="133641"/>
          </a:xfrm>
          <a:prstGeom prst="roundRect">
            <a:avLst>
              <a:gd name="adj" fmla="val 8594"/>
            </a:avLst>
          </a:prstGeom>
          <a:solidFill>
            <a:srgbClr val="FFFFFF">
              <a:shade val="85000"/>
            </a:srgbClr>
          </a:solidFill>
          <a:ln>
            <a:noFill/>
          </a:ln>
          <a:effectLst/>
        </p:spPr>
      </p:pic>
      <p:pic>
        <p:nvPicPr>
          <p:cNvPr id="535" name="Picture 16"/>
          <p:cNvPicPr>
            <a:picLocks noChangeAspect="1" noChangeArrowheads="1"/>
          </p:cNvPicPr>
          <p:nvPr/>
        </p:nvPicPr>
        <p:blipFill>
          <a:blip r:embed="rId6" cstate="print"/>
          <a:srcRect/>
          <a:stretch>
            <a:fillRect/>
          </a:stretch>
        </p:blipFill>
        <p:spPr bwMode="auto">
          <a:xfrm>
            <a:off x="3326412" y="4363566"/>
            <a:ext cx="545666" cy="96750"/>
          </a:xfrm>
          <a:prstGeom prst="roundRect">
            <a:avLst>
              <a:gd name="adj" fmla="val 8594"/>
            </a:avLst>
          </a:prstGeom>
          <a:solidFill>
            <a:srgbClr val="FFFFFF">
              <a:shade val="85000"/>
            </a:srgbClr>
          </a:solidFill>
          <a:ln>
            <a:noFill/>
          </a:ln>
          <a:effectLst/>
        </p:spPr>
      </p:pic>
      <p:pic>
        <p:nvPicPr>
          <p:cNvPr id="536" name="Picture 17" descr="E:\06 方案资料\合作方图标\2013.10.10矢量文件正式稿\金证股份.jpg"/>
          <p:cNvPicPr>
            <a:picLocks noChangeAspect="1" noChangeArrowheads="1"/>
          </p:cNvPicPr>
          <p:nvPr/>
        </p:nvPicPr>
        <p:blipFill>
          <a:blip r:embed="rId7" cstate="print"/>
          <a:srcRect/>
          <a:stretch>
            <a:fillRect/>
          </a:stretch>
        </p:blipFill>
        <p:spPr bwMode="auto">
          <a:xfrm>
            <a:off x="7246104" y="3663338"/>
            <a:ext cx="551466" cy="133641"/>
          </a:xfrm>
          <a:prstGeom prst="roundRect">
            <a:avLst>
              <a:gd name="adj" fmla="val 8594"/>
            </a:avLst>
          </a:prstGeom>
          <a:solidFill>
            <a:srgbClr val="FFFFFF">
              <a:shade val="85000"/>
            </a:srgbClr>
          </a:solidFill>
          <a:ln>
            <a:noFill/>
          </a:ln>
          <a:effectLst/>
        </p:spPr>
      </p:pic>
      <p:pic>
        <p:nvPicPr>
          <p:cNvPr id="537" name="Picture 4"/>
          <p:cNvPicPr>
            <a:picLocks noChangeAspect="1" noChangeArrowheads="1"/>
          </p:cNvPicPr>
          <p:nvPr/>
        </p:nvPicPr>
        <p:blipFill>
          <a:blip r:embed="rId8" cstate="print"/>
          <a:srcRect/>
          <a:stretch>
            <a:fillRect/>
          </a:stretch>
        </p:blipFill>
        <p:spPr bwMode="auto">
          <a:xfrm>
            <a:off x="1942759" y="4356521"/>
            <a:ext cx="632164" cy="133641"/>
          </a:xfrm>
          <a:prstGeom prst="roundRect">
            <a:avLst>
              <a:gd name="adj" fmla="val 8594"/>
            </a:avLst>
          </a:prstGeom>
          <a:solidFill>
            <a:srgbClr val="FFFFFF">
              <a:shade val="85000"/>
            </a:srgbClr>
          </a:solidFill>
          <a:ln>
            <a:noFill/>
          </a:ln>
          <a:effectLst/>
        </p:spPr>
      </p:pic>
      <p:pic>
        <p:nvPicPr>
          <p:cNvPr id="538" name="Picture 15"/>
          <p:cNvPicPr>
            <a:picLocks noChangeAspect="1" noChangeArrowheads="1"/>
          </p:cNvPicPr>
          <p:nvPr/>
        </p:nvPicPr>
        <p:blipFill>
          <a:blip r:embed="rId9" cstate="print"/>
          <a:srcRect/>
          <a:stretch>
            <a:fillRect/>
          </a:stretch>
        </p:blipFill>
        <p:spPr bwMode="auto">
          <a:xfrm>
            <a:off x="5953946" y="3908214"/>
            <a:ext cx="509938" cy="133641"/>
          </a:xfrm>
          <a:prstGeom prst="roundRect">
            <a:avLst>
              <a:gd name="adj" fmla="val 8594"/>
            </a:avLst>
          </a:prstGeom>
          <a:solidFill>
            <a:srgbClr val="FFFFFF">
              <a:shade val="85000"/>
            </a:srgbClr>
          </a:solidFill>
          <a:ln>
            <a:noFill/>
          </a:ln>
          <a:effectLst/>
        </p:spPr>
      </p:pic>
      <p:pic>
        <p:nvPicPr>
          <p:cNvPr id="539" name="Picture 18"/>
          <p:cNvPicPr>
            <a:picLocks noChangeAspect="1" noChangeArrowheads="1"/>
          </p:cNvPicPr>
          <p:nvPr/>
        </p:nvPicPr>
        <p:blipFill>
          <a:blip r:embed="rId10" cstate="print"/>
          <a:srcRect/>
          <a:stretch>
            <a:fillRect/>
          </a:stretch>
        </p:blipFill>
        <p:spPr bwMode="auto">
          <a:xfrm>
            <a:off x="631950" y="3429813"/>
            <a:ext cx="584896" cy="152173"/>
          </a:xfrm>
          <a:prstGeom prst="roundRect">
            <a:avLst>
              <a:gd name="adj" fmla="val 8594"/>
            </a:avLst>
          </a:prstGeom>
          <a:solidFill>
            <a:srgbClr val="FFFFFF">
              <a:shade val="85000"/>
            </a:srgbClr>
          </a:solidFill>
          <a:ln>
            <a:noFill/>
          </a:ln>
          <a:effectLst/>
        </p:spPr>
      </p:pic>
      <p:pic>
        <p:nvPicPr>
          <p:cNvPr id="540" name="Picture 10"/>
          <p:cNvPicPr>
            <a:picLocks noChangeAspect="1" noChangeArrowheads="1"/>
          </p:cNvPicPr>
          <p:nvPr/>
        </p:nvPicPr>
        <p:blipFill>
          <a:blip r:embed="rId11" cstate="print"/>
          <a:srcRect/>
          <a:stretch>
            <a:fillRect/>
          </a:stretch>
        </p:blipFill>
        <p:spPr bwMode="auto">
          <a:xfrm>
            <a:off x="1356922" y="3429423"/>
            <a:ext cx="424784" cy="155608"/>
          </a:xfrm>
          <a:prstGeom prst="roundRect">
            <a:avLst>
              <a:gd name="adj" fmla="val 8594"/>
            </a:avLst>
          </a:prstGeom>
          <a:solidFill>
            <a:srgbClr val="FFFFFF">
              <a:shade val="85000"/>
            </a:srgbClr>
          </a:solidFill>
          <a:ln>
            <a:noFill/>
          </a:ln>
          <a:effectLst/>
        </p:spPr>
      </p:pic>
      <p:pic>
        <p:nvPicPr>
          <p:cNvPr id="541" name="Picture 14" descr="E:\06 方案资料\合作方图标\2013.10.10矢量文件正式稿\用友英文标识.jpg"/>
          <p:cNvPicPr>
            <a:picLocks noChangeAspect="1" noChangeArrowheads="1"/>
          </p:cNvPicPr>
          <p:nvPr/>
        </p:nvPicPr>
        <p:blipFill>
          <a:blip r:embed="rId12" cstate="print"/>
          <a:srcRect l="12331" t="33829" r="12379" b="36739"/>
          <a:stretch>
            <a:fillRect/>
          </a:stretch>
        </p:blipFill>
        <p:spPr bwMode="auto">
          <a:xfrm>
            <a:off x="5260335" y="3434123"/>
            <a:ext cx="578196" cy="137016"/>
          </a:xfrm>
          <a:prstGeom prst="roundRect">
            <a:avLst>
              <a:gd name="adj" fmla="val 8594"/>
            </a:avLst>
          </a:prstGeom>
          <a:solidFill>
            <a:srgbClr val="FFFFFF">
              <a:shade val="85000"/>
            </a:srgbClr>
          </a:solidFill>
          <a:ln>
            <a:noFill/>
          </a:ln>
          <a:effectLst/>
        </p:spPr>
      </p:pic>
      <p:pic>
        <p:nvPicPr>
          <p:cNvPr id="542" name="Picture 7"/>
          <p:cNvPicPr>
            <a:picLocks noChangeAspect="1" noChangeArrowheads="1"/>
          </p:cNvPicPr>
          <p:nvPr/>
        </p:nvPicPr>
        <p:blipFill>
          <a:blip r:embed="rId13" cstate="print"/>
          <a:srcRect/>
          <a:stretch>
            <a:fillRect/>
          </a:stretch>
        </p:blipFill>
        <p:spPr bwMode="auto">
          <a:xfrm>
            <a:off x="7313290" y="3201447"/>
            <a:ext cx="491800" cy="163562"/>
          </a:xfrm>
          <a:prstGeom prst="roundRect">
            <a:avLst>
              <a:gd name="adj" fmla="val 8594"/>
            </a:avLst>
          </a:prstGeom>
          <a:solidFill>
            <a:srgbClr val="FFFFFF">
              <a:shade val="85000"/>
            </a:srgbClr>
          </a:solidFill>
          <a:ln>
            <a:noFill/>
          </a:ln>
          <a:effectLst/>
        </p:spPr>
      </p:pic>
      <p:pic>
        <p:nvPicPr>
          <p:cNvPr id="546" name="Picture 4" descr="E:\06 方案资料\合作方图标\2013.10.10矢量文件正式稿\Bosch_SL-ch_4C.jpg"/>
          <p:cNvPicPr>
            <a:picLocks noChangeAspect="1" noChangeArrowheads="1"/>
          </p:cNvPicPr>
          <p:nvPr/>
        </p:nvPicPr>
        <p:blipFill>
          <a:blip r:embed="rId14" cstate="print"/>
          <a:srcRect/>
          <a:stretch>
            <a:fillRect/>
          </a:stretch>
        </p:blipFill>
        <p:spPr bwMode="auto">
          <a:xfrm>
            <a:off x="5337571" y="2745366"/>
            <a:ext cx="427158" cy="133641"/>
          </a:xfrm>
          <a:prstGeom prst="rect">
            <a:avLst/>
          </a:prstGeom>
          <a:solidFill>
            <a:schemeClr val="bg1"/>
          </a:solidFill>
          <a:ln w="12700">
            <a:noFill/>
            <a:miter lim="800000"/>
            <a:headEnd/>
            <a:tailEnd/>
          </a:ln>
        </p:spPr>
      </p:pic>
      <p:pic>
        <p:nvPicPr>
          <p:cNvPr id="547" name="Picture 4" descr="\\BCHIEF-ZHAOLEI\Bchief-02\华为\2013\11月\打造城市的智慧信息管道系统胶片美化-姚建奎\客户资料\1114\logo\矢量\PNG\泛微　weaver_logo_new2012-01.png"/>
          <p:cNvPicPr>
            <a:picLocks noChangeAspect="1" noChangeArrowheads="1"/>
          </p:cNvPicPr>
          <p:nvPr/>
        </p:nvPicPr>
        <p:blipFill>
          <a:blip r:embed="rId15" cstate="print"/>
          <a:srcRect/>
          <a:stretch>
            <a:fillRect/>
          </a:stretch>
        </p:blipFill>
        <p:spPr bwMode="auto">
          <a:xfrm>
            <a:off x="7319132" y="2713011"/>
            <a:ext cx="444881" cy="186949"/>
          </a:xfrm>
          <a:prstGeom prst="rect">
            <a:avLst/>
          </a:prstGeom>
          <a:noFill/>
          <a:ln w="9525">
            <a:noFill/>
            <a:miter lim="800000"/>
            <a:headEnd/>
            <a:tailEnd/>
          </a:ln>
        </p:spPr>
      </p:pic>
      <p:grpSp>
        <p:nvGrpSpPr>
          <p:cNvPr id="763" name="组合 284"/>
          <p:cNvGrpSpPr>
            <a:grpSpLocks/>
          </p:cNvGrpSpPr>
          <p:nvPr/>
        </p:nvGrpSpPr>
        <p:grpSpPr bwMode="auto">
          <a:xfrm>
            <a:off x="5892589" y="3669099"/>
            <a:ext cx="641294" cy="118595"/>
            <a:chOff x="6249769" y="3479460"/>
            <a:chExt cx="723648" cy="183410"/>
          </a:xfrm>
        </p:grpSpPr>
        <p:sp>
          <p:nvSpPr>
            <p:cNvPr id="549" name="矩形 97"/>
            <p:cNvSpPr/>
            <p:nvPr/>
          </p:nvSpPr>
          <p:spPr>
            <a:xfrm>
              <a:off x="6249769" y="3479460"/>
              <a:ext cx="723648" cy="183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550" name="Picture 12" descr="\\BCHIEF-ZHAOLEI\Bchief-02\华为\2013\11月\打造城市的智慧信息管道系统胶片美化-姚建奎\客户资料\1114\logo\矢量\PNG\京华　VI基本元素 - logo简称-01.png"/>
            <p:cNvPicPr>
              <a:picLocks noChangeAspect="1" noChangeArrowheads="1"/>
            </p:cNvPicPr>
            <p:nvPr/>
          </p:nvPicPr>
          <p:blipFill>
            <a:blip r:embed="rId16" cstate="print"/>
            <a:srcRect l="19077" t="46101" r="24477" b="43217"/>
            <a:stretch>
              <a:fillRect/>
            </a:stretch>
          </p:blipFill>
          <p:spPr bwMode="auto">
            <a:xfrm>
              <a:off x="6329854" y="3494218"/>
              <a:ext cx="582547" cy="155887"/>
            </a:xfrm>
            <a:prstGeom prst="rect">
              <a:avLst/>
            </a:prstGeom>
            <a:noFill/>
            <a:ln w="9525">
              <a:noFill/>
              <a:miter lim="800000"/>
              <a:headEnd/>
              <a:tailEnd/>
            </a:ln>
          </p:spPr>
        </p:pic>
      </p:grpSp>
      <p:pic>
        <p:nvPicPr>
          <p:cNvPr id="551" name="Picture 7"/>
          <p:cNvPicPr>
            <a:picLocks noChangeAspect="1" noChangeArrowheads="1"/>
          </p:cNvPicPr>
          <p:nvPr/>
        </p:nvPicPr>
        <p:blipFill>
          <a:blip r:embed="rId17" cstate="print"/>
          <a:srcRect/>
          <a:stretch>
            <a:fillRect/>
          </a:stretch>
        </p:blipFill>
        <p:spPr bwMode="auto">
          <a:xfrm>
            <a:off x="3279361" y="2768426"/>
            <a:ext cx="578158" cy="98491"/>
          </a:xfrm>
          <a:prstGeom prst="roundRect">
            <a:avLst>
              <a:gd name="adj" fmla="val 8594"/>
            </a:avLst>
          </a:prstGeom>
          <a:solidFill>
            <a:srgbClr val="FFFFFF">
              <a:shade val="85000"/>
            </a:srgbClr>
          </a:solidFill>
          <a:ln>
            <a:noFill/>
          </a:ln>
          <a:effectLst/>
        </p:spPr>
      </p:pic>
      <p:pic>
        <p:nvPicPr>
          <p:cNvPr id="552" name="Picture 7" descr="E:\Logo warehouse\partners\500px\500px-Intel-logo_svg.png"/>
          <p:cNvPicPr>
            <a:picLocks noChangeArrowheads="1"/>
          </p:cNvPicPr>
          <p:nvPr/>
        </p:nvPicPr>
        <p:blipFill>
          <a:blip r:embed="rId18" cstate="print"/>
          <a:srcRect/>
          <a:stretch>
            <a:fillRect/>
          </a:stretch>
        </p:blipFill>
        <p:spPr bwMode="auto">
          <a:xfrm>
            <a:off x="6748985" y="2750393"/>
            <a:ext cx="238791" cy="127814"/>
          </a:xfrm>
          <a:prstGeom prst="rect">
            <a:avLst/>
          </a:prstGeom>
          <a:noFill/>
          <a:ln w="9525">
            <a:noFill/>
            <a:miter lim="800000"/>
            <a:headEnd/>
            <a:tailEnd/>
          </a:ln>
        </p:spPr>
      </p:pic>
      <p:grpSp>
        <p:nvGrpSpPr>
          <p:cNvPr id="764" name="组合 114"/>
          <p:cNvGrpSpPr>
            <a:grpSpLocks/>
          </p:cNvGrpSpPr>
          <p:nvPr/>
        </p:nvGrpSpPr>
        <p:grpSpPr bwMode="auto">
          <a:xfrm>
            <a:off x="3320101" y="2979495"/>
            <a:ext cx="508057" cy="134701"/>
            <a:chOff x="4430477" y="2737936"/>
            <a:chExt cx="363953" cy="114771"/>
          </a:xfrm>
        </p:grpSpPr>
        <p:sp>
          <p:nvSpPr>
            <p:cNvPr id="554" name="矩形 553"/>
            <p:cNvSpPr/>
            <p:nvPr/>
          </p:nvSpPr>
          <p:spPr>
            <a:xfrm>
              <a:off x="4430477" y="2737936"/>
              <a:ext cx="363953" cy="1147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558" name="Picture 36" descr="F:\大大欣\任务\11月\HCC胶片版\胶片\png\p7\0_0021_55.png"/>
            <p:cNvPicPr>
              <a:picLocks noChangeAspect="1" noChangeArrowheads="1"/>
            </p:cNvPicPr>
            <p:nvPr/>
          </p:nvPicPr>
          <p:blipFill>
            <a:blip r:embed="rId19" cstate="print"/>
            <a:srcRect/>
            <a:stretch>
              <a:fillRect/>
            </a:stretch>
          </p:blipFill>
          <p:spPr bwMode="auto">
            <a:xfrm>
              <a:off x="4508854" y="2754090"/>
              <a:ext cx="216728" cy="85641"/>
            </a:xfrm>
            <a:prstGeom prst="rect">
              <a:avLst/>
            </a:prstGeom>
            <a:noFill/>
            <a:ln w="9525">
              <a:noFill/>
              <a:miter lim="800000"/>
              <a:headEnd/>
              <a:tailEnd/>
            </a:ln>
          </p:spPr>
        </p:pic>
      </p:grpSp>
      <p:pic>
        <p:nvPicPr>
          <p:cNvPr id="560" name="Picture 12" descr="F:\大大欣\任务\11月\HCC胶片版\胶片\png\p7\0_0035_-----173.png"/>
          <p:cNvPicPr>
            <a:picLocks noChangeArrowheads="1"/>
          </p:cNvPicPr>
          <p:nvPr/>
        </p:nvPicPr>
        <p:blipFill>
          <a:blip r:embed="rId20" cstate="print"/>
          <a:srcRect/>
          <a:stretch>
            <a:fillRect/>
          </a:stretch>
        </p:blipFill>
        <p:spPr bwMode="auto">
          <a:xfrm>
            <a:off x="4662556" y="2762127"/>
            <a:ext cx="431108" cy="133354"/>
          </a:xfrm>
          <a:prstGeom prst="rect">
            <a:avLst/>
          </a:prstGeom>
          <a:noFill/>
          <a:ln w="9525">
            <a:noFill/>
            <a:miter lim="800000"/>
            <a:headEnd/>
            <a:tailEnd/>
          </a:ln>
        </p:spPr>
      </p:pic>
      <p:pic>
        <p:nvPicPr>
          <p:cNvPr id="563" name="Picture 17" descr="F:\大大欣\任务\11月\HCC胶片版\胶片\png\p7\0_0002_-----195.png"/>
          <p:cNvPicPr>
            <a:picLocks noChangeAspect="1" noChangeArrowheads="1"/>
          </p:cNvPicPr>
          <p:nvPr/>
        </p:nvPicPr>
        <p:blipFill>
          <a:blip r:embed="rId21" cstate="print"/>
          <a:srcRect/>
          <a:stretch>
            <a:fillRect/>
          </a:stretch>
        </p:blipFill>
        <p:spPr bwMode="auto">
          <a:xfrm>
            <a:off x="4626510" y="3023863"/>
            <a:ext cx="572624" cy="44670"/>
          </a:xfrm>
          <a:prstGeom prst="rect">
            <a:avLst/>
          </a:prstGeom>
          <a:noFill/>
          <a:ln w="9525">
            <a:noFill/>
            <a:miter lim="800000"/>
            <a:headEnd/>
            <a:tailEnd/>
          </a:ln>
        </p:spPr>
      </p:pic>
      <p:grpSp>
        <p:nvGrpSpPr>
          <p:cNvPr id="766" name="组合 562"/>
          <p:cNvGrpSpPr>
            <a:grpSpLocks/>
          </p:cNvGrpSpPr>
          <p:nvPr/>
        </p:nvGrpSpPr>
        <p:grpSpPr bwMode="auto">
          <a:xfrm>
            <a:off x="3330349" y="3206423"/>
            <a:ext cx="559302" cy="147878"/>
            <a:chOff x="7364955" y="1791084"/>
            <a:chExt cx="572618" cy="179814"/>
          </a:xfrm>
        </p:grpSpPr>
        <p:sp>
          <p:nvSpPr>
            <p:cNvPr id="571" name="矩形 570"/>
            <p:cNvSpPr/>
            <p:nvPr/>
          </p:nvSpPr>
          <p:spPr>
            <a:xfrm>
              <a:off x="7364955" y="1791084"/>
              <a:ext cx="572618" cy="1798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575" name="Picture 8"/>
            <p:cNvPicPr>
              <a:picLocks noChangeAspect="1" noChangeArrowheads="1"/>
            </p:cNvPicPr>
            <p:nvPr/>
          </p:nvPicPr>
          <p:blipFill>
            <a:blip r:embed="rId22" cstate="print"/>
            <a:srcRect/>
            <a:stretch>
              <a:fillRect/>
            </a:stretch>
          </p:blipFill>
          <p:spPr bwMode="auto">
            <a:xfrm>
              <a:off x="7460838" y="1796976"/>
              <a:ext cx="303686" cy="156707"/>
            </a:xfrm>
            <a:prstGeom prst="rect">
              <a:avLst/>
            </a:prstGeom>
            <a:noFill/>
            <a:ln w="9525">
              <a:noFill/>
              <a:miter lim="800000"/>
              <a:headEnd/>
              <a:tailEnd/>
            </a:ln>
          </p:spPr>
        </p:pic>
      </p:grpSp>
      <p:grpSp>
        <p:nvGrpSpPr>
          <p:cNvPr id="767" name="组合 564"/>
          <p:cNvGrpSpPr>
            <a:grpSpLocks/>
          </p:cNvGrpSpPr>
          <p:nvPr/>
        </p:nvGrpSpPr>
        <p:grpSpPr bwMode="auto">
          <a:xfrm>
            <a:off x="5236656" y="3207889"/>
            <a:ext cx="625189" cy="152271"/>
            <a:chOff x="7319981" y="2188100"/>
            <a:chExt cx="614472" cy="185155"/>
          </a:xfrm>
        </p:grpSpPr>
        <p:sp>
          <p:nvSpPr>
            <p:cNvPr id="587" name="矩形 586"/>
            <p:cNvSpPr/>
            <p:nvPr/>
          </p:nvSpPr>
          <p:spPr>
            <a:xfrm>
              <a:off x="7319981" y="2188100"/>
              <a:ext cx="614472" cy="185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590" name="Picture 2"/>
            <p:cNvPicPr>
              <a:picLocks noChangeAspect="1" noChangeArrowheads="1"/>
            </p:cNvPicPr>
            <p:nvPr/>
          </p:nvPicPr>
          <p:blipFill>
            <a:blip r:embed="rId23" cstate="print"/>
            <a:srcRect/>
            <a:stretch>
              <a:fillRect/>
            </a:stretch>
          </p:blipFill>
          <p:spPr bwMode="auto">
            <a:xfrm>
              <a:off x="7406931" y="2202981"/>
              <a:ext cx="423145" cy="150903"/>
            </a:xfrm>
            <a:prstGeom prst="rect">
              <a:avLst/>
            </a:prstGeom>
            <a:noFill/>
            <a:ln w="9525">
              <a:noFill/>
              <a:miter lim="800000"/>
              <a:headEnd/>
              <a:tailEnd/>
            </a:ln>
          </p:spPr>
        </p:pic>
      </p:grpSp>
      <p:pic>
        <p:nvPicPr>
          <p:cNvPr id="593" name="Picture 29" descr="F:\大大欣\任务\11月\HCC胶片版\胶片\png\p7\0_0014_-----183.png"/>
          <p:cNvPicPr>
            <a:picLocks noChangeAspect="1" noChangeArrowheads="1"/>
          </p:cNvPicPr>
          <p:nvPr/>
        </p:nvPicPr>
        <p:blipFill>
          <a:blip r:embed="rId24" cstate="print"/>
          <a:srcRect/>
          <a:stretch>
            <a:fillRect/>
          </a:stretch>
        </p:blipFill>
        <p:spPr bwMode="auto">
          <a:xfrm>
            <a:off x="2655010" y="3905866"/>
            <a:ext cx="509723" cy="89309"/>
          </a:xfrm>
          <a:prstGeom prst="rect">
            <a:avLst/>
          </a:prstGeom>
          <a:noFill/>
          <a:ln w="9525">
            <a:noFill/>
            <a:miter lim="800000"/>
            <a:headEnd/>
            <a:tailEnd/>
          </a:ln>
        </p:spPr>
      </p:pic>
      <p:grpSp>
        <p:nvGrpSpPr>
          <p:cNvPr id="779" name="组合 565"/>
          <p:cNvGrpSpPr>
            <a:grpSpLocks/>
          </p:cNvGrpSpPr>
          <p:nvPr/>
        </p:nvGrpSpPr>
        <p:grpSpPr bwMode="auto">
          <a:xfrm>
            <a:off x="7943856" y="3459726"/>
            <a:ext cx="553446" cy="140558"/>
            <a:chOff x="7388776" y="2380526"/>
            <a:chExt cx="543958" cy="170914"/>
          </a:xfrm>
        </p:grpSpPr>
        <p:sp>
          <p:nvSpPr>
            <p:cNvPr id="624" name="矩形 623"/>
            <p:cNvSpPr/>
            <p:nvPr/>
          </p:nvSpPr>
          <p:spPr>
            <a:xfrm>
              <a:off x="7388776" y="2380526"/>
              <a:ext cx="543958" cy="1709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625" name="Picture 17"/>
            <p:cNvPicPr>
              <a:picLocks noChangeAspect="1" noChangeArrowheads="1"/>
            </p:cNvPicPr>
            <p:nvPr/>
          </p:nvPicPr>
          <p:blipFill>
            <a:blip r:embed="rId25" cstate="print"/>
            <a:srcRect/>
            <a:stretch>
              <a:fillRect/>
            </a:stretch>
          </p:blipFill>
          <p:spPr bwMode="auto">
            <a:xfrm>
              <a:off x="7437560" y="2394689"/>
              <a:ext cx="436670" cy="96387"/>
            </a:xfrm>
            <a:prstGeom prst="rect">
              <a:avLst/>
            </a:prstGeom>
            <a:noFill/>
            <a:ln w="9525">
              <a:noFill/>
              <a:miter lim="800000"/>
              <a:headEnd/>
              <a:tailEnd/>
            </a:ln>
          </p:spPr>
        </p:pic>
      </p:grpSp>
      <p:pic>
        <p:nvPicPr>
          <p:cNvPr id="626" name="Picture 2"/>
          <p:cNvPicPr>
            <a:picLocks noChangeAspect="1" noChangeArrowheads="1"/>
          </p:cNvPicPr>
          <p:nvPr/>
        </p:nvPicPr>
        <p:blipFill>
          <a:blip r:embed="rId26" cstate="print">
            <a:clrChange>
              <a:clrFrom>
                <a:srgbClr val="FFFFFF"/>
              </a:clrFrom>
              <a:clrTo>
                <a:srgbClr val="FFFFFF">
                  <a:alpha val="0"/>
                </a:srgbClr>
              </a:clrTo>
            </a:clrChange>
          </a:blip>
          <a:srcRect/>
          <a:stretch>
            <a:fillRect/>
          </a:stretch>
        </p:blipFill>
        <p:spPr bwMode="auto">
          <a:xfrm>
            <a:off x="7341179" y="3904639"/>
            <a:ext cx="440187" cy="123658"/>
          </a:xfrm>
          <a:prstGeom prst="rect">
            <a:avLst/>
          </a:prstGeom>
          <a:noFill/>
          <a:ln w="9525">
            <a:noFill/>
            <a:miter lim="800000"/>
            <a:headEnd/>
            <a:tailEnd/>
          </a:ln>
        </p:spPr>
      </p:pic>
      <p:grpSp>
        <p:nvGrpSpPr>
          <p:cNvPr id="780" name="组合 146"/>
          <p:cNvGrpSpPr>
            <a:grpSpLocks/>
          </p:cNvGrpSpPr>
          <p:nvPr/>
        </p:nvGrpSpPr>
        <p:grpSpPr bwMode="auto">
          <a:xfrm>
            <a:off x="7921898" y="3196183"/>
            <a:ext cx="584193" cy="140558"/>
            <a:chOff x="5076304" y="3476033"/>
            <a:chExt cx="426762" cy="100481"/>
          </a:xfrm>
        </p:grpSpPr>
        <p:sp>
          <p:nvSpPr>
            <p:cNvPr id="630" name="矩形 629"/>
            <p:cNvSpPr/>
            <p:nvPr/>
          </p:nvSpPr>
          <p:spPr>
            <a:xfrm>
              <a:off x="5076304" y="3476033"/>
              <a:ext cx="426762" cy="1004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631" name="Picture 7"/>
            <p:cNvPicPr>
              <a:picLocks noChangeAspect="1" noChangeArrowheads="1"/>
            </p:cNvPicPr>
            <p:nvPr/>
          </p:nvPicPr>
          <p:blipFill>
            <a:blip r:embed="rId27" cstate="print"/>
            <a:srcRect/>
            <a:stretch>
              <a:fillRect/>
            </a:stretch>
          </p:blipFill>
          <p:spPr bwMode="auto">
            <a:xfrm>
              <a:off x="5093277" y="3497061"/>
              <a:ext cx="367905" cy="57368"/>
            </a:xfrm>
            <a:prstGeom prst="rect">
              <a:avLst/>
            </a:prstGeom>
            <a:noFill/>
            <a:ln w="9525">
              <a:noFill/>
              <a:miter lim="800000"/>
              <a:headEnd/>
              <a:tailEnd/>
            </a:ln>
          </p:spPr>
        </p:pic>
      </p:grpSp>
      <p:pic>
        <p:nvPicPr>
          <p:cNvPr id="641" name="Picture 22"/>
          <p:cNvPicPr>
            <a:picLocks noChangeAspect="1" noChangeArrowheads="1"/>
          </p:cNvPicPr>
          <p:nvPr/>
        </p:nvPicPr>
        <p:blipFill>
          <a:blip r:embed="rId28" cstate="print"/>
          <a:srcRect/>
          <a:stretch>
            <a:fillRect/>
          </a:stretch>
        </p:blipFill>
        <p:spPr bwMode="auto">
          <a:xfrm>
            <a:off x="1413812" y="3213113"/>
            <a:ext cx="371564" cy="112699"/>
          </a:xfrm>
          <a:prstGeom prst="rect">
            <a:avLst/>
          </a:prstGeom>
          <a:noFill/>
          <a:ln w="9525">
            <a:noFill/>
            <a:miter lim="800000"/>
            <a:headEnd/>
            <a:tailEnd/>
          </a:ln>
        </p:spPr>
      </p:pic>
      <p:pic>
        <p:nvPicPr>
          <p:cNvPr id="643" name="Picture 9"/>
          <p:cNvPicPr>
            <a:picLocks noChangeAspect="1" noChangeArrowheads="1"/>
          </p:cNvPicPr>
          <p:nvPr/>
        </p:nvPicPr>
        <p:blipFill>
          <a:blip r:embed="rId29" cstate="print"/>
          <a:srcRect/>
          <a:stretch>
            <a:fillRect/>
          </a:stretch>
        </p:blipFill>
        <p:spPr bwMode="auto">
          <a:xfrm>
            <a:off x="7305265" y="2982376"/>
            <a:ext cx="467998" cy="143487"/>
          </a:xfrm>
          <a:prstGeom prst="rect">
            <a:avLst/>
          </a:prstGeom>
          <a:noFill/>
          <a:ln w="9525">
            <a:noFill/>
            <a:miter lim="800000"/>
            <a:headEnd/>
            <a:tailEnd/>
          </a:ln>
        </p:spPr>
      </p:pic>
      <p:pic>
        <p:nvPicPr>
          <p:cNvPr id="644" name="Picture 24"/>
          <p:cNvPicPr>
            <a:picLocks noChangeAspect="1" noChangeArrowheads="1"/>
          </p:cNvPicPr>
          <p:nvPr/>
        </p:nvPicPr>
        <p:blipFill>
          <a:blip r:embed="rId30" cstate="print"/>
          <a:srcRect/>
          <a:stretch>
            <a:fillRect/>
          </a:stretch>
        </p:blipFill>
        <p:spPr bwMode="auto">
          <a:xfrm>
            <a:off x="4629168" y="3910458"/>
            <a:ext cx="544418" cy="99600"/>
          </a:xfrm>
          <a:prstGeom prst="rect">
            <a:avLst/>
          </a:prstGeom>
          <a:noFill/>
          <a:ln w="9525">
            <a:noFill/>
            <a:miter lim="800000"/>
            <a:headEnd/>
            <a:tailEnd/>
          </a:ln>
        </p:spPr>
      </p:pic>
      <p:grpSp>
        <p:nvGrpSpPr>
          <p:cNvPr id="782" name="组合 164"/>
          <p:cNvGrpSpPr>
            <a:grpSpLocks/>
          </p:cNvGrpSpPr>
          <p:nvPr/>
        </p:nvGrpSpPr>
        <p:grpSpPr bwMode="auto">
          <a:xfrm>
            <a:off x="7265958" y="3467053"/>
            <a:ext cx="568087" cy="95168"/>
            <a:chOff x="2313748" y="2747226"/>
            <a:chExt cx="526267" cy="112281"/>
          </a:xfrm>
        </p:grpSpPr>
        <p:sp>
          <p:nvSpPr>
            <p:cNvPr id="647" name="矩形 646"/>
            <p:cNvSpPr/>
            <p:nvPr/>
          </p:nvSpPr>
          <p:spPr>
            <a:xfrm>
              <a:off x="2313748" y="2747226"/>
              <a:ext cx="526267" cy="112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807" name="Picture 30" descr="F:\大大欣\任务\11月\HCC胶片版\胶片\png\p7\0_0015_-----182.png"/>
            <p:cNvPicPr>
              <a:picLocks noChangeArrowheads="1"/>
            </p:cNvPicPr>
            <p:nvPr/>
          </p:nvPicPr>
          <p:blipFill>
            <a:blip r:embed="rId31" cstate="print"/>
            <a:srcRect/>
            <a:stretch>
              <a:fillRect/>
            </a:stretch>
          </p:blipFill>
          <p:spPr bwMode="auto">
            <a:xfrm>
              <a:off x="2329215" y="2773913"/>
              <a:ext cx="490501" cy="69782"/>
            </a:xfrm>
            <a:prstGeom prst="rect">
              <a:avLst/>
            </a:prstGeom>
            <a:noFill/>
            <a:ln w="9525">
              <a:noFill/>
              <a:miter lim="800000"/>
              <a:headEnd/>
              <a:tailEnd/>
            </a:ln>
          </p:spPr>
        </p:pic>
      </p:grpSp>
      <p:grpSp>
        <p:nvGrpSpPr>
          <p:cNvPr id="783" name="组合 167"/>
          <p:cNvGrpSpPr>
            <a:grpSpLocks/>
          </p:cNvGrpSpPr>
          <p:nvPr/>
        </p:nvGrpSpPr>
        <p:grpSpPr bwMode="auto">
          <a:xfrm>
            <a:off x="3918932" y="3231326"/>
            <a:ext cx="642759" cy="98098"/>
            <a:chOff x="3820357" y="2743398"/>
            <a:chExt cx="590482" cy="111494"/>
          </a:xfrm>
        </p:grpSpPr>
        <p:sp>
          <p:nvSpPr>
            <p:cNvPr id="809" name="矩形 808"/>
            <p:cNvSpPr/>
            <p:nvPr/>
          </p:nvSpPr>
          <p:spPr>
            <a:xfrm>
              <a:off x="3820357" y="2743398"/>
              <a:ext cx="590482" cy="1114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810" name="Picture 22" descr="F:\大大欣\任务\11月\HCC胶片版\胶片\png\p7\0_0007_-----189.png"/>
            <p:cNvPicPr>
              <a:picLocks noChangeAspect="1" noChangeArrowheads="1"/>
            </p:cNvPicPr>
            <p:nvPr/>
          </p:nvPicPr>
          <p:blipFill>
            <a:blip r:embed="rId32" cstate="print"/>
            <a:srcRect/>
            <a:stretch>
              <a:fillRect/>
            </a:stretch>
          </p:blipFill>
          <p:spPr bwMode="auto">
            <a:xfrm>
              <a:off x="3859594" y="2769108"/>
              <a:ext cx="518937" cy="75640"/>
            </a:xfrm>
            <a:prstGeom prst="rect">
              <a:avLst/>
            </a:prstGeom>
            <a:noFill/>
            <a:ln w="9525">
              <a:noFill/>
              <a:miter lim="800000"/>
              <a:headEnd/>
              <a:tailEnd/>
            </a:ln>
          </p:spPr>
        </p:pic>
      </p:grpSp>
      <p:grpSp>
        <p:nvGrpSpPr>
          <p:cNvPr id="795" name="组合 170"/>
          <p:cNvGrpSpPr>
            <a:grpSpLocks/>
          </p:cNvGrpSpPr>
          <p:nvPr/>
        </p:nvGrpSpPr>
        <p:grpSpPr bwMode="auto">
          <a:xfrm>
            <a:off x="2650986" y="3011700"/>
            <a:ext cx="546125" cy="89313"/>
            <a:chOff x="3596246" y="3232349"/>
            <a:chExt cx="532618" cy="111992"/>
          </a:xfrm>
        </p:grpSpPr>
        <p:sp>
          <p:nvSpPr>
            <p:cNvPr id="812" name="矩形 811"/>
            <p:cNvSpPr/>
            <p:nvPr/>
          </p:nvSpPr>
          <p:spPr>
            <a:xfrm>
              <a:off x="3596246" y="3232349"/>
              <a:ext cx="532618" cy="111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813" name="Picture 28" descr="F:\大大欣\任务\11月\HCC胶片版\胶片\png\p7\0_0013_-----184.png"/>
            <p:cNvPicPr>
              <a:picLocks noChangeArrowheads="1"/>
            </p:cNvPicPr>
            <p:nvPr/>
          </p:nvPicPr>
          <p:blipFill>
            <a:blip r:embed="rId33" cstate="print"/>
            <a:srcRect/>
            <a:stretch>
              <a:fillRect/>
            </a:stretch>
          </p:blipFill>
          <p:spPr bwMode="auto">
            <a:xfrm>
              <a:off x="3631973" y="3234764"/>
              <a:ext cx="463657" cy="93439"/>
            </a:xfrm>
            <a:prstGeom prst="rect">
              <a:avLst/>
            </a:prstGeom>
            <a:noFill/>
            <a:ln w="9525">
              <a:noFill/>
              <a:miter lim="800000"/>
              <a:headEnd/>
              <a:tailEnd/>
            </a:ln>
          </p:spPr>
        </p:pic>
      </p:grpSp>
      <p:pic>
        <p:nvPicPr>
          <p:cNvPr id="814" name="Picture 3" descr="\\BCHIEF-ZHAOLEI\Bchief-02\华为\2013\11月\打造城市的智慧信息管道系统胶片美化-姚建奎\图片\1116logo\QQ截图20131116102214.png"/>
          <p:cNvPicPr>
            <a:picLocks noChangeAspect="1" noChangeArrowheads="1"/>
          </p:cNvPicPr>
          <p:nvPr/>
        </p:nvPicPr>
        <p:blipFill>
          <a:blip r:embed="rId34" cstate="print"/>
          <a:srcRect/>
          <a:stretch>
            <a:fillRect/>
          </a:stretch>
        </p:blipFill>
        <p:spPr bwMode="auto">
          <a:xfrm>
            <a:off x="2032389" y="4129306"/>
            <a:ext cx="389117" cy="126423"/>
          </a:xfrm>
          <a:prstGeom prst="rect">
            <a:avLst/>
          </a:prstGeom>
          <a:noFill/>
          <a:ln w="9525">
            <a:noFill/>
            <a:miter lim="800000"/>
            <a:headEnd/>
            <a:tailEnd/>
          </a:ln>
        </p:spPr>
      </p:pic>
      <p:pic>
        <p:nvPicPr>
          <p:cNvPr id="815" name="Picture 4" descr="\\BCHIEF-ZHAOLEI\Bchief-02\华为\2013\11月\打造城市的智慧信息管道系统胶片美化-姚建奎\图片\1116logo\QQ截图20131116102501.png"/>
          <p:cNvPicPr>
            <a:picLocks noChangeAspect="1" noChangeArrowheads="1"/>
          </p:cNvPicPr>
          <p:nvPr/>
        </p:nvPicPr>
        <p:blipFill>
          <a:blip r:embed="rId35" cstate="print"/>
          <a:srcRect/>
          <a:stretch>
            <a:fillRect/>
          </a:stretch>
        </p:blipFill>
        <p:spPr bwMode="auto">
          <a:xfrm>
            <a:off x="1332839" y="3873626"/>
            <a:ext cx="574872" cy="147729"/>
          </a:xfrm>
          <a:prstGeom prst="rect">
            <a:avLst/>
          </a:prstGeom>
          <a:noFill/>
          <a:ln w="9525">
            <a:noFill/>
            <a:miter lim="800000"/>
            <a:headEnd/>
            <a:tailEnd/>
          </a:ln>
        </p:spPr>
      </p:pic>
      <p:pic>
        <p:nvPicPr>
          <p:cNvPr id="816" name="Picture 5" descr="\\BCHIEF-ZHAOLEI\Bchief-02\华为\2013\11月\打造城市的智慧信息管道系统胶片美化-姚建奎\图片\1116logo\QQ截图20131116102724.png"/>
          <p:cNvPicPr>
            <a:picLocks noChangeAspect="1" noChangeArrowheads="1"/>
          </p:cNvPicPr>
          <p:nvPr/>
        </p:nvPicPr>
        <p:blipFill>
          <a:blip r:embed="rId36" cstate="print"/>
          <a:srcRect/>
          <a:stretch>
            <a:fillRect/>
          </a:stretch>
        </p:blipFill>
        <p:spPr bwMode="auto">
          <a:xfrm>
            <a:off x="733469" y="3662114"/>
            <a:ext cx="435650" cy="146433"/>
          </a:xfrm>
          <a:prstGeom prst="rect">
            <a:avLst/>
          </a:prstGeom>
          <a:noFill/>
          <a:ln w="9525">
            <a:noFill/>
            <a:miter lim="800000"/>
            <a:headEnd/>
            <a:tailEnd/>
          </a:ln>
        </p:spPr>
      </p:pic>
      <p:pic>
        <p:nvPicPr>
          <p:cNvPr id="817" name="Picture 6" descr="\\BCHIEF-ZHAOLEI\Bchief-02\华为\2013\11月\打造城市的智慧信息管道系统胶片美化-姚建奎\图片\1116logo\QQ截图20131116102843.png"/>
          <p:cNvPicPr>
            <a:picLocks noChangeAspect="1" noChangeArrowheads="1"/>
          </p:cNvPicPr>
          <p:nvPr/>
        </p:nvPicPr>
        <p:blipFill>
          <a:blip r:embed="rId37" cstate="print"/>
          <a:srcRect/>
          <a:stretch>
            <a:fillRect/>
          </a:stretch>
        </p:blipFill>
        <p:spPr bwMode="auto">
          <a:xfrm>
            <a:off x="3299467" y="3431890"/>
            <a:ext cx="544229" cy="140962"/>
          </a:xfrm>
          <a:prstGeom prst="rect">
            <a:avLst/>
          </a:prstGeom>
          <a:noFill/>
          <a:ln w="9525">
            <a:noFill/>
            <a:miter lim="800000"/>
            <a:headEnd/>
            <a:tailEnd/>
          </a:ln>
        </p:spPr>
      </p:pic>
      <p:pic>
        <p:nvPicPr>
          <p:cNvPr id="818" name="Picture 7" descr="\\BCHIEF-ZHAOLEI\Bchief-02\华为\2013\11月\打造城市的智慧信息管道系统胶片美化-姚建奎\图片\1116logo\QQ截图20131116102944.png"/>
          <p:cNvPicPr>
            <a:picLocks noChangeAspect="1" noChangeArrowheads="1"/>
          </p:cNvPicPr>
          <p:nvPr/>
        </p:nvPicPr>
        <p:blipFill>
          <a:blip r:embed="rId38" cstate="print"/>
          <a:srcRect/>
          <a:stretch>
            <a:fillRect/>
          </a:stretch>
        </p:blipFill>
        <p:spPr bwMode="auto">
          <a:xfrm>
            <a:off x="665396" y="3230311"/>
            <a:ext cx="542842" cy="95560"/>
          </a:xfrm>
          <a:prstGeom prst="rect">
            <a:avLst/>
          </a:prstGeom>
          <a:noFill/>
          <a:ln w="9525">
            <a:noFill/>
            <a:miter lim="800000"/>
            <a:headEnd/>
            <a:tailEnd/>
          </a:ln>
        </p:spPr>
      </p:pic>
      <p:pic>
        <p:nvPicPr>
          <p:cNvPr id="819" name="Picture 9" descr="\\BCHIEF-ZHAOLEI\Bchief-02\华为\2013\11月\打造城市的智慧信息管道系统胶片美化-姚建奎\图片\1116logo\QQ截图20131116103128.png"/>
          <p:cNvPicPr>
            <a:picLocks noChangeAspect="1" noChangeArrowheads="1"/>
          </p:cNvPicPr>
          <p:nvPr/>
        </p:nvPicPr>
        <p:blipFill>
          <a:blip r:embed="rId39" cstate="print"/>
          <a:srcRect/>
          <a:stretch>
            <a:fillRect/>
          </a:stretch>
        </p:blipFill>
        <p:spPr bwMode="auto">
          <a:xfrm>
            <a:off x="5449558" y="2974601"/>
            <a:ext cx="243590" cy="146985"/>
          </a:xfrm>
          <a:prstGeom prst="rect">
            <a:avLst/>
          </a:prstGeom>
          <a:noFill/>
          <a:ln w="9525">
            <a:noFill/>
            <a:miter lim="800000"/>
            <a:headEnd/>
            <a:tailEnd/>
          </a:ln>
        </p:spPr>
      </p:pic>
      <p:pic>
        <p:nvPicPr>
          <p:cNvPr id="820" name="Picture 10" descr="\\BCHIEF-ZHAOLEI\Bchief-02\华为\2013\11月\打造城市的智慧信息管道系统胶片美化-姚建奎\图片\1116logo\QQ截图20131116103255.png"/>
          <p:cNvPicPr>
            <a:picLocks noChangeAspect="1" noChangeArrowheads="1"/>
          </p:cNvPicPr>
          <p:nvPr/>
        </p:nvPicPr>
        <p:blipFill>
          <a:blip r:embed="rId40" cstate="print"/>
          <a:srcRect/>
          <a:stretch>
            <a:fillRect/>
          </a:stretch>
        </p:blipFill>
        <p:spPr bwMode="auto">
          <a:xfrm>
            <a:off x="5997730" y="2741503"/>
            <a:ext cx="456193" cy="142619"/>
          </a:xfrm>
          <a:prstGeom prst="rect">
            <a:avLst/>
          </a:prstGeom>
          <a:noFill/>
          <a:ln w="9525">
            <a:noFill/>
            <a:miter lim="800000"/>
            <a:headEnd/>
            <a:tailEnd/>
          </a:ln>
        </p:spPr>
      </p:pic>
      <p:pic>
        <p:nvPicPr>
          <p:cNvPr id="821" name="Picture 11" descr="\\BCHIEF-ZHAOLEI\Bchief-02\华为\2013\11月\打造城市的智慧信息管道系统胶片美化-姚建奎\图片\1116logo\QQ截图20131116103456.png"/>
          <p:cNvPicPr>
            <a:picLocks noChangeAspect="1" noChangeArrowheads="1"/>
          </p:cNvPicPr>
          <p:nvPr/>
        </p:nvPicPr>
        <p:blipFill>
          <a:blip r:embed="rId41" cstate="print"/>
          <a:srcRect/>
          <a:stretch>
            <a:fillRect/>
          </a:stretch>
        </p:blipFill>
        <p:spPr bwMode="auto">
          <a:xfrm>
            <a:off x="4043187" y="2982035"/>
            <a:ext cx="384521" cy="133531"/>
          </a:xfrm>
          <a:prstGeom prst="rect">
            <a:avLst/>
          </a:prstGeom>
          <a:noFill/>
          <a:ln w="9525">
            <a:noFill/>
            <a:miter lim="800000"/>
            <a:headEnd/>
            <a:tailEnd/>
          </a:ln>
        </p:spPr>
      </p:pic>
      <p:pic>
        <p:nvPicPr>
          <p:cNvPr id="822" name="Picture 12" descr="\\BCHIEF-ZHAOLEI\Bchief-02\华为\2013\11月\打造城市的智慧信息管道系统胶片美化-姚建奎\图片\1116logo\QQ截图20131116103342.png"/>
          <p:cNvPicPr>
            <a:picLocks noChangeAspect="1" noChangeArrowheads="1"/>
          </p:cNvPicPr>
          <p:nvPr/>
        </p:nvPicPr>
        <p:blipFill>
          <a:blip r:embed="rId42" cstate="print"/>
          <a:srcRect/>
          <a:stretch>
            <a:fillRect/>
          </a:stretch>
        </p:blipFill>
        <p:spPr bwMode="auto">
          <a:xfrm>
            <a:off x="2648794" y="4371706"/>
            <a:ext cx="560884" cy="75144"/>
          </a:xfrm>
          <a:prstGeom prst="rect">
            <a:avLst/>
          </a:prstGeom>
          <a:noFill/>
          <a:ln w="9525">
            <a:noFill/>
            <a:miter lim="800000"/>
            <a:headEnd/>
            <a:tailEnd/>
          </a:ln>
        </p:spPr>
      </p:pic>
      <p:pic>
        <p:nvPicPr>
          <p:cNvPr id="823" name="Picture 13" descr="\\BCHIEF-ZHAOLEI\Bchief-02\华为\2013\11月\打造城市的智慧信息管道系统胶片美化-姚建奎\图片\1116logo\QQ截图20131116103649.png"/>
          <p:cNvPicPr>
            <a:picLocks noChangeAspect="1" noChangeArrowheads="1"/>
          </p:cNvPicPr>
          <p:nvPr/>
        </p:nvPicPr>
        <p:blipFill>
          <a:blip r:embed="rId43" cstate="print"/>
          <a:srcRect/>
          <a:stretch>
            <a:fillRect/>
          </a:stretch>
        </p:blipFill>
        <p:spPr bwMode="auto">
          <a:xfrm>
            <a:off x="8035646" y="2981693"/>
            <a:ext cx="318539" cy="144175"/>
          </a:xfrm>
          <a:prstGeom prst="rect">
            <a:avLst/>
          </a:prstGeom>
          <a:noFill/>
          <a:ln w="9525">
            <a:noFill/>
            <a:miter lim="800000"/>
            <a:headEnd/>
            <a:tailEnd/>
          </a:ln>
        </p:spPr>
      </p:pic>
      <p:pic>
        <p:nvPicPr>
          <p:cNvPr id="825" name="Picture 15" descr="\\BCHIEF-ZHAOLEI\Bchief-02\华为\2013\11月\打造城市的智慧信息管道系统胶片美化-姚建奎\图片\1116logo\QQ截图20131116103820.png"/>
          <p:cNvPicPr>
            <a:picLocks noChangeAspect="1" noChangeArrowheads="1"/>
          </p:cNvPicPr>
          <p:nvPr/>
        </p:nvPicPr>
        <p:blipFill>
          <a:blip r:embed="rId44" cstate="print"/>
          <a:srcRect/>
          <a:stretch>
            <a:fillRect/>
          </a:stretch>
        </p:blipFill>
        <p:spPr bwMode="auto">
          <a:xfrm>
            <a:off x="2745430" y="2736773"/>
            <a:ext cx="327901" cy="177875"/>
          </a:xfrm>
          <a:prstGeom prst="rect">
            <a:avLst/>
          </a:prstGeom>
          <a:noFill/>
          <a:ln w="9525">
            <a:noFill/>
            <a:miter lim="800000"/>
            <a:headEnd/>
            <a:tailEnd/>
          </a:ln>
        </p:spPr>
      </p:pic>
      <p:pic>
        <p:nvPicPr>
          <p:cNvPr id="826" name="Picture 16" descr="\\BCHIEF-ZHAOLEI\Bchief-02\华为\2013\11月\打造城市的智慧信息管道系统胶片美化-姚建奎\图片\1116logo\QQ截图20131116104227.png"/>
          <p:cNvPicPr>
            <a:picLocks noChangeAspect="1" noChangeArrowheads="1"/>
          </p:cNvPicPr>
          <p:nvPr/>
        </p:nvPicPr>
        <p:blipFill>
          <a:blip r:embed="rId45" cstate="print"/>
          <a:srcRect/>
          <a:stretch>
            <a:fillRect/>
          </a:stretch>
        </p:blipFill>
        <p:spPr bwMode="auto">
          <a:xfrm>
            <a:off x="1996807" y="2742057"/>
            <a:ext cx="481581" cy="138088"/>
          </a:xfrm>
          <a:prstGeom prst="rect">
            <a:avLst/>
          </a:prstGeom>
          <a:noFill/>
          <a:ln w="9525">
            <a:noFill/>
            <a:miter lim="800000"/>
            <a:headEnd/>
            <a:tailEnd/>
          </a:ln>
        </p:spPr>
      </p:pic>
      <p:pic>
        <p:nvPicPr>
          <p:cNvPr id="827" name="Picture 18" descr="\\BCHIEF-ZHAOLEI\Bchief-02\华为\2013\11月\打造城市的智慧信息管道系统胶片美化-姚建奎\图片\1116logo\QQ截图20131116104430.png"/>
          <p:cNvPicPr>
            <a:picLocks noChangeAspect="1" noChangeArrowheads="1"/>
          </p:cNvPicPr>
          <p:nvPr/>
        </p:nvPicPr>
        <p:blipFill>
          <a:blip r:embed="rId46" cstate="print"/>
          <a:srcRect/>
          <a:stretch>
            <a:fillRect/>
          </a:stretch>
        </p:blipFill>
        <p:spPr bwMode="auto">
          <a:xfrm>
            <a:off x="3919575" y="3449752"/>
            <a:ext cx="616307" cy="105442"/>
          </a:xfrm>
          <a:prstGeom prst="rect">
            <a:avLst/>
          </a:prstGeom>
          <a:noFill/>
          <a:ln w="9525">
            <a:noFill/>
            <a:miter lim="800000"/>
            <a:headEnd/>
            <a:tailEnd/>
          </a:ln>
        </p:spPr>
      </p:pic>
      <p:pic>
        <p:nvPicPr>
          <p:cNvPr id="828" name="Picture 19" descr="\\BCHIEF-ZHAOLEI\Bchief-02\华为\2013\11月\打造城市的智慧信息管道系统胶片美化-姚建奎\图片\1116logo\QQ截图20131116104446.png"/>
          <p:cNvPicPr>
            <a:picLocks noChangeAspect="1" noChangeArrowheads="1"/>
          </p:cNvPicPr>
          <p:nvPr/>
        </p:nvPicPr>
        <p:blipFill>
          <a:blip r:embed="rId47" cstate="print"/>
          <a:srcRect/>
          <a:stretch>
            <a:fillRect/>
          </a:stretch>
        </p:blipFill>
        <p:spPr bwMode="auto">
          <a:xfrm>
            <a:off x="2096890" y="3434957"/>
            <a:ext cx="322453" cy="168248"/>
          </a:xfrm>
          <a:prstGeom prst="rect">
            <a:avLst/>
          </a:prstGeom>
          <a:noFill/>
          <a:ln w="9525">
            <a:noFill/>
            <a:miter lim="800000"/>
            <a:headEnd/>
            <a:tailEnd/>
          </a:ln>
        </p:spPr>
      </p:pic>
      <p:pic>
        <p:nvPicPr>
          <p:cNvPr id="829" name="Picture 21" descr="\\BCHIEF-ZHAOLEI\Bchief-02\华为\2013\11月\打造城市的智慧信息管道系统胶片美化-姚建奎\图片\1116logo\QQ截图20131116104552.png"/>
          <p:cNvPicPr>
            <a:picLocks noChangeAspect="1" noChangeArrowheads="1"/>
          </p:cNvPicPr>
          <p:nvPr/>
        </p:nvPicPr>
        <p:blipFill>
          <a:blip r:embed="rId48" cstate="print"/>
          <a:srcRect/>
          <a:stretch>
            <a:fillRect/>
          </a:stretch>
        </p:blipFill>
        <p:spPr bwMode="auto">
          <a:xfrm>
            <a:off x="2656956" y="3425419"/>
            <a:ext cx="504534" cy="150478"/>
          </a:xfrm>
          <a:prstGeom prst="rect">
            <a:avLst/>
          </a:prstGeom>
          <a:noFill/>
          <a:ln w="9525">
            <a:noFill/>
            <a:miter lim="800000"/>
            <a:headEnd/>
            <a:tailEnd/>
          </a:ln>
        </p:spPr>
      </p:pic>
      <p:pic>
        <p:nvPicPr>
          <p:cNvPr id="830" name="Picture 22" descr="\\BCHIEF-ZHAOLEI\Bchief-02\华为\2013\11月\打造城市的智慧信息管道系统胶片美化-姚建奎\图片\1116logo\QQ截图20131116110858.png"/>
          <p:cNvPicPr>
            <a:picLocks noChangeAspect="1" noChangeArrowheads="1"/>
          </p:cNvPicPr>
          <p:nvPr/>
        </p:nvPicPr>
        <p:blipFill>
          <a:blip r:embed="rId49" cstate="print"/>
          <a:srcRect/>
          <a:stretch>
            <a:fillRect/>
          </a:stretch>
        </p:blipFill>
        <p:spPr bwMode="auto">
          <a:xfrm>
            <a:off x="7950159" y="3896675"/>
            <a:ext cx="519259" cy="139493"/>
          </a:xfrm>
          <a:prstGeom prst="rect">
            <a:avLst/>
          </a:prstGeom>
          <a:noFill/>
          <a:ln w="9525">
            <a:noFill/>
            <a:miter lim="800000"/>
            <a:headEnd/>
            <a:tailEnd/>
          </a:ln>
        </p:spPr>
      </p:pic>
      <p:pic>
        <p:nvPicPr>
          <p:cNvPr id="831" name="Picture 24" descr="\\BCHIEF-ZHAOLEI\Bchief-02\华为\2013\11月\打造城市的智慧信息管道系统胶片美化-姚建奎\图片\1116logo\QQ截图20131116111941.png"/>
          <p:cNvPicPr>
            <a:picLocks noChangeAspect="1" noChangeArrowheads="1"/>
          </p:cNvPicPr>
          <p:nvPr/>
        </p:nvPicPr>
        <p:blipFill>
          <a:blip r:embed="rId50" cstate="print"/>
          <a:srcRect/>
          <a:stretch>
            <a:fillRect/>
          </a:stretch>
        </p:blipFill>
        <p:spPr bwMode="auto">
          <a:xfrm>
            <a:off x="5911051" y="3205242"/>
            <a:ext cx="605483" cy="138320"/>
          </a:xfrm>
          <a:prstGeom prst="rect">
            <a:avLst/>
          </a:prstGeom>
          <a:noFill/>
          <a:ln w="9525">
            <a:noFill/>
            <a:miter lim="800000"/>
            <a:headEnd/>
            <a:tailEnd/>
          </a:ln>
        </p:spPr>
      </p:pic>
      <p:pic>
        <p:nvPicPr>
          <p:cNvPr id="832" name="Picture 25" descr="\\BCHIEF-ZHAOLEI\Bchief-02\1116exl\QQ截图20131116111635.png"/>
          <p:cNvPicPr>
            <a:picLocks noChangeAspect="1" noChangeArrowheads="1"/>
          </p:cNvPicPr>
          <p:nvPr/>
        </p:nvPicPr>
        <p:blipFill>
          <a:blip r:embed="rId51" cstate="print"/>
          <a:srcRect/>
          <a:stretch>
            <a:fillRect/>
          </a:stretch>
        </p:blipFill>
        <p:spPr bwMode="auto">
          <a:xfrm>
            <a:off x="2674792" y="3190868"/>
            <a:ext cx="470255" cy="147936"/>
          </a:xfrm>
          <a:prstGeom prst="rect">
            <a:avLst/>
          </a:prstGeom>
          <a:noFill/>
          <a:ln w="9525">
            <a:noFill/>
            <a:miter lim="800000"/>
            <a:headEnd/>
            <a:tailEnd/>
          </a:ln>
        </p:spPr>
      </p:pic>
      <p:pic>
        <p:nvPicPr>
          <p:cNvPr id="833" name="Picture 26" descr="\\BCHIEF-ZHAOLEI\Bchief-02\1116exl\QQ截图20131116111718.png"/>
          <p:cNvPicPr>
            <a:picLocks noChangeAspect="1" noChangeArrowheads="1"/>
          </p:cNvPicPr>
          <p:nvPr/>
        </p:nvPicPr>
        <p:blipFill>
          <a:blip r:embed="rId52" cstate="print"/>
          <a:srcRect/>
          <a:stretch>
            <a:fillRect/>
          </a:stretch>
        </p:blipFill>
        <p:spPr bwMode="auto">
          <a:xfrm>
            <a:off x="2005057" y="3211949"/>
            <a:ext cx="500635" cy="115578"/>
          </a:xfrm>
          <a:prstGeom prst="rect">
            <a:avLst/>
          </a:prstGeom>
          <a:noFill/>
          <a:ln w="9525">
            <a:noFill/>
            <a:miter lim="800000"/>
            <a:headEnd/>
            <a:tailEnd/>
          </a:ln>
        </p:spPr>
      </p:pic>
      <p:pic>
        <p:nvPicPr>
          <p:cNvPr id="834" name="Picture 27" descr="\\BCHIEF-ZHAOLEI\Bchief-02\1116exl\QQ截图20131116111737.png"/>
          <p:cNvPicPr>
            <a:picLocks noChangeAspect="1" noChangeArrowheads="1"/>
          </p:cNvPicPr>
          <p:nvPr/>
        </p:nvPicPr>
        <p:blipFill>
          <a:blip r:embed="rId53" cstate="print"/>
          <a:srcRect/>
          <a:stretch>
            <a:fillRect/>
          </a:stretch>
        </p:blipFill>
        <p:spPr bwMode="auto">
          <a:xfrm>
            <a:off x="4740028" y="3212820"/>
            <a:ext cx="298935" cy="136850"/>
          </a:xfrm>
          <a:prstGeom prst="rect">
            <a:avLst/>
          </a:prstGeom>
          <a:noFill/>
          <a:ln w="9525">
            <a:noFill/>
            <a:miter lim="800000"/>
            <a:headEnd/>
            <a:tailEnd/>
          </a:ln>
        </p:spPr>
      </p:pic>
      <p:pic>
        <p:nvPicPr>
          <p:cNvPr id="835" name="Picture 28" descr="\\BCHIEF-ZHAOLEI\Bchief-02\1116exl\QQ截图20131116111854.png"/>
          <p:cNvPicPr>
            <a:picLocks noChangeAspect="1" noChangeArrowheads="1"/>
          </p:cNvPicPr>
          <p:nvPr/>
        </p:nvPicPr>
        <p:blipFill>
          <a:blip r:embed="rId54" cstate="print"/>
          <a:srcRect/>
          <a:stretch>
            <a:fillRect/>
          </a:stretch>
        </p:blipFill>
        <p:spPr bwMode="auto">
          <a:xfrm>
            <a:off x="5933973" y="2966334"/>
            <a:ext cx="562977" cy="143516"/>
          </a:xfrm>
          <a:prstGeom prst="rect">
            <a:avLst/>
          </a:prstGeom>
          <a:noFill/>
          <a:ln w="9525">
            <a:noFill/>
            <a:miter lim="800000"/>
            <a:headEnd/>
            <a:tailEnd/>
          </a:ln>
        </p:spPr>
      </p:pic>
      <p:pic>
        <p:nvPicPr>
          <p:cNvPr id="836" name="Picture 29" descr="\\BCHIEF-ZHAOLEI\Bchief-02\1116exl\QQ截图20131116111936.png"/>
          <p:cNvPicPr>
            <a:picLocks noChangeAspect="1" noChangeArrowheads="1"/>
          </p:cNvPicPr>
          <p:nvPr/>
        </p:nvPicPr>
        <p:blipFill>
          <a:blip r:embed="rId55" cstate="print"/>
          <a:srcRect/>
          <a:stretch>
            <a:fillRect/>
          </a:stretch>
        </p:blipFill>
        <p:spPr bwMode="auto">
          <a:xfrm>
            <a:off x="619863" y="3003645"/>
            <a:ext cx="627810" cy="84321"/>
          </a:xfrm>
          <a:prstGeom prst="rect">
            <a:avLst/>
          </a:prstGeom>
          <a:noFill/>
          <a:ln w="9525">
            <a:noFill/>
            <a:miter lim="800000"/>
            <a:headEnd/>
            <a:tailEnd/>
          </a:ln>
        </p:spPr>
      </p:pic>
      <p:pic>
        <p:nvPicPr>
          <p:cNvPr id="837" name="Picture 30" descr="\\BCHIEF-ZHAOLEI\Bchief-02\1116exl\QQ截图20131116112014.png"/>
          <p:cNvPicPr>
            <a:picLocks noChangeAspect="1" noChangeArrowheads="1"/>
          </p:cNvPicPr>
          <p:nvPr/>
        </p:nvPicPr>
        <p:blipFill>
          <a:blip r:embed="rId56" cstate="print"/>
          <a:srcRect r="39844" b="-34637"/>
          <a:stretch>
            <a:fillRect/>
          </a:stretch>
        </p:blipFill>
        <p:spPr bwMode="auto">
          <a:xfrm>
            <a:off x="7931701" y="2776535"/>
            <a:ext cx="573543" cy="121666"/>
          </a:xfrm>
          <a:prstGeom prst="rect">
            <a:avLst/>
          </a:prstGeom>
          <a:noFill/>
          <a:ln w="9525">
            <a:noFill/>
            <a:miter lim="800000"/>
            <a:headEnd/>
            <a:tailEnd/>
          </a:ln>
        </p:spPr>
      </p:pic>
      <p:pic>
        <p:nvPicPr>
          <p:cNvPr id="838" name="Picture 31" descr="\\BCHIEF-ZHAOLEI\Bchief-02\1116exl\QQ截图20131116112116.png"/>
          <p:cNvPicPr>
            <a:picLocks noChangeAspect="1" noChangeArrowheads="1"/>
          </p:cNvPicPr>
          <p:nvPr/>
        </p:nvPicPr>
        <p:blipFill>
          <a:blip r:embed="rId57" cstate="print"/>
          <a:srcRect/>
          <a:stretch>
            <a:fillRect/>
          </a:stretch>
        </p:blipFill>
        <p:spPr bwMode="auto">
          <a:xfrm>
            <a:off x="1382189" y="2977049"/>
            <a:ext cx="399279" cy="142557"/>
          </a:xfrm>
          <a:prstGeom prst="rect">
            <a:avLst/>
          </a:prstGeom>
          <a:noFill/>
          <a:ln w="9525">
            <a:noFill/>
            <a:miter lim="800000"/>
            <a:headEnd/>
            <a:tailEnd/>
          </a:ln>
        </p:spPr>
      </p:pic>
      <p:pic>
        <p:nvPicPr>
          <p:cNvPr id="839" name="Picture 32" descr="\\BCHIEF-ZHAOLEI\Bchief-02\1116exl\QQ截图20131116112151.png"/>
          <p:cNvPicPr>
            <a:picLocks noChangeAspect="1" noChangeArrowheads="1"/>
          </p:cNvPicPr>
          <p:nvPr/>
        </p:nvPicPr>
        <p:blipFill>
          <a:blip r:embed="rId58" cstate="print"/>
          <a:srcRect/>
          <a:stretch>
            <a:fillRect/>
          </a:stretch>
        </p:blipFill>
        <p:spPr bwMode="auto">
          <a:xfrm>
            <a:off x="2031527" y="2977018"/>
            <a:ext cx="433453" cy="143647"/>
          </a:xfrm>
          <a:prstGeom prst="rect">
            <a:avLst/>
          </a:prstGeom>
          <a:noFill/>
          <a:ln w="9525">
            <a:noFill/>
            <a:miter lim="800000"/>
            <a:headEnd/>
            <a:tailEnd/>
          </a:ln>
        </p:spPr>
      </p:pic>
      <p:pic>
        <p:nvPicPr>
          <p:cNvPr id="840" name="Picture 34" descr="\\BCHIEF-ZHAOLEI\Bchief-02\1116exl\2\4$B78V~FU}(PP6SMRLE(3C8.jpg"/>
          <p:cNvPicPr>
            <a:picLocks noChangeAspect="1" noChangeArrowheads="1"/>
          </p:cNvPicPr>
          <p:nvPr/>
        </p:nvPicPr>
        <p:blipFill>
          <a:blip r:embed="rId59" cstate="print"/>
          <a:srcRect/>
          <a:stretch>
            <a:fillRect/>
          </a:stretch>
        </p:blipFill>
        <p:spPr bwMode="auto">
          <a:xfrm>
            <a:off x="5266312" y="4131833"/>
            <a:ext cx="548625" cy="96049"/>
          </a:xfrm>
          <a:prstGeom prst="rect">
            <a:avLst/>
          </a:prstGeom>
          <a:noFill/>
          <a:ln w="9525">
            <a:noFill/>
            <a:miter lim="800000"/>
            <a:headEnd/>
            <a:tailEnd/>
          </a:ln>
        </p:spPr>
      </p:pic>
      <p:pic>
        <p:nvPicPr>
          <p:cNvPr id="841" name="Picture 4"/>
          <p:cNvPicPr>
            <a:picLocks noChangeAspect="1" noChangeArrowheads="1"/>
          </p:cNvPicPr>
          <p:nvPr/>
        </p:nvPicPr>
        <p:blipFill>
          <a:blip r:embed="rId60" cstate="print"/>
          <a:srcRect/>
          <a:stretch>
            <a:fillRect/>
          </a:stretch>
        </p:blipFill>
        <p:spPr bwMode="auto">
          <a:xfrm>
            <a:off x="1300204" y="4371705"/>
            <a:ext cx="563893" cy="112310"/>
          </a:xfrm>
          <a:prstGeom prst="roundRect">
            <a:avLst>
              <a:gd name="adj" fmla="val 8594"/>
            </a:avLst>
          </a:prstGeom>
          <a:solidFill>
            <a:srgbClr val="FFFFFF">
              <a:shade val="85000"/>
            </a:srgbClr>
          </a:solidFill>
          <a:ln>
            <a:noFill/>
          </a:ln>
          <a:effectLst/>
        </p:spPr>
      </p:pic>
      <p:pic>
        <p:nvPicPr>
          <p:cNvPr id="842" name="Picture 7"/>
          <p:cNvPicPr>
            <a:picLocks noChangeAspect="1" noChangeArrowheads="1"/>
          </p:cNvPicPr>
          <p:nvPr/>
        </p:nvPicPr>
        <p:blipFill>
          <a:blip r:embed="rId61" cstate="print"/>
          <a:srcRect/>
          <a:stretch>
            <a:fillRect/>
          </a:stretch>
        </p:blipFill>
        <p:spPr bwMode="auto">
          <a:xfrm>
            <a:off x="7356686" y="4119745"/>
            <a:ext cx="342362" cy="133641"/>
          </a:xfrm>
          <a:prstGeom prst="roundRect">
            <a:avLst>
              <a:gd name="adj" fmla="val 8594"/>
            </a:avLst>
          </a:prstGeom>
          <a:solidFill>
            <a:srgbClr val="FFFFFF">
              <a:shade val="85000"/>
            </a:srgbClr>
          </a:solidFill>
          <a:ln>
            <a:noFill/>
          </a:ln>
          <a:effectLst/>
        </p:spPr>
      </p:pic>
      <p:pic>
        <p:nvPicPr>
          <p:cNvPr id="843" name="Picture 8"/>
          <p:cNvPicPr>
            <a:picLocks noChangeAspect="1" noChangeArrowheads="1"/>
          </p:cNvPicPr>
          <p:nvPr/>
        </p:nvPicPr>
        <p:blipFill>
          <a:blip r:embed="rId62" cstate="print"/>
          <a:srcRect/>
          <a:stretch>
            <a:fillRect/>
          </a:stretch>
        </p:blipFill>
        <p:spPr bwMode="auto">
          <a:xfrm>
            <a:off x="1462085" y="4117275"/>
            <a:ext cx="273752" cy="133641"/>
          </a:xfrm>
          <a:prstGeom prst="roundRect">
            <a:avLst>
              <a:gd name="adj" fmla="val 8594"/>
            </a:avLst>
          </a:prstGeom>
          <a:solidFill>
            <a:srgbClr val="FFFFFF">
              <a:shade val="85000"/>
            </a:srgbClr>
          </a:solidFill>
          <a:ln>
            <a:noFill/>
          </a:ln>
          <a:effectLst/>
        </p:spPr>
      </p:pic>
      <p:pic>
        <p:nvPicPr>
          <p:cNvPr id="844" name="Picture 9" descr="E:\06 方案资料\合作方图标\2013.10.10矢量文件正式稿\上海宝信　03图形文字组合使用规范(High).jpg"/>
          <p:cNvPicPr>
            <a:picLocks noChangeAspect="1" noChangeArrowheads="1"/>
          </p:cNvPicPr>
          <p:nvPr/>
        </p:nvPicPr>
        <p:blipFill>
          <a:blip r:embed="rId63" cstate="print"/>
          <a:srcRect/>
          <a:stretch>
            <a:fillRect/>
          </a:stretch>
        </p:blipFill>
        <p:spPr bwMode="auto">
          <a:xfrm>
            <a:off x="7933532" y="3659978"/>
            <a:ext cx="556736" cy="133641"/>
          </a:xfrm>
          <a:prstGeom prst="roundRect">
            <a:avLst>
              <a:gd name="adj" fmla="val 8594"/>
            </a:avLst>
          </a:prstGeom>
          <a:solidFill>
            <a:srgbClr val="FFFFFF">
              <a:shade val="85000"/>
            </a:srgbClr>
          </a:solidFill>
          <a:ln>
            <a:noFill/>
          </a:ln>
          <a:effectLst/>
        </p:spPr>
      </p:pic>
      <p:pic>
        <p:nvPicPr>
          <p:cNvPr id="845" name="Picture 5" descr="E:\06 方案资料\合作方图标\2013.10.10矢量文件正式稿\O3b_cmyk100-70-8-54_STRAP_CS4.jpg"/>
          <p:cNvPicPr>
            <a:picLocks noChangeAspect="1" noChangeArrowheads="1"/>
          </p:cNvPicPr>
          <p:nvPr/>
        </p:nvPicPr>
        <p:blipFill>
          <a:blip r:embed="rId64" cstate="print"/>
          <a:srcRect l="33030" b="23085"/>
          <a:stretch>
            <a:fillRect/>
          </a:stretch>
        </p:blipFill>
        <p:spPr bwMode="auto">
          <a:xfrm>
            <a:off x="3406007" y="3898308"/>
            <a:ext cx="287621" cy="133641"/>
          </a:xfrm>
          <a:prstGeom prst="roundRect">
            <a:avLst>
              <a:gd name="adj" fmla="val 8594"/>
            </a:avLst>
          </a:prstGeom>
          <a:solidFill>
            <a:srgbClr val="FFFFFF">
              <a:shade val="85000"/>
            </a:srgbClr>
          </a:solidFill>
          <a:ln>
            <a:noFill/>
          </a:ln>
          <a:effectLst/>
        </p:spPr>
      </p:pic>
      <p:pic>
        <p:nvPicPr>
          <p:cNvPr id="846" name="Picture 6" descr="E:\06 方案资料\合作方图标\2013.10.10矢量文件正式稿\oracle sig_jiaguwen_clr.bmp"/>
          <p:cNvPicPr>
            <a:picLocks noChangeAspect="1" noChangeArrowheads="1"/>
          </p:cNvPicPr>
          <p:nvPr/>
        </p:nvPicPr>
        <p:blipFill>
          <a:blip r:embed="rId65" cstate="print"/>
          <a:srcRect/>
          <a:stretch>
            <a:fillRect/>
          </a:stretch>
        </p:blipFill>
        <p:spPr bwMode="auto">
          <a:xfrm>
            <a:off x="2023948" y="3895534"/>
            <a:ext cx="462465" cy="154071"/>
          </a:xfrm>
          <a:prstGeom prst="rect">
            <a:avLst/>
          </a:prstGeom>
          <a:solidFill>
            <a:schemeClr val="bg1"/>
          </a:solidFill>
          <a:ln w="12700">
            <a:noFill/>
            <a:miter lim="800000"/>
            <a:headEnd/>
            <a:tailEnd/>
          </a:ln>
        </p:spPr>
      </p:pic>
      <p:pic>
        <p:nvPicPr>
          <p:cNvPr id="847" name="Picture 5" descr="E:\06 方案资料\合作方图标\2013.10.10矢量文件正式稿\Honeywell Logo Red-Freestanding-JPG.JPG"/>
          <p:cNvPicPr>
            <a:picLocks noChangeAspect="1" noChangeArrowheads="1"/>
          </p:cNvPicPr>
          <p:nvPr/>
        </p:nvPicPr>
        <p:blipFill>
          <a:blip r:embed="rId66" cstate="print"/>
          <a:srcRect/>
          <a:stretch>
            <a:fillRect/>
          </a:stretch>
        </p:blipFill>
        <p:spPr bwMode="auto">
          <a:xfrm>
            <a:off x="7902493" y="4143244"/>
            <a:ext cx="577422" cy="89667"/>
          </a:xfrm>
          <a:prstGeom prst="rect">
            <a:avLst/>
          </a:prstGeom>
          <a:solidFill>
            <a:schemeClr val="bg1"/>
          </a:solidFill>
          <a:ln w="12700">
            <a:noFill/>
            <a:miter lim="800000"/>
            <a:headEnd/>
            <a:tailEnd/>
          </a:ln>
        </p:spPr>
      </p:pic>
      <p:pic>
        <p:nvPicPr>
          <p:cNvPr id="848" name="Picture 2"/>
          <p:cNvPicPr>
            <a:picLocks noChangeAspect="1" noChangeArrowheads="1"/>
          </p:cNvPicPr>
          <p:nvPr/>
        </p:nvPicPr>
        <p:blipFill>
          <a:blip r:embed="rId67" cstate="print"/>
          <a:srcRect/>
          <a:stretch>
            <a:fillRect/>
          </a:stretch>
        </p:blipFill>
        <p:spPr bwMode="auto">
          <a:xfrm>
            <a:off x="6016016" y="4127636"/>
            <a:ext cx="377081" cy="133641"/>
          </a:xfrm>
          <a:prstGeom prst="roundRect">
            <a:avLst>
              <a:gd name="adj" fmla="val 8594"/>
            </a:avLst>
          </a:prstGeom>
          <a:solidFill>
            <a:srgbClr val="FFFFFF">
              <a:shade val="85000"/>
            </a:srgbClr>
          </a:solidFill>
          <a:ln>
            <a:noFill/>
          </a:ln>
          <a:effectLst/>
        </p:spPr>
      </p:pic>
      <p:pic>
        <p:nvPicPr>
          <p:cNvPr id="849" name="Picture 7"/>
          <p:cNvPicPr>
            <a:picLocks noChangeAspect="1" noChangeArrowheads="1"/>
          </p:cNvPicPr>
          <p:nvPr/>
        </p:nvPicPr>
        <p:blipFill>
          <a:blip r:embed="rId13" cstate="print"/>
          <a:srcRect/>
          <a:stretch>
            <a:fillRect/>
          </a:stretch>
        </p:blipFill>
        <p:spPr bwMode="auto">
          <a:xfrm>
            <a:off x="1446271" y="3671744"/>
            <a:ext cx="322702" cy="133641"/>
          </a:xfrm>
          <a:prstGeom prst="roundRect">
            <a:avLst>
              <a:gd name="adj" fmla="val 8594"/>
            </a:avLst>
          </a:prstGeom>
          <a:solidFill>
            <a:srgbClr val="FFFFFF">
              <a:shade val="85000"/>
            </a:srgbClr>
          </a:solidFill>
          <a:ln>
            <a:noFill/>
          </a:ln>
          <a:effectLst/>
        </p:spPr>
      </p:pic>
      <p:pic>
        <p:nvPicPr>
          <p:cNvPr id="850" name="Picture 3" descr="E:\06 方案资料\合作方图标\2013.10.10矢量文件正式稿\url.gif"/>
          <p:cNvPicPr>
            <a:picLocks noChangeAspect="1" noChangeArrowheads="1"/>
          </p:cNvPicPr>
          <p:nvPr/>
        </p:nvPicPr>
        <p:blipFill>
          <a:blip r:embed="rId68" cstate="print"/>
          <a:srcRect/>
          <a:stretch>
            <a:fillRect/>
          </a:stretch>
        </p:blipFill>
        <p:spPr bwMode="auto">
          <a:xfrm>
            <a:off x="4618730" y="3674337"/>
            <a:ext cx="546747" cy="116008"/>
          </a:xfrm>
          <a:prstGeom prst="rect">
            <a:avLst/>
          </a:prstGeom>
          <a:solidFill>
            <a:schemeClr val="bg1"/>
          </a:solidFill>
          <a:ln w="38100">
            <a:noFill/>
            <a:miter lim="800000"/>
            <a:headEnd/>
            <a:tailEnd/>
          </a:ln>
        </p:spPr>
      </p:pic>
      <p:pic>
        <p:nvPicPr>
          <p:cNvPr id="851" name="Picture 13" descr="E:\06 方案资料\合作方图标\2013.10.10矢量文件正式稿\url.jpg"/>
          <p:cNvPicPr>
            <a:picLocks noChangeAspect="1" noChangeArrowheads="1"/>
          </p:cNvPicPr>
          <p:nvPr/>
        </p:nvPicPr>
        <p:blipFill>
          <a:blip r:embed="rId69" cstate="print"/>
          <a:srcRect l="14063" r="14445" b="51778"/>
          <a:stretch>
            <a:fillRect/>
          </a:stretch>
        </p:blipFill>
        <p:spPr bwMode="auto">
          <a:xfrm>
            <a:off x="2659354" y="4111449"/>
            <a:ext cx="519555" cy="141633"/>
          </a:xfrm>
          <a:prstGeom prst="rect">
            <a:avLst/>
          </a:prstGeom>
          <a:noFill/>
          <a:ln w="9525">
            <a:noFill/>
            <a:miter lim="800000"/>
            <a:headEnd/>
            <a:tailEnd/>
          </a:ln>
        </p:spPr>
      </p:pic>
      <p:pic>
        <p:nvPicPr>
          <p:cNvPr id="852" name="Picture 2"/>
          <p:cNvPicPr>
            <a:picLocks noChangeAspect="1" noChangeArrowheads="1"/>
          </p:cNvPicPr>
          <p:nvPr/>
        </p:nvPicPr>
        <p:blipFill>
          <a:blip r:embed="rId70" cstate="print"/>
          <a:srcRect/>
          <a:stretch>
            <a:fillRect/>
          </a:stretch>
        </p:blipFill>
        <p:spPr bwMode="auto">
          <a:xfrm>
            <a:off x="4653284" y="3433530"/>
            <a:ext cx="506886" cy="142656"/>
          </a:xfrm>
          <a:prstGeom prst="rect">
            <a:avLst/>
          </a:prstGeom>
          <a:noFill/>
          <a:ln w="9525">
            <a:noFill/>
            <a:miter lim="800000"/>
            <a:headEnd/>
            <a:tailEnd/>
          </a:ln>
        </p:spPr>
      </p:pic>
      <p:pic>
        <p:nvPicPr>
          <p:cNvPr id="853" name="Picture 3"/>
          <p:cNvPicPr>
            <a:picLocks noChangeAspect="1" noChangeArrowheads="1"/>
          </p:cNvPicPr>
          <p:nvPr/>
        </p:nvPicPr>
        <p:blipFill>
          <a:blip r:embed="rId71" cstate="print"/>
          <a:srcRect/>
          <a:stretch>
            <a:fillRect/>
          </a:stretch>
        </p:blipFill>
        <p:spPr bwMode="auto">
          <a:xfrm>
            <a:off x="3963118" y="4346705"/>
            <a:ext cx="511382" cy="150710"/>
          </a:xfrm>
          <a:prstGeom prst="rect">
            <a:avLst/>
          </a:prstGeom>
          <a:noFill/>
          <a:ln w="9525">
            <a:noFill/>
            <a:miter lim="800000"/>
            <a:headEnd/>
            <a:tailEnd/>
          </a:ln>
        </p:spPr>
      </p:pic>
      <p:pic>
        <p:nvPicPr>
          <p:cNvPr id="854" name="Picture 4"/>
          <p:cNvPicPr>
            <a:picLocks noChangeAspect="1" noChangeArrowheads="1"/>
          </p:cNvPicPr>
          <p:nvPr/>
        </p:nvPicPr>
        <p:blipFill>
          <a:blip r:embed="rId72" cstate="print"/>
          <a:srcRect/>
          <a:stretch>
            <a:fillRect/>
          </a:stretch>
        </p:blipFill>
        <p:spPr bwMode="auto">
          <a:xfrm>
            <a:off x="4110883" y="3680285"/>
            <a:ext cx="207780" cy="136711"/>
          </a:xfrm>
          <a:prstGeom prst="rect">
            <a:avLst/>
          </a:prstGeom>
          <a:noFill/>
          <a:ln w="9525">
            <a:noFill/>
            <a:miter lim="800000"/>
            <a:headEnd/>
            <a:tailEnd/>
          </a:ln>
        </p:spPr>
      </p:pic>
      <p:pic>
        <p:nvPicPr>
          <p:cNvPr id="855" name="Picture 5" descr="E:\06 方案资料\合作方图标\Nst-logo.jpg"/>
          <p:cNvPicPr>
            <a:picLocks noChangeAspect="1" noChangeArrowheads="1"/>
          </p:cNvPicPr>
          <p:nvPr/>
        </p:nvPicPr>
        <p:blipFill>
          <a:blip r:embed="rId73" cstate="print"/>
          <a:srcRect l="5196" t="13345" r="5605" b="20612"/>
          <a:stretch>
            <a:fillRect/>
          </a:stretch>
        </p:blipFill>
        <p:spPr bwMode="auto">
          <a:xfrm>
            <a:off x="5908840" y="3457863"/>
            <a:ext cx="601780" cy="83432"/>
          </a:xfrm>
          <a:prstGeom prst="rect">
            <a:avLst/>
          </a:prstGeom>
          <a:noFill/>
          <a:ln w="9525">
            <a:noFill/>
            <a:miter lim="800000"/>
            <a:headEnd/>
            <a:tailEnd/>
          </a:ln>
        </p:spPr>
      </p:pic>
      <p:pic>
        <p:nvPicPr>
          <p:cNvPr id="856" name="Picture 7"/>
          <p:cNvPicPr>
            <a:picLocks noChangeAspect="1" noChangeArrowheads="1"/>
          </p:cNvPicPr>
          <p:nvPr/>
        </p:nvPicPr>
        <p:blipFill>
          <a:blip r:embed="rId74" cstate="print"/>
          <a:srcRect/>
          <a:stretch>
            <a:fillRect/>
          </a:stretch>
        </p:blipFill>
        <p:spPr bwMode="auto">
          <a:xfrm>
            <a:off x="3268303" y="4134952"/>
            <a:ext cx="603773" cy="105477"/>
          </a:xfrm>
          <a:prstGeom prst="rect">
            <a:avLst/>
          </a:prstGeom>
          <a:noFill/>
          <a:ln w="9525">
            <a:noFill/>
            <a:miter lim="800000"/>
            <a:headEnd/>
            <a:tailEnd/>
          </a:ln>
        </p:spPr>
      </p:pic>
      <p:pic>
        <p:nvPicPr>
          <p:cNvPr id="857" name="Picture 5" descr="\\BCHIEF-ZHAOLEI\Bchief-02\华为\2013\11月\打造城市的智慧信息管道系统胶片美化-姚建奎\客户资料\1114\logo\矢量\PNG\同方鼎欣　ASDC-01.png"/>
          <p:cNvPicPr>
            <a:picLocks noChangeAspect="1" noChangeArrowheads="1"/>
          </p:cNvPicPr>
          <p:nvPr/>
        </p:nvPicPr>
        <p:blipFill>
          <a:blip r:embed="rId75" cstate="print"/>
          <a:srcRect/>
          <a:stretch>
            <a:fillRect/>
          </a:stretch>
        </p:blipFill>
        <p:spPr bwMode="auto">
          <a:xfrm>
            <a:off x="6608147" y="2909564"/>
            <a:ext cx="523655" cy="299272"/>
          </a:xfrm>
          <a:prstGeom prst="rect">
            <a:avLst/>
          </a:prstGeom>
          <a:noFill/>
          <a:ln w="9525">
            <a:noFill/>
            <a:miter lim="800000"/>
            <a:headEnd/>
            <a:tailEnd/>
          </a:ln>
        </p:spPr>
      </p:pic>
      <p:grpSp>
        <p:nvGrpSpPr>
          <p:cNvPr id="803" name="组合 314"/>
          <p:cNvGrpSpPr>
            <a:grpSpLocks/>
          </p:cNvGrpSpPr>
          <p:nvPr/>
        </p:nvGrpSpPr>
        <p:grpSpPr bwMode="auto">
          <a:xfrm>
            <a:off x="4030202" y="4115654"/>
            <a:ext cx="417281" cy="152270"/>
            <a:chOff x="4233217" y="3446988"/>
            <a:chExt cx="410128" cy="185155"/>
          </a:xfrm>
        </p:grpSpPr>
        <p:sp>
          <p:nvSpPr>
            <p:cNvPr id="859" name="矩形 69"/>
            <p:cNvSpPr/>
            <p:nvPr/>
          </p:nvSpPr>
          <p:spPr>
            <a:xfrm>
              <a:off x="4233217" y="3446988"/>
              <a:ext cx="410128" cy="185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860" name="Picture 6" descr="\\BCHIEF-ZHAOLEI\Bchief-02\华为\2013\11月\打造城市的智慧信息管道系统胶片美化-姚建奎\客户资料\1114\logo\矢量\PNG\思迈特　Smartbi Logo-01.png"/>
            <p:cNvPicPr>
              <a:picLocks noChangeAspect="1" noChangeArrowheads="1"/>
            </p:cNvPicPr>
            <p:nvPr/>
          </p:nvPicPr>
          <p:blipFill>
            <a:blip r:embed="rId76" cstate="print"/>
            <a:srcRect l="34079" t="38876" r="34245" b="44463"/>
            <a:stretch>
              <a:fillRect/>
            </a:stretch>
          </p:blipFill>
          <p:spPr bwMode="auto">
            <a:xfrm>
              <a:off x="4238081" y="3470219"/>
              <a:ext cx="398298" cy="126121"/>
            </a:xfrm>
            <a:prstGeom prst="rect">
              <a:avLst/>
            </a:prstGeom>
            <a:noFill/>
            <a:ln w="9525">
              <a:noFill/>
              <a:miter lim="800000"/>
              <a:headEnd/>
              <a:tailEnd/>
            </a:ln>
          </p:spPr>
        </p:pic>
      </p:grpSp>
      <p:sp>
        <p:nvSpPr>
          <p:cNvPr id="861" name="Rounded Rectangle 41"/>
          <p:cNvSpPr/>
          <p:nvPr/>
        </p:nvSpPr>
        <p:spPr bwMode="auto">
          <a:xfrm>
            <a:off x="5240651" y="4321770"/>
            <a:ext cx="643806" cy="199457"/>
          </a:xfrm>
          <a:prstGeom prst="roundRect">
            <a:avLst>
              <a:gd name="adj" fmla="val 2738"/>
            </a:avLst>
          </a:prstGeom>
          <a:solidFill>
            <a:srgbClr val="FFFFFF"/>
          </a:solidFill>
          <a:ln w="9525" cap="flat" cmpd="sng" algn="ctr">
            <a:solidFill>
              <a:schemeClr val="accent1">
                <a:lumMod val="75000"/>
              </a:schemeClr>
            </a:solidFill>
            <a:prstDash val="solid"/>
            <a:round/>
            <a:headEnd type="none" w="med" len="med"/>
            <a:tailEnd type="none" w="med" len="med"/>
          </a:ln>
          <a:effectLst/>
          <a:scene3d>
            <a:camera prst="orthographicFront"/>
            <a:lightRig rig="flat" dir="t"/>
          </a:scene3d>
        </p:spPr>
      </p:sp>
      <p:sp>
        <p:nvSpPr>
          <p:cNvPr id="862" name="Rounded Rectangle 41"/>
          <p:cNvSpPr/>
          <p:nvPr/>
        </p:nvSpPr>
        <p:spPr bwMode="auto">
          <a:xfrm>
            <a:off x="5901550" y="4321770"/>
            <a:ext cx="643806" cy="199457"/>
          </a:xfrm>
          <a:prstGeom prst="roundRect">
            <a:avLst>
              <a:gd name="adj" fmla="val 2738"/>
            </a:avLst>
          </a:prstGeom>
          <a:solidFill>
            <a:srgbClr val="FFFFFF"/>
          </a:solidFill>
          <a:ln w="9525" cap="flat" cmpd="sng" algn="ctr">
            <a:solidFill>
              <a:schemeClr val="accent1">
                <a:lumMod val="75000"/>
              </a:schemeClr>
            </a:solidFill>
            <a:prstDash val="solid"/>
            <a:round/>
            <a:headEnd type="none" w="med" len="med"/>
            <a:tailEnd type="none" w="med" len="med"/>
          </a:ln>
          <a:effectLst/>
          <a:scene3d>
            <a:camera prst="orthographicFront"/>
            <a:lightRig rig="flat" dir="t"/>
          </a:scene3d>
        </p:spPr>
      </p:sp>
      <p:sp>
        <p:nvSpPr>
          <p:cNvPr id="863" name="Rounded Rectangle 41"/>
          <p:cNvSpPr/>
          <p:nvPr/>
        </p:nvSpPr>
        <p:spPr bwMode="auto">
          <a:xfrm>
            <a:off x="6562448" y="4321770"/>
            <a:ext cx="643806" cy="199457"/>
          </a:xfrm>
          <a:prstGeom prst="roundRect">
            <a:avLst>
              <a:gd name="adj" fmla="val 2738"/>
            </a:avLst>
          </a:prstGeom>
          <a:solidFill>
            <a:srgbClr val="FFFFFF"/>
          </a:solidFill>
          <a:ln w="9525" cap="flat" cmpd="sng" algn="ctr">
            <a:solidFill>
              <a:schemeClr val="accent1">
                <a:lumMod val="75000"/>
              </a:schemeClr>
            </a:solidFill>
            <a:prstDash val="solid"/>
            <a:round/>
            <a:headEnd type="none" w="med" len="med"/>
            <a:tailEnd type="none" w="med" len="med"/>
          </a:ln>
          <a:effectLst/>
          <a:scene3d>
            <a:camera prst="orthographicFront"/>
            <a:lightRig rig="flat" dir="t"/>
          </a:scene3d>
        </p:spPr>
      </p:sp>
      <p:sp>
        <p:nvSpPr>
          <p:cNvPr id="864" name="Rounded Rectangle 41"/>
          <p:cNvSpPr/>
          <p:nvPr/>
        </p:nvSpPr>
        <p:spPr bwMode="auto">
          <a:xfrm>
            <a:off x="7223347" y="4321770"/>
            <a:ext cx="643806" cy="199457"/>
          </a:xfrm>
          <a:prstGeom prst="roundRect">
            <a:avLst>
              <a:gd name="adj" fmla="val 2738"/>
            </a:avLst>
          </a:prstGeom>
          <a:solidFill>
            <a:srgbClr val="FFFFFF"/>
          </a:solidFill>
          <a:ln w="9525" cap="flat" cmpd="sng" algn="ctr">
            <a:solidFill>
              <a:schemeClr val="accent1">
                <a:lumMod val="75000"/>
              </a:schemeClr>
            </a:solidFill>
            <a:prstDash val="solid"/>
            <a:round/>
            <a:headEnd type="none" w="med" len="med"/>
            <a:tailEnd type="none" w="med" len="med"/>
          </a:ln>
          <a:effectLst/>
          <a:scene3d>
            <a:camera prst="orthographicFront"/>
            <a:lightRig rig="flat" dir="t"/>
          </a:scene3d>
        </p:spPr>
      </p:sp>
      <p:sp>
        <p:nvSpPr>
          <p:cNvPr id="865" name="Rounded Rectangle 41"/>
          <p:cNvSpPr/>
          <p:nvPr/>
        </p:nvSpPr>
        <p:spPr bwMode="auto">
          <a:xfrm>
            <a:off x="7884243" y="4321770"/>
            <a:ext cx="643806" cy="199457"/>
          </a:xfrm>
          <a:prstGeom prst="roundRect">
            <a:avLst>
              <a:gd name="adj" fmla="val 2738"/>
            </a:avLst>
          </a:prstGeom>
          <a:solidFill>
            <a:srgbClr val="FFFFFF"/>
          </a:solidFill>
          <a:ln w="9525" cap="flat" cmpd="sng" algn="ctr">
            <a:solidFill>
              <a:schemeClr val="accent1">
                <a:lumMod val="75000"/>
              </a:schemeClr>
            </a:solidFill>
            <a:prstDash val="solid"/>
            <a:round/>
            <a:headEnd type="none" w="med" len="med"/>
            <a:tailEnd type="none" w="med" len="med"/>
          </a:ln>
          <a:effectLst/>
          <a:scene3d>
            <a:camera prst="orthographicFront"/>
            <a:lightRig rig="flat" dir="t"/>
          </a:scene3d>
        </p:spPr>
      </p:sp>
      <p:pic>
        <p:nvPicPr>
          <p:cNvPr id="866" name="Picture 3"/>
          <p:cNvPicPr>
            <a:picLocks noChangeAspect="1" noChangeArrowheads="1"/>
          </p:cNvPicPr>
          <p:nvPr/>
        </p:nvPicPr>
        <p:blipFill>
          <a:blip r:embed="rId77" cstate="print"/>
          <a:srcRect/>
          <a:stretch>
            <a:fillRect/>
          </a:stretch>
        </p:blipFill>
        <p:spPr bwMode="auto">
          <a:xfrm>
            <a:off x="5311036" y="3656477"/>
            <a:ext cx="476139" cy="162531"/>
          </a:xfrm>
          <a:prstGeom prst="rect">
            <a:avLst/>
          </a:prstGeom>
          <a:noFill/>
          <a:ln w="9525">
            <a:noFill/>
            <a:miter lim="800000"/>
            <a:headEnd/>
            <a:tailEnd/>
          </a:ln>
        </p:spPr>
      </p:pic>
      <p:pic>
        <p:nvPicPr>
          <p:cNvPr id="867" name="Picture 5"/>
          <p:cNvPicPr>
            <a:picLocks noChangeAspect="1" noChangeArrowheads="1"/>
          </p:cNvPicPr>
          <p:nvPr/>
        </p:nvPicPr>
        <p:blipFill>
          <a:blip r:embed="rId78" cstate="print"/>
          <a:srcRect/>
          <a:stretch>
            <a:fillRect/>
          </a:stretch>
        </p:blipFill>
        <p:spPr bwMode="auto">
          <a:xfrm>
            <a:off x="4001216" y="3888679"/>
            <a:ext cx="415523" cy="142093"/>
          </a:xfrm>
          <a:prstGeom prst="rect">
            <a:avLst/>
          </a:prstGeom>
          <a:noFill/>
          <a:ln w="9525">
            <a:noFill/>
            <a:miter lim="800000"/>
            <a:headEnd/>
            <a:tailEnd/>
          </a:ln>
        </p:spPr>
      </p:pic>
      <p:pic>
        <p:nvPicPr>
          <p:cNvPr id="868" name="Picture 6"/>
          <p:cNvPicPr>
            <a:picLocks noChangeAspect="1" noChangeArrowheads="1"/>
          </p:cNvPicPr>
          <p:nvPr/>
        </p:nvPicPr>
        <p:blipFill>
          <a:blip r:embed="rId79" cstate="print"/>
          <a:srcRect/>
          <a:stretch>
            <a:fillRect/>
          </a:stretch>
        </p:blipFill>
        <p:spPr bwMode="auto">
          <a:xfrm>
            <a:off x="4625817" y="4343588"/>
            <a:ext cx="569893" cy="134441"/>
          </a:xfrm>
          <a:prstGeom prst="rect">
            <a:avLst/>
          </a:prstGeom>
          <a:noFill/>
          <a:ln w="9525">
            <a:noFill/>
            <a:miter lim="800000"/>
            <a:headEnd/>
            <a:tailEnd/>
          </a:ln>
        </p:spPr>
      </p:pic>
      <p:pic>
        <p:nvPicPr>
          <p:cNvPr id="869" name="Picture 7"/>
          <p:cNvPicPr>
            <a:picLocks noChangeAspect="1" noChangeArrowheads="1"/>
          </p:cNvPicPr>
          <p:nvPr/>
        </p:nvPicPr>
        <p:blipFill>
          <a:blip r:embed="rId80" cstate="print"/>
          <a:srcRect/>
          <a:stretch>
            <a:fillRect/>
          </a:stretch>
        </p:blipFill>
        <p:spPr bwMode="auto">
          <a:xfrm>
            <a:off x="646279" y="4336558"/>
            <a:ext cx="557472" cy="152892"/>
          </a:xfrm>
          <a:prstGeom prst="rect">
            <a:avLst/>
          </a:prstGeom>
          <a:noFill/>
          <a:ln w="9525">
            <a:noFill/>
            <a:miter lim="800000"/>
            <a:headEnd/>
            <a:tailEnd/>
          </a:ln>
        </p:spPr>
      </p:pic>
      <p:pic>
        <p:nvPicPr>
          <p:cNvPr id="870" name="Picture 8"/>
          <p:cNvPicPr>
            <a:picLocks noChangeAspect="1" noChangeArrowheads="1"/>
          </p:cNvPicPr>
          <p:nvPr/>
        </p:nvPicPr>
        <p:blipFill>
          <a:blip r:embed="rId81" cstate="print"/>
          <a:srcRect/>
          <a:stretch>
            <a:fillRect/>
          </a:stretch>
        </p:blipFill>
        <p:spPr bwMode="auto">
          <a:xfrm>
            <a:off x="5332998" y="4328455"/>
            <a:ext cx="468231" cy="174177"/>
          </a:xfrm>
          <a:prstGeom prst="rect">
            <a:avLst/>
          </a:prstGeom>
          <a:noFill/>
          <a:ln w="9525">
            <a:noFill/>
            <a:miter lim="800000"/>
            <a:headEnd/>
            <a:tailEnd/>
          </a:ln>
        </p:spPr>
      </p:pic>
      <p:pic>
        <p:nvPicPr>
          <p:cNvPr id="871" name="Picture 9"/>
          <p:cNvPicPr>
            <a:picLocks noChangeAspect="1" noChangeArrowheads="1"/>
          </p:cNvPicPr>
          <p:nvPr/>
        </p:nvPicPr>
        <p:blipFill>
          <a:blip r:embed="rId82" cstate="print"/>
          <a:srcRect/>
          <a:stretch>
            <a:fillRect/>
          </a:stretch>
        </p:blipFill>
        <p:spPr bwMode="auto">
          <a:xfrm>
            <a:off x="5952330" y="4343588"/>
            <a:ext cx="551689" cy="160802"/>
          </a:xfrm>
          <a:prstGeom prst="rect">
            <a:avLst/>
          </a:prstGeom>
          <a:noFill/>
          <a:ln w="9525">
            <a:noFill/>
            <a:miter lim="800000"/>
            <a:headEnd/>
            <a:tailEnd/>
          </a:ln>
        </p:spPr>
      </p:pic>
      <p:pic>
        <p:nvPicPr>
          <p:cNvPr id="872" name="Picture 10"/>
          <p:cNvPicPr>
            <a:picLocks noChangeAspect="1" noChangeArrowheads="1"/>
          </p:cNvPicPr>
          <p:nvPr/>
        </p:nvPicPr>
        <p:blipFill>
          <a:blip r:embed="rId83" cstate="print"/>
          <a:srcRect/>
          <a:stretch>
            <a:fillRect/>
          </a:stretch>
        </p:blipFill>
        <p:spPr bwMode="auto">
          <a:xfrm>
            <a:off x="6655118" y="4329347"/>
            <a:ext cx="460326" cy="162741"/>
          </a:xfrm>
          <a:prstGeom prst="rect">
            <a:avLst/>
          </a:prstGeom>
          <a:noFill/>
          <a:ln w="9525">
            <a:noFill/>
            <a:miter lim="800000"/>
            <a:headEnd/>
            <a:tailEnd/>
          </a:ln>
        </p:spPr>
      </p:pic>
      <p:pic>
        <p:nvPicPr>
          <p:cNvPr id="873" name="Picture 12"/>
          <p:cNvPicPr>
            <a:picLocks noChangeAspect="1" noChangeArrowheads="1"/>
          </p:cNvPicPr>
          <p:nvPr/>
        </p:nvPicPr>
        <p:blipFill>
          <a:blip r:embed="rId84" cstate="print"/>
          <a:srcRect/>
          <a:stretch>
            <a:fillRect/>
          </a:stretch>
        </p:blipFill>
        <p:spPr bwMode="auto">
          <a:xfrm>
            <a:off x="8011500" y="4341884"/>
            <a:ext cx="397075" cy="141417"/>
          </a:xfrm>
          <a:prstGeom prst="rect">
            <a:avLst/>
          </a:prstGeom>
          <a:noFill/>
          <a:ln w="9525">
            <a:noFill/>
            <a:miter lim="800000"/>
            <a:headEnd/>
            <a:tailEnd/>
          </a:ln>
        </p:spPr>
      </p:pic>
      <p:pic>
        <p:nvPicPr>
          <p:cNvPr id="874" name="Picture 13"/>
          <p:cNvPicPr>
            <a:picLocks noChangeAspect="1" noChangeArrowheads="1"/>
          </p:cNvPicPr>
          <p:nvPr/>
        </p:nvPicPr>
        <p:blipFill>
          <a:blip r:embed="rId85" cstate="print"/>
          <a:srcRect/>
          <a:stretch>
            <a:fillRect/>
          </a:stretch>
        </p:blipFill>
        <p:spPr bwMode="auto">
          <a:xfrm>
            <a:off x="2094023" y="3644332"/>
            <a:ext cx="302702" cy="176618"/>
          </a:xfrm>
          <a:prstGeom prst="rect">
            <a:avLst/>
          </a:prstGeom>
          <a:noFill/>
          <a:ln w="9525">
            <a:noFill/>
            <a:miter lim="800000"/>
            <a:headEnd/>
            <a:tailEnd/>
          </a:ln>
        </p:spPr>
      </p:pic>
      <p:pic>
        <p:nvPicPr>
          <p:cNvPr id="876" name="Picture 15"/>
          <p:cNvPicPr>
            <a:picLocks noChangeAspect="1" noChangeArrowheads="1"/>
          </p:cNvPicPr>
          <p:nvPr/>
        </p:nvPicPr>
        <p:blipFill>
          <a:blip r:embed="rId86" cstate="print"/>
          <a:srcRect/>
          <a:stretch>
            <a:fillRect/>
          </a:stretch>
        </p:blipFill>
        <p:spPr bwMode="auto">
          <a:xfrm>
            <a:off x="730614" y="3897715"/>
            <a:ext cx="375992" cy="136757"/>
          </a:xfrm>
          <a:prstGeom prst="rect">
            <a:avLst/>
          </a:prstGeom>
          <a:noFill/>
          <a:ln w="9525">
            <a:noFill/>
            <a:miter lim="800000"/>
            <a:headEnd/>
            <a:tailEnd/>
          </a:ln>
        </p:spPr>
      </p:pic>
      <p:pic>
        <p:nvPicPr>
          <p:cNvPr id="877" name="Picture 17"/>
          <p:cNvPicPr>
            <a:picLocks noChangeAspect="1" noChangeArrowheads="1"/>
          </p:cNvPicPr>
          <p:nvPr/>
        </p:nvPicPr>
        <p:blipFill>
          <a:blip r:embed="rId87" cstate="print"/>
          <a:srcRect/>
          <a:stretch>
            <a:fillRect/>
          </a:stretch>
        </p:blipFill>
        <p:spPr bwMode="auto">
          <a:xfrm>
            <a:off x="4680283" y="4122342"/>
            <a:ext cx="439571" cy="143228"/>
          </a:xfrm>
          <a:prstGeom prst="rect">
            <a:avLst/>
          </a:prstGeom>
          <a:noFill/>
          <a:ln w="9525">
            <a:noFill/>
            <a:miter lim="800000"/>
            <a:headEnd/>
            <a:tailEnd/>
          </a:ln>
        </p:spPr>
      </p:pic>
      <p:pic>
        <p:nvPicPr>
          <p:cNvPr id="878" name="Picture 18"/>
          <p:cNvPicPr>
            <a:picLocks noChangeAspect="1" noChangeArrowheads="1"/>
          </p:cNvPicPr>
          <p:nvPr/>
        </p:nvPicPr>
        <p:blipFill>
          <a:blip r:embed="rId88" cstate="print"/>
          <a:srcRect/>
          <a:stretch>
            <a:fillRect/>
          </a:stretch>
        </p:blipFill>
        <p:spPr bwMode="auto">
          <a:xfrm>
            <a:off x="6618222" y="4111296"/>
            <a:ext cx="532362" cy="164818"/>
          </a:xfrm>
          <a:prstGeom prst="rect">
            <a:avLst/>
          </a:prstGeom>
          <a:noFill/>
          <a:ln w="9525">
            <a:noFill/>
            <a:miter lim="800000"/>
            <a:headEnd/>
            <a:tailEnd/>
          </a:ln>
        </p:spPr>
      </p:pic>
      <p:pic>
        <p:nvPicPr>
          <p:cNvPr id="879" name="Picture 19"/>
          <p:cNvPicPr>
            <a:picLocks noChangeAspect="1" noChangeArrowheads="1"/>
          </p:cNvPicPr>
          <p:nvPr/>
        </p:nvPicPr>
        <p:blipFill>
          <a:blip r:embed="rId89" cstate="print"/>
          <a:srcRect/>
          <a:stretch>
            <a:fillRect/>
          </a:stretch>
        </p:blipFill>
        <p:spPr bwMode="auto">
          <a:xfrm>
            <a:off x="6739453" y="3651361"/>
            <a:ext cx="282149" cy="171346"/>
          </a:xfrm>
          <a:prstGeom prst="rect">
            <a:avLst/>
          </a:prstGeom>
          <a:noFill/>
          <a:ln w="9525">
            <a:noFill/>
            <a:miter lim="800000"/>
            <a:headEnd/>
            <a:tailEnd/>
          </a:ln>
        </p:spPr>
      </p:pic>
      <p:pic>
        <p:nvPicPr>
          <p:cNvPr id="880" name="Picture 2" descr="C:\Users\Administrator\Desktop\20121109161945620658-org.jpg"/>
          <p:cNvPicPr>
            <a:picLocks noChangeAspect="1" noChangeArrowheads="1"/>
          </p:cNvPicPr>
          <p:nvPr/>
        </p:nvPicPr>
        <p:blipFill>
          <a:blip r:embed="rId90" cstate="print"/>
          <a:srcRect/>
          <a:stretch>
            <a:fillRect/>
          </a:stretch>
        </p:blipFill>
        <p:spPr bwMode="auto">
          <a:xfrm>
            <a:off x="1380908" y="2739188"/>
            <a:ext cx="414929" cy="167563"/>
          </a:xfrm>
          <a:prstGeom prst="rect">
            <a:avLst/>
          </a:prstGeom>
          <a:noFill/>
        </p:spPr>
      </p:pic>
      <p:pic>
        <p:nvPicPr>
          <p:cNvPr id="881" name="Picture 2" descr="C:\Users\Administrator\Desktop\7_o.jpg"/>
          <p:cNvPicPr>
            <a:picLocks noChangeAspect="1" noChangeArrowheads="1"/>
          </p:cNvPicPr>
          <p:nvPr/>
        </p:nvPicPr>
        <p:blipFill>
          <a:blip r:embed="rId91" cstate="print"/>
          <a:srcRect/>
          <a:stretch>
            <a:fillRect/>
          </a:stretch>
        </p:blipFill>
        <p:spPr bwMode="auto">
          <a:xfrm>
            <a:off x="6596332" y="3870489"/>
            <a:ext cx="552090" cy="181110"/>
          </a:xfrm>
          <a:prstGeom prst="rect">
            <a:avLst/>
          </a:prstGeom>
          <a:noFill/>
        </p:spPr>
      </p:pic>
      <p:pic>
        <p:nvPicPr>
          <p:cNvPr id="882" name="Picture 3" descr="C:\Users\Administrator\Desktop\u=4228185205,1735453288&amp;fm=21&amp;gp=0.jpg"/>
          <p:cNvPicPr>
            <a:picLocks noChangeAspect="1" noChangeArrowheads="1"/>
          </p:cNvPicPr>
          <p:nvPr/>
        </p:nvPicPr>
        <p:blipFill>
          <a:blip r:embed="rId92" cstate="print"/>
          <a:srcRect/>
          <a:stretch>
            <a:fillRect/>
          </a:stretch>
        </p:blipFill>
        <p:spPr bwMode="auto">
          <a:xfrm>
            <a:off x="4019730" y="2751993"/>
            <a:ext cx="454504" cy="137487"/>
          </a:xfrm>
          <a:prstGeom prst="rect">
            <a:avLst/>
          </a:prstGeom>
          <a:noFill/>
        </p:spPr>
      </p:pic>
      <p:pic>
        <p:nvPicPr>
          <p:cNvPr id="883" name="Picture 4" descr="C:\Users\Administrator\Desktop\024f78f0f736afc35ca0d91bb319ebc4b745121b.jpg"/>
          <p:cNvPicPr>
            <a:picLocks noChangeAspect="1" noChangeArrowheads="1"/>
          </p:cNvPicPr>
          <p:nvPr/>
        </p:nvPicPr>
        <p:blipFill>
          <a:blip r:embed="rId93" cstate="print"/>
          <a:srcRect/>
          <a:stretch>
            <a:fillRect/>
          </a:stretch>
        </p:blipFill>
        <p:spPr bwMode="auto">
          <a:xfrm>
            <a:off x="7309899" y="4349448"/>
            <a:ext cx="488381" cy="146514"/>
          </a:xfrm>
          <a:prstGeom prst="rect">
            <a:avLst/>
          </a:prstGeom>
          <a:noFill/>
        </p:spPr>
      </p:pic>
      <p:grpSp>
        <p:nvGrpSpPr>
          <p:cNvPr id="359" name="组合 358"/>
          <p:cNvGrpSpPr/>
          <p:nvPr/>
        </p:nvGrpSpPr>
        <p:grpSpPr>
          <a:xfrm>
            <a:off x="481762" y="1173407"/>
            <a:ext cx="8153529" cy="1249220"/>
            <a:chOff x="481762" y="1173407"/>
            <a:chExt cx="8153529" cy="1249220"/>
          </a:xfrm>
        </p:grpSpPr>
        <p:grpSp>
          <p:nvGrpSpPr>
            <p:cNvPr id="2" name="组合 307"/>
            <p:cNvGrpSpPr/>
            <p:nvPr/>
          </p:nvGrpSpPr>
          <p:grpSpPr>
            <a:xfrm>
              <a:off x="5309153" y="1173663"/>
              <a:ext cx="878400" cy="878400"/>
              <a:chOff x="7489176" y="714362"/>
              <a:chExt cx="1051588" cy="1051588"/>
            </a:xfrm>
          </p:grpSpPr>
          <p:grpSp>
            <p:nvGrpSpPr>
              <p:cNvPr id="3" name="组合 180"/>
              <p:cNvGrpSpPr/>
              <p:nvPr/>
            </p:nvGrpSpPr>
            <p:grpSpPr>
              <a:xfrm>
                <a:off x="7489176" y="714362"/>
                <a:ext cx="1051588" cy="1051588"/>
                <a:chOff x="3168057" y="3253154"/>
                <a:chExt cx="1325196" cy="1325196"/>
              </a:xfrm>
            </p:grpSpPr>
            <p:grpSp>
              <p:nvGrpSpPr>
                <p:cNvPr id="4" name="组合 181"/>
                <p:cNvGrpSpPr/>
                <p:nvPr/>
              </p:nvGrpSpPr>
              <p:grpSpPr>
                <a:xfrm>
                  <a:off x="3168057" y="3253154"/>
                  <a:ext cx="1325196" cy="1325196"/>
                  <a:chOff x="-15697200" y="-10797381"/>
                  <a:chExt cx="8229600" cy="8229600"/>
                </a:xfrm>
              </p:grpSpPr>
              <p:sp>
                <p:nvSpPr>
                  <p:cNvPr id="328" name="Freeform 32"/>
                  <p:cNvSpPr>
                    <a:spLocks noEditPoints="1"/>
                  </p:cNvSpPr>
                  <p:nvPr/>
                </p:nvSpPr>
                <p:spPr bwMode="auto">
                  <a:xfrm>
                    <a:off x="-15697200" y="-10797381"/>
                    <a:ext cx="8229600" cy="8229600"/>
                  </a:xfrm>
                  <a:custGeom>
                    <a:avLst/>
                    <a:gdLst/>
                    <a:ahLst/>
                    <a:cxnLst>
                      <a:cxn ang="0">
                        <a:pos x="2464" y="4990"/>
                      </a:cxn>
                      <a:cxn ang="0">
                        <a:pos x="2306" y="5168"/>
                      </a:cxn>
                      <a:cxn ang="0">
                        <a:pos x="2182" y="5152"/>
                      </a:cxn>
                      <a:cxn ang="0">
                        <a:pos x="3050" y="5144"/>
                      </a:cxn>
                      <a:cxn ang="0">
                        <a:pos x="3220" y="5108"/>
                      </a:cxn>
                      <a:cxn ang="0">
                        <a:pos x="3284" y="4892"/>
                      </a:cxn>
                      <a:cxn ang="0">
                        <a:pos x="3482" y="5028"/>
                      </a:cxn>
                      <a:cxn ang="0">
                        <a:pos x="1680" y="4814"/>
                      </a:cxn>
                      <a:cxn ang="0">
                        <a:pos x="1532" y="4746"/>
                      </a:cxn>
                      <a:cxn ang="0">
                        <a:pos x="1336" y="4862"/>
                      </a:cxn>
                      <a:cxn ang="0">
                        <a:pos x="3888" y="4838"/>
                      </a:cxn>
                      <a:cxn ang="0">
                        <a:pos x="4034" y="4746"/>
                      </a:cxn>
                      <a:cxn ang="0">
                        <a:pos x="4040" y="4506"/>
                      </a:cxn>
                      <a:cxn ang="0">
                        <a:pos x="4130" y="4434"/>
                      </a:cxn>
                      <a:cxn ang="0">
                        <a:pos x="852" y="4514"/>
                      </a:cxn>
                      <a:cxn ang="0">
                        <a:pos x="864" y="4258"/>
                      </a:cxn>
                      <a:cxn ang="0">
                        <a:pos x="626" y="4282"/>
                      </a:cxn>
                      <a:cxn ang="0">
                        <a:pos x="546" y="4186"/>
                      </a:cxn>
                      <a:cxn ang="0">
                        <a:pos x="4664" y="4150"/>
                      </a:cxn>
                      <a:cxn ang="0">
                        <a:pos x="4764" y="4006"/>
                      </a:cxn>
                      <a:cxn ang="0">
                        <a:pos x="4664" y="3804"/>
                      </a:cxn>
                      <a:cxn ang="0">
                        <a:pos x="4902" y="3770"/>
                      </a:cxn>
                      <a:cxn ang="0">
                        <a:pos x="410" y="3596"/>
                      </a:cxn>
                      <a:cxn ang="0">
                        <a:pos x="348" y="3448"/>
                      </a:cxn>
                      <a:cxn ang="0">
                        <a:pos x="128" y="3398"/>
                      </a:cxn>
                      <a:cxn ang="0">
                        <a:pos x="5072" y="3354"/>
                      </a:cxn>
                      <a:cxn ang="0">
                        <a:pos x="5116" y="3184"/>
                      </a:cxn>
                      <a:cxn ang="0">
                        <a:pos x="4958" y="3006"/>
                      </a:cxn>
                      <a:cxn ang="0">
                        <a:pos x="4974" y="2892"/>
                      </a:cxn>
                      <a:cxn ang="0">
                        <a:pos x="8" y="2814"/>
                      </a:cxn>
                      <a:cxn ang="0">
                        <a:pos x="192" y="2636"/>
                      </a:cxn>
                      <a:cxn ang="0">
                        <a:pos x="0" y="2516"/>
                      </a:cxn>
                      <a:cxn ang="0">
                        <a:pos x="200" y="2382"/>
                      </a:cxn>
                      <a:cxn ang="0">
                        <a:pos x="5170" y="2322"/>
                      </a:cxn>
                      <a:cxn ang="0">
                        <a:pos x="5148" y="2150"/>
                      </a:cxn>
                      <a:cxn ang="0">
                        <a:pos x="4936" y="2070"/>
                      </a:cxn>
                      <a:cxn ang="0">
                        <a:pos x="272" y="1974"/>
                      </a:cxn>
                      <a:cxn ang="0">
                        <a:pos x="318" y="1820"/>
                      </a:cxn>
                      <a:cxn ang="0">
                        <a:pos x="188" y="1618"/>
                      </a:cxn>
                      <a:cxn ang="0">
                        <a:pos x="238" y="1502"/>
                      </a:cxn>
                      <a:cxn ang="0">
                        <a:pos x="4754" y="1548"/>
                      </a:cxn>
                      <a:cxn ang="0">
                        <a:pos x="4846" y="1310"/>
                      </a:cxn>
                      <a:cxn ang="0">
                        <a:pos x="4608" y="1288"/>
                      </a:cxn>
                      <a:cxn ang="0">
                        <a:pos x="4542" y="1192"/>
                      </a:cxn>
                      <a:cxn ang="0">
                        <a:pos x="702" y="1112"/>
                      </a:cxn>
                      <a:cxn ang="0">
                        <a:pos x="806" y="988"/>
                      </a:cxn>
                      <a:cxn ang="0">
                        <a:pos x="748" y="770"/>
                      </a:cxn>
                      <a:cxn ang="0">
                        <a:pos x="984" y="808"/>
                      </a:cxn>
                      <a:cxn ang="0">
                        <a:pos x="4298" y="638"/>
                      </a:cxn>
                      <a:cxn ang="0">
                        <a:pos x="4162" y="528"/>
                      </a:cxn>
                      <a:cxn ang="0">
                        <a:pos x="3952" y="614"/>
                      </a:cxn>
                      <a:cxn ang="0">
                        <a:pos x="1316" y="558"/>
                      </a:cxn>
                      <a:cxn ang="0">
                        <a:pos x="1454" y="478"/>
                      </a:cxn>
                      <a:cxn ang="0">
                        <a:pos x="1496" y="242"/>
                      </a:cxn>
                      <a:cxn ang="0">
                        <a:pos x="1610" y="192"/>
                      </a:cxn>
                      <a:cxn ang="0">
                        <a:pos x="3464" y="354"/>
                      </a:cxn>
                      <a:cxn ang="0">
                        <a:pos x="3368" y="118"/>
                      </a:cxn>
                      <a:cxn ang="0">
                        <a:pos x="3178" y="264"/>
                      </a:cxn>
                      <a:cxn ang="0">
                        <a:pos x="3064" y="238"/>
                      </a:cxn>
                      <a:cxn ang="0">
                        <a:pos x="2216" y="220"/>
                      </a:cxn>
                      <a:cxn ang="0">
                        <a:pos x="2376" y="202"/>
                      </a:cxn>
                      <a:cxn ang="0">
                        <a:pos x="2482" y="2"/>
                      </a:cxn>
                    </a:cxnLst>
                    <a:rect l="0" t="0" r="r" b="b"/>
                    <a:pathLst>
                      <a:path w="5184" h="5184">
                        <a:moveTo>
                          <a:pt x="2604" y="5184"/>
                        </a:moveTo>
                        <a:lnTo>
                          <a:pt x="2602" y="4992"/>
                        </a:lnTo>
                        <a:lnTo>
                          <a:pt x="2602" y="4992"/>
                        </a:lnTo>
                        <a:lnTo>
                          <a:pt x="2626" y="4992"/>
                        </a:lnTo>
                        <a:lnTo>
                          <a:pt x="2628" y="5184"/>
                        </a:lnTo>
                        <a:lnTo>
                          <a:pt x="2628" y="5184"/>
                        </a:lnTo>
                        <a:lnTo>
                          <a:pt x="2604" y="5184"/>
                        </a:lnTo>
                        <a:lnTo>
                          <a:pt x="2604" y="5184"/>
                        </a:lnTo>
                        <a:close/>
                        <a:moveTo>
                          <a:pt x="2478" y="5182"/>
                        </a:moveTo>
                        <a:lnTo>
                          <a:pt x="2478" y="5182"/>
                        </a:lnTo>
                        <a:lnTo>
                          <a:pt x="2454" y="5180"/>
                        </a:lnTo>
                        <a:lnTo>
                          <a:pt x="2464" y="4990"/>
                        </a:lnTo>
                        <a:lnTo>
                          <a:pt x="2464" y="4990"/>
                        </a:lnTo>
                        <a:lnTo>
                          <a:pt x="2488" y="4990"/>
                        </a:lnTo>
                        <a:lnTo>
                          <a:pt x="2478" y="5182"/>
                        </a:lnTo>
                        <a:close/>
                        <a:moveTo>
                          <a:pt x="2752" y="5180"/>
                        </a:moveTo>
                        <a:lnTo>
                          <a:pt x="2740" y="4988"/>
                        </a:lnTo>
                        <a:lnTo>
                          <a:pt x="2740" y="4988"/>
                        </a:lnTo>
                        <a:lnTo>
                          <a:pt x="2764" y="4986"/>
                        </a:lnTo>
                        <a:lnTo>
                          <a:pt x="2778" y="5178"/>
                        </a:lnTo>
                        <a:lnTo>
                          <a:pt x="2778" y="5178"/>
                        </a:lnTo>
                        <a:lnTo>
                          <a:pt x="2752" y="5180"/>
                        </a:lnTo>
                        <a:lnTo>
                          <a:pt x="2752" y="5180"/>
                        </a:lnTo>
                        <a:close/>
                        <a:moveTo>
                          <a:pt x="2330" y="5172"/>
                        </a:moveTo>
                        <a:lnTo>
                          <a:pt x="2330" y="5172"/>
                        </a:lnTo>
                        <a:lnTo>
                          <a:pt x="2306" y="5168"/>
                        </a:lnTo>
                        <a:lnTo>
                          <a:pt x="2326" y="4978"/>
                        </a:lnTo>
                        <a:lnTo>
                          <a:pt x="2326" y="4978"/>
                        </a:lnTo>
                        <a:lnTo>
                          <a:pt x="2350" y="4980"/>
                        </a:lnTo>
                        <a:lnTo>
                          <a:pt x="2330" y="5172"/>
                        </a:lnTo>
                        <a:close/>
                        <a:moveTo>
                          <a:pt x="2902" y="5166"/>
                        </a:moveTo>
                        <a:lnTo>
                          <a:pt x="2878" y="4976"/>
                        </a:lnTo>
                        <a:lnTo>
                          <a:pt x="2878" y="4976"/>
                        </a:lnTo>
                        <a:lnTo>
                          <a:pt x="2902" y="4972"/>
                        </a:lnTo>
                        <a:lnTo>
                          <a:pt x="2926" y="5164"/>
                        </a:lnTo>
                        <a:lnTo>
                          <a:pt x="2926" y="5164"/>
                        </a:lnTo>
                        <a:lnTo>
                          <a:pt x="2902" y="5166"/>
                        </a:lnTo>
                        <a:lnTo>
                          <a:pt x="2902" y="5166"/>
                        </a:lnTo>
                        <a:close/>
                        <a:moveTo>
                          <a:pt x="2182" y="5152"/>
                        </a:moveTo>
                        <a:lnTo>
                          <a:pt x="2182" y="5152"/>
                        </a:lnTo>
                        <a:lnTo>
                          <a:pt x="2158" y="5148"/>
                        </a:lnTo>
                        <a:lnTo>
                          <a:pt x="2190" y="4958"/>
                        </a:lnTo>
                        <a:lnTo>
                          <a:pt x="2190" y="4958"/>
                        </a:lnTo>
                        <a:lnTo>
                          <a:pt x="2212" y="4962"/>
                        </a:lnTo>
                        <a:lnTo>
                          <a:pt x="2182" y="5152"/>
                        </a:lnTo>
                        <a:close/>
                        <a:moveTo>
                          <a:pt x="3050" y="5144"/>
                        </a:moveTo>
                        <a:lnTo>
                          <a:pt x="3016" y="4956"/>
                        </a:lnTo>
                        <a:lnTo>
                          <a:pt x="3016" y="4956"/>
                        </a:lnTo>
                        <a:lnTo>
                          <a:pt x="3038" y="4952"/>
                        </a:lnTo>
                        <a:lnTo>
                          <a:pt x="3074" y="5140"/>
                        </a:lnTo>
                        <a:lnTo>
                          <a:pt x="3074" y="5140"/>
                        </a:lnTo>
                        <a:lnTo>
                          <a:pt x="3050" y="5144"/>
                        </a:lnTo>
                        <a:lnTo>
                          <a:pt x="3050" y="5144"/>
                        </a:lnTo>
                        <a:close/>
                        <a:moveTo>
                          <a:pt x="2034" y="5124"/>
                        </a:moveTo>
                        <a:lnTo>
                          <a:pt x="2034" y="5124"/>
                        </a:lnTo>
                        <a:lnTo>
                          <a:pt x="2010" y="5120"/>
                        </a:lnTo>
                        <a:lnTo>
                          <a:pt x="2054" y="4932"/>
                        </a:lnTo>
                        <a:lnTo>
                          <a:pt x="2054" y="4932"/>
                        </a:lnTo>
                        <a:lnTo>
                          <a:pt x="2076" y="4938"/>
                        </a:lnTo>
                        <a:lnTo>
                          <a:pt x="2034" y="5124"/>
                        </a:lnTo>
                        <a:close/>
                        <a:moveTo>
                          <a:pt x="3196" y="5114"/>
                        </a:moveTo>
                        <a:lnTo>
                          <a:pt x="3152" y="4928"/>
                        </a:lnTo>
                        <a:lnTo>
                          <a:pt x="3152" y="4928"/>
                        </a:lnTo>
                        <a:lnTo>
                          <a:pt x="3174" y="4922"/>
                        </a:lnTo>
                        <a:lnTo>
                          <a:pt x="3220" y="5108"/>
                        </a:lnTo>
                        <a:lnTo>
                          <a:pt x="3220" y="5108"/>
                        </a:lnTo>
                        <a:lnTo>
                          <a:pt x="3196" y="5114"/>
                        </a:lnTo>
                        <a:lnTo>
                          <a:pt x="3196" y="5114"/>
                        </a:lnTo>
                        <a:close/>
                        <a:moveTo>
                          <a:pt x="1890" y="5088"/>
                        </a:moveTo>
                        <a:lnTo>
                          <a:pt x="1890" y="5088"/>
                        </a:lnTo>
                        <a:lnTo>
                          <a:pt x="1866" y="5082"/>
                        </a:lnTo>
                        <a:lnTo>
                          <a:pt x="1920" y="4898"/>
                        </a:lnTo>
                        <a:lnTo>
                          <a:pt x="1920" y="4898"/>
                        </a:lnTo>
                        <a:lnTo>
                          <a:pt x="1942" y="4904"/>
                        </a:lnTo>
                        <a:lnTo>
                          <a:pt x="1890" y="5088"/>
                        </a:lnTo>
                        <a:close/>
                        <a:moveTo>
                          <a:pt x="3340" y="5074"/>
                        </a:moveTo>
                        <a:lnTo>
                          <a:pt x="3284" y="4892"/>
                        </a:lnTo>
                        <a:lnTo>
                          <a:pt x="3284" y="4892"/>
                        </a:lnTo>
                        <a:lnTo>
                          <a:pt x="3306" y="4884"/>
                        </a:lnTo>
                        <a:lnTo>
                          <a:pt x="3364" y="5068"/>
                        </a:lnTo>
                        <a:lnTo>
                          <a:pt x="3364" y="5068"/>
                        </a:lnTo>
                        <a:lnTo>
                          <a:pt x="3340" y="5074"/>
                        </a:lnTo>
                        <a:lnTo>
                          <a:pt x="3340" y="5074"/>
                        </a:lnTo>
                        <a:close/>
                        <a:moveTo>
                          <a:pt x="1748" y="5044"/>
                        </a:moveTo>
                        <a:lnTo>
                          <a:pt x="1748" y="5044"/>
                        </a:lnTo>
                        <a:lnTo>
                          <a:pt x="1724" y="5036"/>
                        </a:lnTo>
                        <a:lnTo>
                          <a:pt x="1788" y="4854"/>
                        </a:lnTo>
                        <a:lnTo>
                          <a:pt x="1788" y="4854"/>
                        </a:lnTo>
                        <a:lnTo>
                          <a:pt x="1810" y="4862"/>
                        </a:lnTo>
                        <a:lnTo>
                          <a:pt x="1748" y="5044"/>
                        </a:lnTo>
                        <a:close/>
                        <a:moveTo>
                          <a:pt x="3482" y="5028"/>
                        </a:moveTo>
                        <a:lnTo>
                          <a:pt x="3416" y="4848"/>
                        </a:lnTo>
                        <a:lnTo>
                          <a:pt x="3416" y="4848"/>
                        </a:lnTo>
                        <a:lnTo>
                          <a:pt x="3438" y="4840"/>
                        </a:lnTo>
                        <a:lnTo>
                          <a:pt x="3506" y="5020"/>
                        </a:lnTo>
                        <a:lnTo>
                          <a:pt x="3506" y="5020"/>
                        </a:lnTo>
                        <a:lnTo>
                          <a:pt x="3482" y="5028"/>
                        </a:lnTo>
                        <a:lnTo>
                          <a:pt x="3482" y="5028"/>
                        </a:lnTo>
                        <a:close/>
                        <a:moveTo>
                          <a:pt x="1606" y="4990"/>
                        </a:moveTo>
                        <a:lnTo>
                          <a:pt x="1606" y="4990"/>
                        </a:lnTo>
                        <a:lnTo>
                          <a:pt x="1584" y="4982"/>
                        </a:lnTo>
                        <a:lnTo>
                          <a:pt x="1658" y="4804"/>
                        </a:lnTo>
                        <a:lnTo>
                          <a:pt x="1658" y="4804"/>
                        </a:lnTo>
                        <a:lnTo>
                          <a:pt x="1680" y="4814"/>
                        </a:lnTo>
                        <a:lnTo>
                          <a:pt x="1606" y="4990"/>
                        </a:lnTo>
                        <a:close/>
                        <a:moveTo>
                          <a:pt x="3620" y="4972"/>
                        </a:moveTo>
                        <a:lnTo>
                          <a:pt x="3544" y="4796"/>
                        </a:lnTo>
                        <a:lnTo>
                          <a:pt x="3544" y="4796"/>
                        </a:lnTo>
                        <a:lnTo>
                          <a:pt x="3566" y="4788"/>
                        </a:lnTo>
                        <a:lnTo>
                          <a:pt x="3644" y="4962"/>
                        </a:lnTo>
                        <a:lnTo>
                          <a:pt x="3644" y="4962"/>
                        </a:lnTo>
                        <a:lnTo>
                          <a:pt x="3620" y="4972"/>
                        </a:lnTo>
                        <a:lnTo>
                          <a:pt x="3620" y="4972"/>
                        </a:lnTo>
                        <a:close/>
                        <a:moveTo>
                          <a:pt x="1470" y="4930"/>
                        </a:moveTo>
                        <a:lnTo>
                          <a:pt x="1470" y="4930"/>
                        </a:lnTo>
                        <a:lnTo>
                          <a:pt x="1448" y="4918"/>
                        </a:lnTo>
                        <a:lnTo>
                          <a:pt x="1532" y="4746"/>
                        </a:lnTo>
                        <a:lnTo>
                          <a:pt x="1532" y="4746"/>
                        </a:lnTo>
                        <a:lnTo>
                          <a:pt x="1554" y="4756"/>
                        </a:lnTo>
                        <a:lnTo>
                          <a:pt x="1470" y="4930"/>
                        </a:lnTo>
                        <a:close/>
                        <a:moveTo>
                          <a:pt x="3756" y="4910"/>
                        </a:moveTo>
                        <a:lnTo>
                          <a:pt x="3670" y="4738"/>
                        </a:lnTo>
                        <a:lnTo>
                          <a:pt x="3670" y="4738"/>
                        </a:lnTo>
                        <a:lnTo>
                          <a:pt x="3690" y="4728"/>
                        </a:lnTo>
                        <a:lnTo>
                          <a:pt x="3778" y="4898"/>
                        </a:lnTo>
                        <a:lnTo>
                          <a:pt x="3778" y="4898"/>
                        </a:lnTo>
                        <a:lnTo>
                          <a:pt x="3756" y="4910"/>
                        </a:lnTo>
                        <a:lnTo>
                          <a:pt x="3756" y="4910"/>
                        </a:lnTo>
                        <a:close/>
                        <a:moveTo>
                          <a:pt x="1336" y="4862"/>
                        </a:moveTo>
                        <a:lnTo>
                          <a:pt x="1336" y="4862"/>
                        </a:lnTo>
                        <a:lnTo>
                          <a:pt x="1316" y="4848"/>
                        </a:lnTo>
                        <a:lnTo>
                          <a:pt x="1410" y="4682"/>
                        </a:lnTo>
                        <a:lnTo>
                          <a:pt x="1410" y="4682"/>
                        </a:lnTo>
                        <a:lnTo>
                          <a:pt x="1430" y="4694"/>
                        </a:lnTo>
                        <a:lnTo>
                          <a:pt x="1336" y="4862"/>
                        </a:lnTo>
                        <a:close/>
                        <a:moveTo>
                          <a:pt x="3888" y="4838"/>
                        </a:moveTo>
                        <a:lnTo>
                          <a:pt x="3792" y="4672"/>
                        </a:lnTo>
                        <a:lnTo>
                          <a:pt x="3792" y="4672"/>
                        </a:lnTo>
                        <a:lnTo>
                          <a:pt x="3810" y="4660"/>
                        </a:lnTo>
                        <a:lnTo>
                          <a:pt x="3908" y="4826"/>
                        </a:lnTo>
                        <a:lnTo>
                          <a:pt x="3908" y="4826"/>
                        </a:lnTo>
                        <a:lnTo>
                          <a:pt x="3888" y="4838"/>
                        </a:lnTo>
                        <a:lnTo>
                          <a:pt x="3888" y="4838"/>
                        </a:lnTo>
                        <a:close/>
                        <a:moveTo>
                          <a:pt x="1208" y="4784"/>
                        </a:moveTo>
                        <a:lnTo>
                          <a:pt x="1208" y="4784"/>
                        </a:lnTo>
                        <a:lnTo>
                          <a:pt x="1188" y="4772"/>
                        </a:lnTo>
                        <a:lnTo>
                          <a:pt x="1292" y="4610"/>
                        </a:lnTo>
                        <a:lnTo>
                          <a:pt x="1292" y="4610"/>
                        </a:lnTo>
                        <a:lnTo>
                          <a:pt x="1310" y="4622"/>
                        </a:lnTo>
                        <a:lnTo>
                          <a:pt x="1208" y="4784"/>
                        </a:lnTo>
                        <a:close/>
                        <a:moveTo>
                          <a:pt x="4014" y="4760"/>
                        </a:moveTo>
                        <a:lnTo>
                          <a:pt x="3908" y="4600"/>
                        </a:lnTo>
                        <a:lnTo>
                          <a:pt x="3908" y="4600"/>
                        </a:lnTo>
                        <a:lnTo>
                          <a:pt x="3928" y="4586"/>
                        </a:lnTo>
                        <a:lnTo>
                          <a:pt x="4034" y="4746"/>
                        </a:lnTo>
                        <a:lnTo>
                          <a:pt x="4034" y="4746"/>
                        </a:lnTo>
                        <a:lnTo>
                          <a:pt x="4014" y="4760"/>
                        </a:lnTo>
                        <a:lnTo>
                          <a:pt x="4014" y="4760"/>
                        </a:lnTo>
                        <a:close/>
                        <a:moveTo>
                          <a:pt x="1084" y="4702"/>
                        </a:moveTo>
                        <a:lnTo>
                          <a:pt x="1084" y="4702"/>
                        </a:lnTo>
                        <a:lnTo>
                          <a:pt x="1064" y="4686"/>
                        </a:lnTo>
                        <a:lnTo>
                          <a:pt x="1178" y="4532"/>
                        </a:lnTo>
                        <a:lnTo>
                          <a:pt x="1178" y="4532"/>
                        </a:lnTo>
                        <a:lnTo>
                          <a:pt x="1196" y="4546"/>
                        </a:lnTo>
                        <a:lnTo>
                          <a:pt x="1084" y="4702"/>
                        </a:lnTo>
                        <a:close/>
                        <a:moveTo>
                          <a:pt x="4136" y="4674"/>
                        </a:moveTo>
                        <a:lnTo>
                          <a:pt x="4022" y="4520"/>
                        </a:lnTo>
                        <a:lnTo>
                          <a:pt x="4022" y="4520"/>
                        </a:lnTo>
                        <a:lnTo>
                          <a:pt x="4040" y="4506"/>
                        </a:lnTo>
                        <a:lnTo>
                          <a:pt x="4156" y="4660"/>
                        </a:lnTo>
                        <a:lnTo>
                          <a:pt x="4156" y="4660"/>
                        </a:lnTo>
                        <a:lnTo>
                          <a:pt x="4136" y="4674"/>
                        </a:lnTo>
                        <a:lnTo>
                          <a:pt x="4136" y="4674"/>
                        </a:lnTo>
                        <a:close/>
                        <a:moveTo>
                          <a:pt x="966" y="4610"/>
                        </a:moveTo>
                        <a:lnTo>
                          <a:pt x="966" y="4610"/>
                        </a:lnTo>
                        <a:lnTo>
                          <a:pt x="946" y="4594"/>
                        </a:lnTo>
                        <a:lnTo>
                          <a:pt x="1068" y="4446"/>
                        </a:lnTo>
                        <a:lnTo>
                          <a:pt x="1068" y="4446"/>
                        </a:lnTo>
                        <a:lnTo>
                          <a:pt x="1086" y="4462"/>
                        </a:lnTo>
                        <a:lnTo>
                          <a:pt x="966" y="4610"/>
                        </a:lnTo>
                        <a:close/>
                        <a:moveTo>
                          <a:pt x="4254" y="4582"/>
                        </a:moveTo>
                        <a:lnTo>
                          <a:pt x="4130" y="4434"/>
                        </a:lnTo>
                        <a:lnTo>
                          <a:pt x="4130" y="4434"/>
                        </a:lnTo>
                        <a:lnTo>
                          <a:pt x="4148" y="4420"/>
                        </a:lnTo>
                        <a:lnTo>
                          <a:pt x="4272" y="4566"/>
                        </a:lnTo>
                        <a:lnTo>
                          <a:pt x="4272" y="4566"/>
                        </a:lnTo>
                        <a:lnTo>
                          <a:pt x="4254" y="4582"/>
                        </a:lnTo>
                        <a:lnTo>
                          <a:pt x="4254" y="4582"/>
                        </a:lnTo>
                        <a:close/>
                        <a:moveTo>
                          <a:pt x="852" y="4514"/>
                        </a:moveTo>
                        <a:lnTo>
                          <a:pt x="852" y="4514"/>
                        </a:lnTo>
                        <a:lnTo>
                          <a:pt x="834" y="4496"/>
                        </a:lnTo>
                        <a:lnTo>
                          <a:pt x="964" y="4356"/>
                        </a:lnTo>
                        <a:lnTo>
                          <a:pt x="964" y="4356"/>
                        </a:lnTo>
                        <a:lnTo>
                          <a:pt x="980" y="4372"/>
                        </a:lnTo>
                        <a:lnTo>
                          <a:pt x="852" y="4514"/>
                        </a:lnTo>
                        <a:close/>
                        <a:moveTo>
                          <a:pt x="4366" y="4482"/>
                        </a:moveTo>
                        <a:lnTo>
                          <a:pt x="4234" y="4342"/>
                        </a:lnTo>
                        <a:lnTo>
                          <a:pt x="4234" y="4342"/>
                        </a:lnTo>
                        <a:lnTo>
                          <a:pt x="4252" y="4328"/>
                        </a:lnTo>
                        <a:lnTo>
                          <a:pt x="4384" y="4466"/>
                        </a:lnTo>
                        <a:lnTo>
                          <a:pt x="4384" y="4466"/>
                        </a:lnTo>
                        <a:lnTo>
                          <a:pt x="4366" y="4482"/>
                        </a:lnTo>
                        <a:lnTo>
                          <a:pt x="4366" y="4482"/>
                        </a:lnTo>
                        <a:close/>
                        <a:moveTo>
                          <a:pt x="744" y="4410"/>
                        </a:moveTo>
                        <a:lnTo>
                          <a:pt x="744" y="4410"/>
                        </a:lnTo>
                        <a:lnTo>
                          <a:pt x="726" y="4392"/>
                        </a:lnTo>
                        <a:lnTo>
                          <a:pt x="864" y="4258"/>
                        </a:lnTo>
                        <a:lnTo>
                          <a:pt x="864" y="4258"/>
                        </a:lnTo>
                        <a:lnTo>
                          <a:pt x="880" y="4276"/>
                        </a:lnTo>
                        <a:lnTo>
                          <a:pt x="744" y="4410"/>
                        </a:lnTo>
                        <a:close/>
                        <a:moveTo>
                          <a:pt x="4472" y="4378"/>
                        </a:moveTo>
                        <a:lnTo>
                          <a:pt x="4332" y="4246"/>
                        </a:lnTo>
                        <a:lnTo>
                          <a:pt x="4332" y="4246"/>
                        </a:lnTo>
                        <a:lnTo>
                          <a:pt x="4348" y="4228"/>
                        </a:lnTo>
                        <a:lnTo>
                          <a:pt x="4488" y="4360"/>
                        </a:lnTo>
                        <a:lnTo>
                          <a:pt x="4488" y="4360"/>
                        </a:lnTo>
                        <a:lnTo>
                          <a:pt x="4472" y="4378"/>
                        </a:lnTo>
                        <a:lnTo>
                          <a:pt x="4472" y="4378"/>
                        </a:lnTo>
                        <a:close/>
                        <a:moveTo>
                          <a:pt x="642" y="4300"/>
                        </a:moveTo>
                        <a:lnTo>
                          <a:pt x="642" y="4300"/>
                        </a:lnTo>
                        <a:lnTo>
                          <a:pt x="626" y="4282"/>
                        </a:lnTo>
                        <a:lnTo>
                          <a:pt x="772" y="4156"/>
                        </a:lnTo>
                        <a:lnTo>
                          <a:pt x="772" y="4156"/>
                        </a:lnTo>
                        <a:lnTo>
                          <a:pt x="786" y="4174"/>
                        </a:lnTo>
                        <a:lnTo>
                          <a:pt x="642" y="4300"/>
                        </a:lnTo>
                        <a:close/>
                        <a:moveTo>
                          <a:pt x="4572" y="4266"/>
                        </a:moveTo>
                        <a:lnTo>
                          <a:pt x="4424" y="4142"/>
                        </a:lnTo>
                        <a:lnTo>
                          <a:pt x="4424" y="4142"/>
                        </a:lnTo>
                        <a:lnTo>
                          <a:pt x="4440" y="4124"/>
                        </a:lnTo>
                        <a:lnTo>
                          <a:pt x="4588" y="4248"/>
                        </a:lnTo>
                        <a:lnTo>
                          <a:pt x="4588" y="4248"/>
                        </a:lnTo>
                        <a:lnTo>
                          <a:pt x="4572" y="4266"/>
                        </a:lnTo>
                        <a:lnTo>
                          <a:pt x="4572" y="4266"/>
                        </a:lnTo>
                        <a:close/>
                        <a:moveTo>
                          <a:pt x="546" y="4186"/>
                        </a:moveTo>
                        <a:lnTo>
                          <a:pt x="546" y="4186"/>
                        </a:lnTo>
                        <a:lnTo>
                          <a:pt x="532" y="4166"/>
                        </a:lnTo>
                        <a:lnTo>
                          <a:pt x="684" y="4050"/>
                        </a:lnTo>
                        <a:lnTo>
                          <a:pt x="684" y="4050"/>
                        </a:lnTo>
                        <a:lnTo>
                          <a:pt x="698" y="4068"/>
                        </a:lnTo>
                        <a:lnTo>
                          <a:pt x="546" y="4186"/>
                        </a:lnTo>
                        <a:close/>
                        <a:moveTo>
                          <a:pt x="4664" y="4150"/>
                        </a:moveTo>
                        <a:lnTo>
                          <a:pt x="4512" y="4034"/>
                        </a:lnTo>
                        <a:lnTo>
                          <a:pt x="4512" y="4034"/>
                        </a:lnTo>
                        <a:lnTo>
                          <a:pt x="4526" y="4016"/>
                        </a:lnTo>
                        <a:lnTo>
                          <a:pt x="4680" y="4130"/>
                        </a:lnTo>
                        <a:lnTo>
                          <a:pt x="4680" y="4130"/>
                        </a:lnTo>
                        <a:lnTo>
                          <a:pt x="4664" y="4150"/>
                        </a:lnTo>
                        <a:lnTo>
                          <a:pt x="4664" y="4150"/>
                        </a:lnTo>
                        <a:close/>
                        <a:moveTo>
                          <a:pt x="458" y="4066"/>
                        </a:moveTo>
                        <a:lnTo>
                          <a:pt x="458" y="4066"/>
                        </a:lnTo>
                        <a:lnTo>
                          <a:pt x="444" y="4044"/>
                        </a:lnTo>
                        <a:lnTo>
                          <a:pt x="604" y="3936"/>
                        </a:lnTo>
                        <a:lnTo>
                          <a:pt x="604" y="3936"/>
                        </a:lnTo>
                        <a:lnTo>
                          <a:pt x="616" y="3956"/>
                        </a:lnTo>
                        <a:lnTo>
                          <a:pt x="458" y="4066"/>
                        </a:lnTo>
                        <a:close/>
                        <a:moveTo>
                          <a:pt x="4752" y="4028"/>
                        </a:moveTo>
                        <a:lnTo>
                          <a:pt x="4592" y="3920"/>
                        </a:lnTo>
                        <a:lnTo>
                          <a:pt x="4592" y="3920"/>
                        </a:lnTo>
                        <a:lnTo>
                          <a:pt x="4604" y="3902"/>
                        </a:lnTo>
                        <a:lnTo>
                          <a:pt x="4764" y="4006"/>
                        </a:lnTo>
                        <a:lnTo>
                          <a:pt x="4764" y="4006"/>
                        </a:lnTo>
                        <a:lnTo>
                          <a:pt x="4752" y="4028"/>
                        </a:lnTo>
                        <a:lnTo>
                          <a:pt x="4752" y="4028"/>
                        </a:lnTo>
                        <a:close/>
                        <a:moveTo>
                          <a:pt x="376" y="3940"/>
                        </a:moveTo>
                        <a:lnTo>
                          <a:pt x="376" y="3940"/>
                        </a:lnTo>
                        <a:lnTo>
                          <a:pt x="364" y="3918"/>
                        </a:lnTo>
                        <a:lnTo>
                          <a:pt x="528" y="3820"/>
                        </a:lnTo>
                        <a:lnTo>
                          <a:pt x="528" y="3820"/>
                        </a:lnTo>
                        <a:lnTo>
                          <a:pt x="540" y="3840"/>
                        </a:lnTo>
                        <a:lnTo>
                          <a:pt x="376" y="3940"/>
                        </a:lnTo>
                        <a:close/>
                        <a:moveTo>
                          <a:pt x="4830" y="3900"/>
                        </a:moveTo>
                        <a:lnTo>
                          <a:pt x="4664" y="3804"/>
                        </a:lnTo>
                        <a:lnTo>
                          <a:pt x="4664" y="3804"/>
                        </a:lnTo>
                        <a:lnTo>
                          <a:pt x="4676" y="3784"/>
                        </a:lnTo>
                        <a:lnTo>
                          <a:pt x="4844" y="3880"/>
                        </a:lnTo>
                        <a:lnTo>
                          <a:pt x="4844" y="3880"/>
                        </a:lnTo>
                        <a:lnTo>
                          <a:pt x="4830" y="3900"/>
                        </a:lnTo>
                        <a:lnTo>
                          <a:pt x="4830" y="3900"/>
                        </a:lnTo>
                        <a:close/>
                        <a:moveTo>
                          <a:pt x="302" y="3810"/>
                        </a:moveTo>
                        <a:lnTo>
                          <a:pt x="302" y="3810"/>
                        </a:lnTo>
                        <a:lnTo>
                          <a:pt x="292" y="3788"/>
                        </a:lnTo>
                        <a:lnTo>
                          <a:pt x="462" y="3700"/>
                        </a:lnTo>
                        <a:lnTo>
                          <a:pt x="462" y="3700"/>
                        </a:lnTo>
                        <a:lnTo>
                          <a:pt x="472" y="3720"/>
                        </a:lnTo>
                        <a:lnTo>
                          <a:pt x="302" y="3810"/>
                        </a:lnTo>
                        <a:close/>
                        <a:moveTo>
                          <a:pt x="4902" y="3770"/>
                        </a:moveTo>
                        <a:lnTo>
                          <a:pt x="4732" y="3682"/>
                        </a:lnTo>
                        <a:lnTo>
                          <a:pt x="4732" y="3682"/>
                        </a:lnTo>
                        <a:lnTo>
                          <a:pt x="4742" y="3662"/>
                        </a:lnTo>
                        <a:lnTo>
                          <a:pt x="4914" y="3746"/>
                        </a:lnTo>
                        <a:lnTo>
                          <a:pt x="4914" y="3746"/>
                        </a:lnTo>
                        <a:lnTo>
                          <a:pt x="4902" y="3770"/>
                        </a:lnTo>
                        <a:lnTo>
                          <a:pt x="4902" y="3770"/>
                        </a:lnTo>
                        <a:close/>
                        <a:moveTo>
                          <a:pt x="236" y="3676"/>
                        </a:moveTo>
                        <a:lnTo>
                          <a:pt x="236" y="3676"/>
                        </a:lnTo>
                        <a:lnTo>
                          <a:pt x="226" y="3654"/>
                        </a:lnTo>
                        <a:lnTo>
                          <a:pt x="402" y="3576"/>
                        </a:lnTo>
                        <a:lnTo>
                          <a:pt x="402" y="3576"/>
                        </a:lnTo>
                        <a:lnTo>
                          <a:pt x="410" y="3596"/>
                        </a:lnTo>
                        <a:lnTo>
                          <a:pt x="236" y="3676"/>
                        </a:lnTo>
                        <a:close/>
                        <a:moveTo>
                          <a:pt x="4966" y="3634"/>
                        </a:moveTo>
                        <a:lnTo>
                          <a:pt x="4790" y="3556"/>
                        </a:lnTo>
                        <a:lnTo>
                          <a:pt x="4790" y="3556"/>
                        </a:lnTo>
                        <a:lnTo>
                          <a:pt x="4800" y="3536"/>
                        </a:lnTo>
                        <a:lnTo>
                          <a:pt x="4976" y="3610"/>
                        </a:lnTo>
                        <a:lnTo>
                          <a:pt x="4976" y="3610"/>
                        </a:lnTo>
                        <a:lnTo>
                          <a:pt x="4966" y="3634"/>
                        </a:lnTo>
                        <a:lnTo>
                          <a:pt x="4966" y="3634"/>
                        </a:lnTo>
                        <a:close/>
                        <a:moveTo>
                          <a:pt x="178" y="3540"/>
                        </a:moveTo>
                        <a:lnTo>
                          <a:pt x="178" y="3540"/>
                        </a:lnTo>
                        <a:lnTo>
                          <a:pt x="170" y="3516"/>
                        </a:lnTo>
                        <a:lnTo>
                          <a:pt x="348" y="3448"/>
                        </a:lnTo>
                        <a:lnTo>
                          <a:pt x="348" y="3448"/>
                        </a:lnTo>
                        <a:lnTo>
                          <a:pt x="356" y="3470"/>
                        </a:lnTo>
                        <a:lnTo>
                          <a:pt x="178" y="3540"/>
                        </a:lnTo>
                        <a:close/>
                        <a:moveTo>
                          <a:pt x="5022" y="3496"/>
                        </a:moveTo>
                        <a:lnTo>
                          <a:pt x="4842" y="3428"/>
                        </a:lnTo>
                        <a:lnTo>
                          <a:pt x="4842" y="3428"/>
                        </a:lnTo>
                        <a:lnTo>
                          <a:pt x="4850" y="3406"/>
                        </a:lnTo>
                        <a:lnTo>
                          <a:pt x="5032" y="3472"/>
                        </a:lnTo>
                        <a:lnTo>
                          <a:pt x="5032" y="3472"/>
                        </a:lnTo>
                        <a:lnTo>
                          <a:pt x="5022" y="3496"/>
                        </a:lnTo>
                        <a:lnTo>
                          <a:pt x="5022" y="3496"/>
                        </a:lnTo>
                        <a:close/>
                        <a:moveTo>
                          <a:pt x="128" y="3398"/>
                        </a:moveTo>
                        <a:lnTo>
                          <a:pt x="128" y="3398"/>
                        </a:lnTo>
                        <a:lnTo>
                          <a:pt x="120" y="3376"/>
                        </a:lnTo>
                        <a:lnTo>
                          <a:pt x="302" y="3318"/>
                        </a:lnTo>
                        <a:lnTo>
                          <a:pt x="302" y="3318"/>
                        </a:lnTo>
                        <a:lnTo>
                          <a:pt x="310" y="3340"/>
                        </a:lnTo>
                        <a:lnTo>
                          <a:pt x="128" y="3398"/>
                        </a:lnTo>
                        <a:close/>
                        <a:moveTo>
                          <a:pt x="5072" y="3354"/>
                        </a:moveTo>
                        <a:lnTo>
                          <a:pt x="4888" y="3296"/>
                        </a:lnTo>
                        <a:lnTo>
                          <a:pt x="4888" y="3296"/>
                        </a:lnTo>
                        <a:lnTo>
                          <a:pt x="4894" y="3274"/>
                        </a:lnTo>
                        <a:lnTo>
                          <a:pt x="5078" y="3330"/>
                        </a:lnTo>
                        <a:lnTo>
                          <a:pt x="5078" y="3330"/>
                        </a:lnTo>
                        <a:lnTo>
                          <a:pt x="5072" y="3354"/>
                        </a:lnTo>
                        <a:lnTo>
                          <a:pt x="5072" y="3354"/>
                        </a:lnTo>
                        <a:close/>
                        <a:moveTo>
                          <a:pt x="86" y="3256"/>
                        </a:moveTo>
                        <a:lnTo>
                          <a:pt x="86" y="3256"/>
                        </a:lnTo>
                        <a:lnTo>
                          <a:pt x="78" y="3232"/>
                        </a:lnTo>
                        <a:lnTo>
                          <a:pt x="264" y="3184"/>
                        </a:lnTo>
                        <a:lnTo>
                          <a:pt x="264" y="3184"/>
                        </a:lnTo>
                        <a:lnTo>
                          <a:pt x="270" y="3206"/>
                        </a:lnTo>
                        <a:lnTo>
                          <a:pt x="86" y="3256"/>
                        </a:lnTo>
                        <a:close/>
                        <a:moveTo>
                          <a:pt x="5110" y="3208"/>
                        </a:moveTo>
                        <a:lnTo>
                          <a:pt x="4924" y="3164"/>
                        </a:lnTo>
                        <a:lnTo>
                          <a:pt x="4924" y="3164"/>
                        </a:lnTo>
                        <a:lnTo>
                          <a:pt x="4930" y="3140"/>
                        </a:lnTo>
                        <a:lnTo>
                          <a:pt x="5116" y="3184"/>
                        </a:lnTo>
                        <a:lnTo>
                          <a:pt x="5116" y="3184"/>
                        </a:lnTo>
                        <a:lnTo>
                          <a:pt x="5110" y="3208"/>
                        </a:lnTo>
                        <a:lnTo>
                          <a:pt x="5110" y="3208"/>
                        </a:lnTo>
                        <a:close/>
                        <a:moveTo>
                          <a:pt x="52" y="3110"/>
                        </a:moveTo>
                        <a:lnTo>
                          <a:pt x="52" y="3110"/>
                        </a:lnTo>
                        <a:lnTo>
                          <a:pt x="46" y="3086"/>
                        </a:lnTo>
                        <a:lnTo>
                          <a:pt x="234" y="3048"/>
                        </a:lnTo>
                        <a:lnTo>
                          <a:pt x="234" y="3048"/>
                        </a:lnTo>
                        <a:lnTo>
                          <a:pt x="240" y="3072"/>
                        </a:lnTo>
                        <a:lnTo>
                          <a:pt x="52" y="3110"/>
                        </a:lnTo>
                        <a:close/>
                        <a:moveTo>
                          <a:pt x="5142" y="3062"/>
                        </a:moveTo>
                        <a:lnTo>
                          <a:pt x="4954" y="3028"/>
                        </a:lnTo>
                        <a:lnTo>
                          <a:pt x="4954" y="3028"/>
                        </a:lnTo>
                        <a:lnTo>
                          <a:pt x="4958" y="3006"/>
                        </a:lnTo>
                        <a:lnTo>
                          <a:pt x="5146" y="3038"/>
                        </a:lnTo>
                        <a:lnTo>
                          <a:pt x="5146" y="3038"/>
                        </a:lnTo>
                        <a:lnTo>
                          <a:pt x="5142" y="3062"/>
                        </a:lnTo>
                        <a:lnTo>
                          <a:pt x="5142" y="3062"/>
                        </a:lnTo>
                        <a:close/>
                        <a:moveTo>
                          <a:pt x="26" y="2962"/>
                        </a:moveTo>
                        <a:lnTo>
                          <a:pt x="26" y="2962"/>
                        </a:lnTo>
                        <a:lnTo>
                          <a:pt x="22" y="2938"/>
                        </a:lnTo>
                        <a:lnTo>
                          <a:pt x="212" y="2912"/>
                        </a:lnTo>
                        <a:lnTo>
                          <a:pt x="212" y="2912"/>
                        </a:lnTo>
                        <a:lnTo>
                          <a:pt x="216" y="2936"/>
                        </a:lnTo>
                        <a:lnTo>
                          <a:pt x="26" y="2962"/>
                        </a:lnTo>
                        <a:close/>
                        <a:moveTo>
                          <a:pt x="5164" y="2914"/>
                        </a:moveTo>
                        <a:lnTo>
                          <a:pt x="4974" y="2892"/>
                        </a:lnTo>
                        <a:lnTo>
                          <a:pt x="4974" y="2892"/>
                        </a:lnTo>
                        <a:lnTo>
                          <a:pt x="4976" y="2868"/>
                        </a:lnTo>
                        <a:lnTo>
                          <a:pt x="5168" y="2890"/>
                        </a:lnTo>
                        <a:lnTo>
                          <a:pt x="5168" y="2890"/>
                        </a:lnTo>
                        <a:lnTo>
                          <a:pt x="5164" y="2914"/>
                        </a:lnTo>
                        <a:lnTo>
                          <a:pt x="5164" y="2914"/>
                        </a:lnTo>
                        <a:close/>
                        <a:moveTo>
                          <a:pt x="8" y="2814"/>
                        </a:moveTo>
                        <a:lnTo>
                          <a:pt x="8" y="2814"/>
                        </a:lnTo>
                        <a:lnTo>
                          <a:pt x="6" y="2790"/>
                        </a:lnTo>
                        <a:lnTo>
                          <a:pt x="198" y="2774"/>
                        </a:lnTo>
                        <a:lnTo>
                          <a:pt x="198" y="2774"/>
                        </a:lnTo>
                        <a:lnTo>
                          <a:pt x="200" y="2798"/>
                        </a:lnTo>
                        <a:lnTo>
                          <a:pt x="8" y="2814"/>
                        </a:lnTo>
                        <a:close/>
                        <a:moveTo>
                          <a:pt x="5178" y="2766"/>
                        </a:moveTo>
                        <a:lnTo>
                          <a:pt x="4988" y="2754"/>
                        </a:lnTo>
                        <a:lnTo>
                          <a:pt x="4988" y="2754"/>
                        </a:lnTo>
                        <a:lnTo>
                          <a:pt x="4988" y="2730"/>
                        </a:lnTo>
                        <a:lnTo>
                          <a:pt x="5180" y="2742"/>
                        </a:lnTo>
                        <a:lnTo>
                          <a:pt x="5180" y="2742"/>
                        </a:lnTo>
                        <a:lnTo>
                          <a:pt x="5178" y="2766"/>
                        </a:lnTo>
                        <a:lnTo>
                          <a:pt x="5178" y="2766"/>
                        </a:lnTo>
                        <a:close/>
                        <a:moveTo>
                          <a:pt x="0" y="2664"/>
                        </a:moveTo>
                        <a:lnTo>
                          <a:pt x="0" y="2664"/>
                        </a:lnTo>
                        <a:lnTo>
                          <a:pt x="0" y="2640"/>
                        </a:lnTo>
                        <a:lnTo>
                          <a:pt x="192" y="2636"/>
                        </a:lnTo>
                        <a:lnTo>
                          <a:pt x="192" y="2636"/>
                        </a:lnTo>
                        <a:lnTo>
                          <a:pt x="192" y="2660"/>
                        </a:lnTo>
                        <a:lnTo>
                          <a:pt x="0" y="2664"/>
                        </a:lnTo>
                        <a:close/>
                        <a:moveTo>
                          <a:pt x="5184" y="2616"/>
                        </a:moveTo>
                        <a:lnTo>
                          <a:pt x="4992" y="2616"/>
                        </a:lnTo>
                        <a:lnTo>
                          <a:pt x="4992" y="2616"/>
                        </a:lnTo>
                        <a:lnTo>
                          <a:pt x="4992" y="2592"/>
                        </a:lnTo>
                        <a:lnTo>
                          <a:pt x="5184" y="2592"/>
                        </a:lnTo>
                        <a:lnTo>
                          <a:pt x="5184" y="2592"/>
                        </a:lnTo>
                        <a:lnTo>
                          <a:pt x="5184" y="2616"/>
                        </a:lnTo>
                        <a:lnTo>
                          <a:pt x="5184" y="2616"/>
                        </a:lnTo>
                        <a:close/>
                        <a:moveTo>
                          <a:pt x="192" y="2520"/>
                        </a:moveTo>
                        <a:lnTo>
                          <a:pt x="0" y="2516"/>
                        </a:lnTo>
                        <a:lnTo>
                          <a:pt x="0" y="2516"/>
                        </a:lnTo>
                        <a:lnTo>
                          <a:pt x="2" y="2490"/>
                        </a:lnTo>
                        <a:lnTo>
                          <a:pt x="194" y="2498"/>
                        </a:lnTo>
                        <a:lnTo>
                          <a:pt x="194" y="2498"/>
                        </a:lnTo>
                        <a:lnTo>
                          <a:pt x="192" y="2520"/>
                        </a:lnTo>
                        <a:lnTo>
                          <a:pt x="192" y="2520"/>
                        </a:lnTo>
                        <a:close/>
                        <a:moveTo>
                          <a:pt x="4990" y="2480"/>
                        </a:moveTo>
                        <a:lnTo>
                          <a:pt x="4990" y="2480"/>
                        </a:lnTo>
                        <a:lnTo>
                          <a:pt x="4988" y="2458"/>
                        </a:lnTo>
                        <a:lnTo>
                          <a:pt x="5180" y="2446"/>
                        </a:lnTo>
                        <a:lnTo>
                          <a:pt x="5180" y="2446"/>
                        </a:lnTo>
                        <a:lnTo>
                          <a:pt x="5182" y="2472"/>
                        </a:lnTo>
                        <a:lnTo>
                          <a:pt x="4990" y="2480"/>
                        </a:lnTo>
                        <a:close/>
                        <a:moveTo>
                          <a:pt x="200" y="2382"/>
                        </a:moveTo>
                        <a:lnTo>
                          <a:pt x="10" y="2366"/>
                        </a:lnTo>
                        <a:lnTo>
                          <a:pt x="10" y="2366"/>
                        </a:lnTo>
                        <a:lnTo>
                          <a:pt x="12" y="2342"/>
                        </a:lnTo>
                        <a:lnTo>
                          <a:pt x="202" y="2360"/>
                        </a:lnTo>
                        <a:lnTo>
                          <a:pt x="202" y="2360"/>
                        </a:lnTo>
                        <a:lnTo>
                          <a:pt x="200" y="2382"/>
                        </a:lnTo>
                        <a:lnTo>
                          <a:pt x="200" y="2382"/>
                        </a:lnTo>
                        <a:close/>
                        <a:moveTo>
                          <a:pt x="4980" y="2342"/>
                        </a:moveTo>
                        <a:lnTo>
                          <a:pt x="4980" y="2342"/>
                        </a:lnTo>
                        <a:lnTo>
                          <a:pt x="4978" y="2320"/>
                        </a:lnTo>
                        <a:lnTo>
                          <a:pt x="5168" y="2298"/>
                        </a:lnTo>
                        <a:lnTo>
                          <a:pt x="5168" y="2298"/>
                        </a:lnTo>
                        <a:lnTo>
                          <a:pt x="5170" y="2322"/>
                        </a:lnTo>
                        <a:lnTo>
                          <a:pt x="4980" y="2342"/>
                        </a:lnTo>
                        <a:close/>
                        <a:moveTo>
                          <a:pt x="216" y="2246"/>
                        </a:moveTo>
                        <a:lnTo>
                          <a:pt x="26" y="2218"/>
                        </a:lnTo>
                        <a:lnTo>
                          <a:pt x="26" y="2218"/>
                        </a:lnTo>
                        <a:lnTo>
                          <a:pt x="30" y="2194"/>
                        </a:lnTo>
                        <a:lnTo>
                          <a:pt x="220" y="2222"/>
                        </a:lnTo>
                        <a:lnTo>
                          <a:pt x="220" y="2222"/>
                        </a:lnTo>
                        <a:lnTo>
                          <a:pt x="216" y="2246"/>
                        </a:lnTo>
                        <a:lnTo>
                          <a:pt x="216" y="2246"/>
                        </a:lnTo>
                        <a:close/>
                        <a:moveTo>
                          <a:pt x="4962" y="2206"/>
                        </a:moveTo>
                        <a:lnTo>
                          <a:pt x="4962" y="2206"/>
                        </a:lnTo>
                        <a:lnTo>
                          <a:pt x="4958" y="2182"/>
                        </a:lnTo>
                        <a:lnTo>
                          <a:pt x="5148" y="2150"/>
                        </a:lnTo>
                        <a:lnTo>
                          <a:pt x="5148" y="2150"/>
                        </a:lnTo>
                        <a:lnTo>
                          <a:pt x="5152" y="2174"/>
                        </a:lnTo>
                        <a:lnTo>
                          <a:pt x="4962" y="2206"/>
                        </a:lnTo>
                        <a:close/>
                        <a:moveTo>
                          <a:pt x="240" y="2108"/>
                        </a:moveTo>
                        <a:lnTo>
                          <a:pt x="52" y="2070"/>
                        </a:lnTo>
                        <a:lnTo>
                          <a:pt x="52" y="2070"/>
                        </a:lnTo>
                        <a:lnTo>
                          <a:pt x="56" y="2046"/>
                        </a:lnTo>
                        <a:lnTo>
                          <a:pt x="244" y="2086"/>
                        </a:lnTo>
                        <a:lnTo>
                          <a:pt x="244" y="2086"/>
                        </a:lnTo>
                        <a:lnTo>
                          <a:pt x="240" y="2108"/>
                        </a:lnTo>
                        <a:lnTo>
                          <a:pt x="240" y="2108"/>
                        </a:lnTo>
                        <a:close/>
                        <a:moveTo>
                          <a:pt x="4936" y="2070"/>
                        </a:moveTo>
                        <a:lnTo>
                          <a:pt x="4936" y="2070"/>
                        </a:lnTo>
                        <a:lnTo>
                          <a:pt x="4930" y="2046"/>
                        </a:lnTo>
                        <a:lnTo>
                          <a:pt x="5118" y="2004"/>
                        </a:lnTo>
                        <a:lnTo>
                          <a:pt x="5118" y="2004"/>
                        </a:lnTo>
                        <a:lnTo>
                          <a:pt x="5122" y="2028"/>
                        </a:lnTo>
                        <a:lnTo>
                          <a:pt x="4936" y="2070"/>
                        </a:lnTo>
                        <a:close/>
                        <a:moveTo>
                          <a:pt x="272" y="1974"/>
                        </a:moveTo>
                        <a:lnTo>
                          <a:pt x="86" y="1924"/>
                        </a:lnTo>
                        <a:lnTo>
                          <a:pt x="86" y="1924"/>
                        </a:lnTo>
                        <a:lnTo>
                          <a:pt x="92" y="1900"/>
                        </a:lnTo>
                        <a:lnTo>
                          <a:pt x="278" y="1952"/>
                        </a:lnTo>
                        <a:lnTo>
                          <a:pt x="278" y="1952"/>
                        </a:lnTo>
                        <a:lnTo>
                          <a:pt x="272" y="1974"/>
                        </a:lnTo>
                        <a:lnTo>
                          <a:pt x="272" y="1974"/>
                        </a:lnTo>
                        <a:close/>
                        <a:moveTo>
                          <a:pt x="4902" y="1936"/>
                        </a:moveTo>
                        <a:lnTo>
                          <a:pt x="4902" y="1936"/>
                        </a:lnTo>
                        <a:lnTo>
                          <a:pt x="4896" y="1912"/>
                        </a:lnTo>
                        <a:lnTo>
                          <a:pt x="5080" y="1858"/>
                        </a:lnTo>
                        <a:lnTo>
                          <a:pt x="5080" y="1858"/>
                        </a:lnTo>
                        <a:lnTo>
                          <a:pt x="5086" y="1882"/>
                        </a:lnTo>
                        <a:lnTo>
                          <a:pt x="4902" y="1936"/>
                        </a:lnTo>
                        <a:close/>
                        <a:moveTo>
                          <a:pt x="310" y="1842"/>
                        </a:moveTo>
                        <a:lnTo>
                          <a:pt x="128" y="1782"/>
                        </a:lnTo>
                        <a:lnTo>
                          <a:pt x="128" y="1782"/>
                        </a:lnTo>
                        <a:lnTo>
                          <a:pt x="136" y="1758"/>
                        </a:lnTo>
                        <a:lnTo>
                          <a:pt x="318" y="1820"/>
                        </a:lnTo>
                        <a:lnTo>
                          <a:pt x="318" y="1820"/>
                        </a:lnTo>
                        <a:lnTo>
                          <a:pt x="310" y="1842"/>
                        </a:lnTo>
                        <a:lnTo>
                          <a:pt x="310" y="1842"/>
                        </a:lnTo>
                        <a:close/>
                        <a:moveTo>
                          <a:pt x="4860" y="1804"/>
                        </a:moveTo>
                        <a:lnTo>
                          <a:pt x="4860" y="1804"/>
                        </a:lnTo>
                        <a:lnTo>
                          <a:pt x="4852" y="1782"/>
                        </a:lnTo>
                        <a:lnTo>
                          <a:pt x="5034" y="1716"/>
                        </a:lnTo>
                        <a:lnTo>
                          <a:pt x="5034" y="1716"/>
                        </a:lnTo>
                        <a:lnTo>
                          <a:pt x="5042" y="1740"/>
                        </a:lnTo>
                        <a:lnTo>
                          <a:pt x="4860" y="1804"/>
                        </a:lnTo>
                        <a:close/>
                        <a:moveTo>
                          <a:pt x="358" y="1712"/>
                        </a:moveTo>
                        <a:lnTo>
                          <a:pt x="180" y="1640"/>
                        </a:lnTo>
                        <a:lnTo>
                          <a:pt x="180" y="1640"/>
                        </a:lnTo>
                        <a:lnTo>
                          <a:pt x="188" y="1618"/>
                        </a:lnTo>
                        <a:lnTo>
                          <a:pt x="366" y="1690"/>
                        </a:lnTo>
                        <a:lnTo>
                          <a:pt x="366" y="1690"/>
                        </a:lnTo>
                        <a:lnTo>
                          <a:pt x="358" y="1712"/>
                        </a:lnTo>
                        <a:lnTo>
                          <a:pt x="358" y="1712"/>
                        </a:lnTo>
                        <a:close/>
                        <a:moveTo>
                          <a:pt x="4810" y="1674"/>
                        </a:moveTo>
                        <a:lnTo>
                          <a:pt x="4810" y="1674"/>
                        </a:lnTo>
                        <a:lnTo>
                          <a:pt x="4802" y="1652"/>
                        </a:lnTo>
                        <a:lnTo>
                          <a:pt x="4978" y="1578"/>
                        </a:lnTo>
                        <a:lnTo>
                          <a:pt x="4978" y="1578"/>
                        </a:lnTo>
                        <a:lnTo>
                          <a:pt x="4988" y="1600"/>
                        </a:lnTo>
                        <a:lnTo>
                          <a:pt x="4810" y="1674"/>
                        </a:lnTo>
                        <a:close/>
                        <a:moveTo>
                          <a:pt x="412" y="1584"/>
                        </a:moveTo>
                        <a:lnTo>
                          <a:pt x="238" y="1502"/>
                        </a:lnTo>
                        <a:lnTo>
                          <a:pt x="238" y="1502"/>
                        </a:lnTo>
                        <a:lnTo>
                          <a:pt x="250" y="1480"/>
                        </a:lnTo>
                        <a:lnTo>
                          <a:pt x="422" y="1562"/>
                        </a:lnTo>
                        <a:lnTo>
                          <a:pt x="422" y="1562"/>
                        </a:lnTo>
                        <a:lnTo>
                          <a:pt x="412" y="1584"/>
                        </a:lnTo>
                        <a:lnTo>
                          <a:pt x="412" y="1584"/>
                        </a:lnTo>
                        <a:close/>
                        <a:moveTo>
                          <a:pt x="4754" y="1548"/>
                        </a:moveTo>
                        <a:lnTo>
                          <a:pt x="4754" y="1548"/>
                        </a:lnTo>
                        <a:lnTo>
                          <a:pt x="4744" y="1528"/>
                        </a:lnTo>
                        <a:lnTo>
                          <a:pt x="4916" y="1442"/>
                        </a:lnTo>
                        <a:lnTo>
                          <a:pt x="4916" y="1442"/>
                        </a:lnTo>
                        <a:lnTo>
                          <a:pt x="4928" y="1464"/>
                        </a:lnTo>
                        <a:lnTo>
                          <a:pt x="4754" y="1548"/>
                        </a:lnTo>
                        <a:close/>
                        <a:moveTo>
                          <a:pt x="474" y="1460"/>
                        </a:moveTo>
                        <a:lnTo>
                          <a:pt x="306" y="1368"/>
                        </a:lnTo>
                        <a:lnTo>
                          <a:pt x="306" y="1368"/>
                        </a:lnTo>
                        <a:lnTo>
                          <a:pt x="318" y="1348"/>
                        </a:lnTo>
                        <a:lnTo>
                          <a:pt x="486" y="1440"/>
                        </a:lnTo>
                        <a:lnTo>
                          <a:pt x="486" y="1440"/>
                        </a:lnTo>
                        <a:lnTo>
                          <a:pt x="474" y="1460"/>
                        </a:lnTo>
                        <a:lnTo>
                          <a:pt x="474" y="1460"/>
                        </a:lnTo>
                        <a:close/>
                        <a:moveTo>
                          <a:pt x="4690" y="1426"/>
                        </a:moveTo>
                        <a:lnTo>
                          <a:pt x="4690" y="1426"/>
                        </a:lnTo>
                        <a:lnTo>
                          <a:pt x="4680" y="1406"/>
                        </a:lnTo>
                        <a:lnTo>
                          <a:pt x="4846" y="1310"/>
                        </a:lnTo>
                        <a:lnTo>
                          <a:pt x="4846" y="1310"/>
                        </a:lnTo>
                        <a:lnTo>
                          <a:pt x="4858" y="1332"/>
                        </a:lnTo>
                        <a:lnTo>
                          <a:pt x="4690" y="1426"/>
                        </a:lnTo>
                        <a:close/>
                        <a:moveTo>
                          <a:pt x="544" y="1340"/>
                        </a:moveTo>
                        <a:lnTo>
                          <a:pt x="380" y="1240"/>
                        </a:lnTo>
                        <a:lnTo>
                          <a:pt x="380" y="1240"/>
                        </a:lnTo>
                        <a:lnTo>
                          <a:pt x="394" y="1218"/>
                        </a:lnTo>
                        <a:lnTo>
                          <a:pt x="556" y="1320"/>
                        </a:lnTo>
                        <a:lnTo>
                          <a:pt x="556" y="1320"/>
                        </a:lnTo>
                        <a:lnTo>
                          <a:pt x="544" y="1340"/>
                        </a:lnTo>
                        <a:lnTo>
                          <a:pt x="544" y="1340"/>
                        </a:lnTo>
                        <a:close/>
                        <a:moveTo>
                          <a:pt x="4620" y="1306"/>
                        </a:moveTo>
                        <a:lnTo>
                          <a:pt x="4620" y="1306"/>
                        </a:lnTo>
                        <a:lnTo>
                          <a:pt x="4608" y="1288"/>
                        </a:lnTo>
                        <a:lnTo>
                          <a:pt x="4768" y="1182"/>
                        </a:lnTo>
                        <a:lnTo>
                          <a:pt x="4768" y="1182"/>
                        </a:lnTo>
                        <a:lnTo>
                          <a:pt x="4782" y="1204"/>
                        </a:lnTo>
                        <a:lnTo>
                          <a:pt x="4620" y="1306"/>
                        </a:lnTo>
                        <a:close/>
                        <a:moveTo>
                          <a:pt x="620" y="1224"/>
                        </a:moveTo>
                        <a:lnTo>
                          <a:pt x="462" y="1114"/>
                        </a:lnTo>
                        <a:lnTo>
                          <a:pt x="462" y="1114"/>
                        </a:lnTo>
                        <a:lnTo>
                          <a:pt x="476" y="1094"/>
                        </a:lnTo>
                        <a:lnTo>
                          <a:pt x="632" y="1204"/>
                        </a:lnTo>
                        <a:lnTo>
                          <a:pt x="632" y="1204"/>
                        </a:lnTo>
                        <a:lnTo>
                          <a:pt x="620" y="1224"/>
                        </a:lnTo>
                        <a:lnTo>
                          <a:pt x="620" y="1224"/>
                        </a:lnTo>
                        <a:close/>
                        <a:moveTo>
                          <a:pt x="4542" y="1192"/>
                        </a:moveTo>
                        <a:lnTo>
                          <a:pt x="4542" y="1192"/>
                        </a:lnTo>
                        <a:lnTo>
                          <a:pt x="4528" y="1174"/>
                        </a:lnTo>
                        <a:lnTo>
                          <a:pt x="4684" y="1060"/>
                        </a:lnTo>
                        <a:lnTo>
                          <a:pt x="4684" y="1060"/>
                        </a:lnTo>
                        <a:lnTo>
                          <a:pt x="4698" y="1080"/>
                        </a:lnTo>
                        <a:lnTo>
                          <a:pt x="4542" y="1192"/>
                        </a:lnTo>
                        <a:close/>
                        <a:moveTo>
                          <a:pt x="702" y="1112"/>
                        </a:moveTo>
                        <a:lnTo>
                          <a:pt x="550" y="994"/>
                        </a:lnTo>
                        <a:lnTo>
                          <a:pt x="550" y="994"/>
                        </a:lnTo>
                        <a:lnTo>
                          <a:pt x="566" y="974"/>
                        </a:lnTo>
                        <a:lnTo>
                          <a:pt x="716" y="1094"/>
                        </a:lnTo>
                        <a:lnTo>
                          <a:pt x="716" y="1094"/>
                        </a:lnTo>
                        <a:lnTo>
                          <a:pt x="702" y="1112"/>
                        </a:lnTo>
                        <a:lnTo>
                          <a:pt x="702" y="1112"/>
                        </a:lnTo>
                        <a:close/>
                        <a:moveTo>
                          <a:pt x="4458" y="1082"/>
                        </a:moveTo>
                        <a:lnTo>
                          <a:pt x="4458" y="1082"/>
                        </a:lnTo>
                        <a:lnTo>
                          <a:pt x="4444" y="1064"/>
                        </a:lnTo>
                        <a:lnTo>
                          <a:pt x="4592" y="942"/>
                        </a:lnTo>
                        <a:lnTo>
                          <a:pt x="4592" y="942"/>
                        </a:lnTo>
                        <a:lnTo>
                          <a:pt x="4608" y="962"/>
                        </a:lnTo>
                        <a:lnTo>
                          <a:pt x="4458" y="1082"/>
                        </a:lnTo>
                        <a:close/>
                        <a:moveTo>
                          <a:pt x="790" y="1006"/>
                        </a:moveTo>
                        <a:lnTo>
                          <a:pt x="646" y="878"/>
                        </a:lnTo>
                        <a:lnTo>
                          <a:pt x="646" y="878"/>
                        </a:lnTo>
                        <a:lnTo>
                          <a:pt x="662" y="860"/>
                        </a:lnTo>
                        <a:lnTo>
                          <a:pt x="806" y="988"/>
                        </a:lnTo>
                        <a:lnTo>
                          <a:pt x="806" y="988"/>
                        </a:lnTo>
                        <a:lnTo>
                          <a:pt x="790" y="1006"/>
                        </a:lnTo>
                        <a:lnTo>
                          <a:pt x="790" y="1006"/>
                        </a:lnTo>
                        <a:close/>
                        <a:moveTo>
                          <a:pt x="4368" y="978"/>
                        </a:moveTo>
                        <a:lnTo>
                          <a:pt x="4368" y="978"/>
                        </a:lnTo>
                        <a:lnTo>
                          <a:pt x="4352" y="960"/>
                        </a:lnTo>
                        <a:lnTo>
                          <a:pt x="4494" y="830"/>
                        </a:lnTo>
                        <a:lnTo>
                          <a:pt x="4494" y="830"/>
                        </a:lnTo>
                        <a:lnTo>
                          <a:pt x="4510" y="848"/>
                        </a:lnTo>
                        <a:lnTo>
                          <a:pt x="4368" y="978"/>
                        </a:lnTo>
                        <a:close/>
                        <a:moveTo>
                          <a:pt x="884" y="904"/>
                        </a:moveTo>
                        <a:lnTo>
                          <a:pt x="748" y="770"/>
                        </a:lnTo>
                        <a:lnTo>
                          <a:pt x="748" y="770"/>
                        </a:lnTo>
                        <a:lnTo>
                          <a:pt x="766" y="752"/>
                        </a:lnTo>
                        <a:lnTo>
                          <a:pt x="902" y="888"/>
                        </a:lnTo>
                        <a:lnTo>
                          <a:pt x="902" y="888"/>
                        </a:lnTo>
                        <a:lnTo>
                          <a:pt x="884" y="904"/>
                        </a:lnTo>
                        <a:lnTo>
                          <a:pt x="884" y="904"/>
                        </a:lnTo>
                        <a:close/>
                        <a:moveTo>
                          <a:pt x="4272" y="878"/>
                        </a:moveTo>
                        <a:lnTo>
                          <a:pt x="4272" y="878"/>
                        </a:lnTo>
                        <a:lnTo>
                          <a:pt x="4256" y="862"/>
                        </a:lnTo>
                        <a:lnTo>
                          <a:pt x="4388" y="722"/>
                        </a:lnTo>
                        <a:lnTo>
                          <a:pt x="4388" y="722"/>
                        </a:lnTo>
                        <a:lnTo>
                          <a:pt x="4406" y="740"/>
                        </a:lnTo>
                        <a:lnTo>
                          <a:pt x="4272" y="878"/>
                        </a:lnTo>
                        <a:close/>
                        <a:moveTo>
                          <a:pt x="984" y="808"/>
                        </a:moveTo>
                        <a:lnTo>
                          <a:pt x="856" y="666"/>
                        </a:lnTo>
                        <a:lnTo>
                          <a:pt x="856" y="666"/>
                        </a:lnTo>
                        <a:lnTo>
                          <a:pt x="874" y="650"/>
                        </a:lnTo>
                        <a:lnTo>
                          <a:pt x="1002" y="794"/>
                        </a:lnTo>
                        <a:lnTo>
                          <a:pt x="1002" y="794"/>
                        </a:lnTo>
                        <a:lnTo>
                          <a:pt x="984" y="808"/>
                        </a:lnTo>
                        <a:lnTo>
                          <a:pt x="984" y="808"/>
                        </a:lnTo>
                        <a:close/>
                        <a:moveTo>
                          <a:pt x="4170" y="784"/>
                        </a:moveTo>
                        <a:lnTo>
                          <a:pt x="4170" y="784"/>
                        </a:lnTo>
                        <a:lnTo>
                          <a:pt x="4154" y="768"/>
                        </a:lnTo>
                        <a:lnTo>
                          <a:pt x="4278" y="622"/>
                        </a:lnTo>
                        <a:lnTo>
                          <a:pt x="4278" y="622"/>
                        </a:lnTo>
                        <a:lnTo>
                          <a:pt x="4298" y="638"/>
                        </a:lnTo>
                        <a:lnTo>
                          <a:pt x="4170" y="784"/>
                        </a:lnTo>
                        <a:close/>
                        <a:moveTo>
                          <a:pt x="1090" y="720"/>
                        </a:moveTo>
                        <a:lnTo>
                          <a:pt x="970" y="570"/>
                        </a:lnTo>
                        <a:lnTo>
                          <a:pt x="970" y="570"/>
                        </a:lnTo>
                        <a:lnTo>
                          <a:pt x="990" y="554"/>
                        </a:lnTo>
                        <a:lnTo>
                          <a:pt x="1108" y="704"/>
                        </a:lnTo>
                        <a:lnTo>
                          <a:pt x="1108" y="704"/>
                        </a:lnTo>
                        <a:lnTo>
                          <a:pt x="1090" y="720"/>
                        </a:lnTo>
                        <a:lnTo>
                          <a:pt x="1090" y="720"/>
                        </a:lnTo>
                        <a:close/>
                        <a:moveTo>
                          <a:pt x="4064" y="696"/>
                        </a:moveTo>
                        <a:lnTo>
                          <a:pt x="4064" y="696"/>
                        </a:lnTo>
                        <a:lnTo>
                          <a:pt x="4046" y="682"/>
                        </a:lnTo>
                        <a:lnTo>
                          <a:pt x="4162" y="528"/>
                        </a:lnTo>
                        <a:lnTo>
                          <a:pt x="4162" y="528"/>
                        </a:lnTo>
                        <a:lnTo>
                          <a:pt x="4182" y="544"/>
                        </a:lnTo>
                        <a:lnTo>
                          <a:pt x="4064" y="696"/>
                        </a:lnTo>
                        <a:close/>
                        <a:moveTo>
                          <a:pt x="1200" y="636"/>
                        </a:moveTo>
                        <a:lnTo>
                          <a:pt x="1090" y="480"/>
                        </a:lnTo>
                        <a:lnTo>
                          <a:pt x="1090" y="480"/>
                        </a:lnTo>
                        <a:lnTo>
                          <a:pt x="1110" y="464"/>
                        </a:lnTo>
                        <a:lnTo>
                          <a:pt x="1220" y="622"/>
                        </a:lnTo>
                        <a:lnTo>
                          <a:pt x="1220" y="622"/>
                        </a:lnTo>
                        <a:lnTo>
                          <a:pt x="1200" y="636"/>
                        </a:lnTo>
                        <a:lnTo>
                          <a:pt x="1200" y="636"/>
                        </a:lnTo>
                        <a:close/>
                        <a:moveTo>
                          <a:pt x="3952" y="614"/>
                        </a:moveTo>
                        <a:lnTo>
                          <a:pt x="3952" y="614"/>
                        </a:lnTo>
                        <a:lnTo>
                          <a:pt x="3932" y="600"/>
                        </a:lnTo>
                        <a:lnTo>
                          <a:pt x="4040" y="442"/>
                        </a:lnTo>
                        <a:lnTo>
                          <a:pt x="4040" y="442"/>
                        </a:lnTo>
                        <a:lnTo>
                          <a:pt x="4060" y="456"/>
                        </a:lnTo>
                        <a:lnTo>
                          <a:pt x="3952" y="614"/>
                        </a:lnTo>
                        <a:close/>
                        <a:moveTo>
                          <a:pt x="1316" y="558"/>
                        </a:moveTo>
                        <a:lnTo>
                          <a:pt x="1214" y="396"/>
                        </a:lnTo>
                        <a:lnTo>
                          <a:pt x="1214" y="396"/>
                        </a:lnTo>
                        <a:lnTo>
                          <a:pt x="1234" y="382"/>
                        </a:lnTo>
                        <a:lnTo>
                          <a:pt x="1334" y="546"/>
                        </a:lnTo>
                        <a:lnTo>
                          <a:pt x="1334" y="546"/>
                        </a:lnTo>
                        <a:lnTo>
                          <a:pt x="1316" y="558"/>
                        </a:lnTo>
                        <a:lnTo>
                          <a:pt x="1316" y="558"/>
                        </a:lnTo>
                        <a:close/>
                        <a:moveTo>
                          <a:pt x="3836" y="538"/>
                        </a:moveTo>
                        <a:lnTo>
                          <a:pt x="3836" y="538"/>
                        </a:lnTo>
                        <a:lnTo>
                          <a:pt x="3816" y="526"/>
                        </a:lnTo>
                        <a:lnTo>
                          <a:pt x="3914" y="362"/>
                        </a:lnTo>
                        <a:lnTo>
                          <a:pt x="3914" y="362"/>
                        </a:lnTo>
                        <a:lnTo>
                          <a:pt x="3936" y="374"/>
                        </a:lnTo>
                        <a:lnTo>
                          <a:pt x="3836" y="538"/>
                        </a:lnTo>
                        <a:close/>
                        <a:moveTo>
                          <a:pt x="1434" y="488"/>
                        </a:moveTo>
                        <a:lnTo>
                          <a:pt x="1342" y="320"/>
                        </a:lnTo>
                        <a:lnTo>
                          <a:pt x="1342" y="320"/>
                        </a:lnTo>
                        <a:lnTo>
                          <a:pt x="1364" y="308"/>
                        </a:lnTo>
                        <a:lnTo>
                          <a:pt x="1454" y="478"/>
                        </a:lnTo>
                        <a:lnTo>
                          <a:pt x="1454" y="478"/>
                        </a:lnTo>
                        <a:lnTo>
                          <a:pt x="1434" y="488"/>
                        </a:lnTo>
                        <a:lnTo>
                          <a:pt x="1434" y="488"/>
                        </a:lnTo>
                        <a:close/>
                        <a:moveTo>
                          <a:pt x="3716" y="470"/>
                        </a:moveTo>
                        <a:lnTo>
                          <a:pt x="3716" y="470"/>
                        </a:lnTo>
                        <a:lnTo>
                          <a:pt x="3694" y="460"/>
                        </a:lnTo>
                        <a:lnTo>
                          <a:pt x="3782" y="288"/>
                        </a:lnTo>
                        <a:lnTo>
                          <a:pt x="3782" y="288"/>
                        </a:lnTo>
                        <a:lnTo>
                          <a:pt x="3806" y="300"/>
                        </a:lnTo>
                        <a:lnTo>
                          <a:pt x="3716" y="470"/>
                        </a:lnTo>
                        <a:close/>
                        <a:moveTo>
                          <a:pt x="1558" y="426"/>
                        </a:moveTo>
                        <a:lnTo>
                          <a:pt x="1474" y="252"/>
                        </a:lnTo>
                        <a:lnTo>
                          <a:pt x="1474" y="252"/>
                        </a:lnTo>
                        <a:lnTo>
                          <a:pt x="1496" y="242"/>
                        </a:lnTo>
                        <a:lnTo>
                          <a:pt x="1578" y="416"/>
                        </a:lnTo>
                        <a:lnTo>
                          <a:pt x="1578" y="416"/>
                        </a:lnTo>
                        <a:lnTo>
                          <a:pt x="1558" y="426"/>
                        </a:lnTo>
                        <a:lnTo>
                          <a:pt x="1558" y="426"/>
                        </a:lnTo>
                        <a:close/>
                        <a:moveTo>
                          <a:pt x="3590" y="408"/>
                        </a:moveTo>
                        <a:lnTo>
                          <a:pt x="3590" y="408"/>
                        </a:lnTo>
                        <a:lnTo>
                          <a:pt x="3570" y="398"/>
                        </a:lnTo>
                        <a:lnTo>
                          <a:pt x="3648" y="224"/>
                        </a:lnTo>
                        <a:lnTo>
                          <a:pt x="3648" y="224"/>
                        </a:lnTo>
                        <a:lnTo>
                          <a:pt x="3670" y="234"/>
                        </a:lnTo>
                        <a:lnTo>
                          <a:pt x="3590" y="408"/>
                        </a:lnTo>
                        <a:close/>
                        <a:moveTo>
                          <a:pt x="1684" y="370"/>
                        </a:moveTo>
                        <a:lnTo>
                          <a:pt x="1610" y="192"/>
                        </a:lnTo>
                        <a:lnTo>
                          <a:pt x="1610" y="192"/>
                        </a:lnTo>
                        <a:lnTo>
                          <a:pt x="1634" y="182"/>
                        </a:lnTo>
                        <a:lnTo>
                          <a:pt x="1704" y="360"/>
                        </a:lnTo>
                        <a:lnTo>
                          <a:pt x="1704" y="360"/>
                        </a:lnTo>
                        <a:lnTo>
                          <a:pt x="1684" y="370"/>
                        </a:lnTo>
                        <a:lnTo>
                          <a:pt x="1684" y="370"/>
                        </a:lnTo>
                        <a:close/>
                        <a:moveTo>
                          <a:pt x="3464" y="354"/>
                        </a:moveTo>
                        <a:lnTo>
                          <a:pt x="3464" y="354"/>
                        </a:lnTo>
                        <a:lnTo>
                          <a:pt x="3442" y="346"/>
                        </a:lnTo>
                        <a:lnTo>
                          <a:pt x="3510" y="166"/>
                        </a:lnTo>
                        <a:lnTo>
                          <a:pt x="3510" y="166"/>
                        </a:lnTo>
                        <a:lnTo>
                          <a:pt x="3532" y="176"/>
                        </a:lnTo>
                        <a:lnTo>
                          <a:pt x="3464" y="354"/>
                        </a:lnTo>
                        <a:close/>
                        <a:moveTo>
                          <a:pt x="1814" y="320"/>
                        </a:moveTo>
                        <a:lnTo>
                          <a:pt x="1750" y="138"/>
                        </a:lnTo>
                        <a:lnTo>
                          <a:pt x="1750" y="138"/>
                        </a:lnTo>
                        <a:lnTo>
                          <a:pt x="1774" y="130"/>
                        </a:lnTo>
                        <a:lnTo>
                          <a:pt x="1834" y="314"/>
                        </a:lnTo>
                        <a:lnTo>
                          <a:pt x="1834" y="314"/>
                        </a:lnTo>
                        <a:lnTo>
                          <a:pt x="1814" y="320"/>
                        </a:lnTo>
                        <a:lnTo>
                          <a:pt x="1814" y="320"/>
                        </a:lnTo>
                        <a:close/>
                        <a:moveTo>
                          <a:pt x="3332" y="308"/>
                        </a:moveTo>
                        <a:lnTo>
                          <a:pt x="3332" y="308"/>
                        </a:lnTo>
                        <a:lnTo>
                          <a:pt x="3310" y="300"/>
                        </a:lnTo>
                        <a:lnTo>
                          <a:pt x="3368" y="118"/>
                        </a:lnTo>
                        <a:lnTo>
                          <a:pt x="3368" y="118"/>
                        </a:lnTo>
                        <a:lnTo>
                          <a:pt x="3392" y="126"/>
                        </a:lnTo>
                        <a:lnTo>
                          <a:pt x="3332" y="308"/>
                        </a:lnTo>
                        <a:close/>
                        <a:moveTo>
                          <a:pt x="1946" y="280"/>
                        </a:moveTo>
                        <a:lnTo>
                          <a:pt x="1894" y="94"/>
                        </a:lnTo>
                        <a:lnTo>
                          <a:pt x="1894" y="94"/>
                        </a:lnTo>
                        <a:lnTo>
                          <a:pt x="1918" y="88"/>
                        </a:lnTo>
                        <a:lnTo>
                          <a:pt x="1968" y="274"/>
                        </a:lnTo>
                        <a:lnTo>
                          <a:pt x="1968" y="274"/>
                        </a:lnTo>
                        <a:lnTo>
                          <a:pt x="1946" y="280"/>
                        </a:lnTo>
                        <a:lnTo>
                          <a:pt x="1946" y="280"/>
                        </a:lnTo>
                        <a:close/>
                        <a:moveTo>
                          <a:pt x="3200" y="268"/>
                        </a:moveTo>
                        <a:lnTo>
                          <a:pt x="3200" y="268"/>
                        </a:lnTo>
                        <a:lnTo>
                          <a:pt x="3178" y="264"/>
                        </a:lnTo>
                        <a:lnTo>
                          <a:pt x="3224" y="76"/>
                        </a:lnTo>
                        <a:lnTo>
                          <a:pt x="3224" y="76"/>
                        </a:lnTo>
                        <a:lnTo>
                          <a:pt x="3248" y="84"/>
                        </a:lnTo>
                        <a:lnTo>
                          <a:pt x="3200" y="268"/>
                        </a:lnTo>
                        <a:close/>
                        <a:moveTo>
                          <a:pt x="2080" y="246"/>
                        </a:moveTo>
                        <a:lnTo>
                          <a:pt x="2038" y="58"/>
                        </a:lnTo>
                        <a:lnTo>
                          <a:pt x="2038" y="58"/>
                        </a:lnTo>
                        <a:lnTo>
                          <a:pt x="2064" y="54"/>
                        </a:lnTo>
                        <a:lnTo>
                          <a:pt x="2102" y="242"/>
                        </a:lnTo>
                        <a:lnTo>
                          <a:pt x="2102" y="242"/>
                        </a:lnTo>
                        <a:lnTo>
                          <a:pt x="2080" y="246"/>
                        </a:lnTo>
                        <a:lnTo>
                          <a:pt x="2080" y="246"/>
                        </a:lnTo>
                        <a:close/>
                        <a:moveTo>
                          <a:pt x="3064" y="238"/>
                        </a:moveTo>
                        <a:lnTo>
                          <a:pt x="3064" y="238"/>
                        </a:lnTo>
                        <a:lnTo>
                          <a:pt x="3042" y="234"/>
                        </a:lnTo>
                        <a:lnTo>
                          <a:pt x="3078" y="44"/>
                        </a:lnTo>
                        <a:lnTo>
                          <a:pt x="3078" y="44"/>
                        </a:lnTo>
                        <a:lnTo>
                          <a:pt x="3102" y="50"/>
                        </a:lnTo>
                        <a:lnTo>
                          <a:pt x="3064" y="238"/>
                        </a:lnTo>
                        <a:close/>
                        <a:moveTo>
                          <a:pt x="2216" y="220"/>
                        </a:moveTo>
                        <a:lnTo>
                          <a:pt x="2186" y="32"/>
                        </a:lnTo>
                        <a:lnTo>
                          <a:pt x="2186" y="32"/>
                        </a:lnTo>
                        <a:lnTo>
                          <a:pt x="2210" y="28"/>
                        </a:lnTo>
                        <a:lnTo>
                          <a:pt x="2238" y="218"/>
                        </a:lnTo>
                        <a:lnTo>
                          <a:pt x="2238" y="218"/>
                        </a:lnTo>
                        <a:lnTo>
                          <a:pt x="2216" y="220"/>
                        </a:lnTo>
                        <a:lnTo>
                          <a:pt x="2216" y="220"/>
                        </a:lnTo>
                        <a:close/>
                        <a:moveTo>
                          <a:pt x="2928" y="214"/>
                        </a:moveTo>
                        <a:lnTo>
                          <a:pt x="2928" y="214"/>
                        </a:lnTo>
                        <a:lnTo>
                          <a:pt x="2906" y="212"/>
                        </a:lnTo>
                        <a:lnTo>
                          <a:pt x="2930" y="22"/>
                        </a:lnTo>
                        <a:lnTo>
                          <a:pt x="2930" y="22"/>
                        </a:lnTo>
                        <a:lnTo>
                          <a:pt x="2954" y="24"/>
                        </a:lnTo>
                        <a:lnTo>
                          <a:pt x="2928" y="214"/>
                        </a:lnTo>
                        <a:close/>
                        <a:moveTo>
                          <a:pt x="2352" y="204"/>
                        </a:moveTo>
                        <a:lnTo>
                          <a:pt x="2334" y="12"/>
                        </a:lnTo>
                        <a:lnTo>
                          <a:pt x="2334" y="12"/>
                        </a:lnTo>
                        <a:lnTo>
                          <a:pt x="2358" y="10"/>
                        </a:lnTo>
                        <a:lnTo>
                          <a:pt x="2376" y="202"/>
                        </a:lnTo>
                        <a:lnTo>
                          <a:pt x="2376" y="202"/>
                        </a:lnTo>
                        <a:lnTo>
                          <a:pt x="2352" y="204"/>
                        </a:lnTo>
                        <a:lnTo>
                          <a:pt x="2352" y="204"/>
                        </a:lnTo>
                        <a:close/>
                        <a:moveTo>
                          <a:pt x="2790" y="200"/>
                        </a:moveTo>
                        <a:lnTo>
                          <a:pt x="2790" y="200"/>
                        </a:lnTo>
                        <a:lnTo>
                          <a:pt x="2768" y="198"/>
                        </a:lnTo>
                        <a:lnTo>
                          <a:pt x="2782" y="6"/>
                        </a:lnTo>
                        <a:lnTo>
                          <a:pt x="2782" y="6"/>
                        </a:lnTo>
                        <a:lnTo>
                          <a:pt x="2806" y="8"/>
                        </a:lnTo>
                        <a:lnTo>
                          <a:pt x="2790" y="200"/>
                        </a:lnTo>
                        <a:close/>
                        <a:moveTo>
                          <a:pt x="2490" y="194"/>
                        </a:moveTo>
                        <a:lnTo>
                          <a:pt x="2482" y="2"/>
                        </a:lnTo>
                        <a:lnTo>
                          <a:pt x="2482" y="2"/>
                        </a:lnTo>
                        <a:lnTo>
                          <a:pt x="2508" y="0"/>
                        </a:lnTo>
                        <a:lnTo>
                          <a:pt x="2514" y="192"/>
                        </a:lnTo>
                        <a:lnTo>
                          <a:pt x="2514" y="192"/>
                        </a:lnTo>
                        <a:lnTo>
                          <a:pt x="2490" y="194"/>
                        </a:lnTo>
                        <a:lnTo>
                          <a:pt x="2490" y="194"/>
                        </a:lnTo>
                        <a:close/>
                        <a:moveTo>
                          <a:pt x="2652" y="192"/>
                        </a:moveTo>
                        <a:lnTo>
                          <a:pt x="2652" y="192"/>
                        </a:lnTo>
                        <a:lnTo>
                          <a:pt x="2630" y="192"/>
                        </a:lnTo>
                        <a:lnTo>
                          <a:pt x="2632" y="0"/>
                        </a:lnTo>
                        <a:lnTo>
                          <a:pt x="2632" y="0"/>
                        </a:lnTo>
                        <a:lnTo>
                          <a:pt x="2658" y="0"/>
                        </a:lnTo>
                        <a:lnTo>
                          <a:pt x="2652" y="192"/>
                        </a:lnTo>
                        <a:close/>
                      </a:path>
                    </a:pathLst>
                  </a:custGeom>
                  <a:solidFill>
                    <a:srgbClr val="00AEE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29" name="Freeform 37"/>
                  <p:cNvSpPr>
                    <a:spLocks noEditPoints="1"/>
                  </p:cNvSpPr>
                  <p:nvPr/>
                </p:nvSpPr>
                <p:spPr bwMode="auto">
                  <a:xfrm>
                    <a:off x="-15220950" y="-10321131"/>
                    <a:ext cx="7277100" cy="7277100"/>
                  </a:xfrm>
                  <a:custGeom>
                    <a:avLst/>
                    <a:gdLst/>
                    <a:ahLst/>
                    <a:cxnLst>
                      <a:cxn ang="0">
                        <a:pos x="2178" y="4582"/>
                      </a:cxn>
                      <a:cxn ang="0">
                        <a:pos x="2058" y="4572"/>
                      </a:cxn>
                      <a:cxn ang="0">
                        <a:pos x="1950" y="4536"/>
                      </a:cxn>
                      <a:cxn ang="0">
                        <a:pos x="1848" y="4518"/>
                      </a:cxn>
                      <a:cxn ang="0">
                        <a:pos x="1734" y="4516"/>
                      </a:cxn>
                      <a:cxn ang="0">
                        <a:pos x="3056" y="4454"/>
                      </a:cxn>
                      <a:cxn ang="0">
                        <a:pos x="3152" y="4392"/>
                      </a:cxn>
                      <a:cxn ang="0">
                        <a:pos x="3262" y="4344"/>
                      </a:cxn>
                      <a:cxn ang="0">
                        <a:pos x="3372" y="4314"/>
                      </a:cxn>
                      <a:cxn ang="0">
                        <a:pos x="3462" y="4264"/>
                      </a:cxn>
                      <a:cxn ang="0">
                        <a:pos x="1016" y="4198"/>
                      </a:cxn>
                      <a:cxn ang="0">
                        <a:pos x="918" y="4128"/>
                      </a:cxn>
                      <a:cxn ang="0">
                        <a:pos x="846" y="4040"/>
                      </a:cxn>
                      <a:cxn ang="0">
                        <a:pos x="766" y="3972"/>
                      </a:cxn>
                      <a:cxn ang="0">
                        <a:pos x="670" y="3912"/>
                      </a:cxn>
                      <a:cxn ang="0">
                        <a:pos x="4058" y="3754"/>
                      </a:cxn>
                      <a:cxn ang="0">
                        <a:pos x="4108" y="3650"/>
                      </a:cxn>
                      <a:cxn ang="0">
                        <a:pos x="4178" y="3554"/>
                      </a:cxn>
                      <a:cxn ang="0">
                        <a:pos x="4258" y="3472"/>
                      </a:cxn>
                      <a:cxn ang="0">
                        <a:pos x="4310" y="3380"/>
                      </a:cxn>
                      <a:cxn ang="0">
                        <a:pos x="218" y="3272"/>
                      </a:cxn>
                      <a:cxn ang="0">
                        <a:pos x="170" y="3162"/>
                      </a:cxn>
                      <a:cxn ang="0">
                        <a:pos x="152" y="3048"/>
                      </a:cxn>
                      <a:cxn ang="0">
                        <a:pos x="120" y="2950"/>
                      </a:cxn>
                      <a:cxn ang="0">
                        <a:pos x="68" y="2848"/>
                      </a:cxn>
                      <a:cxn ang="0">
                        <a:pos x="4558" y="2636"/>
                      </a:cxn>
                      <a:cxn ang="0">
                        <a:pos x="4550" y="2522"/>
                      </a:cxn>
                      <a:cxn ang="0">
                        <a:pos x="4558" y="2404"/>
                      </a:cxn>
                      <a:cxn ang="0">
                        <a:pos x="4584" y="2292"/>
                      </a:cxn>
                      <a:cxn ang="0">
                        <a:pos x="4558" y="2190"/>
                      </a:cxn>
                      <a:cxn ang="0">
                        <a:pos x="34" y="2068"/>
                      </a:cxn>
                      <a:cxn ang="0">
                        <a:pos x="24" y="1954"/>
                      </a:cxn>
                      <a:cxn ang="0">
                        <a:pos x="44" y="1836"/>
                      </a:cxn>
                      <a:cxn ang="0">
                        <a:pos x="94" y="1732"/>
                      </a:cxn>
                      <a:cxn ang="0">
                        <a:pos x="120" y="1632"/>
                      </a:cxn>
                      <a:cxn ang="0">
                        <a:pos x="4392" y="1434"/>
                      </a:cxn>
                      <a:cxn ang="0">
                        <a:pos x="4344" y="1324"/>
                      </a:cxn>
                      <a:cxn ang="0">
                        <a:pos x="4316" y="1214"/>
                      </a:cxn>
                      <a:cxn ang="0">
                        <a:pos x="4264" y="1122"/>
                      </a:cxn>
                      <a:cxn ang="0">
                        <a:pos x="4184" y="1040"/>
                      </a:cxn>
                      <a:cxn ang="0">
                        <a:pos x="472" y="938"/>
                      </a:cxn>
                      <a:cxn ang="0">
                        <a:pos x="522" y="836"/>
                      </a:cxn>
                      <a:cxn ang="0">
                        <a:pos x="600" y="744"/>
                      </a:cxn>
                      <a:cxn ang="0">
                        <a:pos x="696" y="680"/>
                      </a:cxn>
                      <a:cxn ang="0">
                        <a:pos x="770" y="610"/>
                      </a:cxn>
                      <a:cxn ang="0">
                        <a:pos x="3652" y="476"/>
                      </a:cxn>
                      <a:cxn ang="0">
                        <a:pos x="3556" y="408"/>
                      </a:cxn>
                      <a:cxn ang="0">
                        <a:pos x="3474" y="326"/>
                      </a:cxn>
                      <a:cxn ang="0">
                        <a:pos x="3382" y="274"/>
                      </a:cxn>
                      <a:cxn ang="0">
                        <a:pos x="3272" y="246"/>
                      </a:cxn>
                      <a:cxn ang="0">
                        <a:pos x="1426" y="194"/>
                      </a:cxn>
                      <a:cxn ang="0">
                        <a:pos x="1522" y="132"/>
                      </a:cxn>
                      <a:cxn ang="0">
                        <a:pos x="1636" y="94"/>
                      </a:cxn>
                      <a:cxn ang="0">
                        <a:pos x="1750" y="88"/>
                      </a:cxn>
                      <a:cxn ang="0">
                        <a:pos x="1852" y="66"/>
                      </a:cxn>
                      <a:cxn ang="0">
                        <a:pos x="2524" y="36"/>
                      </a:cxn>
                      <a:cxn ang="0">
                        <a:pos x="2406" y="26"/>
                      </a:cxn>
                      <a:cxn ang="0">
                        <a:pos x="2294" y="0"/>
                      </a:cxn>
                    </a:cxnLst>
                    <a:rect l="0" t="0" r="r" b="b"/>
                    <a:pathLst>
                      <a:path w="4584" h="4584">
                        <a:moveTo>
                          <a:pt x="2292" y="4584"/>
                        </a:moveTo>
                        <a:lnTo>
                          <a:pt x="2284" y="4584"/>
                        </a:lnTo>
                        <a:lnTo>
                          <a:pt x="2284" y="4560"/>
                        </a:lnTo>
                        <a:lnTo>
                          <a:pt x="2292" y="4560"/>
                        </a:lnTo>
                        <a:lnTo>
                          <a:pt x="2292" y="4584"/>
                        </a:lnTo>
                        <a:close/>
                        <a:moveTo>
                          <a:pt x="2396" y="4582"/>
                        </a:moveTo>
                        <a:lnTo>
                          <a:pt x="2394" y="4558"/>
                        </a:lnTo>
                        <a:lnTo>
                          <a:pt x="2402" y="4558"/>
                        </a:lnTo>
                        <a:lnTo>
                          <a:pt x="2404" y="4582"/>
                        </a:lnTo>
                        <a:lnTo>
                          <a:pt x="2396" y="4582"/>
                        </a:lnTo>
                        <a:close/>
                        <a:moveTo>
                          <a:pt x="2178" y="4582"/>
                        </a:moveTo>
                        <a:lnTo>
                          <a:pt x="2170" y="4582"/>
                        </a:lnTo>
                        <a:lnTo>
                          <a:pt x="2172" y="4558"/>
                        </a:lnTo>
                        <a:lnTo>
                          <a:pt x="2180" y="4558"/>
                        </a:lnTo>
                        <a:lnTo>
                          <a:pt x="2178" y="4582"/>
                        </a:lnTo>
                        <a:close/>
                        <a:moveTo>
                          <a:pt x="2508" y="4574"/>
                        </a:moveTo>
                        <a:lnTo>
                          <a:pt x="2506" y="4550"/>
                        </a:lnTo>
                        <a:lnTo>
                          <a:pt x="2514" y="4550"/>
                        </a:lnTo>
                        <a:lnTo>
                          <a:pt x="2516" y="4574"/>
                        </a:lnTo>
                        <a:lnTo>
                          <a:pt x="2508" y="4574"/>
                        </a:lnTo>
                        <a:close/>
                        <a:moveTo>
                          <a:pt x="2066" y="4574"/>
                        </a:moveTo>
                        <a:lnTo>
                          <a:pt x="2058" y="4572"/>
                        </a:lnTo>
                        <a:lnTo>
                          <a:pt x="2062" y="4550"/>
                        </a:lnTo>
                        <a:lnTo>
                          <a:pt x="2068" y="4550"/>
                        </a:lnTo>
                        <a:lnTo>
                          <a:pt x="2066" y="4574"/>
                        </a:lnTo>
                        <a:close/>
                        <a:moveTo>
                          <a:pt x="2620" y="4562"/>
                        </a:moveTo>
                        <a:lnTo>
                          <a:pt x="2616" y="4538"/>
                        </a:lnTo>
                        <a:lnTo>
                          <a:pt x="2624" y="4536"/>
                        </a:lnTo>
                        <a:lnTo>
                          <a:pt x="2628" y="4560"/>
                        </a:lnTo>
                        <a:lnTo>
                          <a:pt x="2620" y="4562"/>
                        </a:lnTo>
                        <a:close/>
                        <a:moveTo>
                          <a:pt x="1954" y="4560"/>
                        </a:moveTo>
                        <a:lnTo>
                          <a:pt x="1946" y="4558"/>
                        </a:lnTo>
                        <a:lnTo>
                          <a:pt x="1950" y="4536"/>
                        </a:lnTo>
                        <a:lnTo>
                          <a:pt x="1958" y="4536"/>
                        </a:lnTo>
                        <a:lnTo>
                          <a:pt x="1954" y="4560"/>
                        </a:lnTo>
                        <a:close/>
                        <a:moveTo>
                          <a:pt x="2730" y="4542"/>
                        </a:moveTo>
                        <a:lnTo>
                          <a:pt x="2726" y="4520"/>
                        </a:lnTo>
                        <a:lnTo>
                          <a:pt x="2734" y="4518"/>
                        </a:lnTo>
                        <a:lnTo>
                          <a:pt x="2738" y="4542"/>
                        </a:lnTo>
                        <a:lnTo>
                          <a:pt x="2730" y="4542"/>
                        </a:lnTo>
                        <a:close/>
                        <a:moveTo>
                          <a:pt x="1844" y="4540"/>
                        </a:moveTo>
                        <a:lnTo>
                          <a:pt x="1836" y="4540"/>
                        </a:lnTo>
                        <a:lnTo>
                          <a:pt x="1840" y="4516"/>
                        </a:lnTo>
                        <a:lnTo>
                          <a:pt x="1848" y="4518"/>
                        </a:lnTo>
                        <a:lnTo>
                          <a:pt x="1844" y="4540"/>
                        </a:lnTo>
                        <a:close/>
                        <a:moveTo>
                          <a:pt x="2840" y="4518"/>
                        </a:moveTo>
                        <a:lnTo>
                          <a:pt x="2836" y="4496"/>
                        </a:lnTo>
                        <a:lnTo>
                          <a:pt x="2842" y="4494"/>
                        </a:lnTo>
                        <a:lnTo>
                          <a:pt x="2848" y="4516"/>
                        </a:lnTo>
                        <a:lnTo>
                          <a:pt x="2840" y="4518"/>
                        </a:lnTo>
                        <a:close/>
                        <a:moveTo>
                          <a:pt x="1734" y="4516"/>
                        </a:moveTo>
                        <a:lnTo>
                          <a:pt x="1726" y="4514"/>
                        </a:lnTo>
                        <a:lnTo>
                          <a:pt x="1732" y="4492"/>
                        </a:lnTo>
                        <a:lnTo>
                          <a:pt x="1740" y="4492"/>
                        </a:lnTo>
                        <a:lnTo>
                          <a:pt x="1734" y="4516"/>
                        </a:lnTo>
                        <a:close/>
                        <a:moveTo>
                          <a:pt x="2950" y="4488"/>
                        </a:moveTo>
                        <a:lnTo>
                          <a:pt x="2942" y="4466"/>
                        </a:lnTo>
                        <a:lnTo>
                          <a:pt x="2950" y="4464"/>
                        </a:lnTo>
                        <a:lnTo>
                          <a:pt x="2958" y="4486"/>
                        </a:lnTo>
                        <a:lnTo>
                          <a:pt x="2950" y="4488"/>
                        </a:lnTo>
                        <a:close/>
                        <a:moveTo>
                          <a:pt x="1626" y="4486"/>
                        </a:moveTo>
                        <a:lnTo>
                          <a:pt x="1618" y="4484"/>
                        </a:lnTo>
                        <a:lnTo>
                          <a:pt x="1626" y="4460"/>
                        </a:lnTo>
                        <a:lnTo>
                          <a:pt x="1632" y="4464"/>
                        </a:lnTo>
                        <a:lnTo>
                          <a:pt x="1626" y="4486"/>
                        </a:lnTo>
                        <a:close/>
                        <a:moveTo>
                          <a:pt x="3056" y="4454"/>
                        </a:moveTo>
                        <a:lnTo>
                          <a:pt x="3048" y="4432"/>
                        </a:lnTo>
                        <a:lnTo>
                          <a:pt x="3056" y="4428"/>
                        </a:lnTo>
                        <a:lnTo>
                          <a:pt x="3064" y="4452"/>
                        </a:lnTo>
                        <a:lnTo>
                          <a:pt x="3056" y="4454"/>
                        </a:lnTo>
                        <a:close/>
                        <a:moveTo>
                          <a:pt x="1518" y="4450"/>
                        </a:moveTo>
                        <a:lnTo>
                          <a:pt x="1510" y="4448"/>
                        </a:lnTo>
                        <a:lnTo>
                          <a:pt x="1520" y="4426"/>
                        </a:lnTo>
                        <a:lnTo>
                          <a:pt x="1526" y="4428"/>
                        </a:lnTo>
                        <a:lnTo>
                          <a:pt x="1518" y="4450"/>
                        </a:lnTo>
                        <a:close/>
                        <a:moveTo>
                          <a:pt x="3162" y="4414"/>
                        </a:moveTo>
                        <a:lnTo>
                          <a:pt x="3152" y="4392"/>
                        </a:lnTo>
                        <a:lnTo>
                          <a:pt x="3160" y="4388"/>
                        </a:lnTo>
                        <a:lnTo>
                          <a:pt x="3170" y="4410"/>
                        </a:lnTo>
                        <a:lnTo>
                          <a:pt x="3162" y="4414"/>
                        </a:lnTo>
                        <a:close/>
                        <a:moveTo>
                          <a:pt x="1414" y="4410"/>
                        </a:moveTo>
                        <a:lnTo>
                          <a:pt x="1406" y="4408"/>
                        </a:lnTo>
                        <a:lnTo>
                          <a:pt x="1416" y="4384"/>
                        </a:lnTo>
                        <a:lnTo>
                          <a:pt x="1422" y="4388"/>
                        </a:lnTo>
                        <a:lnTo>
                          <a:pt x="1414" y="4410"/>
                        </a:lnTo>
                        <a:close/>
                        <a:moveTo>
                          <a:pt x="3264" y="4368"/>
                        </a:moveTo>
                        <a:lnTo>
                          <a:pt x="3254" y="4348"/>
                        </a:lnTo>
                        <a:lnTo>
                          <a:pt x="3262" y="4344"/>
                        </a:lnTo>
                        <a:lnTo>
                          <a:pt x="3272" y="4366"/>
                        </a:lnTo>
                        <a:lnTo>
                          <a:pt x="3264" y="4368"/>
                        </a:lnTo>
                        <a:close/>
                        <a:moveTo>
                          <a:pt x="1310" y="4364"/>
                        </a:moveTo>
                        <a:lnTo>
                          <a:pt x="1302" y="4360"/>
                        </a:lnTo>
                        <a:lnTo>
                          <a:pt x="1314" y="4340"/>
                        </a:lnTo>
                        <a:lnTo>
                          <a:pt x="1320" y="4342"/>
                        </a:lnTo>
                        <a:lnTo>
                          <a:pt x="1310" y="4364"/>
                        </a:lnTo>
                        <a:close/>
                        <a:moveTo>
                          <a:pt x="3364" y="4318"/>
                        </a:moveTo>
                        <a:lnTo>
                          <a:pt x="3354" y="4298"/>
                        </a:lnTo>
                        <a:lnTo>
                          <a:pt x="3360" y="4294"/>
                        </a:lnTo>
                        <a:lnTo>
                          <a:pt x="3372" y="4314"/>
                        </a:lnTo>
                        <a:lnTo>
                          <a:pt x="3364" y="4318"/>
                        </a:lnTo>
                        <a:close/>
                        <a:moveTo>
                          <a:pt x="1210" y="4314"/>
                        </a:moveTo>
                        <a:lnTo>
                          <a:pt x="1202" y="4310"/>
                        </a:lnTo>
                        <a:lnTo>
                          <a:pt x="1214" y="4288"/>
                        </a:lnTo>
                        <a:lnTo>
                          <a:pt x="1222" y="4292"/>
                        </a:lnTo>
                        <a:lnTo>
                          <a:pt x="1210" y="4314"/>
                        </a:lnTo>
                        <a:close/>
                        <a:moveTo>
                          <a:pt x="3462" y="4264"/>
                        </a:moveTo>
                        <a:lnTo>
                          <a:pt x="3450" y="4242"/>
                        </a:lnTo>
                        <a:lnTo>
                          <a:pt x="3458" y="4238"/>
                        </a:lnTo>
                        <a:lnTo>
                          <a:pt x="3470" y="4260"/>
                        </a:lnTo>
                        <a:lnTo>
                          <a:pt x="3462" y="4264"/>
                        </a:lnTo>
                        <a:close/>
                        <a:moveTo>
                          <a:pt x="1112" y="4258"/>
                        </a:moveTo>
                        <a:lnTo>
                          <a:pt x="1104" y="4254"/>
                        </a:lnTo>
                        <a:lnTo>
                          <a:pt x="1118" y="4234"/>
                        </a:lnTo>
                        <a:lnTo>
                          <a:pt x="1124" y="4238"/>
                        </a:lnTo>
                        <a:lnTo>
                          <a:pt x="1112" y="4258"/>
                        </a:lnTo>
                        <a:close/>
                        <a:moveTo>
                          <a:pt x="3558" y="4204"/>
                        </a:moveTo>
                        <a:lnTo>
                          <a:pt x="3544" y="4184"/>
                        </a:lnTo>
                        <a:lnTo>
                          <a:pt x="3552" y="4180"/>
                        </a:lnTo>
                        <a:lnTo>
                          <a:pt x="3564" y="4200"/>
                        </a:lnTo>
                        <a:lnTo>
                          <a:pt x="3558" y="4204"/>
                        </a:lnTo>
                        <a:close/>
                        <a:moveTo>
                          <a:pt x="1016" y="4198"/>
                        </a:moveTo>
                        <a:lnTo>
                          <a:pt x="1010" y="4192"/>
                        </a:lnTo>
                        <a:lnTo>
                          <a:pt x="1024" y="4172"/>
                        </a:lnTo>
                        <a:lnTo>
                          <a:pt x="1030" y="4178"/>
                        </a:lnTo>
                        <a:lnTo>
                          <a:pt x="1016" y="4198"/>
                        </a:lnTo>
                        <a:close/>
                        <a:moveTo>
                          <a:pt x="3650" y="4140"/>
                        </a:moveTo>
                        <a:lnTo>
                          <a:pt x="3636" y="4120"/>
                        </a:lnTo>
                        <a:lnTo>
                          <a:pt x="3642" y="4116"/>
                        </a:lnTo>
                        <a:lnTo>
                          <a:pt x="3656" y="4134"/>
                        </a:lnTo>
                        <a:lnTo>
                          <a:pt x="3650" y="4140"/>
                        </a:lnTo>
                        <a:close/>
                        <a:moveTo>
                          <a:pt x="924" y="4132"/>
                        </a:moveTo>
                        <a:lnTo>
                          <a:pt x="918" y="4128"/>
                        </a:lnTo>
                        <a:lnTo>
                          <a:pt x="932" y="4108"/>
                        </a:lnTo>
                        <a:lnTo>
                          <a:pt x="938" y="4114"/>
                        </a:lnTo>
                        <a:lnTo>
                          <a:pt x="924" y="4132"/>
                        </a:lnTo>
                        <a:close/>
                        <a:moveTo>
                          <a:pt x="3740" y="4070"/>
                        </a:moveTo>
                        <a:lnTo>
                          <a:pt x="3724" y="4052"/>
                        </a:lnTo>
                        <a:lnTo>
                          <a:pt x="3730" y="4046"/>
                        </a:lnTo>
                        <a:lnTo>
                          <a:pt x="3746" y="4066"/>
                        </a:lnTo>
                        <a:lnTo>
                          <a:pt x="3740" y="4070"/>
                        </a:lnTo>
                        <a:close/>
                        <a:moveTo>
                          <a:pt x="836" y="4062"/>
                        </a:moveTo>
                        <a:lnTo>
                          <a:pt x="830" y="4058"/>
                        </a:lnTo>
                        <a:lnTo>
                          <a:pt x="846" y="4040"/>
                        </a:lnTo>
                        <a:lnTo>
                          <a:pt x="852" y="4044"/>
                        </a:lnTo>
                        <a:lnTo>
                          <a:pt x="836" y="4062"/>
                        </a:lnTo>
                        <a:close/>
                        <a:moveTo>
                          <a:pt x="3824" y="3998"/>
                        </a:moveTo>
                        <a:lnTo>
                          <a:pt x="3808" y="3980"/>
                        </a:lnTo>
                        <a:lnTo>
                          <a:pt x="3814" y="3974"/>
                        </a:lnTo>
                        <a:lnTo>
                          <a:pt x="3830" y="3992"/>
                        </a:lnTo>
                        <a:lnTo>
                          <a:pt x="3824" y="3998"/>
                        </a:lnTo>
                        <a:close/>
                        <a:moveTo>
                          <a:pt x="750" y="3990"/>
                        </a:moveTo>
                        <a:lnTo>
                          <a:pt x="744" y="3984"/>
                        </a:lnTo>
                        <a:lnTo>
                          <a:pt x="762" y="3966"/>
                        </a:lnTo>
                        <a:lnTo>
                          <a:pt x="766" y="3972"/>
                        </a:lnTo>
                        <a:lnTo>
                          <a:pt x="750" y="3990"/>
                        </a:lnTo>
                        <a:close/>
                        <a:moveTo>
                          <a:pt x="3906" y="3920"/>
                        </a:moveTo>
                        <a:lnTo>
                          <a:pt x="3890" y="3902"/>
                        </a:lnTo>
                        <a:lnTo>
                          <a:pt x="3896" y="3898"/>
                        </a:lnTo>
                        <a:lnTo>
                          <a:pt x="3912" y="3914"/>
                        </a:lnTo>
                        <a:lnTo>
                          <a:pt x="3906" y="3920"/>
                        </a:lnTo>
                        <a:close/>
                        <a:moveTo>
                          <a:pt x="670" y="3912"/>
                        </a:moveTo>
                        <a:lnTo>
                          <a:pt x="664" y="3906"/>
                        </a:lnTo>
                        <a:lnTo>
                          <a:pt x="680" y="3888"/>
                        </a:lnTo>
                        <a:lnTo>
                          <a:pt x="686" y="3894"/>
                        </a:lnTo>
                        <a:lnTo>
                          <a:pt x="670" y="3912"/>
                        </a:lnTo>
                        <a:close/>
                        <a:moveTo>
                          <a:pt x="3984" y="3838"/>
                        </a:moveTo>
                        <a:lnTo>
                          <a:pt x="3966" y="3822"/>
                        </a:lnTo>
                        <a:lnTo>
                          <a:pt x="3972" y="3816"/>
                        </a:lnTo>
                        <a:lnTo>
                          <a:pt x="3990" y="3832"/>
                        </a:lnTo>
                        <a:lnTo>
                          <a:pt x="3984" y="3838"/>
                        </a:lnTo>
                        <a:close/>
                        <a:moveTo>
                          <a:pt x="592" y="3830"/>
                        </a:moveTo>
                        <a:lnTo>
                          <a:pt x="586" y="3824"/>
                        </a:lnTo>
                        <a:lnTo>
                          <a:pt x="604" y="3808"/>
                        </a:lnTo>
                        <a:lnTo>
                          <a:pt x="610" y="3814"/>
                        </a:lnTo>
                        <a:lnTo>
                          <a:pt x="592" y="3830"/>
                        </a:lnTo>
                        <a:close/>
                        <a:moveTo>
                          <a:pt x="4058" y="3754"/>
                        </a:moveTo>
                        <a:lnTo>
                          <a:pt x="4040" y="3738"/>
                        </a:lnTo>
                        <a:lnTo>
                          <a:pt x="4044" y="3732"/>
                        </a:lnTo>
                        <a:lnTo>
                          <a:pt x="4064" y="3748"/>
                        </a:lnTo>
                        <a:lnTo>
                          <a:pt x="4058" y="3754"/>
                        </a:lnTo>
                        <a:close/>
                        <a:moveTo>
                          <a:pt x="518" y="3744"/>
                        </a:moveTo>
                        <a:lnTo>
                          <a:pt x="514" y="3738"/>
                        </a:lnTo>
                        <a:lnTo>
                          <a:pt x="532" y="3724"/>
                        </a:lnTo>
                        <a:lnTo>
                          <a:pt x="536" y="3730"/>
                        </a:lnTo>
                        <a:lnTo>
                          <a:pt x="518" y="3744"/>
                        </a:lnTo>
                        <a:close/>
                        <a:moveTo>
                          <a:pt x="4128" y="3666"/>
                        </a:moveTo>
                        <a:lnTo>
                          <a:pt x="4108" y="3650"/>
                        </a:lnTo>
                        <a:lnTo>
                          <a:pt x="4114" y="3644"/>
                        </a:lnTo>
                        <a:lnTo>
                          <a:pt x="4132" y="3658"/>
                        </a:lnTo>
                        <a:lnTo>
                          <a:pt x="4128" y="3666"/>
                        </a:lnTo>
                        <a:close/>
                        <a:moveTo>
                          <a:pt x="450" y="3656"/>
                        </a:moveTo>
                        <a:lnTo>
                          <a:pt x="444" y="3650"/>
                        </a:lnTo>
                        <a:lnTo>
                          <a:pt x="464" y="3636"/>
                        </a:lnTo>
                        <a:lnTo>
                          <a:pt x="468" y="3642"/>
                        </a:lnTo>
                        <a:lnTo>
                          <a:pt x="450" y="3656"/>
                        </a:lnTo>
                        <a:close/>
                        <a:moveTo>
                          <a:pt x="4194" y="3574"/>
                        </a:moveTo>
                        <a:lnTo>
                          <a:pt x="4174" y="3560"/>
                        </a:lnTo>
                        <a:lnTo>
                          <a:pt x="4178" y="3554"/>
                        </a:lnTo>
                        <a:lnTo>
                          <a:pt x="4198" y="3566"/>
                        </a:lnTo>
                        <a:lnTo>
                          <a:pt x="4194" y="3574"/>
                        </a:lnTo>
                        <a:close/>
                        <a:moveTo>
                          <a:pt x="384" y="3564"/>
                        </a:moveTo>
                        <a:lnTo>
                          <a:pt x="380" y="3558"/>
                        </a:lnTo>
                        <a:lnTo>
                          <a:pt x="400" y="3544"/>
                        </a:lnTo>
                        <a:lnTo>
                          <a:pt x="404" y="3550"/>
                        </a:lnTo>
                        <a:lnTo>
                          <a:pt x="384" y="3564"/>
                        </a:lnTo>
                        <a:close/>
                        <a:moveTo>
                          <a:pt x="4254" y="3478"/>
                        </a:moveTo>
                        <a:lnTo>
                          <a:pt x="4234" y="3466"/>
                        </a:lnTo>
                        <a:lnTo>
                          <a:pt x="4238" y="3460"/>
                        </a:lnTo>
                        <a:lnTo>
                          <a:pt x="4258" y="3472"/>
                        </a:lnTo>
                        <a:lnTo>
                          <a:pt x="4254" y="3478"/>
                        </a:lnTo>
                        <a:close/>
                        <a:moveTo>
                          <a:pt x="324" y="3470"/>
                        </a:moveTo>
                        <a:lnTo>
                          <a:pt x="320" y="3462"/>
                        </a:lnTo>
                        <a:lnTo>
                          <a:pt x="340" y="3450"/>
                        </a:lnTo>
                        <a:lnTo>
                          <a:pt x="344" y="3456"/>
                        </a:lnTo>
                        <a:lnTo>
                          <a:pt x="324" y="3470"/>
                        </a:lnTo>
                        <a:close/>
                        <a:moveTo>
                          <a:pt x="4310" y="3380"/>
                        </a:moveTo>
                        <a:lnTo>
                          <a:pt x="4288" y="3370"/>
                        </a:lnTo>
                        <a:lnTo>
                          <a:pt x="4292" y="3362"/>
                        </a:lnTo>
                        <a:lnTo>
                          <a:pt x="4314" y="3374"/>
                        </a:lnTo>
                        <a:lnTo>
                          <a:pt x="4310" y="3380"/>
                        </a:lnTo>
                        <a:close/>
                        <a:moveTo>
                          <a:pt x="268" y="3372"/>
                        </a:moveTo>
                        <a:lnTo>
                          <a:pt x="266" y="3364"/>
                        </a:lnTo>
                        <a:lnTo>
                          <a:pt x="286" y="3354"/>
                        </a:lnTo>
                        <a:lnTo>
                          <a:pt x="290" y="3360"/>
                        </a:lnTo>
                        <a:lnTo>
                          <a:pt x="268" y="3372"/>
                        </a:lnTo>
                        <a:close/>
                        <a:moveTo>
                          <a:pt x="4362" y="3280"/>
                        </a:moveTo>
                        <a:lnTo>
                          <a:pt x="4340" y="3270"/>
                        </a:lnTo>
                        <a:lnTo>
                          <a:pt x="4342" y="3262"/>
                        </a:lnTo>
                        <a:lnTo>
                          <a:pt x="4364" y="3274"/>
                        </a:lnTo>
                        <a:lnTo>
                          <a:pt x="4362" y="3280"/>
                        </a:lnTo>
                        <a:close/>
                        <a:moveTo>
                          <a:pt x="218" y="3272"/>
                        </a:moveTo>
                        <a:lnTo>
                          <a:pt x="214" y="3264"/>
                        </a:lnTo>
                        <a:lnTo>
                          <a:pt x="236" y="3254"/>
                        </a:lnTo>
                        <a:lnTo>
                          <a:pt x="240" y="3260"/>
                        </a:lnTo>
                        <a:lnTo>
                          <a:pt x="218" y="3272"/>
                        </a:lnTo>
                        <a:close/>
                        <a:moveTo>
                          <a:pt x="4408" y="3178"/>
                        </a:moveTo>
                        <a:lnTo>
                          <a:pt x="4386" y="3168"/>
                        </a:lnTo>
                        <a:lnTo>
                          <a:pt x="4388" y="3160"/>
                        </a:lnTo>
                        <a:lnTo>
                          <a:pt x="4410" y="3170"/>
                        </a:lnTo>
                        <a:lnTo>
                          <a:pt x="4408" y="3178"/>
                        </a:lnTo>
                        <a:close/>
                        <a:moveTo>
                          <a:pt x="172" y="3168"/>
                        </a:moveTo>
                        <a:lnTo>
                          <a:pt x="170" y="3162"/>
                        </a:lnTo>
                        <a:lnTo>
                          <a:pt x="192" y="3152"/>
                        </a:lnTo>
                        <a:lnTo>
                          <a:pt x="196" y="3160"/>
                        </a:lnTo>
                        <a:lnTo>
                          <a:pt x="172" y="3168"/>
                        </a:lnTo>
                        <a:close/>
                        <a:moveTo>
                          <a:pt x="4448" y="3072"/>
                        </a:moveTo>
                        <a:lnTo>
                          <a:pt x="4426" y="3064"/>
                        </a:lnTo>
                        <a:lnTo>
                          <a:pt x="4428" y="3056"/>
                        </a:lnTo>
                        <a:lnTo>
                          <a:pt x="4452" y="3064"/>
                        </a:lnTo>
                        <a:lnTo>
                          <a:pt x="4448" y="3072"/>
                        </a:lnTo>
                        <a:close/>
                        <a:moveTo>
                          <a:pt x="132" y="3064"/>
                        </a:moveTo>
                        <a:lnTo>
                          <a:pt x="130" y="3056"/>
                        </a:lnTo>
                        <a:lnTo>
                          <a:pt x="152" y="3048"/>
                        </a:lnTo>
                        <a:lnTo>
                          <a:pt x="156" y="3056"/>
                        </a:lnTo>
                        <a:lnTo>
                          <a:pt x="132" y="3064"/>
                        </a:lnTo>
                        <a:close/>
                        <a:moveTo>
                          <a:pt x="4484" y="2966"/>
                        </a:moveTo>
                        <a:lnTo>
                          <a:pt x="4462" y="2958"/>
                        </a:lnTo>
                        <a:lnTo>
                          <a:pt x="4464" y="2950"/>
                        </a:lnTo>
                        <a:lnTo>
                          <a:pt x="4486" y="2958"/>
                        </a:lnTo>
                        <a:lnTo>
                          <a:pt x="4484" y="2966"/>
                        </a:lnTo>
                        <a:close/>
                        <a:moveTo>
                          <a:pt x="98" y="2956"/>
                        </a:moveTo>
                        <a:lnTo>
                          <a:pt x="94" y="2948"/>
                        </a:lnTo>
                        <a:lnTo>
                          <a:pt x="118" y="2942"/>
                        </a:lnTo>
                        <a:lnTo>
                          <a:pt x="120" y="2950"/>
                        </a:lnTo>
                        <a:lnTo>
                          <a:pt x="98" y="2956"/>
                        </a:lnTo>
                        <a:close/>
                        <a:moveTo>
                          <a:pt x="4514" y="2856"/>
                        </a:moveTo>
                        <a:lnTo>
                          <a:pt x="4492" y="2852"/>
                        </a:lnTo>
                        <a:lnTo>
                          <a:pt x="4494" y="2844"/>
                        </a:lnTo>
                        <a:lnTo>
                          <a:pt x="4516" y="2850"/>
                        </a:lnTo>
                        <a:lnTo>
                          <a:pt x="4514" y="2856"/>
                        </a:lnTo>
                        <a:close/>
                        <a:moveTo>
                          <a:pt x="68" y="2848"/>
                        </a:moveTo>
                        <a:lnTo>
                          <a:pt x="66" y="2840"/>
                        </a:lnTo>
                        <a:lnTo>
                          <a:pt x="88" y="2834"/>
                        </a:lnTo>
                        <a:lnTo>
                          <a:pt x="90" y="2842"/>
                        </a:lnTo>
                        <a:lnTo>
                          <a:pt x="68" y="2848"/>
                        </a:lnTo>
                        <a:close/>
                        <a:moveTo>
                          <a:pt x="4540" y="2748"/>
                        </a:moveTo>
                        <a:lnTo>
                          <a:pt x="4516" y="2742"/>
                        </a:lnTo>
                        <a:lnTo>
                          <a:pt x="4518" y="2734"/>
                        </a:lnTo>
                        <a:lnTo>
                          <a:pt x="4540" y="2740"/>
                        </a:lnTo>
                        <a:lnTo>
                          <a:pt x="4540" y="2748"/>
                        </a:lnTo>
                        <a:close/>
                        <a:moveTo>
                          <a:pt x="42" y="2738"/>
                        </a:moveTo>
                        <a:lnTo>
                          <a:pt x="42" y="2730"/>
                        </a:lnTo>
                        <a:lnTo>
                          <a:pt x="64" y="2726"/>
                        </a:lnTo>
                        <a:lnTo>
                          <a:pt x="66" y="2734"/>
                        </a:lnTo>
                        <a:lnTo>
                          <a:pt x="42" y="2738"/>
                        </a:lnTo>
                        <a:close/>
                        <a:moveTo>
                          <a:pt x="4558" y="2636"/>
                        </a:moveTo>
                        <a:lnTo>
                          <a:pt x="4536" y="2632"/>
                        </a:lnTo>
                        <a:lnTo>
                          <a:pt x="4536" y="2624"/>
                        </a:lnTo>
                        <a:lnTo>
                          <a:pt x="4560" y="2628"/>
                        </a:lnTo>
                        <a:lnTo>
                          <a:pt x="4558" y="2636"/>
                        </a:lnTo>
                        <a:close/>
                        <a:moveTo>
                          <a:pt x="24" y="2628"/>
                        </a:moveTo>
                        <a:lnTo>
                          <a:pt x="22" y="2620"/>
                        </a:lnTo>
                        <a:lnTo>
                          <a:pt x="46" y="2616"/>
                        </a:lnTo>
                        <a:lnTo>
                          <a:pt x="48" y="2624"/>
                        </a:lnTo>
                        <a:lnTo>
                          <a:pt x="24" y="2628"/>
                        </a:lnTo>
                        <a:close/>
                        <a:moveTo>
                          <a:pt x="4572" y="2524"/>
                        </a:moveTo>
                        <a:lnTo>
                          <a:pt x="4550" y="2522"/>
                        </a:lnTo>
                        <a:lnTo>
                          <a:pt x="4550" y="2514"/>
                        </a:lnTo>
                        <a:lnTo>
                          <a:pt x="4574" y="2516"/>
                        </a:lnTo>
                        <a:lnTo>
                          <a:pt x="4572" y="2524"/>
                        </a:lnTo>
                        <a:close/>
                        <a:moveTo>
                          <a:pt x="10" y="2516"/>
                        </a:moveTo>
                        <a:lnTo>
                          <a:pt x="10" y="2508"/>
                        </a:lnTo>
                        <a:lnTo>
                          <a:pt x="34" y="2506"/>
                        </a:lnTo>
                        <a:lnTo>
                          <a:pt x="34" y="2514"/>
                        </a:lnTo>
                        <a:lnTo>
                          <a:pt x="10" y="2516"/>
                        </a:lnTo>
                        <a:close/>
                        <a:moveTo>
                          <a:pt x="4582" y="2412"/>
                        </a:moveTo>
                        <a:lnTo>
                          <a:pt x="4558" y="2412"/>
                        </a:lnTo>
                        <a:lnTo>
                          <a:pt x="4558" y="2404"/>
                        </a:lnTo>
                        <a:lnTo>
                          <a:pt x="4582" y="2404"/>
                        </a:lnTo>
                        <a:lnTo>
                          <a:pt x="4582" y="2412"/>
                        </a:lnTo>
                        <a:close/>
                        <a:moveTo>
                          <a:pt x="2" y="2404"/>
                        </a:moveTo>
                        <a:lnTo>
                          <a:pt x="2" y="2396"/>
                        </a:lnTo>
                        <a:lnTo>
                          <a:pt x="26" y="2394"/>
                        </a:lnTo>
                        <a:lnTo>
                          <a:pt x="26" y="2402"/>
                        </a:lnTo>
                        <a:lnTo>
                          <a:pt x="2" y="2404"/>
                        </a:lnTo>
                        <a:close/>
                        <a:moveTo>
                          <a:pt x="4584" y="2300"/>
                        </a:moveTo>
                        <a:lnTo>
                          <a:pt x="4560" y="2300"/>
                        </a:lnTo>
                        <a:lnTo>
                          <a:pt x="4560" y="2292"/>
                        </a:lnTo>
                        <a:lnTo>
                          <a:pt x="4584" y="2292"/>
                        </a:lnTo>
                        <a:lnTo>
                          <a:pt x="4584" y="2300"/>
                        </a:lnTo>
                        <a:close/>
                        <a:moveTo>
                          <a:pt x="24" y="2290"/>
                        </a:moveTo>
                        <a:lnTo>
                          <a:pt x="0" y="2290"/>
                        </a:lnTo>
                        <a:lnTo>
                          <a:pt x="0" y="2282"/>
                        </a:lnTo>
                        <a:lnTo>
                          <a:pt x="24" y="2282"/>
                        </a:lnTo>
                        <a:lnTo>
                          <a:pt x="24" y="2290"/>
                        </a:lnTo>
                        <a:close/>
                        <a:moveTo>
                          <a:pt x="4558" y="2190"/>
                        </a:moveTo>
                        <a:lnTo>
                          <a:pt x="4558" y="2184"/>
                        </a:lnTo>
                        <a:lnTo>
                          <a:pt x="4582" y="2182"/>
                        </a:lnTo>
                        <a:lnTo>
                          <a:pt x="4582" y="2190"/>
                        </a:lnTo>
                        <a:lnTo>
                          <a:pt x="4558" y="2190"/>
                        </a:lnTo>
                        <a:close/>
                        <a:moveTo>
                          <a:pt x="26" y="2180"/>
                        </a:moveTo>
                        <a:lnTo>
                          <a:pt x="2" y="2178"/>
                        </a:lnTo>
                        <a:lnTo>
                          <a:pt x="2" y="2170"/>
                        </a:lnTo>
                        <a:lnTo>
                          <a:pt x="26" y="2172"/>
                        </a:lnTo>
                        <a:lnTo>
                          <a:pt x="26" y="2180"/>
                        </a:lnTo>
                        <a:close/>
                        <a:moveTo>
                          <a:pt x="4550" y="2080"/>
                        </a:moveTo>
                        <a:lnTo>
                          <a:pt x="4550" y="2072"/>
                        </a:lnTo>
                        <a:lnTo>
                          <a:pt x="4574" y="2070"/>
                        </a:lnTo>
                        <a:lnTo>
                          <a:pt x="4574" y="2078"/>
                        </a:lnTo>
                        <a:lnTo>
                          <a:pt x="4550" y="2080"/>
                        </a:lnTo>
                        <a:close/>
                        <a:moveTo>
                          <a:pt x="34" y="2068"/>
                        </a:moveTo>
                        <a:lnTo>
                          <a:pt x="10" y="2066"/>
                        </a:lnTo>
                        <a:lnTo>
                          <a:pt x="12" y="2058"/>
                        </a:lnTo>
                        <a:lnTo>
                          <a:pt x="36" y="2060"/>
                        </a:lnTo>
                        <a:lnTo>
                          <a:pt x="34" y="2068"/>
                        </a:lnTo>
                        <a:close/>
                        <a:moveTo>
                          <a:pt x="4538" y="1970"/>
                        </a:moveTo>
                        <a:lnTo>
                          <a:pt x="4536" y="1962"/>
                        </a:lnTo>
                        <a:lnTo>
                          <a:pt x="4560" y="1958"/>
                        </a:lnTo>
                        <a:lnTo>
                          <a:pt x="4562" y="1966"/>
                        </a:lnTo>
                        <a:lnTo>
                          <a:pt x="4538" y="1970"/>
                        </a:lnTo>
                        <a:close/>
                        <a:moveTo>
                          <a:pt x="48" y="1958"/>
                        </a:moveTo>
                        <a:lnTo>
                          <a:pt x="24" y="1954"/>
                        </a:lnTo>
                        <a:lnTo>
                          <a:pt x="26" y="1946"/>
                        </a:lnTo>
                        <a:lnTo>
                          <a:pt x="50" y="1950"/>
                        </a:lnTo>
                        <a:lnTo>
                          <a:pt x="48" y="1958"/>
                        </a:lnTo>
                        <a:close/>
                        <a:moveTo>
                          <a:pt x="4520" y="1860"/>
                        </a:moveTo>
                        <a:lnTo>
                          <a:pt x="4518" y="1852"/>
                        </a:lnTo>
                        <a:lnTo>
                          <a:pt x="4542" y="1846"/>
                        </a:lnTo>
                        <a:lnTo>
                          <a:pt x="4542" y="1854"/>
                        </a:lnTo>
                        <a:lnTo>
                          <a:pt x="4520" y="1860"/>
                        </a:lnTo>
                        <a:close/>
                        <a:moveTo>
                          <a:pt x="66" y="1848"/>
                        </a:moveTo>
                        <a:lnTo>
                          <a:pt x="44" y="1844"/>
                        </a:lnTo>
                        <a:lnTo>
                          <a:pt x="44" y="1836"/>
                        </a:lnTo>
                        <a:lnTo>
                          <a:pt x="68" y="1840"/>
                        </a:lnTo>
                        <a:lnTo>
                          <a:pt x="66" y="1848"/>
                        </a:lnTo>
                        <a:close/>
                        <a:moveTo>
                          <a:pt x="4496" y="1750"/>
                        </a:moveTo>
                        <a:lnTo>
                          <a:pt x="4494" y="1742"/>
                        </a:lnTo>
                        <a:lnTo>
                          <a:pt x="4518" y="1738"/>
                        </a:lnTo>
                        <a:lnTo>
                          <a:pt x="4518" y="1744"/>
                        </a:lnTo>
                        <a:lnTo>
                          <a:pt x="4496" y="1750"/>
                        </a:lnTo>
                        <a:close/>
                        <a:moveTo>
                          <a:pt x="92" y="1740"/>
                        </a:moveTo>
                        <a:lnTo>
                          <a:pt x="68" y="1734"/>
                        </a:lnTo>
                        <a:lnTo>
                          <a:pt x="70" y="1726"/>
                        </a:lnTo>
                        <a:lnTo>
                          <a:pt x="94" y="1732"/>
                        </a:lnTo>
                        <a:lnTo>
                          <a:pt x="92" y="1740"/>
                        </a:lnTo>
                        <a:close/>
                        <a:moveTo>
                          <a:pt x="4466" y="1644"/>
                        </a:moveTo>
                        <a:lnTo>
                          <a:pt x="4464" y="1636"/>
                        </a:lnTo>
                        <a:lnTo>
                          <a:pt x="4488" y="1628"/>
                        </a:lnTo>
                        <a:lnTo>
                          <a:pt x="4490" y="1636"/>
                        </a:lnTo>
                        <a:lnTo>
                          <a:pt x="4466" y="1644"/>
                        </a:lnTo>
                        <a:close/>
                        <a:moveTo>
                          <a:pt x="120" y="1632"/>
                        </a:moveTo>
                        <a:lnTo>
                          <a:pt x="98" y="1626"/>
                        </a:lnTo>
                        <a:lnTo>
                          <a:pt x="100" y="1618"/>
                        </a:lnTo>
                        <a:lnTo>
                          <a:pt x="124" y="1624"/>
                        </a:lnTo>
                        <a:lnTo>
                          <a:pt x="120" y="1632"/>
                        </a:lnTo>
                        <a:close/>
                        <a:moveTo>
                          <a:pt x="4432" y="1538"/>
                        </a:moveTo>
                        <a:lnTo>
                          <a:pt x="4430" y="1530"/>
                        </a:lnTo>
                        <a:lnTo>
                          <a:pt x="4452" y="1522"/>
                        </a:lnTo>
                        <a:lnTo>
                          <a:pt x="4454" y="1530"/>
                        </a:lnTo>
                        <a:lnTo>
                          <a:pt x="4432" y="1538"/>
                        </a:lnTo>
                        <a:close/>
                        <a:moveTo>
                          <a:pt x="156" y="1526"/>
                        </a:moveTo>
                        <a:lnTo>
                          <a:pt x="134" y="1518"/>
                        </a:lnTo>
                        <a:lnTo>
                          <a:pt x="136" y="1510"/>
                        </a:lnTo>
                        <a:lnTo>
                          <a:pt x="158" y="1518"/>
                        </a:lnTo>
                        <a:lnTo>
                          <a:pt x="156" y="1526"/>
                        </a:lnTo>
                        <a:close/>
                        <a:moveTo>
                          <a:pt x="4392" y="1434"/>
                        </a:moveTo>
                        <a:lnTo>
                          <a:pt x="4390" y="1426"/>
                        </a:lnTo>
                        <a:lnTo>
                          <a:pt x="4412" y="1416"/>
                        </a:lnTo>
                        <a:lnTo>
                          <a:pt x="4414" y="1424"/>
                        </a:lnTo>
                        <a:lnTo>
                          <a:pt x="4392" y="1434"/>
                        </a:lnTo>
                        <a:close/>
                        <a:moveTo>
                          <a:pt x="196" y="1422"/>
                        </a:moveTo>
                        <a:lnTo>
                          <a:pt x="174" y="1412"/>
                        </a:lnTo>
                        <a:lnTo>
                          <a:pt x="178" y="1406"/>
                        </a:lnTo>
                        <a:lnTo>
                          <a:pt x="200" y="1414"/>
                        </a:lnTo>
                        <a:lnTo>
                          <a:pt x="196" y="1422"/>
                        </a:lnTo>
                        <a:close/>
                        <a:moveTo>
                          <a:pt x="4348" y="1332"/>
                        </a:moveTo>
                        <a:lnTo>
                          <a:pt x="4344" y="1324"/>
                        </a:lnTo>
                        <a:lnTo>
                          <a:pt x="4366" y="1314"/>
                        </a:lnTo>
                        <a:lnTo>
                          <a:pt x="4370" y="1322"/>
                        </a:lnTo>
                        <a:lnTo>
                          <a:pt x="4348" y="1332"/>
                        </a:lnTo>
                        <a:close/>
                        <a:moveTo>
                          <a:pt x="242" y="1320"/>
                        </a:moveTo>
                        <a:lnTo>
                          <a:pt x="220" y="1310"/>
                        </a:lnTo>
                        <a:lnTo>
                          <a:pt x="224" y="1302"/>
                        </a:lnTo>
                        <a:lnTo>
                          <a:pt x="246" y="1312"/>
                        </a:lnTo>
                        <a:lnTo>
                          <a:pt x="242" y="1320"/>
                        </a:lnTo>
                        <a:close/>
                        <a:moveTo>
                          <a:pt x="4298" y="1232"/>
                        </a:moveTo>
                        <a:lnTo>
                          <a:pt x="4294" y="1224"/>
                        </a:lnTo>
                        <a:lnTo>
                          <a:pt x="4316" y="1214"/>
                        </a:lnTo>
                        <a:lnTo>
                          <a:pt x="4320" y="1220"/>
                        </a:lnTo>
                        <a:lnTo>
                          <a:pt x="4298" y="1232"/>
                        </a:lnTo>
                        <a:close/>
                        <a:moveTo>
                          <a:pt x="292" y="1220"/>
                        </a:moveTo>
                        <a:lnTo>
                          <a:pt x="270" y="1210"/>
                        </a:lnTo>
                        <a:lnTo>
                          <a:pt x="274" y="1202"/>
                        </a:lnTo>
                        <a:lnTo>
                          <a:pt x="296" y="1214"/>
                        </a:lnTo>
                        <a:lnTo>
                          <a:pt x="292" y="1220"/>
                        </a:lnTo>
                        <a:close/>
                        <a:moveTo>
                          <a:pt x="4244" y="1136"/>
                        </a:moveTo>
                        <a:lnTo>
                          <a:pt x="4240" y="1128"/>
                        </a:lnTo>
                        <a:lnTo>
                          <a:pt x="4260" y="1116"/>
                        </a:lnTo>
                        <a:lnTo>
                          <a:pt x="4264" y="1122"/>
                        </a:lnTo>
                        <a:lnTo>
                          <a:pt x="4244" y="1136"/>
                        </a:lnTo>
                        <a:close/>
                        <a:moveTo>
                          <a:pt x="348" y="1124"/>
                        </a:moveTo>
                        <a:lnTo>
                          <a:pt x="326" y="1112"/>
                        </a:lnTo>
                        <a:lnTo>
                          <a:pt x="330" y="1104"/>
                        </a:lnTo>
                        <a:lnTo>
                          <a:pt x="352" y="1116"/>
                        </a:lnTo>
                        <a:lnTo>
                          <a:pt x="348" y="1124"/>
                        </a:lnTo>
                        <a:close/>
                        <a:moveTo>
                          <a:pt x="4184" y="1040"/>
                        </a:moveTo>
                        <a:lnTo>
                          <a:pt x="4180" y="1034"/>
                        </a:lnTo>
                        <a:lnTo>
                          <a:pt x="4200" y="1020"/>
                        </a:lnTo>
                        <a:lnTo>
                          <a:pt x="4204" y="1028"/>
                        </a:lnTo>
                        <a:lnTo>
                          <a:pt x="4184" y="1040"/>
                        </a:lnTo>
                        <a:close/>
                        <a:moveTo>
                          <a:pt x="406" y="1030"/>
                        </a:moveTo>
                        <a:lnTo>
                          <a:pt x="386" y="1016"/>
                        </a:lnTo>
                        <a:lnTo>
                          <a:pt x="392" y="1010"/>
                        </a:lnTo>
                        <a:lnTo>
                          <a:pt x="412" y="1022"/>
                        </a:lnTo>
                        <a:lnTo>
                          <a:pt x="406" y="1030"/>
                        </a:lnTo>
                        <a:close/>
                        <a:moveTo>
                          <a:pt x="4120" y="950"/>
                        </a:moveTo>
                        <a:lnTo>
                          <a:pt x="4116" y="944"/>
                        </a:lnTo>
                        <a:lnTo>
                          <a:pt x="4136" y="928"/>
                        </a:lnTo>
                        <a:lnTo>
                          <a:pt x="4140" y="936"/>
                        </a:lnTo>
                        <a:lnTo>
                          <a:pt x="4120" y="950"/>
                        </a:lnTo>
                        <a:close/>
                        <a:moveTo>
                          <a:pt x="472" y="938"/>
                        </a:moveTo>
                        <a:lnTo>
                          <a:pt x="452" y="924"/>
                        </a:lnTo>
                        <a:lnTo>
                          <a:pt x="456" y="918"/>
                        </a:lnTo>
                        <a:lnTo>
                          <a:pt x="476" y="932"/>
                        </a:lnTo>
                        <a:lnTo>
                          <a:pt x="472" y="938"/>
                        </a:lnTo>
                        <a:close/>
                        <a:moveTo>
                          <a:pt x="4052" y="862"/>
                        </a:moveTo>
                        <a:lnTo>
                          <a:pt x="4048" y="856"/>
                        </a:lnTo>
                        <a:lnTo>
                          <a:pt x="4066" y="840"/>
                        </a:lnTo>
                        <a:lnTo>
                          <a:pt x="4072" y="846"/>
                        </a:lnTo>
                        <a:lnTo>
                          <a:pt x="4052" y="862"/>
                        </a:lnTo>
                        <a:close/>
                        <a:moveTo>
                          <a:pt x="540" y="850"/>
                        </a:moveTo>
                        <a:lnTo>
                          <a:pt x="522" y="836"/>
                        </a:lnTo>
                        <a:lnTo>
                          <a:pt x="526" y="830"/>
                        </a:lnTo>
                        <a:lnTo>
                          <a:pt x="546" y="844"/>
                        </a:lnTo>
                        <a:lnTo>
                          <a:pt x="540" y="850"/>
                        </a:lnTo>
                        <a:close/>
                        <a:moveTo>
                          <a:pt x="3980" y="776"/>
                        </a:moveTo>
                        <a:lnTo>
                          <a:pt x="3976" y="770"/>
                        </a:lnTo>
                        <a:lnTo>
                          <a:pt x="3992" y="754"/>
                        </a:lnTo>
                        <a:lnTo>
                          <a:pt x="3998" y="760"/>
                        </a:lnTo>
                        <a:lnTo>
                          <a:pt x="3980" y="776"/>
                        </a:lnTo>
                        <a:close/>
                        <a:moveTo>
                          <a:pt x="612" y="766"/>
                        </a:moveTo>
                        <a:lnTo>
                          <a:pt x="596" y="750"/>
                        </a:lnTo>
                        <a:lnTo>
                          <a:pt x="600" y="744"/>
                        </a:lnTo>
                        <a:lnTo>
                          <a:pt x="618" y="760"/>
                        </a:lnTo>
                        <a:lnTo>
                          <a:pt x="612" y="766"/>
                        </a:lnTo>
                        <a:close/>
                        <a:moveTo>
                          <a:pt x="3904" y="696"/>
                        </a:moveTo>
                        <a:lnTo>
                          <a:pt x="3898" y="690"/>
                        </a:lnTo>
                        <a:lnTo>
                          <a:pt x="3916" y="674"/>
                        </a:lnTo>
                        <a:lnTo>
                          <a:pt x="3922" y="678"/>
                        </a:lnTo>
                        <a:lnTo>
                          <a:pt x="3904" y="696"/>
                        </a:lnTo>
                        <a:close/>
                        <a:moveTo>
                          <a:pt x="690" y="686"/>
                        </a:moveTo>
                        <a:lnTo>
                          <a:pt x="672" y="668"/>
                        </a:lnTo>
                        <a:lnTo>
                          <a:pt x="678" y="664"/>
                        </a:lnTo>
                        <a:lnTo>
                          <a:pt x="696" y="680"/>
                        </a:lnTo>
                        <a:lnTo>
                          <a:pt x="690" y="686"/>
                        </a:lnTo>
                        <a:close/>
                        <a:moveTo>
                          <a:pt x="3824" y="618"/>
                        </a:moveTo>
                        <a:lnTo>
                          <a:pt x="3818" y="614"/>
                        </a:lnTo>
                        <a:lnTo>
                          <a:pt x="3834" y="596"/>
                        </a:lnTo>
                        <a:lnTo>
                          <a:pt x="3840" y="600"/>
                        </a:lnTo>
                        <a:lnTo>
                          <a:pt x="3824" y="618"/>
                        </a:lnTo>
                        <a:close/>
                        <a:moveTo>
                          <a:pt x="770" y="610"/>
                        </a:moveTo>
                        <a:lnTo>
                          <a:pt x="754" y="592"/>
                        </a:lnTo>
                        <a:lnTo>
                          <a:pt x="760" y="586"/>
                        </a:lnTo>
                        <a:lnTo>
                          <a:pt x="776" y="604"/>
                        </a:lnTo>
                        <a:lnTo>
                          <a:pt x="770" y="610"/>
                        </a:lnTo>
                        <a:close/>
                        <a:moveTo>
                          <a:pt x="3740" y="546"/>
                        </a:moveTo>
                        <a:lnTo>
                          <a:pt x="3734" y="540"/>
                        </a:lnTo>
                        <a:lnTo>
                          <a:pt x="3748" y="522"/>
                        </a:lnTo>
                        <a:lnTo>
                          <a:pt x="3756" y="526"/>
                        </a:lnTo>
                        <a:lnTo>
                          <a:pt x="3740" y="546"/>
                        </a:lnTo>
                        <a:close/>
                        <a:moveTo>
                          <a:pt x="854" y="536"/>
                        </a:moveTo>
                        <a:lnTo>
                          <a:pt x="840" y="518"/>
                        </a:lnTo>
                        <a:lnTo>
                          <a:pt x="846" y="512"/>
                        </a:lnTo>
                        <a:lnTo>
                          <a:pt x="862" y="532"/>
                        </a:lnTo>
                        <a:lnTo>
                          <a:pt x="854" y="536"/>
                        </a:lnTo>
                        <a:close/>
                        <a:moveTo>
                          <a:pt x="3652" y="476"/>
                        </a:moveTo>
                        <a:lnTo>
                          <a:pt x="3646" y="472"/>
                        </a:lnTo>
                        <a:lnTo>
                          <a:pt x="3660" y="452"/>
                        </a:lnTo>
                        <a:lnTo>
                          <a:pt x="3666" y="458"/>
                        </a:lnTo>
                        <a:lnTo>
                          <a:pt x="3652" y="476"/>
                        </a:lnTo>
                        <a:close/>
                        <a:moveTo>
                          <a:pt x="942" y="468"/>
                        </a:moveTo>
                        <a:lnTo>
                          <a:pt x="928" y="448"/>
                        </a:lnTo>
                        <a:lnTo>
                          <a:pt x="934" y="444"/>
                        </a:lnTo>
                        <a:lnTo>
                          <a:pt x="950" y="464"/>
                        </a:lnTo>
                        <a:lnTo>
                          <a:pt x="942" y="468"/>
                        </a:lnTo>
                        <a:close/>
                        <a:moveTo>
                          <a:pt x="3562" y="412"/>
                        </a:moveTo>
                        <a:lnTo>
                          <a:pt x="3556" y="408"/>
                        </a:lnTo>
                        <a:lnTo>
                          <a:pt x="3568" y="388"/>
                        </a:lnTo>
                        <a:lnTo>
                          <a:pt x="3576" y="392"/>
                        </a:lnTo>
                        <a:lnTo>
                          <a:pt x="3562" y="412"/>
                        </a:lnTo>
                        <a:close/>
                        <a:moveTo>
                          <a:pt x="1034" y="404"/>
                        </a:moveTo>
                        <a:lnTo>
                          <a:pt x="1020" y="384"/>
                        </a:lnTo>
                        <a:lnTo>
                          <a:pt x="1026" y="380"/>
                        </a:lnTo>
                        <a:lnTo>
                          <a:pt x="1040" y="400"/>
                        </a:lnTo>
                        <a:lnTo>
                          <a:pt x="1034" y="404"/>
                        </a:lnTo>
                        <a:close/>
                        <a:moveTo>
                          <a:pt x="3468" y="352"/>
                        </a:moveTo>
                        <a:lnTo>
                          <a:pt x="3460" y="348"/>
                        </a:lnTo>
                        <a:lnTo>
                          <a:pt x="3474" y="326"/>
                        </a:lnTo>
                        <a:lnTo>
                          <a:pt x="3480" y="330"/>
                        </a:lnTo>
                        <a:lnTo>
                          <a:pt x="3468" y="352"/>
                        </a:lnTo>
                        <a:close/>
                        <a:moveTo>
                          <a:pt x="1128" y="344"/>
                        </a:moveTo>
                        <a:lnTo>
                          <a:pt x="1116" y="324"/>
                        </a:lnTo>
                        <a:lnTo>
                          <a:pt x="1122" y="320"/>
                        </a:lnTo>
                        <a:lnTo>
                          <a:pt x="1134" y="340"/>
                        </a:lnTo>
                        <a:lnTo>
                          <a:pt x="1128" y="344"/>
                        </a:lnTo>
                        <a:close/>
                        <a:moveTo>
                          <a:pt x="3372" y="296"/>
                        </a:moveTo>
                        <a:lnTo>
                          <a:pt x="3364" y="292"/>
                        </a:lnTo>
                        <a:lnTo>
                          <a:pt x="3376" y="272"/>
                        </a:lnTo>
                        <a:lnTo>
                          <a:pt x="3382" y="274"/>
                        </a:lnTo>
                        <a:lnTo>
                          <a:pt x="3372" y="296"/>
                        </a:lnTo>
                        <a:close/>
                        <a:moveTo>
                          <a:pt x="1224" y="290"/>
                        </a:moveTo>
                        <a:lnTo>
                          <a:pt x="1214" y="268"/>
                        </a:lnTo>
                        <a:lnTo>
                          <a:pt x="1220" y="264"/>
                        </a:lnTo>
                        <a:lnTo>
                          <a:pt x="1232" y="286"/>
                        </a:lnTo>
                        <a:lnTo>
                          <a:pt x="1224" y="290"/>
                        </a:lnTo>
                        <a:close/>
                        <a:moveTo>
                          <a:pt x="3272" y="246"/>
                        </a:moveTo>
                        <a:lnTo>
                          <a:pt x="3264" y="242"/>
                        </a:lnTo>
                        <a:lnTo>
                          <a:pt x="3274" y="220"/>
                        </a:lnTo>
                        <a:lnTo>
                          <a:pt x="3282" y="224"/>
                        </a:lnTo>
                        <a:lnTo>
                          <a:pt x="3272" y="246"/>
                        </a:lnTo>
                        <a:close/>
                        <a:moveTo>
                          <a:pt x="1324" y="240"/>
                        </a:moveTo>
                        <a:lnTo>
                          <a:pt x="1314" y="218"/>
                        </a:lnTo>
                        <a:lnTo>
                          <a:pt x="1320" y="214"/>
                        </a:lnTo>
                        <a:lnTo>
                          <a:pt x="1330" y="236"/>
                        </a:lnTo>
                        <a:lnTo>
                          <a:pt x="1324" y="240"/>
                        </a:lnTo>
                        <a:close/>
                        <a:moveTo>
                          <a:pt x="3170" y="200"/>
                        </a:moveTo>
                        <a:lnTo>
                          <a:pt x="3162" y="196"/>
                        </a:lnTo>
                        <a:lnTo>
                          <a:pt x="3172" y="174"/>
                        </a:lnTo>
                        <a:lnTo>
                          <a:pt x="3180" y="178"/>
                        </a:lnTo>
                        <a:lnTo>
                          <a:pt x="3170" y="200"/>
                        </a:lnTo>
                        <a:close/>
                        <a:moveTo>
                          <a:pt x="1426" y="194"/>
                        </a:moveTo>
                        <a:lnTo>
                          <a:pt x="1416" y="172"/>
                        </a:lnTo>
                        <a:lnTo>
                          <a:pt x="1424" y="170"/>
                        </a:lnTo>
                        <a:lnTo>
                          <a:pt x="1432" y="192"/>
                        </a:lnTo>
                        <a:lnTo>
                          <a:pt x="1426" y="194"/>
                        </a:lnTo>
                        <a:close/>
                        <a:moveTo>
                          <a:pt x="3066" y="158"/>
                        </a:moveTo>
                        <a:lnTo>
                          <a:pt x="3058" y="156"/>
                        </a:lnTo>
                        <a:lnTo>
                          <a:pt x="3066" y="134"/>
                        </a:lnTo>
                        <a:lnTo>
                          <a:pt x="3074" y="136"/>
                        </a:lnTo>
                        <a:lnTo>
                          <a:pt x="3066" y="158"/>
                        </a:lnTo>
                        <a:close/>
                        <a:moveTo>
                          <a:pt x="1530" y="154"/>
                        </a:moveTo>
                        <a:lnTo>
                          <a:pt x="1522" y="132"/>
                        </a:lnTo>
                        <a:lnTo>
                          <a:pt x="1528" y="130"/>
                        </a:lnTo>
                        <a:lnTo>
                          <a:pt x="1536" y="152"/>
                        </a:lnTo>
                        <a:lnTo>
                          <a:pt x="1530" y="154"/>
                        </a:lnTo>
                        <a:close/>
                        <a:moveTo>
                          <a:pt x="2960" y="124"/>
                        </a:moveTo>
                        <a:lnTo>
                          <a:pt x="2952" y="122"/>
                        </a:lnTo>
                        <a:lnTo>
                          <a:pt x="2960" y="98"/>
                        </a:lnTo>
                        <a:lnTo>
                          <a:pt x="2968" y="100"/>
                        </a:lnTo>
                        <a:lnTo>
                          <a:pt x="2960" y="124"/>
                        </a:lnTo>
                        <a:close/>
                        <a:moveTo>
                          <a:pt x="1634" y="120"/>
                        </a:moveTo>
                        <a:lnTo>
                          <a:pt x="1628" y="98"/>
                        </a:lnTo>
                        <a:lnTo>
                          <a:pt x="1636" y="94"/>
                        </a:lnTo>
                        <a:lnTo>
                          <a:pt x="1642" y="118"/>
                        </a:lnTo>
                        <a:lnTo>
                          <a:pt x="1634" y="120"/>
                        </a:lnTo>
                        <a:close/>
                        <a:moveTo>
                          <a:pt x="2852" y="94"/>
                        </a:moveTo>
                        <a:lnTo>
                          <a:pt x="2846" y="92"/>
                        </a:lnTo>
                        <a:lnTo>
                          <a:pt x="2850" y="68"/>
                        </a:lnTo>
                        <a:lnTo>
                          <a:pt x="2858" y="70"/>
                        </a:lnTo>
                        <a:lnTo>
                          <a:pt x="2852" y="94"/>
                        </a:lnTo>
                        <a:close/>
                        <a:moveTo>
                          <a:pt x="1742" y="90"/>
                        </a:moveTo>
                        <a:lnTo>
                          <a:pt x="1736" y="68"/>
                        </a:lnTo>
                        <a:lnTo>
                          <a:pt x="1744" y="66"/>
                        </a:lnTo>
                        <a:lnTo>
                          <a:pt x="1750" y="88"/>
                        </a:lnTo>
                        <a:lnTo>
                          <a:pt x="1742" y="90"/>
                        </a:lnTo>
                        <a:close/>
                        <a:moveTo>
                          <a:pt x="2744" y="68"/>
                        </a:moveTo>
                        <a:lnTo>
                          <a:pt x="2736" y="66"/>
                        </a:lnTo>
                        <a:lnTo>
                          <a:pt x="2742" y="44"/>
                        </a:lnTo>
                        <a:lnTo>
                          <a:pt x="2750" y="44"/>
                        </a:lnTo>
                        <a:lnTo>
                          <a:pt x="2744" y="68"/>
                        </a:lnTo>
                        <a:close/>
                        <a:moveTo>
                          <a:pt x="1852" y="66"/>
                        </a:moveTo>
                        <a:lnTo>
                          <a:pt x="1846" y="42"/>
                        </a:lnTo>
                        <a:lnTo>
                          <a:pt x="1854" y="42"/>
                        </a:lnTo>
                        <a:lnTo>
                          <a:pt x="1858" y="64"/>
                        </a:lnTo>
                        <a:lnTo>
                          <a:pt x="1852" y="66"/>
                        </a:lnTo>
                        <a:close/>
                        <a:moveTo>
                          <a:pt x="2634" y="50"/>
                        </a:moveTo>
                        <a:lnTo>
                          <a:pt x="2626" y="48"/>
                        </a:lnTo>
                        <a:lnTo>
                          <a:pt x="2630" y="24"/>
                        </a:lnTo>
                        <a:lnTo>
                          <a:pt x="2638" y="26"/>
                        </a:lnTo>
                        <a:lnTo>
                          <a:pt x="2634" y="50"/>
                        </a:lnTo>
                        <a:close/>
                        <a:moveTo>
                          <a:pt x="1960" y="48"/>
                        </a:moveTo>
                        <a:lnTo>
                          <a:pt x="1958" y="24"/>
                        </a:lnTo>
                        <a:lnTo>
                          <a:pt x="1966" y="22"/>
                        </a:lnTo>
                        <a:lnTo>
                          <a:pt x="1968" y="46"/>
                        </a:lnTo>
                        <a:lnTo>
                          <a:pt x="1960" y="48"/>
                        </a:lnTo>
                        <a:close/>
                        <a:moveTo>
                          <a:pt x="2524" y="36"/>
                        </a:moveTo>
                        <a:lnTo>
                          <a:pt x="2516" y="34"/>
                        </a:lnTo>
                        <a:lnTo>
                          <a:pt x="2518" y="10"/>
                        </a:lnTo>
                        <a:lnTo>
                          <a:pt x="2526" y="12"/>
                        </a:lnTo>
                        <a:lnTo>
                          <a:pt x="2524" y="36"/>
                        </a:lnTo>
                        <a:close/>
                        <a:moveTo>
                          <a:pt x="2072" y="34"/>
                        </a:moveTo>
                        <a:lnTo>
                          <a:pt x="2070" y="10"/>
                        </a:lnTo>
                        <a:lnTo>
                          <a:pt x="2078" y="10"/>
                        </a:lnTo>
                        <a:lnTo>
                          <a:pt x="2080" y="34"/>
                        </a:lnTo>
                        <a:lnTo>
                          <a:pt x="2072" y="34"/>
                        </a:lnTo>
                        <a:close/>
                        <a:moveTo>
                          <a:pt x="2414" y="26"/>
                        </a:moveTo>
                        <a:lnTo>
                          <a:pt x="2406" y="26"/>
                        </a:lnTo>
                        <a:lnTo>
                          <a:pt x="2406" y="2"/>
                        </a:lnTo>
                        <a:lnTo>
                          <a:pt x="2414" y="2"/>
                        </a:lnTo>
                        <a:lnTo>
                          <a:pt x="2414" y="26"/>
                        </a:lnTo>
                        <a:close/>
                        <a:moveTo>
                          <a:pt x="2182" y="26"/>
                        </a:moveTo>
                        <a:lnTo>
                          <a:pt x="2182" y="2"/>
                        </a:lnTo>
                        <a:lnTo>
                          <a:pt x="2190" y="2"/>
                        </a:lnTo>
                        <a:lnTo>
                          <a:pt x="2190" y="26"/>
                        </a:lnTo>
                        <a:lnTo>
                          <a:pt x="2182" y="26"/>
                        </a:lnTo>
                        <a:close/>
                        <a:moveTo>
                          <a:pt x="2302" y="24"/>
                        </a:moveTo>
                        <a:lnTo>
                          <a:pt x="2294" y="24"/>
                        </a:lnTo>
                        <a:lnTo>
                          <a:pt x="2294" y="0"/>
                        </a:lnTo>
                        <a:lnTo>
                          <a:pt x="2302" y="0"/>
                        </a:lnTo>
                        <a:lnTo>
                          <a:pt x="2302" y="24"/>
                        </a:lnTo>
                        <a:close/>
                      </a:path>
                    </a:pathLst>
                  </a:custGeom>
                  <a:solidFill>
                    <a:srgbClr val="00AEE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30" name="Freeform 42"/>
                  <p:cNvSpPr>
                    <a:spLocks noEditPoints="1"/>
                  </p:cNvSpPr>
                  <p:nvPr/>
                </p:nvSpPr>
                <p:spPr bwMode="auto">
                  <a:xfrm>
                    <a:off x="-14947900" y="-10048081"/>
                    <a:ext cx="6731000" cy="6731000"/>
                  </a:xfrm>
                  <a:custGeom>
                    <a:avLst/>
                    <a:gdLst/>
                    <a:ahLst/>
                    <a:cxnLst>
                      <a:cxn ang="0">
                        <a:pos x="2248" y="4236"/>
                      </a:cxn>
                      <a:cxn ang="0">
                        <a:pos x="1856" y="4224"/>
                      </a:cxn>
                      <a:cxn ang="0">
                        <a:pos x="2468" y="4196"/>
                      </a:cxn>
                      <a:cxn ang="0">
                        <a:pos x="1634" y="4184"/>
                      </a:cxn>
                      <a:cxn ang="0">
                        <a:pos x="2686" y="4148"/>
                      </a:cxn>
                      <a:cxn ang="0">
                        <a:pos x="1366" y="4102"/>
                      </a:cxn>
                      <a:cxn ang="0">
                        <a:pos x="2950" y="4056"/>
                      </a:cxn>
                      <a:cxn ang="0">
                        <a:pos x="1168" y="3998"/>
                      </a:cxn>
                      <a:cxn ang="0">
                        <a:pos x="3156" y="3970"/>
                      </a:cxn>
                      <a:cxn ang="0">
                        <a:pos x="974" y="3886"/>
                      </a:cxn>
                      <a:cxn ang="0">
                        <a:pos x="3346" y="3850"/>
                      </a:cxn>
                      <a:cxn ang="0">
                        <a:pos x="838" y="3788"/>
                      </a:cxn>
                      <a:cxn ang="0">
                        <a:pos x="3480" y="3748"/>
                      </a:cxn>
                      <a:cxn ang="0">
                        <a:pos x="658" y="3656"/>
                      </a:cxn>
                      <a:cxn ang="0">
                        <a:pos x="3644" y="3594"/>
                      </a:cxn>
                      <a:cxn ang="0">
                        <a:pos x="3792" y="3424"/>
                      </a:cxn>
                      <a:cxn ang="0">
                        <a:pos x="366" y="3314"/>
                      </a:cxn>
                      <a:cxn ang="0">
                        <a:pos x="3908" y="3232"/>
                      </a:cxn>
                      <a:cxn ang="0">
                        <a:pos x="250" y="3122"/>
                      </a:cxn>
                      <a:cxn ang="0">
                        <a:pos x="4014" y="3036"/>
                      </a:cxn>
                      <a:cxn ang="0">
                        <a:pos x="134" y="2866"/>
                      </a:cxn>
                      <a:cxn ang="0">
                        <a:pos x="4120" y="2778"/>
                      </a:cxn>
                      <a:cxn ang="0">
                        <a:pos x="82" y="2648"/>
                      </a:cxn>
                      <a:cxn ang="0">
                        <a:pos x="4194" y="2566"/>
                      </a:cxn>
                      <a:cxn ang="0">
                        <a:pos x="38" y="2430"/>
                      </a:cxn>
                      <a:cxn ang="0">
                        <a:pos x="4228" y="2344"/>
                      </a:cxn>
                      <a:cxn ang="0">
                        <a:pos x="20" y="2262"/>
                      </a:cxn>
                      <a:cxn ang="0">
                        <a:pos x="4240" y="2176"/>
                      </a:cxn>
                      <a:cxn ang="0">
                        <a:pos x="4224" y="2114"/>
                      </a:cxn>
                      <a:cxn ang="0">
                        <a:pos x="16" y="2040"/>
                      </a:cxn>
                      <a:cxn ang="0">
                        <a:pos x="36" y="1818"/>
                      </a:cxn>
                      <a:cxn ang="0">
                        <a:pos x="4176" y="1670"/>
                      </a:cxn>
                      <a:cxn ang="0">
                        <a:pos x="64" y="1596"/>
                      </a:cxn>
                      <a:cxn ang="0">
                        <a:pos x="4118" y="1456"/>
                      </a:cxn>
                      <a:cxn ang="0">
                        <a:pos x="132" y="1380"/>
                      </a:cxn>
                      <a:cxn ang="0">
                        <a:pos x="4012" y="1198"/>
                      </a:cxn>
                      <a:cxn ang="0">
                        <a:pos x="248" y="1124"/>
                      </a:cxn>
                      <a:cxn ang="0">
                        <a:pos x="3918" y="994"/>
                      </a:cxn>
                      <a:cxn ang="0">
                        <a:pos x="376" y="940"/>
                      </a:cxn>
                      <a:cxn ang="0">
                        <a:pos x="3788" y="810"/>
                      </a:cxn>
                      <a:cxn ang="0">
                        <a:pos x="512" y="762"/>
                      </a:cxn>
                      <a:cxn ang="0">
                        <a:pos x="3680" y="682"/>
                      </a:cxn>
                      <a:cxn ang="0">
                        <a:pos x="624" y="640"/>
                      </a:cxn>
                      <a:cxn ang="0">
                        <a:pos x="3508" y="538"/>
                      </a:cxn>
                      <a:cxn ang="0">
                        <a:pos x="790" y="490"/>
                      </a:cxn>
                      <a:cxn ang="0">
                        <a:pos x="970" y="358"/>
                      </a:cxn>
                      <a:cxn ang="0">
                        <a:pos x="3144" y="280"/>
                      </a:cxn>
                      <a:cxn ang="0">
                        <a:pos x="1154" y="232"/>
                      </a:cxn>
                      <a:cxn ang="0">
                        <a:pos x="2944" y="182"/>
                      </a:cxn>
                      <a:cxn ang="0">
                        <a:pos x="1360" y="140"/>
                      </a:cxn>
                      <a:cxn ang="0">
                        <a:pos x="2680" y="90"/>
                      </a:cxn>
                      <a:cxn ang="0">
                        <a:pos x="1628" y="56"/>
                      </a:cxn>
                      <a:cxn ang="0">
                        <a:pos x="2464" y="28"/>
                      </a:cxn>
                      <a:cxn ang="0">
                        <a:pos x="1850" y="32"/>
                      </a:cxn>
                      <a:cxn ang="0">
                        <a:pos x="2242" y="2"/>
                      </a:cxn>
                      <a:cxn ang="0">
                        <a:pos x="2074" y="16"/>
                      </a:cxn>
                    </a:cxnLst>
                    <a:rect l="0" t="0" r="r" b="b"/>
                    <a:pathLst>
                      <a:path w="4240" h="4240">
                        <a:moveTo>
                          <a:pt x="2080" y="4240"/>
                        </a:moveTo>
                        <a:lnTo>
                          <a:pt x="2080" y="4240"/>
                        </a:lnTo>
                        <a:lnTo>
                          <a:pt x="2024" y="4238"/>
                        </a:lnTo>
                        <a:lnTo>
                          <a:pt x="2024" y="4222"/>
                        </a:lnTo>
                        <a:lnTo>
                          <a:pt x="2024" y="4222"/>
                        </a:lnTo>
                        <a:lnTo>
                          <a:pt x="2080" y="4224"/>
                        </a:lnTo>
                        <a:lnTo>
                          <a:pt x="2080" y="4240"/>
                        </a:lnTo>
                        <a:close/>
                        <a:moveTo>
                          <a:pt x="2248" y="4236"/>
                        </a:moveTo>
                        <a:lnTo>
                          <a:pt x="2248" y="4220"/>
                        </a:lnTo>
                        <a:lnTo>
                          <a:pt x="2248" y="4220"/>
                        </a:lnTo>
                        <a:lnTo>
                          <a:pt x="2302" y="4216"/>
                        </a:lnTo>
                        <a:lnTo>
                          <a:pt x="2304" y="4232"/>
                        </a:lnTo>
                        <a:lnTo>
                          <a:pt x="2304" y="4232"/>
                        </a:lnTo>
                        <a:lnTo>
                          <a:pt x="2248" y="4236"/>
                        </a:lnTo>
                        <a:lnTo>
                          <a:pt x="2248" y="4236"/>
                        </a:lnTo>
                        <a:close/>
                        <a:moveTo>
                          <a:pt x="1856" y="4224"/>
                        </a:moveTo>
                        <a:lnTo>
                          <a:pt x="1856" y="4224"/>
                        </a:lnTo>
                        <a:lnTo>
                          <a:pt x="1800" y="4216"/>
                        </a:lnTo>
                        <a:lnTo>
                          <a:pt x="1802" y="4200"/>
                        </a:lnTo>
                        <a:lnTo>
                          <a:pt x="1802" y="4200"/>
                        </a:lnTo>
                        <a:lnTo>
                          <a:pt x="1858" y="4208"/>
                        </a:lnTo>
                        <a:lnTo>
                          <a:pt x="1856" y="4224"/>
                        </a:lnTo>
                        <a:close/>
                        <a:moveTo>
                          <a:pt x="2472" y="4212"/>
                        </a:moveTo>
                        <a:lnTo>
                          <a:pt x="2468" y="4196"/>
                        </a:lnTo>
                        <a:lnTo>
                          <a:pt x="2468" y="4196"/>
                        </a:lnTo>
                        <a:lnTo>
                          <a:pt x="2524" y="4186"/>
                        </a:lnTo>
                        <a:lnTo>
                          <a:pt x="2526" y="4202"/>
                        </a:lnTo>
                        <a:lnTo>
                          <a:pt x="2526" y="4202"/>
                        </a:lnTo>
                        <a:lnTo>
                          <a:pt x="2472" y="4212"/>
                        </a:lnTo>
                        <a:lnTo>
                          <a:pt x="2472" y="4212"/>
                        </a:lnTo>
                        <a:close/>
                        <a:moveTo>
                          <a:pt x="1634" y="4184"/>
                        </a:moveTo>
                        <a:lnTo>
                          <a:pt x="1634" y="4184"/>
                        </a:lnTo>
                        <a:lnTo>
                          <a:pt x="1580" y="4172"/>
                        </a:lnTo>
                        <a:lnTo>
                          <a:pt x="1584" y="4156"/>
                        </a:lnTo>
                        <a:lnTo>
                          <a:pt x="1584" y="4156"/>
                        </a:lnTo>
                        <a:lnTo>
                          <a:pt x="1638" y="4170"/>
                        </a:lnTo>
                        <a:lnTo>
                          <a:pt x="1634" y="4184"/>
                        </a:lnTo>
                        <a:close/>
                        <a:moveTo>
                          <a:pt x="2690" y="4162"/>
                        </a:moveTo>
                        <a:lnTo>
                          <a:pt x="2686" y="4148"/>
                        </a:lnTo>
                        <a:lnTo>
                          <a:pt x="2686" y="4148"/>
                        </a:lnTo>
                        <a:lnTo>
                          <a:pt x="2740" y="4132"/>
                        </a:lnTo>
                        <a:lnTo>
                          <a:pt x="2744" y="4148"/>
                        </a:lnTo>
                        <a:lnTo>
                          <a:pt x="2744" y="4148"/>
                        </a:lnTo>
                        <a:lnTo>
                          <a:pt x="2690" y="4162"/>
                        </a:lnTo>
                        <a:lnTo>
                          <a:pt x="2690" y="4162"/>
                        </a:lnTo>
                        <a:close/>
                        <a:moveTo>
                          <a:pt x="1418" y="4122"/>
                        </a:moveTo>
                        <a:lnTo>
                          <a:pt x="1418" y="4122"/>
                        </a:lnTo>
                        <a:lnTo>
                          <a:pt x="1366" y="4102"/>
                        </a:lnTo>
                        <a:lnTo>
                          <a:pt x="1372" y="4088"/>
                        </a:lnTo>
                        <a:lnTo>
                          <a:pt x="1372" y="4088"/>
                        </a:lnTo>
                        <a:lnTo>
                          <a:pt x="1424" y="4106"/>
                        </a:lnTo>
                        <a:lnTo>
                          <a:pt x="1418" y="4122"/>
                        </a:lnTo>
                        <a:close/>
                        <a:moveTo>
                          <a:pt x="2904" y="4092"/>
                        </a:moveTo>
                        <a:lnTo>
                          <a:pt x="2898" y="4076"/>
                        </a:lnTo>
                        <a:lnTo>
                          <a:pt x="2898" y="4076"/>
                        </a:lnTo>
                        <a:lnTo>
                          <a:pt x="2950" y="4056"/>
                        </a:lnTo>
                        <a:lnTo>
                          <a:pt x="2956" y="4070"/>
                        </a:lnTo>
                        <a:lnTo>
                          <a:pt x="2956" y="4070"/>
                        </a:lnTo>
                        <a:lnTo>
                          <a:pt x="2904" y="4092"/>
                        </a:lnTo>
                        <a:lnTo>
                          <a:pt x="2904" y="4092"/>
                        </a:lnTo>
                        <a:close/>
                        <a:moveTo>
                          <a:pt x="1210" y="4036"/>
                        </a:moveTo>
                        <a:lnTo>
                          <a:pt x="1210" y="4036"/>
                        </a:lnTo>
                        <a:lnTo>
                          <a:pt x="1160" y="4012"/>
                        </a:lnTo>
                        <a:lnTo>
                          <a:pt x="1168" y="3998"/>
                        </a:lnTo>
                        <a:lnTo>
                          <a:pt x="1168" y="3998"/>
                        </a:lnTo>
                        <a:lnTo>
                          <a:pt x="1218" y="4022"/>
                        </a:lnTo>
                        <a:lnTo>
                          <a:pt x="1210" y="4036"/>
                        </a:lnTo>
                        <a:close/>
                        <a:moveTo>
                          <a:pt x="3108" y="3998"/>
                        </a:moveTo>
                        <a:lnTo>
                          <a:pt x="3100" y="3984"/>
                        </a:lnTo>
                        <a:lnTo>
                          <a:pt x="3100" y="3984"/>
                        </a:lnTo>
                        <a:lnTo>
                          <a:pt x="3148" y="3956"/>
                        </a:lnTo>
                        <a:lnTo>
                          <a:pt x="3156" y="3970"/>
                        </a:lnTo>
                        <a:lnTo>
                          <a:pt x="3156" y="3970"/>
                        </a:lnTo>
                        <a:lnTo>
                          <a:pt x="3108" y="3998"/>
                        </a:lnTo>
                        <a:lnTo>
                          <a:pt x="3108" y="3998"/>
                        </a:lnTo>
                        <a:close/>
                        <a:moveTo>
                          <a:pt x="1012" y="3930"/>
                        </a:moveTo>
                        <a:lnTo>
                          <a:pt x="1012" y="3930"/>
                        </a:lnTo>
                        <a:lnTo>
                          <a:pt x="966" y="3898"/>
                        </a:lnTo>
                        <a:lnTo>
                          <a:pt x="974" y="3886"/>
                        </a:lnTo>
                        <a:lnTo>
                          <a:pt x="974" y="3886"/>
                        </a:lnTo>
                        <a:lnTo>
                          <a:pt x="1022" y="3916"/>
                        </a:lnTo>
                        <a:lnTo>
                          <a:pt x="1012" y="3930"/>
                        </a:lnTo>
                        <a:close/>
                        <a:moveTo>
                          <a:pt x="3300" y="3882"/>
                        </a:moveTo>
                        <a:lnTo>
                          <a:pt x="3292" y="3868"/>
                        </a:lnTo>
                        <a:lnTo>
                          <a:pt x="3292" y="3868"/>
                        </a:lnTo>
                        <a:lnTo>
                          <a:pt x="3338" y="3838"/>
                        </a:lnTo>
                        <a:lnTo>
                          <a:pt x="3346" y="3850"/>
                        </a:lnTo>
                        <a:lnTo>
                          <a:pt x="3346" y="3850"/>
                        </a:lnTo>
                        <a:lnTo>
                          <a:pt x="3300" y="3882"/>
                        </a:lnTo>
                        <a:lnTo>
                          <a:pt x="3300" y="3882"/>
                        </a:lnTo>
                        <a:close/>
                        <a:moveTo>
                          <a:pt x="828" y="3802"/>
                        </a:moveTo>
                        <a:lnTo>
                          <a:pt x="828" y="3802"/>
                        </a:lnTo>
                        <a:lnTo>
                          <a:pt x="784" y="3766"/>
                        </a:lnTo>
                        <a:lnTo>
                          <a:pt x="794" y="3754"/>
                        </a:lnTo>
                        <a:lnTo>
                          <a:pt x="794" y="3754"/>
                        </a:lnTo>
                        <a:lnTo>
                          <a:pt x="838" y="3788"/>
                        </a:lnTo>
                        <a:lnTo>
                          <a:pt x="828" y="3802"/>
                        </a:lnTo>
                        <a:close/>
                        <a:moveTo>
                          <a:pt x="3480" y="3748"/>
                        </a:moveTo>
                        <a:lnTo>
                          <a:pt x="3470" y="3736"/>
                        </a:lnTo>
                        <a:lnTo>
                          <a:pt x="3470" y="3736"/>
                        </a:lnTo>
                        <a:lnTo>
                          <a:pt x="3512" y="3698"/>
                        </a:lnTo>
                        <a:lnTo>
                          <a:pt x="3522" y="3710"/>
                        </a:lnTo>
                        <a:lnTo>
                          <a:pt x="3522" y="3710"/>
                        </a:lnTo>
                        <a:lnTo>
                          <a:pt x="3480" y="3748"/>
                        </a:lnTo>
                        <a:lnTo>
                          <a:pt x="3480" y="3748"/>
                        </a:lnTo>
                        <a:close/>
                        <a:moveTo>
                          <a:pt x="658" y="3656"/>
                        </a:moveTo>
                        <a:lnTo>
                          <a:pt x="658" y="3656"/>
                        </a:lnTo>
                        <a:lnTo>
                          <a:pt x="616" y="3616"/>
                        </a:lnTo>
                        <a:lnTo>
                          <a:pt x="628" y="3604"/>
                        </a:lnTo>
                        <a:lnTo>
                          <a:pt x="628" y="3604"/>
                        </a:lnTo>
                        <a:lnTo>
                          <a:pt x="668" y="3644"/>
                        </a:lnTo>
                        <a:lnTo>
                          <a:pt x="658" y="3656"/>
                        </a:lnTo>
                        <a:close/>
                        <a:moveTo>
                          <a:pt x="3644" y="3594"/>
                        </a:moveTo>
                        <a:lnTo>
                          <a:pt x="3632" y="3584"/>
                        </a:lnTo>
                        <a:lnTo>
                          <a:pt x="3632" y="3584"/>
                        </a:lnTo>
                        <a:lnTo>
                          <a:pt x="3672" y="3542"/>
                        </a:lnTo>
                        <a:lnTo>
                          <a:pt x="3682" y="3554"/>
                        </a:lnTo>
                        <a:lnTo>
                          <a:pt x="3682" y="3554"/>
                        </a:lnTo>
                        <a:lnTo>
                          <a:pt x="3644" y="3594"/>
                        </a:lnTo>
                        <a:lnTo>
                          <a:pt x="3644" y="3594"/>
                        </a:lnTo>
                        <a:close/>
                        <a:moveTo>
                          <a:pt x="502" y="3492"/>
                        </a:moveTo>
                        <a:lnTo>
                          <a:pt x="502" y="3492"/>
                        </a:lnTo>
                        <a:lnTo>
                          <a:pt x="468" y="3448"/>
                        </a:lnTo>
                        <a:lnTo>
                          <a:pt x="480" y="3438"/>
                        </a:lnTo>
                        <a:lnTo>
                          <a:pt x="480" y="3438"/>
                        </a:lnTo>
                        <a:lnTo>
                          <a:pt x="516" y="3482"/>
                        </a:lnTo>
                        <a:lnTo>
                          <a:pt x="502" y="3492"/>
                        </a:lnTo>
                        <a:close/>
                        <a:moveTo>
                          <a:pt x="3792" y="3424"/>
                        </a:moveTo>
                        <a:lnTo>
                          <a:pt x="3780" y="3414"/>
                        </a:lnTo>
                        <a:lnTo>
                          <a:pt x="3780" y="3414"/>
                        </a:lnTo>
                        <a:lnTo>
                          <a:pt x="3812" y="3370"/>
                        </a:lnTo>
                        <a:lnTo>
                          <a:pt x="3826" y="3380"/>
                        </a:lnTo>
                        <a:lnTo>
                          <a:pt x="3826" y="3380"/>
                        </a:lnTo>
                        <a:lnTo>
                          <a:pt x="3792" y="3424"/>
                        </a:lnTo>
                        <a:lnTo>
                          <a:pt x="3792" y="3424"/>
                        </a:lnTo>
                        <a:close/>
                        <a:moveTo>
                          <a:pt x="366" y="3314"/>
                        </a:moveTo>
                        <a:lnTo>
                          <a:pt x="366" y="3314"/>
                        </a:lnTo>
                        <a:lnTo>
                          <a:pt x="336" y="3266"/>
                        </a:lnTo>
                        <a:lnTo>
                          <a:pt x="350" y="3258"/>
                        </a:lnTo>
                        <a:lnTo>
                          <a:pt x="350" y="3258"/>
                        </a:lnTo>
                        <a:lnTo>
                          <a:pt x="380" y="3304"/>
                        </a:lnTo>
                        <a:lnTo>
                          <a:pt x="366" y="3314"/>
                        </a:lnTo>
                        <a:close/>
                        <a:moveTo>
                          <a:pt x="3920" y="3240"/>
                        </a:moveTo>
                        <a:lnTo>
                          <a:pt x="3908" y="3232"/>
                        </a:lnTo>
                        <a:lnTo>
                          <a:pt x="3908" y="3232"/>
                        </a:lnTo>
                        <a:lnTo>
                          <a:pt x="3936" y="3184"/>
                        </a:lnTo>
                        <a:lnTo>
                          <a:pt x="3950" y="3192"/>
                        </a:lnTo>
                        <a:lnTo>
                          <a:pt x="3950" y="3192"/>
                        </a:lnTo>
                        <a:lnTo>
                          <a:pt x="3920" y="3240"/>
                        </a:lnTo>
                        <a:lnTo>
                          <a:pt x="3920" y="3240"/>
                        </a:lnTo>
                        <a:close/>
                        <a:moveTo>
                          <a:pt x="250" y="3122"/>
                        </a:moveTo>
                        <a:lnTo>
                          <a:pt x="250" y="3122"/>
                        </a:lnTo>
                        <a:lnTo>
                          <a:pt x="224" y="3072"/>
                        </a:lnTo>
                        <a:lnTo>
                          <a:pt x="238" y="3064"/>
                        </a:lnTo>
                        <a:lnTo>
                          <a:pt x="238" y="3064"/>
                        </a:lnTo>
                        <a:lnTo>
                          <a:pt x="264" y="3114"/>
                        </a:lnTo>
                        <a:lnTo>
                          <a:pt x="250" y="3122"/>
                        </a:lnTo>
                        <a:close/>
                        <a:moveTo>
                          <a:pt x="4030" y="3044"/>
                        </a:moveTo>
                        <a:lnTo>
                          <a:pt x="4014" y="3036"/>
                        </a:lnTo>
                        <a:lnTo>
                          <a:pt x="4014" y="3036"/>
                        </a:lnTo>
                        <a:lnTo>
                          <a:pt x="4038" y="2986"/>
                        </a:lnTo>
                        <a:lnTo>
                          <a:pt x="4054" y="2992"/>
                        </a:lnTo>
                        <a:lnTo>
                          <a:pt x="4054" y="2992"/>
                        </a:lnTo>
                        <a:lnTo>
                          <a:pt x="4030" y="3044"/>
                        </a:lnTo>
                        <a:lnTo>
                          <a:pt x="4030" y="3044"/>
                        </a:lnTo>
                        <a:close/>
                        <a:moveTo>
                          <a:pt x="154" y="2918"/>
                        </a:moveTo>
                        <a:lnTo>
                          <a:pt x="154" y="2918"/>
                        </a:lnTo>
                        <a:lnTo>
                          <a:pt x="134" y="2866"/>
                        </a:lnTo>
                        <a:lnTo>
                          <a:pt x="150" y="2860"/>
                        </a:lnTo>
                        <a:lnTo>
                          <a:pt x="150" y="2860"/>
                        </a:lnTo>
                        <a:lnTo>
                          <a:pt x="170" y="2912"/>
                        </a:lnTo>
                        <a:lnTo>
                          <a:pt x="154" y="2918"/>
                        </a:lnTo>
                        <a:close/>
                        <a:moveTo>
                          <a:pt x="4116" y="2836"/>
                        </a:moveTo>
                        <a:lnTo>
                          <a:pt x="4102" y="2832"/>
                        </a:lnTo>
                        <a:lnTo>
                          <a:pt x="4102" y="2832"/>
                        </a:lnTo>
                        <a:lnTo>
                          <a:pt x="4120" y="2778"/>
                        </a:lnTo>
                        <a:lnTo>
                          <a:pt x="4134" y="2784"/>
                        </a:lnTo>
                        <a:lnTo>
                          <a:pt x="4134" y="2784"/>
                        </a:lnTo>
                        <a:lnTo>
                          <a:pt x="4116" y="2836"/>
                        </a:lnTo>
                        <a:lnTo>
                          <a:pt x="4116" y="2836"/>
                        </a:lnTo>
                        <a:close/>
                        <a:moveTo>
                          <a:pt x="82" y="2706"/>
                        </a:moveTo>
                        <a:lnTo>
                          <a:pt x="82" y="2706"/>
                        </a:lnTo>
                        <a:lnTo>
                          <a:pt x="66" y="2652"/>
                        </a:lnTo>
                        <a:lnTo>
                          <a:pt x="82" y="2648"/>
                        </a:lnTo>
                        <a:lnTo>
                          <a:pt x="82" y="2648"/>
                        </a:lnTo>
                        <a:lnTo>
                          <a:pt x="96" y="2702"/>
                        </a:lnTo>
                        <a:lnTo>
                          <a:pt x="82" y="2706"/>
                        </a:lnTo>
                        <a:close/>
                        <a:moveTo>
                          <a:pt x="4182" y="2622"/>
                        </a:moveTo>
                        <a:lnTo>
                          <a:pt x="4166" y="2618"/>
                        </a:lnTo>
                        <a:lnTo>
                          <a:pt x="4166" y="2618"/>
                        </a:lnTo>
                        <a:lnTo>
                          <a:pt x="4178" y="2562"/>
                        </a:lnTo>
                        <a:lnTo>
                          <a:pt x="4194" y="2566"/>
                        </a:lnTo>
                        <a:lnTo>
                          <a:pt x="4194" y="2566"/>
                        </a:lnTo>
                        <a:lnTo>
                          <a:pt x="4182" y="2622"/>
                        </a:lnTo>
                        <a:lnTo>
                          <a:pt x="4182" y="2622"/>
                        </a:lnTo>
                        <a:close/>
                        <a:moveTo>
                          <a:pt x="30" y="2486"/>
                        </a:moveTo>
                        <a:lnTo>
                          <a:pt x="30" y="2486"/>
                        </a:lnTo>
                        <a:lnTo>
                          <a:pt x="22" y="2432"/>
                        </a:lnTo>
                        <a:lnTo>
                          <a:pt x="38" y="2430"/>
                        </a:lnTo>
                        <a:lnTo>
                          <a:pt x="38" y="2430"/>
                        </a:lnTo>
                        <a:lnTo>
                          <a:pt x="46" y="2484"/>
                        </a:lnTo>
                        <a:lnTo>
                          <a:pt x="30" y="2486"/>
                        </a:lnTo>
                        <a:close/>
                        <a:moveTo>
                          <a:pt x="4222" y="2400"/>
                        </a:moveTo>
                        <a:lnTo>
                          <a:pt x="4206" y="2398"/>
                        </a:lnTo>
                        <a:lnTo>
                          <a:pt x="4206" y="2398"/>
                        </a:lnTo>
                        <a:lnTo>
                          <a:pt x="4212" y="2342"/>
                        </a:lnTo>
                        <a:lnTo>
                          <a:pt x="4228" y="2344"/>
                        </a:lnTo>
                        <a:lnTo>
                          <a:pt x="4228" y="2344"/>
                        </a:lnTo>
                        <a:lnTo>
                          <a:pt x="4222" y="2400"/>
                        </a:lnTo>
                        <a:lnTo>
                          <a:pt x="4222" y="2400"/>
                        </a:lnTo>
                        <a:close/>
                        <a:moveTo>
                          <a:pt x="4" y="2264"/>
                        </a:moveTo>
                        <a:lnTo>
                          <a:pt x="4" y="2264"/>
                        </a:lnTo>
                        <a:lnTo>
                          <a:pt x="2" y="2208"/>
                        </a:lnTo>
                        <a:lnTo>
                          <a:pt x="18" y="2208"/>
                        </a:lnTo>
                        <a:lnTo>
                          <a:pt x="18" y="2208"/>
                        </a:lnTo>
                        <a:lnTo>
                          <a:pt x="20" y="2262"/>
                        </a:lnTo>
                        <a:lnTo>
                          <a:pt x="4" y="2264"/>
                        </a:lnTo>
                        <a:close/>
                        <a:moveTo>
                          <a:pt x="4240" y="2176"/>
                        </a:moveTo>
                        <a:lnTo>
                          <a:pt x="4224" y="2176"/>
                        </a:lnTo>
                        <a:lnTo>
                          <a:pt x="4224" y="2176"/>
                        </a:lnTo>
                        <a:lnTo>
                          <a:pt x="4224" y="2120"/>
                        </a:lnTo>
                        <a:lnTo>
                          <a:pt x="4240" y="2120"/>
                        </a:lnTo>
                        <a:lnTo>
                          <a:pt x="4240" y="2120"/>
                        </a:lnTo>
                        <a:lnTo>
                          <a:pt x="4240" y="2176"/>
                        </a:lnTo>
                        <a:lnTo>
                          <a:pt x="4240" y="2176"/>
                        </a:lnTo>
                        <a:close/>
                        <a:moveTo>
                          <a:pt x="4224" y="2114"/>
                        </a:moveTo>
                        <a:lnTo>
                          <a:pt x="4224" y="2114"/>
                        </a:lnTo>
                        <a:lnTo>
                          <a:pt x="4224" y="2058"/>
                        </a:lnTo>
                        <a:lnTo>
                          <a:pt x="4240" y="2056"/>
                        </a:lnTo>
                        <a:lnTo>
                          <a:pt x="4240" y="2056"/>
                        </a:lnTo>
                        <a:lnTo>
                          <a:pt x="4240" y="2114"/>
                        </a:lnTo>
                        <a:lnTo>
                          <a:pt x="4224" y="2114"/>
                        </a:lnTo>
                        <a:close/>
                        <a:moveTo>
                          <a:pt x="16" y="2040"/>
                        </a:moveTo>
                        <a:lnTo>
                          <a:pt x="0" y="2040"/>
                        </a:lnTo>
                        <a:lnTo>
                          <a:pt x="0" y="2040"/>
                        </a:lnTo>
                        <a:lnTo>
                          <a:pt x="4" y="1984"/>
                        </a:lnTo>
                        <a:lnTo>
                          <a:pt x="20" y="1984"/>
                        </a:lnTo>
                        <a:lnTo>
                          <a:pt x="20" y="1984"/>
                        </a:lnTo>
                        <a:lnTo>
                          <a:pt x="16" y="2040"/>
                        </a:lnTo>
                        <a:lnTo>
                          <a:pt x="16" y="2040"/>
                        </a:lnTo>
                        <a:close/>
                        <a:moveTo>
                          <a:pt x="4212" y="1890"/>
                        </a:moveTo>
                        <a:lnTo>
                          <a:pt x="4212" y="1890"/>
                        </a:lnTo>
                        <a:lnTo>
                          <a:pt x="4206" y="1836"/>
                        </a:lnTo>
                        <a:lnTo>
                          <a:pt x="4222" y="1832"/>
                        </a:lnTo>
                        <a:lnTo>
                          <a:pt x="4222" y="1832"/>
                        </a:lnTo>
                        <a:lnTo>
                          <a:pt x="4228" y="1888"/>
                        </a:lnTo>
                        <a:lnTo>
                          <a:pt x="4212" y="1890"/>
                        </a:lnTo>
                        <a:close/>
                        <a:moveTo>
                          <a:pt x="36" y="1818"/>
                        </a:moveTo>
                        <a:lnTo>
                          <a:pt x="22" y="1816"/>
                        </a:lnTo>
                        <a:lnTo>
                          <a:pt x="22" y="1816"/>
                        </a:lnTo>
                        <a:lnTo>
                          <a:pt x="30" y="1760"/>
                        </a:lnTo>
                        <a:lnTo>
                          <a:pt x="46" y="1762"/>
                        </a:lnTo>
                        <a:lnTo>
                          <a:pt x="46" y="1762"/>
                        </a:lnTo>
                        <a:lnTo>
                          <a:pt x="36" y="1818"/>
                        </a:lnTo>
                        <a:lnTo>
                          <a:pt x="36" y="1818"/>
                        </a:lnTo>
                        <a:close/>
                        <a:moveTo>
                          <a:pt x="4176" y="1670"/>
                        </a:moveTo>
                        <a:lnTo>
                          <a:pt x="4176" y="1670"/>
                        </a:lnTo>
                        <a:lnTo>
                          <a:pt x="4164" y="1616"/>
                        </a:lnTo>
                        <a:lnTo>
                          <a:pt x="4180" y="1612"/>
                        </a:lnTo>
                        <a:lnTo>
                          <a:pt x="4180" y="1612"/>
                        </a:lnTo>
                        <a:lnTo>
                          <a:pt x="4192" y="1666"/>
                        </a:lnTo>
                        <a:lnTo>
                          <a:pt x="4176" y="1670"/>
                        </a:lnTo>
                        <a:close/>
                        <a:moveTo>
                          <a:pt x="80" y="1598"/>
                        </a:moveTo>
                        <a:lnTo>
                          <a:pt x="64" y="1596"/>
                        </a:lnTo>
                        <a:lnTo>
                          <a:pt x="64" y="1596"/>
                        </a:lnTo>
                        <a:lnTo>
                          <a:pt x="80" y="1540"/>
                        </a:lnTo>
                        <a:lnTo>
                          <a:pt x="94" y="1546"/>
                        </a:lnTo>
                        <a:lnTo>
                          <a:pt x="94" y="1546"/>
                        </a:lnTo>
                        <a:lnTo>
                          <a:pt x="80" y="1598"/>
                        </a:lnTo>
                        <a:lnTo>
                          <a:pt x="80" y="1598"/>
                        </a:lnTo>
                        <a:close/>
                        <a:moveTo>
                          <a:pt x="4118" y="1456"/>
                        </a:moveTo>
                        <a:lnTo>
                          <a:pt x="4118" y="1456"/>
                        </a:lnTo>
                        <a:lnTo>
                          <a:pt x="4100" y="1402"/>
                        </a:lnTo>
                        <a:lnTo>
                          <a:pt x="4114" y="1398"/>
                        </a:lnTo>
                        <a:lnTo>
                          <a:pt x="4114" y="1398"/>
                        </a:lnTo>
                        <a:lnTo>
                          <a:pt x="4132" y="1450"/>
                        </a:lnTo>
                        <a:lnTo>
                          <a:pt x="4118" y="1456"/>
                        </a:lnTo>
                        <a:close/>
                        <a:moveTo>
                          <a:pt x="146" y="1386"/>
                        </a:moveTo>
                        <a:lnTo>
                          <a:pt x="132" y="1380"/>
                        </a:lnTo>
                        <a:lnTo>
                          <a:pt x="132" y="1380"/>
                        </a:lnTo>
                        <a:lnTo>
                          <a:pt x="152" y="1328"/>
                        </a:lnTo>
                        <a:lnTo>
                          <a:pt x="168" y="1334"/>
                        </a:lnTo>
                        <a:lnTo>
                          <a:pt x="168" y="1334"/>
                        </a:lnTo>
                        <a:lnTo>
                          <a:pt x="146" y="1386"/>
                        </a:lnTo>
                        <a:lnTo>
                          <a:pt x="146" y="1386"/>
                        </a:lnTo>
                        <a:close/>
                        <a:moveTo>
                          <a:pt x="4036" y="1248"/>
                        </a:moveTo>
                        <a:lnTo>
                          <a:pt x="4036" y="1248"/>
                        </a:lnTo>
                        <a:lnTo>
                          <a:pt x="4012" y="1198"/>
                        </a:lnTo>
                        <a:lnTo>
                          <a:pt x="4026" y="1190"/>
                        </a:lnTo>
                        <a:lnTo>
                          <a:pt x="4026" y="1190"/>
                        </a:lnTo>
                        <a:lnTo>
                          <a:pt x="4050" y="1242"/>
                        </a:lnTo>
                        <a:lnTo>
                          <a:pt x="4036" y="1248"/>
                        </a:lnTo>
                        <a:close/>
                        <a:moveTo>
                          <a:pt x="236" y="1182"/>
                        </a:moveTo>
                        <a:lnTo>
                          <a:pt x="222" y="1174"/>
                        </a:lnTo>
                        <a:lnTo>
                          <a:pt x="222" y="1174"/>
                        </a:lnTo>
                        <a:lnTo>
                          <a:pt x="248" y="1124"/>
                        </a:lnTo>
                        <a:lnTo>
                          <a:pt x="262" y="1132"/>
                        </a:lnTo>
                        <a:lnTo>
                          <a:pt x="262" y="1132"/>
                        </a:lnTo>
                        <a:lnTo>
                          <a:pt x="236" y="1182"/>
                        </a:lnTo>
                        <a:lnTo>
                          <a:pt x="236" y="1182"/>
                        </a:lnTo>
                        <a:close/>
                        <a:moveTo>
                          <a:pt x="3932" y="1050"/>
                        </a:moveTo>
                        <a:lnTo>
                          <a:pt x="3932" y="1050"/>
                        </a:lnTo>
                        <a:lnTo>
                          <a:pt x="3904" y="1002"/>
                        </a:lnTo>
                        <a:lnTo>
                          <a:pt x="3918" y="994"/>
                        </a:lnTo>
                        <a:lnTo>
                          <a:pt x="3918" y="994"/>
                        </a:lnTo>
                        <a:lnTo>
                          <a:pt x="3946" y="1042"/>
                        </a:lnTo>
                        <a:lnTo>
                          <a:pt x="3932" y="1050"/>
                        </a:lnTo>
                        <a:close/>
                        <a:moveTo>
                          <a:pt x="346" y="988"/>
                        </a:moveTo>
                        <a:lnTo>
                          <a:pt x="332" y="978"/>
                        </a:lnTo>
                        <a:lnTo>
                          <a:pt x="332" y="978"/>
                        </a:lnTo>
                        <a:lnTo>
                          <a:pt x="364" y="932"/>
                        </a:lnTo>
                        <a:lnTo>
                          <a:pt x="376" y="940"/>
                        </a:lnTo>
                        <a:lnTo>
                          <a:pt x="376" y="940"/>
                        </a:lnTo>
                        <a:lnTo>
                          <a:pt x="346" y="988"/>
                        </a:lnTo>
                        <a:lnTo>
                          <a:pt x="346" y="988"/>
                        </a:lnTo>
                        <a:close/>
                        <a:moveTo>
                          <a:pt x="3810" y="864"/>
                        </a:moveTo>
                        <a:lnTo>
                          <a:pt x="3810" y="864"/>
                        </a:lnTo>
                        <a:lnTo>
                          <a:pt x="3776" y="820"/>
                        </a:lnTo>
                        <a:lnTo>
                          <a:pt x="3788" y="810"/>
                        </a:lnTo>
                        <a:lnTo>
                          <a:pt x="3788" y="810"/>
                        </a:lnTo>
                        <a:lnTo>
                          <a:pt x="3822" y="856"/>
                        </a:lnTo>
                        <a:lnTo>
                          <a:pt x="3810" y="864"/>
                        </a:lnTo>
                        <a:close/>
                        <a:moveTo>
                          <a:pt x="476" y="806"/>
                        </a:moveTo>
                        <a:lnTo>
                          <a:pt x="464" y="796"/>
                        </a:lnTo>
                        <a:lnTo>
                          <a:pt x="464" y="796"/>
                        </a:lnTo>
                        <a:lnTo>
                          <a:pt x="500" y="752"/>
                        </a:lnTo>
                        <a:lnTo>
                          <a:pt x="512" y="762"/>
                        </a:lnTo>
                        <a:lnTo>
                          <a:pt x="512" y="762"/>
                        </a:lnTo>
                        <a:lnTo>
                          <a:pt x="476" y="806"/>
                        </a:lnTo>
                        <a:lnTo>
                          <a:pt x="476" y="806"/>
                        </a:lnTo>
                        <a:close/>
                        <a:moveTo>
                          <a:pt x="3668" y="694"/>
                        </a:moveTo>
                        <a:lnTo>
                          <a:pt x="3668" y="694"/>
                        </a:lnTo>
                        <a:lnTo>
                          <a:pt x="3628" y="652"/>
                        </a:lnTo>
                        <a:lnTo>
                          <a:pt x="3640" y="642"/>
                        </a:lnTo>
                        <a:lnTo>
                          <a:pt x="3640" y="642"/>
                        </a:lnTo>
                        <a:lnTo>
                          <a:pt x="3680" y="682"/>
                        </a:lnTo>
                        <a:lnTo>
                          <a:pt x="3668" y="694"/>
                        </a:lnTo>
                        <a:close/>
                        <a:moveTo>
                          <a:pt x="624" y="640"/>
                        </a:moveTo>
                        <a:lnTo>
                          <a:pt x="612" y="628"/>
                        </a:lnTo>
                        <a:lnTo>
                          <a:pt x="612" y="628"/>
                        </a:lnTo>
                        <a:lnTo>
                          <a:pt x="652" y="588"/>
                        </a:lnTo>
                        <a:lnTo>
                          <a:pt x="664" y="600"/>
                        </a:lnTo>
                        <a:lnTo>
                          <a:pt x="664" y="600"/>
                        </a:lnTo>
                        <a:lnTo>
                          <a:pt x="624" y="640"/>
                        </a:lnTo>
                        <a:lnTo>
                          <a:pt x="624" y="640"/>
                        </a:lnTo>
                        <a:close/>
                        <a:moveTo>
                          <a:pt x="3508" y="538"/>
                        </a:moveTo>
                        <a:lnTo>
                          <a:pt x="3508" y="538"/>
                        </a:lnTo>
                        <a:lnTo>
                          <a:pt x="3466" y="502"/>
                        </a:lnTo>
                        <a:lnTo>
                          <a:pt x="3476" y="490"/>
                        </a:lnTo>
                        <a:lnTo>
                          <a:pt x="3476" y="490"/>
                        </a:lnTo>
                        <a:lnTo>
                          <a:pt x="3518" y="526"/>
                        </a:lnTo>
                        <a:lnTo>
                          <a:pt x="3508" y="538"/>
                        </a:lnTo>
                        <a:close/>
                        <a:moveTo>
                          <a:pt x="790" y="490"/>
                        </a:moveTo>
                        <a:lnTo>
                          <a:pt x="780" y="476"/>
                        </a:lnTo>
                        <a:lnTo>
                          <a:pt x="780" y="476"/>
                        </a:lnTo>
                        <a:lnTo>
                          <a:pt x="824" y="442"/>
                        </a:lnTo>
                        <a:lnTo>
                          <a:pt x="832" y="454"/>
                        </a:lnTo>
                        <a:lnTo>
                          <a:pt x="832" y="454"/>
                        </a:lnTo>
                        <a:lnTo>
                          <a:pt x="790" y="490"/>
                        </a:lnTo>
                        <a:lnTo>
                          <a:pt x="790" y="490"/>
                        </a:lnTo>
                        <a:close/>
                        <a:moveTo>
                          <a:pt x="3332" y="400"/>
                        </a:moveTo>
                        <a:lnTo>
                          <a:pt x="3332" y="400"/>
                        </a:lnTo>
                        <a:lnTo>
                          <a:pt x="3286" y="368"/>
                        </a:lnTo>
                        <a:lnTo>
                          <a:pt x="3296" y="354"/>
                        </a:lnTo>
                        <a:lnTo>
                          <a:pt x="3296" y="354"/>
                        </a:lnTo>
                        <a:lnTo>
                          <a:pt x="3342" y="386"/>
                        </a:lnTo>
                        <a:lnTo>
                          <a:pt x="3332" y="400"/>
                        </a:lnTo>
                        <a:close/>
                        <a:moveTo>
                          <a:pt x="970" y="358"/>
                        </a:moveTo>
                        <a:lnTo>
                          <a:pt x="960" y="344"/>
                        </a:lnTo>
                        <a:lnTo>
                          <a:pt x="960" y="344"/>
                        </a:lnTo>
                        <a:lnTo>
                          <a:pt x="1008" y="314"/>
                        </a:lnTo>
                        <a:lnTo>
                          <a:pt x="1016" y="328"/>
                        </a:lnTo>
                        <a:lnTo>
                          <a:pt x="1016" y="328"/>
                        </a:lnTo>
                        <a:lnTo>
                          <a:pt x="970" y="358"/>
                        </a:lnTo>
                        <a:lnTo>
                          <a:pt x="970" y="358"/>
                        </a:lnTo>
                        <a:close/>
                        <a:moveTo>
                          <a:pt x="3144" y="280"/>
                        </a:moveTo>
                        <a:lnTo>
                          <a:pt x="3144" y="280"/>
                        </a:lnTo>
                        <a:lnTo>
                          <a:pt x="3094" y="254"/>
                        </a:lnTo>
                        <a:lnTo>
                          <a:pt x="3102" y="240"/>
                        </a:lnTo>
                        <a:lnTo>
                          <a:pt x="3102" y="240"/>
                        </a:lnTo>
                        <a:lnTo>
                          <a:pt x="3152" y="266"/>
                        </a:lnTo>
                        <a:lnTo>
                          <a:pt x="3144" y="280"/>
                        </a:lnTo>
                        <a:close/>
                        <a:moveTo>
                          <a:pt x="1162" y="246"/>
                        </a:moveTo>
                        <a:lnTo>
                          <a:pt x="1154" y="232"/>
                        </a:lnTo>
                        <a:lnTo>
                          <a:pt x="1154" y="232"/>
                        </a:lnTo>
                        <a:lnTo>
                          <a:pt x="1204" y="206"/>
                        </a:lnTo>
                        <a:lnTo>
                          <a:pt x="1212" y="220"/>
                        </a:lnTo>
                        <a:lnTo>
                          <a:pt x="1212" y="220"/>
                        </a:lnTo>
                        <a:lnTo>
                          <a:pt x="1162" y="246"/>
                        </a:lnTo>
                        <a:lnTo>
                          <a:pt x="1162" y="246"/>
                        </a:lnTo>
                        <a:close/>
                        <a:moveTo>
                          <a:pt x="2944" y="182"/>
                        </a:moveTo>
                        <a:lnTo>
                          <a:pt x="2944" y="182"/>
                        </a:lnTo>
                        <a:lnTo>
                          <a:pt x="2892" y="162"/>
                        </a:lnTo>
                        <a:lnTo>
                          <a:pt x="2898" y="146"/>
                        </a:lnTo>
                        <a:lnTo>
                          <a:pt x="2898" y="146"/>
                        </a:lnTo>
                        <a:lnTo>
                          <a:pt x="2950" y="168"/>
                        </a:lnTo>
                        <a:lnTo>
                          <a:pt x="2944" y="182"/>
                        </a:lnTo>
                        <a:close/>
                        <a:moveTo>
                          <a:pt x="1366" y="154"/>
                        </a:moveTo>
                        <a:lnTo>
                          <a:pt x="1360" y="140"/>
                        </a:lnTo>
                        <a:lnTo>
                          <a:pt x="1360" y="140"/>
                        </a:lnTo>
                        <a:lnTo>
                          <a:pt x="1412" y="120"/>
                        </a:lnTo>
                        <a:lnTo>
                          <a:pt x="1418" y="136"/>
                        </a:lnTo>
                        <a:lnTo>
                          <a:pt x="1418" y="136"/>
                        </a:lnTo>
                        <a:lnTo>
                          <a:pt x="1366" y="154"/>
                        </a:lnTo>
                        <a:lnTo>
                          <a:pt x="1366" y="154"/>
                        </a:lnTo>
                        <a:close/>
                        <a:moveTo>
                          <a:pt x="2734" y="106"/>
                        </a:moveTo>
                        <a:lnTo>
                          <a:pt x="2734" y="106"/>
                        </a:lnTo>
                        <a:lnTo>
                          <a:pt x="2680" y="90"/>
                        </a:lnTo>
                        <a:lnTo>
                          <a:pt x="2684" y="76"/>
                        </a:lnTo>
                        <a:lnTo>
                          <a:pt x="2684" y="76"/>
                        </a:lnTo>
                        <a:lnTo>
                          <a:pt x="2738" y="90"/>
                        </a:lnTo>
                        <a:lnTo>
                          <a:pt x="2734" y="106"/>
                        </a:lnTo>
                        <a:close/>
                        <a:moveTo>
                          <a:pt x="1578" y="86"/>
                        </a:moveTo>
                        <a:lnTo>
                          <a:pt x="1574" y="70"/>
                        </a:lnTo>
                        <a:lnTo>
                          <a:pt x="1574" y="70"/>
                        </a:lnTo>
                        <a:lnTo>
                          <a:pt x="1628" y="56"/>
                        </a:lnTo>
                        <a:lnTo>
                          <a:pt x="1632" y="72"/>
                        </a:lnTo>
                        <a:lnTo>
                          <a:pt x="1632" y="72"/>
                        </a:lnTo>
                        <a:lnTo>
                          <a:pt x="1578" y="86"/>
                        </a:lnTo>
                        <a:lnTo>
                          <a:pt x="1578" y="86"/>
                        </a:lnTo>
                        <a:close/>
                        <a:moveTo>
                          <a:pt x="2516" y="52"/>
                        </a:moveTo>
                        <a:lnTo>
                          <a:pt x="2516" y="52"/>
                        </a:lnTo>
                        <a:lnTo>
                          <a:pt x="2462" y="44"/>
                        </a:lnTo>
                        <a:lnTo>
                          <a:pt x="2464" y="28"/>
                        </a:lnTo>
                        <a:lnTo>
                          <a:pt x="2464" y="28"/>
                        </a:lnTo>
                        <a:lnTo>
                          <a:pt x="2520" y="38"/>
                        </a:lnTo>
                        <a:lnTo>
                          <a:pt x="2516" y="52"/>
                        </a:lnTo>
                        <a:close/>
                        <a:moveTo>
                          <a:pt x="1796" y="40"/>
                        </a:moveTo>
                        <a:lnTo>
                          <a:pt x="1792" y="24"/>
                        </a:lnTo>
                        <a:lnTo>
                          <a:pt x="1792" y="24"/>
                        </a:lnTo>
                        <a:lnTo>
                          <a:pt x="1848" y="16"/>
                        </a:lnTo>
                        <a:lnTo>
                          <a:pt x="1850" y="32"/>
                        </a:lnTo>
                        <a:lnTo>
                          <a:pt x="1850" y="32"/>
                        </a:lnTo>
                        <a:lnTo>
                          <a:pt x="1796" y="40"/>
                        </a:lnTo>
                        <a:lnTo>
                          <a:pt x="1796" y="40"/>
                        </a:lnTo>
                        <a:close/>
                        <a:moveTo>
                          <a:pt x="2296" y="22"/>
                        </a:moveTo>
                        <a:lnTo>
                          <a:pt x="2296" y="22"/>
                        </a:lnTo>
                        <a:lnTo>
                          <a:pt x="2240" y="18"/>
                        </a:lnTo>
                        <a:lnTo>
                          <a:pt x="2242" y="2"/>
                        </a:lnTo>
                        <a:lnTo>
                          <a:pt x="2242" y="2"/>
                        </a:lnTo>
                        <a:lnTo>
                          <a:pt x="2298" y="6"/>
                        </a:lnTo>
                        <a:lnTo>
                          <a:pt x="2296" y="22"/>
                        </a:lnTo>
                        <a:close/>
                        <a:moveTo>
                          <a:pt x="2018" y="18"/>
                        </a:moveTo>
                        <a:lnTo>
                          <a:pt x="2016" y="2"/>
                        </a:lnTo>
                        <a:lnTo>
                          <a:pt x="2016" y="2"/>
                        </a:lnTo>
                        <a:lnTo>
                          <a:pt x="2072" y="0"/>
                        </a:lnTo>
                        <a:lnTo>
                          <a:pt x="2074" y="16"/>
                        </a:lnTo>
                        <a:lnTo>
                          <a:pt x="2074" y="16"/>
                        </a:lnTo>
                        <a:lnTo>
                          <a:pt x="2018" y="18"/>
                        </a:lnTo>
                        <a:lnTo>
                          <a:pt x="2018" y="18"/>
                        </a:lnTo>
                        <a:close/>
                      </a:path>
                    </a:pathLst>
                  </a:custGeom>
                  <a:solidFill>
                    <a:srgbClr val="00AEE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nvGrpSpPr>
                <p:cNvPr id="5" name="组合 182"/>
                <p:cNvGrpSpPr/>
                <p:nvPr/>
              </p:nvGrpSpPr>
              <p:grpSpPr>
                <a:xfrm>
                  <a:off x="3361573" y="3447209"/>
                  <a:ext cx="938165" cy="937087"/>
                  <a:chOff x="-1657350" y="2511425"/>
                  <a:chExt cx="5524500" cy="5518150"/>
                </a:xfrm>
              </p:grpSpPr>
              <p:sp>
                <p:nvSpPr>
                  <p:cNvPr id="322" name="Freeform 49"/>
                  <p:cNvSpPr>
                    <a:spLocks/>
                  </p:cNvSpPr>
                  <p:nvPr/>
                </p:nvSpPr>
                <p:spPr bwMode="auto">
                  <a:xfrm>
                    <a:off x="1184275" y="2511425"/>
                    <a:ext cx="2228850" cy="1428750"/>
                  </a:xfrm>
                  <a:custGeom>
                    <a:avLst/>
                    <a:gdLst/>
                    <a:ahLst/>
                    <a:cxnLst>
                      <a:cxn ang="0">
                        <a:pos x="1252" y="900"/>
                      </a:cxn>
                      <a:cxn ang="0">
                        <a:pos x="1290" y="898"/>
                      </a:cxn>
                      <a:cxn ang="0">
                        <a:pos x="1322" y="888"/>
                      </a:cxn>
                      <a:cxn ang="0">
                        <a:pos x="1340" y="874"/>
                      </a:cxn>
                      <a:cxn ang="0">
                        <a:pos x="1362" y="846"/>
                      </a:cxn>
                      <a:cxn ang="0">
                        <a:pos x="1368" y="820"/>
                      </a:cxn>
                      <a:cxn ang="0">
                        <a:pos x="1368" y="802"/>
                      </a:cxn>
                      <a:cxn ang="0">
                        <a:pos x="1404" y="782"/>
                      </a:cxn>
                      <a:cxn ang="0">
                        <a:pos x="1300" y="640"/>
                      </a:cxn>
                      <a:cxn ang="0">
                        <a:pos x="1180" y="508"/>
                      </a:cxn>
                      <a:cxn ang="0">
                        <a:pos x="1122" y="452"/>
                      </a:cxn>
                      <a:cxn ang="0">
                        <a:pos x="1000" y="350"/>
                      </a:cxn>
                      <a:cxn ang="0">
                        <a:pos x="870" y="260"/>
                      </a:cxn>
                      <a:cxn ang="0">
                        <a:pos x="732" y="182"/>
                      </a:cxn>
                      <a:cxn ang="0">
                        <a:pos x="590" y="118"/>
                      </a:cxn>
                      <a:cxn ang="0">
                        <a:pos x="440" y="68"/>
                      </a:cxn>
                      <a:cxn ang="0">
                        <a:pos x="288" y="30"/>
                      </a:cxn>
                      <a:cxn ang="0">
                        <a:pos x="130" y="6"/>
                      </a:cxn>
                      <a:cxn ang="0">
                        <a:pos x="50" y="42"/>
                      </a:cxn>
                      <a:cxn ang="0">
                        <a:pos x="42" y="46"/>
                      </a:cxn>
                      <a:cxn ang="0">
                        <a:pos x="26" y="58"/>
                      </a:cxn>
                      <a:cxn ang="0">
                        <a:pos x="8" y="84"/>
                      </a:cxn>
                      <a:cxn ang="0">
                        <a:pos x="0" y="124"/>
                      </a:cxn>
                      <a:cxn ang="0">
                        <a:pos x="2" y="140"/>
                      </a:cxn>
                      <a:cxn ang="0">
                        <a:pos x="16" y="174"/>
                      </a:cxn>
                      <a:cxn ang="0">
                        <a:pos x="26" y="192"/>
                      </a:cxn>
                      <a:cxn ang="0">
                        <a:pos x="120" y="198"/>
                      </a:cxn>
                      <a:cxn ang="0">
                        <a:pos x="214" y="212"/>
                      </a:cxn>
                      <a:cxn ang="0">
                        <a:pos x="306" y="230"/>
                      </a:cxn>
                      <a:cxn ang="0">
                        <a:pos x="396" y="256"/>
                      </a:cxn>
                      <a:cxn ang="0">
                        <a:pos x="484" y="284"/>
                      </a:cxn>
                      <a:cxn ang="0">
                        <a:pos x="570" y="318"/>
                      </a:cxn>
                      <a:cxn ang="0">
                        <a:pos x="652" y="358"/>
                      </a:cxn>
                      <a:cxn ang="0">
                        <a:pos x="732" y="402"/>
                      </a:cxn>
                      <a:cxn ang="0">
                        <a:pos x="810" y="450"/>
                      </a:cxn>
                      <a:cxn ang="0">
                        <a:pos x="884" y="502"/>
                      </a:cxn>
                      <a:cxn ang="0">
                        <a:pos x="954" y="560"/>
                      </a:cxn>
                      <a:cxn ang="0">
                        <a:pos x="1020" y="620"/>
                      </a:cxn>
                      <a:cxn ang="0">
                        <a:pos x="1084" y="684"/>
                      </a:cxn>
                      <a:cxn ang="0">
                        <a:pos x="1144" y="754"/>
                      </a:cxn>
                      <a:cxn ang="0">
                        <a:pos x="1200" y="824"/>
                      </a:cxn>
                      <a:cxn ang="0">
                        <a:pos x="1252" y="900"/>
                      </a:cxn>
                    </a:cxnLst>
                    <a:rect l="0" t="0" r="r" b="b"/>
                    <a:pathLst>
                      <a:path w="1404" h="900">
                        <a:moveTo>
                          <a:pt x="1252" y="900"/>
                        </a:moveTo>
                        <a:lnTo>
                          <a:pt x="1252" y="900"/>
                        </a:lnTo>
                        <a:lnTo>
                          <a:pt x="1270" y="900"/>
                        </a:lnTo>
                        <a:lnTo>
                          <a:pt x="1290" y="898"/>
                        </a:lnTo>
                        <a:lnTo>
                          <a:pt x="1306" y="894"/>
                        </a:lnTo>
                        <a:lnTo>
                          <a:pt x="1322" y="888"/>
                        </a:lnTo>
                        <a:lnTo>
                          <a:pt x="1322" y="888"/>
                        </a:lnTo>
                        <a:lnTo>
                          <a:pt x="1340" y="874"/>
                        </a:lnTo>
                        <a:lnTo>
                          <a:pt x="1354" y="860"/>
                        </a:lnTo>
                        <a:lnTo>
                          <a:pt x="1362" y="846"/>
                        </a:lnTo>
                        <a:lnTo>
                          <a:pt x="1366" y="832"/>
                        </a:lnTo>
                        <a:lnTo>
                          <a:pt x="1368" y="820"/>
                        </a:lnTo>
                        <a:lnTo>
                          <a:pt x="1370" y="812"/>
                        </a:lnTo>
                        <a:lnTo>
                          <a:pt x="1368" y="802"/>
                        </a:lnTo>
                        <a:lnTo>
                          <a:pt x="1404" y="782"/>
                        </a:lnTo>
                        <a:lnTo>
                          <a:pt x="1404" y="782"/>
                        </a:lnTo>
                        <a:lnTo>
                          <a:pt x="1354" y="710"/>
                        </a:lnTo>
                        <a:lnTo>
                          <a:pt x="1300" y="640"/>
                        </a:lnTo>
                        <a:lnTo>
                          <a:pt x="1242" y="572"/>
                        </a:lnTo>
                        <a:lnTo>
                          <a:pt x="1180" y="508"/>
                        </a:lnTo>
                        <a:lnTo>
                          <a:pt x="1180" y="508"/>
                        </a:lnTo>
                        <a:lnTo>
                          <a:pt x="1122" y="452"/>
                        </a:lnTo>
                        <a:lnTo>
                          <a:pt x="1062" y="398"/>
                        </a:lnTo>
                        <a:lnTo>
                          <a:pt x="1000" y="350"/>
                        </a:lnTo>
                        <a:lnTo>
                          <a:pt x="936" y="302"/>
                        </a:lnTo>
                        <a:lnTo>
                          <a:pt x="870" y="260"/>
                        </a:lnTo>
                        <a:lnTo>
                          <a:pt x="802" y="220"/>
                        </a:lnTo>
                        <a:lnTo>
                          <a:pt x="732" y="182"/>
                        </a:lnTo>
                        <a:lnTo>
                          <a:pt x="662" y="148"/>
                        </a:lnTo>
                        <a:lnTo>
                          <a:pt x="590" y="118"/>
                        </a:lnTo>
                        <a:lnTo>
                          <a:pt x="516" y="90"/>
                        </a:lnTo>
                        <a:lnTo>
                          <a:pt x="440" y="68"/>
                        </a:lnTo>
                        <a:lnTo>
                          <a:pt x="364" y="46"/>
                        </a:lnTo>
                        <a:lnTo>
                          <a:pt x="288" y="30"/>
                        </a:lnTo>
                        <a:lnTo>
                          <a:pt x="210" y="16"/>
                        </a:lnTo>
                        <a:lnTo>
                          <a:pt x="130" y="6"/>
                        </a:lnTo>
                        <a:lnTo>
                          <a:pt x="50" y="0"/>
                        </a:lnTo>
                        <a:lnTo>
                          <a:pt x="50" y="42"/>
                        </a:lnTo>
                        <a:lnTo>
                          <a:pt x="50" y="42"/>
                        </a:lnTo>
                        <a:lnTo>
                          <a:pt x="42" y="46"/>
                        </a:lnTo>
                        <a:lnTo>
                          <a:pt x="34" y="50"/>
                        </a:lnTo>
                        <a:lnTo>
                          <a:pt x="26" y="58"/>
                        </a:lnTo>
                        <a:lnTo>
                          <a:pt x="16" y="70"/>
                        </a:lnTo>
                        <a:lnTo>
                          <a:pt x="8" y="84"/>
                        </a:lnTo>
                        <a:lnTo>
                          <a:pt x="2" y="102"/>
                        </a:lnTo>
                        <a:lnTo>
                          <a:pt x="0" y="124"/>
                        </a:lnTo>
                        <a:lnTo>
                          <a:pt x="0" y="124"/>
                        </a:lnTo>
                        <a:lnTo>
                          <a:pt x="2" y="140"/>
                        </a:lnTo>
                        <a:lnTo>
                          <a:pt x="8" y="158"/>
                        </a:lnTo>
                        <a:lnTo>
                          <a:pt x="16" y="174"/>
                        </a:lnTo>
                        <a:lnTo>
                          <a:pt x="26" y="192"/>
                        </a:lnTo>
                        <a:lnTo>
                          <a:pt x="26" y="192"/>
                        </a:lnTo>
                        <a:lnTo>
                          <a:pt x="74" y="194"/>
                        </a:lnTo>
                        <a:lnTo>
                          <a:pt x="120" y="198"/>
                        </a:lnTo>
                        <a:lnTo>
                          <a:pt x="168" y="204"/>
                        </a:lnTo>
                        <a:lnTo>
                          <a:pt x="214" y="212"/>
                        </a:lnTo>
                        <a:lnTo>
                          <a:pt x="260" y="220"/>
                        </a:lnTo>
                        <a:lnTo>
                          <a:pt x="306" y="230"/>
                        </a:lnTo>
                        <a:lnTo>
                          <a:pt x="352" y="242"/>
                        </a:lnTo>
                        <a:lnTo>
                          <a:pt x="396" y="256"/>
                        </a:lnTo>
                        <a:lnTo>
                          <a:pt x="440" y="270"/>
                        </a:lnTo>
                        <a:lnTo>
                          <a:pt x="484" y="284"/>
                        </a:lnTo>
                        <a:lnTo>
                          <a:pt x="528" y="300"/>
                        </a:lnTo>
                        <a:lnTo>
                          <a:pt x="570" y="318"/>
                        </a:lnTo>
                        <a:lnTo>
                          <a:pt x="612" y="338"/>
                        </a:lnTo>
                        <a:lnTo>
                          <a:pt x="652" y="358"/>
                        </a:lnTo>
                        <a:lnTo>
                          <a:pt x="692" y="380"/>
                        </a:lnTo>
                        <a:lnTo>
                          <a:pt x="732" y="402"/>
                        </a:lnTo>
                        <a:lnTo>
                          <a:pt x="772" y="426"/>
                        </a:lnTo>
                        <a:lnTo>
                          <a:pt x="810" y="450"/>
                        </a:lnTo>
                        <a:lnTo>
                          <a:pt x="846" y="476"/>
                        </a:lnTo>
                        <a:lnTo>
                          <a:pt x="884" y="502"/>
                        </a:lnTo>
                        <a:lnTo>
                          <a:pt x="918" y="530"/>
                        </a:lnTo>
                        <a:lnTo>
                          <a:pt x="954" y="560"/>
                        </a:lnTo>
                        <a:lnTo>
                          <a:pt x="988" y="590"/>
                        </a:lnTo>
                        <a:lnTo>
                          <a:pt x="1020" y="620"/>
                        </a:lnTo>
                        <a:lnTo>
                          <a:pt x="1054" y="652"/>
                        </a:lnTo>
                        <a:lnTo>
                          <a:pt x="1084" y="684"/>
                        </a:lnTo>
                        <a:lnTo>
                          <a:pt x="1114" y="718"/>
                        </a:lnTo>
                        <a:lnTo>
                          <a:pt x="1144" y="754"/>
                        </a:lnTo>
                        <a:lnTo>
                          <a:pt x="1172" y="788"/>
                        </a:lnTo>
                        <a:lnTo>
                          <a:pt x="1200" y="824"/>
                        </a:lnTo>
                        <a:lnTo>
                          <a:pt x="1226" y="862"/>
                        </a:lnTo>
                        <a:lnTo>
                          <a:pt x="1252" y="900"/>
                        </a:lnTo>
                        <a:lnTo>
                          <a:pt x="1252" y="900"/>
                        </a:lnTo>
                        <a:close/>
                      </a:path>
                    </a:pathLst>
                  </a:custGeom>
                  <a:solidFill>
                    <a:srgbClr val="00AEE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23" name="Freeform 50"/>
                  <p:cNvSpPr>
                    <a:spLocks/>
                  </p:cNvSpPr>
                  <p:nvPr/>
                </p:nvSpPr>
                <p:spPr bwMode="auto">
                  <a:xfrm>
                    <a:off x="-1203325" y="2511425"/>
                    <a:ext cx="2228850" cy="1428750"/>
                  </a:xfrm>
                  <a:custGeom>
                    <a:avLst/>
                    <a:gdLst/>
                    <a:ahLst/>
                    <a:cxnLst>
                      <a:cxn ang="0">
                        <a:pos x="1354" y="0"/>
                      </a:cxn>
                      <a:cxn ang="0">
                        <a:pos x="1274" y="6"/>
                      </a:cxn>
                      <a:cxn ang="0">
                        <a:pos x="1116" y="30"/>
                      </a:cxn>
                      <a:cxn ang="0">
                        <a:pos x="964" y="68"/>
                      </a:cxn>
                      <a:cxn ang="0">
                        <a:pos x="814" y="118"/>
                      </a:cxn>
                      <a:cxn ang="0">
                        <a:pos x="672" y="182"/>
                      </a:cxn>
                      <a:cxn ang="0">
                        <a:pos x="534" y="260"/>
                      </a:cxn>
                      <a:cxn ang="0">
                        <a:pos x="404" y="350"/>
                      </a:cxn>
                      <a:cxn ang="0">
                        <a:pos x="282" y="452"/>
                      </a:cxn>
                      <a:cxn ang="0">
                        <a:pos x="224" y="508"/>
                      </a:cxn>
                      <a:cxn ang="0">
                        <a:pos x="104" y="640"/>
                      </a:cxn>
                      <a:cxn ang="0">
                        <a:pos x="0" y="782"/>
                      </a:cxn>
                      <a:cxn ang="0">
                        <a:pos x="36" y="802"/>
                      </a:cxn>
                      <a:cxn ang="0">
                        <a:pos x="36" y="820"/>
                      </a:cxn>
                      <a:cxn ang="0">
                        <a:pos x="42" y="846"/>
                      </a:cxn>
                      <a:cxn ang="0">
                        <a:pos x="64" y="874"/>
                      </a:cxn>
                      <a:cxn ang="0">
                        <a:pos x="82" y="888"/>
                      </a:cxn>
                      <a:cxn ang="0">
                        <a:pos x="114" y="898"/>
                      </a:cxn>
                      <a:cxn ang="0">
                        <a:pos x="152" y="900"/>
                      </a:cxn>
                      <a:cxn ang="0">
                        <a:pos x="178" y="862"/>
                      </a:cxn>
                      <a:cxn ang="0">
                        <a:pos x="232" y="788"/>
                      </a:cxn>
                      <a:cxn ang="0">
                        <a:pos x="290" y="718"/>
                      </a:cxn>
                      <a:cxn ang="0">
                        <a:pos x="350" y="652"/>
                      </a:cxn>
                      <a:cxn ang="0">
                        <a:pos x="416" y="590"/>
                      </a:cxn>
                      <a:cxn ang="0">
                        <a:pos x="486" y="530"/>
                      </a:cxn>
                      <a:cxn ang="0">
                        <a:pos x="558" y="476"/>
                      </a:cxn>
                      <a:cxn ang="0">
                        <a:pos x="632" y="426"/>
                      </a:cxn>
                      <a:cxn ang="0">
                        <a:pos x="712" y="380"/>
                      </a:cxn>
                      <a:cxn ang="0">
                        <a:pos x="792" y="338"/>
                      </a:cxn>
                      <a:cxn ang="0">
                        <a:pos x="876" y="300"/>
                      </a:cxn>
                      <a:cxn ang="0">
                        <a:pos x="964" y="270"/>
                      </a:cxn>
                      <a:cxn ang="0">
                        <a:pos x="1052" y="242"/>
                      </a:cxn>
                      <a:cxn ang="0">
                        <a:pos x="1144" y="220"/>
                      </a:cxn>
                      <a:cxn ang="0">
                        <a:pos x="1236" y="204"/>
                      </a:cxn>
                      <a:cxn ang="0">
                        <a:pos x="1330" y="194"/>
                      </a:cxn>
                      <a:cxn ang="0">
                        <a:pos x="1378" y="192"/>
                      </a:cxn>
                      <a:cxn ang="0">
                        <a:pos x="1396" y="158"/>
                      </a:cxn>
                      <a:cxn ang="0">
                        <a:pos x="1404" y="124"/>
                      </a:cxn>
                      <a:cxn ang="0">
                        <a:pos x="1402" y="102"/>
                      </a:cxn>
                      <a:cxn ang="0">
                        <a:pos x="1388" y="70"/>
                      </a:cxn>
                      <a:cxn ang="0">
                        <a:pos x="1370" y="50"/>
                      </a:cxn>
                      <a:cxn ang="0">
                        <a:pos x="1354" y="42"/>
                      </a:cxn>
                    </a:cxnLst>
                    <a:rect l="0" t="0" r="r" b="b"/>
                    <a:pathLst>
                      <a:path w="1404" h="900">
                        <a:moveTo>
                          <a:pt x="1354" y="42"/>
                        </a:moveTo>
                        <a:lnTo>
                          <a:pt x="1354" y="0"/>
                        </a:lnTo>
                        <a:lnTo>
                          <a:pt x="1354" y="0"/>
                        </a:lnTo>
                        <a:lnTo>
                          <a:pt x="1274" y="6"/>
                        </a:lnTo>
                        <a:lnTo>
                          <a:pt x="1194" y="16"/>
                        </a:lnTo>
                        <a:lnTo>
                          <a:pt x="1116" y="30"/>
                        </a:lnTo>
                        <a:lnTo>
                          <a:pt x="1040" y="46"/>
                        </a:lnTo>
                        <a:lnTo>
                          <a:pt x="964" y="68"/>
                        </a:lnTo>
                        <a:lnTo>
                          <a:pt x="888" y="90"/>
                        </a:lnTo>
                        <a:lnTo>
                          <a:pt x="814" y="118"/>
                        </a:lnTo>
                        <a:lnTo>
                          <a:pt x="742" y="148"/>
                        </a:lnTo>
                        <a:lnTo>
                          <a:pt x="672" y="182"/>
                        </a:lnTo>
                        <a:lnTo>
                          <a:pt x="602" y="220"/>
                        </a:lnTo>
                        <a:lnTo>
                          <a:pt x="534" y="260"/>
                        </a:lnTo>
                        <a:lnTo>
                          <a:pt x="468" y="302"/>
                        </a:lnTo>
                        <a:lnTo>
                          <a:pt x="404" y="350"/>
                        </a:lnTo>
                        <a:lnTo>
                          <a:pt x="342" y="398"/>
                        </a:lnTo>
                        <a:lnTo>
                          <a:pt x="282" y="452"/>
                        </a:lnTo>
                        <a:lnTo>
                          <a:pt x="224" y="508"/>
                        </a:lnTo>
                        <a:lnTo>
                          <a:pt x="224" y="508"/>
                        </a:lnTo>
                        <a:lnTo>
                          <a:pt x="162" y="572"/>
                        </a:lnTo>
                        <a:lnTo>
                          <a:pt x="104" y="640"/>
                        </a:lnTo>
                        <a:lnTo>
                          <a:pt x="50" y="710"/>
                        </a:lnTo>
                        <a:lnTo>
                          <a:pt x="0" y="782"/>
                        </a:lnTo>
                        <a:lnTo>
                          <a:pt x="36" y="802"/>
                        </a:lnTo>
                        <a:lnTo>
                          <a:pt x="36" y="802"/>
                        </a:lnTo>
                        <a:lnTo>
                          <a:pt x="34" y="812"/>
                        </a:lnTo>
                        <a:lnTo>
                          <a:pt x="36" y="820"/>
                        </a:lnTo>
                        <a:lnTo>
                          <a:pt x="38" y="832"/>
                        </a:lnTo>
                        <a:lnTo>
                          <a:pt x="42" y="846"/>
                        </a:lnTo>
                        <a:lnTo>
                          <a:pt x="50" y="860"/>
                        </a:lnTo>
                        <a:lnTo>
                          <a:pt x="64" y="874"/>
                        </a:lnTo>
                        <a:lnTo>
                          <a:pt x="82" y="888"/>
                        </a:lnTo>
                        <a:lnTo>
                          <a:pt x="82" y="888"/>
                        </a:lnTo>
                        <a:lnTo>
                          <a:pt x="98" y="894"/>
                        </a:lnTo>
                        <a:lnTo>
                          <a:pt x="114" y="898"/>
                        </a:lnTo>
                        <a:lnTo>
                          <a:pt x="134" y="900"/>
                        </a:lnTo>
                        <a:lnTo>
                          <a:pt x="152" y="900"/>
                        </a:lnTo>
                        <a:lnTo>
                          <a:pt x="152" y="900"/>
                        </a:lnTo>
                        <a:lnTo>
                          <a:pt x="178" y="862"/>
                        </a:lnTo>
                        <a:lnTo>
                          <a:pt x="204" y="824"/>
                        </a:lnTo>
                        <a:lnTo>
                          <a:pt x="232" y="788"/>
                        </a:lnTo>
                        <a:lnTo>
                          <a:pt x="260" y="754"/>
                        </a:lnTo>
                        <a:lnTo>
                          <a:pt x="290" y="718"/>
                        </a:lnTo>
                        <a:lnTo>
                          <a:pt x="320" y="684"/>
                        </a:lnTo>
                        <a:lnTo>
                          <a:pt x="350" y="652"/>
                        </a:lnTo>
                        <a:lnTo>
                          <a:pt x="384" y="620"/>
                        </a:lnTo>
                        <a:lnTo>
                          <a:pt x="416" y="590"/>
                        </a:lnTo>
                        <a:lnTo>
                          <a:pt x="450" y="560"/>
                        </a:lnTo>
                        <a:lnTo>
                          <a:pt x="486" y="530"/>
                        </a:lnTo>
                        <a:lnTo>
                          <a:pt x="520" y="502"/>
                        </a:lnTo>
                        <a:lnTo>
                          <a:pt x="558" y="476"/>
                        </a:lnTo>
                        <a:lnTo>
                          <a:pt x="594" y="450"/>
                        </a:lnTo>
                        <a:lnTo>
                          <a:pt x="632" y="426"/>
                        </a:lnTo>
                        <a:lnTo>
                          <a:pt x="672" y="402"/>
                        </a:lnTo>
                        <a:lnTo>
                          <a:pt x="712" y="380"/>
                        </a:lnTo>
                        <a:lnTo>
                          <a:pt x="752" y="358"/>
                        </a:lnTo>
                        <a:lnTo>
                          <a:pt x="792" y="338"/>
                        </a:lnTo>
                        <a:lnTo>
                          <a:pt x="834" y="318"/>
                        </a:lnTo>
                        <a:lnTo>
                          <a:pt x="876" y="300"/>
                        </a:lnTo>
                        <a:lnTo>
                          <a:pt x="920" y="284"/>
                        </a:lnTo>
                        <a:lnTo>
                          <a:pt x="964" y="270"/>
                        </a:lnTo>
                        <a:lnTo>
                          <a:pt x="1008" y="256"/>
                        </a:lnTo>
                        <a:lnTo>
                          <a:pt x="1052" y="242"/>
                        </a:lnTo>
                        <a:lnTo>
                          <a:pt x="1098" y="230"/>
                        </a:lnTo>
                        <a:lnTo>
                          <a:pt x="1144" y="220"/>
                        </a:lnTo>
                        <a:lnTo>
                          <a:pt x="1190" y="212"/>
                        </a:lnTo>
                        <a:lnTo>
                          <a:pt x="1236" y="204"/>
                        </a:lnTo>
                        <a:lnTo>
                          <a:pt x="1284" y="198"/>
                        </a:lnTo>
                        <a:lnTo>
                          <a:pt x="1330" y="194"/>
                        </a:lnTo>
                        <a:lnTo>
                          <a:pt x="1378" y="192"/>
                        </a:lnTo>
                        <a:lnTo>
                          <a:pt x="1378" y="192"/>
                        </a:lnTo>
                        <a:lnTo>
                          <a:pt x="1388" y="174"/>
                        </a:lnTo>
                        <a:lnTo>
                          <a:pt x="1396" y="158"/>
                        </a:lnTo>
                        <a:lnTo>
                          <a:pt x="1402" y="140"/>
                        </a:lnTo>
                        <a:lnTo>
                          <a:pt x="1404" y="124"/>
                        </a:lnTo>
                        <a:lnTo>
                          <a:pt x="1404" y="124"/>
                        </a:lnTo>
                        <a:lnTo>
                          <a:pt x="1402" y="102"/>
                        </a:lnTo>
                        <a:lnTo>
                          <a:pt x="1396" y="84"/>
                        </a:lnTo>
                        <a:lnTo>
                          <a:pt x="1388" y="70"/>
                        </a:lnTo>
                        <a:lnTo>
                          <a:pt x="1378" y="58"/>
                        </a:lnTo>
                        <a:lnTo>
                          <a:pt x="1370" y="50"/>
                        </a:lnTo>
                        <a:lnTo>
                          <a:pt x="1362" y="46"/>
                        </a:lnTo>
                        <a:lnTo>
                          <a:pt x="1354" y="42"/>
                        </a:lnTo>
                        <a:lnTo>
                          <a:pt x="1354" y="42"/>
                        </a:lnTo>
                        <a:close/>
                      </a:path>
                    </a:pathLst>
                  </a:custGeom>
                  <a:solidFill>
                    <a:srgbClr val="00AEE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24" name="Freeform 51"/>
                  <p:cNvSpPr>
                    <a:spLocks/>
                  </p:cNvSpPr>
                  <p:nvPr/>
                </p:nvSpPr>
                <p:spPr bwMode="auto">
                  <a:xfrm>
                    <a:off x="3292475" y="4029075"/>
                    <a:ext cx="574675" cy="2482850"/>
                  </a:xfrm>
                  <a:custGeom>
                    <a:avLst/>
                    <a:gdLst/>
                    <a:ahLst/>
                    <a:cxnLst>
                      <a:cxn ang="0">
                        <a:pos x="142" y="22"/>
                      </a:cxn>
                      <a:cxn ang="0">
                        <a:pos x="134" y="16"/>
                      </a:cxn>
                      <a:cxn ang="0">
                        <a:pos x="114" y="8"/>
                      </a:cxn>
                      <a:cxn ang="0">
                        <a:pos x="84" y="6"/>
                      </a:cxn>
                      <a:cxn ang="0">
                        <a:pos x="44" y="18"/>
                      </a:cxn>
                      <a:cxn ang="0">
                        <a:pos x="32" y="28"/>
                      </a:cxn>
                      <a:cxn ang="0">
                        <a:pos x="8" y="58"/>
                      </a:cxn>
                      <a:cxn ang="0">
                        <a:pos x="0" y="74"/>
                      </a:cxn>
                      <a:cxn ang="0">
                        <a:pos x="38" y="154"/>
                      </a:cxn>
                      <a:cxn ang="0">
                        <a:pos x="72" y="238"/>
                      </a:cxn>
                      <a:cxn ang="0">
                        <a:pos x="102" y="324"/>
                      </a:cxn>
                      <a:cxn ang="0">
                        <a:pos x="126" y="412"/>
                      </a:cxn>
                      <a:cxn ang="0">
                        <a:pos x="146" y="502"/>
                      </a:cxn>
                      <a:cxn ang="0">
                        <a:pos x="160" y="594"/>
                      </a:cxn>
                      <a:cxn ang="0">
                        <a:pos x="168" y="688"/>
                      </a:cxn>
                      <a:cxn ang="0">
                        <a:pos x="170" y="782"/>
                      </a:cxn>
                      <a:cxn ang="0">
                        <a:pos x="170" y="830"/>
                      </a:cxn>
                      <a:cxn ang="0">
                        <a:pos x="164" y="924"/>
                      </a:cxn>
                      <a:cxn ang="0">
                        <a:pos x="152" y="1016"/>
                      </a:cxn>
                      <a:cxn ang="0">
                        <a:pos x="136" y="1108"/>
                      </a:cxn>
                      <a:cxn ang="0">
                        <a:pos x="114" y="1196"/>
                      </a:cxn>
                      <a:cxn ang="0">
                        <a:pos x="88" y="1284"/>
                      </a:cxn>
                      <a:cxn ang="0">
                        <a:pos x="56" y="1368"/>
                      </a:cxn>
                      <a:cxn ang="0">
                        <a:pos x="20" y="1450"/>
                      </a:cxn>
                      <a:cxn ang="0">
                        <a:pos x="0" y="1490"/>
                      </a:cxn>
                      <a:cxn ang="0">
                        <a:pos x="20" y="1522"/>
                      </a:cxn>
                      <a:cxn ang="0">
                        <a:pos x="44" y="1546"/>
                      </a:cxn>
                      <a:cxn ang="0">
                        <a:pos x="66" y="1554"/>
                      </a:cxn>
                      <a:cxn ang="0">
                        <a:pos x="100" y="1558"/>
                      </a:cxn>
                      <a:cxn ang="0">
                        <a:pos x="126" y="1552"/>
                      </a:cxn>
                      <a:cxn ang="0">
                        <a:pos x="142" y="1542"/>
                      </a:cxn>
                      <a:cxn ang="0">
                        <a:pos x="178" y="1564"/>
                      </a:cxn>
                      <a:cxn ang="0">
                        <a:pos x="220" y="1472"/>
                      </a:cxn>
                      <a:cxn ang="0">
                        <a:pos x="258" y="1380"/>
                      </a:cxn>
                      <a:cxn ang="0">
                        <a:pos x="290" y="1284"/>
                      </a:cxn>
                      <a:cxn ang="0">
                        <a:pos x="316" y="1186"/>
                      </a:cxn>
                      <a:cxn ang="0">
                        <a:pos x="336" y="1088"/>
                      </a:cxn>
                      <a:cxn ang="0">
                        <a:pos x="350" y="986"/>
                      </a:cxn>
                      <a:cxn ang="0">
                        <a:pos x="360" y="886"/>
                      </a:cxn>
                      <a:cxn ang="0">
                        <a:pos x="362" y="782"/>
                      </a:cxn>
                      <a:cxn ang="0">
                        <a:pos x="362" y="730"/>
                      </a:cxn>
                      <a:cxn ang="0">
                        <a:pos x="356" y="628"/>
                      </a:cxn>
                      <a:cxn ang="0">
                        <a:pos x="344" y="526"/>
                      </a:cxn>
                      <a:cxn ang="0">
                        <a:pos x="326" y="426"/>
                      </a:cxn>
                      <a:cxn ang="0">
                        <a:pos x="304" y="328"/>
                      </a:cxn>
                      <a:cxn ang="0">
                        <a:pos x="274" y="232"/>
                      </a:cxn>
                      <a:cxn ang="0">
                        <a:pos x="240" y="138"/>
                      </a:cxn>
                      <a:cxn ang="0">
                        <a:pos x="200" y="46"/>
                      </a:cxn>
                      <a:cxn ang="0">
                        <a:pos x="178" y="0"/>
                      </a:cxn>
                    </a:cxnLst>
                    <a:rect l="0" t="0" r="r" b="b"/>
                    <a:pathLst>
                      <a:path w="362" h="1564">
                        <a:moveTo>
                          <a:pt x="178" y="0"/>
                        </a:moveTo>
                        <a:lnTo>
                          <a:pt x="142" y="22"/>
                        </a:lnTo>
                        <a:lnTo>
                          <a:pt x="142" y="22"/>
                        </a:lnTo>
                        <a:lnTo>
                          <a:pt x="134" y="16"/>
                        </a:lnTo>
                        <a:lnTo>
                          <a:pt x="126" y="12"/>
                        </a:lnTo>
                        <a:lnTo>
                          <a:pt x="114" y="8"/>
                        </a:lnTo>
                        <a:lnTo>
                          <a:pt x="100" y="6"/>
                        </a:lnTo>
                        <a:lnTo>
                          <a:pt x="84" y="6"/>
                        </a:lnTo>
                        <a:lnTo>
                          <a:pt x="66" y="10"/>
                        </a:lnTo>
                        <a:lnTo>
                          <a:pt x="44" y="18"/>
                        </a:lnTo>
                        <a:lnTo>
                          <a:pt x="44" y="18"/>
                        </a:lnTo>
                        <a:lnTo>
                          <a:pt x="32" y="28"/>
                        </a:lnTo>
                        <a:lnTo>
                          <a:pt x="20" y="42"/>
                        </a:lnTo>
                        <a:lnTo>
                          <a:pt x="8" y="58"/>
                        </a:lnTo>
                        <a:lnTo>
                          <a:pt x="0" y="74"/>
                        </a:lnTo>
                        <a:lnTo>
                          <a:pt x="0" y="74"/>
                        </a:lnTo>
                        <a:lnTo>
                          <a:pt x="20" y="114"/>
                        </a:lnTo>
                        <a:lnTo>
                          <a:pt x="38" y="154"/>
                        </a:lnTo>
                        <a:lnTo>
                          <a:pt x="56" y="196"/>
                        </a:lnTo>
                        <a:lnTo>
                          <a:pt x="72" y="238"/>
                        </a:lnTo>
                        <a:lnTo>
                          <a:pt x="88" y="280"/>
                        </a:lnTo>
                        <a:lnTo>
                          <a:pt x="102" y="324"/>
                        </a:lnTo>
                        <a:lnTo>
                          <a:pt x="114" y="368"/>
                        </a:lnTo>
                        <a:lnTo>
                          <a:pt x="126" y="412"/>
                        </a:lnTo>
                        <a:lnTo>
                          <a:pt x="136" y="456"/>
                        </a:lnTo>
                        <a:lnTo>
                          <a:pt x="146" y="502"/>
                        </a:lnTo>
                        <a:lnTo>
                          <a:pt x="152" y="548"/>
                        </a:lnTo>
                        <a:lnTo>
                          <a:pt x="160" y="594"/>
                        </a:lnTo>
                        <a:lnTo>
                          <a:pt x="164" y="640"/>
                        </a:lnTo>
                        <a:lnTo>
                          <a:pt x="168" y="688"/>
                        </a:lnTo>
                        <a:lnTo>
                          <a:pt x="170" y="734"/>
                        </a:lnTo>
                        <a:lnTo>
                          <a:pt x="170" y="782"/>
                        </a:lnTo>
                        <a:lnTo>
                          <a:pt x="170" y="782"/>
                        </a:lnTo>
                        <a:lnTo>
                          <a:pt x="170" y="830"/>
                        </a:lnTo>
                        <a:lnTo>
                          <a:pt x="168" y="876"/>
                        </a:lnTo>
                        <a:lnTo>
                          <a:pt x="164" y="924"/>
                        </a:lnTo>
                        <a:lnTo>
                          <a:pt x="160" y="970"/>
                        </a:lnTo>
                        <a:lnTo>
                          <a:pt x="152" y="1016"/>
                        </a:lnTo>
                        <a:lnTo>
                          <a:pt x="146" y="1062"/>
                        </a:lnTo>
                        <a:lnTo>
                          <a:pt x="136" y="1108"/>
                        </a:lnTo>
                        <a:lnTo>
                          <a:pt x="126" y="1152"/>
                        </a:lnTo>
                        <a:lnTo>
                          <a:pt x="114" y="1196"/>
                        </a:lnTo>
                        <a:lnTo>
                          <a:pt x="102" y="1240"/>
                        </a:lnTo>
                        <a:lnTo>
                          <a:pt x="88" y="1284"/>
                        </a:lnTo>
                        <a:lnTo>
                          <a:pt x="72" y="1326"/>
                        </a:lnTo>
                        <a:lnTo>
                          <a:pt x="56" y="1368"/>
                        </a:lnTo>
                        <a:lnTo>
                          <a:pt x="38" y="1410"/>
                        </a:lnTo>
                        <a:lnTo>
                          <a:pt x="20" y="1450"/>
                        </a:lnTo>
                        <a:lnTo>
                          <a:pt x="0" y="1490"/>
                        </a:lnTo>
                        <a:lnTo>
                          <a:pt x="0" y="1490"/>
                        </a:lnTo>
                        <a:lnTo>
                          <a:pt x="8" y="1506"/>
                        </a:lnTo>
                        <a:lnTo>
                          <a:pt x="20" y="1522"/>
                        </a:lnTo>
                        <a:lnTo>
                          <a:pt x="32" y="1536"/>
                        </a:lnTo>
                        <a:lnTo>
                          <a:pt x="44" y="1546"/>
                        </a:lnTo>
                        <a:lnTo>
                          <a:pt x="44" y="1546"/>
                        </a:lnTo>
                        <a:lnTo>
                          <a:pt x="66" y="1554"/>
                        </a:lnTo>
                        <a:lnTo>
                          <a:pt x="84" y="1558"/>
                        </a:lnTo>
                        <a:lnTo>
                          <a:pt x="100" y="1558"/>
                        </a:lnTo>
                        <a:lnTo>
                          <a:pt x="114" y="1556"/>
                        </a:lnTo>
                        <a:lnTo>
                          <a:pt x="126" y="1552"/>
                        </a:lnTo>
                        <a:lnTo>
                          <a:pt x="134" y="1548"/>
                        </a:lnTo>
                        <a:lnTo>
                          <a:pt x="142" y="1542"/>
                        </a:lnTo>
                        <a:lnTo>
                          <a:pt x="178" y="1564"/>
                        </a:lnTo>
                        <a:lnTo>
                          <a:pt x="178" y="1564"/>
                        </a:lnTo>
                        <a:lnTo>
                          <a:pt x="200" y="1518"/>
                        </a:lnTo>
                        <a:lnTo>
                          <a:pt x="220" y="1472"/>
                        </a:lnTo>
                        <a:lnTo>
                          <a:pt x="240" y="1426"/>
                        </a:lnTo>
                        <a:lnTo>
                          <a:pt x="258" y="1380"/>
                        </a:lnTo>
                        <a:lnTo>
                          <a:pt x="274" y="1332"/>
                        </a:lnTo>
                        <a:lnTo>
                          <a:pt x="290" y="1284"/>
                        </a:lnTo>
                        <a:lnTo>
                          <a:pt x="304" y="1236"/>
                        </a:lnTo>
                        <a:lnTo>
                          <a:pt x="316" y="1186"/>
                        </a:lnTo>
                        <a:lnTo>
                          <a:pt x="326" y="1138"/>
                        </a:lnTo>
                        <a:lnTo>
                          <a:pt x="336" y="1088"/>
                        </a:lnTo>
                        <a:lnTo>
                          <a:pt x="344" y="1038"/>
                        </a:lnTo>
                        <a:lnTo>
                          <a:pt x="350" y="986"/>
                        </a:lnTo>
                        <a:lnTo>
                          <a:pt x="356" y="936"/>
                        </a:lnTo>
                        <a:lnTo>
                          <a:pt x="360" y="886"/>
                        </a:lnTo>
                        <a:lnTo>
                          <a:pt x="362" y="834"/>
                        </a:lnTo>
                        <a:lnTo>
                          <a:pt x="362" y="782"/>
                        </a:lnTo>
                        <a:lnTo>
                          <a:pt x="362" y="782"/>
                        </a:lnTo>
                        <a:lnTo>
                          <a:pt x="362" y="730"/>
                        </a:lnTo>
                        <a:lnTo>
                          <a:pt x="360" y="678"/>
                        </a:lnTo>
                        <a:lnTo>
                          <a:pt x="356" y="628"/>
                        </a:lnTo>
                        <a:lnTo>
                          <a:pt x="350" y="578"/>
                        </a:lnTo>
                        <a:lnTo>
                          <a:pt x="344" y="526"/>
                        </a:lnTo>
                        <a:lnTo>
                          <a:pt x="336" y="476"/>
                        </a:lnTo>
                        <a:lnTo>
                          <a:pt x="326" y="426"/>
                        </a:lnTo>
                        <a:lnTo>
                          <a:pt x="316" y="378"/>
                        </a:lnTo>
                        <a:lnTo>
                          <a:pt x="304" y="328"/>
                        </a:lnTo>
                        <a:lnTo>
                          <a:pt x="290" y="280"/>
                        </a:lnTo>
                        <a:lnTo>
                          <a:pt x="274" y="232"/>
                        </a:lnTo>
                        <a:lnTo>
                          <a:pt x="258" y="184"/>
                        </a:lnTo>
                        <a:lnTo>
                          <a:pt x="240" y="138"/>
                        </a:lnTo>
                        <a:lnTo>
                          <a:pt x="220" y="92"/>
                        </a:lnTo>
                        <a:lnTo>
                          <a:pt x="200" y="46"/>
                        </a:lnTo>
                        <a:lnTo>
                          <a:pt x="178" y="0"/>
                        </a:lnTo>
                        <a:lnTo>
                          <a:pt x="178" y="0"/>
                        </a:lnTo>
                        <a:close/>
                      </a:path>
                    </a:pathLst>
                  </a:custGeom>
                  <a:solidFill>
                    <a:srgbClr val="00AEE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25" name="Freeform 52"/>
                  <p:cNvSpPr>
                    <a:spLocks/>
                  </p:cNvSpPr>
                  <p:nvPr/>
                </p:nvSpPr>
                <p:spPr bwMode="auto">
                  <a:xfrm>
                    <a:off x="1184275" y="6600825"/>
                    <a:ext cx="2228850" cy="1428750"/>
                  </a:xfrm>
                  <a:custGeom>
                    <a:avLst/>
                    <a:gdLst/>
                    <a:ahLst/>
                    <a:cxnLst>
                      <a:cxn ang="0">
                        <a:pos x="1322" y="12"/>
                      </a:cxn>
                      <a:cxn ang="0">
                        <a:pos x="1290" y="2"/>
                      </a:cxn>
                      <a:cxn ang="0">
                        <a:pos x="1252" y="0"/>
                      </a:cxn>
                      <a:cxn ang="0">
                        <a:pos x="1226" y="38"/>
                      </a:cxn>
                      <a:cxn ang="0">
                        <a:pos x="1172" y="112"/>
                      </a:cxn>
                      <a:cxn ang="0">
                        <a:pos x="1114" y="182"/>
                      </a:cxn>
                      <a:cxn ang="0">
                        <a:pos x="1054" y="248"/>
                      </a:cxn>
                      <a:cxn ang="0">
                        <a:pos x="988" y="310"/>
                      </a:cxn>
                      <a:cxn ang="0">
                        <a:pos x="918" y="370"/>
                      </a:cxn>
                      <a:cxn ang="0">
                        <a:pos x="846" y="424"/>
                      </a:cxn>
                      <a:cxn ang="0">
                        <a:pos x="772" y="474"/>
                      </a:cxn>
                      <a:cxn ang="0">
                        <a:pos x="692" y="520"/>
                      </a:cxn>
                      <a:cxn ang="0">
                        <a:pos x="612" y="562"/>
                      </a:cxn>
                      <a:cxn ang="0">
                        <a:pos x="528" y="600"/>
                      </a:cxn>
                      <a:cxn ang="0">
                        <a:pos x="440" y="630"/>
                      </a:cxn>
                      <a:cxn ang="0">
                        <a:pos x="352" y="658"/>
                      </a:cxn>
                      <a:cxn ang="0">
                        <a:pos x="260" y="680"/>
                      </a:cxn>
                      <a:cxn ang="0">
                        <a:pos x="168" y="696"/>
                      </a:cxn>
                      <a:cxn ang="0">
                        <a:pos x="74" y="706"/>
                      </a:cxn>
                      <a:cxn ang="0">
                        <a:pos x="26" y="708"/>
                      </a:cxn>
                      <a:cxn ang="0">
                        <a:pos x="8" y="742"/>
                      </a:cxn>
                      <a:cxn ang="0">
                        <a:pos x="0" y="776"/>
                      </a:cxn>
                      <a:cxn ang="0">
                        <a:pos x="2" y="798"/>
                      </a:cxn>
                      <a:cxn ang="0">
                        <a:pos x="16" y="830"/>
                      </a:cxn>
                      <a:cxn ang="0">
                        <a:pos x="34" y="850"/>
                      </a:cxn>
                      <a:cxn ang="0">
                        <a:pos x="50" y="858"/>
                      </a:cxn>
                      <a:cxn ang="0">
                        <a:pos x="50" y="900"/>
                      </a:cxn>
                      <a:cxn ang="0">
                        <a:pos x="210" y="884"/>
                      </a:cxn>
                      <a:cxn ang="0">
                        <a:pos x="364" y="854"/>
                      </a:cxn>
                      <a:cxn ang="0">
                        <a:pos x="516" y="810"/>
                      </a:cxn>
                      <a:cxn ang="0">
                        <a:pos x="662" y="752"/>
                      </a:cxn>
                      <a:cxn ang="0">
                        <a:pos x="802" y="680"/>
                      </a:cxn>
                      <a:cxn ang="0">
                        <a:pos x="936" y="598"/>
                      </a:cxn>
                      <a:cxn ang="0">
                        <a:pos x="1062" y="502"/>
                      </a:cxn>
                      <a:cxn ang="0">
                        <a:pos x="1180" y="392"/>
                      </a:cxn>
                      <a:cxn ang="0">
                        <a:pos x="1242" y="328"/>
                      </a:cxn>
                      <a:cxn ang="0">
                        <a:pos x="1354" y="190"/>
                      </a:cxn>
                      <a:cxn ang="0">
                        <a:pos x="1368" y="98"/>
                      </a:cxn>
                      <a:cxn ang="0">
                        <a:pos x="1370" y="88"/>
                      </a:cxn>
                      <a:cxn ang="0">
                        <a:pos x="1366" y="68"/>
                      </a:cxn>
                      <a:cxn ang="0">
                        <a:pos x="1354" y="40"/>
                      </a:cxn>
                      <a:cxn ang="0">
                        <a:pos x="1322" y="12"/>
                      </a:cxn>
                    </a:cxnLst>
                    <a:rect l="0" t="0" r="r" b="b"/>
                    <a:pathLst>
                      <a:path w="1404" h="900">
                        <a:moveTo>
                          <a:pt x="1322" y="12"/>
                        </a:moveTo>
                        <a:lnTo>
                          <a:pt x="1322" y="12"/>
                        </a:lnTo>
                        <a:lnTo>
                          <a:pt x="1306" y="6"/>
                        </a:lnTo>
                        <a:lnTo>
                          <a:pt x="1290" y="2"/>
                        </a:lnTo>
                        <a:lnTo>
                          <a:pt x="1270" y="0"/>
                        </a:lnTo>
                        <a:lnTo>
                          <a:pt x="1252" y="0"/>
                        </a:lnTo>
                        <a:lnTo>
                          <a:pt x="1252" y="0"/>
                        </a:lnTo>
                        <a:lnTo>
                          <a:pt x="1226" y="38"/>
                        </a:lnTo>
                        <a:lnTo>
                          <a:pt x="1200" y="76"/>
                        </a:lnTo>
                        <a:lnTo>
                          <a:pt x="1172" y="112"/>
                        </a:lnTo>
                        <a:lnTo>
                          <a:pt x="1144" y="146"/>
                        </a:lnTo>
                        <a:lnTo>
                          <a:pt x="1114" y="182"/>
                        </a:lnTo>
                        <a:lnTo>
                          <a:pt x="1084" y="216"/>
                        </a:lnTo>
                        <a:lnTo>
                          <a:pt x="1054" y="248"/>
                        </a:lnTo>
                        <a:lnTo>
                          <a:pt x="1020" y="280"/>
                        </a:lnTo>
                        <a:lnTo>
                          <a:pt x="988" y="310"/>
                        </a:lnTo>
                        <a:lnTo>
                          <a:pt x="954" y="340"/>
                        </a:lnTo>
                        <a:lnTo>
                          <a:pt x="918" y="370"/>
                        </a:lnTo>
                        <a:lnTo>
                          <a:pt x="884" y="398"/>
                        </a:lnTo>
                        <a:lnTo>
                          <a:pt x="846" y="424"/>
                        </a:lnTo>
                        <a:lnTo>
                          <a:pt x="810" y="450"/>
                        </a:lnTo>
                        <a:lnTo>
                          <a:pt x="772" y="474"/>
                        </a:lnTo>
                        <a:lnTo>
                          <a:pt x="732" y="498"/>
                        </a:lnTo>
                        <a:lnTo>
                          <a:pt x="692" y="520"/>
                        </a:lnTo>
                        <a:lnTo>
                          <a:pt x="652" y="542"/>
                        </a:lnTo>
                        <a:lnTo>
                          <a:pt x="612" y="562"/>
                        </a:lnTo>
                        <a:lnTo>
                          <a:pt x="570" y="582"/>
                        </a:lnTo>
                        <a:lnTo>
                          <a:pt x="528" y="600"/>
                        </a:lnTo>
                        <a:lnTo>
                          <a:pt x="484" y="616"/>
                        </a:lnTo>
                        <a:lnTo>
                          <a:pt x="440" y="630"/>
                        </a:lnTo>
                        <a:lnTo>
                          <a:pt x="396" y="644"/>
                        </a:lnTo>
                        <a:lnTo>
                          <a:pt x="352" y="658"/>
                        </a:lnTo>
                        <a:lnTo>
                          <a:pt x="306" y="670"/>
                        </a:lnTo>
                        <a:lnTo>
                          <a:pt x="260" y="680"/>
                        </a:lnTo>
                        <a:lnTo>
                          <a:pt x="214" y="688"/>
                        </a:lnTo>
                        <a:lnTo>
                          <a:pt x="168" y="696"/>
                        </a:lnTo>
                        <a:lnTo>
                          <a:pt x="120" y="702"/>
                        </a:lnTo>
                        <a:lnTo>
                          <a:pt x="74" y="706"/>
                        </a:lnTo>
                        <a:lnTo>
                          <a:pt x="26" y="708"/>
                        </a:lnTo>
                        <a:lnTo>
                          <a:pt x="26" y="708"/>
                        </a:lnTo>
                        <a:lnTo>
                          <a:pt x="16" y="726"/>
                        </a:lnTo>
                        <a:lnTo>
                          <a:pt x="8" y="742"/>
                        </a:lnTo>
                        <a:lnTo>
                          <a:pt x="2" y="760"/>
                        </a:lnTo>
                        <a:lnTo>
                          <a:pt x="0" y="776"/>
                        </a:lnTo>
                        <a:lnTo>
                          <a:pt x="0" y="776"/>
                        </a:lnTo>
                        <a:lnTo>
                          <a:pt x="2" y="798"/>
                        </a:lnTo>
                        <a:lnTo>
                          <a:pt x="8" y="816"/>
                        </a:lnTo>
                        <a:lnTo>
                          <a:pt x="16" y="830"/>
                        </a:lnTo>
                        <a:lnTo>
                          <a:pt x="26" y="842"/>
                        </a:lnTo>
                        <a:lnTo>
                          <a:pt x="34" y="850"/>
                        </a:lnTo>
                        <a:lnTo>
                          <a:pt x="42" y="854"/>
                        </a:lnTo>
                        <a:lnTo>
                          <a:pt x="50" y="858"/>
                        </a:lnTo>
                        <a:lnTo>
                          <a:pt x="50" y="900"/>
                        </a:lnTo>
                        <a:lnTo>
                          <a:pt x="50" y="900"/>
                        </a:lnTo>
                        <a:lnTo>
                          <a:pt x="130" y="894"/>
                        </a:lnTo>
                        <a:lnTo>
                          <a:pt x="210" y="884"/>
                        </a:lnTo>
                        <a:lnTo>
                          <a:pt x="288" y="870"/>
                        </a:lnTo>
                        <a:lnTo>
                          <a:pt x="364" y="854"/>
                        </a:lnTo>
                        <a:lnTo>
                          <a:pt x="440" y="832"/>
                        </a:lnTo>
                        <a:lnTo>
                          <a:pt x="516" y="810"/>
                        </a:lnTo>
                        <a:lnTo>
                          <a:pt x="590" y="782"/>
                        </a:lnTo>
                        <a:lnTo>
                          <a:pt x="662" y="752"/>
                        </a:lnTo>
                        <a:lnTo>
                          <a:pt x="732" y="718"/>
                        </a:lnTo>
                        <a:lnTo>
                          <a:pt x="802" y="680"/>
                        </a:lnTo>
                        <a:lnTo>
                          <a:pt x="870" y="640"/>
                        </a:lnTo>
                        <a:lnTo>
                          <a:pt x="936" y="598"/>
                        </a:lnTo>
                        <a:lnTo>
                          <a:pt x="1000" y="550"/>
                        </a:lnTo>
                        <a:lnTo>
                          <a:pt x="1062" y="502"/>
                        </a:lnTo>
                        <a:lnTo>
                          <a:pt x="1122" y="448"/>
                        </a:lnTo>
                        <a:lnTo>
                          <a:pt x="1180" y="392"/>
                        </a:lnTo>
                        <a:lnTo>
                          <a:pt x="1180" y="392"/>
                        </a:lnTo>
                        <a:lnTo>
                          <a:pt x="1242" y="328"/>
                        </a:lnTo>
                        <a:lnTo>
                          <a:pt x="1300" y="260"/>
                        </a:lnTo>
                        <a:lnTo>
                          <a:pt x="1354" y="190"/>
                        </a:lnTo>
                        <a:lnTo>
                          <a:pt x="1404" y="118"/>
                        </a:lnTo>
                        <a:lnTo>
                          <a:pt x="1368" y="98"/>
                        </a:lnTo>
                        <a:lnTo>
                          <a:pt x="1368" y="98"/>
                        </a:lnTo>
                        <a:lnTo>
                          <a:pt x="1370" y="88"/>
                        </a:lnTo>
                        <a:lnTo>
                          <a:pt x="1368" y="80"/>
                        </a:lnTo>
                        <a:lnTo>
                          <a:pt x="1366" y="68"/>
                        </a:lnTo>
                        <a:lnTo>
                          <a:pt x="1362" y="54"/>
                        </a:lnTo>
                        <a:lnTo>
                          <a:pt x="1354" y="40"/>
                        </a:lnTo>
                        <a:lnTo>
                          <a:pt x="1340" y="26"/>
                        </a:lnTo>
                        <a:lnTo>
                          <a:pt x="1322" y="12"/>
                        </a:lnTo>
                        <a:lnTo>
                          <a:pt x="1322" y="12"/>
                        </a:lnTo>
                        <a:close/>
                      </a:path>
                    </a:pathLst>
                  </a:custGeom>
                  <a:solidFill>
                    <a:srgbClr val="00AEE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26" name="Freeform 53"/>
                  <p:cNvSpPr>
                    <a:spLocks/>
                  </p:cNvSpPr>
                  <p:nvPr/>
                </p:nvSpPr>
                <p:spPr bwMode="auto">
                  <a:xfrm>
                    <a:off x="-1203325" y="6600825"/>
                    <a:ext cx="2228850" cy="1428750"/>
                  </a:xfrm>
                  <a:custGeom>
                    <a:avLst/>
                    <a:gdLst/>
                    <a:ahLst/>
                    <a:cxnLst>
                      <a:cxn ang="0">
                        <a:pos x="152" y="0"/>
                      </a:cxn>
                      <a:cxn ang="0">
                        <a:pos x="114" y="2"/>
                      </a:cxn>
                      <a:cxn ang="0">
                        <a:pos x="82" y="12"/>
                      </a:cxn>
                      <a:cxn ang="0">
                        <a:pos x="64" y="26"/>
                      </a:cxn>
                      <a:cxn ang="0">
                        <a:pos x="42" y="54"/>
                      </a:cxn>
                      <a:cxn ang="0">
                        <a:pos x="36" y="80"/>
                      </a:cxn>
                      <a:cxn ang="0">
                        <a:pos x="36" y="98"/>
                      </a:cxn>
                      <a:cxn ang="0">
                        <a:pos x="0" y="118"/>
                      </a:cxn>
                      <a:cxn ang="0">
                        <a:pos x="104" y="260"/>
                      </a:cxn>
                      <a:cxn ang="0">
                        <a:pos x="224" y="392"/>
                      </a:cxn>
                      <a:cxn ang="0">
                        <a:pos x="282" y="448"/>
                      </a:cxn>
                      <a:cxn ang="0">
                        <a:pos x="404" y="550"/>
                      </a:cxn>
                      <a:cxn ang="0">
                        <a:pos x="534" y="640"/>
                      </a:cxn>
                      <a:cxn ang="0">
                        <a:pos x="672" y="718"/>
                      </a:cxn>
                      <a:cxn ang="0">
                        <a:pos x="814" y="782"/>
                      </a:cxn>
                      <a:cxn ang="0">
                        <a:pos x="964" y="832"/>
                      </a:cxn>
                      <a:cxn ang="0">
                        <a:pos x="1116" y="870"/>
                      </a:cxn>
                      <a:cxn ang="0">
                        <a:pos x="1274" y="894"/>
                      </a:cxn>
                      <a:cxn ang="0">
                        <a:pos x="1354" y="858"/>
                      </a:cxn>
                      <a:cxn ang="0">
                        <a:pos x="1362" y="854"/>
                      </a:cxn>
                      <a:cxn ang="0">
                        <a:pos x="1378" y="842"/>
                      </a:cxn>
                      <a:cxn ang="0">
                        <a:pos x="1396" y="816"/>
                      </a:cxn>
                      <a:cxn ang="0">
                        <a:pos x="1404" y="776"/>
                      </a:cxn>
                      <a:cxn ang="0">
                        <a:pos x="1402" y="760"/>
                      </a:cxn>
                      <a:cxn ang="0">
                        <a:pos x="1388" y="726"/>
                      </a:cxn>
                      <a:cxn ang="0">
                        <a:pos x="1378" y="708"/>
                      </a:cxn>
                      <a:cxn ang="0">
                        <a:pos x="1284" y="702"/>
                      </a:cxn>
                      <a:cxn ang="0">
                        <a:pos x="1190" y="688"/>
                      </a:cxn>
                      <a:cxn ang="0">
                        <a:pos x="1098" y="670"/>
                      </a:cxn>
                      <a:cxn ang="0">
                        <a:pos x="1008" y="644"/>
                      </a:cxn>
                      <a:cxn ang="0">
                        <a:pos x="920" y="616"/>
                      </a:cxn>
                      <a:cxn ang="0">
                        <a:pos x="834" y="582"/>
                      </a:cxn>
                      <a:cxn ang="0">
                        <a:pos x="752" y="542"/>
                      </a:cxn>
                      <a:cxn ang="0">
                        <a:pos x="672" y="498"/>
                      </a:cxn>
                      <a:cxn ang="0">
                        <a:pos x="594" y="450"/>
                      </a:cxn>
                      <a:cxn ang="0">
                        <a:pos x="520" y="398"/>
                      </a:cxn>
                      <a:cxn ang="0">
                        <a:pos x="450" y="340"/>
                      </a:cxn>
                      <a:cxn ang="0">
                        <a:pos x="384" y="280"/>
                      </a:cxn>
                      <a:cxn ang="0">
                        <a:pos x="320" y="216"/>
                      </a:cxn>
                      <a:cxn ang="0">
                        <a:pos x="260" y="146"/>
                      </a:cxn>
                      <a:cxn ang="0">
                        <a:pos x="204" y="76"/>
                      </a:cxn>
                      <a:cxn ang="0">
                        <a:pos x="152" y="0"/>
                      </a:cxn>
                    </a:cxnLst>
                    <a:rect l="0" t="0" r="r" b="b"/>
                    <a:pathLst>
                      <a:path w="1404" h="900">
                        <a:moveTo>
                          <a:pt x="152" y="0"/>
                        </a:moveTo>
                        <a:lnTo>
                          <a:pt x="152" y="0"/>
                        </a:lnTo>
                        <a:lnTo>
                          <a:pt x="134" y="0"/>
                        </a:lnTo>
                        <a:lnTo>
                          <a:pt x="114" y="2"/>
                        </a:lnTo>
                        <a:lnTo>
                          <a:pt x="98" y="6"/>
                        </a:lnTo>
                        <a:lnTo>
                          <a:pt x="82" y="12"/>
                        </a:lnTo>
                        <a:lnTo>
                          <a:pt x="82" y="12"/>
                        </a:lnTo>
                        <a:lnTo>
                          <a:pt x="64" y="26"/>
                        </a:lnTo>
                        <a:lnTo>
                          <a:pt x="50" y="40"/>
                        </a:lnTo>
                        <a:lnTo>
                          <a:pt x="42" y="54"/>
                        </a:lnTo>
                        <a:lnTo>
                          <a:pt x="38" y="68"/>
                        </a:lnTo>
                        <a:lnTo>
                          <a:pt x="36" y="80"/>
                        </a:lnTo>
                        <a:lnTo>
                          <a:pt x="34" y="88"/>
                        </a:lnTo>
                        <a:lnTo>
                          <a:pt x="36" y="98"/>
                        </a:lnTo>
                        <a:lnTo>
                          <a:pt x="0" y="118"/>
                        </a:lnTo>
                        <a:lnTo>
                          <a:pt x="0" y="118"/>
                        </a:lnTo>
                        <a:lnTo>
                          <a:pt x="50" y="190"/>
                        </a:lnTo>
                        <a:lnTo>
                          <a:pt x="104" y="260"/>
                        </a:lnTo>
                        <a:lnTo>
                          <a:pt x="162" y="328"/>
                        </a:lnTo>
                        <a:lnTo>
                          <a:pt x="224" y="392"/>
                        </a:lnTo>
                        <a:lnTo>
                          <a:pt x="224" y="392"/>
                        </a:lnTo>
                        <a:lnTo>
                          <a:pt x="282" y="448"/>
                        </a:lnTo>
                        <a:lnTo>
                          <a:pt x="342" y="502"/>
                        </a:lnTo>
                        <a:lnTo>
                          <a:pt x="404" y="550"/>
                        </a:lnTo>
                        <a:lnTo>
                          <a:pt x="468" y="598"/>
                        </a:lnTo>
                        <a:lnTo>
                          <a:pt x="534" y="640"/>
                        </a:lnTo>
                        <a:lnTo>
                          <a:pt x="602" y="680"/>
                        </a:lnTo>
                        <a:lnTo>
                          <a:pt x="672" y="718"/>
                        </a:lnTo>
                        <a:lnTo>
                          <a:pt x="742" y="752"/>
                        </a:lnTo>
                        <a:lnTo>
                          <a:pt x="814" y="782"/>
                        </a:lnTo>
                        <a:lnTo>
                          <a:pt x="888" y="810"/>
                        </a:lnTo>
                        <a:lnTo>
                          <a:pt x="964" y="832"/>
                        </a:lnTo>
                        <a:lnTo>
                          <a:pt x="1040" y="854"/>
                        </a:lnTo>
                        <a:lnTo>
                          <a:pt x="1116" y="870"/>
                        </a:lnTo>
                        <a:lnTo>
                          <a:pt x="1194" y="884"/>
                        </a:lnTo>
                        <a:lnTo>
                          <a:pt x="1274" y="894"/>
                        </a:lnTo>
                        <a:lnTo>
                          <a:pt x="1354" y="900"/>
                        </a:lnTo>
                        <a:lnTo>
                          <a:pt x="1354" y="858"/>
                        </a:lnTo>
                        <a:lnTo>
                          <a:pt x="1354" y="858"/>
                        </a:lnTo>
                        <a:lnTo>
                          <a:pt x="1362" y="854"/>
                        </a:lnTo>
                        <a:lnTo>
                          <a:pt x="1370" y="850"/>
                        </a:lnTo>
                        <a:lnTo>
                          <a:pt x="1378" y="842"/>
                        </a:lnTo>
                        <a:lnTo>
                          <a:pt x="1388" y="830"/>
                        </a:lnTo>
                        <a:lnTo>
                          <a:pt x="1396" y="816"/>
                        </a:lnTo>
                        <a:lnTo>
                          <a:pt x="1402" y="798"/>
                        </a:lnTo>
                        <a:lnTo>
                          <a:pt x="1404" y="776"/>
                        </a:lnTo>
                        <a:lnTo>
                          <a:pt x="1404" y="776"/>
                        </a:lnTo>
                        <a:lnTo>
                          <a:pt x="1402" y="760"/>
                        </a:lnTo>
                        <a:lnTo>
                          <a:pt x="1396" y="742"/>
                        </a:lnTo>
                        <a:lnTo>
                          <a:pt x="1388" y="726"/>
                        </a:lnTo>
                        <a:lnTo>
                          <a:pt x="1378" y="708"/>
                        </a:lnTo>
                        <a:lnTo>
                          <a:pt x="1378" y="708"/>
                        </a:lnTo>
                        <a:lnTo>
                          <a:pt x="1330" y="706"/>
                        </a:lnTo>
                        <a:lnTo>
                          <a:pt x="1284" y="702"/>
                        </a:lnTo>
                        <a:lnTo>
                          <a:pt x="1236" y="696"/>
                        </a:lnTo>
                        <a:lnTo>
                          <a:pt x="1190" y="688"/>
                        </a:lnTo>
                        <a:lnTo>
                          <a:pt x="1144" y="680"/>
                        </a:lnTo>
                        <a:lnTo>
                          <a:pt x="1098" y="670"/>
                        </a:lnTo>
                        <a:lnTo>
                          <a:pt x="1052" y="658"/>
                        </a:lnTo>
                        <a:lnTo>
                          <a:pt x="1008" y="644"/>
                        </a:lnTo>
                        <a:lnTo>
                          <a:pt x="964" y="630"/>
                        </a:lnTo>
                        <a:lnTo>
                          <a:pt x="920" y="616"/>
                        </a:lnTo>
                        <a:lnTo>
                          <a:pt x="876" y="600"/>
                        </a:lnTo>
                        <a:lnTo>
                          <a:pt x="834" y="582"/>
                        </a:lnTo>
                        <a:lnTo>
                          <a:pt x="792" y="562"/>
                        </a:lnTo>
                        <a:lnTo>
                          <a:pt x="752" y="542"/>
                        </a:lnTo>
                        <a:lnTo>
                          <a:pt x="712" y="520"/>
                        </a:lnTo>
                        <a:lnTo>
                          <a:pt x="672" y="498"/>
                        </a:lnTo>
                        <a:lnTo>
                          <a:pt x="632" y="474"/>
                        </a:lnTo>
                        <a:lnTo>
                          <a:pt x="594" y="450"/>
                        </a:lnTo>
                        <a:lnTo>
                          <a:pt x="558" y="424"/>
                        </a:lnTo>
                        <a:lnTo>
                          <a:pt x="520" y="398"/>
                        </a:lnTo>
                        <a:lnTo>
                          <a:pt x="486" y="370"/>
                        </a:lnTo>
                        <a:lnTo>
                          <a:pt x="450" y="340"/>
                        </a:lnTo>
                        <a:lnTo>
                          <a:pt x="416" y="310"/>
                        </a:lnTo>
                        <a:lnTo>
                          <a:pt x="384" y="280"/>
                        </a:lnTo>
                        <a:lnTo>
                          <a:pt x="350" y="248"/>
                        </a:lnTo>
                        <a:lnTo>
                          <a:pt x="320" y="216"/>
                        </a:lnTo>
                        <a:lnTo>
                          <a:pt x="290" y="182"/>
                        </a:lnTo>
                        <a:lnTo>
                          <a:pt x="260" y="146"/>
                        </a:lnTo>
                        <a:lnTo>
                          <a:pt x="232" y="112"/>
                        </a:lnTo>
                        <a:lnTo>
                          <a:pt x="204" y="76"/>
                        </a:lnTo>
                        <a:lnTo>
                          <a:pt x="178" y="38"/>
                        </a:lnTo>
                        <a:lnTo>
                          <a:pt x="152" y="0"/>
                        </a:lnTo>
                        <a:lnTo>
                          <a:pt x="152" y="0"/>
                        </a:lnTo>
                        <a:close/>
                      </a:path>
                    </a:pathLst>
                  </a:custGeom>
                  <a:solidFill>
                    <a:srgbClr val="00AEE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27" name="Freeform 54"/>
                  <p:cNvSpPr>
                    <a:spLocks/>
                  </p:cNvSpPr>
                  <p:nvPr/>
                </p:nvSpPr>
                <p:spPr bwMode="auto">
                  <a:xfrm>
                    <a:off x="-1657350" y="4029075"/>
                    <a:ext cx="574675" cy="2482850"/>
                  </a:xfrm>
                  <a:custGeom>
                    <a:avLst/>
                    <a:gdLst/>
                    <a:ahLst/>
                    <a:cxnLst>
                      <a:cxn ang="0">
                        <a:pos x="362" y="1490"/>
                      </a:cxn>
                      <a:cxn ang="0">
                        <a:pos x="324" y="1410"/>
                      </a:cxn>
                      <a:cxn ang="0">
                        <a:pos x="290" y="1326"/>
                      </a:cxn>
                      <a:cxn ang="0">
                        <a:pos x="260" y="1240"/>
                      </a:cxn>
                      <a:cxn ang="0">
                        <a:pos x="236" y="1152"/>
                      </a:cxn>
                      <a:cxn ang="0">
                        <a:pos x="216" y="1062"/>
                      </a:cxn>
                      <a:cxn ang="0">
                        <a:pos x="202" y="970"/>
                      </a:cxn>
                      <a:cxn ang="0">
                        <a:pos x="194" y="876"/>
                      </a:cxn>
                      <a:cxn ang="0">
                        <a:pos x="192" y="782"/>
                      </a:cxn>
                      <a:cxn ang="0">
                        <a:pos x="192" y="734"/>
                      </a:cxn>
                      <a:cxn ang="0">
                        <a:pos x="198" y="640"/>
                      </a:cxn>
                      <a:cxn ang="0">
                        <a:pos x="210" y="548"/>
                      </a:cxn>
                      <a:cxn ang="0">
                        <a:pos x="226" y="456"/>
                      </a:cxn>
                      <a:cxn ang="0">
                        <a:pos x="248" y="368"/>
                      </a:cxn>
                      <a:cxn ang="0">
                        <a:pos x="274" y="280"/>
                      </a:cxn>
                      <a:cxn ang="0">
                        <a:pos x="306" y="196"/>
                      </a:cxn>
                      <a:cxn ang="0">
                        <a:pos x="342" y="114"/>
                      </a:cxn>
                      <a:cxn ang="0">
                        <a:pos x="362" y="74"/>
                      </a:cxn>
                      <a:cxn ang="0">
                        <a:pos x="342" y="42"/>
                      </a:cxn>
                      <a:cxn ang="0">
                        <a:pos x="318" y="18"/>
                      </a:cxn>
                      <a:cxn ang="0">
                        <a:pos x="296" y="10"/>
                      </a:cxn>
                      <a:cxn ang="0">
                        <a:pos x="262" y="6"/>
                      </a:cxn>
                      <a:cxn ang="0">
                        <a:pos x="236" y="12"/>
                      </a:cxn>
                      <a:cxn ang="0">
                        <a:pos x="220" y="22"/>
                      </a:cxn>
                      <a:cxn ang="0">
                        <a:pos x="184" y="0"/>
                      </a:cxn>
                      <a:cxn ang="0">
                        <a:pos x="142" y="92"/>
                      </a:cxn>
                      <a:cxn ang="0">
                        <a:pos x="104" y="184"/>
                      </a:cxn>
                      <a:cxn ang="0">
                        <a:pos x="72" y="280"/>
                      </a:cxn>
                      <a:cxn ang="0">
                        <a:pos x="46" y="378"/>
                      </a:cxn>
                      <a:cxn ang="0">
                        <a:pos x="26" y="476"/>
                      </a:cxn>
                      <a:cxn ang="0">
                        <a:pos x="12" y="578"/>
                      </a:cxn>
                      <a:cxn ang="0">
                        <a:pos x="2" y="678"/>
                      </a:cxn>
                      <a:cxn ang="0">
                        <a:pos x="0" y="782"/>
                      </a:cxn>
                      <a:cxn ang="0">
                        <a:pos x="0" y="834"/>
                      </a:cxn>
                      <a:cxn ang="0">
                        <a:pos x="6" y="936"/>
                      </a:cxn>
                      <a:cxn ang="0">
                        <a:pos x="18" y="1038"/>
                      </a:cxn>
                      <a:cxn ang="0">
                        <a:pos x="36" y="1138"/>
                      </a:cxn>
                      <a:cxn ang="0">
                        <a:pos x="58" y="1236"/>
                      </a:cxn>
                      <a:cxn ang="0">
                        <a:pos x="88" y="1332"/>
                      </a:cxn>
                      <a:cxn ang="0">
                        <a:pos x="122" y="1426"/>
                      </a:cxn>
                      <a:cxn ang="0">
                        <a:pos x="162" y="1518"/>
                      </a:cxn>
                      <a:cxn ang="0">
                        <a:pos x="220" y="1542"/>
                      </a:cxn>
                      <a:cxn ang="0">
                        <a:pos x="228" y="1548"/>
                      </a:cxn>
                      <a:cxn ang="0">
                        <a:pos x="248" y="1556"/>
                      </a:cxn>
                      <a:cxn ang="0">
                        <a:pos x="278" y="1558"/>
                      </a:cxn>
                      <a:cxn ang="0">
                        <a:pos x="318" y="1546"/>
                      </a:cxn>
                      <a:cxn ang="0">
                        <a:pos x="330" y="1536"/>
                      </a:cxn>
                      <a:cxn ang="0">
                        <a:pos x="354" y="1506"/>
                      </a:cxn>
                      <a:cxn ang="0">
                        <a:pos x="362" y="1490"/>
                      </a:cxn>
                    </a:cxnLst>
                    <a:rect l="0" t="0" r="r" b="b"/>
                    <a:pathLst>
                      <a:path w="362" h="1564">
                        <a:moveTo>
                          <a:pt x="362" y="1490"/>
                        </a:moveTo>
                        <a:lnTo>
                          <a:pt x="362" y="1490"/>
                        </a:lnTo>
                        <a:lnTo>
                          <a:pt x="342" y="1450"/>
                        </a:lnTo>
                        <a:lnTo>
                          <a:pt x="324" y="1410"/>
                        </a:lnTo>
                        <a:lnTo>
                          <a:pt x="306" y="1368"/>
                        </a:lnTo>
                        <a:lnTo>
                          <a:pt x="290" y="1326"/>
                        </a:lnTo>
                        <a:lnTo>
                          <a:pt x="274" y="1284"/>
                        </a:lnTo>
                        <a:lnTo>
                          <a:pt x="260" y="1240"/>
                        </a:lnTo>
                        <a:lnTo>
                          <a:pt x="248" y="1196"/>
                        </a:lnTo>
                        <a:lnTo>
                          <a:pt x="236" y="1152"/>
                        </a:lnTo>
                        <a:lnTo>
                          <a:pt x="226" y="1108"/>
                        </a:lnTo>
                        <a:lnTo>
                          <a:pt x="216" y="1062"/>
                        </a:lnTo>
                        <a:lnTo>
                          <a:pt x="210" y="1016"/>
                        </a:lnTo>
                        <a:lnTo>
                          <a:pt x="202" y="970"/>
                        </a:lnTo>
                        <a:lnTo>
                          <a:pt x="198" y="924"/>
                        </a:lnTo>
                        <a:lnTo>
                          <a:pt x="194" y="876"/>
                        </a:lnTo>
                        <a:lnTo>
                          <a:pt x="192" y="830"/>
                        </a:lnTo>
                        <a:lnTo>
                          <a:pt x="192" y="782"/>
                        </a:lnTo>
                        <a:lnTo>
                          <a:pt x="192" y="782"/>
                        </a:lnTo>
                        <a:lnTo>
                          <a:pt x="192" y="734"/>
                        </a:lnTo>
                        <a:lnTo>
                          <a:pt x="194" y="688"/>
                        </a:lnTo>
                        <a:lnTo>
                          <a:pt x="198" y="640"/>
                        </a:lnTo>
                        <a:lnTo>
                          <a:pt x="202" y="594"/>
                        </a:lnTo>
                        <a:lnTo>
                          <a:pt x="210" y="548"/>
                        </a:lnTo>
                        <a:lnTo>
                          <a:pt x="216" y="502"/>
                        </a:lnTo>
                        <a:lnTo>
                          <a:pt x="226" y="456"/>
                        </a:lnTo>
                        <a:lnTo>
                          <a:pt x="236" y="412"/>
                        </a:lnTo>
                        <a:lnTo>
                          <a:pt x="248" y="368"/>
                        </a:lnTo>
                        <a:lnTo>
                          <a:pt x="260" y="324"/>
                        </a:lnTo>
                        <a:lnTo>
                          <a:pt x="274" y="280"/>
                        </a:lnTo>
                        <a:lnTo>
                          <a:pt x="290" y="238"/>
                        </a:lnTo>
                        <a:lnTo>
                          <a:pt x="306" y="196"/>
                        </a:lnTo>
                        <a:lnTo>
                          <a:pt x="324" y="154"/>
                        </a:lnTo>
                        <a:lnTo>
                          <a:pt x="342" y="114"/>
                        </a:lnTo>
                        <a:lnTo>
                          <a:pt x="362" y="74"/>
                        </a:lnTo>
                        <a:lnTo>
                          <a:pt x="362" y="74"/>
                        </a:lnTo>
                        <a:lnTo>
                          <a:pt x="354" y="58"/>
                        </a:lnTo>
                        <a:lnTo>
                          <a:pt x="342" y="42"/>
                        </a:lnTo>
                        <a:lnTo>
                          <a:pt x="330" y="28"/>
                        </a:lnTo>
                        <a:lnTo>
                          <a:pt x="318" y="18"/>
                        </a:lnTo>
                        <a:lnTo>
                          <a:pt x="318" y="18"/>
                        </a:lnTo>
                        <a:lnTo>
                          <a:pt x="296" y="10"/>
                        </a:lnTo>
                        <a:lnTo>
                          <a:pt x="278" y="6"/>
                        </a:lnTo>
                        <a:lnTo>
                          <a:pt x="262" y="6"/>
                        </a:lnTo>
                        <a:lnTo>
                          <a:pt x="248" y="8"/>
                        </a:lnTo>
                        <a:lnTo>
                          <a:pt x="236" y="12"/>
                        </a:lnTo>
                        <a:lnTo>
                          <a:pt x="228" y="16"/>
                        </a:lnTo>
                        <a:lnTo>
                          <a:pt x="220" y="22"/>
                        </a:lnTo>
                        <a:lnTo>
                          <a:pt x="184" y="0"/>
                        </a:lnTo>
                        <a:lnTo>
                          <a:pt x="184" y="0"/>
                        </a:lnTo>
                        <a:lnTo>
                          <a:pt x="162" y="46"/>
                        </a:lnTo>
                        <a:lnTo>
                          <a:pt x="142" y="92"/>
                        </a:lnTo>
                        <a:lnTo>
                          <a:pt x="122" y="138"/>
                        </a:lnTo>
                        <a:lnTo>
                          <a:pt x="104" y="184"/>
                        </a:lnTo>
                        <a:lnTo>
                          <a:pt x="88" y="232"/>
                        </a:lnTo>
                        <a:lnTo>
                          <a:pt x="72" y="280"/>
                        </a:lnTo>
                        <a:lnTo>
                          <a:pt x="58" y="328"/>
                        </a:lnTo>
                        <a:lnTo>
                          <a:pt x="46" y="378"/>
                        </a:lnTo>
                        <a:lnTo>
                          <a:pt x="36" y="426"/>
                        </a:lnTo>
                        <a:lnTo>
                          <a:pt x="26" y="476"/>
                        </a:lnTo>
                        <a:lnTo>
                          <a:pt x="18" y="526"/>
                        </a:lnTo>
                        <a:lnTo>
                          <a:pt x="12" y="578"/>
                        </a:lnTo>
                        <a:lnTo>
                          <a:pt x="6" y="628"/>
                        </a:lnTo>
                        <a:lnTo>
                          <a:pt x="2" y="678"/>
                        </a:lnTo>
                        <a:lnTo>
                          <a:pt x="0" y="730"/>
                        </a:lnTo>
                        <a:lnTo>
                          <a:pt x="0" y="782"/>
                        </a:lnTo>
                        <a:lnTo>
                          <a:pt x="0" y="782"/>
                        </a:lnTo>
                        <a:lnTo>
                          <a:pt x="0" y="834"/>
                        </a:lnTo>
                        <a:lnTo>
                          <a:pt x="2" y="886"/>
                        </a:lnTo>
                        <a:lnTo>
                          <a:pt x="6" y="936"/>
                        </a:lnTo>
                        <a:lnTo>
                          <a:pt x="12" y="986"/>
                        </a:lnTo>
                        <a:lnTo>
                          <a:pt x="18" y="1038"/>
                        </a:lnTo>
                        <a:lnTo>
                          <a:pt x="26" y="1088"/>
                        </a:lnTo>
                        <a:lnTo>
                          <a:pt x="36" y="1138"/>
                        </a:lnTo>
                        <a:lnTo>
                          <a:pt x="46" y="1186"/>
                        </a:lnTo>
                        <a:lnTo>
                          <a:pt x="58" y="1236"/>
                        </a:lnTo>
                        <a:lnTo>
                          <a:pt x="72" y="1284"/>
                        </a:lnTo>
                        <a:lnTo>
                          <a:pt x="88" y="1332"/>
                        </a:lnTo>
                        <a:lnTo>
                          <a:pt x="104" y="1380"/>
                        </a:lnTo>
                        <a:lnTo>
                          <a:pt x="122" y="1426"/>
                        </a:lnTo>
                        <a:lnTo>
                          <a:pt x="142" y="1472"/>
                        </a:lnTo>
                        <a:lnTo>
                          <a:pt x="162" y="1518"/>
                        </a:lnTo>
                        <a:lnTo>
                          <a:pt x="184" y="1564"/>
                        </a:lnTo>
                        <a:lnTo>
                          <a:pt x="220" y="1542"/>
                        </a:lnTo>
                        <a:lnTo>
                          <a:pt x="220" y="1542"/>
                        </a:lnTo>
                        <a:lnTo>
                          <a:pt x="228" y="1548"/>
                        </a:lnTo>
                        <a:lnTo>
                          <a:pt x="236" y="1552"/>
                        </a:lnTo>
                        <a:lnTo>
                          <a:pt x="248" y="1556"/>
                        </a:lnTo>
                        <a:lnTo>
                          <a:pt x="262" y="1558"/>
                        </a:lnTo>
                        <a:lnTo>
                          <a:pt x="278" y="1558"/>
                        </a:lnTo>
                        <a:lnTo>
                          <a:pt x="296" y="1554"/>
                        </a:lnTo>
                        <a:lnTo>
                          <a:pt x="318" y="1546"/>
                        </a:lnTo>
                        <a:lnTo>
                          <a:pt x="318" y="1546"/>
                        </a:lnTo>
                        <a:lnTo>
                          <a:pt x="330" y="1536"/>
                        </a:lnTo>
                        <a:lnTo>
                          <a:pt x="342" y="1522"/>
                        </a:lnTo>
                        <a:lnTo>
                          <a:pt x="354" y="1506"/>
                        </a:lnTo>
                        <a:lnTo>
                          <a:pt x="362" y="1490"/>
                        </a:lnTo>
                        <a:lnTo>
                          <a:pt x="362" y="1490"/>
                        </a:lnTo>
                        <a:close/>
                      </a:path>
                    </a:pathLst>
                  </a:custGeom>
                  <a:solidFill>
                    <a:srgbClr val="00AEE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sp>
            <p:nvSpPr>
              <p:cNvPr id="319" name="椭圆 318"/>
              <p:cNvSpPr/>
              <p:nvPr/>
            </p:nvSpPr>
            <p:spPr>
              <a:xfrm>
                <a:off x="7683047" y="908694"/>
                <a:ext cx="663846" cy="662924"/>
              </a:xfrm>
              <a:prstGeom prst="ellipse">
                <a:avLst/>
              </a:prstGeom>
              <a:gradFill flip="none" rotWithShape="1">
                <a:gsLst>
                  <a:gs pos="0">
                    <a:srgbClr val="4F81BD">
                      <a:lumMod val="40000"/>
                      <a:lumOff val="60000"/>
                      <a:alpha val="90000"/>
                    </a:srgbClr>
                  </a:gs>
                  <a:gs pos="10000">
                    <a:srgbClr val="226F9E"/>
                  </a:gs>
                  <a:gs pos="62000">
                    <a:srgbClr val="3E6CA4">
                      <a:alpha val="6000"/>
                    </a:srgbClr>
                  </a:gs>
                  <a:gs pos="35000">
                    <a:srgbClr val="4F81BD">
                      <a:lumMod val="75000"/>
                      <a:alpha val="37000"/>
                    </a:srgbClr>
                  </a:gs>
                  <a:gs pos="98000">
                    <a:srgbClr val="4F81BD">
                      <a:lumMod val="50000"/>
                      <a:alpha val="40000"/>
                    </a:srgbClr>
                  </a:gs>
                </a:gsLst>
                <a:lin ang="2700000" scaled="1"/>
                <a:tileRect/>
              </a:gradFill>
              <a:ln w="6350" cap="flat" cmpd="sng" algn="ctr">
                <a:solidFill>
                  <a:srgbClr val="00B0F0"/>
                </a:solidFill>
                <a:prstDash val="solid"/>
                <a:round/>
                <a:headEnd type="none" w="med" len="med"/>
                <a:tailEnd type="none" w="med" len="med"/>
              </a:ln>
              <a:effectLst>
                <a:outerShdw blurRad="76200" dist="63500" dir="8100000" algn="tr" rotWithShape="0">
                  <a:prstClr val="black">
                    <a:alpha val="40000"/>
                  </a:prstClr>
                </a:outerShdw>
              </a:effectLst>
              <a:scene3d>
                <a:camera prst="orthographicFront"/>
                <a:lightRig rig="flat" dir="t"/>
              </a:scene3d>
            </p:spPr>
            <p:txBody>
              <a:bodyPr anchor="ctr"/>
              <a:lstStyle/>
              <a:p>
                <a:pPr algn="ctr">
                  <a:buClr>
                    <a:srgbClr val="CC9900"/>
                  </a:buClr>
                  <a:buFont typeface="Wingdings" pitchFamily="2" charset="2"/>
                  <a:buChar char="n"/>
                  <a:defRPr/>
                </a:pPr>
                <a:endParaRPr lang="zh-CN" altLang="en-US" sz="900">
                  <a:solidFill>
                    <a:schemeClr val="bg1"/>
                  </a:solidFill>
                  <a:latin typeface="+mj-lt"/>
                  <a:ea typeface="微软雅黑" pitchFamily="34" charset="-122"/>
                </a:endParaRPr>
              </a:p>
            </p:txBody>
          </p:sp>
        </p:grpSp>
        <p:grpSp>
          <p:nvGrpSpPr>
            <p:cNvPr id="6" name="组合 344"/>
            <p:cNvGrpSpPr/>
            <p:nvPr/>
          </p:nvGrpSpPr>
          <p:grpSpPr>
            <a:xfrm>
              <a:off x="1680777" y="1173663"/>
              <a:ext cx="878400" cy="878400"/>
              <a:chOff x="7489176" y="714362"/>
              <a:chExt cx="1051588" cy="1051588"/>
            </a:xfrm>
          </p:grpSpPr>
          <p:grpSp>
            <p:nvGrpSpPr>
              <p:cNvPr id="7" name="组合 180"/>
              <p:cNvGrpSpPr/>
              <p:nvPr/>
            </p:nvGrpSpPr>
            <p:grpSpPr>
              <a:xfrm>
                <a:off x="7489176" y="714362"/>
                <a:ext cx="1051588" cy="1051588"/>
                <a:chOff x="3168057" y="3253154"/>
                <a:chExt cx="1325196" cy="1325196"/>
              </a:xfrm>
            </p:grpSpPr>
            <p:grpSp>
              <p:nvGrpSpPr>
                <p:cNvPr id="8" name="组合 181"/>
                <p:cNvGrpSpPr/>
                <p:nvPr/>
              </p:nvGrpSpPr>
              <p:grpSpPr>
                <a:xfrm>
                  <a:off x="3168057" y="3253154"/>
                  <a:ext cx="1325196" cy="1325196"/>
                  <a:chOff x="-15697200" y="-10797381"/>
                  <a:chExt cx="8229600" cy="8229600"/>
                </a:xfrm>
              </p:grpSpPr>
              <p:sp>
                <p:nvSpPr>
                  <p:cNvPr id="356" name="Freeform 32"/>
                  <p:cNvSpPr>
                    <a:spLocks noEditPoints="1"/>
                  </p:cNvSpPr>
                  <p:nvPr/>
                </p:nvSpPr>
                <p:spPr bwMode="auto">
                  <a:xfrm>
                    <a:off x="-15697200" y="-10797381"/>
                    <a:ext cx="8229600" cy="8229600"/>
                  </a:xfrm>
                  <a:custGeom>
                    <a:avLst/>
                    <a:gdLst/>
                    <a:ahLst/>
                    <a:cxnLst>
                      <a:cxn ang="0">
                        <a:pos x="2464" y="4990"/>
                      </a:cxn>
                      <a:cxn ang="0">
                        <a:pos x="2306" y="5168"/>
                      </a:cxn>
                      <a:cxn ang="0">
                        <a:pos x="2182" y="5152"/>
                      </a:cxn>
                      <a:cxn ang="0">
                        <a:pos x="3050" y="5144"/>
                      </a:cxn>
                      <a:cxn ang="0">
                        <a:pos x="3220" y="5108"/>
                      </a:cxn>
                      <a:cxn ang="0">
                        <a:pos x="3284" y="4892"/>
                      </a:cxn>
                      <a:cxn ang="0">
                        <a:pos x="3482" y="5028"/>
                      </a:cxn>
                      <a:cxn ang="0">
                        <a:pos x="1680" y="4814"/>
                      </a:cxn>
                      <a:cxn ang="0">
                        <a:pos x="1532" y="4746"/>
                      </a:cxn>
                      <a:cxn ang="0">
                        <a:pos x="1336" y="4862"/>
                      </a:cxn>
                      <a:cxn ang="0">
                        <a:pos x="3888" y="4838"/>
                      </a:cxn>
                      <a:cxn ang="0">
                        <a:pos x="4034" y="4746"/>
                      </a:cxn>
                      <a:cxn ang="0">
                        <a:pos x="4040" y="4506"/>
                      </a:cxn>
                      <a:cxn ang="0">
                        <a:pos x="4130" y="4434"/>
                      </a:cxn>
                      <a:cxn ang="0">
                        <a:pos x="852" y="4514"/>
                      </a:cxn>
                      <a:cxn ang="0">
                        <a:pos x="864" y="4258"/>
                      </a:cxn>
                      <a:cxn ang="0">
                        <a:pos x="626" y="4282"/>
                      </a:cxn>
                      <a:cxn ang="0">
                        <a:pos x="546" y="4186"/>
                      </a:cxn>
                      <a:cxn ang="0">
                        <a:pos x="4664" y="4150"/>
                      </a:cxn>
                      <a:cxn ang="0">
                        <a:pos x="4764" y="4006"/>
                      </a:cxn>
                      <a:cxn ang="0">
                        <a:pos x="4664" y="3804"/>
                      </a:cxn>
                      <a:cxn ang="0">
                        <a:pos x="4902" y="3770"/>
                      </a:cxn>
                      <a:cxn ang="0">
                        <a:pos x="410" y="3596"/>
                      </a:cxn>
                      <a:cxn ang="0">
                        <a:pos x="348" y="3448"/>
                      </a:cxn>
                      <a:cxn ang="0">
                        <a:pos x="128" y="3398"/>
                      </a:cxn>
                      <a:cxn ang="0">
                        <a:pos x="5072" y="3354"/>
                      </a:cxn>
                      <a:cxn ang="0">
                        <a:pos x="5116" y="3184"/>
                      </a:cxn>
                      <a:cxn ang="0">
                        <a:pos x="4958" y="3006"/>
                      </a:cxn>
                      <a:cxn ang="0">
                        <a:pos x="4974" y="2892"/>
                      </a:cxn>
                      <a:cxn ang="0">
                        <a:pos x="8" y="2814"/>
                      </a:cxn>
                      <a:cxn ang="0">
                        <a:pos x="192" y="2636"/>
                      </a:cxn>
                      <a:cxn ang="0">
                        <a:pos x="0" y="2516"/>
                      </a:cxn>
                      <a:cxn ang="0">
                        <a:pos x="200" y="2382"/>
                      </a:cxn>
                      <a:cxn ang="0">
                        <a:pos x="5170" y="2322"/>
                      </a:cxn>
                      <a:cxn ang="0">
                        <a:pos x="5148" y="2150"/>
                      </a:cxn>
                      <a:cxn ang="0">
                        <a:pos x="4936" y="2070"/>
                      </a:cxn>
                      <a:cxn ang="0">
                        <a:pos x="272" y="1974"/>
                      </a:cxn>
                      <a:cxn ang="0">
                        <a:pos x="318" y="1820"/>
                      </a:cxn>
                      <a:cxn ang="0">
                        <a:pos x="188" y="1618"/>
                      </a:cxn>
                      <a:cxn ang="0">
                        <a:pos x="238" y="1502"/>
                      </a:cxn>
                      <a:cxn ang="0">
                        <a:pos x="4754" y="1548"/>
                      </a:cxn>
                      <a:cxn ang="0">
                        <a:pos x="4846" y="1310"/>
                      </a:cxn>
                      <a:cxn ang="0">
                        <a:pos x="4608" y="1288"/>
                      </a:cxn>
                      <a:cxn ang="0">
                        <a:pos x="4542" y="1192"/>
                      </a:cxn>
                      <a:cxn ang="0">
                        <a:pos x="702" y="1112"/>
                      </a:cxn>
                      <a:cxn ang="0">
                        <a:pos x="806" y="988"/>
                      </a:cxn>
                      <a:cxn ang="0">
                        <a:pos x="748" y="770"/>
                      </a:cxn>
                      <a:cxn ang="0">
                        <a:pos x="984" y="808"/>
                      </a:cxn>
                      <a:cxn ang="0">
                        <a:pos x="4298" y="638"/>
                      </a:cxn>
                      <a:cxn ang="0">
                        <a:pos x="4162" y="528"/>
                      </a:cxn>
                      <a:cxn ang="0">
                        <a:pos x="3952" y="614"/>
                      </a:cxn>
                      <a:cxn ang="0">
                        <a:pos x="1316" y="558"/>
                      </a:cxn>
                      <a:cxn ang="0">
                        <a:pos x="1454" y="478"/>
                      </a:cxn>
                      <a:cxn ang="0">
                        <a:pos x="1496" y="242"/>
                      </a:cxn>
                      <a:cxn ang="0">
                        <a:pos x="1610" y="192"/>
                      </a:cxn>
                      <a:cxn ang="0">
                        <a:pos x="3464" y="354"/>
                      </a:cxn>
                      <a:cxn ang="0">
                        <a:pos x="3368" y="118"/>
                      </a:cxn>
                      <a:cxn ang="0">
                        <a:pos x="3178" y="264"/>
                      </a:cxn>
                      <a:cxn ang="0">
                        <a:pos x="3064" y="238"/>
                      </a:cxn>
                      <a:cxn ang="0">
                        <a:pos x="2216" y="220"/>
                      </a:cxn>
                      <a:cxn ang="0">
                        <a:pos x="2376" y="202"/>
                      </a:cxn>
                      <a:cxn ang="0">
                        <a:pos x="2482" y="2"/>
                      </a:cxn>
                    </a:cxnLst>
                    <a:rect l="0" t="0" r="r" b="b"/>
                    <a:pathLst>
                      <a:path w="5184" h="5184">
                        <a:moveTo>
                          <a:pt x="2604" y="5184"/>
                        </a:moveTo>
                        <a:lnTo>
                          <a:pt x="2602" y="4992"/>
                        </a:lnTo>
                        <a:lnTo>
                          <a:pt x="2602" y="4992"/>
                        </a:lnTo>
                        <a:lnTo>
                          <a:pt x="2626" y="4992"/>
                        </a:lnTo>
                        <a:lnTo>
                          <a:pt x="2628" y="5184"/>
                        </a:lnTo>
                        <a:lnTo>
                          <a:pt x="2628" y="5184"/>
                        </a:lnTo>
                        <a:lnTo>
                          <a:pt x="2604" y="5184"/>
                        </a:lnTo>
                        <a:lnTo>
                          <a:pt x="2604" y="5184"/>
                        </a:lnTo>
                        <a:close/>
                        <a:moveTo>
                          <a:pt x="2478" y="5182"/>
                        </a:moveTo>
                        <a:lnTo>
                          <a:pt x="2478" y="5182"/>
                        </a:lnTo>
                        <a:lnTo>
                          <a:pt x="2454" y="5180"/>
                        </a:lnTo>
                        <a:lnTo>
                          <a:pt x="2464" y="4990"/>
                        </a:lnTo>
                        <a:lnTo>
                          <a:pt x="2464" y="4990"/>
                        </a:lnTo>
                        <a:lnTo>
                          <a:pt x="2488" y="4990"/>
                        </a:lnTo>
                        <a:lnTo>
                          <a:pt x="2478" y="5182"/>
                        </a:lnTo>
                        <a:close/>
                        <a:moveTo>
                          <a:pt x="2752" y="5180"/>
                        </a:moveTo>
                        <a:lnTo>
                          <a:pt x="2740" y="4988"/>
                        </a:lnTo>
                        <a:lnTo>
                          <a:pt x="2740" y="4988"/>
                        </a:lnTo>
                        <a:lnTo>
                          <a:pt x="2764" y="4986"/>
                        </a:lnTo>
                        <a:lnTo>
                          <a:pt x="2778" y="5178"/>
                        </a:lnTo>
                        <a:lnTo>
                          <a:pt x="2778" y="5178"/>
                        </a:lnTo>
                        <a:lnTo>
                          <a:pt x="2752" y="5180"/>
                        </a:lnTo>
                        <a:lnTo>
                          <a:pt x="2752" y="5180"/>
                        </a:lnTo>
                        <a:close/>
                        <a:moveTo>
                          <a:pt x="2330" y="5172"/>
                        </a:moveTo>
                        <a:lnTo>
                          <a:pt x="2330" y="5172"/>
                        </a:lnTo>
                        <a:lnTo>
                          <a:pt x="2306" y="5168"/>
                        </a:lnTo>
                        <a:lnTo>
                          <a:pt x="2326" y="4978"/>
                        </a:lnTo>
                        <a:lnTo>
                          <a:pt x="2326" y="4978"/>
                        </a:lnTo>
                        <a:lnTo>
                          <a:pt x="2350" y="4980"/>
                        </a:lnTo>
                        <a:lnTo>
                          <a:pt x="2330" y="5172"/>
                        </a:lnTo>
                        <a:close/>
                        <a:moveTo>
                          <a:pt x="2902" y="5166"/>
                        </a:moveTo>
                        <a:lnTo>
                          <a:pt x="2878" y="4976"/>
                        </a:lnTo>
                        <a:lnTo>
                          <a:pt x="2878" y="4976"/>
                        </a:lnTo>
                        <a:lnTo>
                          <a:pt x="2902" y="4972"/>
                        </a:lnTo>
                        <a:lnTo>
                          <a:pt x="2926" y="5164"/>
                        </a:lnTo>
                        <a:lnTo>
                          <a:pt x="2926" y="5164"/>
                        </a:lnTo>
                        <a:lnTo>
                          <a:pt x="2902" y="5166"/>
                        </a:lnTo>
                        <a:lnTo>
                          <a:pt x="2902" y="5166"/>
                        </a:lnTo>
                        <a:close/>
                        <a:moveTo>
                          <a:pt x="2182" y="5152"/>
                        </a:moveTo>
                        <a:lnTo>
                          <a:pt x="2182" y="5152"/>
                        </a:lnTo>
                        <a:lnTo>
                          <a:pt x="2158" y="5148"/>
                        </a:lnTo>
                        <a:lnTo>
                          <a:pt x="2190" y="4958"/>
                        </a:lnTo>
                        <a:lnTo>
                          <a:pt x="2190" y="4958"/>
                        </a:lnTo>
                        <a:lnTo>
                          <a:pt x="2212" y="4962"/>
                        </a:lnTo>
                        <a:lnTo>
                          <a:pt x="2182" y="5152"/>
                        </a:lnTo>
                        <a:close/>
                        <a:moveTo>
                          <a:pt x="3050" y="5144"/>
                        </a:moveTo>
                        <a:lnTo>
                          <a:pt x="3016" y="4956"/>
                        </a:lnTo>
                        <a:lnTo>
                          <a:pt x="3016" y="4956"/>
                        </a:lnTo>
                        <a:lnTo>
                          <a:pt x="3038" y="4952"/>
                        </a:lnTo>
                        <a:lnTo>
                          <a:pt x="3074" y="5140"/>
                        </a:lnTo>
                        <a:lnTo>
                          <a:pt x="3074" y="5140"/>
                        </a:lnTo>
                        <a:lnTo>
                          <a:pt x="3050" y="5144"/>
                        </a:lnTo>
                        <a:lnTo>
                          <a:pt x="3050" y="5144"/>
                        </a:lnTo>
                        <a:close/>
                        <a:moveTo>
                          <a:pt x="2034" y="5124"/>
                        </a:moveTo>
                        <a:lnTo>
                          <a:pt x="2034" y="5124"/>
                        </a:lnTo>
                        <a:lnTo>
                          <a:pt x="2010" y="5120"/>
                        </a:lnTo>
                        <a:lnTo>
                          <a:pt x="2054" y="4932"/>
                        </a:lnTo>
                        <a:lnTo>
                          <a:pt x="2054" y="4932"/>
                        </a:lnTo>
                        <a:lnTo>
                          <a:pt x="2076" y="4938"/>
                        </a:lnTo>
                        <a:lnTo>
                          <a:pt x="2034" y="5124"/>
                        </a:lnTo>
                        <a:close/>
                        <a:moveTo>
                          <a:pt x="3196" y="5114"/>
                        </a:moveTo>
                        <a:lnTo>
                          <a:pt x="3152" y="4928"/>
                        </a:lnTo>
                        <a:lnTo>
                          <a:pt x="3152" y="4928"/>
                        </a:lnTo>
                        <a:lnTo>
                          <a:pt x="3174" y="4922"/>
                        </a:lnTo>
                        <a:lnTo>
                          <a:pt x="3220" y="5108"/>
                        </a:lnTo>
                        <a:lnTo>
                          <a:pt x="3220" y="5108"/>
                        </a:lnTo>
                        <a:lnTo>
                          <a:pt x="3196" y="5114"/>
                        </a:lnTo>
                        <a:lnTo>
                          <a:pt x="3196" y="5114"/>
                        </a:lnTo>
                        <a:close/>
                        <a:moveTo>
                          <a:pt x="1890" y="5088"/>
                        </a:moveTo>
                        <a:lnTo>
                          <a:pt x="1890" y="5088"/>
                        </a:lnTo>
                        <a:lnTo>
                          <a:pt x="1866" y="5082"/>
                        </a:lnTo>
                        <a:lnTo>
                          <a:pt x="1920" y="4898"/>
                        </a:lnTo>
                        <a:lnTo>
                          <a:pt x="1920" y="4898"/>
                        </a:lnTo>
                        <a:lnTo>
                          <a:pt x="1942" y="4904"/>
                        </a:lnTo>
                        <a:lnTo>
                          <a:pt x="1890" y="5088"/>
                        </a:lnTo>
                        <a:close/>
                        <a:moveTo>
                          <a:pt x="3340" y="5074"/>
                        </a:moveTo>
                        <a:lnTo>
                          <a:pt x="3284" y="4892"/>
                        </a:lnTo>
                        <a:lnTo>
                          <a:pt x="3284" y="4892"/>
                        </a:lnTo>
                        <a:lnTo>
                          <a:pt x="3306" y="4884"/>
                        </a:lnTo>
                        <a:lnTo>
                          <a:pt x="3364" y="5068"/>
                        </a:lnTo>
                        <a:lnTo>
                          <a:pt x="3364" y="5068"/>
                        </a:lnTo>
                        <a:lnTo>
                          <a:pt x="3340" y="5074"/>
                        </a:lnTo>
                        <a:lnTo>
                          <a:pt x="3340" y="5074"/>
                        </a:lnTo>
                        <a:close/>
                        <a:moveTo>
                          <a:pt x="1748" y="5044"/>
                        </a:moveTo>
                        <a:lnTo>
                          <a:pt x="1748" y="5044"/>
                        </a:lnTo>
                        <a:lnTo>
                          <a:pt x="1724" y="5036"/>
                        </a:lnTo>
                        <a:lnTo>
                          <a:pt x="1788" y="4854"/>
                        </a:lnTo>
                        <a:lnTo>
                          <a:pt x="1788" y="4854"/>
                        </a:lnTo>
                        <a:lnTo>
                          <a:pt x="1810" y="4862"/>
                        </a:lnTo>
                        <a:lnTo>
                          <a:pt x="1748" y="5044"/>
                        </a:lnTo>
                        <a:close/>
                        <a:moveTo>
                          <a:pt x="3482" y="5028"/>
                        </a:moveTo>
                        <a:lnTo>
                          <a:pt x="3416" y="4848"/>
                        </a:lnTo>
                        <a:lnTo>
                          <a:pt x="3416" y="4848"/>
                        </a:lnTo>
                        <a:lnTo>
                          <a:pt x="3438" y="4840"/>
                        </a:lnTo>
                        <a:lnTo>
                          <a:pt x="3506" y="5020"/>
                        </a:lnTo>
                        <a:lnTo>
                          <a:pt x="3506" y="5020"/>
                        </a:lnTo>
                        <a:lnTo>
                          <a:pt x="3482" y="5028"/>
                        </a:lnTo>
                        <a:lnTo>
                          <a:pt x="3482" y="5028"/>
                        </a:lnTo>
                        <a:close/>
                        <a:moveTo>
                          <a:pt x="1606" y="4990"/>
                        </a:moveTo>
                        <a:lnTo>
                          <a:pt x="1606" y="4990"/>
                        </a:lnTo>
                        <a:lnTo>
                          <a:pt x="1584" y="4982"/>
                        </a:lnTo>
                        <a:lnTo>
                          <a:pt x="1658" y="4804"/>
                        </a:lnTo>
                        <a:lnTo>
                          <a:pt x="1658" y="4804"/>
                        </a:lnTo>
                        <a:lnTo>
                          <a:pt x="1680" y="4814"/>
                        </a:lnTo>
                        <a:lnTo>
                          <a:pt x="1606" y="4990"/>
                        </a:lnTo>
                        <a:close/>
                        <a:moveTo>
                          <a:pt x="3620" y="4972"/>
                        </a:moveTo>
                        <a:lnTo>
                          <a:pt x="3544" y="4796"/>
                        </a:lnTo>
                        <a:lnTo>
                          <a:pt x="3544" y="4796"/>
                        </a:lnTo>
                        <a:lnTo>
                          <a:pt x="3566" y="4788"/>
                        </a:lnTo>
                        <a:lnTo>
                          <a:pt x="3644" y="4962"/>
                        </a:lnTo>
                        <a:lnTo>
                          <a:pt x="3644" y="4962"/>
                        </a:lnTo>
                        <a:lnTo>
                          <a:pt x="3620" y="4972"/>
                        </a:lnTo>
                        <a:lnTo>
                          <a:pt x="3620" y="4972"/>
                        </a:lnTo>
                        <a:close/>
                        <a:moveTo>
                          <a:pt x="1470" y="4930"/>
                        </a:moveTo>
                        <a:lnTo>
                          <a:pt x="1470" y="4930"/>
                        </a:lnTo>
                        <a:lnTo>
                          <a:pt x="1448" y="4918"/>
                        </a:lnTo>
                        <a:lnTo>
                          <a:pt x="1532" y="4746"/>
                        </a:lnTo>
                        <a:lnTo>
                          <a:pt x="1532" y="4746"/>
                        </a:lnTo>
                        <a:lnTo>
                          <a:pt x="1554" y="4756"/>
                        </a:lnTo>
                        <a:lnTo>
                          <a:pt x="1470" y="4930"/>
                        </a:lnTo>
                        <a:close/>
                        <a:moveTo>
                          <a:pt x="3756" y="4910"/>
                        </a:moveTo>
                        <a:lnTo>
                          <a:pt x="3670" y="4738"/>
                        </a:lnTo>
                        <a:lnTo>
                          <a:pt x="3670" y="4738"/>
                        </a:lnTo>
                        <a:lnTo>
                          <a:pt x="3690" y="4728"/>
                        </a:lnTo>
                        <a:lnTo>
                          <a:pt x="3778" y="4898"/>
                        </a:lnTo>
                        <a:lnTo>
                          <a:pt x="3778" y="4898"/>
                        </a:lnTo>
                        <a:lnTo>
                          <a:pt x="3756" y="4910"/>
                        </a:lnTo>
                        <a:lnTo>
                          <a:pt x="3756" y="4910"/>
                        </a:lnTo>
                        <a:close/>
                        <a:moveTo>
                          <a:pt x="1336" y="4862"/>
                        </a:moveTo>
                        <a:lnTo>
                          <a:pt x="1336" y="4862"/>
                        </a:lnTo>
                        <a:lnTo>
                          <a:pt x="1316" y="4848"/>
                        </a:lnTo>
                        <a:lnTo>
                          <a:pt x="1410" y="4682"/>
                        </a:lnTo>
                        <a:lnTo>
                          <a:pt x="1410" y="4682"/>
                        </a:lnTo>
                        <a:lnTo>
                          <a:pt x="1430" y="4694"/>
                        </a:lnTo>
                        <a:lnTo>
                          <a:pt x="1336" y="4862"/>
                        </a:lnTo>
                        <a:close/>
                        <a:moveTo>
                          <a:pt x="3888" y="4838"/>
                        </a:moveTo>
                        <a:lnTo>
                          <a:pt x="3792" y="4672"/>
                        </a:lnTo>
                        <a:lnTo>
                          <a:pt x="3792" y="4672"/>
                        </a:lnTo>
                        <a:lnTo>
                          <a:pt x="3810" y="4660"/>
                        </a:lnTo>
                        <a:lnTo>
                          <a:pt x="3908" y="4826"/>
                        </a:lnTo>
                        <a:lnTo>
                          <a:pt x="3908" y="4826"/>
                        </a:lnTo>
                        <a:lnTo>
                          <a:pt x="3888" y="4838"/>
                        </a:lnTo>
                        <a:lnTo>
                          <a:pt x="3888" y="4838"/>
                        </a:lnTo>
                        <a:close/>
                        <a:moveTo>
                          <a:pt x="1208" y="4784"/>
                        </a:moveTo>
                        <a:lnTo>
                          <a:pt x="1208" y="4784"/>
                        </a:lnTo>
                        <a:lnTo>
                          <a:pt x="1188" y="4772"/>
                        </a:lnTo>
                        <a:lnTo>
                          <a:pt x="1292" y="4610"/>
                        </a:lnTo>
                        <a:lnTo>
                          <a:pt x="1292" y="4610"/>
                        </a:lnTo>
                        <a:lnTo>
                          <a:pt x="1310" y="4622"/>
                        </a:lnTo>
                        <a:lnTo>
                          <a:pt x="1208" y="4784"/>
                        </a:lnTo>
                        <a:close/>
                        <a:moveTo>
                          <a:pt x="4014" y="4760"/>
                        </a:moveTo>
                        <a:lnTo>
                          <a:pt x="3908" y="4600"/>
                        </a:lnTo>
                        <a:lnTo>
                          <a:pt x="3908" y="4600"/>
                        </a:lnTo>
                        <a:lnTo>
                          <a:pt x="3928" y="4586"/>
                        </a:lnTo>
                        <a:lnTo>
                          <a:pt x="4034" y="4746"/>
                        </a:lnTo>
                        <a:lnTo>
                          <a:pt x="4034" y="4746"/>
                        </a:lnTo>
                        <a:lnTo>
                          <a:pt x="4014" y="4760"/>
                        </a:lnTo>
                        <a:lnTo>
                          <a:pt x="4014" y="4760"/>
                        </a:lnTo>
                        <a:close/>
                        <a:moveTo>
                          <a:pt x="1084" y="4702"/>
                        </a:moveTo>
                        <a:lnTo>
                          <a:pt x="1084" y="4702"/>
                        </a:lnTo>
                        <a:lnTo>
                          <a:pt x="1064" y="4686"/>
                        </a:lnTo>
                        <a:lnTo>
                          <a:pt x="1178" y="4532"/>
                        </a:lnTo>
                        <a:lnTo>
                          <a:pt x="1178" y="4532"/>
                        </a:lnTo>
                        <a:lnTo>
                          <a:pt x="1196" y="4546"/>
                        </a:lnTo>
                        <a:lnTo>
                          <a:pt x="1084" y="4702"/>
                        </a:lnTo>
                        <a:close/>
                        <a:moveTo>
                          <a:pt x="4136" y="4674"/>
                        </a:moveTo>
                        <a:lnTo>
                          <a:pt x="4022" y="4520"/>
                        </a:lnTo>
                        <a:lnTo>
                          <a:pt x="4022" y="4520"/>
                        </a:lnTo>
                        <a:lnTo>
                          <a:pt x="4040" y="4506"/>
                        </a:lnTo>
                        <a:lnTo>
                          <a:pt x="4156" y="4660"/>
                        </a:lnTo>
                        <a:lnTo>
                          <a:pt x="4156" y="4660"/>
                        </a:lnTo>
                        <a:lnTo>
                          <a:pt x="4136" y="4674"/>
                        </a:lnTo>
                        <a:lnTo>
                          <a:pt x="4136" y="4674"/>
                        </a:lnTo>
                        <a:close/>
                        <a:moveTo>
                          <a:pt x="966" y="4610"/>
                        </a:moveTo>
                        <a:lnTo>
                          <a:pt x="966" y="4610"/>
                        </a:lnTo>
                        <a:lnTo>
                          <a:pt x="946" y="4594"/>
                        </a:lnTo>
                        <a:lnTo>
                          <a:pt x="1068" y="4446"/>
                        </a:lnTo>
                        <a:lnTo>
                          <a:pt x="1068" y="4446"/>
                        </a:lnTo>
                        <a:lnTo>
                          <a:pt x="1086" y="4462"/>
                        </a:lnTo>
                        <a:lnTo>
                          <a:pt x="966" y="4610"/>
                        </a:lnTo>
                        <a:close/>
                        <a:moveTo>
                          <a:pt x="4254" y="4582"/>
                        </a:moveTo>
                        <a:lnTo>
                          <a:pt x="4130" y="4434"/>
                        </a:lnTo>
                        <a:lnTo>
                          <a:pt x="4130" y="4434"/>
                        </a:lnTo>
                        <a:lnTo>
                          <a:pt x="4148" y="4420"/>
                        </a:lnTo>
                        <a:lnTo>
                          <a:pt x="4272" y="4566"/>
                        </a:lnTo>
                        <a:lnTo>
                          <a:pt x="4272" y="4566"/>
                        </a:lnTo>
                        <a:lnTo>
                          <a:pt x="4254" y="4582"/>
                        </a:lnTo>
                        <a:lnTo>
                          <a:pt x="4254" y="4582"/>
                        </a:lnTo>
                        <a:close/>
                        <a:moveTo>
                          <a:pt x="852" y="4514"/>
                        </a:moveTo>
                        <a:lnTo>
                          <a:pt x="852" y="4514"/>
                        </a:lnTo>
                        <a:lnTo>
                          <a:pt x="834" y="4496"/>
                        </a:lnTo>
                        <a:lnTo>
                          <a:pt x="964" y="4356"/>
                        </a:lnTo>
                        <a:lnTo>
                          <a:pt x="964" y="4356"/>
                        </a:lnTo>
                        <a:lnTo>
                          <a:pt x="980" y="4372"/>
                        </a:lnTo>
                        <a:lnTo>
                          <a:pt x="852" y="4514"/>
                        </a:lnTo>
                        <a:close/>
                        <a:moveTo>
                          <a:pt x="4366" y="4482"/>
                        </a:moveTo>
                        <a:lnTo>
                          <a:pt x="4234" y="4342"/>
                        </a:lnTo>
                        <a:lnTo>
                          <a:pt x="4234" y="4342"/>
                        </a:lnTo>
                        <a:lnTo>
                          <a:pt x="4252" y="4328"/>
                        </a:lnTo>
                        <a:lnTo>
                          <a:pt x="4384" y="4466"/>
                        </a:lnTo>
                        <a:lnTo>
                          <a:pt x="4384" y="4466"/>
                        </a:lnTo>
                        <a:lnTo>
                          <a:pt x="4366" y="4482"/>
                        </a:lnTo>
                        <a:lnTo>
                          <a:pt x="4366" y="4482"/>
                        </a:lnTo>
                        <a:close/>
                        <a:moveTo>
                          <a:pt x="744" y="4410"/>
                        </a:moveTo>
                        <a:lnTo>
                          <a:pt x="744" y="4410"/>
                        </a:lnTo>
                        <a:lnTo>
                          <a:pt x="726" y="4392"/>
                        </a:lnTo>
                        <a:lnTo>
                          <a:pt x="864" y="4258"/>
                        </a:lnTo>
                        <a:lnTo>
                          <a:pt x="864" y="4258"/>
                        </a:lnTo>
                        <a:lnTo>
                          <a:pt x="880" y="4276"/>
                        </a:lnTo>
                        <a:lnTo>
                          <a:pt x="744" y="4410"/>
                        </a:lnTo>
                        <a:close/>
                        <a:moveTo>
                          <a:pt x="4472" y="4378"/>
                        </a:moveTo>
                        <a:lnTo>
                          <a:pt x="4332" y="4246"/>
                        </a:lnTo>
                        <a:lnTo>
                          <a:pt x="4332" y="4246"/>
                        </a:lnTo>
                        <a:lnTo>
                          <a:pt x="4348" y="4228"/>
                        </a:lnTo>
                        <a:lnTo>
                          <a:pt x="4488" y="4360"/>
                        </a:lnTo>
                        <a:lnTo>
                          <a:pt x="4488" y="4360"/>
                        </a:lnTo>
                        <a:lnTo>
                          <a:pt x="4472" y="4378"/>
                        </a:lnTo>
                        <a:lnTo>
                          <a:pt x="4472" y="4378"/>
                        </a:lnTo>
                        <a:close/>
                        <a:moveTo>
                          <a:pt x="642" y="4300"/>
                        </a:moveTo>
                        <a:lnTo>
                          <a:pt x="642" y="4300"/>
                        </a:lnTo>
                        <a:lnTo>
                          <a:pt x="626" y="4282"/>
                        </a:lnTo>
                        <a:lnTo>
                          <a:pt x="772" y="4156"/>
                        </a:lnTo>
                        <a:lnTo>
                          <a:pt x="772" y="4156"/>
                        </a:lnTo>
                        <a:lnTo>
                          <a:pt x="786" y="4174"/>
                        </a:lnTo>
                        <a:lnTo>
                          <a:pt x="642" y="4300"/>
                        </a:lnTo>
                        <a:close/>
                        <a:moveTo>
                          <a:pt x="4572" y="4266"/>
                        </a:moveTo>
                        <a:lnTo>
                          <a:pt x="4424" y="4142"/>
                        </a:lnTo>
                        <a:lnTo>
                          <a:pt x="4424" y="4142"/>
                        </a:lnTo>
                        <a:lnTo>
                          <a:pt x="4440" y="4124"/>
                        </a:lnTo>
                        <a:lnTo>
                          <a:pt x="4588" y="4248"/>
                        </a:lnTo>
                        <a:lnTo>
                          <a:pt x="4588" y="4248"/>
                        </a:lnTo>
                        <a:lnTo>
                          <a:pt x="4572" y="4266"/>
                        </a:lnTo>
                        <a:lnTo>
                          <a:pt x="4572" y="4266"/>
                        </a:lnTo>
                        <a:close/>
                        <a:moveTo>
                          <a:pt x="546" y="4186"/>
                        </a:moveTo>
                        <a:lnTo>
                          <a:pt x="546" y="4186"/>
                        </a:lnTo>
                        <a:lnTo>
                          <a:pt x="532" y="4166"/>
                        </a:lnTo>
                        <a:lnTo>
                          <a:pt x="684" y="4050"/>
                        </a:lnTo>
                        <a:lnTo>
                          <a:pt x="684" y="4050"/>
                        </a:lnTo>
                        <a:lnTo>
                          <a:pt x="698" y="4068"/>
                        </a:lnTo>
                        <a:lnTo>
                          <a:pt x="546" y="4186"/>
                        </a:lnTo>
                        <a:close/>
                        <a:moveTo>
                          <a:pt x="4664" y="4150"/>
                        </a:moveTo>
                        <a:lnTo>
                          <a:pt x="4512" y="4034"/>
                        </a:lnTo>
                        <a:lnTo>
                          <a:pt x="4512" y="4034"/>
                        </a:lnTo>
                        <a:lnTo>
                          <a:pt x="4526" y="4016"/>
                        </a:lnTo>
                        <a:lnTo>
                          <a:pt x="4680" y="4130"/>
                        </a:lnTo>
                        <a:lnTo>
                          <a:pt x="4680" y="4130"/>
                        </a:lnTo>
                        <a:lnTo>
                          <a:pt x="4664" y="4150"/>
                        </a:lnTo>
                        <a:lnTo>
                          <a:pt x="4664" y="4150"/>
                        </a:lnTo>
                        <a:close/>
                        <a:moveTo>
                          <a:pt x="458" y="4066"/>
                        </a:moveTo>
                        <a:lnTo>
                          <a:pt x="458" y="4066"/>
                        </a:lnTo>
                        <a:lnTo>
                          <a:pt x="444" y="4044"/>
                        </a:lnTo>
                        <a:lnTo>
                          <a:pt x="604" y="3936"/>
                        </a:lnTo>
                        <a:lnTo>
                          <a:pt x="604" y="3936"/>
                        </a:lnTo>
                        <a:lnTo>
                          <a:pt x="616" y="3956"/>
                        </a:lnTo>
                        <a:lnTo>
                          <a:pt x="458" y="4066"/>
                        </a:lnTo>
                        <a:close/>
                        <a:moveTo>
                          <a:pt x="4752" y="4028"/>
                        </a:moveTo>
                        <a:lnTo>
                          <a:pt x="4592" y="3920"/>
                        </a:lnTo>
                        <a:lnTo>
                          <a:pt x="4592" y="3920"/>
                        </a:lnTo>
                        <a:lnTo>
                          <a:pt x="4604" y="3902"/>
                        </a:lnTo>
                        <a:lnTo>
                          <a:pt x="4764" y="4006"/>
                        </a:lnTo>
                        <a:lnTo>
                          <a:pt x="4764" y="4006"/>
                        </a:lnTo>
                        <a:lnTo>
                          <a:pt x="4752" y="4028"/>
                        </a:lnTo>
                        <a:lnTo>
                          <a:pt x="4752" y="4028"/>
                        </a:lnTo>
                        <a:close/>
                        <a:moveTo>
                          <a:pt x="376" y="3940"/>
                        </a:moveTo>
                        <a:lnTo>
                          <a:pt x="376" y="3940"/>
                        </a:lnTo>
                        <a:lnTo>
                          <a:pt x="364" y="3918"/>
                        </a:lnTo>
                        <a:lnTo>
                          <a:pt x="528" y="3820"/>
                        </a:lnTo>
                        <a:lnTo>
                          <a:pt x="528" y="3820"/>
                        </a:lnTo>
                        <a:lnTo>
                          <a:pt x="540" y="3840"/>
                        </a:lnTo>
                        <a:lnTo>
                          <a:pt x="376" y="3940"/>
                        </a:lnTo>
                        <a:close/>
                        <a:moveTo>
                          <a:pt x="4830" y="3900"/>
                        </a:moveTo>
                        <a:lnTo>
                          <a:pt x="4664" y="3804"/>
                        </a:lnTo>
                        <a:lnTo>
                          <a:pt x="4664" y="3804"/>
                        </a:lnTo>
                        <a:lnTo>
                          <a:pt x="4676" y="3784"/>
                        </a:lnTo>
                        <a:lnTo>
                          <a:pt x="4844" y="3880"/>
                        </a:lnTo>
                        <a:lnTo>
                          <a:pt x="4844" y="3880"/>
                        </a:lnTo>
                        <a:lnTo>
                          <a:pt x="4830" y="3900"/>
                        </a:lnTo>
                        <a:lnTo>
                          <a:pt x="4830" y="3900"/>
                        </a:lnTo>
                        <a:close/>
                        <a:moveTo>
                          <a:pt x="302" y="3810"/>
                        </a:moveTo>
                        <a:lnTo>
                          <a:pt x="302" y="3810"/>
                        </a:lnTo>
                        <a:lnTo>
                          <a:pt x="292" y="3788"/>
                        </a:lnTo>
                        <a:lnTo>
                          <a:pt x="462" y="3700"/>
                        </a:lnTo>
                        <a:lnTo>
                          <a:pt x="462" y="3700"/>
                        </a:lnTo>
                        <a:lnTo>
                          <a:pt x="472" y="3720"/>
                        </a:lnTo>
                        <a:lnTo>
                          <a:pt x="302" y="3810"/>
                        </a:lnTo>
                        <a:close/>
                        <a:moveTo>
                          <a:pt x="4902" y="3770"/>
                        </a:moveTo>
                        <a:lnTo>
                          <a:pt x="4732" y="3682"/>
                        </a:lnTo>
                        <a:lnTo>
                          <a:pt x="4732" y="3682"/>
                        </a:lnTo>
                        <a:lnTo>
                          <a:pt x="4742" y="3662"/>
                        </a:lnTo>
                        <a:lnTo>
                          <a:pt x="4914" y="3746"/>
                        </a:lnTo>
                        <a:lnTo>
                          <a:pt x="4914" y="3746"/>
                        </a:lnTo>
                        <a:lnTo>
                          <a:pt x="4902" y="3770"/>
                        </a:lnTo>
                        <a:lnTo>
                          <a:pt x="4902" y="3770"/>
                        </a:lnTo>
                        <a:close/>
                        <a:moveTo>
                          <a:pt x="236" y="3676"/>
                        </a:moveTo>
                        <a:lnTo>
                          <a:pt x="236" y="3676"/>
                        </a:lnTo>
                        <a:lnTo>
                          <a:pt x="226" y="3654"/>
                        </a:lnTo>
                        <a:lnTo>
                          <a:pt x="402" y="3576"/>
                        </a:lnTo>
                        <a:lnTo>
                          <a:pt x="402" y="3576"/>
                        </a:lnTo>
                        <a:lnTo>
                          <a:pt x="410" y="3596"/>
                        </a:lnTo>
                        <a:lnTo>
                          <a:pt x="236" y="3676"/>
                        </a:lnTo>
                        <a:close/>
                        <a:moveTo>
                          <a:pt x="4966" y="3634"/>
                        </a:moveTo>
                        <a:lnTo>
                          <a:pt x="4790" y="3556"/>
                        </a:lnTo>
                        <a:lnTo>
                          <a:pt x="4790" y="3556"/>
                        </a:lnTo>
                        <a:lnTo>
                          <a:pt x="4800" y="3536"/>
                        </a:lnTo>
                        <a:lnTo>
                          <a:pt x="4976" y="3610"/>
                        </a:lnTo>
                        <a:lnTo>
                          <a:pt x="4976" y="3610"/>
                        </a:lnTo>
                        <a:lnTo>
                          <a:pt x="4966" y="3634"/>
                        </a:lnTo>
                        <a:lnTo>
                          <a:pt x="4966" y="3634"/>
                        </a:lnTo>
                        <a:close/>
                        <a:moveTo>
                          <a:pt x="178" y="3540"/>
                        </a:moveTo>
                        <a:lnTo>
                          <a:pt x="178" y="3540"/>
                        </a:lnTo>
                        <a:lnTo>
                          <a:pt x="170" y="3516"/>
                        </a:lnTo>
                        <a:lnTo>
                          <a:pt x="348" y="3448"/>
                        </a:lnTo>
                        <a:lnTo>
                          <a:pt x="348" y="3448"/>
                        </a:lnTo>
                        <a:lnTo>
                          <a:pt x="356" y="3470"/>
                        </a:lnTo>
                        <a:lnTo>
                          <a:pt x="178" y="3540"/>
                        </a:lnTo>
                        <a:close/>
                        <a:moveTo>
                          <a:pt x="5022" y="3496"/>
                        </a:moveTo>
                        <a:lnTo>
                          <a:pt x="4842" y="3428"/>
                        </a:lnTo>
                        <a:lnTo>
                          <a:pt x="4842" y="3428"/>
                        </a:lnTo>
                        <a:lnTo>
                          <a:pt x="4850" y="3406"/>
                        </a:lnTo>
                        <a:lnTo>
                          <a:pt x="5032" y="3472"/>
                        </a:lnTo>
                        <a:lnTo>
                          <a:pt x="5032" y="3472"/>
                        </a:lnTo>
                        <a:lnTo>
                          <a:pt x="5022" y="3496"/>
                        </a:lnTo>
                        <a:lnTo>
                          <a:pt x="5022" y="3496"/>
                        </a:lnTo>
                        <a:close/>
                        <a:moveTo>
                          <a:pt x="128" y="3398"/>
                        </a:moveTo>
                        <a:lnTo>
                          <a:pt x="128" y="3398"/>
                        </a:lnTo>
                        <a:lnTo>
                          <a:pt x="120" y="3376"/>
                        </a:lnTo>
                        <a:lnTo>
                          <a:pt x="302" y="3318"/>
                        </a:lnTo>
                        <a:lnTo>
                          <a:pt x="302" y="3318"/>
                        </a:lnTo>
                        <a:lnTo>
                          <a:pt x="310" y="3340"/>
                        </a:lnTo>
                        <a:lnTo>
                          <a:pt x="128" y="3398"/>
                        </a:lnTo>
                        <a:close/>
                        <a:moveTo>
                          <a:pt x="5072" y="3354"/>
                        </a:moveTo>
                        <a:lnTo>
                          <a:pt x="4888" y="3296"/>
                        </a:lnTo>
                        <a:lnTo>
                          <a:pt x="4888" y="3296"/>
                        </a:lnTo>
                        <a:lnTo>
                          <a:pt x="4894" y="3274"/>
                        </a:lnTo>
                        <a:lnTo>
                          <a:pt x="5078" y="3330"/>
                        </a:lnTo>
                        <a:lnTo>
                          <a:pt x="5078" y="3330"/>
                        </a:lnTo>
                        <a:lnTo>
                          <a:pt x="5072" y="3354"/>
                        </a:lnTo>
                        <a:lnTo>
                          <a:pt x="5072" y="3354"/>
                        </a:lnTo>
                        <a:close/>
                        <a:moveTo>
                          <a:pt x="86" y="3256"/>
                        </a:moveTo>
                        <a:lnTo>
                          <a:pt x="86" y="3256"/>
                        </a:lnTo>
                        <a:lnTo>
                          <a:pt x="78" y="3232"/>
                        </a:lnTo>
                        <a:lnTo>
                          <a:pt x="264" y="3184"/>
                        </a:lnTo>
                        <a:lnTo>
                          <a:pt x="264" y="3184"/>
                        </a:lnTo>
                        <a:lnTo>
                          <a:pt x="270" y="3206"/>
                        </a:lnTo>
                        <a:lnTo>
                          <a:pt x="86" y="3256"/>
                        </a:lnTo>
                        <a:close/>
                        <a:moveTo>
                          <a:pt x="5110" y="3208"/>
                        </a:moveTo>
                        <a:lnTo>
                          <a:pt x="4924" y="3164"/>
                        </a:lnTo>
                        <a:lnTo>
                          <a:pt x="4924" y="3164"/>
                        </a:lnTo>
                        <a:lnTo>
                          <a:pt x="4930" y="3140"/>
                        </a:lnTo>
                        <a:lnTo>
                          <a:pt x="5116" y="3184"/>
                        </a:lnTo>
                        <a:lnTo>
                          <a:pt x="5116" y="3184"/>
                        </a:lnTo>
                        <a:lnTo>
                          <a:pt x="5110" y="3208"/>
                        </a:lnTo>
                        <a:lnTo>
                          <a:pt x="5110" y="3208"/>
                        </a:lnTo>
                        <a:close/>
                        <a:moveTo>
                          <a:pt x="52" y="3110"/>
                        </a:moveTo>
                        <a:lnTo>
                          <a:pt x="52" y="3110"/>
                        </a:lnTo>
                        <a:lnTo>
                          <a:pt x="46" y="3086"/>
                        </a:lnTo>
                        <a:lnTo>
                          <a:pt x="234" y="3048"/>
                        </a:lnTo>
                        <a:lnTo>
                          <a:pt x="234" y="3048"/>
                        </a:lnTo>
                        <a:lnTo>
                          <a:pt x="240" y="3072"/>
                        </a:lnTo>
                        <a:lnTo>
                          <a:pt x="52" y="3110"/>
                        </a:lnTo>
                        <a:close/>
                        <a:moveTo>
                          <a:pt x="5142" y="3062"/>
                        </a:moveTo>
                        <a:lnTo>
                          <a:pt x="4954" y="3028"/>
                        </a:lnTo>
                        <a:lnTo>
                          <a:pt x="4954" y="3028"/>
                        </a:lnTo>
                        <a:lnTo>
                          <a:pt x="4958" y="3006"/>
                        </a:lnTo>
                        <a:lnTo>
                          <a:pt x="5146" y="3038"/>
                        </a:lnTo>
                        <a:lnTo>
                          <a:pt x="5146" y="3038"/>
                        </a:lnTo>
                        <a:lnTo>
                          <a:pt x="5142" y="3062"/>
                        </a:lnTo>
                        <a:lnTo>
                          <a:pt x="5142" y="3062"/>
                        </a:lnTo>
                        <a:close/>
                        <a:moveTo>
                          <a:pt x="26" y="2962"/>
                        </a:moveTo>
                        <a:lnTo>
                          <a:pt x="26" y="2962"/>
                        </a:lnTo>
                        <a:lnTo>
                          <a:pt x="22" y="2938"/>
                        </a:lnTo>
                        <a:lnTo>
                          <a:pt x="212" y="2912"/>
                        </a:lnTo>
                        <a:lnTo>
                          <a:pt x="212" y="2912"/>
                        </a:lnTo>
                        <a:lnTo>
                          <a:pt x="216" y="2936"/>
                        </a:lnTo>
                        <a:lnTo>
                          <a:pt x="26" y="2962"/>
                        </a:lnTo>
                        <a:close/>
                        <a:moveTo>
                          <a:pt x="5164" y="2914"/>
                        </a:moveTo>
                        <a:lnTo>
                          <a:pt x="4974" y="2892"/>
                        </a:lnTo>
                        <a:lnTo>
                          <a:pt x="4974" y="2892"/>
                        </a:lnTo>
                        <a:lnTo>
                          <a:pt x="4976" y="2868"/>
                        </a:lnTo>
                        <a:lnTo>
                          <a:pt x="5168" y="2890"/>
                        </a:lnTo>
                        <a:lnTo>
                          <a:pt x="5168" y="2890"/>
                        </a:lnTo>
                        <a:lnTo>
                          <a:pt x="5164" y="2914"/>
                        </a:lnTo>
                        <a:lnTo>
                          <a:pt x="5164" y="2914"/>
                        </a:lnTo>
                        <a:close/>
                        <a:moveTo>
                          <a:pt x="8" y="2814"/>
                        </a:moveTo>
                        <a:lnTo>
                          <a:pt x="8" y="2814"/>
                        </a:lnTo>
                        <a:lnTo>
                          <a:pt x="6" y="2790"/>
                        </a:lnTo>
                        <a:lnTo>
                          <a:pt x="198" y="2774"/>
                        </a:lnTo>
                        <a:lnTo>
                          <a:pt x="198" y="2774"/>
                        </a:lnTo>
                        <a:lnTo>
                          <a:pt x="200" y="2798"/>
                        </a:lnTo>
                        <a:lnTo>
                          <a:pt x="8" y="2814"/>
                        </a:lnTo>
                        <a:close/>
                        <a:moveTo>
                          <a:pt x="5178" y="2766"/>
                        </a:moveTo>
                        <a:lnTo>
                          <a:pt x="4988" y="2754"/>
                        </a:lnTo>
                        <a:lnTo>
                          <a:pt x="4988" y="2754"/>
                        </a:lnTo>
                        <a:lnTo>
                          <a:pt x="4988" y="2730"/>
                        </a:lnTo>
                        <a:lnTo>
                          <a:pt x="5180" y="2742"/>
                        </a:lnTo>
                        <a:lnTo>
                          <a:pt x="5180" y="2742"/>
                        </a:lnTo>
                        <a:lnTo>
                          <a:pt x="5178" y="2766"/>
                        </a:lnTo>
                        <a:lnTo>
                          <a:pt x="5178" y="2766"/>
                        </a:lnTo>
                        <a:close/>
                        <a:moveTo>
                          <a:pt x="0" y="2664"/>
                        </a:moveTo>
                        <a:lnTo>
                          <a:pt x="0" y="2664"/>
                        </a:lnTo>
                        <a:lnTo>
                          <a:pt x="0" y="2640"/>
                        </a:lnTo>
                        <a:lnTo>
                          <a:pt x="192" y="2636"/>
                        </a:lnTo>
                        <a:lnTo>
                          <a:pt x="192" y="2636"/>
                        </a:lnTo>
                        <a:lnTo>
                          <a:pt x="192" y="2660"/>
                        </a:lnTo>
                        <a:lnTo>
                          <a:pt x="0" y="2664"/>
                        </a:lnTo>
                        <a:close/>
                        <a:moveTo>
                          <a:pt x="5184" y="2616"/>
                        </a:moveTo>
                        <a:lnTo>
                          <a:pt x="4992" y="2616"/>
                        </a:lnTo>
                        <a:lnTo>
                          <a:pt x="4992" y="2616"/>
                        </a:lnTo>
                        <a:lnTo>
                          <a:pt x="4992" y="2592"/>
                        </a:lnTo>
                        <a:lnTo>
                          <a:pt x="5184" y="2592"/>
                        </a:lnTo>
                        <a:lnTo>
                          <a:pt x="5184" y="2592"/>
                        </a:lnTo>
                        <a:lnTo>
                          <a:pt x="5184" y="2616"/>
                        </a:lnTo>
                        <a:lnTo>
                          <a:pt x="5184" y="2616"/>
                        </a:lnTo>
                        <a:close/>
                        <a:moveTo>
                          <a:pt x="192" y="2520"/>
                        </a:moveTo>
                        <a:lnTo>
                          <a:pt x="0" y="2516"/>
                        </a:lnTo>
                        <a:lnTo>
                          <a:pt x="0" y="2516"/>
                        </a:lnTo>
                        <a:lnTo>
                          <a:pt x="2" y="2490"/>
                        </a:lnTo>
                        <a:lnTo>
                          <a:pt x="194" y="2498"/>
                        </a:lnTo>
                        <a:lnTo>
                          <a:pt x="194" y="2498"/>
                        </a:lnTo>
                        <a:lnTo>
                          <a:pt x="192" y="2520"/>
                        </a:lnTo>
                        <a:lnTo>
                          <a:pt x="192" y="2520"/>
                        </a:lnTo>
                        <a:close/>
                        <a:moveTo>
                          <a:pt x="4990" y="2480"/>
                        </a:moveTo>
                        <a:lnTo>
                          <a:pt x="4990" y="2480"/>
                        </a:lnTo>
                        <a:lnTo>
                          <a:pt x="4988" y="2458"/>
                        </a:lnTo>
                        <a:lnTo>
                          <a:pt x="5180" y="2446"/>
                        </a:lnTo>
                        <a:lnTo>
                          <a:pt x="5180" y="2446"/>
                        </a:lnTo>
                        <a:lnTo>
                          <a:pt x="5182" y="2472"/>
                        </a:lnTo>
                        <a:lnTo>
                          <a:pt x="4990" y="2480"/>
                        </a:lnTo>
                        <a:close/>
                        <a:moveTo>
                          <a:pt x="200" y="2382"/>
                        </a:moveTo>
                        <a:lnTo>
                          <a:pt x="10" y="2366"/>
                        </a:lnTo>
                        <a:lnTo>
                          <a:pt x="10" y="2366"/>
                        </a:lnTo>
                        <a:lnTo>
                          <a:pt x="12" y="2342"/>
                        </a:lnTo>
                        <a:lnTo>
                          <a:pt x="202" y="2360"/>
                        </a:lnTo>
                        <a:lnTo>
                          <a:pt x="202" y="2360"/>
                        </a:lnTo>
                        <a:lnTo>
                          <a:pt x="200" y="2382"/>
                        </a:lnTo>
                        <a:lnTo>
                          <a:pt x="200" y="2382"/>
                        </a:lnTo>
                        <a:close/>
                        <a:moveTo>
                          <a:pt x="4980" y="2342"/>
                        </a:moveTo>
                        <a:lnTo>
                          <a:pt x="4980" y="2342"/>
                        </a:lnTo>
                        <a:lnTo>
                          <a:pt x="4978" y="2320"/>
                        </a:lnTo>
                        <a:lnTo>
                          <a:pt x="5168" y="2298"/>
                        </a:lnTo>
                        <a:lnTo>
                          <a:pt x="5168" y="2298"/>
                        </a:lnTo>
                        <a:lnTo>
                          <a:pt x="5170" y="2322"/>
                        </a:lnTo>
                        <a:lnTo>
                          <a:pt x="4980" y="2342"/>
                        </a:lnTo>
                        <a:close/>
                        <a:moveTo>
                          <a:pt x="216" y="2246"/>
                        </a:moveTo>
                        <a:lnTo>
                          <a:pt x="26" y="2218"/>
                        </a:lnTo>
                        <a:lnTo>
                          <a:pt x="26" y="2218"/>
                        </a:lnTo>
                        <a:lnTo>
                          <a:pt x="30" y="2194"/>
                        </a:lnTo>
                        <a:lnTo>
                          <a:pt x="220" y="2222"/>
                        </a:lnTo>
                        <a:lnTo>
                          <a:pt x="220" y="2222"/>
                        </a:lnTo>
                        <a:lnTo>
                          <a:pt x="216" y="2246"/>
                        </a:lnTo>
                        <a:lnTo>
                          <a:pt x="216" y="2246"/>
                        </a:lnTo>
                        <a:close/>
                        <a:moveTo>
                          <a:pt x="4962" y="2206"/>
                        </a:moveTo>
                        <a:lnTo>
                          <a:pt x="4962" y="2206"/>
                        </a:lnTo>
                        <a:lnTo>
                          <a:pt x="4958" y="2182"/>
                        </a:lnTo>
                        <a:lnTo>
                          <a:pt x="5148" y="2150"/>
                        </a:lnTo>
                        <a:lnTo>
                          <a:pt x="5148" y="2150"/>
                        </a:lnTo>
                        <a:lnTo>
                          <a:pt x="5152" y="2174"/>
                        </a:lnTo>
                        <a:lnTo>
                          <a:pt x="4962" y="2206"/>
                        </a:lnTo>
                        <a:close/>
                        <a:moveTo>
                          <a:pt x="240" y="2108"/>
                        </a:moveTo>
                        <a:lnTo>
                          <a:pt x="52" y="2070"/>
                        </a:lnTo>
                        <a:lnTo>
                          <a:pt x="52" y="2070"/>
                        </a:lnTo>
                        <a:lnTo>
                          <a:pt x="56" y="2046"/>
                        </a:lnTo>
                        <a:lnTo>
                          <a:pt x="244" y="2086"/>
                        </a:lnTo>
                        <a:lnTo>
                          <a:pt x="244" y="2086"/>
                        </a:lnTo>
                        <a:lnTo>
                          <a:pt x="240" y="2108"/>
                        </a:lnTo>
                        <a:lnTo>
                          <a:pt x="240" y="2108"/>
                        </a:lnTo>
                        <a:close/>
                        <a:moveTo>
                          <a:pt x="4936" y="2070"/>
                        </a:moveTo>
                        <a:lnTo>
                          <a:pt x="4936" y="2070"/>
                        </a:lnTo>
                        <a:lnTo>
                          <a:pt x="4930" y="2046"/>
                        </a:lnTo>
                        <a:lnTo>
                          <a:pt x="5118" y="2004"/>
                        </a:lnTo>
                        <a:lnTo>
                          <a:pt x="5118" y="2004"/>
                        </a:lnTo>
                        <a:lnTo>
                          <a:pt x="5122" y="2028"/>
                        </a:lnTo>
                        <a:lnTo>
                          <a:pt x="4936" y="2070"/>
                        </a:lnTo>
                        <a:close/>
                        <a:moveTo>
                          <a:pt x="272" y="1974"/>
                        </a:moveTo>
                        <a:lnTo>
                          <a:pt x="86" y="1924"/>
                        </a:lnTo>
                        <a:lnTo>
                          <a:pt x="86" y="1924"/>
                        </a:lnTo>
                        <a:lnTo>
                          <a:pt x="92" y="1900"/>
                        </a:lnTo>
                        <a:lnTo>
                          <a:pt x="278" y="1952"/>
                        </a:lnTo>
                        <a:lnTo>
                          <a:pt x="278" y="1952"/>
                        </a:lnTo>
                        <a:lnTo>
                          <a:pt x="272" y="1974"/>
                        </a:lnTo>
                        <a:lnTo>
                          <a:pt x="272" y="1974"/>
                        </a:lnTo>
                        <a:close/>
                        <a:moveTo>
                          <a:pt x="4902" y="1936"/>
                        </a:moveTo>
                        <a:lnTo>
                          <a:pt x="4902" y="1936"/>
                        </a:lnTo>
                        <a:lnTo>
                          <a:pt x="4896" y="1912"/>
                        </a:lnTo>
                        <a:lnTo>
                          <a:pt x="5080" y="1858"/>
                        </a:lnTo>
                        <a:lnTo>
                          <a:pt x="5080" y="1858"/>
                        </a:lnTo>
                        <a:lnTo>
                          <a:pt x="5086" y="1882"/>
                        </a:lnTo>
                        <a:lnTo>
                          <a:pt x="4902" y="1936"/>
                        </a:lnTo>
                        <a:close/>
                        <a:moveTo>
                          <a:pt x="310" y="1842"/>
                        </a:moveTo>
                        <a:lnTo>
                          <a:pt x="128" y="1782"/>
                        </a:lnTo>
                        <a:lnTo>
                          <a:pt x="128" y="1782"/>
                        </a:lnTo>
                        <a:lnTo>
                          <a:pt x="136" y="1758"/>
                        </a:lnTo>
                        <a:lnTo>
                          <a:pt x="318" y="1820"/>
                        </a:lnTo>
                        <a:lnTo>
                          <a:pt x="318" y="1820"/>
                        </a:lnTo>
                        <a:lnTo>
                          <a:pt x="310" y="1842"/>
                        </a:lnTo>
                        <a:lnTo>
                          <a:pt x="310" y="1842"/>
                        </a:lnTo>
                        <a:close/>
                        <a:moveTo>
                          <a:pt x="4860" y="1804"/>
                        </a:moveTo>
                        <a:lnTo>
                          <a:pt x="4860" y="1804"/>
                        </a:lnTo>
                        <a:lnTo>
                          <a:pt x="4852" y="1782"/>
                        </a:lnTo>
                        <a:lnTo>
                          <a:pt x="5034" y="1716"/>
                        </a:lnTo>
                        <a:lnTo>
                          <a:pt x="5034" y="1716"/>
                        </a:lnTo>
                        <a:lnTo>
                          <a:pt x="5042" y="1740"/>
                        </a:lnTo>
                        <a:lnTo>
                          <a:pt x="4860" y="1804"/>
                        </a:lnTo>
                        <a:close/>
                        <a:moveTo>
                          <a:pt x="358" y="1712"/>
                        </a:moveTo>
                        <a:lnTo>
                          <a:pt x="180" y="1640"/>
                        </a:lnTo>
                        <a:lnTo>
                          <a:pt x="180" y="1640"/>
                        </a:lnTo>
                        <a:lnTo>
                          <a:pt x="188" y="1618"/>
                        </a:lnTo>
                        <a:lnTo>
                          <a:pt x="366" y="1690"/>
                        </a:lnTo>
                        <a:lnTo>
                          <a:pt x="366" y="1690"/>
                        </a:lnTo>
                        <a:lnTo>
                          <a:pt x="358" y="1712"/>
                        </a:lnTo>
                        <a:lnTo>
                          <a:pt x="358" y="1712"/>
                        </a:lnTo>
                        <a:close/>
                        <a:moveTo>
                          <a:pt x="4810" y="1674"/>
                        </a:moveTo>
                        <a:lnTo>
                          <a:pt x="4810" y="1674"/>
                        </a:lnTo>
                        <a:lnTo>
                          <a:pt x="4802" y="1652"/>
                        </a:lnTo>
                        <a:lnTo>
                          <a:pt x="4978" y="1578"/>
                        </a:lnTo>
                        <a:lnTo>
                          <a:pt x="4978" y="1578"/>
                        </a:lnTo>
                        <a:lnTo>
                          <a:pt x="4988" y="1600"/>
                        </a:lnTo>
                        <a:lnTo>
                          <a:pt x="4810" y="1674"/>
                        </a:lnTo>
                        <a:close/>
                        <a:moveTo>
                          <a:pt x="412" y="1584"/>
                        </a:moveTo>
                        <a:lnTo>
                          <a:pt x="238" y="1502"/>
                        </a:lnTo>
                        <a:lnTo>
                          <a:pt x="238" y="1502"/>
                        </a:lnTo>
                        <a:lnTo>
                          <a:pt x="250" y="1480"/>
                        </a:lnTo>
                        <a:lnTo>
                          <a:pt x="422" y="1562"/>
                        </a:lnTo>
                        <a:lnTo>
                          <a:pt x="422" y="1562"/>
                        </a:lnTo>
                        <a:lnTo>
                          <a:pt x="412" y="1584"/>
                        </a:lnTo>
                        <a:lnTo>
                          <a:pt x="412" y="1584"/>
                        </a:lnTo>
                        <a:close/>
                        <a:moveTo>
                          <a:pt x="4754" y="1548"/>
                        </a:moveTo>
                        <a:lnTo>
                          <a:pt x="4754" y="1548"/>
                        </a:lnTo>
                        <a:lnTo>
                          <a:pt x="4744" y="1528"/>
                        </a:lnTo>
                        <a:lnTo>
                          <a:pt x="4916" y="1442"/>
                        </a:lnTo>
                        <a:lnTo>
                          <a:pt x="4916" y="1442"/>
                        </a:lnTo>
                        <a:lnTo>
                          <a:pt x="4928" y="1464"/>
                        </a:lnTo>
                        <a:lnTo>
                          <a:pt x="4754" y="1548"/>
                        </a:lnTo>
                        <a:close/>
                        <a:moveTo>
                          <a:pt x="474" y="1460"/>
                        </a:moveTo>
                        <a:lnTo>
                          <a:pt x="306" y="1368"/>
                        </a:lnTo>
                        <a:lnTo>
                          <a:pt x="306" y="1368"/>
                        </a:lnTo>
                        <a:lnTo>
                          <a:pt x="318" y="1348"/>
                        </a:lnTo>
                        <a:lnTo>
                          <a:pt x="486" y="1440"/>
                        </a:lnTo>
                        <a:lnTo>
                          <a:pt x="486" y="1440"/>
                        </a:lnTo>
                        <a:lnTo>
                          <a:pt x="474" y="1460"/>
                        </a:lnTo>
                        <a:lnTo>
                          <a:pt x="474" y="1460"/>
                        </a:lnTo>
                        <a:close/>
                        <a:moveTo>
                          <a:pt x="4690" y="1426"/>
                        </a:moveTo>
                        <a:lnTo>
                          <a:pt x="4690" y="1426"/>
                        </a:lnTo>
                        <a:lnTo>
                          <a:pt x="4680" y="1406"/>
                        </a:lnTo>
                        <a:lnTo>
                          <a:pt x="4846" y="1310"/>
                        </a:lnTo>
                        <a:lnTo>
                          <a:pt x="4846" y="1310"/>
                        </a:lnTo>
                        <a:lnTo>
                          <a:pt x="4858" y="1332"/>
                        </a:lnTo>
                        <a:lnTo>
                          <a:pt x="4690" y="1426"/>
                        </a:lnTo>
                        <a:close/>
                        <a:moveTo>
                          <a:pt x="544" y="1340"/>
                        </a:moveTo>
                        <a:lnTo>
                          <a:pt x="380" y="1240"/>
                        </a:lnTo>
                        <a:lnTo>
                          <a:pt x="380" y="1240"/>
                        </a:lnTo>
                        <a:lnTo>
                          <a:pt x="394" y="1218"/>
                        </a:lnTo>
                        <a:lnTo>
                          <a:pt x="556" y="1320"/>
                        </a:lnTo>
                        <a:lnTo>
                          <a:pt x="556" y="1320"/>
                        </a:lnTo>
                        <a:lnTo>
                          <a:pt x="544" y="1340"/>
                        </a:lnTo>
                        <a:lnTo>
                          <a:pt x="544" y="1340"/>
                        </a:lnTo>
                        <a:close/>
                        <a:moveTo>
                          <a:pt x="4620" y="1306"/>
                        </a:moveTo>
                        <a:lnTo>
                          <a:pt x="4620" y="1306"/>
                        </a:lnTo>
                        <a:lnTo>
                          <a:pt x="4608" y="1288"/>
                        </a:lnTo>
                        <a:lnTo>
                          <a:pt x="4768" y="1182"/>
                        </a:lnTo>
                        <a:lnTo>
                          <a:pt x="4768" y="1182"/>
                        </a:lnTo>
                        <a:lnTo>
                          <a:pt x="4782" y="1204"/>
                        </a:lnTo>
                        <a:lnTo>
                          <a:pt x="4620" y="1306"/>
                        </a:lnTo>
                        <a:close/>
                        <a:moveTo>
                          <a:pt x="620" y="1224"/>
                        </a:moveTo>
                        <a:lnTo>
                          <a:pt x="462" y="1114"/>
                        </a:lnTo>
                        <a:lnTo>
                          <a:pt x="462" y="1114"/>
                        </a:lnTo>
                        <a:lnTo>
                          <a:pt x="476" y="1094"/>
                        </a:lnTo>
                        <a:lnTo>
                          <a:pt x="632" y="1204"/>
                        </a:lnTo>
                        <a:lnTo>
                          <a:pt x="632" y="1204"/>
                        </a:lnTo>
                        <a:lnTo>
                          <a:pt x="620" y="1224"/>
                        </a:lnTo>
                        <a:lnTo>
                          <a:pt x="620" y="1224"/>
                        </a:lnTo>
                        <a:close/>
                        <a:moveTo>
                          <a:pt x="4542" y="1192"/>
                        </a:moveTo>
                        <a:lnTo>
                          <a:pt x="4542" y="1192"/>
                        </a:lnTo>
                        <a:lnTo>
                          <a:pt x="4528" y="1174"/>
                        </a:lnTo>
                        <a:lnTo>
                          <a:pt x="4684" y="1060"/>
                        </a:lnTo>
                        <a:lnTo>
                          <a:pt x="4684" y="1060"/>
                        </a:lnTo>
                        <a:lnTo>
                          <a:pt x="4698" y="1080"/>
                        </a:lnTo>
                        <a:lnTo>
                          <a:pt x="4542" y="1192"/>
                        </a:lnTo>
                        <a:close/>
                        <a:moveTo>
                          <a:pt x="702" y="1112"/>
                        </a:moveTo>
                        <a:lnTo>
                          <a:pt x="550" y="994"/>
                        </a:lnTo>
                        <a:lnTo>
                          <a:pt x="550" y="994"/>
                        </a:lnTo>
                        <a:lnTo>
                          <a:pt x="566" y="974"/>
                        </a:lnTo>
                        <a:lnTo>
                          <a:pt x="716" y="1094"/>
                        </a:lnTo>
                        <a:lnTo>
                          <a:pt x="716" y="1094"/>
                        </a:lnTo>
                        <a:lnTo>
                          <a:pt x="702" y="1112"/>
                        </a:lnTo>
                        <a:lnTo>
                          <a:pt x="702" y="1112"/>
                        </a:lnTo>
                        <a:close/>
                        <a:moveTo>
                          <a:pt x="4458" y="1082"/>
                        </a:moveTo>
                        <a:lnTo>
                          <a:pt x="4458" y="1082"/>
                        </a:lnTo>
                        <a:lnTo>
                          <a:pt x="4444" y="1064"/>
                        </a:lnTo>
                        <a:lnTo>
                          <a:pt x="4592" y="942"/>
                        </a:lnTo>
                        <a:lnTo>
                          <a:pt x="4592" y="942"/>
                        </a:lnTo>
                        <a:lnTo>
                          <a:pt x="4608" y="962"/>
                        </a:lnTo>
                        <a:lnTo>
                          <a:pt x="4458" y="1082"/>
                        </a:lnTo>
                        <a:close/>
                        <a:moveTo>
                          <a:pt x="790" y="1006"/>
                        </a:moveTo>
                        <a:lnTo>
                          <a:pt x="646" y="878"/>
                        </a:lnTo>
                        <a:lnTo>
                          <a:pt x="646" y="878"/>
                        </a:lnTo>
                        <a:lnTo>
                          <a:pt x="662" y="860"/>
                        </a:lnTo>
                        <a:lnTo>
                          <a:pt x="806" y="988"/>
                        </a:lnTo>
                        <a:lnTo>
                          <a:pt x="806" y="988"/>
                        </a:lnTo>
                        <a:lnTo>
                          <a:pt x="790" y="1006"/>
                        </a:lnTo>
                        <a:lnTo>
                          <a:pt x="790" y="1006"/>
                        </a:lnTo>
                        <a:close/>
                        <a:moveTo>
                          <a:pt x="4368" y="978"/>
                        </a:moveTo>
                        <a:lnTo>
                          <a:pt x="4368" y="978"/>
                        </a:lnTo>
                        <a:lnTo>
                          <a:pt x="4352" y="960"/>
                        </a:lnTo>
                        <a:lnTo>
                          <a:pt x="4494" y="830"/>
                        </a:lnTo>
                        <a:lnTo>
                          <a:pt x="4494" y="830"/>
                        </a:lnTo>
                        <a:lnTo>
                          <a:pt x="4510" y="848"/>
                        </a:lnTo>
                        <a:lnTo>
                          <a:pt x="4368" y="978"/>
                        </a:lnTo>
                        <a:close/>
                        <a:moveTo>
                          <a:pt x="884" y="904"/>
                        </a:moveTo>
                        <a:lnTo>
                          <a:pt x="748" y="770"/>
                        </a:lnTo>
                        <a:lnTo>
                          <a:pt x="748" y="770"/>
                        </a:lnTo>
                        <a:lnTo>
                          <a:pt x="766" y="752"/>
                        </a:lnTo>
                        <a:lnTo>
                          <a:pt x="902" y="888"/>
                        </a:lnTo>
                        <a:lnTo>
                          <a:pt x="902" y="888"/>
                        </a:lnTo>
                        <a:lnTo>
                          <a:pt x="884" y="904"/>
                        </a:lnTo>
                        <a:lnTo>
                          <a:pt x="884" y="904"/>
                        </a:lnTo>
                        <a:close/>
                        <a:moveTo>
                          <a:pt x="4272" y="878"/>
                        </a:moveTo>
                        <a:lnTo>
                          <a:pt x="4272" y="878"/>
                        </a:lnTo>
                        <a:lnTo>
                          <a:pt x="4256" y="862"/>
                        </a:lnTo>
                        <a:lnTo>
                          <a:pt x="4388" y="722"/>
                        </a:lnTo>
                        <a:lnTo>
                          <a:pt x="4388" y="722"/>
                        </a:lnTo>
                        <a:lnTo>
                          <a:pt x="4406" y="740"/>
                        </a:lnTo>
                        <a:lnTo>
                          <a:pt x="4272" y="878"/>
                        </a:lnTo>
                        <a:close/>
                        <a:moveTo>
                          <a:pt x="984" y="808"/>
                        </a:moveTo>
                        <a:lnTo>
                          <a:pt x="856" y="666"/>
                        </a:lnTo>
                        <a:lnTo>
                          <a:pt x="856" y="666"/>
                        </a:lnTo>
                        <a:lnTo>
                          <a:pt x="874" y="650"/>
                        </a:lnTo>
                        <a:lnTo>
                          <a:pt x="1002" y="794"/>
                        </a:lnTo>
                        <a:lnTo>
                          <a:pt x="1002" y="794"/>
                        </a:lnTo>
                        <a:lnTo>
                          <a:pt x="984" y="808"/>
                        </a:lnTo>
                        <a:lnTo>
                          <a:pt x="984" y="808"/>
                        </a:lnTo>
                        <a:close/>
                        <a:moveTo>
                          <a:pt x="4170" y="784"/>
                        </a:moveTo>
                        <a:lnTo>
                          <a:pt x="4170" y="784"/>
                        </a:lnTo>
                        <a:lnTo>
                          <a:pt x="4154" y="768"/>
                        </a:lnTo>
                        <a:lnTo>
                          <a:pt x="4278" y="622"/>
                        </a:lnTo>
                        <a:lnTo>
                          <a:pt x="4278" y="622"/>
                        </a:lnTo>
                        <a:lnTo>
                          <a:pt x="4298" y="638"/>
                        </a:lnTo>
                        <a:lnTo>
                          <a:pt x="4170" y="784"/>
                        </a:lnTo>
                        <a:close/>
                        <a:moveTo>
                          <a:pt x="1090" y="720"/>
                        </a:moveTo>
                        <a:lnTo>
                          <a:pt x="970" y="570"/>
                        </a:lnTo>
                        <a:lnTo>
                          <a:pt x="970" y="570"/>
                        </a:lnTo>
                        <a:lnTo>
                          <a:pt x="990" y="554"/>
                        </a:lnTo>
                        <a:lnTo>
                          <a:pt x="1108" y="704"/>
                        </a:lnTo>
                        <a:lnTo>
                          <a:pt x="1108" y="704"/>
                        </a:lnTo>
                        <a:lnTo>
                          <a:pt x="1090" y="720"/>
                        </a:lnTo>
                        <a:lnTo>
                          <a:pt x="1090" y="720"/>
                        </a:lnTo>
                        <a:close/>
                        <a:moveTo>
                          <a:pt x="4064" y="696"/>
                        </a:moveTo>
                        <a:lnTo>
                          <a:pt x="4064" y="696"/>
                        </a:lnTo>
                        <a:lnTo>
                          <a:pt x="4046" y="682"/>
                        </a:lnTo>
                        <a:lnTo>
                          <a:pt x="4162" y="528"/>
                        </a:lnTo>
                        <a:lnTo>
                          <a:pt x="4162" y="528"/>
                        </a:lnTo>
                        <a:lnTo>
                          <a:pt x="4182" y="544"/>
                        </a:lnTo>
                        <a:lnTo>
                          <a:pt x="4064" y="696"/>
                        </a:lnTo>
                        <a:close/>
                        <a:moveTo>
                          <a:pt x="1200" y="636"/>
                        </a:moveTo>
                        <a:lnTo>
                          <a:pt x="1090" y="480"/>
                        </a:lnTo>
                        <a:lnTo>
                          <a:pt x="1090" y="480"/>
                        </a:lnTo>
                        <a:lnTo>
                          <a:pt x="1110" y="464"/>
                        </a:lnTo>
                        <a:lnTo>
                          <a:pt x="1220" y="622"/>
                        </a:lnTo>
                        <a:lnTo>
                          <a:pt x="1220" y="622"/>
                        </a:lnTo>
                        <a:lnTo>
                          <a:pt x="1200" y="636"/>
                        </a:lnTo>
                        <a:lnTo>
                          <a:pt x="1200" y="636"/>
                        </a:lnTo>
                        <a:close/>
                        <a:moveTo>
                          <a:pt x="3952" y="614"/>
                        </a:moveTo>
                        <a:lnTo>
                          <a:pt x="3952" y="614"/>
                        </a:lnTo>
                        <a:lnTo>
                          <a:pt x="3932" y="600"/>
                        </a:lnTo>
                        <a:lnTo>
                          <a:pt x="4040" y="442"/>
                        </a:lnTo>
                        <a:lnTo>
                          <a:pt x="4040" y="442"/>
                        </a:lnTo>
                        <a:lnTo>
                          <a:pt x="4060" y="456"/>
                        </a:lnTo>
                        <a:lnTo>
                          <a:pt x="3952" y="614"/>
                        </a:lnTo>
                        <a:close/>
                        <a:moveTo>
                          <a:pt x="1316" y="558"/>
                        </a:moveTo>
                        <a:lnTo>
                          <a:pt x="1214" y="396"/>
                        </a:lnTo>
                        <a:lnTo>
                          <a:pt x="1214" y="396"/>
                        </a:lnTo>
                        <a:lnTo>
                          <a:pt x="1234" y="382"/>
                        </a:lnTo>
                        <a:lnTo>
                          <a:pt x="1334" y="546"/>
                        </a:lnTo>
                        <a:lnTo>
                          <a:pt x="1334" y="546"/>
                        </a:lnTo>
                        <a:lnTo>
                          <a:pt x="1316" y="558"/>
                        </a:lnTo>
                        <a:lnTo>
                          <a:pt x="1316" y="558"/>
                        </a:lnTo>
                        <a:close/>
                        <a:moveTo>
                          <a:pt x="3836" y="538"/>
                        </a:moveTo>
                        <a:lnTo>
                          <a:pt x="3836" y="538"/>
                        </a:lnTo>
                        <a:lnTo>
                          <a:pt x="3816" y="526"/>
                        </a:lnTo>
                        <a:lnTo>
                          <a:pt x="3914" y="362"/>
                        </a:lnTo>
                        <a:lnTo>
                          <a:pt x="3914" y="362"/>
                        </a:lnTo>
                        <a:lnTo>
                          <a:pt x="3936" y="374"/>
                        </a:lnTo>
                        <a:lnTo>
                          <a:pt x="3836" y="538"/>
                        </a:lnTo>
                        <a:close/>
                        <a:moveTo>
                          <a:pt x="1434" y="488"/>
                        </a:moveTo>
                        <a:lnTo>
                          <a:pt x="1342" y="320"/>
                        </a:lnTo>
                        <a:lnTo>
                          <a:pt x="1342" y="320"/>
                        </a:lnTo>
                        <a:lnTo>
                          <a:pt x="1364" y="308"/>
                        </a:lnTo>
                        <a:lnTo>
                          <a:pt x="1454" y="478"/>
                        </a:lnTo>
                        <a:lnTo>
                          <a:pt x="1454" y="478"/>
                        </a:lnTo>
                        <a:lnTo>
                          <a:pt x="1434" y="488"/>
                        </a:lnTo>
                        <a:lnTo>
                          <a:pt x="1434" y="488"/>
                        </a:lnTo>
                        <a:close/>
                        <a:moveTo>
                          <a:pt x="3716" y="470"/>
                        </a:moveTo>
                        <a:lnTo>
                          <a:pt x="3716" y="470"/>
                        </a:lnTo>
                        <a:lnTo>
                          <a:pt x="3694" y="460"/>
                        </a:lnTo>
                        <a:lnTo>
                          <a:pt x="3782" y="288"/>
                        </a:lnTo>
                        <a:lnTo>
                          <a:pt x="3782" y="288"/>
                        </a:lnTo>
                        <a:lnTo>
                          <a:pt x="3806" y="300"/>
                        </a:lnTo>
                        <a:lnTo>
                          <a:pt x="3716" y="470"/>
                        </a:lnTo>
                        <a:close/>
                        <a:moveTo>
                          <a:pt x="1558" y="426"/>
                        </a:moveTo>
                        <a:lnTo>
                          <a:pt x="1474" y="252"/>
                        </a:lnTo>
                        <a:lnTo>
                          <a:pt x="1474" y="252"/>
                        </a:lnTo>
                        <a:lnTo>
                          <a:pt x="1496" y="242"/>
                        </a:lnTo>
                        <a:lnTo>
                          <a:pt x="1578" y="416"/>
                        </a:lnTo>
                        <a:lnTo>
                          <a:pt x="1578" y="416"/>
                        </a:lnTo>
                        <a:lnTo>
                          <a:pt x="1558" y="426"/>
                        </a:lnTo>
                        <a:lnTo>
                          <a:pt x="1558" y="426"/>
                        </a:lnTo>
                        <a:close/>
                        <a:moveTo>
                          <a:pt x="3590" y="408"/>
                        </a:moveTo>
                        <a:lnTo>
                          <a:pt x="3590" y="408"/>
                        </a:lnTo>
                        <a:lnTo>
                          <a:pt x="3570" y="398"/>
                        </a:lnTo>
                        <a:lnTo>
                          <a:pt x="3648" y="224"/>
                        </a:lnTo>
                        <a:lnTo>
                          <a:pt x="3648" y="224"/>
                        </a:lnTo>
                        <a:lnTo>
                          <a:pt x="3670" y="234"/>
                        </a:lnTo>
                        <a:lnTo>
                          <a:pt x="3590" y="408"/>
                        </a:lnTo>
                        <a:close/>
                        <a:moveTo>
                          <a:pt x="1684" y="370"/>
                        </a:moveTo>
                        <a:lnTo>
                          <a:pt x="1610" y="192"/>
                        </a:lnTo>
                        <a:lnTo>
                          <a:pt x="1610" y="192"/>
                        </a:lnTo>
                        <a:lnTo>
                          <a:pt x="1634" y="182"/>
                        </a:lnTo>
                        <a:lnTo>
                          <a:pt x="1704" y="360"/>
                        </a:lnTo>
                        <a:lnTo>
                          <a:pt x="1704" y="360"/>
                        </a:lnTo>
                        <a:lnTo>
                          <a:pt x="1684" y="370"/>
                        </a:lnTo>
                        <a:lnTo>
                          <a:pt x="1684" y="370"/>
                        </a:lnTo>
                        <a:close/>
                        <a:moveTo>
                          <a:pt x="3464" y="354"/>
                        </a:moveTo>
                        <a:lnTo>
                          <a:pt x="3464" y="354"/>
                        </a:lnTo>
                        <a:lnTo>
                          <a:pt x="3442" y="346"/>
                        </a:lnTo>
                        <a:lnTo>
                          <a:pt x="3510" y="166"/>
                        </a:lnTo>
                        <a:lnTo>
                          <a:pt x="3510" y="166"/>
                        </a:lnTo>
                        <a:lnTo>
                          <a:pt x="3532" y="176"/>
                        </a:lnTo>
                        <a:lnTo>
                          <a:pt x="3464" y="354"/>
                        </a:lnTo>
                        <a:close/>
                        <a:moveTo>
                          <a:pt x="1814" y="320"/>
                        </a:moveTo>
                        <a:lnTo>
                          <a:pt x="1750" y="138"/>
                        </a:lnTo>
                        <a:lnTo>
                          <a:pt x="1750" y="138"/>
                        </a:lnTo>
                        <a:lnTo>
                          <a:pt x="1774" y="130"/>
                        </a:lnTo>
                        <a:lnTo>
                          <a:pt x="1834" y="314"/>
                        </a:lnTo>
                        <a:lnTo>
                          <a:pt x="1834" y="314"/>
                        </a:lnTo>
                        <a:lnTo>
                          <a:pt x="1814" y="320"/>
                        </a:lnTo>
                        <a:lnTo>
                          <a:pt x="1814" y="320"/>
                        </a:lnTo>
                        <a:close/>
                        <a:moveTo>
                          <a:pt x="3332" y="308"/>
                        </a:moveTo>
                        <a:lnTo>
                          <a:pt x="3332" y="308"/>
                        </a:lnTo>
                        <a:lnTo>
                          <a:pt x="3310" y="300"/>
                        </a:lnTo>
                        <a:lnTo>
                          <a:pt x="3368" y="118"/>
                        </a:lnTo>
                        <a:lnTo>
                          <a:pt x="3368" y="118"/>
                        </a:lnTo>
                        <a:lnTo>
                          <a:pt x="3392" y="126"/>
                        </a:lnTo>
                        <a:lnTo>
                          <a:pt x="3332" y="308"/>
                        </a:lnTo>
                        <a:close/>
                        <a:moveTo>
                          <a:pt x="1946" y="280"/>
                        </a:moveTo>
                        <a:lnTo>
                          <a:pt x="1894" y="94"/>
                        </a:lnTo>
                        <a:lnTo>
                          <a:pt x="1894" y="94"/>
                        </a:lnTo>
                        <a:lnTo>
                          <a:pt x="1918" y="88"/>
                        </a:lnTo>
                        <a:lnTo>
                          <a:pt x="1968" y="274"/>
                        </a:lnTo>
                        <a:lnTo>
                          <a:pt x="1968" y="274"/>
                        </a:lnTo>
                        <a:lnTo>
                          <a:pt x="1946" y="280"/>
                        </a:lnTo>
                        <a:lnTo>
                          <a:pt x="1946" y="280"/>
                        </a:lnTo>
                        <a:close/>
                        <a:moveTo>
                          <a:pt x="3200" y="268"/>
                        </a:moveTo>
                        <a:lnTo>
                          <a:pt x="3200" y="268"/>
                        </a:lnTo>
                        <a:lnTo>
                          <a:pt x="3178" y="264"/>
                        </a:lnTo>
                        <a:lnTo>
                          <a:pt x="3224" y="76"/>
                        </a:lnTo>
                        <a:lnTo>
                          <a:pt x="3224" y="76"/>
                        </a:lnTo>
                        <a:lnTo>
                          <a:pt x="3248" y="84"/>
                        </a:lnTo>
                        <a:lnTo>
                          <a:pt x="3200" y="268"/>
                        </a:lnTo>
                        <a:close/>
                        <a:moveTo>
                          <a:pt x="2080" y="246"/>
                        </a:moveTo>
                        <a:lnTo>
                          <a:pt x="2038" y="58"/>
                        </a:lnTo>
                        <a:lnTo>
                          <a:pt x="2038" y="58"/>
                        </a:lnTo>
                        <a:lnTo>
                          <a:pt x="2064" y="54"/>
                        </a:lnTo>
                        <a:lnTo>
                          <a:pt x="2102" y="242"/>
                        </a:lnTo>
                        <a:lnTo>
                          <a:pt x="2102" y="242"/>
                        </a:lnTo>
                        <a:lnTo>
                          <a:pt x="2080" y="246"/>
                        </a:lnTo>
                        <a:lnTo>
                          <a:pt x="2080" y="246"/>
                        </a:lnTo>
                        <a:close/>
                        <a:moveTo>
                          <a:pt x="3064" y="238"/>
                        </a:moveTo>
                        <a:lnTo>
                          <a:pt x="3064" y="238"/>
                        </a:lnTo>
                        <a:lnTo>
                          <a:pt x="3042" y="234"/>
                        </a:lnTo>
                        <a:lnTo>
                          <a:pt x="3078" y="44"/>
                        </a:lnTo>
                        <a:lnTo>
                          <a:pt x="3078" y="44"/>
                        </a:lnTo>
                        <a:lnTo>
                          <a:pt x="3102" y="50"/>
                        </a:lnTo>
                        <a:lnTo>
                          <a:pt x="3064" y="238"/>
                        </a:lnTo>
                        <a:close/>
                        <a:moveTo>
                          <a:pt x="2216" y="220"/>
                        </a:moveTo>
                        <a:lnTo>
                          <a:pt x="2186" y="32"/>
                        </a:lnTo>
                        <a:lnTo>
                          <a:pt x="2186" y="32"/>
                        </a:lnTo>
                        <a:lnTo>
                          <a:pt x="2210" y="28"/>
                        </a:lnTo>
                        <a:lnTo>
                          <a:pt x="2238" y="218"/>
                        </a:lnTo>
                        <a:lnTo>
                          <a:pt x="2238" y="218"/>
                        </a:lnTo>
                        <a:lnTo>
                          <a:pt x="2216" y="220"/>
                        </a:lnTo>
                        <a:lnTo>
                          <a:pt x="2216" y="220"/>
                        </a:lnTo>
                        <a:close/>
                        <a:moveTo>
                          <a:pt x="2928" y="214"/>
                        </a:moveTo>
                        <a:lnTo>
                          <a:pt x="2928" y="214"/>
                        </a:lnTo>
                        <a:lnTo>
                          <a:pt x="2906" y="212"/>
                        </a:lnTo>
                        <a:lnTo>
                          <a:pt x="2930" y="22"/>
                        </a:lnTo>
                        <a:lnTo>
                          <a:pt x="2930" y="22"/>
                        </a:lnTo>
                        <a:lnTo>
                          <a:pt x="2954" y="24"/>
                        </a:lnTo>
                        <a:lnTo>
                          <a:pt x="2928" y="214"/>
                        </a:lnTo>
                        <a:close/>
                        <a:moveTo>
                          <a:pt x="2352" y="204"/>
                        </a:moveTo>
                        <a:lnTo>
                          <a:pt x="2334" y="12"/>
                        </a:lnTo>
                        <a:lnTo>
                          <a:pt x="2334" y="12"/>
                        </a:lnTo>
                        <a:lnTo>
                          <a:pt x="2358" y="10"/>
                        </a:lnTo>
                        <a:lnTo>
                          <a:pt x="2376" y="202"/>
                        </a:lnTo>
                        <a:lnTo>
                          <a:pt x="2376" y="202"/>
                        </a:lnTo>
                        <a:lnTo>
                          <a:pt x="2352" y="204"/>
                        </a:lnTo>
                        <a:lnTo>
                          <a:pt x="2352" y="204"/>
                        </a:lnTo>
                        <a:close/>
                        <a:moveTo>
                          <a:pt x="2790" y="200"/>
                        </a:moveTo>
                        <a:lnTo>
                          <a:pt x="2790" y="200"/>
                        </a:lnTo>
                        <a:lnTo>
                          <a:pt x="2768" y="198"/>
                        </a:lnTo>
                        <a:lnTo>
                          <a:pt x="2782" y="6"/>
                        </a:lnTo>
                        <a:lnTo>
                          <a:pt x="2782" y="6"/>
                        </a:lnTo>
                        <a:lnTo>
                          <a:pt x="2806" y="8"/>
                        </a:lnTo>
                        <a:lnTo>
                          <a:pt x="2790" y="200"/>
                        </a:lnTo>
                        <a:close/>
                        <a:moveTo>
                          <a:pt x="2490" y="194"/>
                        </a:moveTo>
                        <a:lnTo>
                          <a:pt x="2482" y="2"/>
                        </a:lnTo>
                        <a:lnTo>
                          <a:pt x="2482" y="2"/>
                        </a:lnTo>
                        <a:lnTo>
                          <a:pt x="2508" y="0"/>
                        </a:lnTo>
                        <a:lnTo>
                          <a:pt x="2514" y="192"/>
                        </a:lnTo>
                        <a:lnTo>
                          <a:pt x="2514" y="192"/>
                        </a:lnTo>
                        <a:lnTo>
                          <a:pt x="2490" y="194"/>
                        </a:lnTo>
                        <a:lnTo>
                          <a:pt x="2490" y="194"/>
                        </a:lnTo>
                        <a:close/>
                        <a:moveTo>
                          <a:pt x="2652" y="192"/>
                        </a:moveTo>
                        <a:lnTo>
                          <a:pt x="2652" y="192"/>
                        </a:lnTo>
                        <a:lnTo>
                          <a:pt x="2630" y="192"/>
                        </a:lnTo>
                        <a:lnTo>
                          <a:pt x="2632" y="0"/>
                        </a:lnTo>
                        <a:lnTo>
                          <a:pt x="2632" y="0"/>
                        </a:lnTo>
                        <a:lnTo>
                          <a:pt x="2658" y="0"/>
                        </a:lnTo>
                        <a:lnTo>
                          <a:pt x="2652" y="192"/>
                        </a:lnTo>
                        <a:close/>
                      </a:path>
                    </a:pathLst>
                  </a:custGeom>
                  <a:solidFill>
                    <a:srgbClr val="00AEE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57" name="Freeform 37"/>
                  <p:cNvSpPr>
                    <a:spLocks noEditPoints="1"/>
                  </p:cNvSpPr>
                  <p:nvPr/>
                </p:nvSpPr>
                <p:spPr bwMode="auto">
                  <a:xfrm>
                    <a:off x="-15220950" y="-10321131"/>
                    <a:ext cx="7277100" cy="7277100"/>
                  </a:xfrm>
                  <a:custGeom>
                    <a:avLst/>
                    <a:gdLst/>
                    <a:ahLst/>
                    <a:cxnLst>
                      <a:cxn ang="0">
                        <a:pos x="2178" y="4582"/>
                      </a:cxn>
                      <a:cxn ang="0">
                        <a:pos x="2058" y="4572"/>
                      </a:cxn>
                      <a:cxn ang="0">
                        <a:pos x="1950" y="4536"/>
                      </a:cxn>
                      <a:cxn ang="0">
                        <a:pos x="1848" y="4518"/>
                      </a:cxn>
                      <a:cxn ang="0">
                        <a:pos x="1734" y="4516"/>
                      </a:cxn>
                      <a:cxn ang="0">
                        <a:pos x="3056" y="4454"/>
                      </a:cxn>
                      <a:cxn ang="0">
                        <a:pos x="3152" y="4392"/>
                      </a:cxn>
                      <a:cxn ang="0">
                        <a:pos x="3262" y="4344"/>
                      </a:cxn>
                      <a:cxn ang="0">
                        <a:pos x="3372" y="4314"/>
                      </a:cxn>
                      <a:cxn ang="0">
                        <a:pos x="3462" y="4264"/>
                      </a:cxn>
                      <a:cxn ang="0">
                        <a:pos x="1016" y="4198"/>
                      </a:cxn>
                      <a:cxn ang="0">
                        <a:pos x="918" y="4128"/>
                      </a:cxn>
                      <a:cxn ang="0">
                        <a:pos x="846" y="4040"/>
                      </a:cxn>
                      <a:cxn ang="0">
                        <a:pos x="766" y="3972"/>
                      </a:cxn>
                      <a:cxn ang="0">
                        <a:pos x="670" y="3912"/>
                      </a:cxn>
                      <a:cxn ang="0">
                        <a:pos x="4058" y="3754"/>
                      </a:cxn>
                      <a:cxn ang="0">
                        <a:pos x="4108" y="3650"/>
                      </a:cxn>
                      <a:cxn ang="0">
                        <a:pos x="4178" y="3554"/>
                      </a:cxn>
                      <a:cxn ang="0">
                        <a:pos x="4258" y="3472"/>
                      </a:cxn>
                      <a:cxn ang="0">
                        <a:pos x="4310" y="3380"/>
                      </a:cxn>
                      <a:cxn ang="0">
                        <a:pos x="218" y="3272"/>
                      </a:cxn>
                      <a:cxn ang="0">
                        <a:pos x="170" y="3162"/>
                      </a:cxn>
                      <a:cxn ang="0">
                        <a:pos x="152" y="3048"/>
                      </a:cxn>
                      <a:cxn ang="0">
                        <a:pos x="120" y="2950"/>
                      </a:cxn>
                      <a:cxn ang="0">
                        <a:pos x="68" y="2848"/>
                      </a:cxn>
                      <a:cxn ang="0">
                        <a:pos x="4558" y="2636"/>
                      </a:cxn>
                      <a:cxn ang="0">
                        <a:pos x="4550" y="2522"/>
                      </a:cxn>
                      <a:cxn ang="0">
                        <a:pos x="4558" y="2404"/>
                      </a:cxn>
                      <a:cxn ang="0">
                        <a:pos x="4584" y="2292"/>
                      </a:cxn>
                      <a:cxn ang="0">
                        <a:pos x="4558" y="2190"/>
                      </a:cxn>
                      <a:cxn ang="0">
                        <a:pos x="34" y="2068"/>
                      </a:cxn>
                      <a:cxn ang="0">
                        <a:pos x="24" y="1954"/>
                      </a:cxn>
                      <a:cxn ang="0">
                        <a:pos x="44" y="1836"/>
                      </a:cxn>
                      <a:cxn ang="0">
                        <a:pos x="94" y="1732"/>
                      </a:cxn>
                      <a:cxn ang="0">
                        <a:pos x="120" y="1632"/>
                      </a:cxn>
                      <a:cxn ang="0">
                        <a:pos x="4392" y="1434"/>
                      </a:cxn>
                      <a:cxn ang="0">
                        <a:pos x="4344" y="1324"/>
                      </a:cxn>
                      <a:cxn ang="0">
                        <a:pos x="4316" y="1214"/>
                      </a:cxn>
                      <a:cxn ang="0">
                        <a:pos x="4264" y="1122"/>
                      </a:cxn>
                      <a:cxn ang="0">
                        <a:pos x="4184" y="1040"/>
                      </a:cxn>
                      <a:cxn ang="0">
                        <a:pos x="472" y="938"/>
                      </a:cxn>
                      <a:cxn ang="0">
                        <a:pos x="522" y="836"/>
                      </a:cxn>
                      <a:cxn ang="0">
                        <a:pos x="600" y="744"/>
                      </a:cxn>
                      <a:cxn ang="0">
                        <a:pos x="696" y="680"/>
                      </a:cxn>
                      <a:cxn ang="0">
                        <a:pos x="770" y="610"/>
                      </a:cxn>
                      <a:cxn ang="0">
                        <a:pos x="3652" y="476"/>
                      </a:cxn>
                      <a:cxn ang="0">
                        <a:pos x="3556" y="408"/>
                      </a:cxn>
                      <a:cxn ang="0">
                        <a:pos x="3474" y="326"/>
                      </a:cxn>
                      <a:cxn ang="0">
                        <a:pos x="3382" y="274"/>
                      </a:cxn>
                      <a:cxn ang="0">
                        <a:pos x="3272" y="246"/>
                      </a:cxn>
                      <a:cxn ang="0">
                        <a:pos x="1426" y="194"/>
                      </a:cxn>
                      <a:cxn ang="0">
                        <a:pos x="1522" y="132"/>
                      </a:cxn>
                      <a:cxn ang="0">
                        <a:pos x="1636" y="94"/>
                      </a:cxn>
                      <a:cxn ang="0">
                        <a:pos x="1750" y="88"/>
                      </a:cxn>
                      <a:cxn ang="0">
                        <a:pos x="1852" y="66"/>
                      </a:cxn>
                      <a:cxn ang="0">
                        <a:pos x="2524" y="36"/>
                      </a:cxn>
                      <a:cxn ang="0">
                        <a:pos x="2406" y="26"/>
                      </a:cxn>
                      <a:cxn ang="0">
                        <a:pos x="2294" y="0"/>
                      </a:cxn>
                    </a:cxnLst>
                    <a:rect l="0" t="0" r="r" b="b"/>
                    <a:pathLst>
                      <a:path w="4584" h="4584">
                        <a:moveTo>
                          <a:pt x="2292" y="4584"/>
                        </a:moveTo>
                        <a:lnTo>
                          <a:pt x="2284" y="4584"/>
                        </a:lnTo>
                        <a:lnTo>
                          <a:pt x="2284" y="4560"/>
                        </a:lnTo>
                        <a:lnTo>
                          <a:pt x="2292" y="4560"/>
                        </a:lnTo>
                        <a:lnTo>
                          <a:pt x="2292" y="4584"/>
                        </a:lnTo>
                        <a:close/>
                        <a:moveTo>
                          <a:pt x="2396" y="4582"/>
                        </a:moveTo>
                        <a:lnTo>
                          <a:pt x="2394" y="4558"/>
                        </a:lnTo>
                        <a:lnTo>
                          <a:pt x="2402" y="4558"/>
                        </a:lnTo>
                        <a:lnTo>
                          <a:pt x="2404" y="4582"/>
                        </a:lnTo>
                        <a:lnTo>
                          <a:pt x="2396" y="4582"/>
                        </a:lnTo>
                        <a:close/>
                        <a:moveTo>
                          <a:pt x="2178" y="4582"/>
                        </a:moveTo>
                        <a:lnTo>
                          <a:pt x="2170" y="4582"/>
                        </a:lnTo>
                        <a:lnTo>
                          <a:pt x="2172" y="4558"/>
                        </a:lnTo>
                        <a:lnTo>
                          <a:pt x="2180" y="4558"/>
                        </a:lnTo>
                        <a:lnTo>
                          <a:pt x="2178" y="4582"/>
                        </a:lnTo>
                        <a:close/>
                        <a:moveTo>
                          <a:pt x="2508" y="4574"/>
                        </a:moveTo>
                        <a:lnTo>
                          <a:pt x="2506" y="4550"/>
                        </a:lnTo>
                        <a:lnTo>
                          <a:pt x="2514" y="4550"/>
                        </a:lnTo>
                        <a:lnTo>
                          <a:pt x="2516" y="4574"/>
                        </a:lnTo>
                        <a:lnTo>
                          <a:pt x="2508" y="4574"/>
                        </a:lnTo>
                        <a:close/>
                        <a:moveTo>
                          <a:pt x="2066" y="4574"/>
                        </a:moveTo>
                        <a:lnTo>
                          <a:pt x="2058" y="4572"/>
                        </a:lnTo>
                        <a:lnTo>
                          <a:pt x="2062" y="4550"/>
                        </a:lnTo>
                        <a:lnTo>
                          <a:pt x="2068" y="4550"/>
                        </a:lnTo>
                        <a:lnTo>
                          <a:pt x="2066" y="4574"/>
                        </a:lnTo>
                        <a:close/>
                        <a:moveTo>
                          <a:pt x="2620" y="4562"/>
                        </a:moveTo>
                        <a:lnTo>
                          <a:pt x="2616" y="4538"/>
                        </a:lnTo>
                        <a:lnTo>
                          <a:pt x="2624" y="4536"/>
                        </a:lnTo>
                        <a:lnTo>
                          <a:pt x="2628" y="4560"/>
                        </a:lnTo>
                        <a:lnTo>
                          <a:pt x="2620" y="4562"/>
                        </a:lnTo>
                        <a:close/>
                        <a:moveTo>
                          <a:pt x="1954" y="4560"/>
                        </a:moveTo>
                        <a:lnTo>
                          <a:pt x="1946" y="4558"/>
                        </a:lnTo>
                        <a:lnTo>
                          <a:pt x="1950" y="4536"/>
                        </a:lnTo>
                        <a:lnTo>
                          <a:pt x="1958" y="4536"/>
                        </a:lnTo>
                        <a:lnTo>
                          <a:pt x="1954" y="4560"/>
                        </a:lnTo>
                        <a:close/>
                        <a:moveTo>
                          <a:pt x="2730" y="4542"/>
                        </a:moveTo>
                        <a:lnTo>
                          <a:pt x="2726" y="4520"/>
                        </a:lnTo>
                        <a:lnTo>
                          <a:pt x="2734" y="4518"/>
                        </a:lnTo>
                        <a:lnTo>
                          <a:pt x="2738" y="4542"/>
                        </a:lnTo>
                        <a:lnTo>
                          <a:pt x="2730" y="4542"/>
                        </a:lnTo>
                        <a:close/>
                        <a:moveTo>
                          <a:pt x="1844" y="4540"/>
                        </a:moveTo>
                        <a:lnTo>
                          <a:pt x="1836" y="4540"/>
                        </a:lnTo>
                        <a:lnTo>
                          <a:pt x="1840" y="4516"/>
                        </a:lnTo>
                        <a:lnTo>
                          <a:pt x="1848" y="4518"/>
                        </a:lnTo>
                        <a:lnTo>
                          <a:pt x="1844" y="4540"/>
                        </a:lnTo>
                        <a:close/>
                        <a:moveTo>
                          <a:pt x="2840" y="4518"/>
                        </a:moveTo>
                        <a:lnTo>
                          <a:pt x="2836" y="4496"/>
                        </a:lnTo>
                        <a:lnTo>
                          <a:pt x="2842" y="4494"/>
                        </a:lnTo>
                        <a:lnTo>
                          <a:pt x="2848" y="4516"/>
                        </a:lnTo>
                        <a:lnTo>
                          <a:pt x="2840" y="4518"/>
                        </a:lnTo>
                        <a:close/>
                        <a:moveTo>
                          <a:pt x="1734" y="4516"/>
                        </a:moveTo>
                        <a:lnTo>
                          <a:pt x="1726" y="4514"/>
                        </a:lnTo>
                        <a:lnTo>
                          <a:pt x="1732" y="4492"/>
                        </a:lnTo>
                        <a:lnTo>
                          <a:pt x="1740" y="4492"/>
                        </a:lnTo>
                        <a:lnTo>
                          <a:pt x="1734" y="4516"/>
                        </a:lnTo>
                        <a:close/>
                        <a:moveTo>
                          <a:pt x="2950" y="4488"/>
                        </a:moveTo>
                        <a:lnTo>
                          <a:pt x="2942" y="4466"/>
                        </a:lnTo>
                        <a:lnTo>
                          <a:pt x="2950" y="4464"/>
                        </a:lnTo>
                        <a:lnTo>
                          <a:pt x="2958" y="4486"/>
                        </a:lnTo>
                        <a:lnTo>
                          <a:pt x="2950" y="4488"/>
                        </a:lnTo>
                        <a:close/>
                        <a:moveTo>
                          <a:pt x="1626" y="4486"/>
                        </a:moveTo>
                        <a:lnTo>
                          <a:pt x="1618" y="4484"/>
                        </a:lnTo>
                        <a:lnTo>
                          <a:pt x="1626" y="4460"/>
                        </a:lnTo>
                        <a:lnTo>
                          <a:pt x="1632" y="4464"/>
                        </a:lnTo>
                        <a:lnTo>
                          <a:pt x="1626" y="4486"/>
                        </a:lnTo>
                        <a:close/>
                        <a:moveTo>
                          <a:pt x="3056" y="4454"/>
                        </a:moveTo>
                        <a:lnTo>
                          <a:pt x="3048" y="4432"/>
                        </a:lnTo>
                        <a:lnTo>
                          <a:pt x="3056" y="4428"/>
                        </a:lnTo>
                        <a:lnTo>
                          <a:pt x="3064" y="4452"/>
                        </a:lnTo>
                        <a:lnTo>
                          <a:pt x="3056" y="4454"/>
                        </a:lnTo>
                        <a:close/>
                        <a:moveTo>
                          <a:pt x="1518" y="4450"/>
                        </a:moveTo>
                        <a:lnTo>
                          <a:pt x="1510" y="4448"/>
                        </a:lnTo>
                        <a:lnTo>
                          <a:pt x="1520" y="4426"/>
                        </a:lnTo>
                        <a:lnTo>
                          <a:pt x="1526" y="4428"/>
                        </a:lnTo>
                        <a:lnTo>
                          <a:pt x="1518" y="4450"/>
                        </a:lnTo>
                        <a:close/>
                        <a:moveTo>
                          <a:pt x="3162" y="4414"/>
                        </a:moveTo>
                        <a:lnTo>
                          <a:pt x="3152" y="4392"/>
                        </a:lnTo>
                        <a:lnTo>
                          <a:pt x="3160" y="4388"/>
                        </a:lnTo>
                        <a:lnTo>
                          <a:pt x="3170" y="4410"/>
                        </a:lnTo>
                        <a:lnTo>
                          <a:pt x="3162" y="4414"/>
                        </a:lnTo>
                        <a:close/>
                        <a:moveTo>
                          <a:pt x="1414" y="4410"/>
                        </a:moveTo>
                        <a:lnTo>
                          <a:pt x="1406" y="4408"/>
                        </a:lnTo>
                        <a:lnTo>
                          <a:pt x="1416" y="4384"/>
                        </a:lnTo>
                        <a:lnTo>
                          <a:pt x="1422" y="4388"/>
                        </a:lnTo>
                        <a:lnTo>
                          <a:pt x="1414" y="4410"/>
                        </a:lnTo>
                        <a:close/>
                        <a:moveTo>
                          <a:pt x="3264" y="4368"/>
                        </a:moveTo>
                        <a:lnTo>
                          <a:pt x="3254" y="4348"/>
                        </a:lnTo>
                        <a:lnTo>
                          <a:pt x="3262" y="4344"/>
                        </a:lnTo>
                        <a:lnTo>
                          <a:pt x="3272" y="4366"/>
                        </a:lnTo>
                        <a:lnTo>
                          <a:pt x="3264" y="4368"/>
                        </a:lnTo>
                        <a:close/>
                        <a:moveTo>
                          <a:pt x="1310" y="4364"/>
                        </a:moveTo>
                        <a:lnTo>
                          <a:pt x="1302" y="4360"/>
                        </a:lnTo>
                        <a:lnTo>
                          <a:pt x="1314" y="4340"/>
                        </a:lnTo>
                        <a:lnTo>
                          <a:pt x="1320" y="4342"/>
                        </a:lnTo>
                        <a:lnTo>
                          <a:pt x="1310" y="4364"/>
                        </a:lnTo>
                        <a:close/>
                        <a:moveTo>
                          <a:pt x="3364" y="4318"/>
                        </a:moveTo>
                        <a:lnTo>
                          <a:pt x="3354" y="4298"/>
                        </a:lnTo>
                        <a:lnTo>
                          <a:pt x="3360" y="4294"/>
                        </a:lnTo>
                        <a:lnTo>
                          <a:pt x="3372" y="4314"/>
                        </a:lnTo>
                        <a:lnTo>
                          <a:pt x="3364" y="4318"/>
                        </a:lnTo>
                        <a:close/>
                        <a:moveTo>
                          <a:pt x="1210" y="4314"/>
                        </a:moveTo>
                        <a:lnTo>
                          <a:pt x="1202" y="4310"/>
                        </a:lnTo>
                        <a:lnTo>
                          <a:pt x="1214" y="4288"/>
                        </a:lnTo>
                        <a:lnTo>
                          <a:pt x="1222" y="4292"/>
                        </a:lnTo>
                        <a:lnTo>
                          <a:pt x="1210" y="4314"/>
                        </a:lnTo>
                        <a:close/>
                        <a:moveTo>
                          <a:pt x="3462" y="4264"/>
                        </a:moveTo>
                        <a:lnTo>
                          <a:pt x="3450" y="4242"/>
                        </a:lnTo>
                        <a:lnTo>
                          <a:pt x="3458" y="4238"/>
                        </a:lnTo>
                        <a:lnTo>
                          <a:pt x="3470" y="4260"/>
                        </a:lnTo>
                        <a:lnTo>
                          <a:pt x="3462" y="4264"/>
                        </a:lnTo>
                        <a:close/>
                        <a:moveTo>
                          <a:pt x="1112" y="4258"/>
                        </a:moveTo>
                        <a:lnTo>
                          <a:pt x="1104" y="4254"/>
                        </a:lnTo>
                        <a:lnTo>
                          <a:pt x="1118" y="4234"/>
                        </a:lnTo>
                        <a:lnTo>
                          <a:pt x="1124" y="4238"/>
                        </a:lnTo>
                        <a:lnTo>
                          <a:pt x="1112" y="4258"/>
                        </a:lnTo>
                        <a:close/>
                        <a:moveTo>
                          <a:pt x="3558" y="4204"/>
                        </a:moveTo>
                        <a:lnTo>
                          <a:pt x="3544" y="4184"/>
                        </a:lnTo>
                        <a:lnTo>
                          <a:pt x="3552" y="4180"/>
                        </a:lnTo>
                        <a:lnTo>
                          <a:pt x="3564" y="4200"/>
                        </a:lnTo>
                        <a:lnTo>
                          <a:pt x="3558" y="4204"/>
                        </a:lnTo>
                        <a:close/>
                        <a:moveTo>
                          <a:pt x="1016" y="4198"/>
                        </a:moveTo>
                        <a:lnTo>
                          <a:pt x="1010" y="4192"/>
                        </a:lnTo>
                        <a:lnTo>
                          <a:pt x="1024" y="4172"/>
                        </a:lnTo>
                        <a:lnTo>
                          <a:pt x="1030" y="4178"/>
                        </a:lnTo>
                        <a:lnTo>
                          <a:pt x="1016" y="4198"/>
                        </a:lnTo>
                        <a:close/>
                        <a:moveTo>
                          <a:pt x="3650" y="4140"/>
                        </a:moveTo>
                        <a:lnTo>
                          <a:pt x="3636" y="4120"/>
                        </a:lnTo>
                        <a:lnTo>
                          <a:pt x="3642" y="4116"/>
                        </a:lnTo>
                        <a:lnTo>
                          <a:pt x="3656" y="4134"/>
                        </a:lnTo>
                        <a:lnTo>
                          <a:pt x="3650" y="4140"/>
                        </a:lnTo>
                        <a:close/>
                        <a:moveTo>
                          <a:pt x="924" y="4132"/>
                        </a:moveTo>
                        <a:lnTo>
                          <a:pt x="918" y="4128"/>
                        </a:lnTo>
                        <a:lnTo>
                          <a:pt x="932" y="4108"/>
                        </a:lnTo>
                        <a:lnTo>
                          <a:pt x="938" y="4114"/>
                        </a:lnTo>
                        <a:lnTo>
                          <a:pt x="924" y="4132"/>
                        </a:lnTo>
                        <a:close/>
                        <a:moveTo>
                          <a:pt x="3740" y="4070"/>
                        </a:moveTo>
                        <a:lnTo>
                          <a:pt x="3724" y="4052"/>
                        </a:lnTo>
                        <a:lnTo>
                          <a:pt x="3730" y="4046"/>
                        </a:lnTo>
                        <a:lnTo>
                          <a:pt x="3746" y="4066"/>
                        </a:lnTo>
                        <a:lnTo>
                          <a:pt x="3740" y="4070"/>
                        </a:lnTo>
                        <a:close/>
                        <a:moveTo>
                          <a:pt x="836" y="4062"/>
                        </a:moveTo>
                        <a:lnTo>
                          <a:pt x="830" y="4058"/>
                        </a:lnTo>
                        <a:lnTo>
                          <a:pt x="846" y="4040"/>
                        </a:lnTo>
                        <a:lnTo>
                          <a:pt x="852" y="4044"/>
                        </a:lnTo>
                        <a:lnTo>
                          <a:pt x="836" y="4062"/>
                        </a:lnTo>
                        <a:close/>
                        <a:moveTo>
                          <a:pt x="3824" y="3998"/>
                        </a:moveTo>
                        <a:lnTo>
                          <a:pt x="3808" y="3980"/>
                        </a:lnTo>
                        <a:lnTo>
                          <a:pt x="3814" y="3974"/>
                        </a:lnTo>
                        <a:lnTo>
                          <a:pt x="3830" y="3992"/>
                        </a:lnTo>
                        <a:lnTo>
                          <a:pt x="3824" y="3998"/>
                        </a:lnTo>
                        <a:close/>
                        <a:moveTo>
                          <a:pt x="750" y="3990"/>
                        </a:moveTo>
                        <a:lnTo>
                          <a:pt x="744" y="3984"/>
                        </a:lnTo>
                        <a:lnTo>
                          <a:pt x="762" y="3966"/>
                        </a:lnTo>
                        <a:lnTo>
                          <a:pt x="766" y="3972"/>
                        </a:lnTo>
                        <a:lnTo>
                          <a:pt x="750" y="3990"/>
                        </a:lnTo>
                        <a:close/>
                        <a:moveTo>
                          <a:pt x="3906" y="3920"/>
                        </a:moveTo>
                        <a:lnTo>
                          <a:pt x="3890" y="3902"/>
                        </a:lnTo>
                        <a:lnTo>
                          <a:pt x="3896" y="3898"/>
                        </a:lnTo>
                        <a:lnTo>
                          <a:pt x="3912" y="3914"/>
                        </a:lnTo>
                        <a:lnTo>
                          <a:pt x="3906" y="3920"/>
                        </a:lnTo>
                        <a:close/>
                        <a:moveTo>
                          <a:pt x="670" y="3912"/>
                        </a:moveTo>
                        <a:lnTo>
                          <a:pt x="664" y="3906"/>
                        </a:lnTo>
                        <a:lnTo>
                          <a:pt x="680" y="3888"/>
                        </a:lnTo>
                        <a:lnTo>
                          <a:pt x="686" y="3894"/>
                        </a:lnTo>
                        <a:lnTo>
                          <a:pt x="670" y="3912"/>
                        </a:lnTo>
                        <a:close/>
                        <a:moveTo>
                          <a:pt x="3984" y="3838"/>
                        </a:moveTo>
                        <a:lnTo>
                          <a:pt x="3966" y="3822"/>
                        </a:lnTo>
                        <a:lnTo>
                          <a:pt x="3972" y="3816"/>
                        </a:lnTo>
                        <a:lnTo>
                          <a:pt x="3990" y="3832"/>
                        </a:lnTo>
                        <a:lnTo>
                          <a:pt x="3984" y="3838"/>
                        </a:lnTo>
                        <a:close/>
                        <a:moveTo>
                          <a:pt x="592" y="3830"/>
                        </a:moveTo>
                        <a:lnTo>
                          <a:pt x="586" y="3824"/>
                        </a:lnTo>
                        <a:lnTo>
                          <a:pt x="604" y="3808"/>
                        </a:lnTo>
                        <a:lnTo>
                          <a:pt x="610" y="3814"/>
                        </a:lnTo>
                        <a:lnTo>
                          <a:pt x="592" y="3830"/>
                        </a:lnTo>
                        <a:close/>
                        <a:moveTo>
                          <a:pt x="4058" y="3754"/>
                        </a:moveTo>
                        <a:lnTo>
                          <a:pt x="4040" y="3738"/>
                        </a:lnTo>
                        <a:lnTo>
                          <a:pt x="4044" y="3732"/>
                        </a:lnTo>
                        <a:lnTo>
                          <a:pt x="4064" y="3748"/>
                        </a:lnTo>
                        <a:lnTo>
                          <a:pt x="4058" y="3754"/>
                        </a:lnTo>
                        <a:close/>
                        <a:moveTo>
                          <a:pt x="518" y="3744"/>
                        </a:moveTo>
                        <a:lnTo>
                          <a:pt x="514" y="3738"/>
                        </a:lnTo>
                        <a:lnTo>
                          <a:pt x="532" y="3724"/>
                        </a:lnTo>
                        <a:lnTo>
                          <a:pt x="536" y="3730"/>
                        </a:lnTo>
                        <a:lnTo>
                          <a:pt x="518" y="3744"/>
                        </a:lnTo>
                        <a:close/>
                        <a:moveTo>
                          <a:pt x="4128" y="3666"/>
                        </a:moveTo>
                        <a:lnTo>
                          <a:pt x="4108" y="3650"/>
                        </a:lnTo>
                        <a:lnTo>
                          <a:pt x="4114" y="3644"/>
                        </a:lnTo>
                        <a:lnTo>
                          <a:pt x="4132" y="3658"/>
                        </a:lnTo>
                        <a:lnTo>
                          <a:pt x="4128" y="3666"/>
                        </a:lnTo>
                        <a:close/>
                        <a:moveTo>
                          <a:pt x="450" y="3656"/>
                        </a:moveTo>
                        <a:lnTo>
                          <a:pt x="444" y="3650"/>
                        </a:lnTo>
                        <a:lnTo>
                          <a:pt x="464" y="3636"/>
                        </a:lnTo>
                        <a:lnTo>
                          <a:pt x="468" y="3642"/>
                        </a:lnTo>
                        <a:lnTo>
                          <a:pt x="450" y="3656"/>
                        </a:lnTo>
                        <a:close/>
                        <a:moveTo>
                          <a:pt x="4194" y="3574"/>
                        </a:moveTo>
                        <a:lnTo>
                          <a:pt x="4174" y="3560"/>
                        </a:lnTo>
                        <a:lnTo>
                          <a:pt x="4178" y="3554"/>
                        </a:lnTo>
                        <a:lnTo>
                          <a:pt x="4198" y="3566"/>
                        </a:lnTo>
                        <a:lnTo>
                          <a:pt x="4194" y="3574"/>
                        </a:lnTo>
                        <a:close/>
                        <a:moveTo>
                          <a:pt x="384" y="3564"/>
                        </a:moveTo>
                        <a:lnTo>
                          <a:pt x="380" y="3558"/>
                        </a:lnTo>
                        <a:lnTo>
                          <a:pt x="400" y="3544"/>
                        </a:lnTo>
                        <a:lnTo>
                          <a:pt x="404" y="3550"/>
                        </a:lnTo>
                        <a:lnTo>
                          <a:pt x="384" y="3564"/>
                        </a:lnTo>
                        <a:close/>
                        <a:moveTo>
                          <a:pt x="4254" y="3478"/>
                        </a:moveTo>
                        <a:lnTo>
                          <a:pt x="4234" y="3466"/>
                        </a:lnTo>
                        <a:lnTo>
                          <a:pt x="4238" y="3460"/>
                        </a:lnTo>
                        <a:lnTo>
                          <a:pt x="4258" y="3472"/>
                        </a:lnTo>
                        <a:lnTo>
                          <a:pt x="4254" y="3478"/>
                        </a:lnTo>
                        <a:close/>
                        <a:moveTo>
                          <a:pt x="324" y="3470"/>
                        </a:moveTo>
                        <a:lnTo>
                          <a:pt x="320" y="3462"/>
                        </a:lnTo>
                        <a:lnTo>
                          <a:pt x="340" y="3450"/>
                        </a:lnTo>
                        <a:lnTo>
                          <a:pt x="344" y="3456"/>
                        </a:lnTo>
                        <a:lnTo>
                          <a:pt x="324" y="3470"/>
                        </a:lnTo>
                        <a:close/>
                        <a:moveTo>
                          <a:pt x="4310" y="3380"/>
                        </a:moveTo>
                        <a:lnTo>
                          <a:pt x="4288" y="3370"/>
                        </a:lnTo>
                        <a:lnTo>
                          <a:pt x="4292" y="3362"/>
                        </a:lnTo>
                        <a:lnTo>
                          <a:pt x="4314" y="3374"/>
                        </a:lnTo>
                        <a:lnTo>
                          <a:pt x="4310" y="3380"/>
                        </a:lnTo>
                        <a:close/>
                        <a:moveTo>
                          <a:pt x="268" y="3372"/>
                        </a:moveTo>
                        <a:lnTo>
                          <a:pt x="266" y="3364"/>
                        </a:lnTo>
                        <a:lnTo>
                          <a:pt x="286" y="3354"/>
                        </a:lnTo>
                        <a:lnTo>
                          <a:pt x="290" y="3360"/>
                        </a:lnTo>
                        <a:lnTo>
                          <a:pt x="268" y="3372"/>
                        </a:lnTo>
                        <a:close/>
                        <a:moveTo>
                          <a:pt x="4362" y="3280"/>
                        </a:moveTo>
                        <a:lnTo>
                          <a:pt x="4340" y="3270"/>
                        </a:lnTo>
                        <a:lnTo>
                          <a:pt x="4342" y="3262"/>
                        </a:lnTo>
                        <a:lnTo>
                          <a:pt x="4364" y="3274"/>
                        </a:lnTo>
                        <a:lnTo>
                          <a:pt x="4362" y="3280"/>
                        </a:lnTo>
                        <a:close/>
                        <a:moveTo>
                          <a:pt x="218" y="3272"/>
                        </a:moveTo>
                        <a:lnTo>
                          <a:pt x="214" y="3264"/>
                        </a:lnTo>
                        <a:lnTo>
                          <a:pt x="236" y="3254"/>
                        </a:lnTo>
                        <a:lnTo>
                          <a:pt x="240" y="3260"/>
                        </a:lnTo>
                        <a:lnTo>
                          <a:pt x="218" y="3272"/>
                        </a:lnTo>
                        <a:close/>
                        <a:moveTo>
                          <a:pt x="4408" y="3178"/>
                        </a:moveTo>
                        <a:lnTo>
                          <a:pt x="4386" y="3168"/>
                        </a:lnTo>
                        <a:lnTo>
                          <a:pt x="4388" y="3160"/>
                        </a:lnTo>
                        <a:lnTo>
                          <a:pt x="4410" y="3170"/>
                        </a:lnTo>
                        <a:lnTo>
                          <a:pt x="4408" y="3178"/>
                        </a:lnTo>
                        <a:close/>
                        <a:moveTo>
                          <a:pt x="172" y="3168"/>
                        </a:moveTo>
                        <a:lnTo>
                          <a:pt x="170" y="3162"/>
                        </a:lnTo>
                        <a:lnTo>
                          <a:pt x="192" y="3152"/>
                        </a:lnTo>
                        <a:lnTo>
                          <a:pt x="196" y="3160"/>
                        </a:lnTo>
                        <a:lnTo>
                          <a:pt x="172" y="3168"/>
                        </a:lnTo>
                        <a:close/>
                        <a:moveTo>
                          <a:pt x="4448" y="3072"/>
                        </a:moveTo>
                        <a:lnTo>
                          <a:pt x="4426" y="3064"/>
                        </a:lnTo>
                        <a:lnTo>
                          <a:pt x="4428" y="3056"/>
                        </a:lnTo>
                        <a:lnTo>
                          <a:pt x="4452" y="3064"/>
                        </a:lnTo>
                        <a:lnTo>
                          <a:pt x="4448" y="3072"/>
                        </a:lnTo>
                        <a:close/>
                        <a:moveTo>
                          <a:pt x="132" y="3064"/>
                        </a:moveTo>
                        <a:lnTo>
                          <a:pt x="130" y="3056"/>
                        </a:lnTo>
                        <a:lnTo>
                          <a:pt x="152" y="3048"/>
                        </a:lnTo>
                        <a:lnTo>
                          <a:pt x="156" y="3056"/>
                        </a:lnTo>
                        <a:lnTo>
                          <a:pt x="132" y="3064"/>
                        </a:lnTo>
                        <a:close/>
                        <a:moveTo>
                          <a:pt x="4484" y="2966"/>
                        </a:moveTo>
                        <a:lnTo>
                          <a:pt x="4462" y="2958"/>
                        </a:lnTo>
                        <a:lnTo>
                          <a:pt x="4464" y="2950"/>
                        </a:lnTo>
                        <a:lnTo>
                          <a:pt x="4486" y="2958"/>
                        </a:lnTo>
                        <a:lnTo>
                          <a:pt x="4484" y="2966"/>
                        </a:lnTo>
                        <a:close/>
                        <a:moveTo>
                          <a:pt x="98" y="2956"/>
                        </a:moveTo>
                        <a:lnTo>
                          <a:pt x="94" y="2948"/>
                        </a:lnTo>
                        <a:lnTo>
                          <a:pt x="118" y="2942"/>
                        </a:lnTo>
                        <a:lnTo>
                          <a:pt x="120" y="2950"/>
                        </a:lnTo>
                        <a:lnTo>
                          <a:pt x="98" y="2956"/>
                        </a:lnTo>
                        <a:close/>
                        <a:moveTo>
                          <a:pt x="4514" y="2856"/>
                        </a:moveTo>
                        <a:lnTo>
                          <a:pt x="4492" y="2852"/>
                        </a:lnTo>
                        <a:lnTo>
                          <a:pt x="4494" y="2844"/>
                        </a:lnTo>
                        <a:lnTo>
                          <a:pt x="4516" y="2850"/>
                        </a:lnTo>
                        <a:lnTo>
                          <a:pt x="4514" y="2856"/>
                        </a:lnTo>
                        <a:close/>
                        <a:moveTo>
                          <a:pt x="68" y="2848"/>
                        </a:moveTo>
                        <a:lnTo>
                          <a:pt x="66" y="2840"/>
                        </a:lnTo>
                        <a:lnTo>
                          <a:pt x="88" y="2834"/>
                        </a:lnTo>
                        <a:lnTo>
                          <a:pt x="90" y="2842"/>
                        </a:lnTo>
                        <a:lnTo>
                          <a:pt x="68" y="2848"/>
                        </a:lnTo>
                        <a:close/>
                        <a:moveTo>
                          <a:pt x="4540" y="2748"/>
                        </a:moveTo>
                        <a:lnTo>
                          <a:pt x="4516" y="2742"/>
                        </a:lnTo>
                        <a:lnTo>
                          <a:pt x="4518" y="2734"/>
                        </a:lnTo>
                        <a:lnTo>
                          <a:pt x="4540" y="2740"/>
                        </a:lnTo>
                        <a:lnTo>
                          <a:pt x="4540" y="2748"/>
                        </a:lnTo>
                        <a:close/>
                        <a:moveTo>
                          <a:pt x="42" y="2738"/>
                        </a:moveTo>
                        <a:lnTo>
                          <a:pt x="42" y="2730"/>
                        </a:lnTo>
                        <a:lnTo>
                          <a:pt x="64" y="2726"/>
                        </a:lnTo>
                        <a:lnTo>
                          <a:pt x="66" y="2734"/>
                        </a:lnTo>
                        <a:lnTo>
                          <a:pt x="42" y="2738"/>
                        </a:lnTo>
                        <a:close/>
                        <a:moveTo>
                          <a:pt x="4558" y="2636"/>
                        </a:moveTo>
                        <a:lnTo>
                          <a:pt x="4536" y="2632"/>
                        </a:lnTo>
                        <a:lnTo>
                          <a:pt x="4536" y="2624"/>
                        </a:lnTo>
                        <a:lnTo>
                          <a:pt x="4560" y="2628"/>
                        </a:lnTo>
                        <a:lnTo>
                          <a:pt x="4558" y="2636"/>
                        </a:lnTo>
                        <a:close/>
                        <a:moveTo>
                          <a:pt x="24" y="2628"/>
                        </a:moveTo>
                        <a:lnTo>
                          <a:pt x="22" y="2620"/>
                        </a:lnTo>
                        <a:lnTo>
                          <a:pt x="46" y="2616"/>
                        </a:lnTo>
                        <a:lnTo>
                          <a:pt x="48" y="2624"/>
                        </a:lnTo>
                        <a:lnTo>
                          <a:pt x="24" y="2628"/>
                        </a:lnTo>
                        <a:close/>
                        <a:moveTo>
                          <a:pt x="4572" y="2524"/>
                        </a:moveTo>
                        <a:lnTo>
                          <a:pt x="4550" y="2522"/>
                        </a:lnTo>
                        <a:lnTo>
                          <a:pt x="4550" y="2514"/>
                        </a:lnTo>
                        <a:lnTo>
                          <a:pt x="4574" y="2516"/>
                        </a:lnTo>
                        <a:lnTo>
                          <a:pt x="4572" y="2524"/>
                        </a:lnTo>
                        <a:close/>
                        <a:moveTo>
                          <a:pt x="10" y="2516"/>
                        </a:moveTo>
                        <a:lnTo>
                          <a:pt x="10" y="2508"/>
                        </a:lnTo>
                        <a:lnTo>
                          <a:pt x="34" y="2506"/>
                        </a:lnTo>
                        <a:lnTo>
                          <a:pt x="34" y="2514"/>
                        </a:lnTo>
                        <a:lnTo>
                          <a:pt x="10" y="2516"/>
                        </a:lnTo>
                        <a:close/>
                        <a:moveTo>
                          <a:pt x="4582" y="2412"/>
                        </a:moveTo>
                        <a:lnTo>
                          <a:pt x="4558" y="2412"/>
                        </a:lnTo>
                        <a:lnTo>
                          <a:pt x="4558" y="2404"/>
                        </a:lnTo>
                        <a:lnTo>
                          <a:pt x="4582" y="2404"/>
                        </a:lnTo>
                        <a:lnTo>
                          <a:pt x="4582" y="2412"/>
                        </a:lnTo>
                        <a:close/>
                        <a:moveTo>
                          <a:pt x="2" y="2404"/>
                        </a:moveTo>
                        <a:lnTo>
                          <a:pt x="2" y="2396"/>
                        </a:lnTo>
                        <a:lnTo>
                          <a:pt x="26" y="2394"/>
                        </a:lnTo>
                        <a:lnTo>
                          <a:pt x="26" y="2402"/>
                        </a:lnTo>
                        <a:lnTo>
                          <a:pt x="2" y="2404"/>
                        </a:lnTo>
                        <a:close/>
                        <a:moveTo>
                          <a:pt x="4584" y="2300"/>
                        </a:moveTo>
                        <a:lnTo>
                          <a:pt x="4560" y="2300"/>
                        </a:lnTo>
                        <a:lnTo>
                          <a:pt x="4560" y="2292"/>
                        </a:lnTo>
                        <a:lnTo>
                          <a:pt x="4584" y="2292"/>
                        </a:lnTo>
                        <a:lnTo>
                          <a:pt x="4584" y="2300"/>
                        </a:lnTo>
                        <a:close/>
                        <a:moveTo>
                          <a:pt x="24" y="2290"/>
                        </a:moveTo>
                        <a:lnTo>
                          <a:pt x="0" y="2290"/>
                        </a:lnTo>
                        <a:lnTo>
                          <a:pt x="0" y="2282"/>
                        </a:lnTo>
                        <a:lnTo>
                          <a:pt x="24" y="2282"/>
                        </a:lnTo>
                        <a:lnTo>
                          <a:pt x="24" y="2290"/>
                        </a:lnTo>
                        <a:close/>
                        <a:moveTo>
                          <a:pt x="4558" y="2190"/>
                        </a:moveTo>
                        <a:lnTo>
                          <a:pt x="4558" y="2184"/>
                        </a:lnTo>
                        <a:lnTo>
                          <a:pt x="4582" y="2182"/>
                        </a:lnTo>
                        <a:lnTo>
                          <a:pt x="4582" y="2190"/>
                        </a:lnTo>
                        <a:lnTo>
                          <a:pt x="4558" y="2190"/>
                        </a:lnTo>
                        <a:close/>
                        <a:moveTo>
                          <a:pt x="26" y="2180"/>
                        </a:moveTo>
                        <a:lnTo>
                          <a:pt x="2" y="2178"/>
                        </a:lnTo>
                        <a:lnTo>
                          <a:pt x="2" y="2170"/>
                        </a:lnTo>
                        <a:lnTo>
                          <a:pt x="26" y="2172"/>
                        </a:lnTo>
                        <a:lnTo>
                          <a:pt x="26" y="2180"/>
                        </a:lnTo>
                        <a:close/>
                        <a:moveTo>
                          <a:pt x="4550" y="2080"/>
                        </a:moveTo>
                        <a:lnTo>
                          <a:pt x="4550" y="2072"/>
                        </a:lnTo>
                        <a:lnTo>
                          <a:pt x="4574" y="2070"/>
                        </a:lnTo>
                        <a:lnTo>
                          <a:pt x="4574" y="2078"/>
                        </a:lnTo>
                        <a:lnTo>
                          <a:pt x="4550" y="2080"/>
                        </a:lnTo>
                        <a:close/>
                        <a:moveTo>
                          <a:pt x="34" y="2068"/>
                        </a:moveTo>
                        <a:lnTo>
                          <a:pt x="10" y="2066"/>
                        </a:lnTo>
                        <a:lnTo>
                          <a:pt x="12" y="2058"/>
                        </a:lnTo>
                        <a:lnTo>
                          <a:pt x="36" y="2060"/>
                        </a:lnTo>
                        <a:lnTo>
                          <a:pt x="34" y="2068"/>
                        </a:lnTo>
                        <a:close/>
                        <a:moveTo>
                          <a:pt x="4538" y="1970"/>
                        </a:moveTo>
                        <a:lnTo>
                          <a:pt x="4536" y="1962"/>
                        </a:lnTo>
                        <a:lnTo>
                          <a:pt x="4560" y="1958"/>
                        </a:lnTo>
                        <a:lnTo>
                          <a:pt x="4562" y="1966"/>
                        </a:lnTo>
                        <a:lnTo>
                          <a:pt x="4538" y="1970"/>
                        </a:lnTo>
                        <a:close/>
                        <a:moveTo>
                          <a:pt x="48" y="1958"/>
                        </a:moveTo>
                        <a:lnTo>
                          <a:pt x="24" y="1954"/>
                        </a:lnTo>
                        <a:lnTo>
                          <a:pt x="26" y="1946"/>
                        </a:lnTo>
                        <a:lnTo>
                          <a:pt x="50" y="1950"/>
                        </a:lnTo>
                        <a:lnTo>
                          <a:pt x="48" y="1958"/>
                        </a:lnTo>
                        <a:close/>
                        <a:moveTo>
                          <a:pt x="4520" y="1860"/>
                        </a:moveTo>
                        <a:lnTo>
                          <a:pt x="4518" y="1852"/>
                        </a:lnTo>
                        <a:lnTo>
                          <a:pt x="4542" y="1846"/>
                        </a:lnTo>
                        <a:lnTo>
                          <a:pt x="4542" y="1854"/>
                        </a:lnTo>
                        <a:lnTo>
                          <a:pt x="4520" y="1860"/>
                        </a:lnTo>
                        <a:close/>
                        <a:moveTo>
                          <a:pt x="66" y="1848"/>
                        </a:moveTo>
                        <a:lnTo>
                          <a:pt x="44" y="1844"/>
                        </a:lnTo>
                        <a:lnTo>
                          <a:pt x="44" y="1836"/>
                        </a:lnTo>
                        <a:lnTo>
                          <a:pt x="68" y="1840"/>
                        </a:lnTo>
                        <a:lnTo>
                          <a:pt x="66" y="1848"/>
                        </a:lnTo>
                        <a:close/>
                        <a:moveTo>
                          <a:pt x="4496" y="1750"/>
                        </a:moveTo>
                        <a:lnTo>
                          <a:pt x="4494" y="1742"/>
                        </a:lnTo>
                        <a:lnTo>
                          <a:pt x="4518" y="1738"/>
                        </a:lnTo>
                        <a:lnTo>
                          <a:pt x="4518" y="1744"/>
                        </a:lnTo>
                        <a:lnTo>
                          <a:pt x="4496" y="1750"/>
                        </a:lnTo>
                        <a:close/>
                        <a:moveTo>
                          <a:pt x="92" y="1740"/>
                        </a:moveTo>
                        <a:lnTo>
                          <a:pt x="68" y="1734"/>
                        </a:lnTo>
                        <a:lnTo>
                          <a:pt x="70" y="1726"/>
                        </a:lnTo>
                        <a:lnTo>
                          <a:pt x="94" y="1732"/>
                        </a:lnTo>
                        <a:lnTo>
                          <a:pt x="92" y="1740"/>
                        </a:lnTo>
                        <a:close/>
                        <a:moveTo>
                          <a:pt x="4466" y="1644"/>
                        </a:moveTo>
                        <a:lnTo>
                          <a:pt x="4464" y="1636"/>
                        </a:lnTo>
                        <a:lnTo>
                          <a:pt x="4488" y="1628"/>
                        </a:lnTo>
                        <a:lnTo>
                          <a:pt x="4490" y="1636"/>
                        </a:lnTo>
                        <a:lnTo>
                          <a:pt x="4466" y="1644"/>
                        </a:lnTo>
                        <a:close/>
                        <a:moveTo>
                          <a:pt x="120" y="1632"/>
                        </a:moveTo>
                        <a:lnTo>
                          <a:pt x="98" y="1626"/>
                        </a:lnTo>
                        <a:lnTo>
                          <a:pt x="100" y="1618"/>
                        </a:lnTo>
                        <a:lnTo>
                          <a:pt x="124" y="1624"/>
                        </a:lnTo>
                        <a:lnTo>
                          <a:pt x="120" y="1632"/>
                        </a:lnTo>
                        <a:close/>
                        <a:moveTo>
                          <a:pt x="4432" y="1538"/>
                        </a:moveTo>
                        <a:lnTo>
                          <a:pt x="4430" y="1530"/>
                        </a:lnTo>
                        <a:lnTo>
                          <a:pt x="4452" y="1522"/>
                        </a:lnTo>
                        <a:lnTo>
                          <a:pt x="4454" y="1530"/>
                        </a:lnTo>
                        <a:lnTo>
                          <a:pt x="4432" y="1538"/>
                        </a:lnTo>
                        <a:close/>
                        <a:moveTo>
                          <a:pt x="156" y="1526"/>
                        </a:moveTo>
                        <a:lnTo>
                          <a:pt x="134" y="1518"/>
                        </a:lnTo>
                        <a:lnTo>
                          <a:pt x="136" y="1510"/>
                        </a:lnTo>
                        <a:lnTo>
                          <a:pt x="158" y="1518"/>
                        </a:lnTo>
                        <a:lnTo>
                          <a:pt x="156" y="1526"/>
                        </a:lnTo>
                        <a:close/>
                        <a:moveTo>
                          <a:pt x="4392" y="1434"/>
                        </a:moveTo>
                        <a:lnTo>
                          <a:pt x="4390" y="1426"/>
                        </a:lnTo>
                        <a:lnTo>
                          <a:pt x="4412" y="1416"/>
                        </a:lnTo>
                        <a:lnTo>
                          <a:pt x="4414" y="1424"/>
                        </a:lnTo>
                        <a:lnTo>
                          <a:pt x="4392" y="1434"/>
                        </a:lnTo>
                        <a:close/>
                        <a:moveTo>
                          <a:pt x="196" y="1422"/>
                        </a:moveTo>
                        <a:lnTo>
                          <a:pt x="174" y="1412"/>
                        </a:lnTo>
                        <a:lnTo>
                          <a:pt x="178" y="1406"/>
                        </a:lnTo>
                        <a:lnTo>
                          <a:pt x="200" y="1414"/>
                        </a:lnTo>
                        <a:lnTo>
                          <a:pt x="196" y="1422"/>
                        </a:lnTo>
                        <a:close/>
                        <a:moveTo>
                          <a:pt x="4348" y="1332"/>
                        </a:moveTo>
                        <a:lnTo>
                          <a:pt x="4344" y="1324"/>
                        </a:lnTo>
                        <a:lnTo>
                          <a:pt x="4366" y="1314"/>
                        </a:lnTo>
                        <a:lnTo>
                          <a:pt x="4370" y="1322"/>
                        </a:lnTo>
                        <a:lnTo>
                          <a:pt x="4348" y="1332"/>
                        </a:lnTo>
                        <a:close/>
                        <a:moveTo>
                          <a:pt x="242" y="1320"/>
                        </a:moveTo>
                        <a:lnTo>
                          <a:pt x="220" y="1310"/>
                        </a:lnTo>
                        <a:lnTo>
                          <a:pt x="224" y="1302"/>
                        </a:lnTo>
                        <a:lnTo>
                          <a:pt x="246" y="1312"/>
                        </a:lnTo>
                        <a:lnTo>
                          <a:pt x="242" y="1320"/>
                        </a:lnTo>
                        <a:close/>
                        <a:moveTo>
                          <a:pt x="4298" y="1232"/>
                        </a:moveTo>
                        <a:lnTo>
                          <a:pt x="4294" y="1224"/>
                        </a:lnTo>
                        <a:lnTo>
                          <a:pt x="4316" y="1214"/>
                        </a:lnTo>
                        <a:lnTo>
                          <a:pt x="4320" y="1220"/>
                        </a:lnTo>
                        <a:lnTo>
                          <a:pt x="4298" y="1232"/>
                        </a:lnTo>
                        <a:close/>
                        <a:moveTo>
                          <a:pt x="292" y="1220"/>
                        </a:moveTo>
                        <a:lnTo>
                          <a:pt x="270" y="1210"/>
                        </a:lnTo>
                        <a:lnTo>
                          <a:pt x="274" y="1202"/>
                        </a:lnTo>
                        <a:lnTo>
                          <a:pt x="296" y="1214"/>
                        </a:lnTo>
                        <a:lnTo>
                          <a:pt x="292" y="1220"/>
                        </a:lnTo>
                        <a:close/>
                        <a:moveTo>
                          <a:pt x="4244" y="1136"/>
                        </a:moveTo>
                        <a:lnTo>
                          <a:pt x="4240" y="1128"/>
                        </a:lnTo>
                        <a:lnTo>
                          <a:pt x="4260" y="1116"/>
                        </a:lnTo>
                        <a:lnTo>
                          <a:pt x="4264" y="1122"/>
                        </a:lnTo>
                        <a:lnTo>
                          <a:pt x="4244" y="1136"/>
                        </a:lnTo>
                        <a:close/>
                        <a:moveTo>
                          <a:pt x="348" y="1124"/>
                        </a:moveTo>
                        <a:lnTo>
                          <a:pt x="326" y="1112"/>
                        </a:lnTo>
                        <a:lnTo>
                          <a:pt x="330" y="1104"/>
                        </a:lnTo>
                        <a:lnTo>
                          <a:pt x="352" y="1116"/>
                        </a:lnTo>
                        <a:lnTo>
                          <a:pt x="348" y="1124"/>
                        </a:lnTo>
                        <a:close/>
                        <a:moveTo>
                          <a:pt x="4184" y="1040"/>
                        </a:moveTo>
                        <a:lnTo>
                          <a:pt x="4180" y="1034"/>
                        </a:lnTo>
                        <a:lnTo>
                          <a:pt x="4200" y="1020"/>
                        </a:lnTo>
                        <a:lnTo>
                          <a:pt x="4204" y="1028"/>
                        </a:lnTo>
                        <a:lnTo>
                          <a:pt x="4184" y="1040"/>
                        </a:lnTo>
                        <a:close/>
                        <a:moveTo>
                          <a:pt x="406" y="1030"/>
                        </a:moveTo>
                        <a:lnTo>
                          <a:pt x="386" y="1016"/>
                        </a:lnTo>
                        <a:lnTo>
                          <a:pt x="392" y="1010"/>
                        </a:lnTo>
                        <a:lnTo>
                          <a:pt x="412" y="1022"/>
                        </a:lnTo>
                        <a:lnTo>
                          <a:pt x="406" y="1030"/>
                        </a:lnTo>
                        <a:close/>
                        <a:moveTo>
                          <a:pt x="4120" y="950"/>
                        </a:moveTo>
                        <a:lnTo>
                          <a:pt x="4116" y="944"/>
                        </a:lnTo>
                        <a:lnTo>
                          <a:pt x="4136" y="928"/>
                        </a:lnTo>
                        <a:lnTo>
                          <a:pt x="4140" y="936"/>
                        </a:lnTo>
                        <a:lnTo>
                          <a:pt x="4120" y="950"/>
                        </a:lnTo>
                        <a:close/>
                        <a:moveTo>
                          <a:pt x="472" y="938"/>
                        </a:moveTo>
                        <a:lnTo>
                          <a:pt x="452" y="924"/>
                        </a:lnTo>
                        <a:lnTo>
                          <a:pt x="456" y="918"/>
                        </a:lnTo>
                        <a:lnTo>
                          <a:pt x="476" y="932"/>
                        </a:lnTo>
                        <a:lnTo>
                          <a:pt x="472" y="938"/>
                        </a:lnTo>
                        <a:close/>
                        <a:moveTo>
                          <a:pt x="4052" y="862"/>
                        </a:moveTo>
                        <a:lnTo>
                          <a:pt x="4048" y="856"/>
                        </a:lnTo>
                        <a:lnTo>
                          <a:pt x="4066" y="840"/>
                        </a:lnTo>
                        <a:lnTo>
                          <a:pt x="4072" y="846"/>
                        </a:lnTo>
                        <a:lnTo>
                          <a:pt x="4052" y="862"/>
                        </a:lnTo>
                        <a:close/>
                        <a:moveTo>
                          <a:pt x="540" y="850"/>
                        </a:moveTo>
                        <a:lnTo>
                          <a:pt x="522" y="836"/>
                        </a:lnTo>
                        <a:lnTo>
                          <a:pt x="526" y="830"/>
                        </a:lnTo>
                        <a:lnTo>
                          <a:pt x="546" y="844"/>
                        </a:lnTo>
                        <a:lnTo>
                          <a:pt x="540" y="850"/>
                        </a:lnTo>
                        <a:close/>
                        <a:moveTo>
                          <a:pt x="3980" y="776"/>
                        </a:moveTo>
                        <a:lnTo>
                          <a:pt x="3976" y="770"/>
                        </a:lnTo>
                        <a:lnTo>
                          <a:pt x="3992" y="754"/>
                        </a:lnTo>
                        <a:lnTo>
                          <a:pt x="3998" y="760"/>
                        </a:lnTo>
                        <a:lnTo>
                          <a:pt x="3980" y="776"/>
                        </a:lnTo>
                        <a:close/>
                        <a:moveTo>
                          <a:pt x="612" y="766"/>
                        </a:moveTo>
                        <a:lnTo>
                          <a:pt x="596" y="750"/>
                        </a:lnTo>
                        <a:lnTo>
                          <a:pt x="600" y="744"/>
                        </a:lnTo>
                        <a:lnTo>
                          <a:pt x="618" y="760"/>
                        </a:lnTo>
                        <a:lnTo>
                          <a:pt x="612" y="766"/>
                        </a:lnTo>
                        <a:close/>
                        <a:moveTo>
                          <a:pt x="3904" y="696"/>
                        </a:moveTo>
                        <a:lnTo>
                          <a:pt x="3898" y="690"/>
                        </a:lnTo>
                        <a:lnTo>
                          <a:pt x="3916" y="674"/>
                        </a:lnTo>
                        <a:lnTo>
                          <a:pt x="3922" y="678"/>
                        </a:lnTo>
                        <a:lnTo>
                          <a:pt x="3904" y="696"/>
                        </a:lnTo>
                        <a:close/>
                        <a:moveTo>
                          <a:pt x="690" y="686"/>
                        </a:moveTo>
                        <a:lnTo>
                          <a:pt x="672" y="668"/>
                        </a:lnTo>
                        <a:lnTo>
                          <a:pt x="678" y="664"/>
                        </a:lnTo>
                        <a:lnTo>
                          <a:pt x="696" y="680"/>
                        </a:lnTo>
                        <a:lnTo>
                          <a:pt x="690" y="686"/>
                        </a:lnTo>
                        <a:close/>
                        <a:moveTo>
                          <a:pt x="3824" y="618"/>
                        </a:moveTo>
                        <a:lnTo>
                          <a:pt x="3818" y="614"/>
                        </a:lnTo>
                        <a:lnTo>
                          <a:pt x="3834" y="596"/>
                        </a:lnTo>
                        <a:lnTo>
                          <a:pt x="3840" y="600"/>
                        </a:lnTo>
                        <a:lnTo>
                          <a:pt x="3824" y="618"/>
                        </a:lnTo>
                        <a:close/>
                        <a:moveTo>
                          <a:pt x="770" y="610"/>
                        </a:moveTo>
                        <a:lnTo>
                          <a:pt x="754" y="592"/>
                        </a:lnTo>
                        <a:lnTo>
                          <a:pt x="760" y="586"/>
                        </a:lnTo>
                        <a:lnTo>
                          <a:pt x="776" y="604"/>
                        </a:lnTo>
                        <a:lnTo>
                          <a:pt x="770" y="610"/>
                        </a:lnTo>
                        <a:close/>
                        <a:moveTo>
                          <a:pt x="3740" y="546"/>
                        </a:moveTo>
                        <a:lnTo>
                          <a:pt x="3734" y="540"/>
                        </a:lnTo>
                        <a:lnTo>
                          <a:pt x="3748" y="522"/>
                        </a:lnTo>
                        <a:lnTo>
                          <a:pt x="3756" y="526"/>
                        </a:lnTo>
                        <a:lnTo>
                          <a:pt x="3740" y="546"/>
                        </a:lnTo>
                        <a:close/>
                        <a:moveTo>
                          <a:pt x="854" y="536"/>
                        </a:moveTo>
                        <a:lnTo>
                          <a:pt x="840" y="518"/>
                        </a:lnTo>
                        <a:lnTo>
                          <a:pt x="846" y="512"/>
                        </a:lnTo>
                        <a:lnTo>
                          <a:pt x="862" y="532"/>
                        </a:lnTo>
                        <a:lnTo>
                          <a:pt x="854" y="536"/>
                        </a:lnTo>
                        <a:close/>
                        <a:moveTo>
                          <a:pt x="3652" y="476"/>
                        </a:moveTo>
                        <a:lnTo>
                          <a:pt x="3646" y="472"/>
                        </a:lnTo>
                        <a:lnTo>
                          <a:pt x="3660" y="452"/>
                        </a:lnTo>
                        <a:lnTo>
                          <a:pt x="3666" y="458"/>
                        </a:lnTo>
                        <a:lnTo>
                          <a:pt x="3652" y="476"/>
                        </a:lnTo>
                        <a:close/>
                        <a:moveTo>
                          <a:pt x="942" y="468"/>
                        </a:moveTo>
                        <a:lnTo>
                          <a:pt x="928" y="448"/>
                        </a:lnTo>
                        <a:lnTo>
                          <a:pt x="934" y="444"/>
                        </a:lnTo>
                        <a:lnTo>
                          <a:pt x="950" y="464"/>
                        </a:lnTo>
                        <a:lnTo>
                          <a:pt x="942" y="468"/>
                        </a:lnTo>
                        <a:close/>
                        <a:moveTo>
                          <a:pt x="3562" y="412"/>
                        </a:moveTo>
                        <a:lnTo>
                          <a:pt x="3556" y="408"/>
                        </a:lnTo>
                        <a:lnTo>
                          <a:pt x="3568" y="388"/>
                        </a:lnTo>
                        <a:lnTo>
                          <a:pt x="3576" y="392"/>
                        </a:lnTo>
                        <a:lnTo>
                          <a:pt x="3562" y="412"/>
                        </a:lnTo>
                        <a:close/>
                        <a:moveTo>
                          <a:pt x="1034" y="404"/>
                        </a:moveTo>
                        <a:lnTo>
                          <a:pt x="1020" y="384"/>
                        </a:lnTo>
                        <a:lnTo>
                          <a:pt x="1026" y="380"/>
                        </a:lnTo>
                        <a:lnTo>
                          <a:pt x="1040" y="400"/>
                        </a:lnTo>
                        <a:lnTo>
                          <a:pt x="1034" y="404"/>
                        </a:lnTo>
                        <a:close/>
                        <a:moveTo>
                          <a:pt x="3468" y="352"/>
                        </a:moveTo>
                        <a:lnTo>
                          <a:pt x="3460" y="348"/>
                        </a:lnTo>
                        <a:lnTo>
                          <a:pt x="3474" y="326"/>
                        </a:lnTo>
                        <a:lnTo>
                          <a:pt x="3480" y="330"/>
                        </a:lnTo>
                        <a:lnTo>
                          <a:pt x="3468" y="352"/>
                        </a:lnTo>
                        <a:close/>
                        <a:moveTo>
                          <a:pt x="1128" y="344"/>
                        </a:moveTo>
                        <a:lnTo>
                          <a:pt x="1116" y="324"/>
                        </a:lnTo>
                        <a:lnTo>
                          <a:pt x="1122" y="320"/>
                        </a:lnTo>
                        <a:lnTo>
                          <a:pt x="1134" y="340"/>
                        </a:lnTo>
                        <a:lnTo>
                          <a:pt x="1128" y="344"/>
                        </a:lnTo>
                        <a:close/>
                        <a:moveTo>
                          <a:pt x="3372" y="296"/>
                        </a:moveTo>
                        <a:lnTo>
                          <a:pt x="3364" y="292"/>
                        </a:lnTo>
                        <a:lnTo>
                          <a:pt x="3376" y="272"/>
                        </a:lnTo>
                        <a:lnTo>
                          <a:pt x="3382" y="274"/>
                        </a:lnTo>
                        <a:lnTo>
                          <a:pt x="3372" y="296"/>
                        </a:lnTo>
                        <a:close/>
                        <a:moveTo>
                          <a:pt x="1224" y="290"/>
                        </a:moveTo>
                        <a:lnTo>
                          <a:pt x="1214" y="268"/>
                        </a:lnTo>
                        <a:lnTo>
                          <a:pt x="1220" y="264"/>
                        </a:lnTo>
                        <a:lnTo>
                          <a:pt x="1232" y="286"/>
                        </a:lnTo>
                        <a:lnTo>
                          <a:pt x="1224" y="290"/>
                        </a:lnTo>
                        <a:close/>
                        <a:moveTo>
                          <a:pt x="3272" y="246"/>
                        </a:moveTo>
                        <a:lnTo>
                          <a:pt x="3264" y="242"/>
                        </a:lnTo>
                        <a:lnTo>
                          <a:pt x="3274" y="220"/>
                        </a:lnTo>
                        <a:lnTo>
                          <a:pt x="3282" y="224"/>
                        </a:lnTo>
                        <a:lnTo>
                          <a:pt x="3272" y="246"/>
                        </a:lnTo>
                        <a:close/>
                        <a:moveTo>
                          <a:pt x="1324" y="240"/>
                        </a:moveTo>
                        <a:lnTo>
                          <a:pt x="1314" y="218"/>
                        </a:lnTo>
                        <a:lnTo>
                          <a:pt x="1320" y="214"/>
                        </a:lnTo>
                        <a:lnTo>
                          <a:pt x="1330" y="236"/>
                        </a:lnTo>
                        <a:lnTo>
                          <a:pt x="1324" y="240"/>
                        </a:lnTo>
                        <a:close/>
                        <a:moveTo>
                          <a:pt x="3170" y="200"/>
                        </a:moveTo>
                        <a:lnTo>
                          <a:pt x="3162" y="196"/>
                        </a:lnTo>
                        <a:lnTo>
                          <a:pt x="3172" y="174"/>
                        </a:lnTo>
                        <a:lnTo>
                          <a:pt x="3180" y="178"/>
                        </a:lnTo>
                        <a:lnTo>
                          <a:pt x="3170" y="200"/>
                        </a:lnTo>
                        <a:close/>
                        <a:moveTo>
                          <a:pt x="1426" y="194"/>
                        </a:moveTo>
                        <a:lnTo>
                          <a:pt x="1416" y="172"/>
                        </a:lnTo>
                        <a:lnTo>
                          <a:pt x="1424" y="170"/>
                        </a:lnTo>
                        <a:lnTo>
                          <a:pt x="1432" y="192"/>
                        </a:lnTo>
                        <a:lnTo>
                          <a:pt x="1426" y="194"/>
                        </a:lnTo>
                        <a:close/>
                        <a:moveTo>
                          <a:pt x="3066" y="158"/>
                        </a:moveTo>
                        <a:lnTo>
                          <a:pt x="3058" y="156"/>
                        </a:lnTo>
                        <a:lnTo>
                          <a:pt x="3066" y="134"/>
                        </a:lnTo>
                        <a:lnTo>
                          <a:pt x="3074" y="136"/>
                        </a:lnTo>
                        <a:lnTo>
                          <a:pt x="3066" y="158"/>
                        </a:lnTo>
                        <a:close/>
                        <a:moveTo>
                          <a:pt x="1530" y="154"/>
                        </a:moveTo>
                        <a:lnTo>
                          <a:pt x="1522" y="132"/>
                        </a:lnTo>
                        <a:lnTo>
                          <a:pt x="1528" y="130"/>
                        </a:lnTo>
                        <a:lnTo>
                          <a:pt x="1536" y="152"/>
                        </a:lnTo>
                        <a:lnTo>
                          <a:pt x="1530" y="154"/>
                        </a:lnTo>
                        <a:close/>
                        <a:moveTo>
                          <a:pt x="2960" y="124"/>
                        </a:moveTo>
                        <a:lnTo>
                          <a:pt x="2952" y="122"/>
                        </a:lnTo>
                        <a:lnTo>
                          <a:pt x="2960" y="98"/>
                        </a:lnTo>
                        <a:lnTo>
                          <a:pt x="2968" y="100"/>
                        </a:lnTo>
                        <a:lnTo>
                          <a:pt x="2960" y="124"/>
                        </a:lnTo>
                        <a:close/>
                        <a:moveTo>
                          <a:pt x="1634" y="120"/>
                        </a:moveTo>
                        <a:lnTo>
                          <a:pt x="1628" y="98"/>
                        </a:lnTo>
                        <a:lnTo>
                          <a:pt x="1636" y="94"/>
                        </a:lnTo>
                        <a:lnTo>
                          <a:pt x="1642" y="118"/>
                        </a:lnTo>
                        <a:lnTo>
                          <a:pt x="1634" y="120"/>
                        </a:lnTo>
                        <a:close/>
                        <a:moveTo>
                          <a:pt x="2852" y="94"/>
                        </a:moveTo>
                        <a:lnTo>
                          <a:pt x="2846" y="92"/>
                        </a:lnTo>
                        <a:lnTo>
                          <a:pt x="2850" y="68"/>
                        </a:lnTo>
                        <a:lnTo>
                          <a:pt x="2858" y="70"/>
                        </a:lnTo>
                        <a:lnTo>
                          <a:pt x="2852" y="94"/>
                        </a:lnTo>
                        <a:close/>
                        <a:moveTo>
                          <a:pt x="1742" y="90"/>
                        </a:moveTo>
                        <a:lnTo>
                          <a:pt x="1736" y="68"/>
                        </a:lnTo>
                        <a:lnTo>
                          <a:pt x="1744" y="66"/>
                        </a:lnTo>
                        <a:lnTo>
                          <a:pt x="1750" y="88"/>
                        </a:lnTo>
                        <a:lnTo>
                          <a:pt x="1742" y="90"/>
                        </a:lnTo>
                        <a:close/>
                        <a:moveTo>
                          <a:pt x="2744" y="68"/>
                        </a:moveTo>
                        <a:lnTo>
                          <a:pt x="2736" y="66"/>
                        </a:lnTo>
                        <a:lnTo>
                          <a:pt x="2742" y="44"/>
                        </a:lnTo>
                        <a:lnTo>
                          <a:pt x="2750" y="44"/>
                        </a:lnTo>
                        <a:lnTo>
                          <a:pt x="2744" y="68"/>
                        </a:lnTo>
                        <a:close/>
                        <a:moveTo>
                          <a:pt x="1852" y="66"/>
                        </a:moveTo>
                        <a:lnTo>
                          <a:pt x="1846" y="42"/>
                        </a:lnTo>
                        <a:lnTo>
                          <a:pt x="1854" y="42"/>
                        </a:lnTo>
                        <a:lnTo>
                          <a:pt x="1858" y="64"/>
                        </a:lnTo>
                        <a:lnTo>
                          <a:pt x="1852" y="66"/>
                        </a:lnTo>
                        <a:close/>
                        <a:moveTo>
                          <a:pt x="2634" y="50"/>
                        </a:moveTo>
                        <a:lnTo>
                          <a:pt x="2626" y="48"/>
                        </a:lnTo>
                        <a:lnTo>
                          <a:pt x="2630" y="24"/>
                        </a:lnTo>
                        <a:lnTo>
                          <a:pt x="2638" y="26"/>
                        </a:lnTo>
                        <a:lnTo>
                          <a:pt x="2634" y="50"/>
                        </a:lnTo>
                        <a:close/>
                        <a:moveTo>
                          <a:pt x="1960" y="48"/>
                        </a:moveTo>
                        <a:lnTo>
                          <a:pt x="1958" y="24"/>
                        </a:lnTo>
                        <a:lnTo>
                          <a:pt x="1966" y="22"/>
                        </a:lnTo>
                        <a:lnTo>
                          <a:pt x="1968" y="46"/>
                        </a:lnTo>
                        <a:lnTo>
                          <a:pt x="1960" y="48"/>
                        </a:lnTo>
                        <a:close/>
                        <a:moveTo>
                          <a:pt x="2524" y="36"/>
                        </a:moveTo>
                        <a:lnTo>
                          <a:pt x="2516" y="34"/>
                        </a:lnTo>
                        <a:lnTo>
                          <a:pt x="2518" y="10"/>
                        </a:lnTo>
                        <a:lnTo>
                          <a:pt x="2526" y="12"/>
                        </a:lnTo>
                        <a:lnTo>
                          <a:pt x="2524" y="36"/>
                        </a:lnTo>
                        <a:close/>
                        <a:moveTo>
                          <a:pt x="2072" y="34"/>
                        </a:moveTo>
                        <a:lnTo>
                          <a:pt x="2070" y="10"/>
                        </a:lnTo>
                        <a:lnTo>
                          <a:pt x="2078" y="10"/>
                        </a:lnTo>
                        <a:lnTo>
                          <a:pt x="2080" y="34"/>
                        </a:lnTo>
                        <a:lnTo>
                          <a:pt x="2072" y="34"/>
                        </a:lnTo>
                        <a:close/>
                        <a:moveTo>
                          <a:pt x="2414" y="26"/>
                        </a:moveTo>
                        <a:lnTo>
                          <a:pt x="2406" y="26"/>
                        </a:lnTo>
                        <a:lnTo>
                          <a:pt x="2406" y="2"/>
                        </a:lnTo>
                        <a:lnTo>
                          <a:pt x="2414" y="2"/>
                        </a:lnTo>
                        <a:lnTo>
                          <a:pt x="2414" y="26"/>
                        </a:lnTo>
                        <a:close/>
                        <a:moveTo>
                          <a:pt x="2182" y="26"/>
                        </a:moveTo>
                        <a:lnTo>
                          <a:pt x="2182" y="2"/>
                        </a:lnTo>
                        <a:lnTo>
                          <a:pt x="2190" y="2"/>
                        </a:lnTo>
                        <a:lnTo>
                          <a:pt x="2190" y="26"/>
                        </a:lnTo>
                        <a:lnTo>
                          <a:pt x="2182" y="26"/>
                        </a:lnTo>
                        <a:close/>
                        <a:moveTo>
                          <a:pt x="2302" y="24"/>
                        </a:moveTo>
                        <a:lnTo>
                          <a:pt x="2294" y="24"/>
                        </a:lnTo>
                        <a:lnTo>
                          <a:pt x="2294" y="0"/>
                        </a:lnTo>
                        <a:lnTo>
                          <a:pt x="2302" y="0"/>
                        </a:lnTo>
                        <a:lnTo>
                          <a:pt x="2302" y="24"/>
                        </a:lnTo>
                        <a:close/>
                      </a:path>
                    </a:pathLst>
                  </a:custGeom>
                  <a:solidFill>
                    <a:srgbClr val="00AEE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58" name="Freeform 42"/>
                  <p:cNvSpPr>
                    <a:spLocks noEditPoints="1"/>
                  </p:cNvSpPr>
                  <p:nvPr/>
                </p:nvSpPr>
                <p:spPr bwMode="auto">
                  <a:xfrm>
                    <a:off x="-14947900" y="-10048081"/>
                    <a:ext cx="6731000" cy="6731000"/>
                  </a:xfrm>
                  <a:custGeom>
                    <a:avLst/>
                    <a:gdLst/>
                    <a:ahLst/>
                    <a:cxnLst>
                      <a:cxn ang="0">
                        <a:pos x="2248" y="4236"/>
                      </a:cxn>
                      <a:cxn ang="0">
                        <a:pos x="1856" y="4224"/>
                      </a:cxn>
                      <a:cxn ang="0">
                        <a:pos x="2468" y="4196"/>
                      </a:cxn>
                      <a:cxn ang="0">
                        <a:pos x="1634" y="4184"/>
                      </a:cxn>
                      <a:cxn ang="0">
                        <a:pos x="2686" y="4148"/>
                      </a:cxn>
                      <a:cxn ang="0">
                        <a:pos x="1366" y="4102"/>
                      </a:cxn>
                      <a:cxn ang="0">
                        <a:pos x="2950" y="4056"/>
                      </a:cxn>
                      <a:cxn ang="0">
                        <a:pos x="1168" y="3998"/>
                      </a:cxn>
                      <a:cxn ang="0">
                        <a:pos x="3156" y="3970"/>
                      </a:cxn>
                      <a:cxn ang="0">
                        <a:pos x="974" y="3886"/>
                      </a:cxn>
                      <a:cxn ang="0">
                        <a:pos x="3346" y="3850"/>
                      </a:cxn>
                      <a:cxn ang="0">
                        <a:pos x="838" y="3788"/>
                      </a:cxn>
                      <a:cxn ang="0">
                        <a:pos x="3480" y="3748"/>
                      </a:cxn>
                      <a:cxn ang="0">
                        <a:pos x="658" y="3656"/>
                      </a:cxn>
                      <a:cxn ang="0">
                        <a:pos x="3644" y="3594"/>
                      </a:cxn>
                      <a:cxn ang="0">
                        <a:pos x="3792" y="3424"/>
                      </a:cxn>
                      <a:cxn ang="0">
                        <a:pos x="366" y="3314"/>
                      </a:cxn>
                      <a:cxn ang="0">
                        <a:pos x="3908" y="3232"/>
                      </a:cxn>
                      <a:cxn ang="0">
                        <a:pos x="250" y="3122"/>
                      </a:cxn>
                      <a:cxn ang="0">
                        <a:pos x="4014" y="3036"/>
                      </a:cxn>
                      <a:cxn ang="0">
                        <a:pos x="134" y="2866"/>
                      </a:cxn>
                      <a:cxn ang="0">
                        <a:pos x="4120" y="2778"/>
                      </a:cxn>
                      <a:cxn ang="0">
                        <a:pos x="82" y="2648"/>
                      </a:cxn>
                      <a:cxn ang="0">
                        <a:pos x="4194" y="2566"/>
                      </a:cxn>
                      <a:cxn ang="0">
                        <a:pos x="38" y="2430"/>
                      </a:cxn>
                      <a:cxn ang="0">
                        <a:pos x="4228" y="2344"/>
                      </a:cxn>
                      <a:cxn ang="0">
                        <a:pos x="20" y="2262"/>
                      </a:cxn>
                      <a:cxn ang="0">
                        <a:pos x="4240" y="2176"/>
                      </a:cxn>
                      <a:cxn ang="0">
                        <a:pos x="4224" y="2114"/>
                      </a:cxn>
                      <a:cxn ang="0">
                        <a:pos x="16" y="2040"/>
                      </a:cxn>
                      <a:cxn ang="0">
                        <a:pos x="36" y="1818"/>
                      </a:cxn>
                      <a:cxn ang="0">
                        <a:pos x="4176" y="1670"/>
                      </a:cxn>
                      <a:cxn ang="0">
                        <a:pos x="64" y="1596"/>
                      </a:cxn>
                      <a:cxn ang="0">
                        <a:pos x="4118" y="1456"/>
                      </a:cxn>
                      <a:cxn ang="0">
                        <a:pos x="132" y="1380"/>
                      </a:cxn>
                      <a:cxn ang="0">
                        <a:pos x="4012" y="1198"/>
                      </a:cxn>
                      <a:cxn ang="0">
                        <a:pos x="248" y="1124"/>
                      </a:cxn>
                      <a:cxn ang="0">
                        <a:pos x="3918" y="994"/>
                      </a:cxn>
                      <a:cxn ang="0">
                        <a:pos x="376" y="940"/>
                      </a:cxn>
                      <a:cxn ang="0">
                        <a:pos x="3788" y="810"/>
                      </a:cxn>
                      <a:cxn ang="0">
                        <a:pos x="512" y="762"/>
                      </a:cxn>
                      <a:cxn ang="0">
                        <a:pos x="3680" y="682"/>
                      </a:cxn>
                      <a:cxn ang="0">
                        <a:pos x="624" y="640"/>
                      </a:cxn>
                      <a:cxn ang="0">
                        <a:pos x="3508" y="538"/>
                      </a:cxn>
                      <a:cxn ang="0">
                        <a:pos x="790" y="490"/>
                      </a:cxn>
                      <a:cxn ang="0">
                        <a:pos x="970" y="358"/>
                      </a:cxn>
                      <a:cxn ang="0">
                        <a:pos x="3144" y="280"/>
                      </a:cxn>
                      <a:cxn ang="0">
                        <a:pos x="1154" y="232"/>
                      </a:cxn>
                      <a:cxn ang="0">
                        <a:pos x="2944" y="182"/>
                      </a:cxn>
                      <a:cxn ang="0">
                        <a:pos x="1360" y="140"/>
                      </a:cxn>
                      <a:cxn ang="0">
                        <a:pos x="2680" y="90"/>
                      </a:cxn>
                      <a:cxn ang="0">
                        <a:pos x="1628" y="56"/>
                      </a:cxn>
                      <a:cxn ang="0">
                        <a:pos x="2464" y="28"/>
                      </a:cxn>
                      <a:cxn ang="0">
                        <a:pos x="1850" y="32"/>
                      </a:cxn>
                      <a:cxn ang="0">
                        <a:pos x="2242" y="2"/>
                      </a:cxn>
                      <a:cxn ang="0">
                        <a:pos x="2074" y="16"/>
                      </a:cxn>
                    </a:cxnLst>
                    <a:rect l="0" t="0" r="r" b="b"/>
                    <a:pathLst>
                      <a:path w="4240" h="4240">
                        <a:moveTo>
                          <a:pt x="2080" y="4240"/>
                        </a:moveTo>
                        <a:lnTo>
                          <a:pt x="2080" y="4240"/>
                        </a:lnTo>
                        <a:lnTo>
                          <a:pt x="2024" y="4238"/>
                        </a:lnTo>
                        <a:lnTo>
                          <a:pt x="2024" y="4222"/>
                        </a:lnTo>
                        <a:lnTo>
                          <a:pt x="2024" y="4222"/>
                        </a:lnTo>
                        <a:lnTo>
                          <a:pt x="2080" y="4224"/>
                        </a:lnTo>
                        <a:lnTo>
                          <a:pt x="2080" y="4240"/>
                        </a:lnTo>
                        <a:close/>
                        <a:moveTo>
                          <a:pt x="2248" y="4236"/>
                        </a:moveTo>
                        <a:lnTo>
                          <a:pt x="2248" y="4220"/>
                        </a:lnTo>
                        <a:lnTo>
                          <a:pt x="2248" y="4220"/>
                        </a:lnTo>
                        <a:lnTo>
                          <a:pt x="2302" y="4216"/>
                        </a:lnTo>
                        <a:lnTo>
                          <a:pt x="2304" y="4232"/>
                        </a:lnTo>
                        <a:lnTo>
                          <a:pt x="2304" y="4232"/>
                        </a:lnTo>
                        <a:lnTo>
                          <a:pt x="2248" y="4236"/>
                        </a:lnTo>
                        <a:lnTo>
                          <a:pt x="2248" y="4236"/>
                        </a:lnTo>
                        <a:close/>
                        <a:moveTo>
                          <a:pt x="1856" y="4224"/>
                        </a:moveTo>
                        <a:lnTo>
                          <a:pt x="1856" y="4224"/>
                        </a:lnTo>
                        <a:lnTo>
                          <a:pt x="1800" y="4216"/>
                        </a:lnTo>
                        <a:lnTo>
                          <a:pt x="1802" y="4200"/>
                        </a:lnTo>
                        <a:lnTo>
                          <a:pt x="1802" y="4200"/>
                        </a:lnTo>
                        <a:lnTo>
                          <a:pt x="1858" y="4208"/>
                        </a:lnTo>
                        <a:lnTo>
                          <a:pt x="1856" y="4224"/>
                        </a:lnTo>
                        <a:close/>
                        <a:moveTo>
                          <a:pt x="2472" y="4212"/>
                        </a:moveTo>
                        <a:lnTo>
                          <a:pt x="2468" y="4196"/>
                        </a:lnTo>
                        <a:lnTo>
                          <a:pt x="2468" y="4196"/>
                        </a:lnTo>
                        <a:lnTo>
                          <a:pt x="2524" y="4186"/>
                        </a:lnTo>
                        <a:lnTo>
                          <a:pt x="2526" y="4202"/>
                        </a:lnTo>
                        <a:lnTo>
                          <a:pt x="2526" y="4202"/>
                        </a:lnTo>
                        <a:lnTo>
                          <a:pt x="2472" y="4212"/>
                        </a:lnTo>
                        <a:lnTo>
                          <a:pt x="2472" y="4212"/>
                        </a:lnTo>
                        <a:close/>
                        <a:moveTo>
                          <a:pt x="1634" y="4184"/>
                        </a:moveTo>
                        <a:lnTo>
                          <a:pt x="1634" y="4184"/>
                        </a:lnTo>
                        <a:lnTo>
                          <a:pt x="1580" y="4172"/>
                        </a:lnTo>
                        <a:lnTo>
                          <a:pt x="1584" y="4156"/>
                        </a:lnTo>
                        <a:lnTo>
                          <a:pt x="1584" y="4156"/>
                        </a:lnTo>
                        <a:lnTo>
                          <a:pt x="1638" y="4170"/>
                        </a:lnTo>
                        <a:lnTo>
                          <a:pt x="1634" y="4184"/>
                        </a:lnTo>
                        <a:close/>
                        <a:moveTo>
                          <a:pt x="2690" y="4162"/>
                        </a:moveTo>
                        <a:lnTo>
                          <a:pt x="2686" y="4148"/>
                        </a:lnTo>
                        <a:lnTo>
                          <a:pt x="2686" y="4148"/>
                        </a:lnTo>
                        <a:lnTo>
                          <a:pt x="2740" y="4132"/>
                        </a:lnTo>
                        <a:lnTo>
                          <a:pt x="2744" y="4148"/>
                        </a:lnTo>
                        <a:lnTo>
                          <a:pt x="2744" y="4148"/>
                        </a:lnTo>
                        <a:lnTo>
                          <a:pt x="2690" y="4162"/>
                        </a:lnTo>
                        <a:lnTo>
                          <a:pt x="2690" y="4162"/>
                        </a:lnTo>
                        <a:close/>
                        <a:moveTo>
                          <a:pt x="1418" y="4122"/>
                        </a:moveTo>
                        <a:lnTo>
                          <a:pt x="1418" y="4122"/>
                        </a:lnTo>
                        <a:lnTo>
                          <a:pt x="1366" y="4102"/>
                        </a:lnTo>
                        <a:lnTo>
                          <a:pt x="1372" y="4088"/>
                        </a:lnTo>
                        <a:lnTo>
                          <a:pt x="1372" y="4088"/>
                        </a:lnTo>
                        <a:lnTo>
                          <a:pt x="1424" y="4106"/>
                        </a:lnTo>
                        <a:lnTo>
                          <a:pt x="1418" y="4122"/>
                        </a:lnTo>
                        <a:close/>
                        <a:moveTo>
                          <a:pt x="2904" y="4092"/>
                        </a:moveTo>
                        <a:lnTo>
                          <a:pt x="2898" y="4076"/>
                        </a:lnTo>
                        <a:lnTo>
                          <a:pt x="2898" y="4076"/>
                        </a:lnTo>
                        <a:lnTo>
                          <a:pt x="2950" y="4056"/>
                        </a:lnTo>
                        <a:lnTo>
                          <a:pt x="2956" y="4070"/>
                        </a:lnTo>
                        <a:lnTo>
                          <a:pt x="2956" y="4070"/>
                        </a:lnTo>
                        <a:lnTo>
                          <a:pt x="2904" y="4092"/>
                        </a:lnTo>
                        <a:lnTo>
                          <a:pt x="2904" y="4092"/>
                        </a:lnTo>
                        <a:close/>
                        <a:moveTo>
                          <a:pt x="1210" y="4036"/>
                        </a:moveTo>
                        <a:lnTo>
                          <a:pt x="1210" y="4036"/>
                        </a:lnTo>
                        <a:lnTo>
                          <a:pt x="1160" y="4012"/>
                        </a:lnTo>
                        <a:lnTo>
                          <a:pt x="1168" y="3998"/>
                        </a:lnTo>
                        <a:lnTo>
                          <a:pt x="1168" y="3998"/>
                        </a:lnTo>
                        <a:lnTo>
                          <a:pt x="1218" y="4022"/>
                        </a:lnTo>
                        <a:lnTo>
                          <a:pt x="1210" y="4036"/>
                        </a:lnTo>
                        <a:close/>
                        <a:moveTo>
                          <a:pt x="3108" y="3998"/>
                        </a:moveTo>
                        <a:lnTo>
                          <a:pt x="3100" y="3984"/>
                        </a:lnTo>
                        <a:lnTo>
                          <a:pt x="3100" y="3984"/>
                        </a:lnTo>
                        <a:lnTo>
                          <a:pt x="3148" y="3956"/>
                        </a:lnTo>
                        <a:lnTo>
                          <a:pt x="3156" y="3970"/>
                        </a:lnTo>
                        <a:lnTo>
                          <a:pt x="3156" y="3970"/>
                        </a:lnTo>
                        <a:lnTo>
                          <a:pt x="3108" y="3998"/>
                        </a:lnTo>
                        <a:lnTo>
                          <a:pt x="3108" y="3998"/>
                        </a:lnTo>
                        <a:close/>
                        <a:moveTo>
                          <a:pt x="1012" y="3930"/>
                        </a:moveTo>
                        <a:lnTo>
                          <a:pt x="1012" y="3930"/>
                        </a:lnTo>
                        <a:lnTo>
                          <a:pt x="966" y="3898"/>
                        </a:lnTo>
                        <a:lnTo>
                          <a:pt x="974" y="3886"/>
                        </a:lnTo>
                        <a:lnTo>
                          <a:pt x="974" y="3886"/>
                        </a:lnTo>
                        <a:lnTo>
                          <a:pt x="1022" y="3916"/>
                        </a:lnTo>
                        <a:lnTo>
                          <a:pt x="1012" y="3930"/>
                        </a:lnTo>
                        <a:close/>
                        <a:moveTo>
                          <a:pt x="3300" y="3882"/>
                        </a:moveTo>
                        <a:lnTo>
                          <a:pt x="3292" y="3868"/>
                        </a:lnTo>
                        <a:lnTo>
                          <a:pt x="3292" y="3868"/>
                        </a:lnTo>
                        <a:lnTo>
                          <a:pt x="3338" y="3838"/>
                        </a:lnTo>
                        <a:lnTo>
                          <a:pt x="3346" y="3850"/>
                        </a:lnTo>
                        <a:lnTo>
                          <a:pt x="3346" y="3850"/>
                        </a:lnTo>
                        <a:lnTo>
                          <a:pt x="3300" y="3882"/>
                        </a:lnTo>
                        <a:lnTo>
                          <a:pt x="3300" y="3882"/>
                        </a:lnTo>
                        <a:close/>
                        <a:moveTo>
                          <a:pt x="828" y="3802"/>
                        </a:moveTo>
                        <a:lnTo>
                          <a:pt x="828" y="3802"/>
                        </a:lnTo>
                        <a:lnTo>
                          <a:pt x="784" y="3766"/>
                        </a:lnTo>
                        <a:lnTo>
                          <a:pt x="794" y="3754"/>
                        </a:lnTo>
                        <a:lnTo>
                          <a:pt x="794" y="3754"/>
                        </a:lnTo>
                        <a:lnTo>
                          <a:pt x="838" y="3788"/>
                        </a:lnTo>
                        <a:lnTo>
                          <a:pt x="828" y="3802"/>
                        </a:lnTo>
                        <a:close/>
                        <a:moveTo>
                          <a:pt x="3480" y="3748"/>
                        </a:moveTo>
                        <a:lnTo>
                          <a:pt x="3470" y="3736"/>
                        </a:lnTo>
                        <a:lnTo>
                          <a:pt x="3470" y="3736"/>
                        </a:lnTo>
                        <a:lnTo>
                          <a:pt x="3512" y="3698"/>
                        </a:lnTo>
                        <a:lnTo>
                          <a:pt x="3522" y="3710"/>
                        </a:lnTo>
                        <a:lnTo>
                          <a:pt x="3522" y="3710"/>
                        </a:lnTo>
                        <a:lnTo>
                          <a:pt x="3480" y="3748"/>
                        </a:lnTo>
                        <a:lnTo>
                          <a:pt x="3480" y="3748"/>
                        </a:lnTo>
                        <a:close/>
                        <a:moveTo>
                          <a:pt x="658" y="3656"/>
                        </a:moveTo>
                        <a:lnTo>
                          <a:pt x="658" y="3656"/>
                        </a:lnTo>
                        <a:lnTo>
                          <a:pt x="616" y="3616"/>
                        </a:lnTo>
                        <a:lnTo>
                          <a:pt x="628" y="3604"/>
                        </a:lnTo>
                        <a:lnTo>
                          <a:pt x="628" y="3604"/>
                        </a:lnTo>
                        <a:lnTo>
                          <a:pt x="668" y="3644"/>
                        </a:lnTo>
                        <a:lnTo>
                          <a:pt x="658" y="3656"/>
                        </a:lnTo>
                        <a:close/>
                        <a:moveTo>
                          <a:pt x="3644" y="3594"/>
                        </a:moveTo>
                        <a:lnTo>
                          <a:pt x="3632" y="3584"/>
                        </a:lnTo>
                        <a:lnTo>
                          <a:pt x="3632" y="3584"/>
                        </a:lnTo>
                        <a:lnTo>
                          <a:pt x="3672" y="3542"/>
                        </a:lnTo>
                        <a:lnTo>
                          <a:pt x="3682" y="3554"/>
                        </a:lnTo>
                        <a:lnTo>
                          <a:pt x="3682" y="3554"/>
                        </a:lnTo>
                        <a:lnTo>
                          <a:pt x="3644" y="3594"/>
                        </a:lnTo>
                        <a:lnTo>
                          <a:pt x="3644" y="3594"/>
                        </a:lnTo>
                        <a:close/>
                        <a:moveTo>
                          <a:pt x="502" y="3492"/>
                        </a:moveTo>
                        <a:lnTo>
                          <a:pt x="502" y="3492"/>
                        </a:lnTo>
                        <a:lnTo>
                          <a:pt x="468" y="3448"/>
                        </a:lnTo>
                        <a:lnTo>
                          <a:pt x="480" y="3438"/>
                        </a:lnTo>
                        <a:lnTo>
                          <a:pt x="480" y="3438"/>
                        </a:lnTo>
                        <a:lnTo>
                          <a:pt x="516" y="3482"/>
                        </a:lnTo>
                        <a:lnTo>
                          <a:pt x="502" y="3492"/>
                        </a:lnTo>
                        <a:close/>
                        <a:moveTo>
                          <a:pt x="3792" y="3424"/>
                        </a:moveTo>
                        <a:lnTo>
                          <a:pt x="3780" y="3414"/>
                        </a:lnTo>
                        <a:lnTo>
                          <a:pt x="3780" y="3414"/>
                        </a:lnTo>
                        <a:lnTo>
                          <a:pt x="3812" y="3370"/>
                        </a:lnTo>
                        <a:lnTo>
                          <a:pt x="3826" y="3380"/>
                        </a:lnTo>
                        <a:lnTo>
                          <a:pt x="3826" y="3380"/>
                        </a:lnTo>
                        <a:lnTo>
                          <a:pt x="3792" y="3424"/>
                        </a:lnTo>
                        <a:lnTo>
                          <a:pt x="3792" y="3424"/>
                        </a:lnTo>
                        <a:close/>
                        <a:moveTo>
                          <a:pt x="366" y="3314"/>
                        </a:moveTo>
                        <a:lnTo>
                          <a:pt x="366" y="3314"/>
                        </a:lnTo>
                        <a:lnTo>
                          <a:pt x="336" y="3266"/>
                        </a:lnTo>
                        <a:lnTo>
                          <a:pt x="350" y="3258"/>
                        </a:lnTo>
                        <a:lnTo>
                          <a:pt x="350" y="3258"/>
                        </a:lnTo>
                        <a:lnTo>
                          <a:pt x="380" y="3304"/>
                        </a:lnTo>
                        <a:lnTo>
                          <a:pt x="366" y="3314"/>
                        </a:lnTo>
                        <a:close/>
                        <a:moveTo>
                          <a:pt x="3920" y="3240"/>
                        </a:moveTo>
                        <a:lnTo>
                          <a:pt x="3908" y="3232"/>
                        </a:lnTo>
                        <a:lnTo>
                          <a:pt x="3908" y="3232"/>
                        </a:lnTo>
                        <a:lnTo>
                          <a:pt x="3936" y="3184"/>
                        </a:lnTo>
                        <a:lnTo>
                          <a:pt x="3950" y="3192"/>
                        </a:lnTo>
                        <a:lnTo>
                          <a:pt x="3950" y="3192"/>
                        </a:lnTo>
                        <a:lnTo>
                          <a:pt x="3920" y="3240"/>
                        </a:lnTo>
                        <a:lnTo>
                          <a:pt x="3920" y="3240"/>
                        </a:lnTo>
                        <a:close/>
                        <a:moveTo>
                          <a:pt x="250" y="3122"/>
                        </a:moveTo>
                        <a:lnTo>
                          <a:pt x="250" y="3122"/>
                        </a:lnTo>
                        <a:lnTo>
                          <a:pt x="224" y="3072"/>
                        </a:lnTo>
                        <a:lnTo>
                          <a:pt x="238" y="3064"/>
                        </a:lnTo>
                        <a:lnTo>
                          <a:pt x="238" y="3064"/>
                        </a:lnTo>
                        <a:lnTo>
                          <a:pt x="264" y="3114"/>
                        </a:lnTo>
                        <a:lnTo>
                          <a:pt x="250" y="3122"/>
                        </a:lnTo>
                        <a:close/>
                        <a:moveTo>
                          <a:pt x="4030" y="3044"/>
                        </a:moveTo>
                        <a:lnTo>
                          <a:pt x="4014" y="3036"/>
                        </a:lnTo>
                        <a:lnTo>
                          <a:pt x="4014" y="3036"/>
                        </a:lnTo>
                        <a:lnTo>
                          <a:pt x="4038" y="2986"/>
                        </a:lnTo>
                        <a:lnTo>
                          <a:pt x="4054" y="2992"/>
                        </a:lnTo>
                        <a:lnTo>
                          <a:pt x="4054" y="2992"/>
                        </a:lnTo>
                        <a:lnTo>
                          <a:pt x="4030" y="3044"/>
                        </a:lnTo>
                        <a:lnTo>
                          <a:pt x="4030" y="3044"/>
                        </a:lnTo>
                        <a:close/>
                        <a:moveTo>
                          <a:pt x="154" y="2918"/>
                        </a:moveTo>
                        <a:lnTo>
                          <a:pt x="154" y="2918"/>
                        </a:lnTo>
                        <a:lnTo>
                          <a:pt x="134" y="2866"/>
                        </a:lnTo>
                        <a:lnTo>
                          <a:pt x="150" y="2860"/>
                        </a:lnTo>
                        <a:lnTo>
                          <a:pt x="150" y="2860"/>
                        </a:lnTo>
                        <a:lnTo>
                          <a:pt x="170" y="2912"/>
                        </a:lnTo>
                        <a:lnTo>
                          <a:pt x="154" y="2918"/>
                        </a:lnTo>
                        <a:close/>
                        <a:moveTo>
                          <a:pt x="4116" y="2836"/>
                        </a:moveTo>
                        <a:lnTo>
                          <a:pt x="4102" y="2832"/>
                        </a:lnTo>
                        <a:lnTo>
                          <a:pt x="4102" y="2832"/>
                        </a:lnTo>
                        <a:lnTo>
                          <a:pt x="4120" y="2778"/>
                        </a:lnTo>
                        <a:lnTo>
                          <a:pt x="4134" y="2784"/>
                        </a:lnTo>
                        <a:lnTo>
                          <a:pt x="4134" y="2784"/>
                        </a:lnTo>
                        <a:lnTo>
                          <a:pt x="4116" y="2836"/>
                        </a:lnTo>
                        <a:lnTo>
                          <a:pt x="4116" y="2836"/>
                        </a:lnTo>
                        <a:close/>
                        <a:moveTo>
                          <a:pt x="82" y="2706"/>
                        </a:moveTo>
                        <a:lnTo>
                          <a:pt x="82" y="2706"/>
                        </a:lnTo>
                        <a:lnTo>
                          <a:pt x="66" y="2652"/>
                        </a:lnTo>
                        <a:lnTo>
                          <a:pt x="82" y="2648"/>
                        </a:lnTo>
                        <a:lnTo>
                          <a:pt x="82" y="2648"/>
                        </a:lnTo>
                        <a:lnTo>
                          <a:pt x="96" y="2702"/>
                        </a:lnTo>
                        <a:lnTo>
                          <a:pt x="82" y="2706"/>
                        </a:lnTo>
                        <a:close/>
                        <a:moveTo>
                          <a:pt x="4182" y="2622"/>
                        </a:moveTo>
                        <a:lnTo>
                          <a:pt x="4166" y="2618"/>
                        </a:lnTo>
                        <a:lnTo>
                          <a:pt x="4166" y="2618"/>
                        </a:lnTo>
                        <a:lnTo>
                          <a:pt x="4178" y="2562"/>
                        </a:lnTo>
                        <a:lnTo>
                          <a:pt x="4194" y="2566"/>
                        </a:lnTo>
                        <a:lnTo>
                          <a:pt x="4194" y="2566"/>
                        </a:lnTo>
                        <a:lnTo>
                          <a:pt x="4182" y="2622"/>
                        </a:lnTo>
                        <a:lnTo>
                          <a:pt x="4182" y="2622"/>
                        </a:lnTo>
                        <a:close/>
                        <a:moveTo>
                          <a:pt x="30" y="2486"/>
                        </a:moveTo>
                        <a:lnTo>
                          <a:pt x="30" y="2486"/>
                        </a:lnTo>
                        <a:lnTo>
                          <a:pt x="22" y="2432"/>
                        </a:lnTo>
                        <a:lnTo>
                          <a:pt x="38" y="2430"/>
                        </a:lnTo>
                        <a:lnTo>
                          <a:pt x="38" y="2430"/>
                        </a:lnTo>
                        <a:lnTo>
                          <a:pt x="46" y="2484"/>
                        </a:lnTo>
                        <a:lnTo>
                          <a:pt x="30" y="2486"/>
                        </a:lnTo>
                        <a:close/>
                        <a:moveTo>
                          <a:pt x="4222" y="2400"/>
                        </a:moveTo>
                        <a:lnTo>
                          <a:pt x="4206" y="2398"/>
                        </a:lnTo>
                        <a:lnTo>
                          <a:pt x="4206" y="2398"/>
                        </a:lnTo>
                        <a:lnTo>
                          <a:pt x="4212" y="2342"/>
                        </a:lnTo>
                        <a:lnTo>
                          <a:pt x="4228" y="2344"/>
                        </a:lnTo>
                        <a:lnTo>
                          <a:pt x="4228" y="2344"/>
                        </a:lnTo>
                        <a:lnTo>
                          <a:pt x="4222" y="2400"/>
                        </a:lnTo>
                        <a:lnTo>
                          <a:pt x="4222" y="2400"/>
                        </a:lnTo>
                        <a:close/>
                        <a:moveTo>
                          <a:pt x="4" y="2264"/>
                        </a:moveTo>
                        <a:lnTo>
                          <a:pt x="4" y="2264"/>
                        </a:lnTo>
                        <a:lnTo>
                          <a:pt x="2" y="2208"/>
                        </a:lnTo>
                        <a:lnTo>
                          <a:pt x="18" y="2208"/>
                        </a:lnTo>
                        <a:lnTo>
                          <a:pt x="18" y="2208"/>
                        </a:lnTo>
                        <a:lnTo>
                          <a:pt x="20" y="2262"/>
                        </a:lnTo>
                        <a:lnTo>
                          <a:pt x="4" y="2264"/>
                        </a:lnTo>
                        <a:close/>
                        <a:moveTo>
                          <a:pt x="4240" y="2176"/>
                        </a:moveTo>
                        <a:lnTo>
                          <a:pt x="4224" y="2176"/>
                        </a:lnTo>
                        <a:lnTo>
                          <a:pt x="4224" y="2176"/>
                        </a:lnTo>
                        <a:lnTo>
                          <a:pt x="4224" y="2120"/>
                        </a:lnTo>
                        <a:lnTo>
                          <a:pt x="4240" y="2120"/>
                        </a:lnTo>
                        <a:lnTo>
                          <a:pt x="4240" y="2120"/>
                        </a:lnTo>
                        <a:lnTo>
                          <a:pt x="4240" y="2176"/>
                        </a:lnTo>
                        <a:lnTo>
                          <a:pt x="4240" y="2176"/>
                        </a:lnTo>
                        <a:close/>
                        <a:moveTo>
                          <a:pt x="4224" y="2114"/>
                        </a:moveTo>
                        <a:lnTo>
                          <a:pt x="4224" y="2114"/>
                        </a:lnTo>
                        <a:lnTo>
                          <a:pt x="4224" y="2058"/>
                        </a:lnTo>
                        <a:lnTo>
                          <a:pt x="4240" y="2056"/>
                        </a:lnTo>
                        <a:lnTo>
                          <a:pt x="4240" y="2056"/>
                        </a:lnTo>
                        <a:lnTo>
                          <a:pt x="4240" y="2114"/>
                        </a:lnTo>
                        <a:lnTo>
                          <a:pt x="4224" y="2114"/>
                        </a:lnTo>
                        <a:close/>
                        <a:moveTo>
                          <a:pt x="16" y="2040"/>
                        </a:moveTo>
                        <a:lnTo>
                          <a:pt x="0" y="2040"/>
                        </a:lnTo>
                        <a:lnTo>
                          <a:pt x="0" y="2040"/>
                        </a:lnTo>
                        <a:lnTo>
                          <a:pt x="4" y="1984"/>
                        </a:lnTo>
                        <a:lnTo>
                          <a:pt x="20" y="1984"/>
                        </a:lnTo>
                        <a:lnTo>
                          <a:pt x="20" y="1984"/>
                        </a:lnTo>
                        <a:lnTo>
                          <a:pt x="16" y="2040"/>
                        </a:lnTo>
                        <a:lnTo>
                          <a:pt x="16" y="2040"/>
                        </a:lnTo>
                        <a:close/>
                        <a:moveTo>
                          <a:pt x="4212" y="1890"/>
                        </a:moveTo>
                        <a:lnTo>
                          <a:pt x="4212" y="1890"/>
                        </a:lnTo>
                        <a:lnTo>
                          <a:pt x="4206" y="1836"/>
                        </a:lnTo>
                        <a:lnTo>
                          <a:pt x="4222" y="1832"/>
                        </a:lnTo>
                        <a:lnTo>
                          <a:pt x="4222" y="1832"/>
                        </a:lnTo>
                        <a:lnTo>
                          <a:pt x="4228" y="1888"/>
                        </a:lnTo>
                        <a:lnTo>
                          <a:pt x="4212" y="1890"/>
                        </a:lnTo>
                        <a:close/>
                        <a:moveTo>
                          <a:pt x="36" y="1818"/>
                        </a:moveTo>
                        <a:lnTo>
                          <a:pt x="22" y="1816"/>
                        </a:lnTo>
                        <a:lnTo>
                          <a:pt x="22" y="1816"/>
                        </a:lnTo>
                        <a:lnTo>
                          <a:pt x="30" y="1760"/>
                        </a:lnTo>
                        <a:lnTo>
                          <a:pt x="46" y="1762"/>
                        </a:lnTo>
                        <a:lnTo>
                          <a:pt x="46" y="1762"/>
                        </a:lnTo>
                        <a:lnTo>
                          <a:pt x="36" y="1818"/>
                        </a:lnTo>
                        <a:lnTo>
                          <a:pt x="36" y="1818"/>
                        </a:lnTo>
                        <a:close/>
                        <a:moveTo>
                          <a:pt x="4176" y="1670"/>
                        </a:moveTo>
                        <a:lnTo>
                          <a:pt x="4176" y="1670"/>
                        </a:lnTo>
                        <a:lnTo>
                          <a:pt x="4164" y="1616"/>
                        </a:lnTo>
                        <a:lnTo>
                          <a:pt x="4180" y="1612"/>
                        </a:lnTo>
                        <a:lnTo>
                          <a:pt x="4180" y="1612"/>
                        </a:lnTo>
                        <a:lnTo>
                          <a:pt x="4192" y="1666"/>
                        </a:lnTo>
                        <a:lnTo>
                          <a:pt x="4176" y="1670"/>
                        </a:lnTo>
                        <a:close/>
                        <a:moveTo>
                          <a:pt x="80" y="1598"/>
                        </a:moveTo>
                        <a:lnTo>
                          <a:pt x="64" y="1596"/>
                        </a:lnTo>
                        <a:lnTo>
                          <a:pt x="64" y="1596"/>
                        </a:lnTo>
                        <a:lnTo>
                          <a:pt x="80" y="1540"/>
                        </a:lnTo>
                        <a:lnTo>
                          <a:pt x="94" y="1546"/>
                        </a:lnTo>
                        <a:lnTo>
                          <a:pt x="94" y="1546"/>
                        </a:lnTo>
                        <a:lnTo>
                          <a:pt x="80" y="1598"/>
                        </a:lnTo>
                        <a:lnTo>
                          <a:pt x="80" y="1598"/>
                        </a:lnTo>
                        <a:close/>
                        <a:moveTo>
                          <a:pt x="4118" y="1456"/>
                        </a:moveTo>
                        <a:lnTo>
                          <a:pt x="4118" y="1456"/>
                        </a:lnTo>
                        <a:lnTo>
                          <a:pt x="4100" y="1402"/>
                        </a:lnTo>
                        <a:lnTo>
                          <a:pt x="4114" y="1398"/>
                        </a:lnTo>
                        <a:lnTo>
                          <a:pt x="4114" y="1398"/>
                        </a:lnTo>
                        <a:lnTo>
                          <a:pt x="4132" y="1450"/>
                        </a:lnTo>
                        <a:lnTo>
                          <a:pt x="4118" y="1456"/>
                        </a:lnTo>
                        <a:close/>
                        <a:moveTo>
                          <a:pt x="146" y="1386"/>
                        </a:moveTo>
                        <a:lnTo>
                          <a:pt x="132" y="1380"/>
                        </a:lnTo>
                        <a:lnTo>
                          <a:pt x="132" y="1380"/>
                        </a:lnTo>
                        <a:lnTo>
                          <a:pt x="152" y="1328"/>
                        </a:lnTo>
                        <a:lnTo>
                          <a:pt x="168" y="1334"/>
                        </a:lnTo>
                        <a:lnTo>
                          <a:pt x="168" y="1334"/>
                        </a:lnTo>
                        <a:lnTo>
                          <a:pt x="146" y="1386"/>
                        </a:lnTo>
                        <a:lnTo>
                          <a:pt x="146" y="1386"/>
                        </a:lnTo>
                        <a:close/>
                        <a:moveTo>
                          <a:pt x="4036" y="1248"/>
                        </a:moveTo>
                        <a:lnTo>
                          <a:pt x="4036" y="1248"/>
                        </a:lnTo>
                        <a:lnTo>
                          <a:pt x="4012" y="1198"/>
                        </a:lnTo>
                        <a:lnTo>
                          <a:pt x="4026" y="1190"/>
                        </a:lnTo>
                        <a:lnTo>
                          <a:pt x="4026" y="1190"/>
                        </a:lnTo>
                        <a:lnTo>
                          <a:pt x="4050" y="1242"/>
                        </a:lnTo>
                        <a:lnTo>
                          <a:pt x="4036" y="1248"/>
                        </a:lnTo>
                        <a:close/>
                        <a:moveTo>
                          <a:pt x="236" y="1182"/>
                        </a:moveTo>
                        <a:lnTo>
                          <a:pt x="222" y="1174"/>
                        </a:lnTo>
                        <a:lnTo>
                          <a:pt x="222" y="1174"/>
                        </a:lnTo>
                        <a:lnTo>
                          <a:pt x="248" y="1124"/>
                        </a:lnTo>
                        <a:lnTo>
                          <a:pt x="262" y="1132"/>
                        </a:lnTo>
                        <a:lnTo>
                          <a:pt x="262" y="1132"/>
                        </a:lnTo>
                        <a:lnTo>
                          <a:pt x="236" y="1182"/>
                        </a:lnTo>
                        <a:lnTo>
                          <a:pt x="236" y="1182"/>
                        </a:lnTo>
                        <a:close/>
                        <a:moveTo>
                          <a:pt x="3932" y="1050"/>
                        </a:moveTo>
                        <a:lnTo>
                          <a:pt x="3932" y="1050"/>
                        </a:lnTo>
                        <a:lnTo>
                          <a:pt x="3904" y="1002"/>
                        </a:lnTo>
                        <a:lnTo>
                          <a:pt x="3918" y="994"/>
                        </a:lnTo>
                        <a:lnTo>
                          <a:pt x="3918" y="994"/>
                        </a:lnTo>
                        <a:lnTo>
                          <a:pt x="3946" y="1042"/>
                        </a:lnTo>
                        <a:lnTo>
                          <a:pt x="3932" y="1050"/>
                        </a:lnTo>
                        <a:close/>
                        <a:moveTo>
                          <a:pt x="346" y="988"/>
                        </a:moveTo>
                        <a:lnTo>
                          <a:pt x="332" y="978"/>
                        </a:lnTo>
                        <a:lnTo>
                          <a:pt x="332" y="978"/>
                        </a:lnTo>
                        <a:lnTo>
                          <a:pt x="364" y="932"/>
                        </a:lnTo>
                        <a:lnTo>
                          <a:pt x="376" y="940"/>
                        </a:lnTo>
                        <a:lnTo>
                          <a:pt x="376" y="940"/>
                        </a:lnTo>
                        <a:lnTo>
                          <a:pt x="346" y="988"/>
                        </a:lnTo>
                        <a:lnTo>
                          <a:pt x="346" y="988"/>
                        </a:lnTo>
                        <a:close/>
                        <a:moveTo>
                          <a:pt x="3810" y="864"/>
                        </a:moveTo>
                        <a:lnTo>
                          <a:pt x="3810" y="864"/>
                        </a:lnTo>
                        <a:lnTo>
                          <a:pt x="3776" y="820"/>
                        </a:lnTo>
                        <a:lnTo>
                          <a:pt x="3788" y="810"/>
                        </a:lnTo>
                        <a:lnTo>
                          <a:pt x="3788" y="810"/>
                        </a:lnTo>
                        <a:lnTo>
                          <a:pt x="3822" y="856"/>
                        </a:lnTo>
                        <a:lnTo>
                          <a:pt x="3810" y="864"/>
                        </a:lnTo>
                        <a:close/>
                        <a:moveTo>
                          <a:pt x="476" y="806"/>
                        </a:moveTo>
                        <a:lnTo>
                          <a:pt x="464" y="796"/>
                        </a:lnTo>
                        <a:lnTo>
                          <a:pt x="464" y="796"/>
                        </a:lnTo>
                        <a:lnTo>
                          <a:pt x="500" y="752"/>
                        </a:lnTo>
                        <a:lnTo>
                          <a:pt x="512" y="762"/>
                        </a:lnTo>
                        <a:lnTo>
                          <a:pt x="512" y="762"/>
                        </a:lnTo>
                        <a:lnTo>
                          <a:pt x="476" y="806"/>
                        </a:lnTo>
                        <a:lnTo>
                          <a:pt x="476" y="806"/>
                        </a:lnTo>
                        <a:close/>
                        <a:moveTo>
                          <a:pt x="3668" y="694"/>
                        </a:moveTo>
                        <a:lnTo>
                          <a:pt x="3668" y="694"/>
                        </a:lnTo>
                        <a:lnTo>
                          <a:pt x="3628" y="652"/>
                        </a:lnTo>
                        <a:lnTo>
                          <a:pt x="3640" y="642"/>
                        </a:lnTo>
                        <a:lnTo>
                          <a:pt x="3640" y="642"/>
                        </a:lnTo>
                        <a:lnTo>
                          <a:pt x="3680" y="682"/>
                        </a:lnTo>
                        <a:lnTo>
                          <a:pt x="3668" y="694"/>
                        </a:lnTo>
                        <a:close/>
                        <a:moveTo>
                          <a:pt x="624" y="640"/>
                        </a:moveTo>
                        <a:lnTo>
                          <a:pt x="612" y="628"/>
                        </a:lnTo>
                        <a:lnTo>
                          <a:pt x="612" y="628"/>
                        </a:lnTo>
                        <a:lnTo>
                          <a:pt x="652" y="588"/>
                        </a:lnTo>
                        <a:lnTo>
                          <a:pt x="664" y="600"/>
                        </a:lnTo>
                        <a:lnTo>
                          <a:pt x="664" y="600"/>
                        </a:lnTo>
                        <a:lnTo>
                          <a:pt x="624" y="640"/>
                        </a:lnTo>
                        <a:lnTo>
                          <a:pt x="624" y="640"/>
                        </a:lnTo>
                        <a:close/>
                        <a:moveTo>
                          <a:pt x="3508" y="538"/>
                        </a:moveTo>
                        <a:lnTo>
                          <a:pt x="3508" y="538"/>
                        </a:lnTo>
                        <a:lnTo>
                          <a:pt x="3466" y="502"/>
                        </a:lnTo>
                        <a:lnTo>
                          <a:pt x="3476" y="490"/>
                        </a:lnTo>
                        <a:lnTo>
                          <a:pt x="3476" y="490"/>
                        </a:lnTo>
                        <a:lnTo>
                          <a:pt x="3518" y="526"/>
                        </a:lnTo>
                        <a:lnTo>
                          <a:pt x="3508" y="538"/>
                        </a:lnTo>
                        <a:close/>
                        <a:moveTo>
                          <a:pt x="790" y="490"/>
                        </a:moveTo>
                        <a:lnTo>
                          <a:pt x="780" y="476"/>
                        </a:lnTo>
                        <a:lnTo>
                          <a:pt x="780" y="476"/>
                        </a:lnTo>
                        <a:lnTo>
                          <a:pt x="824" y="442"/>
                        </a:lnTo>
                        <a:lnTo>
                          <a:pt x="832" y="454"/>
                        </a:lnTo>
                        <a:lnTo>
                          <a:pt x="832" y="454"/>
                        </a:lnTo>
                        <a:lnTo>
                          <a:pt x="790" y="490"/>
                        </a:lnTo>
                        <a:lnTo>
                          <a:pt x="790" y="490"/>
                        </a:lnTo>
                        <a:close/>
                        <a:moveTo>
                          <a:pt x="3332" y="400"/>
                        </a:moveTo>
                        <a:lnTo>
                          <a:pt x="3332" y="400"/>
                        </a:lnTo>
                        <a:lnTo>
                          <a:pt x="3286" y="368"/>
                        </a:lnTo>
                        <a:lnTo>
                          <a:pt x="3296" y="354"/>
                        </a:lnTo>
                        <a:lnTo>
                          <a:pt x="3296" y="354"/>
                        </a:lnTo>
                        <a:lnTo>
                          <a:pt x="3342" y="386"/>
                        </a:lnTo>
                        <a:lnTo>
                          <a:pt x="3332" y="400"/>
                        </a:lnTo>
                        <a:close/>
                        <a:moveTo>
                          <a:pt x="970" y="358"/>
                        </a:moveTo>
                        <a:lnTo>
                          <a:pt x="960" y="344"/>
                        </a:lnTo>
                        <a:lnTo>
                          <a:pt x="960" y="344"/>
                        </a:lnTo>
                        <a:lnTo>
                          <a:pt x="1008" y="314"/>
                        </a:lnTo>
                        <a:lnTo>
                          <a:pt x="1016" y="328"/>
                        </a:lnTo>
                        <a:lnTo>
                          <a:pt x="1016" y="328"/>
                        </a:lnTo>
                        <a:lnTo>
                          <a:pt x="970" y="358"/>
                        </a:lnTo>
                        <a:lnTo>
                          <a:pt x="970" y="358"/>
                        </a:lnTo>
                        <a:close/>
                        <a:moveTo>
                          <a:pt x="3144" y="280"/>
                        </a:moveTo>
                        <a:lnTo>
                          <a:pt x="3144" y="280"/>
                        </a:lnTo>
                        <a:lnTo>
                          <a:pt x="3094" y="254"/>
                        </a:lnTo>
                        <a:lnTo>
                          <a:pt x="3102" y="240"/>
                        </a:lnTo>
                        <a:lnTo>
                          <a:pt x="3102" y="240"/>
                        </a:lnTo>
                        <a:lnTo>
                          <a:pt x="3152" y="266"/>
                        </a:lnTo>
                        <a:lnTo>
                          <a:pt x="3144" y="280"/>
                        </a:lnTo>
                        <a:close/>
                        <a:moveTo>
                          <a:pt x="1162" y="246"/>
                        </a:moveTo>
                        <a:lnTo>
                          <a:pt x="1154" y="232"/>
                        </a:lnTo>
                        <a:lnTo>
                          <a:pt x="1154" y="232"/>
                        </a:lnTo>
                        <a:lnTo>
                          <a:pt x="1204" y="206"/>
                        </a:lnTo>
                        <a:lnTo>
                          <a:pt x="1212" y="220"/>
                        </a:lnTo>
                        <a:lnTo>
                          <a:pt x="1212" y="220"/>
                        </a:lnTo>
                        <a:lnTo>
                          <a:pt x="1162" y="246"/>
                        </a:lnTo>
                        <a:lnTo>
                          <a:pt x="1162" y="246"/>
                        </a:lnTo>
                        <a:close/>
                        <a:moveTo>
                          <a:pt x="2944" y="182"/>
                        </a:moveTo>
                        <a:lnTo>
                          <a:pt x="2944" y="182"/>
                        </a:lnTo>
                        <a:lnTo>
                          <a:pt x="2892" y="162"/>
                        </a:lnTo>
                        <a:lnTo>
                          <a:pt x="2898" y="146"/>
                        </a:lnTo>
                        <a:lnTo>
                          <a:pt x="2898" y="146"/>
                        </a:lnTo>
                        <a:lnTo>
                          <a:pt x="2950" y="168"/>
                        </a:lnTo>
                        <a:lnTo>
                          <a:pt x="2944" y="182"/>
                        </a:lnTo>
                        <a:close/>
                        <a:moveTo>
                          <a:pt x="1366" y="154"/>
                        </a:moveTo>
                        <a:lnTo>
                          <a:pt x="1360" y="140"/>
                        </a:lnTo>
                        <a:lnTo>
                          <a:pt x="1360" y="140"/>
                        </a:lnTo>
                        <a:lnTo>
                          <a:pt x="1412" y="120"/>
                        </a:lnTo>
                        <a:lnTo>
                          <a:pt x="1418" y="136"/>
                        </a:lnTo>
                        <a:lnTo>
                          <a:pt x="1418" y="136"/>
                        </a:lnTo>
                        <a:lnTo>
                          <a:pt x="1366" y="154"/>
                        </a:lnTo>
                        <a:lnTo>
                          <a:pt x="1366" y="154"/>
                        </a:lnTo>
                        <a:close/>
                        <a:moveTo>
                          <a:pt x="2734" y="106"/>
                        </a:moveTo>
                        <a:lnTo>
                          <a:pt x="2734" y="106"/>
                        </a:lnTo>
                        <a:lnTo>
                          <a:pt x="2680" y="90"/>
                        </a:lnTo>
                        <a:lnTo>
                          <a:pt x="2684" y="76"/>
                        </a:lnTo>
                        <a:lnTo>
                          <a:pt x="2684" y="76"/>
                        </a:lnTo>
                        <a:lnTo>
                          <a:pt x="2738" y="90"/>
                        </a:lnTo>
                        <a:lnTo>
                          <a:pt x="2734" y="106"/>
                        </a:lnTo>
                        <a:close/>
                        <a:moveTo>
                          <a:pt x="1578" y="86"/>
                        </a:moveTo>
                        <a:lnTo>
                          <a:pt x="1574" y="70"/>
                        </a:lnTo>
                        <a:lnTo>
                          <a:pt x="1574" y="70"/>
                        </a:lnTo>
                        <a:lnTo>
                          <a:pt x="1628" y="56"/>
                        </a:lnTo>
                        <a:lnTo>
                          <a:pt x="1632" y="72"/>
                        </a:lnTo>
                        <a:lnTo>
                          <a:pt x="1632" y="72"/>
                        </a:lnTo>
                        <a:lnTo>
                          <a:pt x="1578" y="86"/>
                        </a:lnTo>
                        <a:lnTo>
                          <a:pt x="1578" y="86"/>
                        </a:lnTo>
                        <a:close/>
                        <a:moveTo>
                          <a:pt x="2516" y="52"/>
                        </a:moveTo>
                        <a:lnTo>
                          <a:pt x="2516" y="52"/>
                        </a:lnTo>
                        <a:lnTo>
                          <a:pt x="2462" y="44"/>
                        </a:lnTo>
                        <a:lnTo>
                          <a:pt x="2464" y="28"/>
                        </a:lnTo>
                        <a:lnTo>
                          <a:pt x="2464" y="28"/>
                        </a:lnTo>
                        <a:lnTo>
                          <a:pt x="2520" y="38"/>
                        </a:lnTo>
                        <a:lnTo>
                          <a:pt x="2516" y="52"/>
                        </a:lnTo>
                        <a:close/>
                        <a:moveTo>
                          <a:pt x="1796" y="40"/>
                        </a:moveTo>
                        <a:lnTo>
                          <a:pt x="1792" y="24"/>
                        </a:lnTo>
                        <a:lnTo>
                          <a:pt x="1792" y="24"/>
                        </a:lnTo>
                        <a:lnTo>
                          <a:pt x="1848" y="16"/>
                        </a:lnTo>
                        <a:lnTo>
                          <a:pt x="1850" y="32"/>
                        </a:lnTo>
                        <a:lnTo>
                          <a:pt x="1850" y="32"/>
                        </a:lnTo>
                        <a:lnTo>
                          <a:pt x="1796" y="40"/>
                        </a:lnTo>
                        <a:lnTo>
                          <a:pt x="1796" y="40"/>
                        </a:lnTo>
                        <a:close/>
                        <a:moveTo>
                          <a:pt x="2296" y="22"/>
                        </a:moveTo>
                        <a:lnTo>
                          <a:pt x="2296" y="22"/>
                        </a:lnTo>
                        <a:lnTo>
                          <a:pt x="2240" y="18"/>
                        </a:lnTo>
                        <a:lnTo>
                          <a:pt x="2242" y="2"/>
                        </a:lnTo>
                        <a:lnTo>
                          <a:pt x="2242" y="2"/>
                        </a:lnTo>
                        <a:lnTo>
                          <a:pt x="2298" y="6"/>
                        </a:lnTo>
                        <a:lnTo>
                          <a:pt x="2296" y="22"/>
                        </a:lnTo>
                        <a:close/>
                        <a:moveTo>
                          <a:pt x="2018" y="18"/>
                        </a:moveTo>
                        <a:lnTo>
                          <a:pt x="2016" y="2"/>
                        </a:lnTo>
                        <a:lnTo>
                          <a:pt x="2016" y="2"/>
                        </a:lnTo>
                        <a:lnTo>
                          <a:pt x="2072" y="0"/>
                        </a:lnTo>
                        <a:lnTo>
                          <a:pt x="2074" y="16"/>
                        </a:lnTo>
                        <a:lnTo>
                          <a:pt x="2074" y="16"/>
                        </a:lnTo>
                        <a:lnTo>
                          <a:pt x="2018" y="18"/>
                        </a:lnTo>
                        <a:lnTo>
                          <a:pt x="2018" y="18"/>
                        </a:lnTo>
                        <a:close/>
                      </a:path>
                    </a:pathLst>
                  </a:custGeom>
                  <a:solidFill>
                    <a:srgbClr val="00AEE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nvGrpSpPr>
                <p:cNvPr id="9" name="组合 182"/>
                <p:cNvGrpSpPr/>
                <p:nvPr/>
              </p:nvGrpSpPr>
              <p:grpSpPr>
                <a:xfrm>
                  <a:off x="3361573" y="3447209"/>
                  <a:ext cx="938165" cy="937087"/>
                  <a:chOff x="-1657350" y="2511425"/>
                  <a:chExt cx="5524500" cy="5518150"/>
                </a:xfrm>
              </p:grpSpPr>
              <p:sp>
                <p:nvSpPr>
                  <p:cNvPr id="350" name="Freeform 49"/>
                  <p:cNvSpPr>
                    <a:spLocks/>
                  </p:cNvSpPr>
                  <p:nvPr/>
                </p:nvSpPr>
                <p:spPr bwMode="auto">
                  <a:xfrm>
                    <a:off x="1184275" y="2511425"/>
                    <a:ext cx="2228850" cy="1428750"/>
                  </a:xfrm>
                  <a:custGeom>
                    <a:avLst/>
                    <a:gdLst/>
                    <a:ahLst/>
                    <a:cxnLst>
                      <a:cxn ang="0">
                        <a:pos x="1252" y="900"/>
                      </a:cxn>
                      <a:cxn ang="0">
                        <a:pos x="1290" y="898"/>
                      </a:cxn>
                      <a:cxn ang="0">
                        <a:pos x="1322" y="888"/>
                      </a:cxn>
                      <a:cxn ang="0">
                        <a:pos x="1340" y="874"/>
                      </a:cxn>
                      <a:cxn ang="0">
                        <a:pos x="1362" y="846"/>
                      </a:cxn>
                      <a:cxn ang="0">
                        <a:pos x="1368" y="820"/>
                      </a:cxn>
                      <a:cxn ang="0">
                        <a:pos x="1368" y="802"/>
                      </a:cxn>
                      <a:cxn ang="0">
                        <a:pos x="1404" y="782"/>
                      </a:cxn>
                      <a:cxn ang="0">
                        <a:pos x="1300" y="640"/>
                      </a:cxn>
                      <a:cxn ang="0">
                        <a:pos x="1180" y="508"/>
                      </a:cxn>
                      <a:cxn ang="0">
                        <a:pos x="1122" y="452"/>
                      </a:cxn>
                      <a:cxn ang="0">
                        <a:pos x="1000" y="350"/>
                      </a:cxn>
                      <a:cxn ang="0">
                        <a:pos x="870" y="260"/>
                      </a:cxn>
                      <a:cxn ang="0">
                        <a:pos x="732" y="182"/>
                      </a:cxn>
                      <a:cxn ang="0">
                        <a:pos x="590" y="118"/>
                      </a:cxn>
                      <a:cxn ang="0">
                        <a:pos x="440" y="68"/>
                      </a:cxn>
                      <a:cxn ang="0">
                        <a:pos x="288" y="30"/>
                      </a:cxn>
                      <a:cxn ang="0">
                        <a:pos x="130" y="6"/>
                      </a:cxn>
                      <a:cxn ang="0">
                        <a:pos x="50" y="42"/>
                      </a:cxn>
                      <a:cxn ang="0">
                        <a:pos x="42" y="46"/>
                      </a:cxn>
                      <a:cxn ang="0">
                        <a:pos x="26" y="58"/>
                      </a:cxn>
                      <a:cxn ang="0">
                        <a:pos x="8" y="84"/>
                      </a:cxn>
                      <a:cxn ang="0">
                        <a:pos x="0" y="124"/>
                      </a:cxn>
                      <a:cxn ang="0">
                        <a:pos x="2" y="140"/>
                      </a:cxn>
                      <a:cxn ang="0">
                        <a:pos x="16" y="174"/>
                      </a:cxn>
                      <a:cxn ang="0">
                        <a:pos x="26" y="192"/>
                      </a:cxn>
                      <a:cxn ang="0">
                        <a:pos x="120" y="198"/>
                      </a:cxn>
                      <a:cxn ang="0">
                        <a:pos x="214" y="212"/>
                      </a:cxn>
                      <a:cxn ang="0">
                        <a:pos x="306" y="230"/>
                      </a:cxn>
                      <a:cxn ang="0">
                        <a:pos x="396" y="256"/>
                      </a:cxn>
                      <a:cxn ang="0">
                        <a:pos x="484" y="284"/>
                      </a:cxn>
                      <a:cxn ang="0">
                        <a:pos x="570" y="318"/>
                      </a:cxn>
                      <a:cxn ang="0">
                        <a:pos x="652" y="358"/>
                      </a:cxn>
                      <a:cxn ang="0">
                        <a:pos x="732" y="402"/>
                      </a:cxn>
                      <a:cxn ang="0">
                        <a:pos x="810" y="450"/>
                      </a:cxn>
                      <a:cxn ang="0">
                        <a:pos x="884" y="502"/>
                      </a:cxn>
                      <a:cxn ang="0">
                        <a:pos x="954" y="560"/>
                      </a:cxn>
                      <a:cxn ang="0">
                        <a:pos x="1020" y="620"/>
                      </a:cxn>
                      <a:cxn ang="0">
                        <a:pos x="1084" y="684"/>
                      </a:cxn>
                      <a:cxn ang="0">
                        <a:pos x="1144" y="754"/>
                      </a:cxn>
                      <a:cxn ang="0">
                        <a:pos x="1200" y="824"/>
                      </a:cxn>
                      <a:cxn ang="0">
                        <a:pos x="1252" y="900"/>
                      </a:cxn>
                    </a:cxnLst>
                    <a:rect l="0" t="0" r="r" b="b"/>
                    <a:pathLst>
                      <a:path w="1404" h="900">
                        <a:moveTo>
                          <a:pt x="1252" y="900"/>
                        </a:moveTo>
                        <a:lnTo>
                          <a:pt x="1252" y="900"/>
                        </a:lnTo>
                        <a:lnTo>
                          <a:pt x="1270" y="900"/>
                        </a:lnTo>
                        <a:lnTo>
                          <a:pt x="1290" y="898"/>
                        </a:lnTo>
                        <a:lnTo>
                          <a:pt x="1306" y="894"/>
                        </a:lnTo>
                        <a:lnTo>
                          <a:pt x="1322" y="888"/>
                        </a:lnTo>
                        <a:lnTo>
                          <a:pt x="1322" y="888"/>
                        </a:lnTo>
                        <a:lnTo>
                          <a:pt x="1340" y="874"/>
                        </a:lnTo>
                        <a:lnTo>
                          <a:pt x="1354" y="860"/>
                        </a:lnTo>
                        <a:lnTo>
                          <a:pt x="1362" y="846"/>
                        </a:lnTo>
                        <a:lnTo>
                          <a:pt x="1366" y="832"/>
                        </a:lnTo>
                        <a:lnTo>
                          <a:pt x="1368" y="820"/>
                        </a:lnTo>
                        <a:lnTo>
                          <a:pt x="1370" y="812"/>
                        </a:lnTo>
                        <a:lnTo>
                          <a:pt x="1368" y="802"/>
                        </a:lnTo>
                        <a:lnTo>
                          <a:pt x="1404" y="782"/>
                        </a:lnTo>
                        <a:lnTo>
                          <a:pt x="1404" y="782"/>
                        </a:lnTo>
                        <a:lnTo>
                          <a:pt x="1354" y="710"/>
                        </a:lnTo>
                        <a:lnTo>
                          <a:pt x="1300" y="640"/>
                        </a:lnTo>
                        <a:lnTo>
                          <a:pt x="1242" y="572"/>
                        </a:lnTo>
                        <a:lnTo>
                          <a:pt x="1180" y="508"/>
                        </a:lnTo>
                        <a:lnTo>
                          <a:pt x="1180" y="508"/>
                        </a:lnTo>
                        <a:lnTo>
                          <a:pt x="1122" y="452"/>
                        </a:lnTo>
                        <a:lnTo>
                          <a:pt x="1062" y="398"/>
                        </a:lnTo>
                        <a:lnTo>
                          <a:pt x="1000" y="350"/>
                        </a:lnTo>
                        <a:lnTo>
                          <a:pt x="936" y="302"/>
                        </a:lnTo>
                        <a:lnTo>
                          <a:pt x="870" y="260"/>
                        </a:lnTo>
                        <a:lnTo>
                          <a:pt x="802" y="220"/>
                        </a:lnTo>
                        <a:lnTo>
                          <a:pt x="732" y="182"/>
                        </a:lnTo>
                        <a:lnTo>
                          <a:pt x="662" y="148"/>
                        </a:lnTo>
                        <a:lnTo>
                          <a:pt x="590" y="118"/>
                        </a:lnTo>
                        <a:lnTo>
                          <a:pt x="516" y="90"/>
                        </a:lnTo>
                        <a:lnTo>
                          <a:pt x="440" y="68"/>
                        </a:lnTo>
                        <a:lnTo>
                          <a:pt x="364" y="46"/>
                        </a:lnTo>
                        <a:lnTo>
                          <a:pt x="288" y="30"/>
                        </a:lnTo>
                        <a:lnTo>
                          <a:pt x="210" y="16"/>
                        </a:lnTo>
                        <a:lnTo>
                          <a:pt x="130" y="6"/>
                        </a:lnTo>
                        <a:lnTo>
                          <a:pt x="50" y="0"/>
                        </a:lnTo>
                        <a:lnTo>
                          <a:pt x="50" y="42"/>
                        </a:lnTo>
                        <a:lnTo>
                          <a:pt x="50" y="42"/>
                        </a:lnTo>
                        <a:lnTo>
                          <a:pt x="42" y="46"/>
                        </a:lnTo>
                        <a:lnTo>
                          <a:pt x="34" y="50"/>
                        </a:lnTo>
                        <a:lnTo>
                          <a:pt x="26" y="58"/>
                        </a:lnTo>
                        <a:lnTo>
                          <a:pt x="16" y="70"/>
                        </a:lnTo>
                        <a:lnTo>
                          <a:pt x="8" y="84"/>
                        </a:lnTo>
                        <a:lnTo>
                          <a:pt x="2" y="102"/>
                        </a:lnTo>
                        <a:lnTo>
                          <a:pt x="0" y="124"/>
                        </a:lnTo>
                        <a:lnTo>
                          <a:pt x="0" y="124"/>
                        </a:lnTo>
                        <a:lnTo>
                          <a:pt x="2" y="140"/>
                        </a:lnTo>
                        <a:lnTo>
                          <a:pt x="8" y="158"/>
                        </a:lnTo>
                        <a:lnTo>
                          <a:pt x="16" y="174"/>
                        </a:lnTo>
                        <a:lnTo>
                          <a:pt x="26" y="192"/>
                        </a:lnTo>
                        <a:lnTo>
                          <a:pt x="26" y="192"/>
                        </a:lnTo>
                        <a:lnTo>
                          <a:pt x="74" y="194"/>
                        </a:lnTo>
                        <a:lnTo>
                          <a:pt x="120" y="198"/>
                        </a:lnTo>
                        <a:lnTo>
                          <a:pt x="168" y="204"/>
                        </a:lnTo>
                        <a:lnTo>
                          <a:pt x="214" y="212"/>
                        </a:lnTo>
                        <a:lnTo>
                          <a:pt x="260" y="220"/>
                        </a:lnTo>
                        <a:lnTo>
                          <a:pt x="306" y="230"/>
                        </a:lnTo>
                        <a:lnTo>
                          <a:pt x="352" y="242"/>
                        </a:lnTo>
                        <a:lnTo>
                          <a:pt x="396" y="256"/>
                        </a:lnTo>
                        <a:lnTo>
                          <a:pt x="440" y="270"/>
                        </a:lnTo>
                        <a:lnTo>
                          <a:pt x="484" y="284"/>
                        </a:lnTo>
                        <a:lnTo>
                          <a:pt x="528" y="300"/>
                        </a:lnTo>
                        <a:lnTo>
                          <a:pt x="570" y="318"/>
                        </a:lnTo>
                        <a:lnTo>
                          <a:pt x="612" y="338"/>
                        </a:lnTo>
                        <a:lnTo>
                          <a:pt x="652" y="358"/>
                        </a:lnTo>
                        <a:lnTo>
                          <a:pt x="692" y="380"/>
                        </a:lnTo>
                        <a:lnTo>
                          <a:pt x="732" y="402"/>
                        </a:lnTo>
                        <a:lnTo>
                          <a:pt x="772" y="426"/>
                        </a:lnTo>
                        <a:lnTo>
                          <a:pt x="810" y="450"/>
                        </a:lnTo>
                        <a:lnTo>
                          <a:pt x="846" y="476"/>
                        </a:lnTo>
                        <a:lnTo>
                          <a:pt x="884" y="502"/>
                        </a:lnTo>
                        <a:lnTo>
                          <a:pt x="918" y="530"/>
                        </a:lnTo>
                        <a:lnTo>
                          <a:pt x="954" y="560"/>
                        </a:lnTo>
                        <a:lnTo>
                          <a:pt x="988" y="590"/>
                        </a:lnTo>
                        <a:lnTo>
                          <a:pt x="1020" y="620"/>
                        </a:lnTo>
                        <a:lnTo>
                          <a:pt x="1054" y="652"/>
                        </a:lnTo>
                        <a:lnTo>
                          <a:pt x="1084" y="684"/>
                        </a:lnTo>
                        <a:lnTo>
                          <a:pt x="1114" y="718"/>
                        </a:lnTo>
                        <a:lnTo>
                          <a:pt x="1144" y="754"/>
                        </a:lnTo>
                        <a:lnTo>
                          <a:pt x="1172" y="788"/>
                        </a:lnTo>
                        <a:lnTo>
                          <a:pt x="1200" y="824"/>
                        </a:lnTo>
                        <a:lnTo>
                          <a:pt x="1226" y="862"/>
                        </a:lnTo>
                        <a:lnTo>
                          <a:pt x="1252" y="900"/>
                        </a:lnTo>
                        <a:lnTo>
                          <a:pt x="1252" y="900"/>
                        </a:lnTo>
                        <a:close/>
                      </a:path>
                    </a:pathLst>
                  </a:custGeom>
                  <a:solidFill>
                    <a:srgbClr val="00AEE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51" name="Freeform 50"/>
                  <p:cNvSpPr>
                    <a:spLocks/>
                  </p:cNvSpPr>
                  <p:nvPr/>
                </p:nvSpPr>
                <p:spPr bwMode="auto">
                  <a:xfrm>
                    <a:off x="-1203325" y="2511425"/>
                    <a:ext cx="2228850" cy="1428750"/>
                  </a:xfrm>
                  <a:custGeom>
                    <a:avLst/>
                    <a:gdLst/>
                    <a:ahLst/>
                    <a:cxnLst>
                      <a:cxn ang="0">
                        <a:pos x="1354" y="0"/>
                      </a:cxn>
                      <a:cxn ang="0">
                        <a:pos x="1274" y="6"/>
                      </a:cxn>
                      <a:cxn ang="0">
                        <a:pos x="1116" y="30"/>
                      </a:cxn>
                      <a:cxn ang="0">
                        <a:pos x="964" y="68"/>
                      </a:cxn>
                      <a:cxn ang="0">
                        <a:pos x="814" y="118"/>
                      </a:cxn>
                      <a:cxn ang="0">
                        <a:pos x="672" y="182"/>
                      </a:cxn>
                      <a:cxn ang="0">
                        <a:pos x="534" y="260"/>
                      </a:cxn>
                      <a:cxn ang="0">
                        <a:pos x="404" y="350"/>
                      </a:cxn>
                      <a:cxn ang="0">
                        <a:pos x="282" y="452"/>
                      </a:cxn>
                      <a:cxn ang="0">
                        <a:pos x="224" y="508"/>
                      </a:cxn>
                      <a:cxn ang="0">
                        <a:pos x="104" y="640"/>
                      </a:cxn>
                      <a:cxn ang="0">
                        <a:pos x="0" y="782"/>
                      </a:cxn>
                      <a:cxn ang="0">
                        <a:pos x="36" y="802"/>
                      </a:cxn>
                      <a:cxn ang="0">
                        <a:pos x="36" y="820"/>
                      </a:cxn>
                      <a:cxn ang="0">
                        <a:pos x="42" y="846"/>
                      </a:cxn>
                      <a:cxn ang="0">
                        <a:pos x="64" y="874"/>
                      </a:cxn>
                      <a:cxn ang="0">
                        <a:pos x="82" y="888"/>
                      </a:cxn>
                      <a:cxn ang="0">
                        <a:pos x="114" y="898"/>
                      </a:cxn>
                      <a:cxn ang="0">
                        <a:pos x="152" y="900"/>
                      </a:cxn>
                      <a:cxn ang="0">
                        <a:pos x="178" y="862"/>
                      </a:cxn>
                      <a:cxn ang="0">
                        <a:pos x="232" y="788"/>
                      </a:cxn>
                      <a:cxn ang="0">
                        <a:pos x="290" y="718"/>
                      </a:cxn>
                      <a:cxn ang="0">
                        <a:pos x="350" y="652"/>
                      </a:cxn>
                      <a:cxn ang="0">
                        <a:pos x="416" y="590"/>
                      </a:cxn>
                      <a:cxn ang="0">
                        <a:pos x="486" y="530"/>
                      </a:cxn>
                      <a:cxn ang="0">
                        <a:pos x="558" y="476"/>
                      </a:cxn>
                      <a:cxn ang="0">
                        <a:pos x="632" y="426"/>
                      </a:cxn>
                      <a:cxn ang="0">
                        <a:pos x="712" y="380"/>
                      </a:cxn>
                      <a:cxn ang="0">
                        <a:pos x="792" y="338"/>
                      </a:cxn>
                      <a:cxn ang="0">
                        <a:pos x="876" y="300"/>
                      </a:cxn>
                      <a:cxn ang="0">
                        <a:pos x="964" y="270"/>
                      </a:cxn>
                      <a:cxn ang="0">
                        <a:pos x="1052" y="242"/>
                      </a:cxn>
                      <a:cxn ang="0">
                        <a:pos x="1144" y="220"/>
                      </a:cxn>
                      <a:cxn ang="0">
                        <a:pos x="1236" y="204"/>
                      </a:cxn>
                      <a:cxn ang="0">
                        <a:pos x="1330" y="194"/>
                      </a:cxn>
                      <a:cxn ang="0">
                        <a:pos x="1378" y="192"/>
                      </a:cxn>
                      <a:cxn ang="0">
                        <a:pos x="1396" y="158"/>
                      </a:cxn>
                      <a:cxn ang="0">
                        <a:pos x="1404" y="124"/>
                      </a:cxn>
                      <a:cxn ang="0">
                        <a:pos x="1402" y="102"/>
                      </a:cxn>
                      <a:cxn ang="0">
                        <a:pos x="1388" y="70"/>
                      </a:cxn>
                      <a:cxn ang="0">
                        <a:pos x="1370" y="50"/>
                      </a:cxn>
                      <a:cxn ang="0">
                        <a:pos x="1354" y="42"/>
                      </a:cxn>
                    </a:cxnLst>
                    <a:rect l="0" t="0" r="r" b="b"/>
                    <a:pathLst>
                      <a:path w="1404" h="900">
                        <a:moveTo>
                          <a:pt x="1354" y="42"/>
                        </a:moveTo>
                        <a:lnTo>
                          <a:pt x="1354" y="0"/>
                        </a:lnTo>
                        <a:lnTo>
                          <a:pt x="1354" y="0"/>
                        </a:lnTo>
                        <a:lnTo>
                          <a:pt x="1274" y="6"/>
                        </a:lnTo>
                        <a:lnTo>
                          <a:pt x="1194" y="16"/>
                        </a:lnTo>
                        <a:lnTo>
                          <a:pt x="1116" y="30"/>
                        </a:lnTo>
                        <a:lnTo>
                          <a:pt x="1040" y="46"/>
                        </a:lnTo>
                        <a:lnTo>
                          <a:pt x="964" y="68"/>
                        </a:lnTo>
                        <a:lnTo>
                          <a:pt x="888" y="90"/>
                        </a:lnTo>
                        <a:lnTo>
                          <a:pt x="814" y="118"/>
                        </a:lnTo>
                        <a:lnTo>
                          <a:pt x="742" y="148"/>
                        </a:lnTo>
                        <a:lnTo>
                          <a:pt x="672" y="182"/>
                        </a:lnTo>
                        <a:lnTo>
                          <a:pt x="602" y="220"/>
                        </a:lnTo>
                        <a:lnTo>
                          <a:pt x="534" y="260"/>
                        </a:lnTo>
                        <a:lnTo>
                          <a:pt x="468" y="302"/>
                        </a:lnTo>
                        <a:lnTo>
                          <a:pt x="404" y="350"/>
                        </a:lnTo>
                        <a:lnTo>
                          <a:pt x="342" y="398"/>
                        </a:lnTo>
                        <a:lnTo>
                          <a:pt x="282" y="452"/>
                        </a:lnTo>
                        <a:lnTo>
                          <a:pt x="224" y="508"/>
                        </a:lnTo>
                        <a:lnTo>
                          <a:pt x="224" y="508"/>
                        </a:lnTo>
                        <a:lnTo>
                          <a:pt x="162" y="572"/>
                        </a:lnTo>
                        <a:lnTo>
                          <a:pt x="104" y="640"/>
                        </a:lnTo>
                        <a:lnTo>
                          <a:pt x="50" y="710"/>
                        </a:lnTo>
                        <a:lnTo>
                          <a:pt x="0" y="782"/>
                        </a:lnTo>
                        <a:lnTo>
                          <a:pt x="36" y="802"/>
                        </a:lnTo>
                        <a:lnTo>
                          <a:pt x="36" y="802"/>
                        </a:lnTo>
                        <a:lnTo>
                          <a:pt x="34" y="812"/>
                        </a:lnTo>
                        <a:lnTo>
                          <a:pt x="36" y="820"/>
                        </a:lnTo>
                        <a:lnTo>
                          <a:pt x="38" y="832"/>
                        </a:lnTo>
                        <a:lnTo>
                          <a:pt x="42" y="846"/>
                        </a:lnTo>
                        <a:lnTo>
                          <a:pt x="50" y="860"/>
                        </a:lnTo>
                        <a:lnTo>
                          <a:pt x="64" y="874"/>
                        </a:lnTo>
                        <a:lnTo>
                          <a:pt x="82" y="888"/>
                        </a:lnTo>
                        <a:lnTo>
                          <a:pt x="82" y="888"/>
                        </a:lnTo>
                        <a:lnTo>
                          <a:pt x="98" y="894"/>
                        </a:lnTo>
                        <a:lnTo>
                          <a:pt x="114" y="898"/>
                        </a:lnTo>
                        <a:lnTo>
                          <a:pt x="134" y="900"/>
                        </a:lnTo>
                        <a:lnTo>
                          <a:pt x="152" y="900"/>
                        </a:lnTo>
                        <a:lnTo>
                          <a:pt x="152" y="900"/>
                        </a:lnTo>
                        <a:lnTo>
                          <a:pt x="178" y="862"/>
                        </a:lnTo>
                        <a:lnTo>
                          <a:pt x="204" y="824"/>
                        </a:lnTo>
                        <a:lnTo>
                          <a:pt x="232" y="788"/>
                        </a:lnTo>
                        <a:lnTo>
                          <a:pt x="260" y="754"/>
                        </a:lnTo>
                        <a:lnTo>
                          <a:pt x="290" y="718"/>
                        </a:lnTo>
                        <a:lnTo>
                          <a:pt x="320" y="684"/>
                        </a:lnTo>
                        <a:lnTo>
                          <a:pt x="350" y="652"/>
                        </a:lnTo>
                        <a:lnTo>
                          <a:pt x="384" y="620"/>
                        </a:lnTo>
                        <a:lnTo>
                          <a:pt x="416" y="590"/>
                        </a:lnTo>
                        <a:lnTo>
                          <a:pt x="450" y="560"/>
                        </a:lnTo>
                        <a:lnTo>
                          <a:pt x="486" y="530"/>
                        </a:lnTo>
                        <a:lnTo>
                          <a:pt x="520" y="502"/>
                        </a:lnTo>
                        <a:lnTo>
                          <a:pt x="558" y="476"/>
                        </a:lnTo>
                        <a:lnTo>
                          <a:pt x="594" y="450"/>
                        </a:lnTo>
                        <a:lnTo>
                          <a:pt x="632" y="426"/>
                        </a:lnTo>
                        <a:lnTo>
                          <a:pt x="672" y="402"/>
                        </a:lnTo>
                        <a:lnTo>
                          <a:pt x="712" y="380"/>
                        </a:lnTo>
                        <a:lnTo>
                          <a:pt x="752" y="358"/>
                        </a:lnTo>
                        <a:lnTo>
                          <a:pt x="792" y="338"/>
                        </a:lnTo>
                        <a:lnTo>
                          <a:pt x="834" y="318"/>
                        </a:lnTo>
                        <a:lnTo>
                          <a:pt x="876" y="300"/>
                        </a:lnTo>
                        <a:lnTo>
                          <a:pt x="920" y="284"/>
                        </a:lnTo>
                        <a:lnTo>
                          <a:pt x="964" y="270"/>
                        </a:lnTo>
                        <a:lnTo>
                          <a:pt x="1008" y="256"/>
                        </a:lnTo>
                        <a:lnTo>
                          <a:pt x="1052" y="242"/>
                        </a:lnTo>
                        <a:lnTo>
                          <a:pt x="1098" y="230"/>
                        </a:lnTo>
                        <a:lnTo>
                          <a:pt x="1144" y="220"/>
                        </a:lnTo>
                        <a:lnTo>
                          <a:pt x="1190" y="212"/>
                        </a:lnTo>
                        <a:lnTo>
                          <a:pt x="1236" y="204"/>
                        </a:lnTo>
                        <a:lnTo>
                          <a:pt x="1284" y="198"/>
                        </a:lnTo>
                        <a:lnTo>
                          <a:pt x="1330" y="194"/>
                        </a:lnTo>
                        <a:lnTo>
                          <a:pt x="1378" y="192"/>
                        </a:lnTo>
                        <a:lnTo>
                          <a:pt x="1378" y="192"/>
                        </a:lnTo>
                        <a:lnTo>
                          <a:pt x="1388" y="174"/>
                        </a:lnTo>
                        <a:lnTo>
                          <a:pt x="1396" y="158"/>
                        </a:lnTo>
                        <a:lnTo>
                          <a:pt x="1402" y="140"/>
                        </a:lnTo>
                        <a:lnTo>
                          <a:pt x="1404" y="124"/>
                        </a:lnTo>
                        <a:lnTo>
                          <a:pt x="1404" y="124"/>
                        </a:lnTo>
                        <a:lnTo>
                          <a:pt x="1402" y="102"/>
                        </a:lnTo>
                        <a:lnTo>
                          <a:pt x="1396" y="84"/>
                        </a:lnTo>
                        <a:lnTo>
                          <a:pt x="1388" y="70"/>
                        </a:lnTo>
                        <a:lnTo>
                          <a:pt x="1378" y="58"/>
                        </a:lnTo>
                        <a:lnTo>
                          <a:pt x="1370" y="50"/>
                        </a:lnTo>
                        <a:lnTo>
                          <a:pt x="1362" y="46"/>
                        </a:lnTo>
                        <a:lnTo>
                          <a:pt x="1354" y="42"/>
                        </a:lnTo>
                        <a:lnTo>
                          <a:pt x="1354" y="42"/>
                        </a:lnTo>
                        <a:close/>
                      </a:path>
                    </a:pathLst>
                  </a:custGeom>
                  <a:solidFill>
                    <a:srgbClr val="00AEE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52" name="Freeform 51"/>
                  <p:cNvSpPr>
                    <a:spLocks/>
                  </p:cNvSpPr>
                  <p:nvPr/>
                </p:nvSpPr>
                <p:spPr bwMode="auto">
                  <a:xfrm>
                    <a:off x="3292475" y="4029075"/>
                    <a:ext cx="574675" cy="2482850"/>
                  </a:xfrm>
                  <a:custGeom>
                    <a:avLst/>
                    <a:gdLst/>
                    <a:ahLst/>
                    <a:cxnLst>
                      <a:cxn ang="0">
                        <a:pos x="142" y="22"/>
                      </a:cxn>
                      <a:cxn ang="0">
                        <a:pos x="134" y="16"/>
                      </a:cxn>
                      <a:cxn ang="0">
                        <a:pos x="114" y="8"/>
                      </a:cxn>
                      <a:cxn ang="0">
                        <a:pos x="84" y="6"/>
                      </a:cxn>
                      <a:cxn ang="0">
                        <a:pos x="44" y="18"/>
                      </a:cxn>
                      <a:cxn ang="0">
                        <a:pos x="32" y="28"/>
                      </a:cxn>
                      <a:cxn ang="0">
                        <a:pos x="8" y="58"/>
                      </a:cxn>
                      <a:cxn ang="0">
                        <a:pos x="0" y="74"/>
                      </a:cxn>
                      <a:cxn ang="0">
                        <a:pos x="38" y="154"/>
                      </a:cxn>
                      <a:cxn ang="0">
                        <a:pos x="72" y="238"/>
                      </a:cxn>
                      <a:cxn ang="0">
                        <a:pos x="102" y="324"/>
                      </a:cxn>
                      <a:cxn ang="0">
                        <a:pos x="126" y="412"/>
                      </a:cxn>
                      <a:cxn ang="0">
                        <a:pos x="146" y="502"/>
                      </a:cxn>
                      <a:cxn ang="0">
                        <a:pos x="160" y="594"/>
                      </a:cxn>
                      <a:cxn ang="0">
                        <a:pos x="168" y="688"/>
                      </a:cxn>
                      <a:cxn ang="0">
                        <a:pos x="170" y="782"/>
                      </a:cxn>
                      <a:cxn ang="0">
                        <a:pos x="170" y="830"/>
                      </a:cxn>
                      <a:cxn ang="0">
                        <a:pos x="164" y="924"/>
                      </a:cxn>
                      <a:cxn ang="0">
                        <a:pos x="152" y="1016"/>
                      </a:cxn>
                      <a:cxn ang="0">
                        <a:pos x="136" y="1108"/>
                      </a:cxn>
                      <a:cxn ang="0">
                        <a:pos x="114" y="1196"/>
                      </a:cxn>
                      <a:cxn ang="0">
                        <a:pos x="88" y="1284"/>
                      </a:cxn>
                      <a:cxn ang="0">
                        <a:pos x="56" y="1368"/>
                      </a:cxn>
                      <a:cxn ang="0">
                        <a:pos x="20" y="1450"/>
                      </a:cxn>
                      <a:cxn ang="0">
                        <a:pos x="0" y="1490"/>
                      </a:cxn>
                      <a:cxn ang="0">
                        <a:pos x="20" y="1522"/>
                      </a:cxn>
                      <a:cxn ang="0">
                        <a:pos x="44" y="1546"/>
                      </a:cxn>
                      <a:cxn ang="0">
                        <a:pos x="66" y="1554"/>
                      </a:cxn>
                      <a:cxn ang="0">
                        <a:pos x="100" y="1558"/>
                      </a:cxn>
                      <a:cxn ang="0">
                        <a:pos x="126" y="1552"/>
                      </a:cxn>
                      <a:cxn ang="0">
                        <a:pos x="142" y="1542"/>
                      </a:cxn>
                      <a:cxn ang="0">
                        <a:pos x="178" y="1564"/>
                      </a:cxn>
                      <a:cxn ang="0">
                        <a:pos x="220" y="1472"/>
                      </a:cxn>
                      <a:cxn ang="0">
                        <a:pos x="258" y="1380"/>
                      </a:cxn>
                      <a:cxn ang="0">
                        <a:pos x="290" y="1284"/>
                      </a:cxn>
                      <a:cxn ang="0">
                        <a:pos x="316" y="1186"/>
                      </a:cxn>
                      <a:cxn ang="0">
                        <a:pos x="336" y="1088"/>
                      </a:cxn>
                      <a:cxn ang="0">
                        <a:pos x="350" y="986"/>
                      </a:cxn>
                      <a:cxn ang="0">
                        <a:pos x="360" y="886"/>
                      </a:cxn>
                      <a:cxn ang="0">
                        <a:pos x="362" y="782"/>
                      </a:cxn>
                      <a:cxn ang="0">
                        <a:pos x="362" y="730"/>
                      </a:cxn>
                      <a:cxn ang="0">
                        <a:pos x="356" y="628"/>
                      </a:cxn>
                      <a:cxn ang="0">
                        <a:pos x="344" y="526"/>
                      </a:cxn>
                      <a:cxn ang="0">
                        <a:pos x="326" y="426"/>
                      </a:cxn>
                      <a:cxn ang="0">
                        <a:pos x="304" y="328"/>
                      </a:cxn>
                      <a:cxn ang="0">
                        <a:pos x="274" y="232"/>
                      </a:cxn>
                      <a:cxn ang="0">
                        <a:pos x="240" y="138"/>
                      </a:cxn>
                      <a:cxn ang="0">
                        <a:pos x="200" y="46"/>
                      </a:cxn>
                      <a:cxn ang="0">
                        <a:pos x="178" y="0"/>
                      </a:cxn>
                    </a:cxnLst>
                    <a:rect l="0" t="0" r="r" b="b"/>
                    <a:pathLst>
                      <a:path w="362" h="1564">
                        <a:moveTo>
                          <a:pt x="178" y="0"/>
                        </a:moveTo>
                        <a:lnTo>
                          <a:pt x="142" y="22"/>
                        </a:lnTo>
                        <a:lnTo>
                          <a:pt x="142" y="22"/>
                        </a:lnTo>
                        <a:lnTo>
                          <a:pt x="134" y="16"/>
                        </a:lnTo>
                        <a:lnTo>
                          <a:pt x="126" y="12"/>
                        </a:lnTo>
                        <a:lnTo>
                          <a:pt x="114" y="8"/>
                        </a:lnTo>
                        <a:lnTo>
                          <a:pt x="100" y="6"/>
                        </a:lnTo>
                        <a:lnTo>
                          <a:pt x="84" y="6"/>
                        </a:lnTo>
                        <a:lnTo>
                          <a:pt x="66" y="10"/>
                        </a:lnTo>
                        <a:lnTo>
                          <a:pt x="44" y="18"/>
                        </a:lnTo>
                        <a:lnTo>
                          <a:pt x="44" y="18"/>
                        </a:lnTo>
                        <a:lnTo>
                          <a:pt x="32" y="28"/>
                        </a:lnTo>
                        <a:lnTo>
                          <a:pt x="20" y="42"/>
                        </a:lnTo>
                        <a:lnTo>
                          <a:pt x="8" y="58"/>
                        </a:lnTo>
                        <a:lnTo>
                          <a:pt x="0" y="74"/>
                        </a:lnTo>
                        <a:lnTo>
                          <a:pt x="0" y="74"/>
                        </a:lnTo>
                        <a:lnTo>
                          <a:pt x="20" y="114"/>
                        </a:lnTo>
                        <a:lnTo>
                          <a:pt x="38" y="154"/>
                        </a:lnTo>
                        <a:lnTo>
                          <a:pt x="56" y="196"/>
                        </a:lnTo>
                        <a:lnTo>
                          <a:pt x="72" y="238"/>
                        </a:lnTo>
                        <a:lnTo>
                          <a:pt x="88" y="280"/>
                        </a:lnTo>
                        <a:lnTo>
                          <a:pt x="102" y="324"/>
                        </a:lnTo>
                        <a:lnTo>
                          <a:pt x="114" y="368"/>
                        </a:lnTo>
                        <a:lnTo>
                          <a:pt x="126" y="412"/>
                        </a:lnTo>
                        <a:lnTo>
                          <a:pt x="136" y="456"/>
                        </a:lnTo>
                        <a:lnTo>
                          <a:pt x="146" y="502"/>
                        </a:lnTo>
                        <a:lnTo>
                          <a:pt x="152" y="548"/>
                        </a:lnTo>
                        <a:lnTo>
                          <a:pt x="160" y="594"/>
                        </a:lnTo>
                        <a:lnTo>
                          <a:pt x="164" y="640"/>
                        </a:lnTo>
                        <a:lnTo>
                          <a:pt x="168" y="688"/>
                        </a:lnTo>
                        <a:lnTo>
                          <a:pt x="170" y="734"/>
                        </a:lnTo>
                        <a:lnTo>
                          <a:pt x="170" y="782"/>
                        </a:lnTo>
                        <a:lnTo>
                          <a:pt x="170" y="782"/>
                        </a:lnTo>
                        <a:lnTo>
                          <a:pt x="170" y="830"/>
                        </a:lnTo>
                        <a:lnTo>
                          <a:pt x="168" y="876"/>
                        </a:lnTo>
                        <a:lnTo>
                          <a:pt x="164" y="924"/>
                        </a:lnTo>
                        <a:lnTo>
                          <a:pt x="160" y="970"/>
                        </a:lnTo>
                        <a:lnTo>
                          <a:pt x="152" y="1016"/>
                        </a:lnTo>
                        <a:lnTo>
                          <a:pt x="146" y="1062"/>
                        </a:lnTo>
                        <a:lnTo>
                          <a:pt x="136" y="1108"/>
                        </a:lnTo>
                        <a:lnTo>
                          <a:pt x="126" y="1152"/>
                        </a:lnTo>
                        <a:lnTo>
                          <a:pt x="114" y="1196"/>
                        </a:lnTo>
                        <a:lnTo>
                          <a:pt x="102" y="1240"/>
                        </a:lnTo>
                        <a:lnTo>
                          <a:pt x="88" y="1284"/>
                        </a:lnTo>
                        <a:lnTo>
                          <a:pt x="72" y="1326"/>
                        </a:lnTo>
                        <a:lnTo>
                          <a:pt x="56" y="1368"/>
                        </a:lnTo>
                        <a:lnTo>
                          <a:pt x="38" y="1410"/>
                        </a:lnTo>
                        <a:lnTo>
                          <a:pt x="20" y="1450"/>
                        </a:lnTo>
                        <a:lnTo>
                          <a:pt x="0" y="1490"/>
                        </a:lnTo>
                        <a:lnTo>
                          <a:pt x="0" y="1490"/>
                        </a:lnTo>
                        <a:lnTo>
                          <a:pt x="8" y="1506"/>
                        </a:lnTo>
                        <a:lnTo>
                          <a:pt x="20" y="1522"/>
                        </a:lnTo>
                        <a:lnTo>
                          <a:pt x="32" y="1536"/>
                        </a:lnTo>
                        <a:lnTo>
                          <a:pt x="44" y="1546"/>
                        </a:lnTo>
                        <a:lnTo>
                          <a:pt x="44" y="1546"/>
                        </a:lnTo>
                        <a:lnTo>
                          <a:pt x="66" y="1554"/>
                        </a:lnTo>
                        <a:lnTo>
                          <a:pt x="84" y="1558"/>
                        </a:lnTo>
                        <a:lnTo>
                          <a:pt x="100" y="1558"/>
                        </a:lnTo>
                        <a:lnTo>
                          <a:pt x="114" y="1556"/>
                        </a:lnTo>
                        <a:lnTo>
                          <a:pt x="126" y="1552"/>
                        </a:lnTo>
                        <a:lnTo>
                          <a:pt x="134" y="1548"/>
                        </a:lnTo>
                        <a:lnTo>
                          <a:pt x="142" y="1542"/>
                        </a:lnTo>
                        <a:lnTo>
                          <a:pt x="178" y="1564"/>
                        </a:lnTo>
                        <a:lnTo>
                          <a:pt x="178" y="1564"/>
                        </a:lnTo>
                        <a:lnTo>
                          <a:pt x="200" y="1518"/>
                        </a:lnTo>
                        <a:lnTo>
                          <a:pt x="220" y="1472"/>
                        </a:lnTo>
                        <a:lnTo>
                          <a:pt x="240" y="1426"/>
                        </a:lnTo>
                        <a:lnTo>
                          <a:pt x="258" y="1380"/>
                        </a:lnTo>
                        <a:lnTo>
                          <a:pt x="274" y="1332"/>
                        </a:lnTo>
                        <a:lnTo>
                          <a:pt x="290" y="1284"/>
                        </a:lnTo>
                        <a:lnTo>
                          <a:pt x="304" y="1236"/>
                        </a:lnTo>
                        <a:lnTo>
                          <a:pt x="316" y="1186"/>
                        </a:lnTo>
                        <a:lnTo>
                          <a:pt x="326" y="1138"/>
                        </a:lnTo>
                        <a:lnTo>
                          <a:pt x="336" y="1088"/>
                        </a:lnTo>
                        <a:lnTo>
                          <a:pt x="344" y="1038"/>
                        </a:lnTo>
                        <a:lnTo>
                          <a:pt x="350" y="986"/>
                        </a:lnTo>
                        <a:lnTo>
                          <a:pt x="356" y="936"/>
                        </a:lnTo>
                        <a:lnTo>
                          <a:pt x="360" y="886"/>
                        </a:lnTo>
                        <a:lnTo>
                          <a:pt x="362" y="834"/>
                        </a:lnTo>
                        <a:lnTo>
                          <a:pt x="362" y="782"/>
                        </a:lnTo>
                        <a:lnTo>
                          <a:pt x="362" y="782"/>
                        </a:lnTo>
                        <a:lnTo>
                          <a:pt x="362" y="730"/>
                        </a:lnTo>
                        <a:lnTo>
                          <a:pt x="360" y="678"/>
                        </a:lnTo>
                        <a:lnTo>
                          <a:pt x="356" y="628"/>
                        </a:lnTo>
                        <a:lnTo>
                          <a:pt x="350" y="578"/>
                        </a:lnTo>
                        <a:lnTo>
                          <a:pt x="344" y="526"/>
                        </a:lnTo>
                        <a:lnTo>
                          <a:pt x="336" y="476"/>
                        </a:lnTo>
                        <a:lnTo>
                          <a:pt x="326" y="426"/>
                        </a:lnTo>
                        <a:lnTo>
                          <a:pt x="316" y="378"/>
                        </a:lnTo>
                        <a:lnTo>
                          <a:pt x="304" y="328"/>
                        </a:lnTo>
                        <a:lnTo>
                          <a:pt x="290" y="280"/>
                        </a:lnTo>
                        <a:lnTo>
                          <a:pt x="274" y="232"/>
                        </a:lnTo>
                        <a:lnTo>
                          <a:pt x="258" y="184"/>
                        </a:lnTo>
                        <a:lnTo>
                          <a:pt x="240" y="138"/>
                        </a:lnTo>
                        <a:lnTo>
                          <a:pt x="220" y="92"/>
                        </a:lnTo>
                        <a:lnTo>
                          <a:pt x="200" y="46"/>
                        </a:lnTo>
                        <a:lnTo>
                          <a:pt x="178" y="0"/>
                        </a:lnTo>
                        <a:lnTo>
                          <a:pt x="178" y="0"/>
                        </a:lnTo>
                        <a:close/>
                      </a:path>
                    </a:pathLst>
                  </a:custGeom>
                  <a:solidFill>
                    <a:srgbClr val="00AEE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53" name="Freeform 52"/>
                  <p:cNvSpPr>
                    <a:spLocks/>
                  </p:cNvSpPr>
                  <p:nvPr/>
                </p:nvSpPr>
                <p:spPr bwMode="auto">
                  <a:xfrm>
                    <a:off x="1184275" y="6600825"/>
                    <a:ext cx="2228850" cy="1428750"/>
                  </a:xfrm>
                  <a:custGeom>
                    <a:avLst/>
                    <a:gdLst/>
                    <a:ahLst/>
                    <a:cxnLst>
                      <a:cxn ang="0">
                        <a:pos x="1322" y="12"/>
                      </a:cxn>
                      <a:cxn ang="0">
                        <a:pos x="1290" y="2"/>
                      </a:cxn>
                      <a:cxn ang="0">
                        <a:pos x="1252" y="0"/>
                      </a:cxn>
                      <a:cxn ang="0">
                        <a:pos x="1226" y="38"/>
                      </a:cxn>
                      <a:cxn ang="0">
                        <a:pos x="1172" y="112"/>
                      </a:cxn>
                      <a:cxn ang="0">
                        <a:pos x="1114" y="182"/>
                      </a:cxn>
                      <a:cxn ang="0">
                        <a:pos x="1054" y="248"/>
                      </a:cxn>
                      <a:cxn ang="0">
                        <a:pos x="988" y="310"/>
                      </a:cxn>
                      <a:cxn ang="0">
                        <a:pos x="918" y="370"/>
                      </a:cxn>
                      <a:cxn ang="0">
                        <a:pos x="846" y="424"/>
                      </a:cxn>
                      <a:cxn ang="0">
                        <a:pos x="772" y="474"/>
                      </a:cxn>
                      <a:cxn ang="0">
                        <a:pos x="692" y="520"/>
                      </a:cxn>
                      <a:cxn ang="0">
                        <a:pos x="612" y="562"/>
                      </a:cxn>
                      <a:cxn ang="0">
                        <a:pos x="528" y="600"/>
                      </a:cxn>
                      <a:cxn ang="0">
                        <a:pos x="440" y="630"/>
                      </a:cxn>
                      <a:cxn ang="0">
                        <a:pos x="352" y="658"/>
                      </a:cxn>
                      <a:cxn ang="0">
                        <a:pos x="260" y="680"/>
                      </a:cxn>
                      <a:cxn ang="0">
                        <a:pos x="168" y="696"/>
                      </a:cxn>
                      <a:cxn ang="0">
                        <a:pos x="74" y="706"/>
                      </a:cxn>
                      <a:cxn ang="0">
                        <a:pos x="26" y="708"/>
                      </a:cxn>
                      <a:cxn ang="0">
                        <a:pos x="8" y="742"/>
                      </a:cxn>
                      <a:cxn ang="0">
                        <a:pos x="0" y="776"/>
                      </a:cxn>
                      <a:cxn ang="0">
                        <a:pos x="2" y="798"/>
                      </a:cxn>
                      <a:cxn ang="0">
                        <a:pos x="16" y="830"/>
                      </a:cxn>
                      <a:cxn ang="0">
                        <a:pos x="34" y="850"/>
                      </a:cxn>
                      <a:cxn ang="0">
                        <a:pos x="50" y="858"/>
                      </a:cxn>
                      <a:cxn ang="0">
                        <a:pos x="50" y="900"/>
                      </a:cxn>
                      <a:cxn ang="0">
                        <a:pos x="210" y="884"/>
                      </a:cxn>
                      <a:cxn ang="0">
                        <a:pos x="364" y="854"/>
                      </a:cxn>
                      <a:cxn ang="0">
                        <a:pos x="516" y="810"/>
                      </a:cxn>
                      <a:cxn ang="0">
                        <a:pos x="662" y="752"/>
                      </a:cxn>
                      <a:cxn ang="0">
                        <a:pos x="802" y="680"/>
                      </a:cxn>
                      <a:cxn ang="0">
                        <a:pos x="936" y="598"/>
                      </a:cxn>
                      <a:cxn ang="0">
                        <a:pos x="1062" y="502"/>
                      </a:cxn>
                      <a:cxn ang="0">
                        <a:pos x="1180" y="392"/>
                      </a:cxn>
                      <a:cxn ang="0">
                        <a:pos x="1242" y="328"/>
                      </a:cxn>
                      <a:cxn ang="0">
                        <a:pos x="1354" y="190"/>
                      </a:cxn>
                      <a:cxn ang="0">
                        <a:pos x="1368" y="98"/>
                      </a:cxn>
                      <a:cxn ang="0">
                        <a:pos x="1370" y="88"/>
                      </a:cxn>
                      <a:cxn ang="0">
                        <a:pos x="1366" y="68"/>
                      </a:cxn>
                      <a:cxn ang="0">
                        <a:pos x="1354" y="40"/>
                      </a:cxn>
                      <a:cxn ang="0">
                        <a:pos x="1322" y="12"/>
                      </a:cxn>
                    </a:cxnLst>
                    <a:rect l="0" t="0" r="r" b="b"/>
                    <a:pathLst>
                      <a:path w="1404" h="900">
                        <a:moveTo>
                          <a:pt x="1322" y="12"/>
                        </a:moveTo>
                        <a:lnTo>
                          <a:pt x="1322" y="12"/>
                        </a:lnTo>
                        <a:lnTo>
                          <a:pt x="1306" y="6"/>
                        </a:lnTo>
                        <a:lnTo>
                          <a:pt x="1290" y="2"/>
                        </a:lnTo>
                        <a:lnTo>
                          <a:pt x="1270" y="0"/>
                        </a:lnTo>
                        <a:lnTo>
                          <a:pt x="1252" y="0"/>
                        </a:lnTo>
                        <a:lnTo>
                          <a:pt x="1252" y="0"/>
                        </a:lnTo>
                        <a:lnTo>
                          <a:pt x="1226" y="38"/>
                        </a:lnTo>
                        <a:lnTo>
                          <a:pt x="1200" y="76"/>
                        </a:lnTo>
                        <a:lnTo>
                          <a:pt x="1172" y="112"/>
                        </a:lnTo>
                        <a:lnTo>
                          <a:pt x="1144" y="146"/>
                        </a:lnTo>
                        <a:lnTo>
                          <a:pt x="1114" y="182"/>
                        </a:lnTo>
                        <a:lnTo>
                          <a:pt x="1084" y="216"/>
                        </a:lnTo>
                        <a:lnTo>
                          <a:pt x="1054" y="248"/>
                        </a:lnTo>
                        <a:lnTo>
                          <a:pt x="1020" y="280"/>
                        </a:lnTo>
                        <a:lnTo>
                          <a:pt x="988" y="310"/>
                        </a:lnTo>
                        <a:lnTo>
                          <a:pt x="954" y="340"/>
                        </a:lnTo>
                        <a:lnTo>
                          <a:pt x="918" y="370"/>
                        </a:lnTo>
                        <a:lnTo>
                          <a:pt x="884" y="398"/>
                        </a:lnTo>
                        <a:lnTo>
                          <a:pt x="846" y="424"/>
                        </a:lnTo>
                        <a:lnTo>
                          <a:pt x="810" y="450"/>
                        </a:lnTo>
                        <a:lnTo>
                          <a:pt x="772" y="474"/>
                        </a:lnTo>
                        <a:lnTo>
                          <a:pt x="732" y="498"/>
                        </a:lnTo>
                        <a:lnTo>
                          <a:pt x="692" y="520"/>
                        </a:lnTo>
                        <a:lnTo>
                          <a:pt x="652" y="542"/>
                        </a:lnTo>
                        <a:lnTo>
                          <a:pt x="612" y="562"/>
                        </a:lnTo>
                        <a:lnTo>
                          <a:pt x="570" y="582"/>
                        </a:lnTo>
                        <a:lnTo>
                          <a:pt x="528" y="600"/>
                        </a:lnTo>
                        <a:lnTo>
                          <a:pt x="484" y="616"/>
                        </a:lnTo>
                        <a:lnTo>
                          <a:pt x="440" y="630"/>
                        </a:lnTo>
                        <a:lnTo>
                          <a:pt x="396" y="644"/>
                        </a:lnTo>
                        <a:lnTo>
                          <a:pt x="352" y="658"/>
                        </a:lnTo>
                        <a:lnTo>
                          <a:pt x="306" y="670"/>
                        </a:lnTo>
                        <a:lnTo>
                          <a:pt x="260" y="680"/>
                        </a:lnTo>
                        <a:lnTo>
                          <a:pt x="214" y="688"/>
                        </a:lnTo>
                        <a:lnTo>
                          <a:pt x="168" y="696"/>
                        </a:lnTo>
                        <a:lnTo>
                          <a:pt x="120" y="702"/>
                        </a:lnTo>
                        <a:lnTo>
                          <a:pt x="74" y="706"/>
                        </a:lnTo>
                        <a:lnTo>
                          <a:pt x="26" y="708"/>
                        </a:lnTo>
                        <a:lnTo>
                          <a:pt x="26" y="708"/>
                        </a:lnTo>
                        <a:lnTo>
                          <a:pt x="16" y="726"/>
                        </a:lnTo>
                        <a:lnTo>
                          <a:pt x="8" y="742"/>
                        </a:lnTo>
                        <a:lnTo>
                          <a:pt x="2" y="760"/>
                        </a:lnTo>
                        <a:lnTo>
                          <a:pt x="0" y="776"/>
                        </a:lnTo>
                        <a:lnTo>
                          <a:pt x="0" y="776"/>
                        </a:lnTo>
                        <a:lnTo>
                          <a:pt x="2" y="798"/>
                        </a:lnTo>
                        <a:lnTo>
                          <a:pt x="8" y="816"/>
                        </a:lnTo>
                        <a:lnTo>
                          <a:pt x="16" y="830"/>
                        </a:lnTo>
                        <a:lnTo>
                          <a:pt x="26" y="842"/>
                        </a:lnTo>
                        <a:lnTo>
                          <a:pt x="34" y="850"/>
                        </a:lnTo>
                        <a:lnTo>
                          <a:pt x="42" y="854"/>
                        </a:lnTo>
                        <a:lnTo>
                          <a:pt x="50" y="858"/>
                        </a:lnTo>
                        <a:lnTo>
                          <a:pt x="50" y="900"/>
                        </a:lnTo>
                        <a:lnTo>
                          <a:pt x="50" y="900"/>
                        </a:lnTo>
                        <a:lnTo>
                          <a:pt x="130" y="894"/>
                        </a:lnTo>
                        <a:lnTo>
                          <a:pt x="210" y="884"/>
                        </a:lnTo>
                        <a:lnTo>
                          <a:pt x="288" y="870"/>
                        </a:lnTo>
                        <a:lnTo>
                          <a:pt x="364" y="854"/>
                        </a:lnTo>
                        <a:lnTo>
                          <a:pt x="440" y="832"/>
                        </a:lnTo>
                        <a:lnTo>
                          <a:pt x="516" y="810"/>
                        </a:lnTo>
                        <a:lnTo>
                          <a:pt x="590" y="782"/>
                        </a:lnTo>
                        <a:lnTo>
                          <a:pt x="662" y="752"/>
                        </a:lnTo>
                        <a:lnTo>
                          <a:pt x="732" y="718"/>
                        </a:lnTo>
                        <a:lnTo>
                          <a:pt x="802" y="680"/>
                        </a:lnTo>
                        <a:lnTo>
                          <a:pt x="870" y="640"/>
                        </a:lnTo>
                        <a:lnTo>
                          <a:pt x="936" y="598"/>
                        </a:lnTo>
                        <a:lnTo>
                          <a:pt x="1000" y="550"/>
                        </a:lnTo>
                        <a:lnTo>
                          <a:pt x="1062" y="502"/>
                        </a:lnTo>
                        <a:lnTo>
                          <a:pt x="1122" y="448"/>
                        </a:lnTo>
                        <a:lnTo>
                          <a:pt x="1180" y="392"/>
                        </a:lnTo>
                        <a:lnTo>
                          <a:pt x="1180" y="392"/>
                        </a:lnTo>
                        <a:lnTo>
                          <a:pt x="1242" y="328"/>
                        </a:lnTo>
                        <a:lnTo>
                          <a:pt x="1300" y="260"/>
                        </a:lnTo>
                        <a:lnTo>
                          <a:pt x="1354" y="190"/>
                        </a:lnTo>
                        <a:lnTo>
                          <a:pt x="1404" y="118"/>
                        </a:lnTo>
                        <a:lnTo>
                          <a:pt x="1368" y="98"/>
                        </a:lnTo>
                        <a:lnTo>
                          <a:pt x="1368" y="98"/>
                        </a:lnTo>
                        <a:lnTo>
                          <a:pt x="1370" y="88"/>
                        </a:lnTo>
                        <a:lnTo>
                          <a:pt x="1368" y="80"/>
                        </a:lnTo>
                        <a:lnTo>
                          <a:pt x="1366" y="68"/>
                        </a:lnTo>
                        <a:lnTo>
                          <a:pt x="1362" y="54"/>
                        </a:lnTo>
                        <a:lnTo>
                          <a:pt x="1354" y="40"/>
                        </a:lnTo>
                        <a:lnTo>
                          <a:pt x="1340" y="26"/>
                        </a:lnTo>
                        <a:lnTo>
                          <a:pt x="1322" y="12"/>
                        </a:lnTo>
                        <a:lnTo>
                          <a:pt x="1322" y="12"/>
                        </a:lnTo>
                        <a:close/>
                      </a:path>
                    </a:pathLst>
                  </a:custGeom>
                  <a:solidFill>
                    <a:srgbClr val="00AEE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54" name="Freeform 53"/>
                  <p:cNvSpPr>
                    <a:spLocks/>
                  </p:cNvSpPr>
                  <p:nvPr/>
                </p:nvSpPr>
                <p:spPr bwMode="auto">
                  <a:xfrm>
                    <a:off x="-1203325" y="6600825"/>
                    <a:ext cx="2228850" cy="1428750"/>
                  </a:xfrm>
                  <a:custGeom>
                    <a:avLst/>
                    <a:gdLst/>
                    <a:ahLst/>
                    <a:cxnLst>
                      <a:cxn ang="0">
                        <a:pos x="152" y="0"/>
                      </a:cxn>
                      <a:cxn ang="0">
                        <a:pos x="114" y="2"/>
                      </a:cxn>
                      <a:cxn ang="0">
                        <a:pos x="82" y="12"/>
                      </a:cxn>
                      <a:cxn ang="0">
                        <a:pos x="64" y="26"/>
                      </a:cxn>
                      <a:cxn ang="0">
                        <a:pos x="42" y="54"/>
                      </a:cxn>
                      <a:cxn ang="0">
                        <a:pos x="36" y="80"/>
                      </a:cxn>
                      <a:cxn ang="0">
                        <a:pos x="36" y="98"/>
                      </a:cxn>
                      <a:cxn ang="0">
                        <a:pos x="0" y="118"/>
                      </a:cxn>
                      <a:cxn ang="0">
                        <a:pos x="104" y="260"/>
                      </a:cxn>
                      <a:cxn ang="0">
                        <a:pos x="224" y="392"/>
                      </a:cxn>
                      <a:cxn ang="0">
                        <a:pos x="282" y="448"/>
                      </a:cxn>
                      <a:cxn ang="0">
                        <a:pos x="404" y="550"/>
                      </a:cxn>
                      <a:cxn ang="0">
                        <a:pos x="534" y="640"/>
                      </a:cxn>
                      <a:cxn ang="0">
                        <a:pos x="672" y="718"/>
                      </a:cxn>
                      <a:cxn ang="0">
                        <a:pos x="814" y="782"/>
                      </a:cxn>
                      <a:cxn ang="0">
                        <a:pos x="964" y="832"/>
                      </a:cxn>
                      <a:cxn ang="0">
                        <a:pos x="1116" y="870"/>
                      </a:cxn>
                      <a:cxn ang="0">
                        <a:pos x="1274" y="894"/>
                      </a:cxn>
                      <a:cxn ang="0">
                        <a:pos x="1354" y="858"/>
                      </a:cxn>
                      <a:cxn ang="0">
                        <a:pos x="1362" y="854"/>
                      </a:cxn>
                      <a:cxn ang="0">
                        <a:pos x="1378" y="842"/>
                      </a:cxn>
                      <a:cxn ang="0">
                        <a:pos x="1396" y="816"/>
                      </a:cxn>
                      <a:cxn ang="0">
                        <a:pos x="1404" y="776"/>
                      </a:cxn>
                      <a:cxn ang="0">
                        <a:pos x="1402" y="760"/>
                      </a:cxn>
                      <a:cxn ang="0">
                        <a:pos x="1388" y="726"/>
                      </a:cxn>
                      <a:cxn ang="0">
                        <a:pos x="1378" y="708"/>
                      </a:cxn>
                      <a:cxn ang="0">
                        <a:pos x="1284" y="702"/>
                      </a:cxn>
                      <a:cxn ang="0">
                        <a:pos x="1190" y="688"/>
                      </a:cxn>
                      <a:cxn ang="0">
                        <a:pos x="1098" y="670"/>
                      </a:cxn>
                      <a:cxn ang="0">
                        <a:pos x="1008" y="644"/>
                      </a:cxn>
                      <a:cxn ang="0">
                        <a:pos x="920" y="616"/>
                      </a:cxn>
                      <a:cxn ang="0">
                        <a:pos x="834" y="582"/>
                      </a:cxn>
                      <a:cxn ang="0">
                        <a:pos x="752" y="542"/>
                      </a:cxn>
                      <a:cxn ang="0">
                        <a:pos x="672" y="498"/>
                      </a:cxn>
                      <a:cxn ang="0">
                        <a:pos x="594" y="450"/>
                      </a:cxn>
                      <a:cxn ang="0">
                        <a:pos x="520" y="398"/>
                      </a:cxn>
                      <a:cxn ang="0">
                        <a:pos x="450" y="340"/>
                      </a:cxn>
                      <a:cxn ang="0">
                        <a:pos x="384" y="280"/>
                      </a:cxn>
                      <a:cxn ang="0">
                        <a:pos x="320" y="216"/>
                      </a:cxn>
                      <a:cxn ang="0">
                        <a:pos x="260" y="146"/>
                      </a:cxn>
                      <a:cxn ang="0">
                        <a:pos x="204" y="76"/>
                      </a:cxn>
                      <a:cxn ang="0">
                        <a:pos x="152" y="0"/>
                      </a:cxn>
                    </a:cxnLst>
                    <a:rect l="0" t="0" r="r" b="b"/>
                    <a:pathLst>
                      <a:path w="1404" h="900">
                        <a:moveTo>
                          <a:pt x="152" y="0"/>
                        </a:moveTo>
                        <a:lnTo>
                          <a:pt x="152" y="0"/>
                        </a:lnTo>
                        <a:lnTo>
                          <a:pt x="134" y="0"/>
                        </a:lnTo>
                        <a:lnTo>
                          <a:pt x="114" y="2"/>
                        </a:lnTo>
                        <a:lnTo>
                          <a:pt x="98" y="6"/>
                        </a:lnTo>
                        <a:lnTo>
                          <a:pt x="82" y="12"/>
                        </a:lnTo>
                        <a:lnTo>
                          <a:pt x="82" y="12"/>
                        </a:lnTo>
                        <a:lnTo>
                          <a:pt x="64" y="26"/>
                        </a:lnTo>
                        <a:lnTo>
                          <a:pt x="50" y="40"/>
                        </a:lnTo>
                        <a:lnTo>
                          <a:pt x="42" y="54"/>
                        </a:lnTo>
                        <a:lnTo>
                          <a:pt x="38" y="68"/>
                        </a:lnTo>
                        <a:lnTo>
                          <a:pt x="36" y="80"/>
                        </a:lnTo>
                        <a:lnTo>
                          <a:pt x="34" y="88"/>
                        </a:lnTo>
                        <a:lnTo>
                          <a:pt x="36" y="98"/>
                        </a:lnTo>
                        <a:lnTo>
                          <a:pt x="0" y="118"/>
                        </a:lnTo>
                        <a:lnTo>
                          <a:pt x="0" y="118"/>
                        </a:lnTo>
                        <a:lnTo>
                          <a:pt x="50" y="190"/>
                        </a:lnTo>
                        <a:lnTo>
                          <a:pt x="104" y="260"/>
                        </a:lnTo>
                        <a:lnTo>
                          <a:pt x="162" y="328"/>
                        </a:lnTo>
                        <a:lnTo>
                          <a:pt x="224" y="392"/>
                        </a:lnTo>
                        <a:lnTo>
                          <a:pt x="224" y="392"/>
                        </a:lnTo>
                        <a:lnTo>
                          <a:pt x="282" y="448"/>
                        </a:lnTo>
                        <a:lnTo>
                          <a:pt x="342" y="502"/>
                        </a:lnTo>
                        <a:lnTo>
                          <a:pt x="404" y="550"/>
                        </a:lnTo>
                        <a:lnTo>
                          <a:pt x="468" y="598"/>
                        </a:lnTo>
                        <a:lnTo>
                          <a:pt x="534" y="640"/>
                        </a:lnTo>
                        <a:lnTo>
                          <a:pt x="602" y="680"/>
                        </a:lnTo>
                        <a:lnTo>
                          <a:pt x="672" y="718"/>
                        </a:lnTo>
                        <a:lnTo>
                          <a:pt x="742" y="752"/>
                        </a:lnTo>
                        <a:lnTo>
                          <a:pt x="814" y="782"/>
                        </a:lnTo>
                        <a:lnTo>
                          <a:pt x="888" y="810"/>
                        </a:lnTo>
                        <a:lnTo>
                          <a:pt x="964" y="832"/>
                        </a:lnTo>
                        <a:lnTo>
                          <a:pt x="1040" y="854"/>
                        </a:lnTo>
                        <a:lnTo>
                          <a:pt x="1116" y="870"/>
                        </a:lnTo>
                        <a:lnTo>
                          <a:pt x="1194" y="884"/>
                        </a:lnTo>
                        <a:lnTo>
                          <a:pt x="1274" y="894"/>
                        </a:lnTo>
                        <a:lnTo>
                          <a:pt x="1354" y="900"/>
                        </a:lnTo>
                        <a:lnTo>
                          <a:pt x="1354" y="858"/>
                        </a:lnTo>
                        <a:lnTo>
                          <a:pt x="1354" y="858"/>
                        </a:lnTo>
                        <a:lnTo>
                          <a:pt x="1362" y="854"/>
                        </a:lnTo>
                        <a:lnTo>
                          <a:pt x="1370" y="850"/>
                        </a:lnTo>
                        <a:lnTo>
                          <a:pt x="1378" y="842"/>
                        </a:lnTo>
                        <a:lnTo>
                          <a:pt x="1388" y="830"/>
                        </a:lnTo>
                        <a:lnTo>
                          <a:pt x="1396" y="816"/>
                        </a:lnTo>
                        <a:lnTo>
                          <a:pt x="1402" y="798"/>
                        </a:lnTo>
                        <a:lnTo>
                          <a:pt x="1404" y="776"/>
                        </a:lnTo>
                        <a:lnTo>
                          <a:pt x="1404" y="776"/>
                        </a:lnTo>
                        <a:lnTo>
                          <a:pt x="1402" y="760"/>
                        </a:lnTo>
                        <a:lnTo>
                          <a:pt x="1396" y="742"/>
                        </a:lnTo>
                        <a:lnTo>
                          <a:pt x="1388" y="726"/>
                        </a:lnTo>
                        <a:lnTo>
                          <a:pt x="1378" y="708"/>
                        </a:lnTo>
                        <a:lnTo>
                          <a:pt x="1378" y="708"/>
                        </a:lnTo>
                        <a:lnTo>
                          <a:pt x="1330" y="706"/>
                        </a:lnTo>
                        <a:lnTo>
                          <a:pt x="1284" y="702"/>
                        </a:lnTo>
                        <a:lnTo>
                          <a:pt x="1236" y="696"/>
                        </a:lnTo>
                        <a:lnTo>
                          <a:pt x="1190" y="688"/>
                        </a:lnTo>
                        <a:lnTo>
                          <a:pt x="1144" y="680"/>
                        </a:lnTo>
                        <a:lnTo>
                          <a:pt x="1098" y="670"/>
                        </a:lnTo>
                        <a:lnTo>
                          <a:pt x="1052" y="658"/>
                        </a:lnTo>
                        <a:lnTo>
                          <a:pt x="1008" y="644"/>
                        </a:lnTo>
                        <a:lnTo>
                          <a:pt x="964" y="630"/>
                        </a:lnTo>
                        <a:lnTo>
                          <a:pt x="920" y="616"/>
                        </a:lnTo>
                        <a:lnTo>
                          <a:pt x="876" y="600"/>
                        </a:lnTo>
                        <a:lnTo>
                          <a:pt x="834" y="582"/>
                        </a:lnTo>
                        <a:lnTo>
                          <a:pt x="792" y="562"/>
                        </a:lnTo>
                        <a:lnTo>
                          <a:pt x="752" y="542"/>
                        </a:lnTo>
                        <a:lnTo>
                          <a:pt x="712" y="520"/>
                        </a:lnTo>
                        <a:lnTo>
                          <a:pt x="672" y="498"/>
                        </a:lnTo>
                        <a:lnTo>
                          <a:pt x="632" y="474"/>
                        </a:lnTo>
                        <a:lnTo>
                          <a:pt x="594" y="450"/>
                        </a:lnTo>
                        <a:lnTo>
                          <a:pt x="558" y="424"/>
                        </a:lnTo>
                        <a:lnTo>
                          <a:pt x="520" y="398"/>
                        </a:lnTo>
                        <a:lnTo>
                          <a:pt x="486" y="370"/>
                        </a:lnTo>
                        <a:lnTo>
                          <a:pt x="450" y="340"/>
                        </a:lnTo>
                        <a:lnTo>
                          <a:pt x="416" y="310"/>
                        </a:lnTo>
                        <a:lnTo>
                          <a:pt x="384" y="280"/>
                        </a:lnTo>
                        <a:lnTo>
                          <a:pt x="350" y="248"/>
                        </a:lnTo>
                        <a:lnTo>
                          <a:pt x="320" y="216"/>
                        </a:lnTo>
                        <a:lnTo>
                          <a:pt x="290" y="182"/>
                        </a:lnTo>
                        <a:lnTo>
                          <a:pt x="260" y="146"/>
                        </a:lnTo>
                        <a:lnTo>
                          <a:pt x="232" y="112"/>
                        </a:lnTo>
                        <a:lnTo>
                          <a:pt x="204" y="76"/>
                        </a:lnTo>
                        <a:lnTo>
                          <a:pt x="178" y="38"/>
                        </a:lnTo>
                        <a:lnTo>
                          <a:pt x="152" y="0"/>
                        </a:lnTo>
                        <a:lnTo>
                          <a:pt x="152" y="0"/>
                        </a:lnTo>
                        <a:close/>
                      </a:path>
                    </a:pathLst>
                  </a:custGeom>
                  <a:solidFill>
                    <a:srgbClr val="00AEE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55" name="Freeform 54"/>
                  <p:cNvSpPr>
                    <a:spLocks/>
                  </p:cNvSpPr>
                  <p:nvPr/>
                </p:nvSpPr>
                <p:spPr bwMode="auto">
                  <a:xfrm>
                    <a:off x="-1657350" y="4029075"/>
                    <a:ext cx="574675" cy="2482850"/>
                  </a:xfrm>
                  <a:custGeom>
                    <a:avLst/>
                    <a:gdLst/>
                    <a:ahLst/>
                    <a:cxnLst>
                      <a:cxn ang="0">
                        <a:pos x="362" y="1490"/>
                      </a:cxn>
                      <a:cxn ang="0">
                        <a:pos x="324" y="1410"/>
                      </a:cxn>
                      <a:cxn ang="0">
                        <a:pos x="290" y="1326"/>
                      </a:cxn>
                      <a:cxn ang="0">
                        <a:pos x="260" y="1240"/>
                      </a:cxn>
                      <a:cxn ang="0">
                        <a:pos x="236" y="1152"/>
                      </a:cxn>
                      <a:cxn ang="0">
                        <a:pos x="216" y="1062"/>
                      </a:cxn>
                      <a:cxn ang="0">
                        <a:pos x="202" y="970"/>
                      </a:cxn>
                      <a:cxn ang="0">
                        <a:pos x="194" y="876"/>
                      </a:cxn>
                      <a:cxn ang="0">
                        <a:pos x="192" y="782"/>
                      </a:cxn>
                      <a:cxn ang="0">
                        <a:pos x="192" y="734"/>
                      </a:cxn>
                      <a:cxn ang="0">
                        <a:pos x="198" y="640"/>
                      </a:cxn>
                      <a:cxn ang="0">
                        <a:pos x="210" y="548"/>
                      </a:cxn>
                      <a:cxn ang="0">
                        <a:pos x="226" y="456"/>
                      </a:cxn>
                      <a:cxn ang="0">
                        <a:pos x="248" y="368"/>
                      </a:cxn>
                      <a:cxn ang="0">
                        <a:pos x="274" y="280"/>
                      </a:cxn>
                      <a:cxn ang="0">
                        <a:pos x="306" y="196"/>
                      </a:cxn>
                      <a:cxn ang="0">
                        <a:pos x="342" y="114"/>
                      </a:cxn>
                      <a:cxn ang="0">
                        <a:pos x="362" y="74"/>
                      </a:cxn>
                      <a:cxn ang="0">
                        <a:pos x="342" y="42"/>
                      </a:cxn>
                      <a:cxn ang="0">
                        <a:pos x="318" y="18"/>
                      </a:cxn>
                      <a:cxn ang="0">
                        <a:pos x="296" y="10"/>
                      </a:cxn>
                      <a:cxn ang="0">
                        <a:pos x="262" y="6"/>
                      </a:cxn>
                      <a:cxn ang="0">
                        <a:pos x="236" y="12"/>
                      </a:cxn>
                      <a:cxn ang="0">
                        <a:pos x="220" y="22"/>
                      </a:cxn>
                      <a:cxn ang="0">
                        <a:pos x="184" y="0"/>
                      </a:cxn>
                      <a:cxn ang="0">
                        <a:pos x="142" y="92"/>
                      </a:cxn>
                      <a:cxn ang="0">
                        <a:pos x="104" y="184"/>
                      </a:cxn>
                      <a:cxn ang="0">
                        <a:pos x="72" y="280"/>
                      </a:cxn>
                      <a:cxn ang="0">
                        <a:pos x="46" y="378"/>
                      </a:cxn>
                      <a:cxn ang="0">
                        <a:pos x="26" y="476"/>
                      </a:cxn>
                      <a:cxn ang="0">
                        <a:pos x="12" y="578"/>
                      </a:cxn>
                      <a:cxn ang="0">
                        <a:pos x="2" y="678"/>
                      </a:cxn>
                      <a:cxn ang="0">
                        <a:pos x="0" y="782"/>
                      </a:cxn>
                      <a:cxn ang="0">
                        <a:pos x="0" y="834"/>
                      </a:cxn>
                      <a:cxn ang="0">
                        <a:pos x="6" y="936"/>
                      </a:cxn>
                      <a:cxn ang="0">
                        <a:pos x="18" y="1038"/>
                      </a:cxn>
                      <a:cxn ang="0">
                        <a:pos x="36" y="1138"/>
                      </a:cxn>
                      <a:cxn ang="0">
                        <a:pos x="58" y="1236"/>
                      </a:cxn>
                      <a:cxn ang="0">
                        <a:pos x="88" y="1332"/>
                      </a:cxn>
                      <a:cxn ang="0">
                        <a:pos x="122" y="1426"/>
                      </a:cxn>
                      <a:cxn ang="0">
                        <a:pos x="162" y="1518"/>
                      </a:cxn>
                      <a:cxn ang="0">
                        <a:pos x="220" y="1542"/>
                      </a:cxn>
                      <a:cxn ang="0">
                        <a:pos x="228" y="1548"/>
                      </a:cxn>
                      <a:cxn ang="0">
                        <a:pos x="248" y="1556"/>
                      </a:cxn>
                      <a:cxn ang="0">
                        <a:pos x="278" y="1558"/>
                      </a:cxn>
                      <a:cxn ang="0">
                        <a:pos x="318" y="1546"/>
                      </a:cxn>
                      <a:cxn ang="0">
                        <a:pos x="330" y="1536"/>
                      </a:cxn>
                      <a:cxn ang="0">
                        <a:pos x="354" y="1506"/>
                      </a:cxn>
                      <a:cxn ang="0">
                        <a:pos x="362" y="1490"/>
                      </a:cxn>
                    </a:cxnLst>
                    <a:rect l="0" t="0" r="r" b="b"/>
                    <a:pathLst>
                      <a:path w="362" h="1564">
                        <a:moveTo>
                          <a:pt x="362" y="1490"/>
                        </a:moveTo>
                        <a:lnTo>
                          <a:pt x="362" y="1490"/>
                        </a:lnTo>
                        <a:lnTo>
                          <a:pt x="342" y="1450"/>
                        </a:lnTo>
                        <a:lnTo>
                          <a:pt x="324" y="1410"/>
                        </a:lnTo>
                        <a:lnTo>
                          <a:pt x="306" y="1368"/>
                        </a:lnTo>
                        <a:lnTo>
                          <a:pt x="290" y="1326"/>
                        </a:lnTo>
                        <a:lnTo>
                          <a:pt x="274" y="1284"/>
                        </a:lnTo>
                        <a:lnTo>
                          <a:pt x="260" y="1240"/>
                        </a:lnTo>
                        <a:lnTo>
                          <a:pt x="248" y="1196"/>
                        </a:lnTo>
                        <a:lnTo>
                          <a:pt x="236" y="1152"/>
                        </a:lnTo>
                        <a:lnTo>
                          <a:pt x="226" y="1108"/>
                        </a:lnTo>
                        <a:lnTo>
                          <a:pt x="216" y="1062"/>
                        </a:lnTo>
                        <a:lnTo>
                          <a:pt x="210" y="1016"/>
                        </a:lnTo>
                        <a:lnTo>
                          <a:pt x="202" y="970"/>
                        </a:lnTo>
                        <a:lnTo>
                          <a:pt x="198" y="924"/>
                        </a:lnTo>
                        <a:lnTo>
                          <a:pt x="194" y="876"/>
                        </a:lnTo>
                        <a:lnTo>
                          <a:pt x="192" y="830"/>
                        </a:lnTo>
                        <a:lnTo>
                          <a:pt x="192" y="782"/>
                        </a:lnTo>
                        <a:lnTo>
                          <a:pt x="192" y="782"/>
                        </a:lnTo>
                        <a:lnTo>
                          <a:pt x="192" y="734"/>
                        </a:lnTo>
                        <a:lnTo>
                          <a:pt x="194" y="688"/>
                        </a:lnTo>
                        <a:lnTo>
                          <a:pt x="198" y="640"/>
                        </a:lnTo>
                        <a:lnTo>
                          <a:pt x="202" y="594"/>
                        </a:lnTo>
                        <a:lnTo>
                          <a:pt x="210" y="548"/>
                        </a:lnTo>
                        <a:lnTo>
                          <a:pt x="216" y="502"/>
                        </a:lnTo>
                        <a:lnTo>
                          <a:pt x="226" y="456"/>
                        </a:lnTo>
                        <a:lnTo>
                          <a:pt x="236" y="412"/>
                        </a:lnTo>
                        <a:lnTo>
                          <a:pt x="248" y="368"/>
                        </a:lnTo>
                        <a:lnTo>
                          <a:pt x="260" y="324"/>
                        </a:lnTo>
                        <a:lnTo>
                          <a:pt x="274" y="280"/>
                        </a:lnTo>
                        <a:lnTo>
                          <a:pt x="290" y="238"/>
                        </a:lnTo>
                        <a:lnTo>
                          <a:pt x="306" y="196"/>
                        </a:lnTo>
                        <a:lnTo>
                          <a:pt x="324" y="154"/>
                        </a:lnTo>
                        <a:lnTo>
                          <a:pt x="342" y="114"/>
                        </a:lnTo>
                        <a:lnTo>
                          <a:pt x="362" y="74"/>
                        </a:lnTo>
                        <a:lnTo>
                          <a:pt x="362" y="74"/>
                        </a:lnTo>
                        <a:lnTo>
                          <a:pt x="354" y="58"/>
                        </a:lnTo>
                        <a:lnTo>
                          <a:pt x="342" y="42"/>
                        </a:lnTo>
                        <a:lnTo>
                          <a:pt x="330" y="28"/>
                        </a:lnTo>
                        <a:lnTo>
                          <a:pt x="318" y="18"/>
                        </a:lnTo>
                        <a:lnTo>
                          <a:pt x="318" y="18"/>
                        </a:lnTo>
                        <a:lnTo>
                          <a:pt x="296" y="10"/>
                        </a:lnTo>
                        <a:lnTo>
                          <a:pt x="278" y="6"/>
                        </a:lnTo>
                        <a:lnTo>
                          <a:pt x="262" y="6"/>
                        </a:lnTo>
                        <a:lnTo>
                          <a:pt x="248" y="8"/>
                        </a:lnTo>
                        <a:lnTo>
                          <a:pt x="236" y="12"/>
                        </a:lnTo>
                        <a:lnTo>
                          <a:pt x="228" y="16"/>
                        </a:lnTo>
                        <a:lnTo>
                          <a:pt x="220" y="22"/>
                        </a:lnTo>
                        <a:lnTo>
                          <a:pt x="184" y="0"/>
                        </a:lnTo>
                        <a:lnTo>
                          <a:pt x="184" y="0"/>
                        </a:lnTo>
                        <a:lnTo>
                          <a:pt x="162" y="46"/>
                        </a:lnTo>
                        <a:lnTo>
                          <a:pt x="142" y="92"/>
                        </a:lnTo>
                        <a:lnTo>
                          <a:pt x="122" y="138"/>
                        </a:lnTo>
                        <a:lnTo>
                          <a:pt x="104" y="184"/>
                        </a:lnTo>
                        <a:lnTo>
                          <a:pt x="88" y="232"/>
                        </a:lnTo>
                        <a:lnTo>
                          <a:pt x="72" y="280"/>
                        </a:lnTo>
                        <a:lnTo>
                          <a:pt x="58" y="328"/>
                        </a:lnTo>
                        <a:lnTo>
                          <a:pt x="46" y="378"/>
                        </a:lnTo>
                        <a:lnTo>
                          <a:pt x="36" y="426"/>
                        </a:lnTo>
                        <a:lnTo>
                          <a:pt x="26" y="476"/>
                        </a:lnTo>
                        <a:lnTo>
                          <a:pt x="18" y="526"/>
                        </a:lnTo>
                        <a:lnTo>
                          <a:pt x="12" y="578"/>
                        </a:lnTo>
                        <a:lnTo>
                          <a:pt x="6" y="628"/>
                        </a:lnTo>
                        <a:lnTo>
                          <a:pt x="2" y="678"/>
                        </a:lnTo>
                        <a:lnTo>
                          <a:pt x="0" y="730"/>
                        </a:lnTo>
                        <a:lnTo>
                          <a:pt x="0" y="782"/>
                        </a:lnTo>
                        <a:lnTo>
                          <a:pt x="0" y="782"/>
                        </a:lnTo>
                        <a:lnTo>
                          <a:pt x="0" y="834"/>
                        </a:lnTo>
                        <a:lnTo>
                          <a:pt x="2" y="886"/>
                        </a:lnTo>
                        <a:lnTo>
                          <a:pt x="6" y="936"/>
                        </a:lnTo>
                        <a:lnTo>
                          <a:pt x="12" y="986"/>
                        </a:lnTo>
                        <a:lnTo>
                          <a:pt x="18" y="1038"/>
                        </a:lnTo>
                        <a:lnTo>
                          <a:pt x="26" y="1088"/>
                        </a:lnTo>
                        <a:lnTo>
                          <a:pt x="36" y="1138"/>
                        </a:lnTo>
                        <a:lnTo>
                          <a:pt x="46" y="1186"/>
                        </a:lnTo>
                        <a:lnTo>
                          <a:pt x="58" y="1236"/>
                        </a:lnTo>
                        <a:lnTo>
                          <a:pt x="72" y="1284"/>
                        </a:lnTo>
                        <a:lnTo>
                          <a:pt x="88" y="1332"/>
                        </a:lnTo>
                        <a:lnTo>
                          <a:pt x="104" y="1380"/>
                        </a:lnTo>
                        <a:lnTo>
                          <a:pt x="122" y="1426"/>
                        </a:lnTo>
                        <a:lnTo>
                          <a:pt x="142" y="1472"/>
                        </a:lnTo>
                        <a:lnTo>
                          <a:pt x="162" y="1518"/>
                        </a:lnTo>
                        <a:lnTo>
                          <a:pt x="184" y="1564"/>
                        </a:lnTo>
                        <a:lnTo>
                          <a:pt x="220" y="1542"/>
                        </a:lnTo>
                        <a:lnTo>
                          <a:pt x="220" y="1542"/>
                        </a:lnTo>
                        <a:lnTo>
                          <a:pt x="228" y="1548"/>
                        </a:lnTo>
                        <a:lnTo>
                          <a:pt x="236" y="1552"/>
                        </a:lnTo>
                        <a:lnTo>
                          <a:pt x="248" y="1556"/>
                        </a:lnTo>
                        <a:lnTo>
                          <a:pt x="262" y="1558"/>
                        </a:lnTo>
                        <a:lnTo>
                          <a:pt x="278" y="1558"/>
                        </a:lnTo>
                        <a:lnTo>
                          <a:pt x="296" y="1554"/>
                        </a:lnTo>
                        <a:lnTo>
                          <a:pt x="318" y="1546"/>
                        </a:lnTo>
                        <a:lnTo>
                          <a:pt x="318" y="1546"/>
                        </a:lnTo>
                        <a:lnTo>
                          <a:pt x="330" y="1536"/>
                        </a:lnTo>
                        <a:lnTo>
                          <a:pt x="342" y="1522"/>
                        </a:lnTo>
                        <a:lnTo>
                          <a:pt x="354" y="1506"/>
                        </a:lnTo>
                        <a:lnTo>
                          <a:pt x="362" y="1490"/>
                        </a:lnTo>
                        <a:lnTo>
                          <a:pt x="362" y="1490"/>
                        </a:lnTo>
                        <a:close/>
                      </a:path>
                    </a:pathLst>
                  </a:custGeom>
                  <a:solidFill>
                    <a:srgbClr val="00AEE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sp>
            <p:nvSpPr>
              <p:cNvPr id="347" name="椭圆 346"/>
              <p:cNvSpPr/>
              <p:nvPr/>
            </p:nvSpPr>
            <p:spPr>
              <a:xfrm>
                <a:off x="7683047" y="908694"/>
                <a:ext cx="663846" cy="662924"/>
              </a:xfrm>
              <a:prstGeom prst="ellipse">
                <a:avLst/>
              </a:prstGeom>
              <a:gradFill flip="none" rotWithShape="1">
                <a:gsLst>
                  <a:gs pos="0">
                    <a:srgbClr val="4F81BD">
                      <a:lumMod val="40000"/>
                      <a:lumOff val="60000"/>
                      <a:alpha val="90000"/>
                    </a:srgbClr>
                  </a:gs>
                  <a:gs pos="10000">
                    <a:srgbClr val="226F9E"/>
                  </a:gs>
                  <a:gs pos="62000">
                    <a:srgbClr val="3E6CA4">
                      <a:alpha val="6000"/>
                    </a:srgbClr>
                  </a:gs>
                  <a:gs pos="35000">
                    <a:srgbClr val="4F81BD">
                      <a:lumMod val="75000"/>
                      <a:alpha val="37000"/>
                    </a:srgbClr>
                  </a:gs>
                  <a:gs pos="98000">
                    <a:srgbClr val="4F81BD">
                      <a:lumMod val="50000"/>
                      <a:alpha val="40000"/>
                    </a:srgbClr>
                  </a:gs>
                </a:gsLst>
                <a:lin ang="2700000" scaled="1"/>
                <a:tileRect/>
              </a:gradFill>
              <a:ln w="6350" cap="flat" cmpd="sng" algn="ctr">
                <a:solidFill>
                  <a:srgbClr val="00B0F0"/>
                </a:solidFill>
                <a:prstDash val="solid"/>
                <a:round/>
                <a:headEnd type="none" w="med" len="med"/>
                <a:tailEnd type="none" w="med" len="med"/>
              </a:ln>
              <a:effectLst>
                <a:outerShdw blurRad="76200" dist="63500" dir="8100000" algn="tr" rotWithShape="0">
                  <a:prstClr val="black">
                    <a:alpha val="40000"/>
                  </a:prstClr>
                </a:outerShdw>
              </a:effectLst>
              <a:scene3d>
                <a:camera prst="orthographicFront"/>
                <a:lightRig rig="flat" dir="t"/>
              </a:scene3d>
            </p:spPr>
            <p:txBody>
              <a:bodyPr anchor="ctr"/>
              <a:lstStyle/>
              <a:p>
                <a:pPr algn="ctr">
                  <a:buClr>
                    <a:srgbClr val="CC9900"/>
                  </a:buClr>
                  <a:buFont typeface="Wingdings" pitchFamily="2" charset="2"/>
                  <a:buChar char="n"/>
                  <a:defRPr/>
                </a:pPr>
                <a:endParaRPr lang="zh-CN" altLang="en-US" sz="900">
                  <a:solidFill>
                    <a:schemeClr val="bg1"/>
                  </a:solidFill>
                  <a:latin typeface="+mj-lt"/>
                  <a:ea typeface="微软雅黑" pitchFamily="34" charset="-122"/>
                </a:endParaRPr>
              </a:p>
            </p:txBody>
          </p:sp>
        </p:grpSp>
        <p:sp>
          <p:nvSpPr>
            <p:cNvPr id="724" name="Freeform 77"/>
            <p:cNvSpPr>
              <a:spLocks noEditPoints="1"/>
            </p:cNvSpPr>
            <p:nvPr/>
          </p:nvSpPr>
          <p:spPr bwMode="auto">
            <a:xfrm>
              <a:off x="5553898" y="1453515"/>
              <a:ext cx="388911" cy="266451"/>
            </a:xfrm>
            <a:custGeom>
              <a:avLst/>
              <a:gdLst>
                <a:gd name="T0" fmla="*/ 2147483647 w 16170"/>
                <a:gd name="T1" fmla="*/ 0 h 11130"/>
                <a:gd name="T2" fmla="*/ 2147483647 w 16170"/>
                <a:gd name="T3" fmla="*/ 2147483647 h 11130"/>
                <a:gd name="T4" fmla="*/ 2147483647 w 16170"/>
                <a:gd name="T5" fmla="*/ 2147483647 h 11130"/>
                <a:gd name="T6" fmla="*/ 2147483647 w 16170"/>
                <a:gd name="T7" fmla="*/ 2147483647 h 11130"/>
                <a:gd name="T8" fmla="*/ 2147483647 w 16170"/>
                <a:gd name="T9" fmla="*/ 2147483647 h 11130"/>
                <a:gd name="T10" fmla="*/ 2147483647 w 16170"/>
                <a:gd name="T11" fmla="*/ 2147483647 h 11130"/>
                <a:gd name="T12" fmla="*/ 2147483647 w 16170"/>
                <a:gd name="T13" fmla="*/ 2147483647 h 11130"/>
                <a:gd name="T14" fmla="*/ 2147483647 w 16170"/>
                <a:gd name="T15" fmla="*/ 2147483647 h 11130"/>
                <a:gd name="T16" fmla="*/ 2147483647 w 16170"/>
                <a:gd name="T17" fmla="*/ 2147483647 h 11130"/>
                <a:gd name="T18" fmla="*/ 2147483647 w 16170"/>
                <a:gd name="T19" fmla="*/ 2147483647 h 11130"/>
                <a:gd name="T20" fmla="*/ 2147483647 w 16170"/>
                <a:gd name="T21" fmla="*/ 2147483647 h 11130"/>
                <a:gd name="T22" fmla="*/ 2147483647 w 16170"/>
                <a:gd name="T23" fmla="*/ 2147483647 h 11130"/>
                <a:gd name="T24" fmla="*/ 2147483647 w 16170"/>
                <a:gd name="T25" fmla="*/ 2147483647 h 11130"/>
                <a:gd name="T26" fmla="*/ 2147483647 w 16170"/>
                <a:gd name="T27" fmla="*/ 2147483647 h 11130"/>
                <a:gd name="T28" fmla="*/ 2147483647 w 16170"/>
                <a:gd name="T29" fmla="*/ 2147483647 h 11130"/>
                <a:gd name="T30" fmla="*/ 2147483647 w 16170"/>
                <a:gd name="T31" fmla="*/ 2147483647 h 11130"/>
                <a:gd name="T32" fmla="*/ 2147483647 w 16170"/>
                <a:gd name="T33" fmla="*/ 2147483647 h 11130"/>
                <a:gd name="T34" fmla="*/ 2147483647 w 16170"/>
                <a:gd name="T35" fmla="*/ 2147483647 h 11130"/>
                <a:gd name="T36" fmla="*/ 2147483647 w 16170"/>
                <a:gd name="T37" fmla="*/ 2147483647 h 11130"/>
                <a:gd name="T38" fmla="*/ 2147483647 w 16170"/>
                <a:gd name="T39" fmla="*/ 2147483647 h 11130"/>
                <a:gd name="T40" fmla="*/ 2147483647 w 16170"/>
                <a:gd name="T41" fmla="*/ 2147483647 h 11130"/>
                <a:gd name="T42" fmla="*/ 2147483647 w 16170"/>
                <a:gd name="T43" fmla="*/ 2147483647 h 11130"/>
                <a:gd name="T44" fmla="*/ 2147483647 w 16170"/>
                <a:gd name="T45" fmla="*/ 2147483647 h 11130"/>
                <a:gd name="T46" fmla="*/ 2147483647 w 16170"/>
                <a:gd name="T47" fmla="*/ 2147483647 h 11130"/>
                <a:gd name="T48" fmla="*/ 2147483647 w 16170"/>
                <a:gd name="T49" fmla="*/ 2147483647 h 11130"/>
                <a:gd name="T50" fmla="*/ 2147483647 w 16170"/>
                <a:gd name="T51" fmla="*/ 2147483647 h 11130"/>
                <a:gd name="T52" fmla="*/ 2147483647 w 16170"/>
                <a:gd name="T53" fmla="*/ 2147483647 h 11130"/>
                <a:gd name="T54" fmla="*/ 2147483647 w 16170"/>
                <a:gd name="T55" fmla="*/ 2147483647 h 11130"/>
                <a:gd name="T56" fmla="*/ 2147483647 w 16170"/>
                <a:gd name="T57" fmla="*/ 2147483647 h 11130"/>
                <a:gd name="T58" fmla="*/ 2147483647 w 16170"/>
                <a:gd name="T59" fmla="*/ 2147483647 h 11130"/>
                <a:gd name="T60" fmla="*/ 2147483647 w 16170"/>
                <a:gd name="T61" fmla="*/ 2147483647 h 11130"/>
                <a:gd name="T62" fmla="*/ 2147483647 w 16170"/>
                <a:gd name="T63" fmla="*/ 2147483647 h 11130"/>
                <a:gd name="T64" fmla="*/ 2147483647 w 16170"/>
                <a:gd name="T65" fmla="*/ 2147483647 h 11130"/>
                <a:gd name="T66" fmla="*/ 2147483647 w 16170"/>
                <a:gd name="T67" fmla="*/ 2147483647 h 11130"/>
                <a:gd name="T68" fmla="*/ 2147483647 w 16170"/>
                <a:gd name="T69" fmla="*/ 2147483647 h 11130"/>
                <a:gd name="T70" fmla="*/ 2147483647 w 16170"/>
                <a:gd name="T71" fmla="*/ 2147483647 h 11130"/>
                <a:gd name="T72" fmla="*/ 2147483647 w 16170"/>
                <a:gd name="T73" fmla="*/ 2147483647 h 11130"/>
                <a:gd name="T74" fmla="*/ 2147483647 w 16170"/>
                <a:gd name="T75" fmla="*/ 2147483647 h 11130"/>
                <a:gd name="T76" fmla="*/ 2147483647 w 16170"/>
                <a:gd name="T77" fmla="*/ 2147483647 h 11130"/>
                <a:gd name="T78" fmla="*/ 2147483647 w 16170"/>
                <a:gd name="T79" fmla="*/ 2147483647 h 11130"/>
                <a:gd name="T80" fmla="*/ 2147483647 w 16170"/>
                <a:gd name="T81" fmla="*/ 2147483647 h 11130"/>
                <a:gd name="T82" fmla="*/ 2147483647 w 16170"/>
                <a:gd name="T83" fmla="*/ 2147483647 h 11130"/>
                <a:gd name="T84" fmla="*/ 2147483647 w 16170"/>
                <a:gd name="T85" fmla="*/ 2147483647 h 11130"/>
                <a:gd name="T86" fmla="*/ 2147483647 w 16170"/>
                <a:gd name="T87" fmla="*/ 2147483647 h 11130"/>
                <a:gd name="T88" fmla="*/ 2147483647 w 16170"/>
                <a:gd name="T89" fmla="*/ 2147483647 h 11130"/>
                <a:gd name="T90" fmla="*/ 2147483647 w 16170"/>
                <a:gd name="T91" fmla="*/ 2147483647 h 11130"/>
                <a:gd name="T92" fmla="*/ 2147483647 w 16170"/>
                <a:gd name="T93" fmla="*/ 2147483647 h 11130"/>
                <a:gd name="T94" fmla="*/ 2147483647 w 16170"/>
                <a:gd name="T95" fmla="*/ 2147483647 h 11130"/>
                <a:gd name="T96" fmla="*/ 2147483647 w 16170"/>
                <a:gd name="T97" fmla="*/ 2147483647 h 11130"/>
                <a:gd name="T98" fmla="*/ 2147483647 w 16170"/>
                <a:gd name="T99" fmla="*/ 2147483647 h 11130"/>
                <a:gd name="T100" fmla="*/ 2147483647 w 16170"/>
                <a:gd name="T101" fmla="*/ 2147483647 h 11130"/>
                <a:gd name="T102" fmla="*/ 2147483647 w 16170"/>
                <a:gd name="T103" fmla="*/ 2147483647 h 11130"/>
                <a:gd name="T104" fmla="*/ 2147483647 w 16170"/>
                <a:gd name="T105" fmla="*/ 2147483647 h 11130"/>
                <a:gd name="T106" fmla="*/ 2147483647 w 16170"/>
                <a:gd name="T107" fmla="*/ 2147483647 h 11130"/>
                <a:gd name="T108" fmla="*/ 2147483647 w 16170"/>
                <a:gd name="T109" fmla="*/ 2147483647 h 11130"/>
                <a:gd name="T110" fmla="*/ 2147483647 w 16170"/>
                <a:gd name="T111" fmla="*/ 2147483647 h 11130"/>
                <a:gd name="T112" fmla="*/ 2147483647 w 16170"/>
                <a:gd name="T113" fmla="*/ 2147483647 h 11130"/>
                <a:gd name="T114" fmla="*/ 2147483647 w 16170"/>
                <a:gd name="T115" fmla="*/ 2147483647 h 11130"/>
                <a:gd name="T116" fmla="*/ 2147483647 w 16170"/>
                <a:gd name="T117" fmla="*/ 2147483647 h 1113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6170"/>
                <a:gd name="T178" fmla="*/ 0 h 11130"/>
                <a:gd name="T179" fmla="*/ 16170 w 16170"/>
                <a:gd name="T180" fmla="*/ 11130 h 1113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6170" h="11130">
                  <a:moveTo>
                    <a:pt x="11690" y="280"/>
                  </a:moveTo>
                  <a:lnTo>
                    <a:pt x="11620" y="140"/>
                  </a:lnTo>
                  <a:lnTo>
                    <a:pt x="11480" y="0"/>
                  </a:lnTo>
                  <a:lnTo>
                    <a:pt x="11340" y="0"/>
                  </a:lnTo>
                  <a:lnTo>
                    <a:pt x="11200" y="0"/>
                  </a:lnTo>
                  <a:lnTo>
                    <a:pt x="2940" y="2730"/>
                  </a:lnTo>
                  <a:lnTo>
                    <a:pt x="5390" y="2730"/>
                  </a:lnTo>
                  <a:lnTo>
                    <a:pt x="9939" y="1190"/>
                  </a:lnTo>
                  <a:lnTo>
                    <a:pt x="10220" y="1540"/>
                  </a:lnTo>
                  <a:lnTo>
                    <a:pt x="10570" y="1820"/>
                  </a:lnTo>
                  <a:lnTo>
                    <a:pt x="10990" y="1960"/>
                  </a:lnTo>
                  <a:lnTo>
                    <a:pt x="11480" y="1960"/>
                  </a:lnTo>
                  <a:lnTo>
                    <a:pt x="11690" y="2730"/>
                  </a:lnTo>
                  <a:lnTo>
                    <a:pt x="12530" y="2730"/>
                  </a:lnTo>
                  <a:lnTo>
                    <a:pt x="11690" y="280"/>
                  </a:lnTo>
                  <a:close/>
                  <a:moveTo>
                    <a:pt x="12110" y="11130"/>
                  </a:moveTo>
                  <a:lnTo>
                    <a:pt x="11970" y="11060"/>
                  </a:lnTo>
                  <a:lnTo>
                    <a:pt x="11830" y="10990"/>
                  </a:lnTo>
                  <a:lnTo>
                    <a:pt x="11760" y="10920"/>
                  </a:lnTo>
                  <a:lnTo>
                    <a:pt x="11690" y="10780"/>
                  </a:lnTo>
                  <a:lnTo>
                    <a:pt x="11760" y="10640"/>
                  </a:lnTo>
                  <a:lnTo>
                    <a:pt x="11830" y="10500"/>
                  </a:lnTo>
                  <a:lnTo>
                    <a:pt x="11970" y="10430"/>
                  </a:lnTo>
                  <a:lnTo>
                    <a:pt x="12110" y="10360"/>
                  </a:lnTo>
                  <a:lnTo>
                    <a:pt x="15750" y="10360"/>
                  </a:lnTo>
                  <a:lnTo>
                    <a:pt x="15890" y="10430"/>
                  </a:lnTo>
                  <a:lnTo>
                    <a:pt x="16030" y="10500"/>
                  </a:lnTo>
                  <a:lnTo>
                    <a:pt x="16100" y="10640"/>
                  </a:lnTo>
                  <a:lnTo>
                    <a:pt x="16100" y="10780"/>
                  </a:lnTo>
                  <a:lnTo>
                    <a:pt x="16100" y="10920"/>
                  </a:lnTo>
                  <a:lnTo>
                    <a:pt x="16030" y="10990"/>
                  </a:lnTo>
                  <a:lnTo>
                    <a:pt x="15890" y="11060"/>
                  </a:lnTo>
                  <a:lnTo>
                    <a:pt x="15750" y="11130"/>
                  </a:lnTo>
                  <a:lnTo>
                    <a:pt x="12110" y="11130"/>
                  </a:lnTo>
                  <a:close/>
                  <a:moveTo>
                    <a:pt x="11970" y="10080"/>
                  </a:moveTo>
                  <a:lnTo>
                    <a:pt x="11830" y="10010"/>
                  </a:lnTo>
                  <a:lnTo>
                    <a:pt x="11760" y="9940"/>
                  </a:lnTo>
                  <a:lnTo>
                    <a:pt x="11620" y="9870"/>
                  </a:lnTo>
                  <a:lnTo>
                    <a:pt x="11620" y="9730"/>
                  </a:lnTo>
                  <a:lnTo>
                    <a:pt x="11620" y="9520"/>
                  </a:lnTo>
                  <a:lnTo>
                    <a:pt x="11760" y="9450"/>
                  </a:lnTo>
                  <a:lnTo>
                    <a:pt x="11830" y="9380"/>
                  </a:lnTo>
                  <a:lnTo>
                    <a:pt x="11970" y="9310"/>
                  </a:lnTo>
                  <a:lnTo>
                    <a:pt x="15680" y="9310"/>
                  </a:lnTo>
                  <a:lnTo>
                    <a:pt x="15820" y="9380"/>
                  </a:lnTo>
                  <a:lnTo>
                    <a:pt x="15890" y="9450"/>
                  </a:lnTo>
                  <a:lnTo>
                    <a:pt x="15960" y="9520"/>
                  </a:lnTo>
                  <a:lnTo>
                    <a:pt x="16030" y="9730"/>
                  </a:lnTo>
                  <a:lnTo>
                    <a:pt x="15960" y="9870"/>
                  </a:lnTo>
                  <a:lnTo>
                    <a:pt x="15890" y="9940"/>
                  </a:lnTo>
                  <a:lnTo>
                    <a:pt x="15820" y="10010"/>
                  </a:lnTo>
                  <a:lnTo>
                    <a:pt x="15680" y="10080"/>
                  </a:lnTo>
                  <a:lnTo>
                    <a:pt x="11970" y="10080"/>
                  </a:lnTo>
                  <a:close/>
                  <a:moveTo>
                    <a:pt x="12180" y="9030"/>
                  </a:moveTo>
                  <a:lnTo>
                    <a:pt x="12040" y="8960"/>
                  </a:lnTo>
                  <a:lnTo>
                    <a:pt x="11900" y="8890"/>
                  </a:lnTo>
                  <a:lnTo>
                    <a:pt x="11830" y="8820"/>
                  </a:lnTo>
                  <a:lnTo>
                    <a:pt x="11760" y="8610"/>
                  </a:lnTo>
                  <a:lnTo>
                    <a:pt x="11830" y="8470"/>
                  </a:lnTo>
                  <a:lnTo>
                    <a:pt x="11900" y="8400"/>
                  </a:lnTo>
                  <a:lnTo>
                    <a:pt x="12040" y="8330"/>
                  </a:lnTo>
                  <a:lnTo>
                    <a:pt x="12180" y="8260"/>
                  </a:lnTo>
                  <a:lnTo>
                    <a:pt x="15820" y="8260"/>
                  </a:lnTo>
                  <a:lnTo>
                    <a:pt x="15960" y="8330"/>
                  </a:lnTo>
                  <a:lnTo>
                    <a:pt x="16100" y="8400"/>
                  </a:lnTo>
                  <a:lnTo>
                    <a:pt x="16170" y="8470"/>
                  </a:lnTo>
                  <a:lnTo>
                    <a:pt x="16170" y="8610"/>
                  </a:lnTo>
                  <a:lnTo>
                    <a:pt x="16170" y="8820"/>
                  </a:lnTo>
                  <a:lnTo>
                    <a:pt x="16100" y="8890"/>
                  </a:lnTo>
                  <a:lnTo>
                    <a:pt x="15960" y="8960"/>
                  </a:lnTo>
                  <a:lnTo>
                    <a:pt x="15820" y="9030"/>
                  </a:lnTo>
                  <a:lnTo>
                    <a:pt x="12180" y="9030"/>
                  </a:lnTo>
                  <a:close/>
                  <a:moveTo>
                    <a:pt x="11270" y="10780"/>
                  </a:moveTo>
                  <a:lnTo>
                    <a:pt x="11270" y="10500"/>
                  </a:lnTo>
                  <a:lnTo>
                    <a:pt x="11410" y="10290"/>
                  </a:lnTo>
                  <a:lnTo>
                    <a:pt x="4270" y="10290"/>
                  </a:lnTo>
                  <a:lnTo>
                    <a:pt x="4130" y="9870"/>
                  </a:lnTo>
                  <a:lnTo>
                    <a:pt x="3850" y="9520"/>
                  </a:lnTo>
                  <a:lnTo>
                    <a:pt x="3570" y="9310"/>
                  </a:lnTo>
                  <a:lnTo>
                    <a:pt x="3150" y="9170"/>
                  </a:lnTo>
                  <a:lnTo>
                    <a:pt x="3150" y="5110"/>
                  </a:lnTo>
                  <a:lnTo>
                    <a:pt x="3570" y="4970"/>
                  </a:lnTo>
                  <a:lnTo>
                    <a:pt x="3920" y="4690"/>
                  </a:lnTo>
                  <a:lnTo>
                    <a:pt x="4130" y="4340"/>
                  </a:lnTo>
                  <a:lnTo>
                    <a:pt x="4270" y="3920"/>
                  </a:lnTo>
                  <a:lnTo>
                    <a:pt x="12670" y="3920"/>
                  </a:lnTo>
                  <a:lnTo>
                    <a:pt x="12880" y="4340"/>
                  </a:lnTo>
                  <a:lnTo>
                    <a:pt x="13090" y="4690"/>
                  </a:lnTo>
                  <a:lnTo>
                    <a:pt x="13440" y="4970"/>
                  </a:lnTo>
                  <a:lnTo>
                    <a:pt x="13860" y="5110"/>
                  </a:lnTo>
                  <a:lnTo>
                    <a:pt x="13860" y="7840"/>
                  </a:lnTo>
                  <a:lnTo>
                    <a:pt x="14630" y="7840"/>
                  </a:lnTo>
                  <a:lnTo>
                    <a:pt x="14630" y="3570"/>
                  </a:lnTo>
                  <a:lnTo>
                    <a:pt x="14630" y="3430"/>
                  </a:lnTo>
                  <a:lnTo>
                    <a:pt x="14490" y="3290"/>
                  </a:lnTo>
                  <a:lnTo>
                    <a:pt x="14350" y="3220"/>
                  </a:lnTo>
                  <a:lnTo>
                    <a:pt x="14210" y="3150"/>
                  </a:lnTo>
                  <a:lnTo>
                    <a:pt x="2800" y="3150"/>
                  </a:lnTo>
                  <a:lnTo>
                    <a:pt x="2660" y="3220"/>
                  </a:lnTo>
                  <a:lnTo>
                    <a:pt x="2520" y="3290"/>
                  </a:lnTo>
                  <a:lnTo>
                    <a:pt x="2380" y="3430"/>
                  </a:lnTo>
                  <a:lnTo>
                    <a:pt x="2380" y="3570"/>
                  </a:lnTo>
                  <a:lnTo>
                    <a:pt x="2380" y="10640"/>
                  </a:lnTo>
                  <a:lnTo>
                    <a:pt x="2380" y="10780"/>
                  </a:lnTo>
                  <a:lnTo>
                    <a:pt x="2520" y="10920"/>
                  </a:lnTo>
                  <a:lnTo>
                    <a:pt x="2660" y="11060"/>
                  </a:lnTo>
                  <a:lnTo>
                    <a:pt x="2800" y="11060"/>
                  </a:lnTo>
                  <a:lnTo>
                    <a:pt x="11340" y="11060"/>
                  </a:lnTo>
                  <a:lnTo>
                    <a:pt x="11270" y="10780"/>
                  </a:lnTo>
                  <a:close/>
                  <a:moveTo>
                    <a:pt x="12250" y="6370"/>
                  </a:moveTo>
                  <a:lnTo>
                    <a:pt x="11970" y="6440"/>
                  </a:lnTo>
                  <a:lnTo>
                    <a:pt x="11760" y="6580"/>
                  </a:lnTo>
                  <a:lnTo>
                    <a:pt x="11620" y="6790"/>
                  </a:lnTo>
                  <a:lnTo>
                    <a:pt x="11550" y="7070"/>
                  </a:lnTo>
                  <a:lnTo>
                    <a:pt x="11620" y="7350"/>
                  </a:lnTo>
                  <a:lnTo>
                    <a:pt x="11760" y="7560"/>
                  </a:lnTo>
                  <a:lnTo>
                    <a:pt x="11970" y="7700"/>
                  </a:lnTo>
                  <a:lnTo>
                    <a:pt x="12250" y="7770"/>
                  </a:lnTo>
                  <a:lnTo>
                    <a:pt x="12530" y="7700"/>
                  </a:lnTo>
                  <a:lnTo>
                    <a:pt x="12740" y="7560"/>
                  </a:lnTo>
                  <a:lnTo>
                    <a:pt x="12880" y="7350"/>
                  </a:lnTo>
                  <a:lnTo>
                    <a:pt x="12950" y="7070"/>
                  </a:lnTo>
                  <a:lnTo>
                    <a:pt x="12880" y="6790"/>
                  </a:lnTo>
                  <a:lnTo>
                    <a:pt x="12740" y="6580"/>
                  </a:lnTo>
                  <a:lnTo>
                    <a:pt x="12530" y="6440"/>
                  </a:lnTo>
                  <a:lnTo>
                    <a:pt x="12250" y="6370"/>
                  </a:lnTo>
                  <a:close/>
                  <a:moveTo>
                    <a:pt x="4760" y="6370"/>
                  </a:moveTo>
                  <a:lnTo>
                    <a:pt x="4480" y="6440"/>
                  </a:lnTo>
                  <a:lnTo>
                    <a:pt x="4270" y="6580"/>
                  </a:lnTo>
                  <a:lnTo>
                    <a:pt x="4130" y="6790"/>
                  </a:lnTo>
                  <a:lnTo>
                    <a:pt x="4060" y="7070"/>
                  </a:lnTo>
                  <a:lnTo>
                    <a:pt x="4130" y="7350"/>
                  </a:lnTo>
                  <a:lnTo>
                    <a:pt x="4270" y="7560"/>
                  </a:lnTo>
                  <a:lnTo>
                    <a:pt x="4480" y="7700"/>
                  </a:lnTo>
                  <a:lnTo>
                    <a:pt x="4760" y="7770"/>
                  </a:lnTo>
                  <a:lnTo>
                    <a:pt x="5040" y="7700"/>
                  </a:lnTo>
                  <a:lnTo>
                    <a:pt x="5250" y="7560"/>
                  </a:lnTo>
                  <a:lnTo>
                    <a:pt x="5390" y="7350"/>
                  </a:lnTo>
                  <a:lnTo>
                    <a:pt x="5460" y="7070"/>
                  </a:lnTo>
                  <a:lnTo>
                    <a:pt x="5390" y="6790"/>
                  </a:lnTo>
                  <a:lnTo>
                    <a:pt x="5250" y="6580"/>
                  </a:lnTo>
                  <a:lnTo>
                    <a:pt x="5040" y="6440"/>
                  </a:lnTo>
                  <a:lnTo>
                    <a:pt x="4760" y="6370"/>
                  </a:lnTo>
                  <a:close/>
                  <a:moveTo>
                    <a:pt x="8470" y="4480"/>
                  </a:moveTo>
                  <a:lnTo>
                    <a:pt x="8050" y="4550"/>
                  </a:lnTo>
                  <a:lnTo>
                    <a:pt x="7630" y="4690"/>
                  </a:lnTo>
                  <a:lnTo>
                    <a:pt x="7210" y="4900"/>
                  </a:lnTo>
                  <a:lnTo>
                    <a:pt x="6860" y="5250"/>
                  </a:lnTo>
                  <a:lnTo>
                    <a:pt x="6580" y="5600"/>
                  </a:lnTo>
                  <a:lnTo>
                    <a:pt x="6370" y="6090"/>
                  </a:lnTo>
                  <a:lnTo>
                    <a:pt x="6231" y="6580"/>
                  </a:lnTo>
                  <a:lnTo>
                    <a:pt x="6231" y="7070"/>
                  </a:lnTo>
                  <a:lnTo>
                    <a:pt x="6231" y="7630"/>
                  </a:lnTo>
                  <a:lnTo>
                    <a:pt x="6370" y="8120"/>
                  </a:lnTo>
                  <a:lnTo>
                    <a:pt x="6580" y="8540"/>
                  </a:lnTo>
                  <a:lnTo>
                    <a:pt x="6860" y="8890"/>
                  </a:lnTo>
                  <a:lnTo>
                    <a:pt x="7210" y="9240"/>
                  </a:lnTo>
                  <a:lnTo>
                    <a:pt x="7630" y="9450"/>
                  </a:lnTo>
                  <a:lnTo>
                    <a:pt x="8050" y="9590"/>
                  </a:lnTo>
                  <a:lnTo>
                    <a:pt x="8470" y="9660"/>
                  </a:lnTo>
                  <a:lnTo>
                    <a:pt x="8960" y="9590"/>
                  </a:lnTo>
                  <a:lnTo>
                    <a:pt x="9380" y="9450"/>
                  </a:lnTo>
                  <a:lnTo>
                    <a:pt x="9800" y="9240"/>
                  </a:lnTo>
                  <a:lnTo>
                    <a:pt x="10150" y="8890"/>
                  </a:lnTo>
                  <a:lnTo>
                    <a:pt x="10430" y="8540"/>
                  </a:lnTo>
                  <a:lnTo>
                    <a:pt x="10640" y="8120"/>
                  </a:lnTo>
                  <a:lnTo>
                    <a:pt x="10780" y="7630"/>
                  </a:lnTo>
                  <a:lnTo>
                    <a:pt x="10780" y="7070"/>
                  </a:lnTo>
                  <a:lnTo>
                    <a:pt x="10780" y="6580"/>
                  </a:lnTo>
                  <a:lnTo>
                    <a:pt x="10640" y="6090"/>
                  </a:lnTo>
                  <a:lnTo>
                    <a:pt x="10430" y="5600"/>
                  </a:lnTo>
                  <a:lnTo>
                    <a:pt x="10150" y="5250"/>
                  </a:lnTo>
                  <a:lnTo>
                    <a:pt x="9800" y="4900"/>
                  </a:lnTo>
                  <a:lnTo>
                    <a:pt x="9380" y="4690"/>
                  </a:lnTo>
                  <a:lnTo>
                    <a:pt x="8960" y="4550"/>
                  </a:lnTo>
                  <a:lnTo>
                    <a:pt x="8470" y="4480"/>
                  </a:lnTo>
                  <a:close/>
                  <a:moveTo>
                    <a:pt x="8750" y="8260"/>
                  </a:moveTo>
                  <a:lnTo>
                    <a:pt x="8750" y="8610"/>
                  </a:lnTo>
                  <a:lnTo>
                    <a:pt x="8260" y="8610"/>
                  </a:lnTo>
                  <a:lnTo>
                    <a:pt x="8260" y="8260"/>
                  </a:lnTo>
                  <a:lnTo>
                    <a:pt x="7770" y="8190"/>
                  </a:lnTo>
                  <a:lnTo>
                    <a:pt x="7490" y="8120"/>
                  </a:lnTo>
                  <a:lnTo>
                    <a:pt x="7630" y="7560"/>
                  </a:lnTo>
                  <a:lnTo>
                    <a:pt x="7980" y="7700"/>
                  </a:lnTo>
                  <a:lnTo>
                    <a:pt x="8330" y="7770"/>
                  </a:lnTo>
                  <a:lnTo>
                    <a:pt x="8610" y="7700"/>
                  </a:lnTo>
                  <a:lnTo>
                    <a:pt x="8680" y="7630"/>
                  </a:lnTo>
                  <a:lnTo>
                    <a:pt x="8750" y="7560"/>
                  </a:lnTo>
                  <a:lnTo>
                    <a:pt x="8680" y="7490"/>
                  </a:lnTo>
                  <a:lnTo>
                    <a:pt x="8610" y="7420"/>
                  </a:lnTo>
                  <a:lnTo>
                    <a:pt x="8260" y="7280"/>
                  </a:lnTo>
                  <a:lnTo>
                    <a:pt x="7980" y="7210"/>
                  </a:lnTo>
                  <a:lnTo>
                    <a:pt x="7700" y="7070"/>
                  </a:lnTo>
                  <a:lnTo>
                    <a:pt x="7560" y="6860"/>
                  </a:lnTo>
                  <a:lnTo>
                    <a:pt x="7490" y="6580"/>
                  </a:lnTo>
                  <a:lnTo>
                    <a:pt x="7560" y="6370"/>
                  </a:lnTo>
                  <a:lnTo>
                    <a:pt x="7700" y="6160"/>
                  </a:lnTo>
                  <a:lnTo>
                    <a:pt x="7910" y="5950"/>
                  </a:lnTo>
                  <a:lnTo>
                    <a:pt x="8260" y="5880"/>
                  </a:lnTo>
                  <a:lnTo>
                    <a:pt x="8260" y="5530"/>
                  </a:lnTo>
                  <a:lnTo>
                    <a:pt x="8750" y="5530"/>
                  </a:lnTo>
                  <a:lnTo>
                    <a:pt x="8750" y="5880"/>
                  </a:lnTo>
                  <a:lnTo>
                    <a:pt x="9100" y="5880"/>
                  </a:lnTo>
                  <a:lnTo>
                    <a:pt x="9380" y="5950"/>
                  </a:lnTo>
                  <a:lnTo>
                    <a:pt x="9240" y="6510"/>
                  </a:lnTo>
                  <a:lnTo>
                    <a:pt x="9030" y="6370"/>
                  </a:lnTo>
                  <a:lnTo>
                    <a:pt x="8610" y="6370"/>
                  </a:lnTo>
                  <a:lnTo>
                    <a:pt x="8330" y="6370"/>
                  </a:lnTo>
                  <a:lnTo>
                    <a:pt x="8260" y="6510"/>
                  </a:lnTo>
                  <a:lnTo>
                    <a:pt x="8330" y="6580"/>
                  </a:lnTo>
                  <a:lnTo>
                    <a:pt x="8400" y="6650"/>
                  </a:lnTo>
                  <a:lnTo>
                    <a:pt x="8750" y="6790"/>
                  </a:lnTo>
                  <a:lnTo>
                    <a:pt x="9100" y="6930"/>
                  </a:lnTo>
                  <a:lnTo>
                    <a:pt x="9310" y="7070"/>
                  </a:lnTo>
                  <a:lnTo>
                    <a:pt x="9450" y="7280"/>
                  </a:lnTo>
                  <a:lnTo>
                    <a:pt x="9520" y="7490"/>
                  </a:lnTo>
                  <a:lnTo>
                    <a:pt x="9450" y="7770"/>
                  </a:lnTo>
                  <a:lnTo>
                    <a:pt x="9310" y="7980"/>
                  </a:lnTo>
                  <a:lnTo>
                    <a:pt x="9030" y="8120"/>
                  </a:lnTo>
                  <a:lnTo>
                    <a:pt x="8750" y="8260"/>
                  </a:lnTo>
                  <a:close/>
                  <a:moveTo>
                    <a:pt x="70" y="4130"/>
                  </a:moveTo>
                  <a:lnTo>
                    <a:pt x="1890" y="9660"/>
                  </a:lnTo>
                  <a:lnTo>
                    <a:pt x="1890" y="7280"/>
                  </a:lnTo>
                  <a:lnTo>
                    <a:pt x="1260" y="5320"/>
                  </a:lnTo>
                  <a:lnTo>
                    <a:pt x="1470" y="5180"/>
                  </a:lnTo>
                  <a:lnTo>
                    <a:pt x="1610" y="4970"/>
                  </a:lnTo>
                  <a:lnTo>
                    <a:pt x="1750" y="4760"/>
                  </a:lnTo>
                  <a:lnTo>
                    <a:pt x="1890" y="4550"/>
                  </a:lnTo>
                  <a:lnTo>
                    <a:pt x="1890" y="3570"/>
                  </a:lnTo>
                  <a:lnTo>
                    <a:pt x="1960" y="3220"/>
                  </a:lnTo>
                  <a:lnTo>
                    <a:pt x="2170" y="2940"/>
                  </a:lnTo>
                  <a:lnTo>
                    <a:pt x="350" y="3570"/>
                  </a:lnTo>
                  <a:lnTo>
                    <a:pt x="140" y="3640"/>
                  </a:lnTo>
                  <a:lnTo>
                    <a:pt x="70" y="3780"/>
                  </a:lnTo>
                  <a:lnTo>
                    <a:pt x="0" y="3920"/>
                  </a:lnTo>
                  <a:lnTo>
                    <a:pt x="70" y="4130"/>
                  </a:lnTo>
                  <a:close/>
                </a:path>
              </a:pathLst>
            </a:custGeom>
            <a:solidFill>
              <a:schemeClr val="bg1"/>
            </a:solidFill>
            <a:ln w="9525">
              <a:noFill/>
              <a:round/>
              <a:headEnd/>
              <a:tailEnd/>
            </a:ln>
          </p:spPr>
          <p:txBody>
            <a:bodyPr/>
            <a:lstStyle/>
            <a:p>
              <a:endParaRPr lang="zh-CN" altLang="en-US"/>
            </a:p>
          </p:txBody>
        </p:sp>
        <p:sp>
          <p:nvSpPr>
            <p:cNvPr id="725" name="Text Box 24"/>
            <p:cNvSpPr txBox="1">
              <a:spLocks noChangeArrowheads="1"/>
            </p:cNvSpPr>
            <p:nvPr/>
          </p:nvSpPr>
          <p:spPr bwMode="auto">
            <a:xfrm>
              <a:off x="6503572" y="2138045"/>
              <a:ext cx="894099" cy="284582"/>
            </a:xfrm>
            <a:prstGeom prst="rect">
              <a:avLst/>
            </a:prstGeom>
            <a:noFill/>
            <a:ln w="19050" algn="ctr">
              <a:noFill/>
              <a:miter lim="800000"/>
              <a:headEnd/>
              <a:tailEnd/>
            </a:ln>
          </p:spPr>
          <p:txBody>
            <a:bodyPr wrap="none" lIns="91317" tIns="45665" rIns="91317" bIns="45665">
              <a:spAutoFit/>
            </a:bodyPr>
            <a:lstStyle/>
            <a:p>
              <a:pPr algn="ctr">
                <a:lnSpc>
                  <a:spcPts val="1500"/>
                </a:lnSpc>
                <a:spcBef>
                  <a:spcPct val="50000"/>
                </a:spcBef>
              </a:pPr>
              <a:r>
                <a:rPr lang="en-US" altLang="zh-CN" sz="1200" b="1" dirty="0">
                  <a:solidFill>
                    <a:schemeClr val="bg1"/>
                  </a:solidFill>
                  <a:latin typeface="Arial" pitchFamily="34" charset="0"/>
                  <a:ea typeface="微软雅黑" pitchFamily="34" charset="-122"/>
                  <a:cs typeface="Arial" pitchFamily="34" charset="0"/>
                </a:rPr>
                <a:t>Transport</a:t>
              </a:r>
              <a:endParaRPr lang="zh-CN" altLang="en-US" sz="1200" b="1" dirty="0">
                <a:solidFill>
                  <a:schemeClr val="bg1"/>
                </a:solidFill>
                <a:latin typeface="Arial" pitchFamily="34" charset="0"/>
                <a:ea typeface="微软雅黑" pitchFamily="34" charset="-122"/>
                <a:cs typeface="Arial" pitchFamily="34" charset="0"/>
              </a:endParaRPr>
            </a:p>
          </p:txBody>
        </p:sp>
        <p:grpSp>
          <p:nvGrpSpPr>
            <p:cNvPr id="10" name="组合 725"/>
            <p:cNvGrpSpPr/>
            <p:nvPr/>
          </p:nvGrpSpPr>
          <p:grpSpPr>
            <a:xfrm>
              <a:off x="6512094" y="1175009"/>
              <a:ext cx="877054" cy="877054"/>
              <a:chOff x="7489176" y="714362"/>
              <a:chExt cx="1051588" cy="1051588"/>
            </a:xfrm>
          </p:grpSpPr>
          <p:grpSp>
            <p:nvGrpSpPr>
              <p:cNvPr id="11" name="组合 180"/>
              <p:cNvGrpSpPr/>
              <p:nvPr/>
            </p:nvGrpSpPr>
            <p:grpSpPr>
              <a:xfrm>
                <a:off x="7489176" y="714362"/>
                <a:ext cx="1051588" cy="1051588"/>
                <a:chOff x="3168057" y="3253154"/>
                <a:chExt cx="1325196" cy="1325196"/>
              </a:xfrm>
            </p:grpSpPr>
            <p:grpSp>
              <p:nvGrpSpPr>
                <p:cNvPr id="12" name="组合 181"/>
                <p:cNvGrpSpPr/>
                <p:nvPr/>
              </p:nvGrpSpPr>
              <p:grpSpPr>
                <a:xfrm>
                  <a:off x="3168057" y="3253154"/>
                  <a:ext cx="1325196" cy="1325196"/>
                  <a:chOff x="-15697200" y="-10797381"/>
                  <a:chExt cx="8229600" cy="8229600"/>
                </a:xfrm>
              </p:grpSpPr>
              <p:sp>
                <p:nvSpPr>
                  <p:cNvPr id="737" name="Freeform 32"/>
                  <p:cNvSpPr>
                    <a:spLocks noEditPoints="1"/>
                  </p:cNvSpPr>
                  <p:nvPr/>
                </p:nvSpPr>
                <p:spPr bwMode="auto">
                  <a:xfrm>
                    <a:off x="-15697200" y="-10797381"/>
                    <a:ext cx="8229600" cy="8229600"/>
                  </a:xfrm>
                  <a:custGeom>
                    <a:avLst/>
                    <a:gdLst/>
                    <a:ahLst/>
                    <a:cxnLst>
                      <a:cxn ang="0">
                        <a:pos x="2464" y="4990"/>
                      </a:cxn>
                      <a:cxn ang="0">
                        <a:pos x="2306" y="5168"/>
                      </a:cxn>
                      <a:cxn ang="0">
                        <a:pos x="2182" y="5152"/>
                      </a:cxn>
                      <a:cxn ang="0">
                        <a:pos x="3050" y="5144"/>
                      </a:cxn>
                      <a:cxn ang="0">
                        <a:pos x="3220" y="5108"/>
                      </a:cxn>
                      <a:cxn ang="0">
                        <a:pos x="3284" y="4892"/>
                      </a:cxn>
                      <a:cxn ang="0">
                        <a:pos x="3482" y="5028"/>
                      </a:cxn>
                      <a:cxn ang="0">
                        <a:pos x="1680" y="4814"/>
                      </a:cxn>
                      <a:cxn ang="0">
                        <a:pos x="1532" y="4746"/>
                      </a:cxn>
                      <a:cxn ang="0">
                        <a:pos x="1336" y="4862"/>
                      </a:cxn>
                      <a:cxn ang="0">
                        <a:pos x="3888" y="4838"/>
                      </a:cxn>
                      <a:cxn ang="0">
                        <a:pos x="4034" y="4746"/>
                      </a:cxn>
                      <a:cxn ang="0">
                        <a:pos x="4040" y="4506"/>
                      </a:cxn>
                      <a:cxn ang="0">
                        <a:pos x="4130" y="4434"/>
                      </a:cxn>
                      <a:cxn ang="0">
                        <a:pos x="852" y="4514"/>
                      </a:cxn>
                      <a:cxn ang="0">
                        <a:pos x="864" y="4258"/>
                      </a:cxn>
                      <a:cxn ang="0">
                        <a:pos x="626" y="4282"/>
                      </a:cxn>
                      <a:cxn ang="0">
                        <a:pos x="546" y="4186"/>
                      </a:cxn>
                      <a:cxn ang="0">
                        <a:pos x="4664" y="4150"/>
                      </a:cxn>
                      <a:cxn ang="0">
                        <a:pos x="4764" y="4006"/>
                      </a:cxn>
                      <a:cxn ang="0">
                        <a:pos x="4664" y="3804"/>
                      </a:cxn>
                      <a:cxn ang="0">
                        <a:pos x="4902" y="3770"/>
                      </a:cxn>
                      <a:cxn ang="0">
                        <a:pos x="410" y="3596"/>
                      </a:cxn>
                      <a:cxn ang="0">
                        <a:pos x="348" y="3448"/>
                      </a:cxn>
                      <a:cxn ang="0">
                        <a:pos x="128" y="3398"/>
                      </a:cxn>
                      <a:cxn ang="0">
                        <a:pos x="5072" y="3354"/>
                      </a:cxn>
                      <a:cxn ang="0">
                        <a:pos x="5116" y="3184"/>
                      </a:cxn>
                      <a:cxn ang="0">
                        <a:pos x="4958" y="3006"/>
                      </a:cxn>
                      <a:cxn ang="0">
                        <a:pos x="4974" y="2892"/>
                      </a:cxn>
                      <a:cxn ang="0">
                        <a:pos x="8" y="2814"/>
                      </a:cxn>
                      <a:cxn ang="0">
                        <a:pos x="192" y="2636"/>
                      </a:cxn>
                      <a:cxn ang="0">
                        <a:pos x="0" y="2516"/>
                      </a:cxn>
                      <a:cxn ang="0">
                        <a:pos x="200" y="2382"/>
                      </a:cxn>
                      <a:cxn ang="0">
                        <a:pos x="5170" y="2322"/>
                      </a:cxn>
                      <a:cxn ang="0">
                        <a:pos x="5148" y="2150"/>
                      </a:cxn>
                      <a:cxn ang="0">
                        <a:pos x="4936" y="2070"/>
                      </a:cxn>
                      <a:cxn ang="0">
                        <a:pos x="272" y="1974"/>
                      </a:cxn>
                      <a:cxn ang="0">
                        <a:pos x="318" y="1820"/>
                      </a:cxn>
                      <a:cxn ang="0">
                        <a:pos x="188" y="1618"/>
                      </a:cxn>
                      <a:cxn ang="0">
                        <a:pos x="238" y="1502"/>
                      </a:cxn>
                      <a:cxn ang="0">
                        <a:pos x="4754" y="1548"/>
                      </a:cxn>
                      <a:cxn ang="0">
                        <a:pos x="4846" y="1310"/>
                      </a:cxn>
                      <a:cxn ang="0">
                        <a:pos x="4608" y="1288"/>
                      </a:cxn>
                      <a:cxn ang="0">
                        <a:pos x="4542" y="1192"/>
                      </a:cxn>
                      <a:cxn ang="0">
                        <a:pos x="702" y="1112"/>
                      </a:cxn>
                      <a:cxn ang="0">
                        <a:pos x="806" y="988"/>
                      </a:cxn>
                      <a:cxn ang="0">
                        <a:pos x="748" y="770"/>
                      </a:cxn>
                      <a:cxn ang="0">
                        <a:pos x="984" y="808"/>
                      </a:cxn>
                      <a:cxn ang="0">
                        <a:pos x="4298" y="638"/>
                      </a:cxn>
                      <a:cxn ang="0">
                        <a:pos x="4162" y="528"/>
                      </a:cxn>
                      <a:cxn ang="0">
                        <a:pos x="3952" y="614"/>
                      </a:cxn>
                      <a:cxn ang="0">
                        <a:pos x="1316" y="558"/>
                      </a:cxn>
                      <a:cxn ang="0">
                        <a:pos x="1454" y="478"/>
                      </a:cxn>
                      <a:cxn ang="0">
                        <a:pos x="1496" y="242"/>
                      </a:cxn>
                      <a:cxn ang="0">
                        <a:pos x="1610" y="192"/>
                      </a:cxn>
                      <a:cxn ang="0">
                        <a:pos x="3464" y="354"/>
                      </a:cxn>
                      <a:cxn ang="0">
                        <a:pos x="3368" y="118"/>
                      </a:cxn>
                      <a:cxn ang="0">
                        <a:pos x="3178" y="264"/>
                      </a:cxn>
                      <a:cxn ang="0">
                        <a:pos x="3064" y="238"/>
                      </a:cxn>
                      <a:cxn ang="0">
                        <a:pos x="2216" y="220"/>
                      </a:cxn>
                      <a:cxn ang="0">
                        <a:pos x="2376" y="202"/>
                      </a:cxn>
                      <a:cxn ang="0">
                        <a:pos x="2482" y="2"/>
                      </a:cxn>
                    </a:cxnLst>
                    <a:rect l="0" t="0" r="r" b="b"/>
                    <a:pathLst>
                      <a:path w="5184" h="5184">
                        <a:moveTo>
                          <a:pt x="2604" y="5184"/>
                        </a:moveTo>
                        <a:lnTo>
                          <a:pt x="2602" y="4992"/>
                        </a:lnTo>
                        <a:lnTo>
                          <a:pt x="2602" y="4992"/>
                        </a:lnTo>
                        <a:lnTo>
                          <a:pt x="2626" y="4992"/>
                        </a:lnTo>
                        <a:lnTo>
                          <a:pt x="2628" y="5184"/>
                        </a:lnTo>
                        <a:lnTo>
                          <a:pt x="2628" y="5184"/>
                        </a:lnTo>
                        <a:lnTo>
                          <a:pt x="2604" y="5184"/>
                        </a:lnTo>
                        <a:lnTo>
                          <a:pt x="2604" y="5184"/>
                        </a:lnTo>
                        <a:close/>
                        <a:moveTo>
                          <a:pt x="2478" y="5182"/>
                        </a:moveTo>
                        <a:lnTo>
                          <a:pt x="2478" y="5182"/>
                        </a:lnTo>
                        <a:lnTo>
                          <a:pt x="2454" y="5180"/>
                        </a:lnTo>
                        <a:lnTo>
                          <a:pt x="2464" y="4990"/>
                        </a:lnTo>
                        <a:lnTo>
                          <a:pt x="2464" y="4990"/>
                        </a:lnTo>
                        <a:lnTo>
                          <a:pt x="2488" y="4990"/>
                        </a:lnTo>
                        <a:lnTo>
                          <a:pt x="2478" y="5182"/>
                        </a:lnTo>
                        <a:close/>
                        <a:moveTo>
                          <a:pt x="2752" y="5180"/>
                        </a:moveTo>
                        <a:lnTo>
                          <a:pt x="2740" y="4988"/>
                        </a:lnTo>
                        <a:lnTo>
                          <a:pt x="2740" y="4988"/>
                        </a:lnTo>
                        <a:lnTo>
                          <a:pt x="2764" y="4986"/>
                        </a:lnTo>
                        <a:lnTo>
                          <a:pt x="2778" y="5178"/>
                        </a:lnTo>
                        <a:lnTo>
                          <a:pt x="2778" y="5178"/>
                        </a:lnTo>
                        <a:lnTo>
                          <a:pt x="2752" y="5180"/>
                        </a:lnTo>
                        <a:lnTo>
                          <a:pt x="2752" y="5180"/>
                        </a:lnTo>
                        <a:close/>
                        <a:moveTo>
                          <a:pt x="2330" y="5172"/>
                        </a:moveTo>
                        <a:lnTo>
                          <a:pt x="2330" y="5172"/>
                        </a:lnTo>
                        <a:lnTo>
                          <a:pt x="2306" y="5168"/>
                        </a:lnTo>
                        <a:lnTo>
                          <a:pt x="2326" y="4978"/>
                        </a:lnTo>
                        <a:lnTo>
                          <a:pt x="2326" y="4978"/>
                        </a:lnTo>
                        <a:lnTo>
                          <a:pt x="2350" y="4980"/>
                        </a:lnTo>
                        <a:lnTo>
                          <a:pt x="2330" y="5172"/>
                        </a:lnTo>
                        <a:close/>
                        <a:moveTo>
                          <a:pt x="2902" y="5166"/>
                        </a:moveTo>
                        <a:lnTo>
                          <a:pt x="2878" y="4976"/>
                        </a:lnTo>
                        <a:lnTo>
                          <a:pt x="2878" y="4976"/>
                        </a:lnTo>
                        <a:lnTo>
                          <a:pt x="2902" y="4972"/>
                        </a:lnTo>
                        <a:lnTo>
                          <a:pt x="2926" y="5164"/>
                        </a:lnTo>
                        <a:lnTo>
                          <a:pt x="2926" y="5164"/>
                        </a:lnTo>
                        <a:lnTo>
                          <a:pt x="2902" y="5166"/>
                        </a:lnTo>
                        <a:lnTo>
                          <a:pt x="2902" y="5166"/>
                        </a:lnTo>
                        <a:close/>
                        <a:moveTo>
                          <a:pt x="2182" y="5152"/>
                        </a:moveTo>
                        <a:lnTo>
                          <a:pt x="2182" y="5152"/>
                        </a:lnTo>
                        <a:lnTo>
                          <a:pt x="2158" y="5148"/>
                        </a:lnTo>
                        <a:lnTo>
                          <a:pt x="2190" y="4958"/>
                        </a:lnTo>
                        <a:lnTo>
                          <a:pt x="2190" y="4958"/>
                        </a:lnTo>
                        <a:lnTo>
                          <a:pt x="2212" y="4962"/>
                        </a:lnTo>
                        <a:lnTo>
                          <a:pt x="2182" y="5152"/>
                        </a:lnTo>
                        <a:close/>
                        <a:moveTo>
                          <a:pt x="3050" y="5144"/>
                        </a:moveTo>
                        <a:lnTo>
                          <a:pt x="3016" y="4956"/>
                        </a:lnTo>
                        <a:lnTo>
                          <a:pt x="3016" y="4956"/>
                        </a:lnTo>
                        <a:lnTo>
                          <a:pt x="3038" y="4952"/>
                        </a:lnTo>
                        <a:lnTo>
                          <a:pt x="3074" y="5140"/>
                        </a:lnTo>
                        <a:lnTo>
                          <a:pt x="3074" y="5140"/>
                        </a:lnTo>
                        <a:lnTo>
                          <a:pt x="3050" y="5144"/>
                        </a:lnTo>
                        <a:lnTo>
                          <a:pt x="3050" y="5144"/>
                        </a:lnTo>
                        <a:close/>
                        <a:moveTo>
                          <a:pt x="2034" y="5124"/>
                        </a:moveTo>
                        <a:lnTo>
                          <a:pt x="2034" y="5124"/>
                        </a:lnTo>
                        <a:lnTo>
                          <a:pt x="2010" y="5120"/>
                        </a:lnTo>
                        <a:lnTo>
                          <a:pt x="2054" y="4932"/>
                        </a:lnTo>
                        <a:lnTo>
                          <a:pt x="2054" y="4932"/>
                        </a:lnTo>
                        <a:lnTo>
                          <a:pt x="2076" y="4938"/>
                        </a:lnTo>
                        <a:lnTo>
                          <a:pt x="2034" y="5124"/>
                        </a:lnTo>
                        <a:close/>
                        <a:moveTo>
                          <a:pt x="3196" y="5114"/>
                        </a:moveTo>
                        <a:lnTo>
                          <a:pt x="3152" y="4928"/>
                        </a:lnTo>
                        <a:lnTo>
                          <a:pt x="3152" y="4928"/>
                        </a:lnTo>
                        <a:lnTo>
                          <a:pt x="3174" y="4922"/>
                        </a:lnTo>
                        <a:lnTo>
                          <a:pt x="3220" y="5108"/>
                        </a:lnTo>
                        <a:lnTo>
                          <a:pt x="3220" y="5108"/>
                        </a:lnTo>
                        <a:lnTo>
                          <a:pt x="3196" y="5114"/>
                        </a:lnTo>
                        <a:lnTo>
                          <a:pt x="3196" y="5114"/>
                        </a:lnTo>
                        <a:close/>
                        <a:moveTo>
                          <a:pt x="1890" y="5088"/>
                        </a:moveTo>
                        <a:lnTo>
                          <a:pt x="1890" y="5088"/>
                        </a:lnTo>
                        <a:lnTo>
                          <a:pt x="1866" y="5082"/>
                        </a:lnTo>
                        <a:lnTo>
                          <a:pt x="1920" y="4898"/>
                        </a:lnTo>
                        <a:lnTo>
                          <a:pt x="1920" y="4898"/>
                        </a:lnTo>
                        <a:lnTo>
                          <a:pt x="1942" y="4904"/>
                        </a:lnTo>
                        <a:lnTo>
                          <a:pt x="1890" y="5088"/>
                        </a:lnTo>
                        <a:close/>
                        <a:moveTo>
                          <a:pt x="3340" y="5074"/>
                        </a:moveTo>
                        <a:lnTo>
                          <a:pt x="3284" y="4892"/>
                        </a:lnTo>
                        <a:lnTo>
                          <a:pt x="3284" y="4892"/>
                        </a:lnTo>
                        <a:lnTo>
                          <a:pt x="3306" y="4884"/>
                        </a:lnTo>
                        <a:lnTo>
                          <a:pt x="3364" y="5068"/>
                        </a:lnTo>
                        <a:lnTo>
                          <a:pt x="3364" y="5068"/>
                        </a:lnTo>
                        <a:lnTo>
                          <a:pt x="3340" y="5074"/>
                        </a:lnTo>
                        <a:lnTo>
                          <a:pt x="3340" y="5074"/>
                        </a:lnTo>
                        <a:close/>
                        <a:moveTo>
                          <a:pt x="1748" y="5044"/>
                        </a:moveTo>
                        <a:lnTo>
                          <a:pt x="1748" y="5044"/>
                        </a:lnTo>
                        <a:lnTo>
                          <a:pt x="1724" y="5036"/>
                        </a:lnTo>
                        <a:lnTo>
                          <a:pt x="1788" y="4854"/>
                        </a:lnTo>
                        <a:lnTo>
                          <a:pt x="1788" y="4854"/>
                        </a:lnTo>
                        <a:lnTo>
                          <a:pt x="1810" y="4862"/>
                        </a:lnTo>
                        <a:lnTo>
                          <a:pt x="1748" y="5044"/>
                        </a:lnTo>
                        <a:close/>
                        <a:moveTo>
                          <a:pt x="3482" y="5028"/>
                        </a:moveTo>
                        <a:lnTo>
                          <a:pt x="3416" y="4848"/>
                        </a:lnTo>
                        <a:lnTo>
                          <a:pt x="3416" y="4848"/>
                        </a:lnTo>
                        <a:lnTo>
                          <a:pt x="3438" y="4840"/>
                        </a:lnTo>
                        <a:lnTo>
                          <a:pt x="3506" y="5020"/>
                        </a:lnTo>
                        <a:lnTo>
                          <a:pt x="3506" y="5020"/>
                        </a:lnTo>
                        <a:lnTo>
                          <a:pt x="3482" y="5028"/>
                        </a:lnTo>
                        <a:lnTo>
                          <a:pt x="3482" y="5028"/>
                        </a:lnTo>
                        <a:close/>
                        <a:moveTo>
                          <a:pt x="1606" y="4990"/>
                        </a:moveTo>
                        <a:lnTo>
                          <a:pt x="1606" y="4990"/>
                        </a:lnTo>
                        <a:lnTo>
                          <a:pt x="1584" y="4982"/>
                        </a:lnTo>
                        <a:lnTo>
                          <a:pt x="1658" y="4804"/>
                        </a:lnTo>
                        <a:lnTo>
                          <a:pt x="1658" y="4804"/>
                        </a:lnTo>
                        <a:lnTo>
                          <a:pt x="1680" y="4814"/>
                        </a:lnTo>
                        <a:lnTo>
                          <a:pt x="1606" y="4990"/>
                        </a:lnTo>
                        <a:close/>
                        <a:moveTo>
                          <a:pt x="3620" y="4972"/>
                        </a:moveTo>
                        <a:lnTo>
                          <a:pt x="3544" y="4796"/>
                        </a:lnTo>
                        <a:lnTo>
                          <a:pt x="3544" y="4796"/>
                        </a:lnTo>
                        <a:lnTo>
                          <a:pt x="3566" y="4788"/>
                        </a:lnTo>
                        <a:lnTo>
                          <a:pt x="3644" y="4962"/>
                        </a:lnTo>
                        <a:lnTo>
                          <a:pt x="3644" y="4962"/>
                        </a:lnTo>
                        <a:lnTo>
                          <a:pt x="3620" y="4972"/>
                        </a:lnTo>
                        <a:lnTo>
                          <a:pt x="3620" y="4972"/>
                        </a:lnTo>
                        <a:close/>
                        <a:moveTo>
                          <a:pt x="1470" y="4930"/>
                        </a:moveTo>
                        <a:lnTo>
                          <a:pt x="1470" y="4930"/>
                        </a:lnTo>
                        <a:lnTo>
                          <a:pt x="1448" y="4918"/>
                        </a:lnTo>
                        <a:lnTo>
                          <a:pt x="1532" y="4746"/>
                        </a:lnTo>
                        <a:lnTo>
                          <a:pt x="1532" y="4746"/>
                        </a:lnTo>
                        <a:lnTo>
                          <a:pt x="1554" y="4756"/>
                        </a:lnTo>
                        <a:lnTo>
                          <a:pt x="1470" y="4930"/>
                        </a:lnTo>
                        <a:close/>
                        <a:moveTo>
                          <a:pt x="3756" y="4910"/>
                        </a:moveTo>
                        <a:lnTo>
                          <a:pt x="3670" y="4738"/>
                        </a:lnTo>
                        <a:lnTo>
                          <a:pt x="3670" y="4738"/>
                        </a:lnTo>
                        <a:lnTo>
                          <a:pt x="3690" y="4728"/>
                        </a:lnTo>
                        <a:lnTo>
                          <a:pt x="3778" y="4898"/>
                        </a:lnTo>
                        <a:lnTo>
                          <a:pt x="3778" y="4898"/>
                        </a:lnTo>
                        <a:lnTo>
                          <a:pt x="3756" y="4910"/>
                        </a:lnTo>
                        <a:lnTo>
                          <a:pt x="3756" y="4910"/>
                        </a:lnTo>
                        <a:close/>
                        <a:moveTo>
                          <a:pt x="1336" y="4862"/>
                        </a:moveTo>
                        <a:lnTo>
                          <a:pt x="1336" y="4862"/>
                        </a:lnTo>
                        <a:lnTo>
                          <a:pt x="1316" y="4848"/>
                        </a:lnTo>
                        <a:lnTo>
                          <a:pt x="1410" y="4682"/>
                        </a:lnTo>
                        <a:lnTo>
                          <a:pt x="1410" y="4682"/>
                        </a:lnTo>
                        <a:lnTo>
                          <a:pt x="1430" y="4694"/>
                        </a:lnTo>
                        <a:lnTo>
                          <a:pt x="1336" y="4862"/>
                        </a:lnTo>
                        <a:close/>
                        <a:moveTo>
                          <a:pt x="3888" y="4838"/>
                        </a:moveTo>
                        <a:lnTo>
                          <a:pt x="3792" y="4672"/>
                        </a:lnTo>
                        <a:lnTo>
                          <a:pt x="3792" y="4672"/>
                        </a:lnTo>
                        <a:lnTo>
                          <a:pt x="3810" y="4660"/>
                        </a:lnTo>
                        <a:lnTo>
                          <a:pt x="3908" y="4826"/>
                        </a:lnTo>
                        <a:lnTo>
                          <a:pt x="3908" y="4826"/>
                        </a:lnTo>
                        <a:lnTo>
                          <a:pt x="3888" y="4838"/>
                        </a:lnTo>
                        <a:lnTo>
                          <a:pt x="3888" y="4838"/>
                        </a:lnTo>
                        <a:close/>
                        <a:moveTo>
                          <a:pt x="1208" y="4784"/>
                        </a:moveTo>
                        <a:lnTo>
                          <a:pt x="1208" y="4784"/>
                        </a:lnTo>
                        <a:lnTo>
                          <a:pt x="1188" y="4772"/>
                        </a:lnTo>
                        <a:lnTo>
                          <a:pt x="1292" y="4610"/>
                        </a:lnTo>
                        <a:lnTo>
                          <a:pt x="1292" y="4610"/>
                        </a:lnTo>
                        <a:lnTo>
                          <a:pt x="1310" y="4622"/>
                        </a:lnTo>
                        <a:lnTo>
                          <a:pt x="1208" y="4784"/>
                        </a:lnTo>
                        <a:close/>
                        <a:moveTo>
                          <a:pt x="4014" y="4760"/>
                        </a:moveTo>
                        <a:lnTo>
                          <a:pt x="3908" y="4600"/>
                        </a:lnTo>
                        <a:lnTo>
                          <a:pt x="3908" y="4600"/>
                        </a:lnTo>
                        <a:lnTo>
                          <a:pt x="3928" y="4586"/>
                        </a:lnTo>
                        <a:lnTo>
                          <a:pt x="4034" y="4746"/>
                        </a:lnTo>
                        <a:lnTo>
                          <a:pt x="4034" y="4746"/>
                        </a:lnTo>
                        <a:lnTo>
                          <a:pt x="4014" y="4760"/>
                        </a:lnTo>
                        <a:lnTo>
                          <a:pt x="4014" y="4760"/>
                        </a:lnTo>
                        <a:close/>
                        <a:moveTo>
                          <a:pt x="1084" y="4702"/>
                        </a:moveTo>
                        <a:lnTo>
                          <a:pt x="1084" y="4702"/>
                        </a:lnTo>
                        <a:lnTo>
                          <a:pt x="1064" y="4686"/>
                        </a:lnTo>
                        <a:lnTo>
                          <a:pt x="1178" y="4532"/>
                        </a:lnTo>
                        <a:lnTo>
                          <a:pt x="1178" y="4532"/>
                        </a:lnTo>
                        <a:lnTo>
                          <a:pt x="1196" y="4546"/>
                        </a:lnTo>
                        <a:lnTo>
                          <a:pt x="1084" y="4702"/>
                        </a:lnTo>
                        <a:close/>
                        <a:moveTo>
                          <a:pt x="4136" y="4674"/>
                        </a:moveTo>
                        <a:lnTo>
                          <a:pt x="4022" y="4520"/>
                        </a:lnTo>
                        <a:lnTo>
                          <a:pt x="4022" y="4520"/>
                        </a:lnTo>
                        <a:lnTo>
                          <a:pt x="4040" y="4506"/>
                        </a:lnTo>
                        <a:lnTo>
                          <a:pt x="4156" y="4660"/>
                        </a:lnTo>
                        <a:lnTo>
                          <a:pt x="4156" y="4660"/>
                        </a:lnTo>
                        <a:lnTo>
                          <a:pt x="4136" y="4674"/>
                        </a:lnTo>
                        <a:lnTo>
                          <a:pt x="4136" y="4674"/>
                        </a:lnTo>
                        <a:close/>
                        <a:moveTo>
                          <a:pt x="966" y="4610"/>
                        </a:moveTo>
                        <a:lnTo>
                          <a:pt x="966" y="4610"/>
                        </a:lnTo>
                        <a:lnTo>
                          <a:pt x="946" y="4594"/>
                        </a:lnTo>
                        <a:lnTo>
                          <a:pt x="1068" y="4446"/>
                        </a:lnTo>
                        <a:lnTo>
                          <a:pt x="1068" y="4446"/>
                        </a:lnTo>
                        <a:lnTo>
                          <a:pt x="1086" y="4462"/>
                        </a:lnTo>
                        <a:lnTo>
                          <a:pt x="966" y="4610"/>
                        </a:lnTo>
                        <a:close/>
                        <a:moveTo>
                          <a:pt x="4254" y="4582"/>
                        </a:moveTo>
                        <a:lnTo>
                          <a:pt x="4130" y="4434"/>
                        </a:lnTo>
                        <a:lnTo>
                          <a:pt x="4130" y="4434"/>
                        </a:lnTo>
                        <a:lnTo>
                          <a:pt x="4148" y="4420"/>
                        </a:lnTo>
                        <a:lnTo>
                          <a:pt x="4272" y="4566"/>
                        </a:lnTo>
                        <a:lnTo>
                          <a:pt x="4272" y="4566"/>
                        </a:lnTo>
                        <a:lnTo>
                          <a:pt x="4254" y="4582"/>
                        </a:lnTo>
                        <a:lnTo>
                          <a:pt x="4254" y="4582"/>
                        </a:lnTo>
                        <a:close/>
                        <a:moveTo>
                          <a:pt x="852" y="4514"/>
                        </a:moveTo>
                        <a:lnTo>
                          <a:pt x="852" y="4514"/>
                        </a:lnTo>
                        <a:lnTo>
                          <a:pt x="834" y="4496"/>
                        </a:lnTo>
                        <a:lnTo>
                          <a:pt x="964" y="4356"/>
                        </a:lnTo>
                        <a:lnTo>
                          <a:pt x="964" y="4356"/>
                        </a:lnTo>
                        <a:lnTo>
                          <a:pt x="980" y="4372"/>
                        </a:lnTo>
                        <a:lnTo>
                          <a:pt x="852" y="4514"/>
                        </a:lnTo>
                        <a:close/>
                        <a:moveTo>
                          <a:pt x="4366" y="4482"/>
                        </a:moveTo>
                        <a:lnTo>
                          <a:pt x="4234" y="4342"/>
                        </a:lnTo>
                        <a:lnTo>
                          <a:pt x="4234" y="4342"/>
                        </a:lnTo>
                        <a:lnTo>
                          <a:pt x="4252" y="4328"/>
                        </a:lnTo>
                        <a:lnTo>
                          <a:pt x="4384" y="4466"/>
                        </a:lnTo>
                        <a:lnTo>
                          <a:pt x="4384" y="4466"/>
                        </a:lnTo>
                        <a:lnTo>
                          <a:pt x="4366" y="4482"/>
                        </a:lnTo>
                        <a:lnTo>
                          <a:pt x="4366" y="4482"/>
                        </a:lnTo>
                        <a:close/>
                        <a:moveTo>
                          <a:pt x="744" y="4410"/>
                        </a:moveTo>
                        <a:lnTo>
                          <a:pt x="744" y="4410"/>
                        </a:lnTo>
                        <a:lnTo>
                          <a:pt x="726" y="4392"/>
                        </a:lnTo>
                        <a:lnTo>
                          <a:pt x="864" y="4258"/>
                        </a:lnTo>
                        <a:lnTo>
                          <a:pt x="864" y="4258"/>
                        </a:lnTo>
                        <a:lnTo>
                          <a:pt x="880" y="4276"/>
                        </a:lnTo>
                        <a:lnTo>
                          <a:pt x="744" y="4410"/>
                        </a:lnTo>
                        <a:close/>
                        <a:moveTo>
                          <a:pt x="4472" y="4378"/>
                        </a:moveTo>
                        <a:lnTo>
                          <a:pt x="4332" y="4246"/>
                        </a:lnTo>
                        <a:lnTo>
                          <a:pt x="4332" y="4246"/>
                        </a:lnTo>
                        <a:lnTo>
                          <a:pt x="4348" y="4228"/>
                        </a:lnTo>
                        <a:lnTo>
                          <a:pt x="4488" y="4360"/>
                        </a:lnTo>
                        <a:lnTo>
                          <a:pt x="4488" y="4360"/>
                        </a:lnTo>
                        <a:lnTo>
                          <a:pt x="4472" y="4378"/>
                        </a:lnTo>
                        <a:lnTo>
                          <a:pt x="4472" y="4378"/>
                        </a:lnTo>
                        <a:close/>
                        <a:moveTo>
                          <a:pt x="642" y="4300"/>
                        </a:moveTo>
                        <a:lnTo>
                          <a:pt x="642" y="4300"/>
                        </a:lnTo>
                        <a:lnTo>
                          <a:pt x="626" y="4282"/>
                        </a:lnTo>
                        <a:lnTo>
                          <a:pt x="772" y="4156"/>
                        </a:lnTo>
                        <a:lnTo>
                          <a:pt x="772" y="4156"/>
                        </a:lnTo>
                        <a:lnTo>
                          <a:pt x="786" y="4174"/>
                        </a:lnTo>
                        <a:lnTo>
                          <a:pt x="642" y="4300"/>
                        </a:lnTo>
                        <a:close/>
                        <a:moveTo>
                          <a:pt x="4572" y="4266"/>
                        </a:moveTo>
                        <a:lnTo>
                          <a:pt x="4424" y="4142"/>
                        </a:lnTo>
                        <a:lnTo>
                          <a:pt x="4424" y="4142"/>
                        </a:lnTo>
                        <a:lnTo>
                          <a:pt x="4440" y="4124"/>
                        </a:lnTo>
                        <a:lnTo>
                          <a:pt x="4588" y="4248"/>
                        </a:lnTo>
                        <a:lnTo>
                          <a:pt x="4588" y="4248"/>
                        </a:lnTo>
                        <a:lnTo>
                          <a:pt x="4572" y="4266"/>
                        </a:lnTo>
                        <a:lnTo>
                          <a:pt x="4572" y="4266"/>
                        </a:lnTo>
                        <a:close/>
                        <a:moveTo>
                          <a:pt x="546" y="4186"/>
                        </a:moveTo>
                        <a:lnTo>
                          <a:pt x="546" y="4186"/>
                        </a:lnTo>
                        <a:lnTo>
                          <a:pt x="532" y="4166"/>
                        </a:lnTo>
                        <a:lnTo>
                          <a:pt x="684" y="4050"/>
                        </a:lnTo>
                        <a:lnTo>
                          <a:pt x="684" y="4050"/>
                        </a:lnTo>
                        <a:lnTo>
                          <a:pt x="698" y="4068"/>
                        </a:lnTo>
                        <a:lnTo>
                          <a:pt x="546" y="4186"/>
                        </a:lnTo>
                        <a:close/>
                        <a:moveTo>
                          <a:pt x="4664" y="4150"/>
                        </a:moveTo>
                        <a:lnTo>
                          <a:pt x="4512" y="4034"/>
                        </a:lnTo>
                        <a:lnTo>
                          <a:pt x="4512" y="4034"/>
                        </a:lnTo>
                        <a:lnTo>
                          <a:pt x="4526" y="4016"/>
                        </a:lnTo>
                        <a:lnTo>
                          <a:pt x="4680" y="4130"/>
                        </a:lnTo>
                        <a:lnTo>
                          <a:pt x="4680" y="4130"/>
                        </a:lnTo>
                        <a:lnTo>
                          <a:pt x="4664" y="4150"/>
                        </a:lnTo>
                        <a:lnTo>
                          <a:pt x="4664" y="4150"/>
                        </a:lnTo>
                        <a:close/>
                        <a:moveTo>
                          <a:pt x="458" y="4066"/>
                        </a:moveTo>
                        <a:lnTo>
                          <a:pt x="458" y="4066"/>
                        </a:lnTo>
                        <a:lnTo>
                          <a:pt x="444" y="4044"/>
                        </a:lnTo>
                        <a:lnTo>
                          <a:pt x="604" y="3936"/>
                        </a:lnTo>
                        <a:lnTo>
                          <a:pt x="604" y="3936"/>
                        </a:lnTo>
                        <a:lnTo>
                          <a:pt x="616" y="3956"/>
                        </a:lnTo>
                        <a:lnTo>
                          <a:pt x="458" y="4066"/>
                        </a:lnTo>
                        <a:close/>
                        <a:moveTo>
                          <a:pt x="4752" y="4028"/>
                        </a:moveTo>
                        <a:lnTo>
                          <a:pt x="4592" y="3920"/>
                        </a:lnTo>
                        <a:lnTo>
                          <a:pt x="4592" y="3920"/>
                        </a:lnTo>
                        <a:lnTo>
                          <a:pt x="4604" y="3902"/>
                        </a:lnTo>
                        <a:lnTo>
                          <a:pt x="4764" y="4006"/>
                        </a:lnTo>
                        <a:lnTo>
                          <a:pt x="4764" y="4006"/>
                        </a:lnTo>
                        <a:lnTo>
                          <a:pt x="4752" y="4028"/>
                        </a:lnTo>
                        <a:lnTo>
                          <a:pt x="4752" y="4028"/>
                        </a:lnTo>
                        <a:close/>
                        <a:moveTo>
                          <a:pt x="376" y="3940"/>
                        </a:moveTo>
                        <a:lnTo>
                          <a:pt x="376" y="3940"/>
                        </a:lnTo>
                        <a:lnTo>
                          <a:pt x="364" y="3918"/>
                        </a:lnTo>
                        <a:lnTo>
                          <a:pt x="528" y="3820"/>
                        </a:lnTo>
                        <a:lnTo>
                          <a:pt x="528" y="3820"/>
                        </a:lnTo>
                        <a:lnTo>
                          <a:pt x="540" y="3840"/>
                        </a:lnTo>
                        <a:lnTo>
                          <a:pt x="376" y="3940"/>
                        </a:lnTo>
                        <a:close/>
                        <a:moveTo>
                          <a:pt x="4830" y="3900"/>
                        </a:moveTo>
                        <a:lnTo>
                          <a:pt x="4664" y="3804"/>
                        </a:lnTo>
                        <a:lnTo>
                          <a:pt x="4664" y="3804"/>
                        </a:lnTo>
                        <a:lnTo>
                          <a:pt x="4676" y="3784"/>
                        </a:lnTo>
                        <a:lnTo>
                          <a:pt x="4844" y="3880"/>
                        </a:lnTo>
                        <a:lnTo>
                          <a:pt x="4844" y="3880"/>
                        </a:lnTo>
                        <a:lnTo>
                          <a:pt x="4830" y="3900"/>
                        </a:lnTo>
                        <a:lnTo>
                          <a:pt x="4830" y="3900"/>
                        </a:lnTo>
                        <a:close/>
                        <a:moveTo>
                          <a:pt x="302" y="3810"/>
                        </a:moveTo>
                        <a:lnTo>
                          <a:pt x="302" y="3810"/>
                        </a:lnTo>
                        <a:lnTo>
                          <a:pt x="292" y="3788"/>
                        </a:lnTo>
                        <a:lnTo>
                          <a:pt x="462" y="3700"/>
                        </a:lnTo>
                        <a:lnTo>
                          <a:pt x="462" y="3700"/>
                        </a:lnTo>
                        <a:lnTo>
                          <a:pt x="472" y="3720"/>
                        </a:lnTo>
                        <a:lnTo>
                          <a:pt x="302" y="3810"/>
                        </a:lnTo>
                        <a:close/>
                        <a:moveTo>
                          <a:pt x="4902" y="3770"/>
                        </a:moveTo>
                        <a:lnTo>
                          <a:pt x="4732" y="3682"/>
                        </a:lnTo>
                        <a:lnTo>
                          <a:pt x="4732" y="3682"/>
                        </a:lnTo>
                        <a:lnTo>
                          <a:pt x="4742" y="3662"/>
                        </a:lnTo>
                        <a:lnTo>
                          <a:pt x="4914" y="3746"/>
                        </a:lnTo>
                        <a:lnTo>
                          <a:pt x="4914" y="3746"/>
                        </a:lnTo>
                        <a:lnTo>
                          <a:pt x="4902" y="3770"/>
                        </a:lnTo>
                        <a:lnTo>
                          <a:pt x="4902" y="3770"/>
                        </a:lnTo>
                        <a:close/>
                        <a:moveTo>
                          <a:pt x="236" y="3676"/>
                        </a:moveTo>
                        <a:lnTo>
                          <a:pt x="236" y="3676"/>
                        </a:lnTo>
                        <a:lnTo>
                          <a:pt x="226" y="3654"/>
                        </a:lnTo>
                        <a:lnTo>
                          <a:pt x="402" y="3576"/>
                        </a:lnTo>
                        <a:lnTo>
                          <a:pt x="402" y="3576"/>
                        </a:lnTo>
                        <a:lnTo>
                          <a:pt x="410" y="3596"/>
                        </a:lnTo>
                        <a:lnTo>
                          <a:pt x="236" y="3676"/>
                        </a:lnTo>
                        <a:close/>
                        <a:moveTo>
                          <a:pt x="4966" y="3634"/>
                        </a:moveTo>
                        <a:lnTo>
                          <a:pt x="4790" y="3556"/>
                        </a:lnTo>
                        <a:lnTo>
                          <a:pt x="4790" y="3556"/>
                        </a:lnTo>
                        <a:lnTo>
                          <a:pt x="4800" y="3536"/>
                        </a:lnTo>
                        <a:lnTo>
                          <a:pt x="4976" y="3610"/>
                        </a:lnTo>
                        <a:lnTo>
                          <a:pt x="4976" y="3610"/>
                        </a:lnTo>
                        <a:lnTo>
                          <a:pt x="4966" y="3634"/>
                        </a:lnTo>
                        <a:lnTo>
                          <a:pt x="4966" y="3634"/>
                        </a:lnTo>
                        <a:close/>
                        <a:moveTo>
                          <a:pt x="178" y="3540"/>
                        </a:moveTo>
                        <a:lnTo>
                          <a:pt x="178" y="3540"/>
                        </a:lnTo>
                        <a:lnTo>
                          <a:pt x="170" y="3516"/>
                        </a:lnTo>
                        <a:lnTo>
                          <a:pt x="348" y="3448"/>
                        </a:lnTo>
                        <a:lnTo>
                          <a:pt x="348" y="3448"/>
                        </a:lnTo>
                        <a:lnTo>
                          <a:pt x="356" y="3470"/>
                        </a:lnTo>
                        <a:lnTo>
                          <a:pt x="178" y="3540"/>
                        </a:lnTo>
                        <a:close/>
                        <a:moveTo>
                          <a:pt x="5022" y="3496"/>
                        </a:moveTo>
                        <a:lnTo>
                          <a:pt x="4842" y="3428"/>
                        </a:lnTo>
                        <a:lnTo>
                          <a:pt x="4842" y="3428"/>
                        </a:lnTo>
                        <a:lnTo>
                          <a:pt x="4850" y="3406"/>
                        </a:lnTo>
                        <a:lnTo>
                          <a:pt x="5032" y="3472"/>
                        </a:lnTo>
                        <a:lnTo>
                          <a:pt x="5032" y="3472"/>
                        </a:lnTo>
                        <a:lnTo>
                          <a:pt x="5022" y="3496"/>
                        </a:lnTo>
                        <a:lnTo>
                          <a:pt x="5022" y="3496"/>
                        </a:lnTo>
                        <a:close/>
                        <a:moveTo>
                          <a:pt x="128" y="3398"/>
                        </a:moveTo>
                        <a:lnTo>
                          <a:pt x="128" y="3398"/>
                        </a:lnTo>
                        <a:lnTo>
                          <a:pt x="120" y="3376"/>
                        </a:lnTo>
                        <a:lnTo>
                          <a:pt x="302" y="3318"/>
                        </a:lnTo>
                        <a:lnTo>
                          <a:pt x="302" y="3318"/>
                        </a:lnTo>
                        <a:lnTo>
                          <a:pt x="310" y="3340"/>
                        </a:lnTo>
                        <a:lnTo>
                          <a:pt x="128" y="3398"/>
                        </a:lnTo>
                        <a:close/>
                        <a:moveTo>
                          <a:pt x="5072" y="3354"/>
                        </a:moveTo>
                        <a:lnTo>
                          <a:pt x="4888" y="3296"/>
                        </a:lnTo>
                        <a:lnTo>
                          <a:pt x="4888" y="3296"/>
                        </a:lnTo>
                        <a:lnTo>
                          <a:pt x="4894" y="3274"/>
                        </a:lnTo>
                        <a:lnTo>
                          <a:pt x="5078" y="3330"/>
                        </a:lnTo>
                        <a:lnTo>
                          <a:pt x="5078" y="3330"/>
                        </a:lnTo>
                        <a:lnTo>
                          <a:pt x="5072" y="3354"/>
                        </a:lnTo>
                        <a:lnTo>
                          <a:pt x="5072" y="3354"/>
                        </a:lnTo>
                        <a:close/>
                        <a:moveTo>
                          <a:pt x="86" y="3256"/>
                        </a:moveTo>
                        <a:lnTo>
                          <a:pt x="86" y="3256"/>
                        </a:lnTo>
                        <a:lnTo>
                          <a:pt x="78" y="3232"/>
                        </a:lnTo>
                        <a:lnTo>
                          <a:pt x="264" y="3184"/>
                        </a:lnTo>
                        <a:lnTo>
                          <a:pt x="264" y="3184"/>
                        </a:lnTo>
                        <a:lnTo>
                          <a:pt x="270" y="3206"/>
                        </a:lnTo>
                        <a:lnTo>
                          <a:pt x="86" y="3256"/>
                        </a:lnTo>
                        <a:close/>
                        <a:moveTo>
                          <a:pt x="5110" y="3208"/>
                        </a:moveTo>
                        <a:lnTo>
                          <a:pt x="4924" y="3164"/>
                        </a:lnTo>
                        <a:lnTo>
                          <a:pt x="4924" y="3164"/>
                        </a:lnTo>
                        <a:lnTo>
                          <a:pt x="4930" y="3140"/>
                        </a:lnTo>
                        <a:lnTo>
                          <a:pt x="5116" y="3184"/>
                        </a:lnTo>
                        <a:lnTo>
                          <a:pt x="5116" y="3184"/>
                        </a:lnTo>
                        <a:lnTo>
                          <a:pt x="5110" y="3208"/>
                        </a:lnTo>
                        <a:lnTo>
                          <a:pt x="5110" y="3208"/>
                        </a:lnTo>
                        <a:close/>
                        <a:moveTo>
                          <a:pt x="52" y="3110"/>
                        </a:moveTo>
                        <a:lnTo>
                          <a:pt x="52" y="3110"/>
                        </a:lnTo>
                        <a:lnTo>
                          <a:pt x="46" y="3086"/>
                        </a:lnTo>
                        <a:lnTo>
                          <a:pt x="234" y="3048"/>
                        </a:lnTo>
                        <a:lnTo>
                          <a:pt x="234" y="3048"/>
                        </a:lnTo>
                        <a:lnTo>
                          <a:pt x="240" y="3072"/>
                        </a:lnTo>
                        <a:lnTo>
                          <a:pt x="52" y="3110"/>
                        </a:lnTo>
                        <a:close/>
                        <a:moveTo>
                          <a:pt x="5142" y="3062"/>
                        </a:moveTo>
                        <a:lnTo>
                          <a:pt x="4954" y="3028"/>
                        </a:lnTo>
                        <a:lnTo>
                          <a:pt x="4954" y="3028"/>
                        </a:lnTo>
                        <a:lnTo>
                          <a:pt x="4958" y="3006"/>
                        </a:lnTo>
                        <a:lnTo>
                          <a:pt x="5146" y="3038"/>
                        </a:lnTo>
                        <a:lnTo>
                          <a:pt x="5146" y="3038"/>
                        </a:lnTo>
                        <a:lnTo>
                          <a:pt x="5142" y="3062"/>
                        </a:lnTo>
                        <a:lnTo>
                          <a:pt x="5142" y="3062"/>
                        </a:lnTo>
                        <a:close/>
                        <a:moveTo>
                          <a:pt x="26" y="2962"/>
                        </a:moveTo>
                        <a:lnTo>
                          <a:pt x="26" y="2962"/>
                        </a:lnTo>
                        <a:lnTo>
                          <a:pt x="22" y="2938"/>
                        </a:lnTo>
                        <a:lnTo>
                          <a:pt x="212" y="2912"/>
                        </a:lnTo>
                        <a:lnTo>
                          <a:pt x="212" y="2912"/>
                        </a:lnTo>
                        <a:lnTo>
                          <a:pt x="216" y="2936"/>
                        </a:lnTo>
                        <a:lnTo>
                          <a:pt x="26" y="2962"/>
                        </a:lnTo>
                        <a:close/>
                        <a:moveTo>
                          <a:pt x="5164" y="2914"/>
                        </a:moveTo>
                        <a:lnTo>
                          <a:pt x="4974" y="2892"/>
                        </a:lnTo>
                        <a:lnTo>
                          <a:pt x="4974" y="2892"/>
                        </a:lnTo>
                        <a:lnTo>
                          <a:pt x="4976" y="2868"/>
                        </a:lnTo>
                        <a:lnTo>
                          <a:pt x="5168" y="2890"/>
                        </a:lnTo>
                        <a:lnTo>
                          <a:pt x="5168" y="2890"/>
                        </a:lnTo>
                        <a:lnTo>
                          <a:pt x="5164" y="2914"/>
                        </a:lnTo>
                        <a:lnTo>
                          <a:pt x="5164" y="2914"/>
                        </a:lnTo>
                        <a:close/>
                        <a:moveTo>
                          <a:pt x="8" y="2814"/>
                        </a:moveTo>
                        <a:lnTo>
                          <a:pt x="8" y="2814"/>
                        </a:lnTo>
                        <a:lnTo>
                          <a:pt x="6" y="2790"/>
                        </a:lnTo>
                        <a:lnTo>
                          <a:pt x="198" y="2774"/>
                        </a:lnTo>
                        <a:lnTo>
                          <a:pt x="198" y="2774"/>
                        </a:lnTo>
                        <a:lnTo>
                          <a:pt x="200" y="2798"/>
                        </a:lnTo>
                        <a:lnTo>
                          <a:pt x="8" y="2814"/>
                        </a:lnTo>
                        <a:close/>
                        <a:moveTo>
                          <a:pt x="5178" y="2766"/>
                        </a:moveTo>
                        <a:lnTo>
                          <a:pt x="4988" y="2754"/>
                        </a:lnTo>
                        <a:lnTo>
                          <a:pt x="4988" y="2754"/>
                        </a:lnTo>
                        <a:lnTo>
                          <a:pt x="4988" y="2730"/>
                        </a:lnTo>
                        <a:lnTo>
                          <a:pt x="5180" y="2742"/>
                        </a:lnTo>
                        <a:lnTo>
                          <a:pt x="5180" y="2742"/>
                        </a:lnTo>
                        <a:lnTo>
                          <a:pt x="5178" y="2766"/>
                        </a:lnTo>
                        <a:lnTo>
                          <a:pt x="5178" y="2766"/>
                        </a:lnTo>
                        <a:close/>
                        <a:moveTo>
                          <a:pt x="0" y="2664"/>
                        </a:moveTo>
                        <a:lnTo>
                          <a:pt x="0" y="2664"/>
                        </a:lnTo>
                        <a:lnTo>
                          <a:pt x="0" y="2640"/>
                        </a:lnTo>
                        <a:lnTo>
                          <a:pt x="192" y="2636"/>
                        </a:lnTo>
                        <a:lnTo>
                          <a:pt x="192" y="2636"/>
                        </a:lnTo>
                        <a:lnTo>
                          <a:pt x="192" y="2660"/>
                        </a:lnTo>
                        <a:lnTo>
                          <a:pt x="0" y="2664"/>
                        </a:lnTo>
                        <a:close/>
                        <a:moveTo>
                          <a:pt x="5184" y="2616"/>
                        </a:moveTo>
                        <a:lnTo>
                          <a:pt x="4992" y="2616"/>
                        </a:lnTo>
                        <a:lnTo>
                          <a:pt x="4992" y="2616"/>
                        </a:lnTo>
                        <a:lnTo>
                          <a:pt x="4992" y="2592"/>
                        </a:lnTo>
                        <a:lnTo>
                          <a:pt x="5184" y="2592"/>
                        </a:lnTo>
                        <a:lnTo>
                          <a:pt x="5184" y="2592"/>
                        </a:lnTo>
                        <a:lnTo>
                          <a:pt x="5184" y="2616"/>
                        </a:lnTo>
                        <a:lnTo>
                          <a:pt x="5184" y="2616"/>
                        </a:lnTo>
                        <a:close/>
                        <a:moveTo>
                          <a:pt x="192" y="2520"/>
                        </a:moveTo>
                        <a:lnTo>
                          <a:pt x="0" y="2516"/>
                        </a:lnTo>
                        <a:lnTo>
                          <a:pt x="0" y="2516"/>
                        </a:lnTo>
                        <a:lnTo>
                          <a:pt x="2" y="2490"/>
                        </a:lnTo>
                        <a:lnTo>
                          <a:pt x="194" y="2498"/>
                        </a:lnTo>
                        <a:lnTo>
                          <a:pt x="194" y="2498"/>
                        </a:lnTo>
                        <a:lnTo>
                          <a:pt x="192" y="2520"/>
                        </a:lnTo>
                        <a:lnTo>
                          <a:pt x="192" y="2520"/>
                        </a:lnTo>
                        <a:close/>
                        <a:moveTo>
                          <a:pt x="4990" y="2480"/>
                        </a:moveTo>
                        <a:lnTo>
                          <a:pt x="4990" y="2480"/>
                        </a:lnTo>
                        <a:lnTo>
                          <a:pt x="4988" y="2458"/>
                        </a:lnTo>
                        <a:lnTo>
                          <a:pt x="5180" y="2446"/>
                        </a:lnTo>
                        <a:lnTo>
                          <a:pt x="5180" y="2446"/>
                        </a:lnTo>
                        <a:lnTo>
                          <a:pt x="5182" y="2472"/>
                        </a:lnTo>
                        <a:lnTo>
                          <a:pt x="4990" y="2480"/>
                        </a:lnTo>
                        <a:close/>
                        <a:moveTo>
                          <a:pt x="200" y="2382"/>
                        </a:moveTo>
                        <a:lnTo>
                          <a:pt x="10" y="2366"/>
                        </a:lnTo>
                        <a:lnTo>
                          <a:pt x="10" y="2366"/>
                        </a:lnTo>
                        <a:lnTo>
                          <a:pt x="12" y="2342"/>
                        </a:lnTo>
                        <a:lnTo>
                          <a:pt x="202" y="2360"/>
                        </a:lnTo>
                        <a:lnTo>
                          <a:pt x="202" y="2360"/>
                        </a:lnTo>
                        <a:lnTo>
                          <a:pt x="200" y="2382"/>
                        </a:lnTo>
                        <a:lnTo>
                          <a:pt x="200" y="2382"/>
                        </a:lnTo>
                        <a:close/>
                        <a:moveTo>
                          <a:pt x="4980" y="2342"/>
                        </a:moveTo>
                        <a:lnTo>
                          <a:pt x="4980" y="2342"/>
                        </a:lnTo>
                        <a:lnTo>
                          <a:pt x="4978" y="2320"/>
                        </a:lnTo>
                        <a:lnTo>
                          <a:pt x="5168" y="2298"/>
                        </a:lnTo>
                        <a:lnTo>
                          <a:pt x="5168" y="2298"/>
                        </a:lnTo>
                        <a:lnTo>
                          <a:pt x="5170" y="2322"/>
                        </a:lnTo>
                        <a:lnTo>
                          <a:pt x="4980" y="2342"/>
                        </a:lnTo>
                        <a:close/>
                        <a:moveTo>
                          <a:pt x="216" y="2246"/>
                        </a:moveTo>
                        <a:lnTo>
                          <a:pt x="26" y="2218"/>
                        </a:lnTo>
                        <a:lnTo>
                          <a:pt x="26" y="2218"/>
                        </a:lnTo>
                        <a:lnTo>
                          <a:pt x="30" y="2194"/>
                        </a:lnTo>
                        <a:lnTo>
                          <a:pt x="220" y="2222"/>
                        </a:lnTo>
                        <a:lnTo>
                          <a:pt x="220" y="2222"/>
                        </a:lnTo>
                        <a:lnTo>
                          <a:pt x="216" y="2246"/>
                        </a:lnTo>
                        <a:lnTo>
                          <a:pt x="216" y="2246"/>
                        </a:lnTo>
                        <a:close/>
                        <a:moveTo>
                          <a:pt x="4962" y="2206"/>
                        </a:moveTo>
                        <a:lnTo>
                          <a:pt x="4962" y="2206"/>
                        </a:lnTo>
                        <a:lnTo>
                          <a:pt x="4958" y="2182"/>
                        </a:lnTo>
                        <a:lnTo>
                          <a:pt x="5148" y="2150"/>
                        </a:lnTo>
                        <a:lnTo>
                          <a:pt x="5148" y="2150"/>
                        </a:lnTo>
                        <a:lnTo>
                          <a:pt x="5152" y="2174"/>
                        </a:lnTo>
                        <a:lnTo>
                          <a:pt x="4962" y="2206"/>
                        </a:lnTo>
                        <a:close/>
                        <a:moveTo>
                          <a:pt x="240" y="2108"/>
                        </a:moveTo>
                        <a:lnTo>
                          <a:pt x="52" y="2070"/>
                        </a:lnTo>
                        <a:lnTo>
                          <a:pt x="52" y="2070"/>
                        </a:lnTo>
                        <a:lnTo>
                          <a:pt x="56" y="2046"/>
                        </a:lnTo>
                        <a:lnTo>
                          <a:pt x="244" y="2086"/>
                        </a:lnTo>
                        <a:lnTo>
                          <a:pt x="244" y="2086"/>
                        </a:lnTo>
                        <a:lnTo>
                          <a:pt x="240" y="2108"/>
                        </a:lnTo>
                        <a:lnTo>
                          <a:pt x="240" y="2108"/>
                        </a:lnTo>
                        <a:close/>
                        <a:moveTo>
                          <a:pt x="4936" y="2070"/>
                        </a:moveTo>
                        <a:lnTo>
                          <a:pt x="4936" y="2070"/>
                        </a:lnTo>
                        <a:lnTo>
                          <a:pt x="4930" y="2046"/>
                        </a:lnTo>
                        <a:lnTo>
                          <a:pt x="5118" y="2004"/>
                        </a:lnTo>
                        <a:lnTo>
                          <a:pt x="5118" y="2004"/>
                        </a:lnTo>
                        <a:lnTo>
                          <a:pt x="5122" y="2028"/>
                        </a:lnTo>
                        <a:lnTo>
                          <a:pt x="4936" y="2070"/>
                        </a:lnTo>
                        <a:close/>
                        <a:moveTo>
                          <a:pt x="272" y="1974"/>
                        </a:moveTo>
                        <a:lnTo>
                          <a:pt x="86" y="1924"/>
                        </a:lnTo>
                        <a:lnTo>
                          <a:pt x="86" y="1924"/>
                        </a:lnTo>
                        <a:lnTo>
                          <a:pt x="92" y="1900"/>
                        </a:lnTo>
                        <a:lnTo>
                          <a:pt x="278" y="1952"/>
                        </a:lnTo>
                        <a:lnTo>
                          <a:pt x="278" y="1952"/>
                        </a:lnTo>
                        <a:lnTo>
                          <a:pt x="272" y="1974"/>
                        </a:lnTo>
                        <a:lnTo>
                          <a:pt x="272" y="1974"/>
                        </a:lnTo>
                        <a:close/>
                        <a:moveTo>
                          <a:pt x="4902" y="1936"/>
                        </a:moveTo>
                        <a:lnTo>
                          <a:pt x="4902" y="1936"/>
                        </a:lnTo>
                        <a:lnTo>
                          <a:pt x="4896" y="1912"/>
                        </a:lnTo>
                        <a:lnTo>
                          <a:pt x="5080" y="1858"/>
                        </a:lnTo>
                        <a:lnTo>
                          <a:pt x="5080" y="1858"/>
                        </a:lnTo>
                        <a:lnTo>
                          <a:pt x="5086" y="1882"/>
                        </a:lnTo>
                        <a:lnTo>
                          <a:pt x="4902" y="1936"/>
                        </a:lnTo>
                        <a:close/>
                        <a:moveTo>
                          <a:pt x="310" y="1842"/>
                        </a:moveTo>
                        <a:lnTo>
                          <a:pt x="128" y="1782"/>
                        </a:lnTo>
                        <a:lnTo>
                          <a:pt x="128" y="1782"/>
                        </a:lnTo>
                        <a:lnTo>
                          <a:pt x="136" y="1758"/>
                        </a:lnTo>
                        <a:lnTo>
                          <a:pt x="318" y="1820"/>
                        </a:lnTo>
                        <a:lnTo>
                          <a:pt x="318" y="1820"/>
                        </a:lnTo>
                        <a:lnTo>
                          <a:pt x="310" y="1842"/>
                        </a:lnTo>
                        <a:lnTo>
                          <a:pt x="310" y="1842"/>
                        </a:lnTo>
                        <a:close/>
                        <a:moveTo>
                          <a:pt x="4860" y="1804"/>
                        </a:moveTo>
                        <a:lnTo>
                          <a:pt x="4860" y="1804"/>
                        </a:lnTo>
                        <a:lnTo>
                          <a:pt x="4852" y="1782"/>
                        </a:lnTo>
                        <a:lnTo>
                          <a:pt x="5034" y="1716"/>
                        </a:lnTo>
                        <a:lnTo>
                          <a:pt x="5034" y="1716"/>
                        </a:lnTo>
                        <a:lnTo>
                          <a:pt x="5042" y="1740"/>
                        </a:lnTo>
                        <a:lnTo>
                          <a:pt x="4860" y="1804"/>
                        </a:lnTo>
                        <a:close/>
                        <a:moveTo>
                          <a:pt x="358" y="1712"/>
                        </a:moveTo>
                        <a:lnTo>
                          <a:pt x="180" y="1640"/>
                        </a:lnTo>
                        <a:lnTo>
                          <a:pt x="180" y="1640"/>
                        </a:lnTo>
                        <a:lnTo>
                          <a:pt x="188" y="1618"/>
                        </a:lnTo>
                        <a:lnTo>
                          <a:pt x="366" y="1690"/>
                        </a:lnTo>
                        <a:lnTo>
                          <a:pt x="366" y="1690"/>
                        </a:lnTo>
                        <a:lnTo>
                          <a:pt x="358" y="1712"/>
                        </a:lnTo>
                        <a:lnTo>
                          <a:pt x="358" y="1712"/>
                        </a:lnTo>
                        <a:close/>
                        <a:moveTo>
                          <a:pt x="4810" y="1674"/>
                        </a:moveTo>
                        <a:lnTo>
                          <a:pt x="4810" y="1674"/>
                        </a:lnTo>
                        <a:lnTo>
                          <a:pt x="4802" y="1652"/>
                        </a:lnTo>
                        <a:lnTo>
                          <a:pt x="4978" y="1578"/>
                        </a:lnTo>
                        <a:lnTo>
                          <a:pt x="4978" y="1578"/>
                        </a:lnTo>
                        <a:lnTo>
                          <a:pt x="4988" y="1600"/>
                        </a:lnTo>
                        <a:lnTo>
                          <a:pt x="4810" y="1674"/>
                        </a:lnTo>
                        <a:close/>
                        <a:moveTo>
                          <a:pt x="412" y="1584"/>
                        </a:moveTo>
                        <a:lnTo>
                          <a:pt x="238" y="1502"/>
                        </a:lnTo>
                        <a:lnTo>
                          <a:pt x="238" y="1502"/>
                        </a:lnTo>
                        <a:lnTo>
                          <a:pt x="250" y="1480"/>
                        </a:lnTo>
                        <a:lnTo>
                          <a:pt x="422" y="1562"/>
                        </a:lnTo>
                        <a:lnTo>
                          <a:pt x="422" y="1562"/>
                        </a:lnTo>
                        <a:lnTo>
                          <a:pt x="412" y="1584"/>
                        </a:lnTo>
                        <a:lnTo>
                          <a:pt x="412" y="1584"/>
                        </a:lnTo>
                        <a:close/>
                        <a:moveTo>
                          <a:pt x="4754" y="1548"/>
                        </a:moveTo>
                        <a:lnTo>
                          <a:pt x="4754" y="1548"/>
                        </a:lnTo>
                        <a:lnTo>
                          <a:pt x="4744" y="1528"/>
                        </a:lnTo>
                        <a:lnTo>
                          <a:pt x="4916" y="1442"/>
                        </a:lnTo>
                        <a:lnTo>
                          <a:pt x="4916" y="1442"/>
                        </a:lnTo>
                        <a:lnTo>
                          <a:pt x="4928" y="1464"/>
                        </a:lnTo>
                        <a:lnTo>
                          <a:pt x="4754" y="1548"/>
                        </a:lnTo>
                        <a:close/>
                        <a:moveTo>
                          <a:pt x="474" y="1460"/>
                        </a:moveTo>
                        <a:lnTo>
                          <a:pt x="306" y="1368"/>
                        </a:lnTo>
                        <a:lnTo>
                          <a:pt x="306" y="1368"/>
                        </a:lnTo>
                        <a:lnTo>
                          <a:pt x="318" y="1348"/>
                        </a:lnTo>
                        <a:lnTo>
                          <a:pt x="486" y="1440"/>
                        </a:lnTo>
                        <a:lnTo>
                          <a:pt x="486" y="1440"/>
                        </a:lnTo>
                        <a:lnTo>
                          <a:pt x="474" y="1460"/>
                        </a:lnTo>
                        <a:lnTo>
                          <a:pt x="474" y="1460"/>
                        </a:lnTo>
                        <a:close/>
                        <a:moveTo>
                          <a:pt x="4690" y="1426"/>
                        </a:moveTo>
                        <a:lnTo>
                          <a:pt x="4690" y="1426"/>
                        </a:lnTo>
                        <a:lnTo>
                          <a:pt x="4680" y="1406"/>
                        </a:lnTo>
                        <a:lnTo>
                          <a:pt x="4846" y="1310"/>
                        </a:lnTo>
                        <a:lnTo>
                          <a:pt x="4846" y="1310"/>
                        </a:lnTo>
                        <a:lnTo>
                          <a:pt x="4858" y="1332"/>
                        </a:lnTo>
                        <a:lnTo>
                          <a:pt x="4690" y="1426"/>
                        </a:lnTo>
                        <a:close/>
                        <a:moveTo>
                          <a:pt x="544" y="1340"/>
                        </a:moveTo>
                        <a:lnTo>
                          <a:pt x="380" y="1240"/>
                        </a:lnTo>
                        <a:lnTo>
                          <a:pt x="380" y="1240"/>
                        </a:lnTo>
                        <a:lnTo>
                          <a:pt x="394" y="1218"/>
                        </a:lnTo>
                        <a:lnTo>
                          <a:pt x="556" y="1320"/>
                        </a:lnTo>
                        <a:lnTo>
                          <a:pt x="556" y="1320"/>
                        </a:lnTo>
                        <a:lnTo>
                          <a:pt x="544" y="1340"/>
                        </a:lnTo>
                        <a:lnTo>
                          <a:pt x="544" y="1340"/>
                        </a:lnTo>
                        <a:close/>
                        <a:moveTo>
                          <a:pt x="4620" y="1306"/>
                        </a:moveTo>
                        <a:lnTo>
                          <a:pt x="4620" y="1306"/>
                        </a:lnTo>
                        <a:lnTo>
                          <a:pt x="4608" y="1288"/>
                        </a:lnTo>
                        <a:lnTo>
                          <a:pt x="4768" y="1182"/>
                        </a:lnTo>
                        <a:lnTo>
                          <a:pt x="4768" y="1182"/>
                        </a:lnTo>
                        <a:lnTo>
                          <a:pt x="4782" y="1204"/>
                        </a:lnTo>
                        <a:lnTo>
                          <a:pt x="4620" y="1306"/>
                        </a:lnTo>
                        <a:close/>
                        <a:moveTo>
                          <a:pt x="620" y="1224"/>
                        </a:moveTo>
                        <a:lnTo>
                          <a:pt x="462" y="1114"/>
                        </a:lnTo>
                        <a:lnTo>
                          <a:pt x="462" y="1114"/>
                        </a:lnTo>
                        <a:lnTo>
                          <a:pt x="476" y="1094"/>
                        </a:lnTo>
                        <a:lnTo>
                          <a:pt x="632" y="1204"/>
                        </a:lnTo>
                        <a:lnTo>
                          <a:pt x="632" y="1204"/>
                        </a:lnTo>
                        <a:lnTo>
                          <a:pt x="620" y="1224"/>
                        </a:lnTo>
                        <a:lnTo>
                          <a:pt x="620" y="1224"/>
                        </a:lnTo>
                        <a:close/>
                        <a:moveTo>
                          <a:pt x="4542" y="1192"/>
                        </a:moveTo>
                        <a:lnTo>
                          <a:pt x="4542" y="1192"/>
                        </a:lnTo>
                        <a:lnTo>
                          <a:pt x="4528" y="1174"/>
                        </a:lnTo>
                        <a:lnTo>
                          <a:pt x="4684" y="1060"/>
                        </a:lnTo>
                        <a:lnTo>
                          <a:pt x="4684" y="1060"/>
                        </a:lnTo>
                        <a:lnTo>
                          <a:pt x="4698" y="1080"/>
                        </a:lnTo>
                        <a:lnTo>
                          <a:pt x="4542" y="1192"/>
                        </a:lnTo>
                        <a:close/>
                        <a:moveTo>
                          <a:pt x="702" y="1112"/>
                        </a:moveTo>
                        <a:lnTo>
                          <a:pt x="550" y="994"/>
                        </a:lnTo>
                        <a:lnTo>
                          <a:pt x="550" y="994"/>
                        </a:lnTo>
                        <a:lnTo>
                          <a:pt x="566" y="974"/>
                        </a:lnTo>
                        <a:lnTo>
                          <a:pt x="716" y="1094"/>
                        </a:lnTo>
                        <a:lnTo>
                          <a:pt x="716" y="1094"/>
                        </a:lnTo>
                        <a:lnTo>
                          <a:pt x="702" y="1112"/>
                        </a:lnTo>
                        <a:lnTo>
                          <a:pt x="702" y="1112"/>
                        </a:lnTo>
                        <a:close/>
                        <a:moveTo>
                          <a:pt x="4458" y="1082"/>
                        </a:moveTo>
                        <a:lnTo>
                          <a:pt x="4458" y="1082"/>
                        </a:lnTo>
                        <a:lnTo>
                          <a:pt x="4444" y="1064"/>
                        </a:lnTo>
                        <a:lnTo>
                          <a:pt x="4592" y="942"/>
                        </a:lnTo>
                        <a:lnTo>
                          <a:pt x="4592" y="942"/>
                        </a:lnTo>
                        <a:lnTo>
                          <a:pt x="4608" y="962"/>
                        </a:lnTo>
                        <a:lnTo>
                          <a:pt x="4458" y="1082"/>
                        </a:lnTo>
                        <a:close/>
                        <a:moveTo>
                          <a:pt x="790" y="1006"/>
                        </a:moveTo>
                        <a:lnTo>
                          <a:pt x="646" y="878"/>
                        </a:lnTo>
                        <a:lnTo>
                          <a:pt x="646" y="878"/>
                        </a:lnTo>
                        <a:lnTo>
                          <a:pt x="662" y="860"/>
                        </a:lnTo>
                        <a:lnTo>
                          <a:pt x="806" y="988"/>
                        </a:lnTo>
                        <a:lnTo>
                          <a:pt x="806" y="988"/>
                        </a:lnTo>
                        <a:lnTo>
                          <a:pt x="790" y="1006"/>
                        </a:lnTo>
                        <a:lnTo>
                          <a:pt x="790" y="1006"/>
                        </a:lnTo>
                        <a:close/>
                        <a:moveTo>
                          <a:pt x="4368" y="978"/>
                        </a:moveTo>
                        <a:lnTo>
                          <a:pt x="4368" y="978"/>
                        </a:lnTo>
                        <a:lnTo>
                          <a:pt x="4352" y="960"/>
                        </a:lnTo>
                        <a:lnTo>
                          <a:pt x="4494" y="830"/>
                        </a:lnTo>
                        <a:lnTo>
                          <a:pt x="4494" y="830"/>
                        </a:lnTo>
                        <a:lnTo>
                          <a:pt x="4510" y="848"/>
                        </a:lnTo>
                        <a:lnTo>
                          <a:pt x="4368" y="978"/>
                        </a:lnTo>
                        <a:close/>
                        <a:moveTo>
                          <a:pt x="884" y="904"/>
                        </a:moveTo>
                        <a:lnTo>
                          <a:pt x="748" y="770"/>
                        </a:lnTo>
                        <a:lnTo>
                          <a:pt x="748" y="770"/>
                        </a:lnTo>
                        <a:lnTo>
                          <a:pt x="766" y="752"/>
                        </a:lnTo>
                        <a:lnTo>
                          <a:pt x="902" y="888"/>
                        </a:lnTo>
                        <a:lnTo>
                          <a:pt x="902" y="888"/>
                        </a:lnTo>
                        <a:lnTo>
                          <a:pt x="884" y="904"/>
                        </a:lnTo>
                        <a:lnTo>
                          <a:pt x="884" y="904"/>
                        </a:lnTo>
                        <a:close/>
                        <a:moveTo>
                          <a:pt x="4272" y="878"/>
                        </a:moveTo>
                        <a:lnTo>
                          <a:pt x="4272" y="878"/>
                        </a:lnTo>
                        <a:lnTo>
                          <a:pt x="4256" y="862"/>
                        </a:lnTo>
                        <a:lnTo>
                          <a:pt x="4388" y="722"/>
                        </a:lnTo>
                        <a:lnTo>
                          <a:pt x="4388" y="722"/>
                        </a:lnTo>
                        <a:lnTo>
                          <a:pt x="4406" y="740"/>
                        </a:lnTo>
                        <a:lnTo>
                          <a:pt x="4272" y="878"/>
                        </a:lnTo>
                        <a:close/>
                        <a:moveTo>
                          <a:pt x="984" y="808"/>
                        </a:moveTo>
                        <a:lnTo>
                          <a:pt x="856" y="666"/>
                        </a:lnTo>
                        <a:lnTo>
                          <a:pt x="856" y="666"/>
                        </a:lnTo>
                        <a:lnTo>
                          <a:pt x="874" y="650"/>
                        </a:lnTo>
                        <a:lnTo>
                          <a:pt x="1002" y="794"/>
                        </a:lnTo>
                        <a:lnTo>
                          <a:pt x="1002" y="794"/>
                        </a:lnTo>
                        <a:lnTo>
                          <a:pt x="984" y="808"/>
                        </a:lnTo>
                        <a:lnTo>
                          <a:pt x="984" y="808"/>
                        </a:lnTo>
                        <a:close/>
                        <a:moveTo>
                          <a:pt x="4170" y="784"/>
                        </a:moveTo>
                        <a:lnTo>
                          <a:pt x="4170" y="784"/>
                        </a:lnTo>
                        <a:lnTo>
                          <a:pt x="4154" y="768"/>
                        </a:lnTo>
                        <a:lnTo>
                          <a:pt x="4278" y="622"/>
                        </a:lnTo>
                        <a:lnTo>
                          <a:pt x="4278" y="622"/>
                        </a:lnTo>
                        <a:lnTo>
                          <a:pt x="4298" y="638"/>
                        </a:lnTo>
                        <a:lnTo>
                          <a:pt x="4170" y="784"/>
                        </a:lnTo>
                        <a:close/>
                        <a:moveTo>
                          <a:pt x="1090" y="720"/>
                        </a:moveTo>
                        <a:lnTo>
                          <a:pt x="970" y="570"/>
                        </a:lnTo>
                        <a:lnTo>
                          <a:pt x="970" y="570"/>
                        </a:lnTo>
                        <a:lnTo>
                          <a:pt x="990" y="554"/>
                        </a:lnTo>
                        <a:lnTo>
                          <a:pt x="1108" y="704"/>
                        </a:lnTo>
                        <a:lnTo>
                          <a:pt x="1108" y="704"/>
                        </a:lnTo>
                        <a:lnTo>
                          <a:pt x="1090" y="720"/>
                        </a:lnTo>
                        <a:lnTo>
                          <a:pt x="1090" y="720"/>
                        </a:lnTo>
                        <a:close/>
                        <a:moveTo>
                          <a:pt x="4064" y="696"/>
                        </a:moveTo>
                        <a:lnTo>
                          <a:pt x="4064" y="696"/>
                        </a:lnTo>
                        <a:lnTo>
                          <a:pt x="4046" y="682"/>
                        </a:lnTo>
                        <a:lnTo>
                          <a:pt x="4162" y="528"/>
                        </a:lnTo>
                        <a:lnTo>
                          <a:pt x="4162" y="528"/>
                        </a:lnTo>
                        <a:lnTo>
                          <a:pt x="4182" y="544"/>
                        </a:lnTo>
                        <a:lnTo>
                          <a:pt x="4064" y="696"/>
                        </a:lnTo>
                        <a:close/>
                        <a:moveTo>
                          <a:pt x="1200" y="636"/>
                        </a:moveTo>
                        <a:lnTo>
                          <a:pt x="1090" y="480"/>
                        </a:lnTo>
                        <a:lnTo>
                          <a:pt x="1090" y="480"/>
                        </a:lnTo>
                        <a:lnTo>
                          <a:pt x="1110" y="464"/>
                        </a:lnTo>
                        <a:lnTo>
                          <a:pt x="1220" y="622"/>
                        </a:lnTo>
                        <a:lnTo>
                          <a:pt x="1220" y="622"/>
                        </a:lnTo>
                        <a:lnTo>
                          <a:pt x="1200" y="636"/>
                        </a:lnTo>
                        <a:lnTo>
                          <a:pt x="1200" y="636"/>
                        </a:lnTo>
                        <a:close/>
                        <a:moveTo>
                          <a:pt x="3952" y="614"/>
                        </a:moveTo>
                        <a:lnTo>
                          <a:pt x="3952" y="614"/>
                        </a:lnTo>
                        <a:lnTo>
                          <a:pt x="3932" y="600"/>
                        </a:lnTo>
                        <a:lnTo>
                          <a:pt x="4040" y="442"/>
                        </a:lnTo>
                        <a:lnTo>
                          <a:pt x="4040" y="442"/>
                        </a:lnTo>
                        <a:lnTo>
                          <a:pt x="4060" y="456"/>
                        </a:lnTo>
                        <a:lnTo>
                          <a:pt x="3952" y="614"/>
                        </a:lnTo>
                        <a:close/>
                        <a:moveTo>
                          <a:pt x="1316" y="558"/>
                        </a:moveTo>
                        <a:lnTo>
                          <a:pt x="1214" y="396"/>
                        </a:lnTo>
                        <a:lnTo>
                          <a:pt x="1214" y="396"/>
                        </a:lnTo>
                        <a:lnTo>
                          <a:pt x="1234" y="382"/>
                        </a:lnTo>
                        <a:lnTo>
                          <a:pt x="1334" y="546"/>
                        </a:lnTo>
                        <a:lnTo>
                          <a:pt x="1334" y="546"/>
                        </a:lnTo>
                        <a:lnTo>
                          <a:pt x="1316" y="558"/>
                        </a:lnTo>
                        <a:lnTo>
                          <a:pt x="1316" y="558"/>
                        </a:lnTo>
                        <a:close/>
                        <a:moveTo>
                          <a:pt x="3836" y="538"/>
                        </a:moveTo>
                        <a:lnTo>
                          <a:pt x="3836" y="538"/>
                        </a:lnTo>
                        <a:lnTo>
                          <a:pt x="3816" y="526"/>
                        </a:lnTo>
                        <a:lnTo>
                          <a:pt x="3914" y="362"/>
                        </a:lnTo>
                        <a:lnTo>
                          <a:pt x="3914" y="362"/>
                        </a:lnTo>
                        <a:lnTo>
                          <a:pt x="3936" y="374"/>
                        </a:lnTo>
                        <a:lnTo>
                          <a:pt x="3836" y="538"/>
                        </a:lnTo>
                        <a:close/>
                        <a:moveTo>
                          <a:pt x="1434" y="488"/>
                        </a:moveTo>
                        <a:lnTo>
                          <a:pt x="1342" y="320"/>
                        </a:lnTo>
                        <a:lnTo>
                          <a:pt x="1342" y="320"/>
                        </a:lnTo>
                        <a:lnTo>
                          <a:pt x="1364" y="308"/>
                        </a:lnTo>
                        <a:lnTo>
                          <a:pt x="1454" y="478"/>
                        </a:lnTo>
                        <a:lnTo>
                          <a:pt x="1454" y="478"/>
                        </a:lnTo>
                        <a:lnTo>
                          <a:pt x="1434" y="488"/>
                        </a:lnTo>
                        <a:lnTo>
                          <a:pt x="1434" y="488"/>
                        </a:lnTo>
                        <a:close/>
                        <a:moveTo>
                          <a:pt x="3716" y="470"/>
                        </a:moveTo>
                        <a:lnTo>
                          <a:pt x="3716" y="470"/>
                        </a:lnTo>
                        <a:lnTo>
                          <a:pt x="3694" y="460"/>
                        </a:lnTo>
                        <a:lnTo>
                          <a:pt x="3782" y="288"/>
                        </a:lnTo>
                        <a:lnTo>
                          <a:pt x="3782" y="288"/>
                        </a:lnTo>
                        <a:lnTo>
                          <a:pt x="3806" y="300"/>
                        </a:lnTo>
                        <a:lnTo>
                          <a:pt x="3716" y="470"/>
                        </a:lnTo>
                        <a:close/>
                        <a:moveTo>
                          <a:pt x="1558" y="426"/>
                        </a:moveTo>
                        <a:lnTo>
                          <a:pt x="1474" y="252"/>
                        </a:lnTo>
                        <a:lnTo>
                          <a:pt x="1474" y="252"/>
                        </a:lnTo>
                        <a:lnTo>
                          <a:pt x="1496" y="242"/>
                        </a:lnTo>
                        <a:lnTo>
                          <a:pt x="1578" y="416"/>
                        </a:lnTo>
                        <a:lnTo>
                          <a:pt x="1578" y="416"/>
                        </a:lnTo>
                        <a:lnTo>
                          <a:pt x="1558" y="426"/>
                        </a:lnTo>
                        <a:lnTo>
                          <a:pt x="1558" y="426"/>
                        </a:lnTo>
                        <a:close/>
                        <a:moveTo>
                          <a:pt x="3590" y="408"/>
                        </a:moveTo>
                        <a:lnTo>
                          <a:pt x="3590" y="408"/>
                        </a:lnTo>
                        <a:lnTo>
                          <a:pt x="3570" y="398"/>
                        </a:lnTo>
                        <a:lnTo>
                          <a:pt x="3648" y="224"/>
                        </a:lnTo>
                        <a:lnTo>
                          <a:pt x="3648" y="224"/>
                        </a:lnTo>
                        <a:lnTo>
                          <a:pt x="3670" y="234"/>
                        </a:lnTo>
                        <a:lnTo>
                          <a:pt x="3590" y="408"/>
                        </a:lnTo>
                        <a:close/>
                        <a:moveTo>
                          <a:pt x="1684" y="370"/>
                        </a:moveTo>
                        <a:lnTo>
                          <a:pt x="1610" y="192"/>
                        </a:lnTo>
                        <a:lnTo>
                          <a:pt x="1610" y="192"/>
                        </a:lnTo>
                        <a:lnTo>
                          <a:pt x="1634" y="182"/>
                        </a:lnTo>
                        <a:lnTo>
                          <a:pt x="1704" y="360"/>
                        </a:lnTo>
                        <a:lnTo>
                          <a:pt x="1704" y="360"/>
                        </a:lnTo>
                        <a:lnTo>
                          <a:pt x="1684" y="370"/>
                        </a:lnTo>
                        <a:lnTo>
                          <a:pt x="1684" y="370"/>
                        </a:lnTo>
                        <a:close/>
                        <a:moveTo>
                          <a:pt x="3464" y="354"/>
                        </a:moveTo>
                        <a:lnTo>
                          <a:pt x="3464" y="354"/>
                        </a:lnTo>
                        <a:lnTo>
                          <a:pt x="3442" y="346"/>
                        </a:lnTo>
                        <a:lnTo>
                          <a:pt x="3510" y="166"/>
                        </a:lnTo>
                        <a:lnTo>
                          <a:pt x="3510" y="166"/>
                        </a:lnTo>
                        <a:lnTo>
                          <a:pt x="3532" y="176"/>
                        </a:lnTo>
                        <a:lnTo>
                          <a:pt x="3464" y="354"/>
                        </a:lnTo>
                        <a:close/>
                        <a:moveTo>
                          <a:pt x="1814" y="320"/>
                        </a:moveTo>
                        <a:lnTo>
                          <a:pt x="1750" y="138"/>
                        </a:lnTo>
                        <a:lnTo>
                          <a:pt x="1750" y="138"/>
                        </a:lnTo>
                        <a:lnTo>
                          <a:pt x="1774" y="130"/>
                        </a:lnTo>
                        <a:lnTo>
                          <a:pt x="1834" y="314"/>
                        </a:lnTo>
                        <a:lnTo>
                          <a:pt x="1834" y="314"/>
                        </a:lnTo>
                        <a:lnTo>
                          <a:pt x="1814" y="320"/>
                        </a:lnTo>
                        <a:lnTo>
                          <a:pt x="1814" y="320"/>
                        </a:lnTo>
                        <a:close/>
                        <a:moveTo>
                          <a:pt x="3332" y="308"/>
                        </a:moveTo>
                        <a:lnTo>
                          <a:pt x="3332" y="308"/>
                        </a:lnTo>
                        <a:lnTo>
                          <a:pt x="3310" y="300"/>
                        </a:lnTo>
                        <a:lnTo>
                          <a:pt x="3368" y="118"/>
                        </a:lnTo>
                        <a:lnTo>
                          <a:pt x="3368" y="118"/>
                        </a:lnTo>
                        <a:lnTo>
                          <a:pt x="3392" y="126"/>
                        </a:lnTo>
                        <a:lnTo>
                          <a:pt x="3332" y="308"/>
                        </a:lnTo>
                        <a:close/>
                        <a:moveTo>
                          <a:pt x="1946" y="280"/>
                        </a:moveTo>
                        <a:lnTo>
                          <a:pt x="1894" y="94"/>
                        </a:lnTo>
                        <a:lnTo>
                          <a:pt x="1894" y="94"/>
                        </a:lnTo>
                        <a:lnTo>
                          <a:pt x="1918" y="88"/>
                        </a:lnTo>
                        <a:lnTo>
                          <a:pt x="1968" y="274"/>
                        </a:lnTo>
                        <a:lnTo>
                          <a:pt x="1968" y="274"/>
                        </a:lnTo>
                        <a:lnTo>
                          <a:pt x="1946" y="280"/>
                        </a:lnTo>
                        <a:lnTo>
                          <a:pt x="1946" y="280"/>
                        </a:lnTo>
                        <a:close/>
                        <a:moveTo>
                          <a:pt x="3200" y="268"/>
                        </a:moveTo>
                        <a:lnTo>
                          <a:pt x="3200" y="268"/>
                        </a:lnTo>
                        <a:lnTo>
                          <a:pt x="3178" y="264"/>
                        </a:lnTo>
                        <a:lnTo>
                          <a:pt x="3224" y="76"/>
                        </a:lnTo>
                        <a:lnTo>
                          <a:pt x="3224" y="76"/>
                        </a:lnTo>
                        <a:lnTo>
                          <a:pt x="3248" y="84"/>
                        </a:lnTo>
                        <a:lnTo>
                          <a:pt x="3200" y="268"/>
                        </a:lnTo>
                        <a:close/>
                        <a:moveTo>
                          <a:pt x="2080" y="246"/>
                        </a:moveTo>
                        <a:lnTo>
                          <a:pt x="2038" y="58"/>
                        </a:lnTo>
                        <a:lnTo>
                          <a:pt x="2038" y="58"/>
                        </a:lnTo>
                        <a:lnTo>
                          <a:pt x="2064" y="54"/>
                        </a:lnTo>
                        <a:lnTo>
                          <a:pt x="2102" y="242"/>
                        </a:lnTo>
                        <a:lnTo>
                          <a:pt x="2102" y="242"/>
                        </a:lnTo>
                        <a:lnTo>
                          <a:pt x="2080" y="246"/>
                        </a:lnTo>
                        <a:lnTo>
                          <a:pt x="2080" y="246"/>
                        </a:lnTo>
                        <a:close/>
                        <a:moveTo>
                          <a:pt x="3064" y="238"/>
                        </a:moveTo>
                        <a:lnTo>
                          <a:pt x="3064" y="238"/>
                        </a:lnTo>
                        <a:lnTo>
                          <a:pt x="3042" y="234"/>
                        </a:lnTo>
                        <a:lnTo>
                          <a:pt x="3078" y="44"/>
                        </a:lnTo>
                        <a:lnTo>
                          <a:pt x="3078" y="44"/>
                        </a:lnTo>
                        <a:lnTo>
                          <a:pt x="3102" y="50"/>
                        </a:lnTo>
                        <a:lnTo>
                          <a:pt x="3064" y="238"/>
                        </a:lnTo>
                        <a:close/>
                        <a:moveTo>
                          <a:pt x="2216" y="220"/>
                        </a:moveTo>
                        <a:lnTo>
                          <a:pt x="2186" y="32"/>
                        </a:lnTo>
                        <a:lnTo>
                          <a:pt x="2186" y="32"/>
                        </a:lnTo>
                        <a:lnTo>
                          <a:pt x="2210" y="28"/>
                        </a:lnTo>
                        <a:lnTo>
                          <a:pt x="2238" y="218"/>
                        </a:lnTo>
                        <a:lnTo>
                          <a:pt x="2238" y="218"/>
                        </a:lnTo>
                        <a:lnTo>
                          <a:pt x="2216" y="220"/>
                        </a:lnTo>
                        <a:lnTo>
                          <a:pt x="2216" y="220"/>
                        </a:lnTo>
                        <a:close/>
                        <a:moveTo>
                          <a:pt x="2928" y="214"/>
                        </a:moveTo>
                        <a:lnTo>
                          <a:pt x="2928" y="214"/>
                        </a:lnTo>
                        <a:lnTo>
                          <a:pt x="2906" y="212"/>
                        </a:lnTo>
                        <a:lnTo>
                          <a:pt x="2930" y="22"/>
                        </a:lnTo>
                        <a:lnTo>
                          <a:pt x="2930" y="22"/>
                        </a:lnTo>
                        <a:lnTo>
                          <a:pt x="2954" y="24"/>
                        </a:lnTo>
                        <a:lnTo>
                          <a:pt x="2928" y="214"/>
                        </a:lnTo>
                        <a:close/>
                        <a:moveTo>
                          <a:pt x="2352" y="204"/>
                        </a:moveTo>
                        <a:lnTo>
                          <a:pt x="2334" y="12"/>
                        </a:lnTo>
                        <a:lnTo>
                          <a:pt x="2334" y="12"/>
                        </a:lnTo>
                        <a:lnTo>
                          <a:pt x="2358" y="10"/>
                        </a:lnTo>
                        <a:lnTo>
                          <a:pt x="2376" y="202"/>
                        </a:lnTo>
                        <a:lnTo>
                          <a:pt x="2376" y="202"/>
                        </a:lnTo>
                        <a:lnTo>
                          <a:pt x="2352" y="204"/>
                        </a:lnTo>
                        <a:lnTo>
                          <a:pt x="2352" y="204"/>
                        </a:lnTo>
                        <a:close/>
                        <a:moveTo>
                          <a:pt x="2790" y="200"/>
                        </a:moveTo>
                        <a:lnTo>
                          <a:pt x="2790" y="200"/>
                        </a:lnTo>
                        <a:lnTo>
                          <a:pt x="2768" y="198"/>
                        </a:lnTo>
                        <a:lnTo>
                          <a:pt x="2782" y="6"/>
                        </a:lnTo>
                        <a:lnTo>
                          <a:pt x="2782" y="6"/>
                        </a:lnTo>
                        <a:lnTo>
                          <a:pt x="2806" y="8"/>
                        </a:lnTo>
                        <a:lnTo>
                          <a:pt x="2790" y="200"/>
                        </a:lnTo>
                        <a:close/>
                        <a:moveTo>
                          <a:pt x="2490" y="194"/>
                        </a:moveTo>
                        <a:lnTo>
                          <a:pt x="2482" y="2"/>
                        </a:lnTo>
                        <a:lnTo>
                          <a:pt x="2482" y="2"/>
                        </a:lnTo>
                        <a:lnTo>
                          <a:pt x="2508" y="0"/>
                        </a:lnTo>
                        <a:lnTo>
                          <a:pt x="2514" y="192"/>
                        </a:lnTo>
                        <a:lnTo>
                          <a:pt x="2514" y="192"/>
                        </a:lnTo>
                        <a:lnTo>
                          <a:pt x="2490" y="194"/>
                        </a:lnTo>
                        <a:lnTo>
                          <a:pt x="2490" y="194"/>
                        </a:lnTo>
                        <a:close/>
                        <a:moveTo>
                          <a:pt x="2652" y="192"/>
                        </a:moveTo>
                        <a:lnTo>
                          <a:pt x="2652" y="192"/>
                        </a:lnTo>
                        <a:lnTo>
                          <a:pt x="2630" y="192"/>
                        </a:lnTo>
                        <a:lnTo>
                          <a:pt x="2632" y="0"/>
                        </a:lnTo>
                        <a:lnTo>
                          <a:pt x="2632" y="0"/>
                        </a:lnTo>
                        <a:lnTo>
                          <a:pt x="2658" y="0"/>
                        </a:lnTo>
                        <a:lnTo>
                          <a:pt x="2652" y="192"/>
                        </a:lnTo>
                        <a:close/>
                      </a:path>
                    </a:pathLst>
                  </a:custGeom>
                  <a:solidFill>
                    <a:srgbClr val="00AEE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38" name="Freeform 37"/>
                  <p:cNvSpPr>
                    <a:spLocks noEditPoints="1"/>
                  </p:cNvSpPr>
                  <p:nvPr/>
                </p:nvSpPr>
                <p:spPr bwMode="auto">
                  <a:xfrm>
                    <a:off x="-15220950" y="-10321131"/>
                    <a:ext cx="7277100" cy="7277100"/>
                  </a:xfrm>
                  <a:custGeom>
                    <a:avLst/>
                    <a:gdLst/>
                    <a:ahLst/>
                    <a:cxnLst>
                      <a:cxn ang="0">
                        <a:pos x="2178" y="4582"/>
                      </a:cxn>
                      <a:cxn ang="0">
                        <a:pos x="2058" y="4572"/>
                      </a:cxn>
                      <a:cxn ang="0">
                        <a:pos x="1950" y="4536"/>
                      </a:cxn>
                      <a:cxn ang="0">
                        <a:pos x="1848" y="4518"/>
                      </a:cxn>
                      <a:cxn ang="0">
                        <a:pos x="1734" y="4516"/>
                      </a:cxn>
                      <a:cxn ang="0">
                        <a:pos x="3056" y="4454"/>
                      </a:cxn>
                      <a:cxn ang="0">
                        <a:pos x="3152" y="4392"/>
                      </a:cxn>
                      <a:cxn ang="0">
                        <a:pos x="3262" y="4344"/>
                      </a:cxn>
                      <a:cxn ang="0">
                        <a:pos x="3372" y="4314"/>
                      </a:cxn>
                      <a:cxn ang="0">
                        <a:pos x="3462" y="4264"/>
                      </a:cxn>
                      <a:cxn ang="0">
                        <a:pos x="1016" y="4198"/>
                      </a:cxn>
                      <a:cxn ang="0">
                        <a:pos x="918" y="4128"/>
                      </a:cxn>
                      <a:cxn ang="0">
                        <a:pos x="846" y="4040"/>
                      </a:cxn>
                      <a:cxn ang="0">
                        <a:pos x="766" y="3972"/>
                      </a:cxn>
                      <a:cxn ang="0">
                        <a:pos x="670" y="3912"/>
                      </a:cxn>
                      <a:cxn ang="0">
                        <a:pos x="4058" y="3754"/>
                      </a:cxn>
                      <a:cxn ang="0">
                        <a:pos x="4108" y="3650"/>
                      </a:cxn>
                      <a:cxn ang="0">
                        <a:pos x="4178" y="3554"/>
                      </a:cxn>
                      <a:cxn ang="0">
                        <a:pos x="4258" y="3472"/>
                      </a:cxn>
                      <a:cxn ang="0">
                        <a:pos x="4310" y="3380"/>
                      </a:cxn>
                      <a:cxn ang="0">
                        <a:pos x="218" y="3272"/>
                      </a:cxn>
                      <a:cxn ang="0">
                        <a:pos x="170" y="3162"/>
                      </a:cxn>
                      <a:cxn ang="0">
                        <a:pos x="152" y="3048"/>
                      </a:cxn>
                      <a:cxn ang="0">
                        <a:pos x="120" y="2950"/>
                      </a:cxn>
                      <a:cxn ang="0">
                        <a:pos x="68" y="2848"/>
                      </a:cxn>
                      <a:cxn ang="0">
                        <a:pos x="4558" y="2636"/>
                      </a:cxn>
                      <a:cxn ang="0">
                        <a:pos x="4550" y="2522"/>
                      </a:cxn>
                      <a:cxn ang="0">
                        <a:pos x="4558" y="2404"/>
                      </a:cxn>
                      <a:cxn ang="0">
                        <a:pos x="4584" y="2292"/>
                      </a:cxn>
                      <a:cxn ang="0">
                        <a:pos x="4558" y="2190"/>
                      </a:cxn>
                      <a:cxn ang="0">
                        <a:pos x="34" y="2068"/>
                      </a:cxn>
                      <a:cxn ang="0">
                        <a:pos x="24" y="1954"/>
                      </a:cxn>
                      <a:cxn ang="0">
                        <a:pos x="44" y="1836"/>
                      </a:cxn>
                      <a:cxn ang="0">
                        <a:pos x="94" y="1732"/>
                      </a:cxn>
                      <a:cxn ang="0">
                        <a:pos x="120" y="1632"/>
                      </a:cxn>
                      <a:cxn ang="0">
                        <a:pos x="4392" y="1434"/>
                      </a:cxn>
                      <a:cxn ang="0">
                        <a:pos x="4344" y="1324"/>
                      </a:cxn>
                      <a:cxn ang="0">
                        <a:pos x="4316" y="1214"/>
                      </a:cxn>
                      <a:cxn ang="0">
                        <a:pos x="4264" y="1122"/>
                      </a:cxn>
                      <a:cxn ang="0">
                        <a:pos x="4184" y="1040"/>
                      </a:cxn>
                      <a:cxn ang="0">
                        <a:pos x="472" y="938"/>
                      </a:cxn>
                      <a:cxn ang="0">
                        <a:pos x="522" y="836"/>
                      </a:cxn>
                      <a:cxn ang="0">
                        <a:pos x="600" y="744"/>
                      </a:cxn>
                      <a:cxn ang="0">
                        <a:pos x="696" y="680"/>
                      </a:cxn>
                      <a:cxn ang="0">
                        <a:pos x="770" y="610"/>
                      </a:cxn>
                      <a:cxn ang="0">
                        <a:pos x="3652" y="476"/>
                      </a:cxn>
                      <a:cxn ang="0">
                        <a:pos x="3556" y="408"/>
                      </a:cxn>
                      <a:cxn ang="0">
                        <a:pos x="3474" y="326"/>
                      </a:cxn>
                      <a:cxn ang="0">
                        <a:pos x="3382" y="274"/>
                      </a:cxn>
                      <a:cxn ang="0">
                        <a:pos x="3272" y="246"/>
                      </a:cxn>
                      <a:cxn ang="0">
                        <a:pos x="1426" y="194"/>
                      </a:cxn>
                      <a:cxn ang="0">
                        <a:pos x="1522" y="132"/>
                      </a:cxn>
                      <a:cxn ang="0">
                        <a:pos x="1636" y="94"/>
                      </a:cxn>
                      <a:cxn ang="0">
                        <a:pos x="1750" y="88"/>
                      </a:cxn>
                      <a:cxn ang="0">
                        <a:pos x="1852" y="66"/>
                      </a:cxn>
                      <a:cxn ang="0">
                        <a:pos x="2524" y="36"/>
                      </a:cxn>
                      <a:cxn ang="0">
                        <a:pos x="2406" y="26"/>
                      </a:cxn>
                      <a:cxn ang="0">
                        <a:pos x="2294" y="0"/>
                      </a:cxn>
                    </a:cxnLst>
                    <a:rect l="0" t="0" r="r" b="b"/>
                    <a:pathLst>
                      <a:path w="4584" h="4584">
                        <a:moveTo>
                          <a:pt x="2292" y="4584"/>
                        </a:moveTo>
                        <a:lnTo>
                          <a:pt x="2284" y="4584"/>
                        </a:lnTo>
                        <a:lnTo>
                          <a:pt x="2284" y="4560"/>
                        </a:lnTo>
                        <a:lnTo>
                          <a:pt x="2292" y="4560"/>
                        </a:lnTo>
                        <a:lnTo>
                          <a:pt x="2292" y="4584"/>
                        </a:lnTo>
                        <a:close/>
                        <a:moveTo>
                          <a:pt x="2396" y="4582"/>
                        </a:moveTo>
                        <a:lnTo>
                          <a:pt x="2394" y="4558"/>
                        </a:lnTo>
                        <a:lnTo>
                          <a:pt x="2402" y="4558"/>
                        </a:lnTo>
                        <a:lnTo>
                          <a:pt x="2404" y="4582"/>
                        </a:lnTo>
                        <a:lnTo>
                          <a:pt x="2396" y="4582"/>
                        </a:lnTo>
                        <a:close/>
                        <a:moveTo>
                          <a:pt x="2178" y="4582"/>
                        </a:moveTo>
                        <a:lnTo>
                          <a:pt x="2170" y="4582"/>
                        </a:lnTo>
                        <a:lnTo>
                          <a:pt x="2172" y="4558"/>
                        </a:lnTo>
                        <a:lnTo>
                          <a:pt x="2180" y="4558"/>
                        </a:lnTo>
                        <a:lnTo>
                          <a:pt x="2178" y="4582"/>
                        </a:lnTo>
                        <a:close/>
                        <a:moveTo>
                          <a:pt x="2508" y="4574"/>
                        </a:moveTo>
                        <a:lnTo>
                          <a:pt x="2506" y="4550"/>
                        </a:lnTo>
                        <a:lnTo>
                          <a:pt x="2514" y="4550"/>
                        </a:lnTo>
                        <a:lnTo>
                          <a:pt x="2516" y="4574"/>
                        </a:lnTo>
                        <a:lnTo>
                          <a:pt x="2508" y="4574"/>
                        </a:lnTo>
                        <a:close/>
                        <a:moveTo>
                          <a:pt x="2066" y="4574"/>
                        </a:moveTo>
                        <a:lnTo>
                          <a:pt x="2058" y="4572"/>
                        </a:lnTo>
                        <a:lnTo>
                          <a:pt x="2062" y="4550"/>
                        </a:lnTo>
                        <a:lnTo>
                          <a:pt x="2068" y="4550"/>
                        </a:lnTo>
                        <a:lnTo>
                          <a:pt x="2066" y="4574"/>
                        </a:lnTo>
                        <a:close/>
                        <a:moveTo>
                          <a:pt x="2620" y="4562"/>
                        </a:moveTo>
                        <a:lnTo>
                          <a:pt x="2616" y="4538"/>
                        </a:lnTo>
                        <a:lnTo>
                          <a:pt x="2624" y="4536"/>
                        </a:lnTo>
                        <a:lnTo>
                          <a:pt x="2628" y="4560"/>
                        </a:lnTo>
                        <a:lnTo>
                          <a:pt x="2620" y="4562"/>
                        </a:lnTo>
                        <a:close/>
                        <a:moveTo>
                          <a:pt x="1954" y="4560"/>
                        </a:moveTo>
                        <a:lnTo>
                          <a:pt x="1946" y="4558"/>
                        </a:lnTo>
                        <a:lnTo>
                          <a:pt x="1950" y="4536"/>
                        </a:lnTo>
                        <a:lnTo>
                          <a:pt x="1958" y="4536"/>
                        </a:lnTo>
                        <a:lnTo>
                          <a:pt x="1954" y="4560"/>
                        </a:lnTo>
                        <a:close/>
                        <a:moveTo>
                          <a:pt x="2730" y="4542"/>
                        </a:moveTo>
                        <a:lnTo>
                          <a:pt x="2726" y="4520"/>
                        </a:lnTo>
                        <a:lnTo>
                          <a:pt x="2734" y="4518"/>
                        </a:lnTo>
                        <a:lnTo>
                          <a:pt x="2738" y="4542"/>
                        </a:lnTo>
                        <a:lnTo>
                          <a:pt x="2730" y="4542"/>
                        </a:lnTo>
                        <a:close/>
                        <a:moveTo>
                          <a:pt x="1844" y="4540"/>
                        </a:moveTo>
                        <a:lnTo>
                          <a:pt x="1836" y="4540"/>
                        </a:lnTo>
                        <a:lnTo>
                          <a:pt x="1840" y="4516"/>
                        </a:lnTo>
                        <a:lnTo>
                          <a:pt x="1848" y="4518"/>
                        </a:lnTo>
                        <a:lnTo>
                          <a:pt x="1844" y="4540"/>
                        </a:lnTo>
                        <a:close/>
                        <a:moveTo>
                          <a:pt x="2840" y="4518"/>
                        </a:moveTo>
                        <a:lnTo>
                          <a:pt x="2836" y="4496"/>
                        </a:lnTo>
                        <a:lnTo>
                          <a:pt x="2842" y="4494"/>
                        </a:lnTo>
                        <a:lnTo>
                          <a:pt x="2848" y="4516"/>
                        </a:lnTo>
                        <a:lnTo>
                          <a:pt x="2840" y="4518"/>
                        </a:lnTo>
                        <a:close/>
                        <a:moveTo>
                          <a:pt x="1734" y="4516"/>
                        </a:moveTo>
                        <a:lnTo>
                          <a:pt x="1726" y="4514"/>
                        </a:lnTo>
                        <a:lnTo>
                          <a:pt x="1732" y="4492"/>
                        </a:lnTo>
                        <a:lnTo>
                          <a:pt x="1740" y="4492"/>
                        </a:lnTo>
                        <a:lnTo>
                          <a:pt x="1734" y="4516"/>
                        </a:lnTo>
                        <a:close/>
                        <a:moveTo>
                          <a:pt x="2950" y="4488"/>
                        </a:moveTo>
                        <a:lnTo>
                          <a:pt x="2942" y="4466"/>
                        </a:lnTo>
                        <a:lnTo>
                          <a:pt x="2950" y="4464"/>
                        </a:lnTo>
                        <a:lnTo>
                          <a:pt x="2958" y="4486"/>
                        </a:lnTo>
                        <a:lnTo>
                          <a:pt x="2950" y="4488"/>
                        </a:lnTo>
                        <a:close/>
                        <a:moveTo>
                          <a:pt x="1626" y="4486"/>
                        </a:moveTo>
                        <a:lnTo>
                          <a:pt x="1618" y="4484"/>
                        </a:lnTo>
                        <a:lnTo>
                          <a:pt x="1626" y="4460"/>
                        </a:lnTo>
                        <a:lnTo>
                          <a:pt x="1632" y="4464"/>
                        </a:lnTo>
                        <a:lnTo>
                          <a:pt x="1626" y="4486"/>
                        </a:lnTo>
                        <a:close/>
                        <a:moveTo>
                          <a:pt x="3056" y="4454"/>
                        </a:moveTo>
                        <a:lnTo>
                          <a:pt x="3048" y="4432"/>
                        </a:lnTo>
                        <a:lnTo>
                          <a:pt x="3056" y="4428"/>
                        </a:lnTo>
                        <a:lnTo>
                          <a:pt x="3064" y="4452"/>
                        </a:lnTo>
                        <a:lnTo>
                          <a:pt x="3056" y="4454"/>
                        </a:lnTo>
                        <a:close/>
                        <a:moveTo>
                          <a:pt x="1518" y="4450"/>
                        </a:moveTo>
                        <a:lnTo>
                          <a:pt x="1510" y="4448"/>
                        </a:lnTo>
                        <a:lnTo>
                          <a:pt x="1520" y="4426"/>
                        </a:lnTo>
                        <a:lnTo>
                          <a:pt x="1526" y="4428"/>
                        </a:lnTo>
                        <a:lnTo>
                          <a:pt x="1518" y="4450"/>
                        </a:lnTo>
                        <a:close/>
                        <a:moveTo>
                          <a:pt x="3162" y="4414"/>
                        </a:moveTo>
                        <a:lnTo>
                          <a:pt x="3152" y="4392"/>
                        </a:lnTo>
                        <a:lnTo>
                          <a:pt x="3160" y="4388"/>
                        </a:lnTo>
                        <a:lnTo>
                          <a:pt x="3170" y="4410"/>
                        </a:lnTo>
                        <a:lnTo>
                          <a:pt x="3162" y="4414"/>
                        </a:lnTo>
                        <a:close/>
                        <a:moveTo>
                          <a:pt x="1414" y="4410"/>
                        </a:moveTo>
                        <a:lnTo>
                          <a:pt x="1406" y="4408"/>
                        </a:lnTo>
                        <a:lnTo>
                          <a:pt x="1416" y="4384"/>
                        </a:lnTo>
                        <a:lnTo>
                          <a:pt x="1422" y="4388"/>
                        </a:lnTo>
                        <a:lnTo>
                          <a:pt x="1414" y="4410"/>
                        </a:lnTo>
                        <a:close/>
                        <a:moveTo>
                          <a:pt x="3264" y="4368"/>
                        </a:moveTo>
                        <a:lnTo>
                          <a:pt x="3254" y="4348"/>
                        </a:lnTo>
                        <a:lnTo>
                          <a:pt x="3262" y="4344"/>
                        </a:lnTo>
                        <a:lnTo>
                          <a:pt x="3272" y="4366"/>
                        </a:lnTo>
                        <a:lnTo>
                          <a:pt x="3264" y="4368"/>
                        </a:lnTo>
                        <a:close/>
                        <a:moveTo>
                          <a:pt x="1310" y="4364"/>
                        </a:moveTo>
                        <a:lnTo>
                          <a:pt x="1302" y="4360"/>
                        </a:lnTo>
                        <a:lnTo>
                          <a:pt x="1314" y="4340"/>
                        </a:lnTo>
                        <a:lnTo>
                          <a:pt x="1320" y="4342"/>
                        </a:lnTo>
                        <a:lnTo>
                          <a:pt x="1310" y="4364"/>
                        </a:lnTo>
                        <a:close/>
                        <a:moveTo>
                          <a:pt x="3364" y="4318"/>
                        </a:moveTo>
                        <a:lnTo>
                          <a:pt x="3354" y="4298"/>
                        </a:lnTo>
                        <a:lnTo>
                          <a:pt x="3360" y="4294"/>
                        </a:lnTo>
                        <a:lnTo>
                          <a:pt x="3372" y="4314"/>
                        </a:lnTo>
                        <a:lnTo>
                          <a:pt x="3364" y="4318"/>
                        </a:lnTo>
                        <a:close/>
                        <a:moveTo>
                          <a:pt x="1210" y="4314"/>
                        </a:moveTo>
                        <a:lnTo>
                          <a:pt x="1202" y="4310"/>
                        </a:lnTo>
                        <a:lnTo>
                          <a:pt x="1214" y="4288"/>
                        </a:lnTo>
                        <a:lnTo>
                          <a:pt x="1222" y="4292"/>
                        </a:lnTo>
                        <a:lnTo>
                          <a:pt x="1210" y="4314"/>
                        </a:lnTo>
                        <a:close/>
                        <a:moveTo>
                          <a:pt x="3462" y="4264"/>
                        </a:moveTo>
                        <a:lnTo>
                          <a:pt x="3450" y="4242"/>
                        </a:lnTo>
                        <a:lnTo>
                          <a:pt x="3458" y="4238"/>
                        </a:lnTo>
                        <a:lnTo>
                          <a:pt x="3470" y="4260"/>
                        </a:lnTo>
                        <a:lnTo>
                          <a:pt x="3462" y="4264"/>
                        </a:lnTo>
                        <a:close/>
                        <a:moveTo>
                          <a:pt x="1112" y="4258"/>
                        </a:moveTo>
                        <a:lnTo>
                          <a:pt x="1104" y="4254"/>
                        </a:lnTo>
                        <a:lnTo>
                          <a:pt x="1118" y="4234"/>
                        </a:lnTo>
                        <a:lnTo>
                          <a:pt x="1124" y="4238"/>
                        </a:lnTo>
                        <a:lnTo>
                          <a:pt x="1112" y="4258"/>
                        </a:lnTo>
                        <a:close/>
                        <a:moveTo>
                          <a:pt x="3558" y="4204"/>
                        </a:moveTo>
                        <a:lnTo>
                          <a:pt x="3544" y="4184"/>
                        </a:lnTo>
                        <a:lnTo>
                          <a:pt x="3552" y="4180"/>
                        </a:lnTo>
                        <a:lnTo>
                          <a:pt x="3564" y="4200"/>
                        </a:lnTo>
                        <a:lnTo>
                          <a:pt x="3558" y="4204"/>
                        </a:lnTo>
                        <a:close/>
                        <a:moveTo>
                          <a:pt x="1016" y="4198"/>
                        </a:moveTo>
                        <a:lnTo>
                          <a:pt x="1010" y="4192"/>
                        </a:lnTo>
                        <a:lnTo>
                          <a:pt x="1024" y="4172"/>
                        </a:lnTo>
                        <a:lnTo>
                          <a:pt x="1030" y="4178"/>
                        </a:lnTo>
                        <a:lnTo>
                          <a:pt x="1016" y="4198"/>
                        </a:lnTo>
                        <a:close/>
                        <a:moveTo>
                          <a:pt x="3650" y="4140"/>
                        </a:moveTo>
                        <a:lnTo>
                          <a:pt x="3636" y="4120"/>
                        </a:lnTo>
                        <a:lnTo>
                          <a:pt x="3642" y="4116"/>
                        </a:lnTo>
                        <a:lnTo>
                          <a:pt x="3656" y="4134"/>
                        </a:lnTo>
                        <a:lnTo>
                          <a:pt x="3650" y="4140"/>
                        </a:lnTo>
                        <a:close/>
                        <a:moveTo>
                          <a:pt x="924" y="4132"/>
                        </a:moveTo>
                        <a:lnTo>
                          <a:pt x="918" y="4128"/>
                        </a:lnTo>
                        <a:lnTo>
                          <a:pt x="932" y="4108"/>
                        </a:lnTo>
                        <a:lnTo>
                          <a:pt x="938" y="4114"/>
                        </a:lnTo>
                        <a:lnTo>
                          <a:pt x="924" y="4132"/>
                        </a:lnTo>
                        <a:close/>
                        <a:moveTo>
                          <a:pt x="3740" y="4070"/>
                        </a:moveTo>
                        <a:lnTo>
                          <a:pt x="3724" y="4052"/>
                        </a:lnTo>
                        <a:lnTo>
                          <a:pt x="3730" y="4046"/>
                        </a:lnTo>
                        <a:lnTo>
                          <a:pt x="3746" y="4066"/>
                        </a:lnTo>
                        <a:lnTo>
                          <a:pt x="3740" y="4070"/>
                        </a:lnTo>
                        <a:close/>
                        <a:moveTo>
                          <a:pt x="836" y="4062"/>
                        </a:moveTo>
                        <a:lnTo>
                          <a:pt x="830" y="4058"/>
                        </a:lnTo>
                        <a:lnTo>
                          <a:pt x="846" y="4040"/>
                        </a:lnTo>
                        <a:lnTo>
                          <a:pt x="852" y="4044"/>
                        </a:lnTo>
                        <a:lnTo>
                          <a:pt x="836" y="4062"/>
                        </a:lnTo>
                        <a:close/>
                        <a:moveTo>
                          <a:pt x="3824" y="3998"/>
                        </a:moveTo>
                        <a:lnTo>
                          <a:pt x="3808" y="3980"/>
                        </a:lnTo>
                        <a:lnTo>
                          <a:pt x="3814" y="3974"/>
                        </a:lnTo>
                        <a:lnTo>
                          <a:pt x="3830" y="3992"/>
                        </a:lnTo>
                        <a:lnTo>
                          <a:pt x="3824" y="3998"/>
                        </a:lnTo>
                        <a:close/>
                        <a:moveTo>
                          <a:pt x="750" y="3990"/>
                        </a:moveTo>
                        <a:lnTo>
                          <a:pt x="744" y="3984"/>
                        </a:lnTo>
                        <a:lnTo>
                          <a:pt x="762" y="3966"/>
                        </a:lnTo>
                        <a:lnTo>
                          <a:pt x="766" y="3972"/>
                        </a:lnTo>
                        <a:lnTo>
                          <a:pt x="750" y="3990"/>
                        </a:lnTo>
                        <a:close/>
                        <a:moveTo>
                          <a:pt x="3906" y="3920"/>
                        </a:moveTo>
                        <a:lnTo>
                          <a:pt x="3890" y="3902"/>
                        </a:lnTo>
                        <a:lnTo>
                          <a:pt x="3896" y="3898"/>
                        </a:lnTo>
                        <a:lnTo>
                          <a:pt x="3912" y="3914"/>
                        </a:lnTo>
                        <a:lnTo>
                          <a:pt x="3906" y="3920"/>
                        </a:lnTo>
                        <a:close/>
                        <a:moveTo>
                          <a:pt x="670" y="3912"/>
                        </a:moveTo>
                        <a:lnTo>
                          <a:pt x="664" y="3906"/>
                        </a:lnTo>
                        <a:lnTo>
                          <a:pt x="680" y="3888"/>
                        </a:lnTo>
                        <a:lnTo>
                          <a:pt x="686" y="3894"/>
                        </a:lnTo>
                        <a:lnTo>
                          <a:pt x="670" y="3912"/>
                        </a:lnTo>
                        <a:close/>
                        <a:moveTo>
                          <a:pt x="3984" y="3838"/>
                        </a:moveTo>
                        <a:lnTo>
                          <a:pt x="3966" y="3822"/>
                        </a:lnTo>
                        <a:lnTo>
                          <a:pt x="3972" y="3816"/>
                        </a:lnTo>
                        <a:lnTo>
                          <a:pt x="3990" y="3832"/>
                        </a:lnTo>
                        <a:lnTo>
                          <a:pt x="3984" y="3838"/>
                        </a:lnTo>
                        <a:close/>
                        <a:moveTo>
                          <a:pt x="592" y="3830"/>
                        </a:moveTo>
                        <a:lnTo>
                          <a:pt x="586" y="3824"/>
                        </a:lnTo>
                        <a:lnTo>
                          <a:pt x="604" y="3808"/>
                        </a:lnTo>
                        <a:lnTo>
                          <a:pt x="610" y="3814"/>
                        </a:lnTo>
                        <a:lnTo>
                          <a:pt x="592" y="3830"/>
                        </a:lnTo>
                        <a:close/>
                        <a:moveTo>
                          <a:pt x="4058" y="3754"/>
                        </a:moveTo>
                        <a:lnTo>
                          <a:pt x="4040" y="3738"/>
                        </a:lnTo>
                        <a:lnTo>
                          <a:pt x="4044" y="3732"/>
                        </a:lnTo>
                        <a:lnTo>
                          <a:pt x="4064" y="3748"/>
                        </a:lnTo>
                        <a:lnTo>
                          <a:pt x="4058" y="3754"/>
                        </a:lnTo>
                        <a:close/>
                        <a:moveTo>
                          <a:pt x="518" y="3744"/>
                        </a:moveTo>
                        <a:lnTo>
                          <a:pt x="514" y="3738"/>
                        </a:lnTo>
                        <a:lnTo>
                          <a:pt x="532" y="3724"/>
                        </a:lnTo>
                        <a:lnTo>
                          <a:pt x="536" y="3730"/>
                        </a:lnTo>
                        <a:lnTo>
                          <a:pt x="518" y="3744"/>
                        </a:lnTo>
                        <a:close/>
                        <a:moveTo>
                          <a:pt x="4128" y="3666"/>
                        </a:moveTo>
                        <a:lnTo>
                          <a:pt x="4108" y="3650"/>
                        </a:lnTo>
                        <a:lnTo>
                          <a:pt x="4114" y="3644"/>
                        </a:lnTo>
                        <a:lnTo>
                          <a:pt x="4132" y="3658"/>
                        </a:lnTo>
                        <a:lnTo>
                          <a:pt x="4128" y="3666"/>
                        </a:lnTo>
                        <a:close/>
                        <a:moveTo>
                          <a:pt x="450" y="3656"/>
                        </a:moveTo>
                        <a:lnTo>
                          <a:pt x="444" y="3650"/>
                        </a:lnTo>
                        <a:lnTo>
                          <a:pt x="464" y="3636"/>
                        </a:lnTo>
                        <a:lnTo>
                          <a:pt x="468" y="3642"/>
                        </a:lnTo>
                        <a:lnTo>
                          <a:pt x="450" y="3656"/>
                        </a:lnTo>
                        <a:close/>
                        <a:moveTo>
                          <a:pt x="4194" y="3574"/>
                        </a:moveTo>
                        <a:lnTo>
                          <a:pt x="4174" y="3560"/>
                        </a:lnTo>
                        <a:lnTo>
                          <a:pt x="4178" y="3554"/>
                        </a:lnTo>
                        <a:lnTo>
                          <a:pt x="4198" y="3566"/>
                        </a:lnTo>
                        <a:lnTo>
                          <a:pt x="4194" y="3574"/>
                        </a:lnTo>
                        <a:close/>
                        <a:moveTo>
                          <a:pt x="384" y="3564"/>
                        </a:moveTo>
                        <a:lnTo>
                          <a:pt x="380" y="3558"/>
                        </a:lnTo>
                        <a:lnTo>
                          <a:pt x="400" y="3544"/>
                        </a:lnTo>
                        <a:lnTo>
                          <a:pt x="404" y="3550"/>
                        </a:lnTo>
                        <a:lnTo>
                          <a:pt x="384" y="3564"/>
                        </a:lnTo>
                        <a:close/>
                        <a:moveTo>
                          <a:pt x="4254" y="3478"/>
                        </a:moveTo>
                        <a:lnTo>
                          <a:pt x="4234" y="3466"/>
                        </a:lnTo>
                        <a:lnTo>
                          <a:pt x="4238" y="3460"/>
                        </a:lnTo>
                        <a:lnTo>
                          <a:pt x="4258" y="3472"/>
                        </a:lnTo>
                        <a:lnTo>
                          <a:pt x="4254" y="3478"/>
                        </a:lnTo>
                        <a:close/>
                        <a:moveTo>
                          <a:pt x="324" y="3470"/>
                        </a:moveTo>
                        <a:lnTo>
                          <a:pt x="320" y="3462"/>
                        </a:lnTo>
                        <a:lnTo>
                          <a:pt x="340" y="3450"/>
                        </a:lnTo>
                        <a:lnTo>
                          <a:pt x="344" y="3456"/>
                        </a:lnTo>
                        <a:lnTo>
                          <a:pt x="324" y="3470"/>
                        </a:lnTo>
                        <a:close/>
                        <a:moveTo>
                          <a:pt x="4310" y="3380"/>
                        </a:moveTo>
                        <a:lnTo>
                          <a:pt x="4288" y="3370"/>
                        </a:lnTo>
                        <a:lnTo>
                          <a:pt x="4292" y="3362"/>
                        </a:lnTo>
                        <a:lnTo>
                          <a:pt x="4314" y="3374"/>
                        </a:lnTo>
                        <a:lnTo>
                          <a:pt x="4310" y="3380"/>
                        </a:lnTo>
                        <a:close/>
                        <a:moveTo>
                          <a:pt x="268" y="3372"/>
                        </a:moveTo>
                        <a:lnTo>
                          <a:pt x="266" y="3364"/>
                        </a:lnTo>
                        <a:lnTo>
                          <a:pt x="286" y="3354"/>
                        </a:lnTo>
                        <a:lnTo>
                          <a:pt x="290" y="3360"/>
                        </a:lnTo>
                        <a:lnTo>
                          <a:pt x="268" y="3372"/>
                        </a:lnTo>
                        <a:close/>
                        <a:moveTo>
                          <a:pt x="4362" y="3280"/>
                        </a:moveTo>
                        <a:lnTo>
                          <a:pt x="4340" y="3270"/>
                        </a:lnTo>
                        <a:lnTo>
                          <a:pt x="4342" y="3262"/>
                        </a:lnTo>
                        <a:lnTo>
                          <a:pt x="4364" y="3274"/>
                        </a:lnTo>
                        <a:lnTo>
                          <a:pt x="4362" y="3280"/>
                        </a:lnTo>
                        <a:close/>
                        <a:moveTo>
                          <a:pt x="218" y="3272"/>
                        </a:moveTo>
                        <a:lnTo>
                          <a:pt x="214" y="3264"/>
                        </a:lnTo>
                        <a:lnTo>
                          <a:pt x="236" y="3254"/>
                        </a:lnTo>
                        <a:lnTo>
                          <a:pt x="240" y="3260"/>
                        </a:lnTo>
                        <a:lnTo>
                          <a:pt x="218" y="3272"/>
                        </a:lnTo>
                        <a:close/>
                        <a:moveTo>
                          <a:pt x="4408" y="3178"/>
                        </a:moveTo>
                        <a:lnTo>
                          <a:pt x="4386" y="3168"/>
                        </a:lnTo>
                        <a:lnTo>
                          <a:pt x="4388" y="3160"/>
                        </a:lnTo>
                        <a:lnTo>
                          <a:pt x="4410" y="3170"/>
                        </a:lnTo>
                        <a:lnTo>
                          <a:pt x="4408" y="3178"/>
                        </a:lnTo>
                        <a:close/>
                        <a:moveTo>
                          <a:pt x="172" y="3168"/>
                        </a:moveTo>
                        <a:lnTo>
                          <a:pt x="170" y="3162"/>
                        </a:lnTo>
                        <a:lnTo>
                          <a:pt x="192" y="3152"/>
                        </a:lnTo>
                        <a:lnTo>
                          <a:pt x="196" y="3160"/>
                        </a:lnTo>
                        <a:lnTo>
                          <a:pt x="172" y="3168"/>
                        </a:lnTo>
                        <a:close/>
                        <a:moveTo>
                          <a:pt x="4448" y="3072"/>
                        </a:moveTo>
                        <a:lnTo>
                          <a:pt x="4426" y="3064"/>
                        </a:lnTo>
                        <a:lnTo>
                          <a:pt x="4428" y="3056"/>
                        </a:lnTo>
                        <a:lnTo>
                          <a:pt x="4452" y="3064"/>
                        </a:lnTo>
                        <a:lnTo>
                          <a:pt x="4448" y="3072"/>
                        </a:lnTo>
                        <a:close/>
                        <a:moveTo>
                          <a:pt x="132" y="3064"/>
                        </a:moveTo>
                        <a:lnTo>
                          <a:pt x="130" y="3056"/>
                        </a:lnTo>
                        <a:lnTo>
                          <a:pt x="152" y="3048"/>
                        </a:lnTo>
                        <a:lnTo>
                          <a:pt x="156" y="3056"/>
                        </a:lnTo>
                        <a:lnTo>
                          <a:pt x="132" y="3064"/>
                        </a:lnTo>
                        <a:close/>
                        <a:moveTo>
                          <a:pt x="4484" y="2966"/>
                        </a:moveTo>
                        <a:lnTo>
                          <a:pt x="4462" y="2958"/>
                        </a:lnTo>
                        <a:lnTo>
                          <a:pt x="4464" y="2950"/>
                        </a:lnTo>
                        <a:lnTo>
                          <a:pt x="4486" y="2958"/>
                        </a:lnTo>
                        <a:lnTo>
                          <a:pt x="4484" y="2966"/>
                        </a:lnTo>
                        <a:close/>
                        <a:moveTo>
                          <a:pt x="98" y="2956"/>
                        </a:moveTo>
                        <a:lnTo>
                          <a:pt x="94" y="2948"/>
                        </a:lnTo>
                        <a:lnTo>
                          <a:pt x="118" y="2942"/>
                        </a:lnTo>
                        <a:lnTo>
                          <a:pt x="120" y="2950"/>
                        </a:lnTo>
                        <a:lnTo>
                          <a:pt x="98" y="2956"/>
                        </a:lnTo>
                        <a:close/>
                        <a:moveTo>
                          <a:pt x="4514" y="2856"/>
                        </a:moveTo>
                        <a:lnTo>
                          <a:pt x="4492" y="2852"/>
                        </a:lnTo>
                        <a:lnTo>
                          <a:pt x="4494" y="2844"/>
                        </a:lnTo>
                        <a:lnTo>
                          <a:pt x="4516" y="2850"/>
                        </a:lnTo>
                        <a:lnTo>
                          <a:pt x="4514" y="2856"/>
                        </a:lnTo>
                        <a:close/>
                        <a:moveTo>
                          <a:pt x="68" y="2848"/>
                        </a:moveTo>
                        <a:lnTo>
                          <a:pt x="66" y="2840"/>
                        </a:lnTo>
                        <a:lnTo>
                          <a:pt x="88" y="2834"/>
                        </a:lnTo>
                        <a:lnTo>
                          <a:pt x="90" y="2842"/>
                        </a:lnTo>
                        <a:lnTo>
                          <a:pt x="68" y="2848"/>
                        </a:lnTo>
                        <a:close/>
                        <a:moveTo>
                          <a:pt x="4540" y="2748"/>
                        </a:moveTo>
                        <a:lnTo>
                          <a:pt x="4516" y="2742"/>
                        </a:lnTo>
                        <a:lnTo>
                          <a:pt x="4518" y="2734"/>
                        </a:lnTo>
                        <a:lnTo>
                          <a:pt x="4540" y="2740"/>
                        </a:lnTo>
                        <a:lnTo>
                          <a:pt x="4540" y="2748"/>
                        </a:lnTo>
                        <a:close/>
                        <a:moveTo>
                          <a:pt x="42" y="2738"/>
                        </a:moveTo>
                        <a:lnTo>
                          <a:pt x="42" y="2730"/>
                        </a:lnTo>
                        <a:lnTo>
                          <a:pt x="64" y="2726"/>
                        </a:lnTo>
                        <a:lnTo>
                          <a:pt x="66" y="2734"/>
                        </a:lnTo>
                        <a:lnTo>
                          <a:pt x="42" y="2738"/>
                        </a:lnTo>
                        <a:close/>
                        <a:moveTo>
                          <a:pt x="4558" y="2636"/>
                        </a:moveTo>
                        <a:lnTo>
                          <a:pt x="4536" y="2632"/>
                        </a:lnTo>
                        <a:lnTo>
                          <a:pt x="4536" y="2624"/>
                        </a:lnTo>
                        <a:lnTo>
                          <a:pt x="4560" y="2628"/>
                        </a:lnTo>
                        <a:lnTo>
                          <a:pt x="4558" y="2636"/>
                        </a:lnTo>
                        <a:close/>
                        <a:moveTo>
                          <a:pt x="24" y="2628"/>
                        </a:moveTo>
                        <a:lnTo>
                          <a:pt x="22" y="2620"/>
                        </a:lnTo>
                        <a:lnTo>
                          <a:pt x="46" y="2616"/>
                        </a:lnTo>
                        <a:lnTo>
                          <a:pt x="48" y="2624"/>
                        </a:lnTo>
                        <a:lnTo>
                          <a:pt x="24" y="2628"/>
                        </a:lnTo>
                        <a:close/>
                        <a:moveTo>
                          <a:pt x="4572" y="2524"/>
                        </a:moveTo>
                        <a:lnTo>
                          <a:pt x="4550" y="2522"/>
                        </a:lnTo>
                        <a:lnTo>
                          <a:pt x="4550" y="2514"/>
                        </a:lnTo>
                        <a:lnTo>
                          <a:pt x="4574" y="2516"/>
                        </a:lnTo>
                        <a:lnTo>
                          <a:pt x="4572" y="2524"/>
                        </a:lnTo>
                        <a:close/>
                        <a:moveTo>
                          <a:pt x="10" y="2516"/>
                        </a:moveTo>
                        <a:lnTo>
                          <a:pt x="10" y="2508"/>
                        </a:lnTo>
                        <a:lnTo>
                          <a:pt x="34" y="2506"/>
                        </a:lnTo>
                        <a:lnTo>
                          <a:pt x="34" y="2514"/>
                        </a:lnTo>
                        <a:lnTo>
                          <a:pt x="10" y="2516"/>
                        </a:lnTo>
                        <a:close/>
                        <a:moveTo>
                          <a:pt x="4582" y="2412"/>
                        </a:moveTo>
                        <a:lnTo>
                          <a:pt x="4558" y="2412"/>
                        </a:lnTo>
                        <a:lnTo>
                          <a:pt x="4558" y="2404"/>
                        </a:lnTo>
                        <a:lnTo>
                          <a:pt x="4582" y="2404"/>
                        </a:lnTo>
                        <a:lnTo>
                          <a:pt x="4582" y="2412"/>
                        </a:lnTo>
                        <a:close/>
                        <a:moveTo>
                          <a:pt x="2" y="2404"/>
                        </a:moveTo>
                        <a:lnTo>
                          <a:pt x="2" y="2396"/>
                        </a:lnTo>
                        <a:lnTo>
                          <a:pt x="26" y="2394"/>
                        </a:lnTo>
                        <a:lnTo>
                          <a:pt x="26" y="2402"/>
                        </a:lnTo>
                        <a:lnTo>
                          <a:pt x="2" y="2404"/>
                        </a:lnTo>
                        <a:close/>
                        <a:moveTo>
                          <a:pt x="4584" y="2300"/>
                        </a:moveTo>
                        <a:lnTo>
                          <a:pt x="4560" y="2300"/>
                        </a:lnTo>
                        <a:lnTo>
                          <a:pt x="4560" y="2292"/>
                        </a:lnTo>
                        <a:lnTo>
                          <a:pt x="4584" y="2292"/>
                        </a:lnTo>
                        <a:lnTo>
                          <a:pt x="4584" y="2300"/>
                        </a:lnTo>
                        <a:close/>
                        <a:moveTo>
                          <a:pt x="24" y="2290"/>
                        </a:moveTo>
                        <a:lnTo>
                          <a:pt x="0" y="2290"/>
                        </a:lnTo>
                        <a:lnTo>
                          <a:pt x="0" y="2282"/>
                        </a:lnTo>
                        <a:lnTo>
                          <a:pt x="24" y="2282"/>
                        </a:lnTo>
                        <a:lnTo>
                          <a:pt x="24" y="2290"/>
                        </a:lnTo>
                        <a:close/>
                        <a:moveTo>
                          <a:pt x="4558" y="2190"/>
                        </a:moveTo>
                        <a:lnTo>
                          <a:pt x="4558" y="2184"/>
                        </a:lnTo>
                        <a:lnTo>
                          <a:pt x="4582" y="2182"/>
                        </a:lnTo>
                        <a:lnTo>
                          <a:pt x="4582" y="2190"/>
                        </a:lnTo>
                        <a:lnTo>
                          <a:pt x="4558" y="2190"/>
                        </a:lnTo>
                        <a:close/>
                        <a:moveTo>
                          <a:pt x="26" y="2180"/>
                        </a:moveTo>
                        <a:lnTo>
                          <a:pt x="2" y="2178"/>
                        </a:lnTo>
                        <a:lnTo>
                          <a:pt x="2" y="2170"/>
                        </a:lnTo>
                        <a:lnTo>
                          <a:pt x="26" y="2172"/>
                        </a:lnTo>
                        <a:lnTo>
                          <a:pt x="26" y="2180"/>
                        </a:lnTo>
                        <a:close/>
                        <a:moveTo>
                          <a:pt x="4550" y="2080"/>
                        </a:moveTo>
                        <a:lnTo>
                          <a:pt x="4550" y="2072"/>
                        </a:lnTo>
                        <a:lnTo>
                          <a:pt x="4574" y="2070"/>
                        </a:lnTo>
                        <a:lnTo>
                          <a:pt x="4574" y="2078"/>
                        </a:lnTo>
                        <a:lnTo>
                          <a:pt x="4550" y="2080"/>
                        </a:lnTo>
                        <a:close/>
                        <a:moveTo>
                          <a:pt x="34" y="2068"/>
                        </a:moveTo>
                        <a:lnTo>
                          <a:pt x="10" y="2066"/>
                        </a:lnTo>
                        <a:lnTo>
                          <a:pt x="12" y="2058"/>
                        </a:lnTo>
                        <a:lnTo>
                          <a:pt x="36" y="2060"/>
                        </a:lnTo>
                        <a:lnTo>
                          <a:pt x="34" y="2068"/>
                        </a:lnTo>
                        <a:close/>
                        <a:moveTo>
                          <a:pt x="4538" y="1970"/>
                        </a:moveTo>
                        <a:lnTo>
                          <a:pt x="4536" y="1962"/>
                        </a:lnTo>
                        <a:lnTo>
                          <a:pt x="4560" y="1958"/>
                        </a:lnTo>
                        <a:lnTo>
                          <a:pt x="4562" y="1966"/>
                        </a:lnTo>
                        <a:lnTo>
                          <a:pt x="4538" y="1970"/>
                        </a:lnTo>
                        <a:close/>
                        <a:moveTo>
                          <a:pt x="48" y="1958"/>
                        </a:moveTo>
                        <a:lnTo>
                          <a:pt x="24" y="1954"/>
                        </a:lnTo>
                        <a:lnTo>
                          <a:pt x="26" y="1946"/>
                        </a:lnTo>
                        <a:lnTo>
                          <a:pt x="50" y="1950"/>
                        </a:lnTo>
                        <a:lnTo>
                          <a:pt x="48" y="1958"/>
                        </a:lnTo>
                        <a:close/>
                        <a:moveTo>
                          <a:pt x="4520" y="1860"/>
                        </a:moveTo>
                        <a:lnTo>
                          <a:pt x="4518" y="1852"/>
                        </a:lnTo>
                        <a:lnTo>
                          <a:pt x="4542" y="1846"/>
                        </a:lnTo>
                        <a:lnTo>
                          <a:pt x="4542" y="1854"/>
                        </a:lnTo>
                        <a:lnTo>
                          <a:pt x="4520" y="1860"/>
                        </a:lnTo>
                        <a:close/>
                        <a:moveTo>
                          <a:pt x="66" y="1848"/>
                        </a:moveTo>
                        <a:lnTo>
                          <a:pt x="44" y="1844"/>
                        </a:lnTo>
                        <a:lnTo>
                          <a:pt x="44" y="1836"/>
                        </a:lnTo>
                        <a:lnTo>
                          <a:pt x="68" y="1840"/>
                        </a:lnTo>
                        <a:lnTo>
                          <a:pt x="66" y="1848"/>
                        </a:lnTo>
                        <a:close/>
                        <a:moveTo>
                          <a:pt x="4496" y="1750"/>
                        </a:moveTo>
                        <a:lnTo>
                          <a:pt x="4494" y="1742"/>
                        </a:lnTo>
                        <a:lnTo>
                          <a:pt x="4518" y="1738"/>
                        </a:lnTo>
                        <a:lnTo>
                          <a:pt x="4518" y="1744"/>
                        </a:lnTo>
                        <a:lnTo>
                          <a:pt x="4496" y="1750"/>
                        </a:lnTo>
                        <a:close/>
                        <a:moveTo>
                          <a:pt x="92" y="1740"/>
                        </a:moveTo>
                        <a:lnTo>
                          <a:pt x="68" y="1734"/>
                        </a:lnTo>
                        <a:lnTo>
                          <a:pt x="70" y="1726"/>
                        </a:lnTo>
                        <a:lnTo>
                          <a:pt x="94" y="1732"/>
                        </a:lnTo>
                        <a:lnTo>
                          <a:pt x="92" y="1740"/>
                        </a:lnTo>
                        <a:close/>
                        <a:moveTo>
                          <a:pt x="4466" y="1644"/>
                        </a:moveTo>
                        <a:lnTo>
                          <a:pt x="4464" y="1636"/>
                        </a:lnTo>
                        <a:lnTo>
                          <a:pt x="4488" y="1628"/>
                        </a:lnTo>
                        <a:lnTo>
                          <a:pt x="4490" y="1636"/>
                        </a:lnTo>
                        <a:lnTo>
                          <a:pt x="4466" y="1644"/>
                        </a:lnTo>
                        <a:close/>
                        <a:moveTo>
                          <a:pt x="120" y="1632"/>
                        </a:moveTo>
                        <a:lnTo>
                          <a:pt x="98" y="1626"/>
                        </a:lnTo>
                        <a:lnTo>
                          <a:pt x="100" y="1618"/>
                        </a:lnTo>
                        <a:lnTo>
                          <a:pt x="124" y="1624"/>
                        </a:lnTo>
                        <a:lnTo>
                          <a:pt x="120" y="1632"/>
                        </a:lnTo>
                        <a:close/>
                        <a:moveTo>
                          <a:pt x="4432" y="1538"/>
                        </a:moveTo>
                        <a:lnTo>
                          <a:pt x="4430" y="1530"/>
                        </a:lnTo>
                        <a:lnTo>
                          <a:pt x="4452" y="1522"/>
                        </a:lnTo>
                        <a:lnTo>
                          <a:pt x="4454" y="1530"/>
                        </a:lnTo>
                        <a:lnTo>
                          <a:pt x="4432" y="1538"/>
                        </a:lnTo>
                        <a:close/>
                        <a:moveTo>
                          <a:pt x="156" y="1526"/>
                        </a:moveTo>
                        <a:lnTo>
                          <a:pt x="134" y="1518"/>
                        </a:lnTo>
                        <a:lnTo>
                          <a:pt x="136" y="1510"/>
                        </a:lnTo>
                        <a:lnTo>
                          <a:pt x="158" y="1518"/>
                        </a:lnTo>
                        <a:lnTo>
                          <a:pt x="156" y="1526"/>
                        </a:lnTo>
                        <a:close/>
                        <a:moveTo>
                          <a:pt x="4392" y="1434"/>
                        </a:moveTo>
                        <a:lnTo>
                          <a:pt x="4390" y="1426"/>
                        </a:lnTo>
                        <a:lnTo>
                          <a:pt x="4412" y="1416"/>
                        </a:lnTo>
                        <a:lnTo>
                          <a:pt x="4414" y="1424"/>
                        </a:lnTo>
                        <a:lnTo>
                          <a:pt x="4392" y="1434"/>
                        </a:lnTo>
                        <a:close/>
                        <a:moveTo>
                          <a:pt x="196" y="1422"/>
                        </a:moveTo>
                        <a:lnTo>
                          <a:pt x="174" y="1412"/>
                        </a:lnTo>
                        <a:lnTo>
                          <a:pt x="178" y="1406"/>
                        </a:lnTo>
                        <a:lnTo>
                          <a:pt x="200" y="1414"/>
                        </a:lnTo>
                        <a:lnTo>
                          <a:pt x="196" y="1422"/>
                        </a:lnTo>
                        <a:close/>
                        <a:moveTo>
                          <a:pt x="4348" y="1332"/>
                        </a:moveTo>
                        <a:lnTo>
                          <a:pt x="4344" y="1324"/>
                        </a:lnTo>
                        <a:lnTo>
                          <a:pt x="4366" y="1314"/>
                        </a:lnTo>
                        <a:lnTo>
                          <a:pt x="4370" y="1322"/>
                        </a:lnTo>
                        <a:lnTo>
                          <a:pt x="4348" y="1332"/>
                        </a:lnTo>
                        <a:close/>
                        <a:moveTo>
                          <a:pt x="242" y="1320"/>
                        </a:moveTo>
                        <a:lnTo>
                          <a:pt x="220" y="1310"/>
                        </a:lnTo>
                        <a:lnTo>
                          <a:pt x="224" y="1302"/>
                        </a:lnTo>
                        <a:lnTo>
                          <a:pt x="246" y="1312"/>
                        </a:lnTo>
                        <a:lnTo>
                          <a:pt x="242" y="1320"/>
                        </a:lnTo>
                        <a:close/>
                        <a:moveTo>
                          <a:pt x="4298" y="1232"/>
                        </a:moveTo>
                        <a:lnTo>
                          <a:pt x="4294" y="1224"/>
                        </a:lnTo>
                        <a:lnTo>
                          <a:pt x="4316" y="1214"/>
                        </a:lnTo>
                        <a:lnTo>
                          <a:pt x="4320" y="1220"/>
                        </a:lnTo>
                        <a:lnTo>
                          <a:pt x="4298" y="1232"/>
                        </a:lnTo>
                        <a:close/>
                        <a:moveTo>
                          <a:pt x="292" y="1220"/>
                        </a:moveTo>
                        <a:lnTo>
                          <a:pt x="270" y="1210"/>
                        </a:lnTo>
                        <a:lnTo>
                          <a:pt x="274" y="1202"/>
                        </a:lnTo>
                        <a:lnTo>
                          <a:pt x="296" y="1214"/>
                        </a:lnTo>
                        <a:lnTo>
                          <a:pt x="292" y="1220"/>
                        </a:lnTo>
                        <a:close/>
                        <a:moveTo>
                          <a:pt x="4244" y="1136"/>
                        </a:moveTo>
                        <a:lnTo>
                          <a:pt x="4240" y="1128"/>
                        </a:lnTo>
                        <a:lnTo>
                          <a:pt x="4260" y="1116"/>
                        </a:lnTo>
                        <a:lnTo>
                          <a:pt x="4264" y="1122"/>
                        </a:lnTo>
                        <a:lnTo>
                          <a:pt x="4244" y="1136"/>
                        </a:lnTo>
                        <a:close/>
                        <a:moveTo>
                          <a:pt x="348" y="1124"/>
                        </a:moveTo>
                        <a:lnTo>
                          <a:pt x="326" y="1112"/>
                        </a:lnTo>
                        <a:lnTo>
                          <a:pt x="330" y="1104"/>
                        </a:lnTo>
                        <a:lnTo>
                          <a:pt x="352" y="1116"/>
                        </a:lnTo>
                        <a:lnTo>
                          <a:pt x="348" y="1124"/>
                        </a:lnTo>
                        <a:close/>
                        <a:moveTo>
                          <a:pt x="4184" y="1040"/>
                        </a:moveTo>
                        <a:lnTo>
                          <a:pt x="4180" y="1034"/>
                        </a:lnTo>
                        <a:lnTo>
                          <a:pt x="4200" y="1020"/>
                        </a:lnTo>
                        <a:lnTo>
                          <a:pt x="4204" y="1028"/>
                        </a:lnTo>
                        <a:lnTo>
                          <a:pt x="4184" y="1040"/>
                        </a:lnTo>
                        <a:close/>
                        <a:moveTo>
                          <a:pt x="406" y="1030"/>
                        </a:moveTo>
                        <a:lnTo>
                          <a:pt x="386" y="1016"/>
                        </a:lnTo>
                        <a:lnTo>
                          <a:pt x="392" y="1010"/>
                        </a:lnTo>
                        <a:lnTo>
                          <a:pt x="412" y="1022"/>
                        </a:lnTo>
                        <a:lnTo>
                          <a:pt x="406" y="1030"/>
                        </a:lnTo>
                        <a:close/>
                        <a:moveTo>
                          <a:pt x="4120" y="950"/>
                        </a:moveTo>
                        <a:lnTo>
                          <a:pt x="4116" y="944"/>
                        </a:lnTo>
                        <a:lnTo>
                          <a:pt x="4136" y="928"/>
                        </a:lnTo>
                        <a:lnTo>
                          <a:pt x="4140" y="936"/>
                        </a:lnTo>
                        <a:lnTo>
                          <a:pt x="4120" y="950"/>
                        </a:lnTo>
                        <a:close/>
                        <a:moveTo>
                          <a:pt x="472" y="938"/>
                        </a:moveTo>
                        <a:lnTo>
                          <a:pt x="452" y="924"/>
                        </a:lnTo>
                        <a:lnTo>
                          <a:pt x="456" y="918"/>
                        </a:lnTo>
                        <a:lnTo>
                          <a:pt x="476" y="932"/>
                        </a:lnTo>
                        <a:lnTo>
                          <a:pt x="472" y="938"/>
                        </a:lnTo>
                        <a:close/>
                        <a:moveTo>
                          <a:pt x="4052" y="862"/>
                        </a:moveTo>
                        <a:lnTo>
                          <a:pt x="4048" y="856"/>
                        </a:lnTo>
                        <a:lnTo>
                          <a:pt x="4066" y="840"/>
                        </a:lnTo>
                        <a:lnTo>
                          <a:pt x="4072" y="846"/>
                        </a:lnTo>
                        <a:lnTo>
                          <a:pt x="4052" y="862"/>
                        </a:lnTo>
                        <a:close/>
                        <a:moveTo>
                          <a:pt x="540" y="850"/>
                        </a:moveTo>
                        <a:lnTo>
                          <a:pt x="522" y="836"/>
                        </a:lnTo>
                        <a:lnTo>
                          <a:pt x="526" y="830"/>
                        </a:lnTo>
                        <a:lnTo>
                          <a:pt x="546" y="844"/>
                        </a:lnTo>
                        <a:lnTo>
                          <a:pt x="540" y="850"/>
                        </a:lnTo>
                        <a:close/>
                        <a:moveTo>
                          <a:pt x="3980" y="776"/>
                        </a:moveTo>
                        <a:lnTo>
                          <a:pt x="3976" y="770"/>
                        </a:lnTo>
                        <a:lnTo>
                          <a:pt x="3992" y="754"/>
                        </a:lnTo>
                        <a:lnTo>
                          <a:pt x="3998" y="760"/>
                        </a:lnTo>
                        <a:lnTo>
                          <a:pt x="3980" y="776"/>
                        </a:lnTo>
                        <a:close/>
                        <a:moveTo>
                          <a:pt x="612" y="766"/>
                        </a:moveTo>
                        <a:lnTo>
                          <a:pt x="596" y="750"/>
                        </a:lnTo>
                        <a:lnTo>
                          <a:pt x="600" y="744"/>
                        </a:lnTo>
                        <a:lnTo>
                          <a:pt x="618" y="760"/>
                        </a:lnTo>
                        <a:lnTo>
                          <a:pt x="612" y="766"/>
                        </a:lnTo>
                        <a:close/>
                        <a:moveTo>
                          <a:pt x="3904" y="696"/>
                        </a:moveTo>
                        <a:lnTo>
                          <a:pt x="3898" y="690"/>
                        </a:lnTo>
                        <a:lnTo>
                          <a:pt x="3916" y="674"/>
                        </a:lnTo>
                        <a:lnTo>
                          <a:pt x="3922" y="678"/>
                        </a:lnTo>
                        <a:lnTo>
                          <a:pt x="3904" y="696"/>
                        </a:lnTo>
                        <a:close/>
                        <a:moveTo>
                          <a:pt x="690" y="686"/>
                        </a:moveTo>
                        <a:lnTo>
                          <a:pt x="672" y="668"/>
                        </a:lnTo>
                        <a:lnTo>
                          <a:pt x="678" y="664"/>
                        </a:lnTo>
                        <a:lnTo>
                          <a:pt x="696" y="680"/>
                        </a:lnTo>
                        <a:lnTo>
                          <a:pt x="690" y="686"/>
                        </a:lnTo>
                        <a:close/>
                        <a:moveTo>
                          <a:pt x="3824" y="618"/>
                        </a:moveTo>
                        <a:lnTo>
                          <a:pt x="3818" y="614"/>
                        </a:lnTo>
                        <a:lnTo>
                          <a:pt x="3834" y="596"/>
                        </a:lnTo>
                        <a:lnTo>
                          <a:pt x="3840" y="600"/>
                        </a:lnTo>
                        <a:lnTo>
                          <a:pt x="3824" y="618"/>
                        </a:lnTo>
                        <a:close/>
                        <a:moveTo>
                          <a:pt x="770" y="610"/>
                        </a:moveTo>
                        <a:lnTo>
                          <a:pt x="754" y="592"/>
                        </a:lnTo>
                        <a:lnTo>
                          <a:pt x="760" y="586"/>
                        </a:lnTo>
                        <a:lnTo>
                          <a:pt x="776" y="604"/>
                        </a:lnTo>
                        <a:lnTo>
                          <a:pt x="770" y="610"/>
                        </a:lnTo>
                        <a:close/>
                        <a:moveTo>
                          <a:pt x="3740" y="546"/>
                        </a:moveTo>
                        <a:lnTo>
                          <a:pt x="3734" y="540"/>
                        </a:lnTo>
                        <a:lnTo>
                          <a:pt x="3748" y="522"/>
                        </a:lnTo>
                        <a:lnTo>
                          <a:pt x="3756" y="526"/>
                        </a:lnTo>
                        <a:lnTo>
                          <a:pt x="3740" y="546"/>
                        </a:lnTo>
                        <a:close/>
                        <a:moveTo>
                          <a:pt x="854" y="536"/>
                        </a:moveTo>
                        <a:lnTo>
                          <a:pt x="840" y="518"/>
                        </a:lnTo>
                        <a:lnTo>
                          <a:pt x="846" y="512"/>
                        </a:lnTo>
                        <a:lnTo>
                          <a:pt x="862" y="532"/>
                        </a:lnTo>
                        <a:lnTo>
                          <a:pt x="854" y="536"/>
                        </a:lnTo>
                        <a:close/>
                        <a:moveTo>
                          <a:pt x="3652" y="476"/>
                        </a:moveTo>
                        <a:lnTo>
                          <a:pt x="3646" y="472"/>
                        </a:lnTo>
                        <a:lnTo>
                          <a:pt x="3660" y="452"/>
                        </a:lnTo>
                        <a:lnTo>
                          <a:pt x="3666" y="458"/>
                        </a:lnTo>
                        <a:lnTo>
                          <a:pt x="3652" y="476"/>
                        </a:lnTo>
                        <a:close/>
                        <a:moveTo>
                          <a:pt x="942" y="468"/>
                        </a:moveTo>
                        <a:lnTo>
                          <a:pt x="928" y="448"/>
                        </a:lnTo>
                        <a:lnTo>
                          <a:pt x="934" y="444"/>
                        </a:lnTo>
                        <a:lnTo>
                          <a:pt x="950" y="464"/>
                        </a:lnTo>
                        <a:lnTo>
                          <a:pt x="942" y="468"/>
                        </a:lnTo>
                        <a:close/>
                        <a:moveTo>
                          <a:pt x="3562" y="412"/>
                        </a:moveTo>
                        <a:lnTo>
                          <a:pt x="3556" y="408"/>
                        </a:lnTo>
                        <a:lnTo>
                          <a:pt x="3568" y="388"/>
                        </a:lnTo>
                        <a:lnTo>
                          <a:pt x="3576" y="392"/>
                        </a:lnTo>
                        <a:lnTo>
                          <a:pt x="3562" y="412"/>
                        </a:lnTo>
                        <a:close/>
                        <a:moveTo>
                          <a:pt x="1034" y="404"/>
                        </a:moveTo>
                        <a:lnTo>
                          <a:pt x="1020" y="384"/>
                        </a:lnTo>
                        <a:lnTo>
                          <a:pt x="1026" y="380"/>
                        </a:lnTo>
                        <a:lnTo>
                          <a:pt x="1040" y="400"/>
                        </a:lnTo>
                        <a:lnTo>
                          <a:pt x="1034" y="404"/>
                        </a:lnTo>
                        <a:close/>
                        <a:moveTo>
                          <a:pt x="3468" y="352"/>
                        </a:moveTo>
                        <a:lnTo>
                          <a:pt x="3460" y="348"/>
                        </a:lnTo>
                        <a:lnTo>
                          <a:pt x="3474" y="326"/>
                        </a:lnTo>
                        <a:lnTo>
                          <a:pt x="3480" y="330"/>
                        </a:lnTo>
                        <a:lnTo>
                          <a:pt x="3468" y="352"/>
                        </a:lnTo>
                        <a:close/>
                        <a:moveTo>
                          <a:pt x="1128" y="344"/>
                        </a:moveTo>
                        <a:lnTo>
                          <a:pt x="1116" y="324"/>
                        </a:lnTo>
                        <a:lnTo>
                          <a:pt x="1122" y="320"/>
                        </a:lnTo>
                        <a:lnTo>
                          <a:pt x="1134" y="340"/>
                        </a:lnTo>
                        <a:lnTo>
                          <a:pt x="1128" y="344"/>
                        </a:lnTo>
                        <a:close/>
                        <a:moveTo>
                          <a:pt x="3372" y="296"/>
                        </a:moveTo>
                        <a:lnTo>
                          <a:pt x="3364" y="292"/>
                        </a:lnTo>
                        <a:lnTo>
                          <a:pt x="3376" y="272"/>
                        </a:lnTo>
                        <a:lnTo>
                          <a:pt x="3382" y="274"/>
                        </a:lnTo>
                        <a:lnTo>
                          <a:pt x="3372" y="296"/>
                        </a:lnTo>
                        <a:close/>
                        <a:moveTo>
                          <a:pt x="1224" y="290"/>
                        </a:moveTo>
                        <a:lnTo>
                          <a:pt x="1214" y="268"/>
                        </a:lnTo>
                        <a:lnTo>
                          <a:pt x="1220" y="264"/>
                        </a:lnTo>
                        <a:lnTo>
                          <a:pt x="1232" y="286"/>
                        </a:lnTo>
                        <a:lnTo>
                          <a:pt x="1224" y="290"/>
                        </a:lnTo>
                        <a:close/>
                        <a:moveTo>
                          <a:pt x="3272" y="246"/>
                        </a:moveTo>
                        <a:lnTo>
                          <a:pt x="3264" y="242"/>
                        </a:lnTo>
                        <a:lnTo>
                          <a:pt x="3274" y="220"/>
                        </a:lnTo>
                        <a:lnTo>
                          <a:pt x="3282" y="224"/>
                        </a:lnTo>
                        <a:lnTo>
                          <a:pt x="3272" y="246"/>
                        </a:lnTo>
                        <a:close/>
                        <a:moveTo>
                          <a:pt x="1324" y="240"/>
                        </a:moveTo>
                        <a:lnTo>
                          <a:pt x="1314" y="218"/>
                        </a:lnTo>
                        <a:lnTo>
                          <a:pt x="1320" y="214"/>
                        </a:lnTo>
                        <a:lnTo>
                          <a:pt x="1330" y="236"/>
                        </a:lnTo>
                        <a:lnTo>
                          <a:pt x="1324" y="240"/>
                        </a:lnTo>
                        <a:close/>
                        <a:moveTo>
                          <a:pt x="3170" y="200"/>
                        </a:moveTo>
                        <a:lnTo>
                          <a:pt x="3162" y="196"/>
                        </a:lnTo>
                        <a:lnTo>
                          <a:pt x="3172" y="174"/>
                        </a:lnTo>
                        <a:lnTo>
                          <a:pt x="3180" y="178"/>
                        </a:lnTo>
                        <a:lnTo>
                          <a:pt x="3170" y="200"/>
                        </a:lnTo>
                        <a:close/>
                        <a:moveTo>
                          <a:pt x="1426" y="194"/>
                        </a:moveTo>
                        <a:lnTo>
                          <a:pt x="1416" y="172"/>
                        </a:lnTo>
                        <a:lnTo>
                          <a:pt x="1424" y="170"/>
                        </a:lnTo>
                        <a:lnTo>
                          <a:pt x="1432" y="192"/>
                        </a:lnTo>
                        <a:lnTo>
                          <a:pt x="1426" y="194"/>
                        </a:lnTo>
                        <a:close/>
                        <a:moveTo>
                          <a:pt x="3066" y="158"/>
                        </a:moveTo>
                        <a:lnTo>
                          <a:pt x="3058" y="156"/>
                        </a:lnTo>
                        <a:lnTo>
                          <a:pt x="3066" y="134"/>
                        </a:lnTo>
                        <a:lnTo>
                          <a:pt x="3074" y="136"/>
                        </a:lnTo>
                        <a:lnTo>
                          <a:pt x="3066" y="158"/>
                        </a:lnTo>
                        <a:close/>
                        <a:moveTo>
                          <a:pt x="1530" y="154"/>
                        </a:moveTo>
                        <a:lnTo>
                          <a:pt x="1522" y="132"/>
                        </a:lnTo>
                        <a:lnTo>
                          <a:pt x="1528" y="130"/>
                        </a:lnTo>
                        <a:lnTo>
                          <a:pt x="1536" y="152"/>
                        </a:lnTo>
                        <a:lnTo>
                          <a:pt x="1530" y="154"/>
                        </a:lnTo>
                        <a:close/>
                        <a:moveTo>
                          <a:pt x="2960" y="124"/>
                        </a:moveTo>
                        <a:lnTo>
                          <a:pt x="2952" y="122"/>
                        </a:lnTo>
                        <a:lnTo>
                          <a:pt x="2960" y="98"/>
                        </a:lnTo>
                        <a:lnTo>
                          <a:pt x="2968" y="100"/>
                        </a:lnTo>
                        <a:lnTo>
                          <a:pt x="2960" y="124"/>
                        </a:lnTo>
                        <a:close/>
                        <a:moveTo>
                          <a:pt x="1634" y="120"/>
                        </a:moveTo>
                        <a:lnTo>
                          <a:pt x="1628" y="98"/>
                        </a:lnTo>
                        <a:lnTo>
                          <a:pt x="1636" y="94"/>
                        </a:lnTo>
                        <a:lnTo>
                          <a:pt x="1642" y="118"/>
                        </a:lnTo>
                        <a:lnTo>
                          <a:pt x="1634" y="120"/>
                        </a:lnTo>
                        <a:close/>
                        <a:moveTo>
                          <a:pt x="2852" y="94"/>
                        </a:moveTo>
                        <a:lnTo>
                          <a:pt x="2846" y="92"/>
                        </a:lnTo>
                        <a:lnTo>
                          <a:pt x="2850" y="68"/>
                        </a:lnTo>
                        <a:lnTo>
                          <a:pt x="2858" y="70"/>
                        </a:lnTo>
                        <a:lnTo>
                          <a:pt x="2852" y="94"/>
                        </a:lnTo>
                        <a:close/>
                        <a:moveTo>
                          <a:pt x="1742" y="90"/>
                        </a:moveTo>
                        <a:lnTo>
                          <a:pt x="1736" y="68"/>
                        </a:lnTo>
                        <a:lnTo>
                          <a:pt x="1744" y="66"/>
                        </a:lnTo>
                        <a:lnTo>
                          <a:pt x="1750" y="88"/>
                        </a:lnTo>
                        <a:lnTo>
                          <a:pt x="1742" y="90"/>
                        </a:lnTo>
                        <a:close/>
                        <a:moveTo>
                          <a:pt x="2744" y="68"/>
                        </a:moveTo>
                        <a:lnTo>
                          <a:pt x="2736" y="66"/>
                        </a:lnTo>
                        <a:lnTo>
                          <a:pt x="2742" y="44"/>
                        </a:lnTo>
                        <a:lnTo>
                          <a:pt x="2750" y="44"/>
                        </a:lnTo>
                        <a:lnTo>
                          <a:pt x="2744" y="68"/>
                        </a:lnTo>
                        <a:close/>
                        <a:moveTo>
                          <a:pt x="1852" y="66"/>
                        </a:moveTo>
                        <a:lnTo>
                          <a:pt x="1846" y="42"/>
                        </a:lnTo>
                        <a:lnTo>
                          <a:pt x="1854" y="42"/>
                        </a:lnTo>
                        <a:lnTo>
                          <a:pt x="1858" y="64"/>
                        </a:lnTo>
                        <a:lnTo>
                          <a:pt x="1852" y="66"/>
                        </a:lnTo>
                        <a:close/>
                        <a:moveTo>
                          <a:pt x="2634" y="50"/>
                        </a:moveTo>
                        <a:lnTo>
                          <a:pt x="2626" y="48"/>
                        </a:lnTo>
                        <a:lnTo>
                          <a:pt x="2630" y="24"/>
                        </a:lnTo>
                        <a:lnTo>
                          <a:pt x="2638" y="26"/>
                        </a:lnTo>
                        <a:lnTo>
                          <a:pt x="2634" y="50"/>
                        </a:lnTo>
                        <a:close/>
                        <a:moveTo>
                          <a:pt x="1960" y="48"/>
                        </a:moveTo>
                        <a:lnTo>
                          <a:pt x="1958" y="24"/>
                        </a:lnTo>
                        <a:lnTo>
                          <a:pt x="1966" y="22"/>
                        </a:lnTo>
                        <a:lnTo>
                          <a:pt x="1968" y="46"/>
                        </a:lnTo>
                        <a:lnTo>
                          <a:pt x="1960" y="48"/>
                        </a:lnTo>
                        <a:close/>
                        <a:moveTo>
                          <a:pt x="2524" y="36"/>
                        </a:moveTo>
                        <a:lnTo>
                          <a:pt x="2516" y="34"/>
                        </a:lnTo>
                        <a:lnTo>
                          <a:pt x="2518" y="10"/>
                        </a:lnTo>
                        <a:lnTo>
                          <a:pt x="2526" y="12"/>
                        </a:lnTo>
                        <a:lnTo>
                          <a:pt x="2524" y="36"/>
                        </a:lnTo>
                        <a:close/>
                        <a:moveTo>
                          <a:pt x="2072" y="34"/>
                        </a:moveTo>
                        <a:lnTo>
                          <a:pt x="2070" y="10"/>
                        </a:lnTo>
                        <a:lnTo>
                          <a:pt x="2078" y="10"/>
                        </a:lnTo>
                        <a:lnTo>
                          <a:pt x="2080" y="34"/>
                        </a:lnTo>
                        <a:lnTo>
                          <a:pt x="2072" y="34"/>
                        </a:lnTo>
                        <a:close/>
                        <a:moveTo>
                          <a:pt x="2414" y="26"/>
                        </a:moveTo>
                        <a:lnTo>
                          <a:pt x="2406" y="26"/>
                        </a:lnTo>
                        <a:lnTo>
                          <a:pt x="2406" y="2"/>
                        </a:lnTo>
                        <a:lnTo>
                          <a:pt x="2414" y="2"/>
                        </a:lnTo>
                        <a:lnTo>
                          <a:pt x="2414" y="26"/>
                        </a:lnTo>
                        <a:close/>
                        <a:moveTo>
                          <a:pt x="2182" y="26"/>
                        </a:moveTo>
                        <a:lnTo>
                          <a:pt x="2182" y="2"/>
                        </a:lnTo>
                        <a:lnTo>
                          <a:pt x="2190" y="2"/>
                        </a:lnTo>
                        <a:lnTo>
                          <a:pt x="2190" y="26"/>
                        </a:lnTo>
                        <a:lnTo>
                          <a:pt x="2182" y="26"/>
                        </a:lnTo>
                        <a:close/>
                        <a:moveTo>
                          <a:pt x="2302" y="24"/>
                        </a:moveTo>
                        <a:lnTo>
                          <a:pt x="2294" y="24"/>
                        </a:lnTo>
                        <a:lnTo>
                          <a:pt x="2294" y="0"/>
                        </a:lnTo>
                        <a:lnTo>
                          <a:pt x="2302" y="0"/>
                        </a:lnTo>
                        <a:lnTo>
                          <a:pt x="2302" y="24"/>
                        </a:lnTo>
                        <a:close/>
                      </a:path>
                    </a:pathLst>
                  </a:custGeom>
                  <a:solidFill>
                    <a:srgbClr val="00AEE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39" name="Freeform 42"/>
                  <p:cNvSpPr>
                    <a:spLocks noEditPoints="1"/>
                  </p:cNvSpPr>
                  <p:nvPr/>
                </p:nvSpPr>
                <p:spPr bwMode="auto">
                  <a:xfrm>
                    <a:off x="-14947900" y="-10048081"/>
                    <a:ext cx="6731000" cy="6731000"/>
                  </a:xfrm>
                  <a:custGeom>
                    <a:avLst/>
                    <a:gdLst/>
                    <a:ahLst/>
                    <a:cxnLst>
                      <a:cxn ang="0">
                        <a:pos x="2248" y="4236"/>
                      </a:cxn>
                      <a:cxn ang="0">
                        <a:pos x="1856" y="4224"/>
                      </a:cxn>
                      <a:cxn ang="0">
                        <a:pos x="2468" y="4196"/>
                      </a:cxn>
                      <a:cxn ang="0">
                        <a:pos x="1634" y="4184"/>
                      </a:cxn>
                      <a:cxn ang="0">
                        <a:pos x="2686" y="4148"/>
                      </a:cxn>
                      <a:cxn ang="0">
                        <a:pos x="1366" y="4102"/>
                      </a:cxn>
                      <a:cxn ang="0">
                        <a:pos x="2950" y="4056"/>
                      </a:cxn>
                      <a:cxn ang="0">
                        <a:pos x="1168" y="3998"/>
                      </a:cxn>
                      <a:cxn ang="0">
                        <a:pos x="3156" y="3970"/>
                      </a:cxn>
                      <a:cxn ang="0">
                        <a:pos x="974" y="3886"/>
                      </a:cxn>
                      <a:cxn ang="0">
                        <a:pos x="3346" y="3850"/>
                      </a:cxn>
                      <a:cxn ang="0">
                        <a:pos x="838" y="3788"/>
                      </a:cxn>
                      <a:cxn ang="0">
                        <a:pos x="3480" y="3748"/>
                      </a:cxn>
                      <a:cxn ang="0">
                        <a:pos x="658" y="3656"/>
                      </a:cxn>
                      <a:cxn ang="0">
                        <a:pos x="3644" y="3594"/>
                      </a:cxn>
                      <a:cxn ang="0">
                        <a:pos x="3792" y="3424"/>
                      </a:cxn>
                      <a:cxn ang="0">
                        <a:pos x="366" y="3314"/>
                      </a:cxn>
                      <a:cxn ang="0">
                        <a:pos x="3908" y="3232"/>
                      </a:cxn>
                      <a:cxn ang="0">
                        <a:pos x="250" y="3122"/>
                      </a:cxn>
                      <a:cxn ang="0">
                        <a:pos x="4014" y="3036"/>
                      </a:cxn>
                      <a:cxn ang="0">
                        <a:pos x="134" y="2866"/>
                      </a:cxn>
                      <a:cxn ang="0">
                        <a:pos x="4120" y="2778"/>
                      </a:cxn>
                      <a:cxn ang="0">
                        <a:pos x="82" y="2648"/>
                      </a:cxn>
                      <a:cxn ang="0">
                        <a:pos x="4194" y="2566"/>
                      </a:cxn>
                      <a:cxn ang="0">
                        <a:pos x="38" y="2430"/>
                      </a:cxn>
                      <a:cxn ang="0">
                        <a:pos x="4228" y="2344"/>
                      </a:cxn>
                      <a:cxn ang="0">
                        <a:pos x="20" y="2262"/>
                      </a:cxn>
                      <a:cxn ang="0">
                        <a:pos x="4240" y="2176"/>
                      </a:cxn>
                      <a:cxn ang="0">
                        <a:pos x="4224" y="2114"/>
                      </a:cxn>
                      <a:cxn ang="0">
                        <a:pos x="16" y="2040"/>
                      </a:cxn>
                      <a:cxn ang="0">
                        <a:pos x="36" y="1818"/>
                      </a:cxn>
                      <a:cxn ang="0">
                        <a:pos x="4176" y="1670"/>
                      </a:cxn>
                      <a:cxn ang="0">
                        <a:pos x="64" y="1596"/>
                      </a:cxn>
                      <a:cxn ang="0">
                        <a:pos x="4118" y="1456"/>
                      </a:cxn>
                      <a:cxn ang="0">
                        <a:pos x="132" y="1380"/>
                      </a:cxn>
                      <a:cxn ang="0">
                        <a:pos x="4012" y="1198"/>
                      </a:cxn>
                      <a:cxn ang="0">
                        <a:pos x="248" y="1124"/>
                      </a:cxn>
                      <a:cxn ang="0">
                        <a:pos x="3918" y="994"/>
                      </a:cxn>
                      <a:cxn ang="0">
                        <a:pos x="376" y="940"/>
                      </a:cxn>
                      <a:cxn ang="0">
                        <a:pos x="3788" y="810"/>
                      </a:cxn>
                      <a:cxn ang="0">
                        <a:pos x="512" y="762"/>
                      </a:cxn>
                      <a:cxn ang="0">
                        <a:pos x="3680" y="682"/>
                      </a:cxn>
                      <a:cxn ang="0">
                        <a:pos x="624" y="640"/>
                      </a:cxn>
                      <a:cxn ang="0">
                        <a:pos x="3508" y="538"/>
                      </a:cxn>
                      <a:cxn ang="0">
                        <a:pos x="790" y="490"/>
                      </a:cxn>
                      <a:cxn ang="0">
                        <a:pos x="970" y="358"/>
                      </a:cxn>
                      <a:cxn ang="0">
                        <a:pos x="3144" y="280"/>
                      </a:cxn>
                      <a:cxn ang="0">
                        <a:pos x="1154" y="232"/>
                      </a:cxn>
                      <a:cxn ang="0">
                        <a:pos x="2944" y="182"/>
                      </a:cxn>
                      <a:cxn ang="0">
                        <a:pos x="1360" y="140"/>
                      </a:cxn>
                      <a:cxn ang="0">
                        <a:pos x="2680" y="90"/>
                      </a:cxn>
                      <a:cxn ang="0">
                        <a:pos x="1628" y="56"/>
                      </a:cxn>
                      <a:cxn ang="0">
                        <a:pos x="2464" y="28"/>
                      </a:cxn>
                      <a:cxn ang="0">
                        <a:pos x="1850" y="32"/>
                      </a:cxn>
                      <a:cxn ang="0">
                        <a:pos x="2242" y="2"/>
                      </a:cxn>
                      <a:cxn ang="0">
                        <a:pos x="2074" y="16"/>
                      </a:cxn>
                    </a:cxnLst>
                    <a:rect l="0" t="0" r="r" b="b"/>
                    <a:pathLst>
                      <a:path w="4240" h="4240">
                        <a:moveTo>
                          <a:pt x="2080" y="4240"/>
                        </a:moveTo>
                        <a:lnTo>
                          <a:pt x="2080" y="4240"/>
                        </a:lnTo>
                        <a:lnTo>
                          <a:pt x="2024" y="4238"/>
                        </a:lnTo>
                        <a:lnTo>
                          <a:pt x="2024" y="4222"/>
                        </a:lnTo>
                        <a:lnTo>
                          <a:pt x="2024" y="4222"/>
                        </a:lnTo>
                        <a:lnTo>
                          <a:pt x="2080" y="4224"/>
                        </a:lnTo>
                        <a:lnTo>
                          <a:pt x="2080" y="4240"/>
                        </a:lnTo>
                        <a:close/>
                        <a:moveTo>
                          <a:pt x="2248" y="4236"/>
                        </a:moveTo>
                        <a:lnTo>
                          <a:pt x="2248" y="4220"/>
                        </a:lnTo>
                        <a:lnTo>
                          <a:pt x="2248" y="4220"/>
                        </a:lnTo>
                        <a:lnTo>
                          <a:pt x="2302" y="4216"/>
                        </a:lnTo>
                        <a:lnTo>
                          <a:pt x="2304" y="4232"/>
                        </a:lnTo>
                        <a:lnTo>
                          <a:pt x="2304" y="4232"/>
                        </a:lnTo>
                        <a:lnTo>
                          <a:pt x="2248" y="4236"/>
                        </a:lnTo>
                        <a:lnTo>
                          <a:pt x="2248" y="4236"/>
                        </a:lnTo>
                        <a:close/>
                        <a:moveTo>
                          <a:pt x="1856" y="4224"/>
                        </a:moveTo>
                        <a:lnTo>
                          <a:pt x="1856" y="4224"/>
                        </a:lnTo>
                        <a:lnTo>
                          <a:pt x="1800" y="4216"/>
                        </a:lnTo>
                        <a:lnTo>
                          <a:pt x="1802" y="4200"/>
                        </a:lnTo>
                        <a:lnTo>
                          <a:pt x="1802" y="4200"/>
                        </a:lnTo>
                        <a:lnTo>
                          <a:pt x="1858" y="4208"/>
                        </a:lnTo>
                        <a:lnTo>
                          <a:pt x="1856" y="4224"/>
                        </a:lnTo>
                        <a:close/>
                        <a:moveTo>
                          <a:pt x="2472" y="4212"/>
                        </a:moveTo>
                        <a:lnTo>
                          <a:pt x="2468" y="4196"/>
                        </a:lnTo>
                        <a:lnTo>
                          <a:pt x="2468" y="4196"/>
                        </a:lnTo>
                        <a:lnTo>
                          <a:pt x="2524" y="4186"/>
                        </a:lnTo>
                        <a:lnTo>
                          <a:pt x="2526" y="4202"/>
                        </a:lnTo>
                        <a:lnTo>
                          <a:pt x="2526" y="4202"/>
                        </a:lnTo>
                        <a:lnTo>
                          <a:pt x="2472" y="4212"/>
                        </a:lnTo>
                        <a:lnTo>
                          <a:pt x="2472" y="4212"/>
                        </a:lnTo>
                        <a:close/>
                        <a:moveTo>
                          <a:pt x="1634" y="4184"/>
                        </a:moveTo>
                        <a:lnTo>
                          <a:pt x="1634" y="4184"/>
                        </a:lnTo>
                        <a:lnTo>
                          <a:pt x="1580" y="4172"/>
                        </a:lnTo>
                        <a:lnTo>
                          <a:pt x="1584" y="4156"/>
                        </a:lnTo>
                        <a:lnTo>
                          <a:pt x="1584" y="4156"/>
                        </a:lnTo>
                        <a:lnTo>
                          <a:pt x="1638" y="4170"/>
                        </a:lnTo>
                        <a:lnTo>
                          <a:pt x="1634" y="4184"/>
                        </a:lnTo>
                        <a:close/>
                        <a:moveTo>
                          <a:pt x="2690" y="4162"/>
                        </a:moveTo>
                        <a:lnTo>
                          <a:pt x="2686" y="4148"/>
                        </a:lnTo>
                        <a:lnTo>
                          <a:pt x="2686" y="4148"/>
                        </a:lnTo>
                        <a:lnTo>
                          <a:pt x="2740" y="4132"/>
                        </a:lnTo>
                        <a:lnTo>
                          <a:pt x="2744" y="4148"/>
                        </a:lnTo>
                        <a:lnTo>
                          <a:pt x="2744" y="4148"/>
                        </a:lnTo>
                        <a:lnTo>
                          <a:pt x="2690" y="4162"/>
                        </a:lnTo>
                        <a:lnTo>
                          <a:pt x="2690" y="4162"/>
                        </a:lnTo>
                        <a:close/>
                        <a:moveTo>
                          <a:pt x="1418" y="4122"/>
                        </a:moveTo>
                        <a:lnTo>
                          <a:pt x="1418" y="4122"/>
                        </a:lnTo>
                        <a:lnTo>
                          <a:pt x="1366" y="4102"/>
                        </a:lnTo>
                        <a:lnTo>
                          <a:pt x="1372" y="4088"/>
                        </a:lnTo>
                        <a:lnTo>
                          <a:pt x="1372" y="4088"/>
                        </a:lnTo>
                        <a:lnTo>
                          <a:pt x="1424" y="4106"/>
                        </a:lnTo>
                        <a:lnTo>
                          <a:pt x="1418" y="4122"/>
                        </a:lnTo>
                        <a:close/>
                        <a:moveTo>
                          <a:pt x="2904" y="4092"/>
                        </a:moveTo>
                        <a:lnTo>
                          <a:pt x="2898" y="4076"/>
                        </a:lnTo>
                        <a:lnTo>
                          <a:pt x="2898" y="4076"/>
                        </a:lnTo>
                        <a:lnTo>
                          <a:pt x="2950" y="4056"/>
                        </a:lnTo>
                        <a:lnTo>
                          <a:pt x="2956" y="4070"/>
                        </a:lnTo>
                        <a:lnTo>
                          <a:pt x="2956" y="4070"/>
                        </a:lnTo>
                        <a:lnTo>
                          <a:pt x="2904" y="4092"/>
                        </a:lnTo>
                        <a:lnTo>
                          <a:pt x="2904" y="4092"/>
                        </a:lnTo>
                        <a:close/>
                        <a:moveTo>
                          <a:pt x="1210" y="4036"/>
                        </a:moveTo>
                        <a:lnTo>
                          <a:pt x="1210" y="4036"/>
                        </a:lnTo>
                        <a:lnTo>
                          <a:pt x="1160" y="4012"/>
                        </a:lnTo>
                        <a:lnTo>
                          <a:pt x="1168" y="3998"/>
                        </a:lnTo>
                        <a:lnTo>
                          <a:pt x="1168" y="3998"/>
                        </a:lnTo>
                        <a:lnTo>
                          <a:pt x="1218" y="4022"/>
                        </a:lnTo>
                        <a:lnTo>
                          <a:pt x="1210" y="4036"/>
                        </a:lnTo>
                        <a:close/>
                        <a:moveTo>
                          <a:pt x="3108" y="3998"/>
                        </a:moveTo>
                        <a:lnTo>
                          <a:pt x="3100" y="3984"/>
                        </a:lnTo>
                        <a:lnTo>
                          <a:pt x="3100" y="3984"/>
                        </a:lnTo>
                        <a:lnTo>
                          <a:pt x="3148" y="3956"/>
                        </a:lnTo>
                        <a:lnTo>
                          <a:pt x="3156" y="3970"/>
                        </a:lnTo>
                        <a:lnTo>
                          <a:pt x="3156" y="3970"/>
                        </a:lnTo>
                        <a:lnTo>
                          <a:pt x="3108" y="3998"/>
                        </a:lnTo>
                        <a:lnTo>
                          <a:pt x="3108" y="3998"/>
                        </a:lnTo>
                        <a:close/>
                        <a:moveTo>
                          <a:pt x="1012" y="3930"/>
                        </a:moveTo>
                        <a:lnTo>
                          <a:pt x="1012" y="3930"/>
                        </a:lnTo>
                        <a:lnTo>
                          <a:pt x="966" y="3898"/>
                        </a:lnTo>
                        <a:lnTo>
                          <a:pt x="974" y="3886"/>
                        </a:lnTo>
                        <a:lnTo>
                          <a:pt x="974" y="3886"/>
                        </a:lnTo>
                        <a:lnTo>
                          <a:pt x="1022" y="3916"/>
                        </a:lnTo>
                        <a:lnTo>
                          <a:pt x="1012" y="3930"/>
                        </a:lnTo>
                        <a:close/>
                        <a:moveTo>
                          <a:pt x="3300" y="3882"/>
                        </a:moveTo>
                        <a:lnTo>
                          <a:pt x="3292" y="3868"/>
                        </a:lnTo>
                        <a:lnTo>
                          <a:pt x="3292" y="3868"/>
                        </a:lnTo>
                        <a:lnTo>
                          <a:pt x="3338" y="3838"/>
                        </a:lnTo>
                        <a:lnTo>
                          <a:pt x="3346" y="3850"/>
                        </a:lnTo>
                        <a:lnTo>
                          <a:pt x="3346" y="3850"/>
                        </a:lnTo>
                        <a:lnTo>
                          <a:pt x="3300" y="3882"/>
                        </a:lnTo>
                        <a:lnTo>
                          <a:pt x="3300" y="3882"/>
                        </a:lnTo>
                        <a:close/>
                        <a:moveTo>
                          <a:pt x="828" y="3802"/>
                        </a:moveTo>
                        <a:lnTo>
                          <a:pt x="828" y="3802"/>
                        </a:lnTo>
                        <a:lnTo>
                          <a:pt x="784" y="3766"/>
                        </a:lnTo>
                        <a:lnTo>
                          <a:pt x="794" y="3754"/>
                        </a:lnTo>
                        <a:lnTo>
                          <a:pt x="794" y="3754"/>
                        </a:lnTo>
                        <a:lnTo>
                          <a:pt x="838" y="3788"/>
                        </a:lnTo>
                        <a:lnTo>
                          <a:pt x="828" y="3802"/>
                        </a:lnTo>
                        <a:close/>
                        <a:moveTo>
                          <a:pt x="3480" y="3748"/>
                        </a:moveTo>
                        <a:lnTo>
                          <a:pt x="3470" y="3736"/>
                        </a:lnTo>
                        <a:lnTo>
                          <a:pt x="3470" y="3736"/>
                        </a:lnTo>
                        <a:lnTo>
                          <a:pt x="3512" y="3698"/>
                        </a:lnTo>
                        <a:lnTo>
                          <a:pt x="3522" y="3710"/>
                        </a:lnTo>
                        <a:lnTo>
                          <a:pt x="3522" y="3710"/>
                        </a:lnTo>
                        <a:lnTo>
                          <a:pt x="3480" y="3748"/>
                        </a:lnTo>
                        <a:lnTo>
                          <a:pt x="3480" y="3748"/>
                        </a:lnTo>
                        <a:close/>
                        <a:moveTo>
                          <a:pt x="658" y="3656"/>
                        </a:moveTo>
                        <a:lnTo>
                          <a:pt x="658" y="3656"/>
                        </a:lnTo>
                        <a:lnTo>
                          <a:pt x="616" y="3616"/>
                        </a:lnTo>
                        <a:lnTo>
                          <a:pt x="628" y="3604"/>
                        </a:lnTo>
                        <a:lnTo>
                          <a:pt x="628" y="3604"/>
                        </a:lnTo>
                        <a:lnTo>
                          <a:pt x="668" y="3644"/>
                        </a:lnTo>
                        <a:lnTo>
                          <a:pt x="658" y="3656"/>
                        </a:lnTo>
                        <a:close/>
                        <a:moveTo>
                          <a:pt x="3644" y="3594"/>
                        </a:moveTo>
                        <a:lnTo>
                          <a:pt x="3632" y="3584"/>
                        </a:lnTo>
                        <a:lnTo>
                          <a:pt x="3632" y="3584"/>
                        </a:lnTo>
                        <a:lnTo>
                          <a:pt x="3672" y="3542"/>
                        </a:lnTo>
                        <a:lnTo>
                          <a:pt x="3682" y="3554"/>
                        </a:lnTo>
                        <a:lnTo>
                          <a:pt x="3682" y="3554"/>
                        </a:lnTo>
                        <a:lnTo>
                          <a:pt x="3644" y="3594"/>
                        </a:lnTo>
                        <a:lnTo>
                          <a:pt x="3644" y="3594"/>
                        </a:lnTo>
                        <a:close/>
                        <a:moveTo>
                          <a:pt x="502" y="3492"/>
                        </a:moveTo>
                        <a:lnTo>
                          <a:pt x="502" y="3492"/>
                        </a:lnTo>
                        <a:lnTo>
                          <a:pt x="468" y="3448"/>
                        </a:lnTo>
                        <a:lnTo>
                          <a:pt x="480" y="3438"/>
                        </a:lnTo>
                        <a:lnTo>
                          <a:pt x="480" y="3438"/>
                        </a:lnTo>
                        <a:lnTo>
                          <a:pt x="516" y="3482"/>
                        </a:lnTo>
                        <a:lnTo>
                          <a:pt x="502" y="3492"/>
                        </a:lnTo>
                        <a:close/>
                        <a:moveTo>
                          <a:pt x="3792" y="3424"/>
                        </a:moveTo>
                        <a:lnTo>
                          <a:pt x="3780" y="3414"/>
                        </a:lnTo>
                        <a:lnTo>
                          <a:pt x="3780" y="3414"/>
                        </a:lnTo>
                        <a:lnTo>
                          <a:pt x="3812" y="3370"/>
                        </a:lnTo>
                        <a:lnTo>
                          <a:pt x="3826" y="3380"/>
                        </a:lnTo>
                        <a:lnTo>
                          <a:pt x="3826" y="3380"/>
                        </a:lnTo>
                        <a:lnTo>
                          <a:pt x="3792" y="3424"/>
                        </a:lnTo>
                        <a:lnTo>
                          <a:pt x="3792" y="3424"/>
                        </a:lnTo>
                        <a:close/>
                        <a:moveTo>
                          <a:pt x="366" y="3314"/>
                        </a:moveTo>
                        <a:lnTo>
                          <a:pt x="366" y="3314"/>
                        </a:lnTo>
                        <a:lnTo>
                          <a:pt x="336" y="3266"/>
                        </a:lnTo>
                        <a:lnTo>
                          <a:pt x="350" y="3258"/>
                        </a:lnTo>
                        <a:lnTo>
                          <a:pt x="350" y="3258"/>
                        </a:lnTo>
                        <a:lnTo>
                          <a:pt x="380" y="3304"/>
                        </a:lnTo>
                        <a:lnTo>
                          <a:pt x="366" y="3314"/>
                        </a:lnTo>
                        <a:close/>
                        <a:moveTo>
                          <a:pt x="3920" y="3240"/>
                        </a:moveTo>
                        <a:lnTo>
                          <a:pt x="3908" y="3232"/>
                        </a:lnTo>
                        <a:lnTo>
                          <a:pt x="3908" y="3232"/>
                        </a:lnTo>
                        <a:lnTo>
                          <a:pt x="3936" y="3184"/>
                        </a:lnTo>
                        <a:lnTo>
                          <a:pt x="3950" y="3192"/>
                        </a:lnTo>
                        <a:lnTo>
                          <a:pt x="3950" y="3192"/>
                        </a:lnTo>
                        <a:lnTo>
                          <a:pt x="3920" y="3240"/>
                        </a:lnTo>
                        <a:lnTo>
                          <a:pt x="3920" y="3240"/>
                        </a:lnTo>
                        <a:close/>
                        <a:moveTo>
                          <a:pt x="250" y="3122"/>
                        </a:moveTo>
                        <a:lnTo>
                          <a:pt x="250" y="3122"/>
                        </a:lnTo>
                        <a:lnTo>
                          <a:pt x="224" y="3072"/>
                        </a:lnTo>
                        <a:lnTo>
                          <a:pt x="238" y="3064"/>
                        </a:lnTo>
                        <a:lnTo>
                          <a:pt x="238" y="3064"/>
                        </a:lnTo>
                        <a:lnTo>
                          <a:pt x="264" y="3114"/>
                        </a:lnTo>
                        <a:lnTo>
                          <a:pt x="250" y="3122"/>
                        </a:lnTo>
                        <a:close/>
                        <a:moveTo>
                          <a:pt x="4030" y="3044"/>
                        </a:moveTo>
                        <a:lnTo>
                          <a:pt x="4014" y="3036"/>
                        </a:lnTo>
                        <a:lnTo>
                          <a:pt x="4014" y="3036"/>
                        </a:lnTo>
                        <a:lnTo>
                          <a:pt x="4038" y="2986"/>
                        </a:lnTo>
                        <a:lnTo>
                          <a:pt x="4054" y="2992"/>
                        </a:lnTo>
                        <a:lnTo>
                          <a:pt x="4054" y="2992"/>
                        </a:lnTo>
                        <a:lnTo>
                          <a:pt x="4030" y="3044"/>
                        </a:lnTo>
                        <a:lnTo>
                          <a:pt x="4030" y="3044"/>
                        </a:lnTo>
                        <a:close/>
                        <a:moveTo>
                          <a:pt x="154" y="2918"/>
                        </a:moveTo>
                        <a:lnTo>
                          <a:pt x="154" y="2918"/>
                        </a:lnTo>
                        <a:lnTo>
                          <a:pt x="134" y="2866"/>
                        </a:lnTo>
                        <a:lnTo>
                          <a:pt x="150" y="2860"/>
                        </a:lnTo>
                        <a:lnTo>
                          <a:pt x="150" y="2860"/>
                        </a:lnTo>
                        <a:lnTo>
                          <a:pt x="170" y="2912"/>
                        </a:lnTo>
                        <a:lnTo>
                          <a:pt x="154" y="2918"/>
                        </a:lnTo>
                        <a:close/>
                        <a:moveTo>
                          <a:pt x="4116" y="2836"/>
                        </a:moveTo>
                        <a:lnTo>
                          <a:pt x="4102" y="2832"/>
                        </a:lnTo>
                        <a:lnTo>
                          <a:pt x="4102" y="2832"/>
                        </a:lnTo>
                        <a:lnTo>
                          <a:pt x="4120" y="2778"/>
                        </a:lnTo>
                        <a:lnTo>
                          <a:pt x="4134" y="2784"/>
                        </a:lnTo>
                        <a:lnTo>
                          <a:pt x="4134" y="2784"/>
                        </a:lnTo>
                        <a:lnTo>
                          <a:pt x="4116" y="2836"/>
                        </a:lnTo>
                        <a:lnTo>
                          <a:pt x="4116" y="2836"/>
                        </a:lnTo>
                        <a:close/>
                        <a:moveTo>
                          <a:pt x="82" y="2706"/>
                        </a:moveTo>
                        <a:lnTo>
                          <a:pt x="82" y="2706"/>
                        </a:lnTo>
                        <a:lnTo>
                          <a:pt x="66" y="2652"/>
                        </a:lnTo>
                        <a:lnTo>
                          <a:pt x="82" y="2648"/>
                        </a:lnTo>
                        <a:lnTo>
                          <a:pt x="82" y="2648"/>
                        </a:lnTo>
                        <a:lnTo>
                          <a:pt x="96" y="2702"/>
                        </a:lnTo>
                        <a:lnTo>
                          <a:pt x="82" y="2706"/>
                        </a:lnTo>
                        <a:close/>
                        <a:moveTo>
                          <a:pt x="4182" y="2622"/>
                        </a:moveTo>
                        <a:lnTo>
                          <a:pt x="4166" y="2618"/>
                        </a:lnTo>
                        <a:lnTo>
                          <a:pt x="4166" y="2618"/>
                        </a:lnTo>
                        <a:lnTo>
                          <a:pt x="4178" y="2562"/>
                        </a:lnTo>
                        <a:lnTo>
                          <a:pt x="4194" y="2566"/>
                        </a:lnTo>
                        <a:lnTo>
                          <a:pt x="4194" y="2566"/>
                        </a:lnTo>
                        <a:lnTo>
                          <a:pt x="4182" y="2622"/>
                        </a:lnTo>
                        <a:lnTo>
                          <a:pt x="4182" y="2622"/>
                        </a:lnTo>
                        <a:close/>
                        <a:moveTo>
                          <a:pt x="30" y="2486"/>
                        </a:moveTo>
                        <a:lnTo>
                          <a:pt x="30" y="2486"/>
                        </a:lnTo>
                        <a:lnTo>
                          <a:pt x="22" y="2432"/>
                        </a:lnTo>
                        <a:lnTo>
                          <a:pt x="38" y="2430"/>
                        </a:lnTo>
                        <a:lnTo>
                          <a:pt x="38" y="2430"/>
                        </a:lnTo>
                        <a:lnTo>
                          <a:pt x="46" y="2484"/>
                        </a:lnTo>
                        <a:lnTo>
                          <a:pt x="30" y="2486"/>
                        </a:lnTo>
                        <a:close/>
                        <a:moveTo>
                          <a:pt x="4222" y="2400"/>
                        </a:moveTo>
                        <a:lnTo>
                          <a:pt x="4206" y="2398"/>
                        </a:lnTo>
                        <a:lnTo>
                          <a:pt x="4206" y="2398"/>
                        </a:lnTo>
                        <a:lnTo>
                          <a:pt x="4212" y="2342"/>
                        </a:lnTo>
                        <a:lnTo>
                          <a:pt x="4228" y="2344"/>
                        </a:lnTo>
                        <a:lnTo>
                          <a:pt x="4228" y="2344"/>
                        </a:lnTo>
                        <a:lnTo>
                          <a:pt x="4222" y="2400"/>
                        </a:lnTo>
                        <a:lnTo>
                          <a:pt x="4222" y="2400"/>
                        </a:lnTo>
                        <a:close/>
                        <a:moveTo>
                          <a:pt x="4" y="2264"/>
                        </a:moveTo>
                        <a:lnTo>
                          <a:pt x="4" y="2264"/>
                        </a:lnTo>
                        <a:lnTo>
                          <a:pt x="2" y="2208"/>
                        </a:lnTo>
                        <a:lnTo>
                          <a:pt x="18" y="2208"/>
                        </a:lnTo>
                        <a:lnTo>
                          <a:pt x="18" y="2208"/>
                        </a:lnTo>
                        <a:lnTo>
                          <a:pt x="20" y="2262"/>
                        </a:lnTo>
                        <a:lnTo>
                          <a:pt x="4" y="2264"/>
                        </a:lnTo>
                        <a:close/>
                        <a:moveTo>
                          <a:pt x="4240" y="2176"/>
                        </a:moveTo>
                        <a:lnTo>
                          <a:pt x="4224" y="2176"/>
                        </a:lnTo>
                        <a:lnTo>
                          <a:pt x="4224" y="2176"/>
                        </a:lnTo>
                        <a:lnTo>
                          <a:pt x="4224" y="2120"/>
                        </a:lnTo>
                        <a:lnTo>
                          <a:pt x="4240" y="2120"/>
                        </a:lnTo>
                        <a:lnTo>
                          <a:pt x="4240" y="2120"/>
                        </a:lnTo>
                        <a:lnTo>
                          <a:pt x="4240" y="2176"/>
                        </a:lnTo>
                        <a:lnTo>
                          <a:pt x="4240" y="2176"/>
                        </a:lnTo>
                        <a:close/>
                        <a:moveTo>
                          <a:pt x="4224" y="2114"/>
                        </a:moveTo>
                        <a:lnTo>
                          <a:pt x="4224" y="2114"/>
                        </a:lnTo>
                        <a:lnTo>
                          <a:pt x="4224" y="2058"/>
                        </a:lnTo>
                        <a:lnTo>
                          <a:pt x="4240" y="2056"/>
                        </a:lnTo>
                        <a:lnTo>
                          <a:pt x="4240" y="2056"/>
                        </a:lnTo>
                        <a:lnTo>
                          <a:pt x="4240" y="2114"/>
                        </a:lnTo>
                        <a:lnTo>
                          <a:pt x="4224" y="2114"/>
                        </a:lnTo>
                        <a:close/>
                        <a:moveTo>
                          <a:pt x="16" y="2040"/>
                        </a:moveTo>
                        <a:lnTo>
                          <a:pt x="0" y="2040"/>
                        </a:lnTo>
                        <a:lnTo>
                          <a:pt x="0" y="2040"/>
                        </a:lnTo>
                        <a:lnTo>
                          <a:pt x="4" y="1984"/>
                        </a:lnTo>
                        <a:lnTo>
                          <a:pt x="20" y="1984"/>
                        </a:lnTo>
                        <a:lnTo>
                          <a:pt x="20" y="1984"/>
                        </a:lnTo>
                        <a:lnTo>
                          <a:pt x="16" y="2040"/>
                        </a:lnTo>
                        <a:lnTo>
                          <a:pt x="16" y="2040"/>
                        </a:lnTo>
                        <a:close/>
                        <a:moveTo>
                          <a:pt x="4212" y="1890"/>
                        </a:moveTo>
                        <a:lnTo>
                          <a:pt x="4212" y="1890"/>
                        </a:lnTo>
                        <a:lnTo>
                          <a:pt x="4206" y="1836"/>
                        </a:lnTo>
                        <a:lnTo>
                          <a:pt x="4222" y="1832"/>
                        </a:lnTo>
                        <a:lnTo>
                          <a:pt x="4222" y="1832"/>
                        </a:lnTo>
                        <a:lnTo>
                          <a:pt x="4228" y="1888"/>
                        </a:lnTo>
                        <a:lnTo>
                          <a:pt x="4212" y="1890"/>
                        </a:lnTo>
                        <a:close/>
                        <a:moveTo>
                          <a:pt x="36" y="1818"/>
                        </a:moveTo>
                        <a:lnTo>
                          <a:pt x="22" y="1816"/>
                        </a:lnTo>
                        <a:lnTo>
                          <a:pt x="22" y="1816"/>
                        </a:lnTo>
                        <a:lnTo>
                          <a:pt x="30" y="1760"/>
                        </a:lnTo>
                        <a:lnTo>
                          <a:pt x="46" y="1762"/>
                        </a:lnTo>
                        <a:lnTo>
                          <a:pt x="46" y="1762"/>
                        </a:lnTo>
                        <a:lnTo>
                          <a:pt x="36" y="1818"/>
                        </a:lnTo>
                        <a:lnTo>
                          <a:pt x="36" y="1818"/>
                        </a:lnTo>
                        <a:close/>
                        <a:moveTo>
                          <a:pt x="4176" y="1670"/>
                        </a:moveTo>
                        <a:lnTo>
                          <a:pt x="4176" y="1670"/>
                        </a:lnTo>
                        <a:lnTo>
                          <a:pt x="4164" y="1616"/>
                        </a:lnTo>
                        <a:lnTo>
                          <a:pt x="4180" y="1612"/>
                        </a:lnTo>
                        <a:lnTo>
                          <a:pt x="4180" y="1612"/>
                        </a:lnTo>
                        <a:lnTo>
                          <a:pt x="4192" y="1666"/>
                        </a:lnTo>
                        <a:lnTo>
                          <a:pt x="4176" y="1670"/>
                        </a:lnTo>
                        <a:close/>
                        <a:moveTo>
                          <a:pt x="80" y="1598"/>
                        </a:moveTo>
                        <a:lnTo>
                          <a:pt x="64" y="1596"/>
                        </a:lnTo>
                        <a:lnTo>
                          <a:pt x="64" y="1596"/>
                        </a:lnTo>
                        <a:lnTo>
                          <a:pt x="80" y="1540"/>
                        </a:lnTo>
                        <a:lnTo>
                          <a:pt x="94" y="1546"/>
                        </a:lnTo>
                        <a:lnTo>
                          <a:pt x="94" y="1546"/>
                        </a:lnTo>
                        <a:lnTo>
                          <a:pt x="80" y="1598"/>
                        </a:lnTo>
                        <a:lnTo>
                          <a:pt x="80" y="1598"/>
                        </a:lnTo>
                        <a:close/>
                        <a:moveTo>
                          <a:pt x="4118" y="1456"/>
                        </a:moveTo>
                        <a:lnTo>
                          <a:pt x="4118" y="1456"/>
                        </a:lnTo>
                        <a:lnTo>
                          <a:pt x="4100" y="1402"/>
                        </a:lnTo>
                        <a:lnTo>
                          <a:pt x="4114" y="1398"/>
                        </a:lnTo>
                        <a:lnTo>
                          <a:pt x="4114" y="1398"/>
                        </a:lnTo>
                        <a:lnTo>
                          <a:pt x="4132" y="1450"/>
                        </a:lnTo>
                        <a:lnTo>
                          <a:pt x="4118" y="1456"/>
                        </a:lnTo>
                        <a:close/>
                        <a:moveTo>
                          <a:pt x="146" y="1386"/>
                        </a:moveTo>
                        <a:lnTo>
                          <a:pt x="132" y="1380"/>
                        </a:lnTo>
                        <a:lnTo>
                          <a:pt x="132" y="1380"/>
                        </a:lnTo>
                        <a:lnTo>
                          <a:pt x="152" y="1328"/>
                        </a:lnTo>
                        <a:lnTo>
                          <a:pt x="168" y="1334"/>
                        </a:lnTo>
                        <a:lnTo>
                          <a:pt x="168" y="1334"/>
                        </a:lnTo>
                        <a:lnTo>
                          <a:pt x="146" y="1386"/>
                        </a:lnTo>
                        <a:lnTo>
                          <a:pt x="146" y="1386"/>
                        </a:lnTo>
                        <a:close/>
                        <a:moveTo>
                          <a:pt x="4036" y="1248"/>
                        </a:moveTo>
                        <a:lnTo>
                          <a:pt x="4036" y="1248"/>
                        </a:lnTo>
                        <a:lnTo>
                          <a:pt x="4012" y="1198"/>
                        </a:lnTo>
                        <a:lnTo>
                          <a:pt x="4026" y="1190"/>
                        </a:lnTo>
                        <a:lnTo>
                          <a:pt x="4026" y="1190"/>
                        </a:lnTo>
                        <a:lnTo>
                          <a:pt x="4050" y="1242"/>
                        </a:lnTo>
                        <a:lnTo>
                          <a:pt x="4036" y="1248"/>
                        </a:lnTo>
                        <a:close/>
                        <a:moveTo>
                          <a:pt x="236" y="1182"/>
                        </a:moveTo>
                        <a:lnTo>
                          <a:pt x="222" y="1174"/>
                        </a:lnTo>
                        <a:lnTo>
                          <a:pt x="222" y="1174"/>
                        </a:lnTo>
                        <a:lnTo>
                          <a:pt x="248" y="1124"/>
                        </a:lnTo>
                        <a:lnTo>
                          <a:pt x="262" y="1132"/>
                        </a:lnTo>
                        <a:lnTo>
                          <a:pt x="262" y="1132"/>
                        </a:lnTo>
                        <a:lnTo>
                          <a:pt x="236" y="1182"/>
                        </a:lnTo>
                        <a:lnTo>
                          <a:pt x="236" y="1182"/>
                        </a:lnTo>
                        <a:close/>
                        <a:moveTo>
                          <a:pt x="3932" y="1050"/>
                        </a:moveTo>
                        <a:lnTo>
                          <a:pt x="3932" y="1050"/>
                        </a:lnTo>
                        <a:lnTo>
                          <a:pt x="3904" y="1002"/>
                        </a:lnTo>
                        <a:lnTo>
                          <a:pt x="3918" y="994"/>
                        </a:lnTo>
                        <a:lnTo>
                          <a:pt x="3918" y="994"/>
                        </a:lnTo>
                        <a:lnTo>
                          <a:pt x="3946" y="1042"/>
                        </a:lnTo>
                        <a:lnTo>
                          <a:pt x="3932" y="1050"/>
                        </a:lnTo>
                        <a:close/>
                        <a:moveTo>
                          <a:pt x="346" y="988"/>
                        </a:moveTo>
                        <a:lnTo>
                          <a:pt x="332" y="978"/>
                        </a:lnTo>
                        <a:lnTo>
                          <a:pt x="332" y="978"/>
                        </a:lnTo>
                        <a:lnTo>
                          <a:pt x="364" y="932"/>
                        </a:lnTo>
                        <a:lnTo>
                          <a:pt x="376" y="940"/>
                        </a:lnTo>
                        <a:lnTo>
                          <a:pt x="376" y="940"/>
                        </a:lnTo>
                        <a:lnTo>
                          <a:pt x="346" y="988"/>
                        </a:lnTo>
                        <a:lnTo>
                          <a:pt x="346" y="988"/>
                        </a:lnTo>
                        <a:close/>
                        <a:moveTo>
                          <a:pt x="3810" y="864"/>
                        </a:moveTo>
                        <a:lnTo>
                          <a:pt x="3810" y="864"/>
                        </a:lnTo>
                        <a:lnTo>
                          <a:pt x="3776" y="820"/>
                        </a:lnTo>
                        <a:lnTo>
                          <a:pt x="3788" y="810"/>
                        </a:lnTo>
                        <a:lnTo>
                          <a:pt x="3788" y="810"/>
                        </a:lnTo>
                        <a:lnTo>
                          <a:pt x="3822" y="856"/>
                        </a:lnTo>
                        <a:lnTo>
                          <a:pt x="3810" y="864"/>
                        </a:lnTo>
                        <a:close/>
                        <a:moveTo>
                          <a:pt x="476" y="806"/>
                        </a:moveTo>
                        <a:lnTo>
                          <a:pt x="464" y="796"/>
                        </a:lnTo>
                        <a:lnTo>
                          <a:pt x="464" y="796"/>
                        </a:lnTo>
                        <a:lnTo>
                          <a:pt x="500" y="752"/>
                        </a:lnTo>
                        <a:lnTo>
                          <a:pt x="512" y="762"/>
                        </a:lnTo>
                        <a:lnTo>
                          <a:pt x="512" y="762"/>
                        </a:lnTo>
                        <a:lnTo>
                          <a:pt x="476" y="806"/>
                        </a:lnTo>
                        <a:lnTo>
                          <a:pt x="476" y="806"/>
                        </a:lnTo>
                        <a:close/>
                        <a:moveTo>
                          <a:pt x="3668" y="694"/>
                        </a:moveTo>
                        <a:lnTo>
                          <a:pt x="3668" y="694"/>
                        </a:lnTo>
                        <a:lnTo>
                          <a:pt x="3628" y="652"/>
                        </a:lnTo>
                        <a:lnTo>
                          <a:pt x="3640" y="642"/>
                        </a:lnTo>
                        <a:lnTo>
                          <a:pt x="3640" y="642"/>
                        </a:lnTo>
                        <a:lnTo>
                          <a:pt x="3680" y="682"/>
                        </a:lnTo>
                        <a:lnTo>
                          <a:pt x="3668" y="694"/>
                        </a:lnTo>
                        <a:close/>
                        <a:moveTo>
                          <a:pt x="624" y="640"/>
                        </a:moveTo>
                        <a:lnTo>
                          <a:pt x="612" y="628"/>
                        </a:lnTo>
                        <a:lnTo>
                          <a:pt x="612" y="628"/>
                        </a:lnTo>
                        <a:lnTo>
                          <a:pt x="652" y="588"/>
                        </a:lnTo>
                        <a:lnTo>
                          <a:pt x="664" y="600"/>
                        </a:lnTo>
                        <a:lnTo>
                          <a:pt x="664" y="600"/>
                        </a:lnTo>
                        <a:lnTo>
                          <a:pt x="624" y="640"/>
                        </a:lnTo>
                        <a:lnTo>
                          <a:pt x="624" y="640"/>
                        </a:lnTo>
                        <a:close/>
                        <a:moveTo>
                          <a:pt x="3508" y="538"/>
                        </a:moveTo>
                        <a:lnTo>
                          <a:pt x="3508" y="538"/>
                        </a:lnTo>
                        <a:lnTo>
                          <a:pt x="3466" y="502"/>
                        </a:lnTo>
                        <a:lnTo>
                          <a:pt x="3476" y="490"/>
                        </a:lnTo>
                        <a:lnTo>
                          <a:pt x="3476" y="490"/>
                        </a:lnTo>
                        <a:lnTo>
                          <a:pt x="3518" y="526"/>
                        </a:lnTo>
                        <a:lnTo>
                          <a:pt x="3508" y="538"/>
                        </a:lnTo>
                        <a:close/>
                        <a:moveTo>
                          <a:pt x="790" y="490"/>
                        </a:moveTo>
                        <a:lnTo>
                          <a:pt x="780" y="476"/>
                        </a:lnTo>
                        <a:lnTo>
                          <a:pt x="780" y="476"/>
                        </a:lnTo>
                        <a:lnTo>
                          <a:pt x="824" y="442"/>
                        </a:lnTo>
                        <a:lnTo>
                          <a:pt x="832" y="454"/>
                        </a:lnTo>
                        <a:lnTo>
                          <a:pt x="832" y="454"/>
                        </a:lnTo>
                        <a:lnTo>
                          <a:pt x="790" y="490"/>
                        </a:lnTo>
                        <a:lnTo>
                          <a:pt x="790" y="490"/>
                        </a:lnTo>
                        <a:close/>
                        <a:moveTo>
                          <a:pt x="3332" y="400"/>
                        </a:moveTo>
                        <a:lnTo>
                          <a:pt x="3332" y="400"/>
                        </a:lnTo>
                        <a:lnTo>
                          <a:pt x="3286" y="368"/>
                        </a:lnTo>
                        <a:lnTo>
                          <a:pt x="3296" y="354"/>
                        </a:lnTo>
                        <a:lnTo>
                          <a:pt x="3296" y="354"/>
                        </a:lnTo>
                        <a:lnTo>
                          <a:pt x="3342" y="386"/>
                        </a:lnTo>
                        <a:lnTo>
                          <a:pt x="3332" y="400"/>
                        </a:lnTo>
                        <a:close/>
                        <a:moveTo>
                          <a:pt x="970" y="358"/>
                        </a:moveTo>
                        <a:lnTo>
                          <a:pt x="960" y="344"/>
                        </a:lnTo>
                        <a:lnTo>
                          <a:pt x="960" y="344"/>
                        </a:lnTo>
                        <a:lnTo>
                          <a:pt x="1008" y="314"/>
                        </a:lnTo>
                        <a:lnTo>
                          <a:pt x="1016" y="328"/>
                        </a:lnTo>
                        <a:lnTo>
                          <a:pt x="1016" y="328"/>
                        </a:lnTo>
                        <a:lnTo>
                          <a:pt x="970" y="358"/>
                        </a:lnTo>
                        <a:lnTo>
                          <a:pt x="970" y="358"/>
                        </a:lnTo>
                        <a:close/>
                        <a:moveTo>
                          <a:pt x="3144" y="280"/>
                        </a:moveTo>
                        <a:lnTo>
                          <a:pt x="3144" y="280"/>
                        </a:lnTo>
                        <a:lnTo>
                          <a:pt x="3094" y="254"/>
                        </a:lnTo>
                        <a:lnTo>
                          <a:pt x="3102" y="240"/>
                        </a:lnTo>
                        <a:lnTo>
                          <a:pt x="3102" y="240"/>
                        </a:lnTo>
                        <a:lnTo>
                          <a:pt x="3152" y="266"/>
                        </a:lnTo>
                        <a:lnTo>
                          <a:pt x="3144" y="280"/>
                        </a:lnTo>
                        <a:close/>
                        <a:moveTo>
                          <a:pt x="1162" y="246"/>
                        </a:moveTo>
                        <a:lnTo>
                          <a:pt x="1154" y="232"/>
                        </a:lnTo>
                        <a:lnTo>
                          <a:pt x="1154" y="232"/>
                        </a:lnTo>
                        <a:lnTo>
                          <a:pt x="1204" y="206"/>
                        </a:lnTo>
                        <a:lnTo>
                          <a:pt x="1212" y="220"/>
                        </a:lnTo>
                        <a:lnTo>
                          <a:pt x="1212" y="220"/>
                        </a:lnTo>
                        <a:lnTo>
                          <a:pt x="1162" y="246"/>
                        </a:lnTo>
                        <a:lnTo>
                          <a:pt x="1162" y="246"/>
                        </a:lnTo>
                        <a:close/>
                        <a:moveTo>
                          <a:pt x="2944" y="182"/>
                        </a:moveTo>
                        <a:lnTo>
                          <a:pt x="2944" y="182"/>
                        </a:lnTo>
                        <a:lnTo>
                          <a:pt x="2892" y="162"/>
                        </a:lnTo>
                        <a:lnTo>
                          <a:pt x="2898" y="146"/>
                        </a:lnTo>
                        <a:lnTo>
                          <a:pt x="2898" y="146"/>
                        </a:lnTo>
                        <a:lnTo>
                          <a:pt x="2950" y="168"/>
                        </a:lnTo>
                        <a:lnTo>
                          <a:pt x="2944" y="182"/>
                        </a:lnTo>
                        <a:close/>
                        <a:moveTo>
                          <a:pt x="1366" y="154"/>
                        </a:moveTo>
                        <a:lnTo>
                          <a:pt x="1360" y="140"/>
                        </a:lnTo>
                        <a:lnTo>
                          <a:pt x="1360" y="140"/>
                        </a:lnTo>
                        <a:lnTo>
                          <a:pt x="1412" y="120"/>
                        </a:lnTo>
                        <a:lnTo>
                          <a:pt x="1418" y="136"/>
                        </a:lnTo>
                        <a:lnTo>
                          <a:pt x="1418" y="136"/>
                        </a:lnTo>
                        <a:lnTo>
                          <a:pt x="1366" y="154"/>
                        </a:lnTo>
                        <a:lnTo>
                          <a:pt x="1366" y="154"/>
                        </a:lnTo>
                        <a:close/>
                        <a:moveTo>
                          <a:pt x="2734" y="106"/>
                        </a:moveTo>
                        <a:lnTo>
                          <a:pt x="2734" y="106"/>
                        </a:lnTo>
                        <a:lnTo>
                          <a:pt x="2680" y="90"/>
                        </a:lnTo>
                        <a:lnTo>
                          <a:pt x="2684" y="76"/>
                        </a:lnTo>
                        <a:lnTo>
                          <a:pt x="2684" y="76"/>
                        </a:lnTo>
                        <a:lnTo>
                          <a:pt x="2738" y="90"/>
                        </a:lnTo>
                        <a:lnTo>
                          <a:pt x="2734" y="106"/>
                        </a:lnTo>
                        <a:close/>
                        <a:moveTo>
                          <a:pt x="1578" y="86"/>
                        </a:moveTo>
                        <a:lnTo>
                          <a:pt x="1574" y="70"/>
                        </a:lnTo>
                        <a:lnTo>
                          <a:pt x="1574" y="70"/>
                        </a:lnTo>
                        <a:lnTo>
                          <a:pt x="1628" y="56"/>
                        </a:lnTo>
                        <a:lnTo>
                          <a:pt x="1632" y="72"/>
                        </a:lnTo>
                        <a:lnTo>
                          <a:pt x="1632" y="72"/>
                        </a:lnTo>
                        <a:lnTo>
                          <a:pt x="1578" y="86"/>
                        </a:lnTo>
                        <a:lnTo>
                          <a:pt x="1578" y="86"/>
                        </a:lnTo>
                        <a:close/>
                        <a:moveTo>
                          <a:pt x="2516" y="52"/>
                        </a:moveTo>
                        <a:lnTo>
                          <a:pt x="2516" y="52"/>
                        </a:lnTo>
                        <a:lnTo>
                          <a:pt x="2462" y="44"/>
                        </a:lnTo>
                        <a:lnTo>
                          <a:pt x="2464" y="28"/>
                        </a:lnTo>
                        <a:lnTo>
                          <a:pt x="2464" y="28"/>
                        </a:lnTo>
                        <a:lnTo>
                          <a:pt x="2520" y="38"/>
                        </a:lnTo>
                        <a:lnTo>
                          <a:pt x="2516" y="52"/>
                        </a:lnTo>
                        <a:close/>
                        <a:moveTo>
                          <a:pt x="1796" y="40"/>
                        </a:moveTo>
                        <a:lnTo>
                          <a:pt x="1792" y="24"/>
                        </a:lnTo>
                        <a:lnTo>
                          <a:pt x="1792" y="24"/>
                        </a:lnTo>
                        <a:lnTo>
                          <a:pt x="1848" y="16"/>
                        </a:lnTo>
                        <a:lnTo>
                          <a:pt x="1850" y="32"/>
                        </a:lnTo>
                        <a:lnTo>
                          <a:pt x="1850" y="32"/>
                        </a:lnTo>
                        <a:lnTo>
                          <a:pt x="1796" y="40"/>
                        </a:lnTo>
                        <a:lnTo>
                          <a:pt x="1796" y="40"/>
                        </a:lnTo>
                        <a:close/>
                        <a:moveTo>
                          <a:pt x="2296" y="22"/>
                        </a:moveTo>
                        <a:lnTo>
                          <a:pt x="2296" y="22"/>
                        </a:lnTo>
                        <a:lnTo>
                          <a:pt x="2240" y="18"/>
                        </a:lnTo>
                        <a:lnTo>
                          <a:pt x="2242" y="2"/>
                        </a:lnTo>
                        <a:lnTo>
                          <a:pt x="2242" y="2"/>
                        </a:lnTo>
                        <a:lnTo>
                          <a:pt x="2298" y="6"/>
                        </a:lnTo>
                        <a:lnTo>
                          <a:pt x="2296" y="22"/>
                        </a:lnTo>
                        <a:close/>
                        <a:moveTo>
                          <a:pt x="2018" y="18"/>
                        </a:moveTo>
                        <a:lnTo>
                          <a:pt x="2016" y="2"/>
                        </a:lnTo>
                        <a:lnTo>
                          <a:pt x="2016" y="2"/>
                        </a:lnTo>
                        <a:lnTo>
                          <a:pt x="2072" y="0"/>
                        </a:lnTo>
                        <a:lnTo>
                          <a:pt x="2074" y="16"/>
                        </a:lnTo>
                        <a:lnTo>
                          <a:pt x="2074" y="16"/>
                        </a:lnTo>
                        <a:lnTo>
                          <a:pt x="2018" y="18"/>
                        </a:lnTo>
                        <a:lnTo>
                          <a:pt x="2018" y="18"/>
                        </a:lnTo>
                        <a:close/>
                      </a:path>
                    </a:pathLst>
                  </a:custGeom>
                  <a:solidFill>
                    <a:srgbClr val="00AEE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nvGrpSpPr>
                <p:cNvPr id="13" name="组合 182"/>
                <p:cNvGrpSpPr/>
                <p:nvPr/>
              </p:nvGrpSpPr>
              <p:grpSpPr>
                <a:xfrm>
                  <a:off x="3361573" y="3447209"/>
                  <a:ext cx="938165" cy="937087"/>
                  <a:chOff x="-1657350" y="2511425"/>
                  <a:chExt cx="5524500" cy="5518150"/>
                </a:xfrm>
              </p:grpSpPr>
              <p:sp>
                <p:nvSpPr>
                  <p:cNvPr id="731" name="Freeform 49"/>
                  <p:cNvSpPr>
                    <a:spLocks/>
                  </p:cNvSpPr>
                  <p:nvPr/>
                </p:nvSpPr>
                <p:spPr bwMode="auto">
                  <a:xfrm>
                    <a:off x="1184275" y="2511425"/>
                    <a:ext cx="2228850" cy="1428750"/>
                  </a:xfrm>
                  <a:custGeom>
                    <a:avLst/>
                    <a:gdLst/>
                    <a:ahLst/>
                    <a:cxnLst>
                      <a:cxn ang="0">
                        <a:pos x="1252" y="900"/>
                      </a:cxn>
                      <a:cxn ang="0">
                        <a:pos x="1290" y="898"/>
                      </a:cxn>
                      <a:cxn ang="0">
                        <a:pos x="1322" y="888"/>
                      </a:cxn>
                      <a:cxn ang="0">
                        <a:pos x="1340" y="874"/>
                      </a:cxn>
                      <a:cxn ang="0">
                        <a:pos x="1362" y="846"/>
                      </a:cxn>
                      <a:cxn ang="0">
                        <a:pos x="1368" y="820"/>
                      </a:cxn>
                      <a:cxn ang="0">
                        <a:pos x="1368" y="802"/>
                      </a:cxn>
                      <a:cxn ang="0">
                        <a:pos x="1404" y="782"/>
                      </a:cxn>
                      <a:cxn ang="0">
                        <a:pos x="1300" y="640"/>
                      </a:cxn>
                      <a:cxn ang="0">
                        <a:pos x="1180" y="508"/>
                      </a:cxn>
                      <a:cxn ang="0">
                        <a:pos x="1122" y="452"/>
                      </a:cxn>
                      <a:cxn ang="0">
                        <a:pos x="1000" y="350"/>
                      </a:cxn>
                      <a:cxn ang="0">
                        <a:pos x="870" y="260"/>
                      </a:cxn>
                      <a:cxn ang="0">
                        <a:pos x="732" y="182"/>
                      </a:cxn>
                      <a:cxn ang="0">
                        <a:pos x="590" y="118"/>
                      </a:cxn>
                      <a:cxn ang="0">
                        <a:pos x="440" y="68"/>
                      </a:cxn>
                      <a:cxn ang="0">
                        <a:pos x="288" y="30"/>
                      </a:cxn>
                      <a:cxn ang="0">
                        <a:pos x="130" y="6"/>
                      </a:cxn>
                      <a:cxn ang="0">
                        <a:pos x="50" y="42"/>
                      </a:cxn>
                      <a:cxn ang="0">
                        <a:pos x="42" y="46"/>
                      </a:cxn>
                      <a:cxn ang="0">
                        <a:pos x="26" y="58"/>
                      </a:cxn>
                      <a:cxn ang="0">
                        <a:pos x="8" y="84"/>
                      </a:cxn>
                      <a:cxn ang="0">
                        <a:pos x="0" y="124"/>
                      </a:cxn>
                      <a:cxn ang="0">
                        <a:pos x="2" y="140"/>
                      </a:cxn>
                      <a:cxn ang="0">
                        <a:pos x="16" y="174"/>
                      </a:cxn>
                      <a:cxn ang="0">
                        <a:pos x="26" y="192"/>
                      </a:cxn>
                      <a:cxn ang="0">
                        <a:pos x="120" y="198"/>
                      </a:cxn>
                      <a:cxn ang="0">
                        <a:pos x="214" y="212"/>
                      </a:cxn>
                      <a:cxn ang="0">
                        <a:pos x="306" y="230"/>
                      </a:cxn>
                      <a:cxn ang="0">
                        <a:pos x="396" y="256"/>
                      </a:cxn>
                      <a:cxn ang="0">
                        <a:pos x="484" y="284"/>
                      </a:cxn>
                      <a:cxn ang="0">
                        <a:pos x="570" y="318"/>
                      </a:cxn>
                      <a:cxn ang="0">
                        <a:pos x="652" y="358"/>
                      </a:cxn>
                      <a:cxn ang="0">
                        <a:pos x="732" y="402"/>
                      </a:cxn>
                      <a:cxn ang="0">
                        <a:pos x="810" y="450"/>
                      </a:cxn>
                      <a:cxn ang="0">
                        <a:pos x="884" y="502"/>
                      </a:cxn>
                      <a:cxn ang="0">
                        <a:pos x="954" y="560"/>
                      </a:cxn>
                      <a:cxn ang="0">
                        <a:pos x="1020" y="620"/>
                      </a:cxn>
                      <a:cxn ang="0">
                        <a:pos x="1084" y="684"/>
                      </a:cxn>
                      <a:cxn ang="0">
                        <a:pos x="1144" y="754"/>
                      </a:cxn>
                      <a:cxn ang="0">
                        <a:pos x="1200" y="824"/>
                      </a:cxn>
                      <a:cxn ang="0">
                        <a:pos x="1252" y="900"/>
                      </a:cxn>
                    </a:cxnLst>
                    <a:rect l="0" t="0" r="r" b="b"/>
                    <a:pathLst>
                      <a:path w="1404" h="900">
                        <a:moveTo>
                          <a:pt x="1252" y="900"/>
                        </a:moveTo>
                        <a:lnTo>
                          <a:pt x="1252" y="900"/>
                        </a:lnTo>
                        <a:lnTo>
                          <a:pt x="1270" y="900"/>
                        </a:lnTo>
                        <a:lnTo>
                          <a:pt x="1290" y="898"/>
                        </a:lnTo>
                        <a:lnTo>
                          <a:pt x="1306" y="894"/>
                        </a:lnTo>
                        <a:lnTo>
                          <a:pt x="1322" y="888"/>
                        </a:lnTo>
                        <a:lnTo>
                          <a:pt x="1322" y="888"/>
                        </a:lnTo>
                        <a:lnTo>
                          <a:pt x="1340" y="874"/>
                        </a:lnTo>
                        <a:lnTo>
                          <a:pt x="1354" y="860"/>
                        </a:lnTo>
                        <a:lnTo>
                          <a:pt x="1362" y="846"/>
                        </a:lnTo>
                        <a:lnTo>
                          <a:pt x="1366" y="832"/>
                        </a:lnTo>
                        <a:lnTo>
                          <a:pt x="1368" y="820"/>
                        </a:lnTo>
                        <a:lnTo>
                          <a:pt x="1370" y="812"/>
                        </a:lnTo>
                        <a:lnTo>
                          <a:pt x="1368" y="802"/>
                        </a:lnTo>
                        <a:lnTo>
                          <a:pt x="1404" y="782"/>
                        </a:lnTo>
                        <a:lnTo>
                          <a:pt x="1404" y="782"/>
                        </a:lnTo>
                        <a:lnTo>
                          <a:pt x="1354" y="710"/>
                        </a:lnTo>
                        <a:lnTo>
                          <a:pt x="1300" y="640"/>
                        </a:lnTo>
                        <a:lnTo>
                          <a:pt x="1242" y="572"/>
                        </a:lnTo>
                        <a:lnTo>
                          <a:pt x="1180" y="508"/>
                        </a:lnTo>
                        <a:lnTo>
                          <a:pt x="1180" y="508"/>
                        </a:lnTo>
                        <a:lnTo>
                          <a:pt x="1122" y="452"/>
                        </a:lnTo>
                        <a:lnTo>
                          <a:pt x="1062" y="398"/>
                        </a:lnTo>
                        <a:lnTo>
                          <a:pt x="1000" y="350"/>
                        </a:lnTo>
                        <a:lnTo>
                          <a:pt x="936" y="302"/>
                        </a:lnTo>
                        <a:lnTo>
                          <a:pt x="870" y="260"/>
                        </a:lnTo>
                        <a:lnTo>
                          <a:pt x="802" y="220"/>
                        </a:lnTo>
                        <a:lnTo>
                          <a:pt x="732" y="182"/>
                        </a:lnTo>
                        <a:lnTo>
                          <a:pt x="662" y="148"/>
                        </a:lnTo>
                        <a:lnTo>
                          <a:pt x="590" y="118"/>
                        </a:lnTo>
                        <a:lnTo>
                          <a:pt x="516" y="90"/>
                        </a:lnTo>
                        <a:lnTo>
                          <a:pt x="440" y="68"/>
                        </a:lnTo>
                        <a:lnTo>
                          <a:pt x="364" y="46"/>
                        </a:lnTo>
                        <a:lnTo>
                          <a:pt x="288" y="30"/>
                        </a:lnTo>
                        <a:lnTo>
                          <a:pt x="210" y="16"/>
                        </a:lnTo>
                        <a:lnTo>
                          <a:pt x="130" y="6"/>
                        </a:lnTo>
                        <a:lnTo>
                          <a:pt x="50" y="0"/>
                        </a:lnTo>
                        <a:lnTo>
                          <a:pt x="50" y="42"/>
                        </a:lnTo>
                        <a:lnTo>
                          <a:pt x="50" y="42"/>
                        </a:lnTo>
                        <a:lnTo>
                          <a:pt x="42" y="46"/>
                        </a:lnTo>
                        <a:lnTo>
                          <a:pt x="34" y="50"/>
                        </a:lnTo>
                        <a:lnTo>
                          <a:pt x="26" y="58"/>
                        </a:lnTo>
                        <a:lnTo>
                          <a:pt x="16" y="70"/>
                        </a:lnTo>
                        <a:lnTo>
                          <a:pt x="8" y="84"/>
                        </a:lnTo>
                        <a:lnTo>
                          <a:pt x="2" y="102"/>
                        </a:lnTo>
                        <a:lnTo>
                          <a:pt x="0" y="124"/>
                        </a:lnTo>
                        <a:lnTo>
                          <a:pt x="0" y="124"/>
                        </a:lnTo>
                        <a:lnTo>
                          <a:pt x="2" y="140"/>
                        </a:lnTo>
                        <a:lnTo>
                          <a:pt x="8" y="158"/>
                        </a:lnTo>
                        <a:lnTo>
                          <a:pt x="16" y="174"/>
                        </a:lnTo>
                        <a:lnTo>
                          <a:pt x="26" y="192"/>
                        </a:lnTo>
                        <a:lnTo>
                          <a:pt x="26" y="192"/>
                        </a:lnTo>
                        <a:lnTo>
                          <a:pt x="74" y="194"/>
                        </a:lnTo>
                        <a:lnTo>
                          <a:pt x="120" y="198"/>
                        </a:lnTo>
                        <a:lnTo>
                          <a:pt x="168" y="204"/>
                        </a:lnTo>
                        <a:lnTo>
                          <a:pt x="214" y="212"/>
                        </a:lnTo>
                        <a:lnTo>
                          <a:pt x="260" y="220"/>
                        </a:lnTo>
                        <a:lnTo>
                          <a:pt x="306" y="230"/>
                        </a:lnTo>
                        <a:lnTo>
                          <a:pt x="352" y="242"/>
                        </a:lnTo>
                        <a:lnTo>
                          <a:pt x="396" y="256"/>
                        </a:lnTo>
                        <a:lnTo>
                          <a:pt x="440" y="270"/>
                        </a:lnTo>
                        <a:lnTo>
                          <a:pt x="484" y="284"/>
                        </a:lnTo>
                        <a:lnTo>
                          <a:pt x="528" y="300"/>
                        </a:lnTo>
                        <a:lnTo>
                          <a:pt x="570" y="318"/>
                        </a:lnTo>
                        <a:lnTo>
                          <a:pt x="612" y="338"/>
                        </a:lnTo>
                        <a:lnTo>
                          <a:pt x="652" y="358"/>
                        </a:lnTo>
                        <a:lnTo>
                          <a:pt x="692" y="380"/>
                        </a:lnTo>
                        <a:lnTo>
                          <a:pt x="732" y="402"/>
                        </a:lnTo>
                        <a:lnTo>
                          <a:pt x="772" y="426"/>
                        </a:lnTo>
                        <a:lnTo>
                          <a:pt x="810" y="450"/>
                        </a:lnTo>
                        <a:lnTo>
                          <a:pt x="846" y="476"/>
                        </a:lnTo>
                        <a:lnTo>
                          <a:pt x="884" y="502"/>
                        </a:lnTo>
                        <a:lnTo>
                          <a:pt x="918" y="530"/>
                        </a:lnTo>
                        <a:lnTo>
                          <a:pt x="954" y="560"/>
                        </a:lnTo>
                        <a:lnTo>
                          <a:pt x="988" y="590"/>
                        </a:lnTo>
                        <a:lnTo>
                          <a:pt x="1020" y="620"/>
                        </a:lnTo>
                        <a:lnTo>
                          <a:pt x="1054" y="652"/>
                        </a:lnTo>
                        <a:lnTo>
                          <a:pt x="1084" y="684"/>
                        </a:lnTo>
                        <a:lnTo>
                          <a:pt x="1114" y="718"/>
                        </a:lnTo>
                        <a:lnTo>
                          <a:pt x="1144" y="754"/>
                        </a:lnTo>
                        <a:lnTo>
                          <a:pt x="1172" y="788"/>
                        </a:lnTo>
                        <a:lnTo>
                          <a:pt x="1200" y="824"/>
                        </a:lnTo>
                        <a:lnTo>
                          <a:pt x="1226" y="862"/>
                        </a:lnTo>
                        <a:lnTo>
                          <a:pt x="1252" y="900"/>
                        </a:lnTo>
                        <a:lnTo>
                          <a:pt x="1252" y="900"/>
                        </a:lnTo>
                        <a:close/>
                      </a:path>
                    </a:pathLst>
                  </a:custGeom>
                  <a:solidFill>
                    <a:srgbClr val="00AEE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32" name="Freeform 50"/>
                  <p:cNvSpPr>
                    <a:spLocks/>
                  </p:cNvSpPr>
                  <p:nvPr/>
                </p:nvSpPr>
                <p:spPr bwMode="auto">
                  <a:xfrm>
                    <a:off x="-1203325" y="2511425"/>
                    <a:ext cx="2228850" cy="1428750"/>
                  </a:xfrm>
                  <a:custGeom>
                    <a:avLst/>
                    <a:gdLst/>
                    <a:ahLst/>
                    <a:cxnLst>
                      <a:cxn ang="0">
                        <a:pos x="1354" y="0"/>
                      </a:cxn>
                      <a:cxn ang="0">
                        <a:pos x="1274" y="6"/>
                      </a:cxn>
                      <a:cxn ang="0">
                        <a:pos x="1116" y="30"/>
                      </a:cxn>
                      <a:cxn ang="0">
                        <a:pos x="964" y="68"/>
                      </a:cxn>
                      <a:cxn ang="0">
                        <a:pos x="814" y="118"/>
                      </a:cxn>
                      <a:cxn ang="0">
                        <a:pos x="672" y="182"/>
                      </a:cxn>
                      <a:cxn ang="0">
                        <a:pos x="534" y="260"/>
                      </a:cxn>
                      <a:cxn ang="0">
                        <a:pos x="404" y="350"/>
                      </a:cxn>
                      <a:cxn ang="0">
                        <a:pos x="282" y="452"/>
                      </a:cxn>
                      <a:cxn ang="0">
                        <a:pos x="224" y="508"/>
                      </a:cxn>
                      <a:cxn ang="0">
                        <a:pos x="104" y="640"/>
                      </a:cxn>
                      <a:cxn ang="0">
                        <a:pos x="0" y="782"/>
                      </a:cxn>
                      <a:cxn ang="0">
                        <a:pos x="36" y="802"/>
                      </a:cxn>
                      <a:cxn ang="0">
                        <a:pos x="36" y="820"/>
                      </a:cxn>
                      <a:cxn ang="0">
                        <a:pos x="42" y="846"/>
                      </a:cxn>
                      <a:cxn ang="0">
                        <a:pos x="64" y="874"/>
                      </a:cxn>
                      <a:cxn ang="0">
                        <a:pos x="82" y="888"/>
                      </a:cxn>
                      <a:cxn ang="0">
                        <a:pos x="114" y="898"/>
                      </a:cxn>
                      <a:cxn ang="0">
                        <a:pos x="152" y="900"/>
                      </a:cxn>
                      <a:cxn ang="0">
                        <a:pos x="178" y="862"/>
                      </a:cxn>
                      <a:cxn ang="0">
                        <a:pos x="232" y="788"/>
                      </a:cxn>
                      <a:cxn ang="0">
                        <a:pos x="290" y="718"/>
                      </a:cxn>
                      <a:cxn ang="0">
                        <a:pos x="350" y="652"/>
                      </a:cxn>
                      <a:cxn ang="0">
                        <a:pos x="416" y="590"/>
                      </a:cxn>
                      <a:cxn ang="0">
                        <a:pos x="486" y="530"/>
                      </a:cxn>
                      <a:cxn ang="0">
                        <a:pos x="558" y="476"/>
                      </a:cxn>
                      <a:cxn ang="0">
                        <a:pos x="632" y="426"/>
                      </a:cxn>
                      <a:cxn ang="0">
                        <a:pos x="712" y="380"/>
                      </a:cxn>
                      <a:cxn ang="0">
                        <a:pos x="792" y="338"/>
                      </a:cxn>
                      <a:cxn ang="0">
                        <a:pos x="876" y="300"/>
                      </a:cxn>
                      <a:cxn ang="0">
                        <a:pos x="964" y="270"/>
                      </a:cxn>
                      <a:cxn ang="0">
                        <a:pos x="1052" y="242"/>
                      </a:cxn>
                      <a:cxn ang="0">
                        <a:pos x="1144" y="220"/>
                      </a:cxn>
                      <a:cxn ang="0">
                        <a:pos x="1236" y="204"/>
                      </a:cxn>
                      <a:cxn ang="0">
                        <a:pos x="1330" y="194"/>
                      </a:cxn>
                      <a:cxn ang="0">
                        <a:pos x="1378" y="192"/>
                      </a:cxn>
                      <a:cxn ang="0">
                        <a:pos x="1396" y="158"/>
                      </a:cxn>
                      <a:cxn ang="0">
                        <a:pos x="1404" y="124"/>
                      </a:cxn>
                      <a:cxn ang="0">
                        <a:pos x="1402" y="102"/>
                      </a:cxn>
                      <a:cxn ang="0">
                        <a:pos x="1388" y="70"/>
                      </a:cxn>
                      <a:cxn ang="0">
                        <a:pos x="1370" y="50"/>
                      </a:cxn>
                      <a:cxn ang="0">
                        <a:pos x="1354" y="42"/>
                      </a:cxn>
                    </a:cxnLst>
                    <a:rect l="0" t="0" r="r" b="b"/>
                    <a:pathLst>
                      <a:path w="1404" h="900">
                        <a:moveTo>
                          <a:pt x="1354" y="42"/>
                        </a:moveTo>
                        <a:lnTo>
                          <a:pt x="1354" y="0"/>
                        </a:lnTo>
                        <a:lnTo>
                          <a:pt x="1354" y="0"/>
                        </a:lnTo>
                        <a:lnTo>
                          <a:pt x="1274" y="6"/>
                        </a:lnTo>
                        <a:lnTo>
                          <a:pt x="1194" y="16"/>
                        </a:lnTo>
                        <a:lnTo>
                          <a:pt x="1116" y="30"/>
                        </a:lnTo>
                        <a:lnTo>
                          <a:pt x="1040" y="46"/>
                        </a:lnTo>
                        <a:lnTo>
                          <a:pt x="964" y="68"/>
                        </a:lnTo>
                        <a:lnTo>
                          <a:pt x="888" y="90"/>
                        </a:lnTo>
                        <a:lnTo>
                          <a:pt x="814" y="118"/>
                        </a:lnTo>
                        <a:lnTo>
                          <a:pt x="742" y="148"/>
                        </a:lnTo>
                        <a:lnTo>
                          <a:pt x="672" y="182"/>
                        </a:lnTo>
                        <a:lnTo>
                          <a:pt x="602" y="220"/>
                        </a:lnTo>
                        <a:lnTo>
                          <a:pt x="534" y="260"/>
                        </a:lnTo>
                        <a:lnTo>
                          <a:pt x="468" y="302"/>
                        </a:lnTo>
                        <a:lnTo>
                          <a:pt x="404" y="350"/>
                        </a:lnTo>
                        <a:lnTo>
                          <a:pt x="342" y="398"/>
                        </a:lnTo>
                        <a:lnTo>
                          <a:pt x="282" y="452"/>
                        </a:lnTo>
                        <a:lnTo>
                          <a:pt x="224" y="508"/>
                        </a:lnTo>
                        <a:lnTo>
                          <a:pt x="224" y="508"/>
                        </a:lnTo>
                        <a:lnTo>
                          <a:pt x="162" y="572"/>
                        </a:lnTo>
                        <a:lnTo>
                          <a:pt x="104" y="640"/>
                        </a:lnTo>
                        <a:lnTo>
                          <a:pt x="50" y="710"/>
                        </a:lnTo>
                        <a:lnTo>
                          <a:pt x="0" y="782"/>
                        </a:lnTo>
                        <a:lnTo>
                          <a:pt x="36" y="802"/>
                        </a:lnTo>
                        <a:lnTo>
                          <a:pt x="36" y="802"/>
                        </a:lnTo>
                        <a:lnTo>
                          <a:pt x="34" y="812"/>
                        </a:lnTo>
                        <a:lnTo>
                          <a:pt x="36" y="820"/>
                        </a:lnTo>
                        <a:lnTo>
                          <a:pt x="38" y="832"/>
                        </a:lnTo>
                        <a:lnTo>
                          <a:pt x="42" y="846"/>
                        </a:lnTo>
                        <a:lnTo>
                          <a:pt x="50" y="860"/>
                        </a:lnTo>
                        <a:lnTo>
                          <a:pt x="64" y="874"/>
                        </a:lnTo>
                        <a:lnTo>
                          <a:pt x="82" y="888"/>
                        </a:lnTo>
                        <a:lnTo>
                          <a:pt x="82" y="888"/>
                        </a:lnTo>
                        <a:lnTo>
                          <a:pt x="98" y="894"/>
                        </a:lnTo>
                        <a:lnTo>
                          <a:pt x="114" y="898"/>
                        </a:lnTo>
                        <a:lnTo>
                          <a:pt x="134" y="900"/>
                        </a:lnTo>
                        <a:lnTo>
                          <a:pt x="152" y="900"/>
                        </a:lnTo>
                        <a:lnTo>
                          <a:pt x="152" y="900"/>
                        </a:lnTo>
                        <a:lnTo>
                          <a:pt x="178" y="862"/>
                        </a:lnTo>
                        <a:lnTo>
                          <a:pt x="204" y="824"/>
                        </a:lnTo>
                        <a:lnTo>
                          <a:pt x="232" y="788"/>
                        </a:lnTo>
                        <a:lnTo>
                          <a:pt x="260" y="754"/>
                        </a:lnTo>
                        <a:lnTo>
                          <a:pt x="290" y="718"/>
                        </a:lnTo>
                        <a:lnTo>
                          <a:pt x="320" y="684"/>
                        </a:lnTo>
                        <a:lnTo>
                          <a:pt x="350" y="652"/>
                        </a:lnTo>
                        <a:lnTo>
                          <a:pt x="384" y="620"/>
                        </a:lnTo>
                        <a:lnTo>
                          <a:pt x="416" y="590"/>
                        </a:lnTo>
                        <a:lnTo>
                          <a:pt x="450" y="560"/>
                        </a:lnTo>
                        <a:lnTo>
                          <a:pt x="486" y="530"/>
                        </a:lnTo>
                        <a:lnTo>
                          <a:pt x="520" y="502"/>
                        </a:lnTo>
                        <a:lnTo>
                          <a:pt x="558" y="476"/>
                        </a:lnTo>
                        <a:lnTo>
                          <a:pt x="594" y="450"/>
                        </a:lnTo>
                        <a:lnTo>
                          <a:pt x="632" y="426"/>
                        </a:lnTo>
                        <a:lnTo>
                          <a:pt x="672" y="402"/>
                        </a:lnTo>
                        <a:lnTo>
                          <a:pt x="712" y="380"/>
                        </a:lnTo>
                        <a:lnTo>
                          <a:pt x="752" y="358"/>
                        </a:lnTo>
                        <a:lnTo>
                          <a:pt x="792" y="338"/>
                        </a:lnTo>
                        <a:lnTo>
                          <a:pt x="834" y="318"/>
                        </a:lnTo>
                        <a:lnTo>
                          <a:pt x="876" y="300"/>
                        </a:lnTo>
                        <a:lnTo>
                          <a:pt x="920" y="284"/>
                        </a:lnTo>
                        <a:lnTo>
                          <a:pt x="964" y="270"/>
                        </a:lnTo>
                        <a:lnTo>
                          <a:pt x="1008" y="256"/>
                        </a:lnTo>
                        <a:lnTo>
                          <a:pt x="1052" y="242"/>
                        </a:lnTo>
                        <a:lnTo>
                          <a:pt x="1098" y="230"/>
                        </a:lnTo>
                        <a:lnTo>
                          <a:pt x="1144" y="220"/>
                        </a:lnTo>
                        <a:lnTo>
                          <a:pt x="1190" y="212"/>
                        </a:lnTo>
                        <a:lnTo>
                          <a:pt x="1236" y="204"/>
                        </a:lnTo>
                        <a:lnTo>
                          <a:pt x="1284" y="198"/>
                        </a:lnTo>
                        <a:lnTo>
                          <a:pt x="1330" y="194"/>
                        </a:lnTo>
                        <a:lnTo>
                          <a:pt x="1378" y="192"/>
                        </a:lnTo>
                        <a:lnTo>
                          <a:pt x="1378" y="192"/>
                        </a:lnTo>
                        <a:lnTo>
                          <a:pt x="1388" y="174"/>
                        </a:lnTo>
                        <a:lnTo>
                          <a:pt x="1396" y="158"/>
                        </a:lnTo>
                        <a:lnTo>
                          <a:pt x="1402" y="140"/>
                        </a:lnTo>
                        <a:lnTo>
                          <a:pt x="1404" y="124"/>
                        </a:lnTo>
                        <a:lnTo>
                          <a:pt x="1404" y="124"/>
                        </a:lnTo>
                        <a:lnTo>
                          <a:pt x="1402" y="102"/>
                        </a:lnTo>
                        <a:lnTo>
                          <a:pt x="1396" y="84"/>
                        </a:lnTo>
                        <a:lnTo>
                          <a:pt x="1388" y="70"/>
                        </a:lnTo>
                        <a:lnTo>
                          <a:pt x="1378" y="58"/>
                        </a:lnTo>
                        <a:lnTo>
                          <a:pt x="1370" y="50"/>
                        </a:lnTo>
                        <a:lnTo>
                          <a:pt x="1362" y="46"/>
                        </a:lnTo>
                        <a:lnTo>
                          <a:pt x="1354" y="42"/>
                        </a:lnTo>
                        <a:lnTo>
                          <a:pt x="1354" y="42"/>
                        </a:lnTo>
                        <a:close/>
                      </a:path>
                    </a:pathLst>
                  </a:custGeom>
                  <a:solidFill>
                    <a:srgbClr val="00AEE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33" name="Freeform 51"/>
                  <p:cNvSpPr>
                    <a:spLocks/>
                  </p:cNvSpPr>
                  <p:nvPr/>
                </p:nvSpPr>
                <p:spPr bwMode="auto">
                  <a:xfrm>
                    <a:off x="3292475" y="4029075"/>
                    <a:ext cx="574675" cy="2482850"/>
                  </a:xfrm>
                  <a:custGeom>
                    <a:avLst/>
                    <a:gdLst/>
                    <a:ahLst/>
                    <a:cxnLst>
                      <a:cxn ang="0">
                        <a:pos x="142" y="22"/>
                      </a:cxn>
                      <a:cxn ang="0">
                        <a:pos x="134" y="16"/>
                      </a:cxn>
                      <a:cxn ang="0">
                        <a:pos x="114" y="8"/>
                      </a:cxn>
                      <a:cxn ang="0">
                        <a:pos x="84" y="6"/>
                      </a:cxn>
                      <a:cxn ang="0">
                        <a:pos x="44" y="18"/>
                      </a:cxn>
                      <a:cxn ang="0">
                        <a:pos x="32" y="28"/>
                      </a:cxn>
                      <a:cxn ang="0">
                        <a:pos x="8" y="58"/>
                      </a:cxn>
                      <a:cxn ang="0">
                        <a:pos x="0" y="74"/>
                      </a:cxn>
                      <a:cxn ang="0">
                        <a:pos x="38" y="154"/>
                      </a:cxn>
                      <a:cxn ang="0">
                        <a:pos x="72" y="238"/>
                      </a:cxn>
                      <a:cxn ang="0">
                        <a:pos x="102" y="324"/>
                      </a:cxn>
                      <a:cxn ang="0">
                        <a:pos x="126" y="412"/>
                      </a:cxn>
                      <a:cxn ang="0">
                        <a:pos x="146" y="502"/>
                      </a:cxn>
                      <a:cxn ang="0">
                        <a:pos x="160" y="594"/>
                      </a:cxn>
                      <a:cxn ang="0">
                        <a:pos x="168" y="688"/>
                      </a:cxn>
                      <a:cxn ang="0">
                        <a:pos x="170" y="782"/>
                      </a:cxn>
                      <a:cxn ang="0">
                        <a:pos x="170" y="830"/>
                      </a:cxn>
                      <a:cxn ang="0">
                        <a:pos x="164" y="924"/>
                      </a:cxn>
                      <a:cxn ang="0">
                        <a:pos x="152" y="1016"/>
                      </a:cxn>
                      <a:cxn ang="0">
                        <a:pos x="136" y="1108"/>
                      </a:cxn>
                      <a:cxn ang="0">
                        <a:pos x="114" y="1196"/>
                      </a:cxn>
                      <a:cxn ang="0">
                        <a:pos x="88" y="1284"/>
                      </a:cxn>
                      <a:cxn ang="0">
                        <a:pos x="56" y="1368"/>
                      </a:cxn>
                      <a:cxn ang="0">
                        <a:pos x="20" y="1450"/>
                      </a:cxn>
                      <a:cxn ang="0">
                        <a:pos x="0" y="1490"/>
                      </a:cxn>
                      <a:cxn ang="0">
                        <a:pos x="20" y="1522"/>
                      </a:cxn>
                      <a:cxn ang="0">
                        <a:pos x="44" y="1546"/>
                      </a:cxn>
                      <a:cxn ang="0">
                        <a:pos x="66" y="1554"/>
                      </a:cxn>
                      <a:cxn ang="0">
                        <a:pos x="100" y="1558"/>
                      </a:cxn>
                      <a:cxn ang="0">
                        <a:pos x="126" y="1552"/>
                      </a:cxn>
                      <a:cxn ang="0">
                        <a:pos x="142" y="1542"/>
                      </a:cxn>
                      <a:cxn ang="0">
                        <a:pos x="178" y="1564"/>
                      </a:cxn>
                      <a:cxn ang="0">
                        <a:pos x="220" y="1472"/>
                      </a:cxn>
                      <a:cxn ang="0">
                        <a:pos x="258" y="1380"/>
                      </a:cxn>
                      <a:cxn ang="0">
                        <a:pos x="290" y="1284"/>
                      </a:cxn>
                      <a:cxn ang="0">
                        <a:pos x="316" y="1186"/>
                      </a:cxn>
                      <a:cxn ang="0">
                        <a:pos x="336" y="1088"/>
                      </a:cxn>
                      <a:cxn ang="0">
                        <a:pos x="350" y="986"/>
                      </a:cxn>
                      <a:cxn ang="0">
                        <a:pos x="360" y="886"/>
                      </a:cxn>
                      <a:cxn ang="0">
                        <a:pos x="362" y="782"/>
                      </a:cxn>
                      <a:cxn ang="0">
                        <a:pos x="362" y="730"/>
                      </a:cxn>
                      <a:cxn ang="0">
                        <a:pos x="356" y="628"/>
                      </a:cxn>
                      <a:cxn ang="0">
                        <a:pos x="344" y="526"/>
                      </a:cxn>
                      <a:cxn ang="0">
                        <a:pos x="326" y="426"/>
                      </a:cxn>
                      <a:cxn ang="0">
                        <a:pos x="304" y="328"/>
                      </a:cxn>
                      <a:cxn ang="0">
                        <a:pos x="274" y="232"/>
                      </a:cxn>
                      <a:cxn ang="0">
                        <a:pos x="240" y="138"/>
                      </a:cxn>
                      <a:cxn ang="0">
                        <a:pos x="200" y="46"/>
                      </a:cxn>
                      <a:cxn ang="0">
                        <a:pos x="178" y="0"/>
                      </a:cxn>
                    </a:cxnLst>
                    <a:rect l="0" t="0" r="r" b="b"/>
                    <a:pathLst>
                      <a:path w="362" h="1564">
                        <a:moveTo>
                          <a:pt x="178" y="0"/>
                        </a:moveTo>
                        <a:lnTo>
                          <a:pt x="142" y="22"/>
                        </a:lnTo>
                        <a:lnTo>
                          <a:pt x="142" y="22"/>
                        </a:lnTo>
                        <a:lnTo>
                          <a:pt x="134" y="16"/>
                        </a:lnTo>
                        <a:lnTo>
                          <a:pt x="126" y="12"/>
                        </a:lnTo>
                        <a:lnTo>
                          <a:pt x="114" y="8"/>
                        </a:lnTo>
                        <a:lnTo>
                          <a:pt x="100" y="6"/>
                        </a:lnTo>
                        <a:lnTo>
                          <a:pt x="84" y="6"/>
                        </a:lnTo>
                        <a:lnTo>
                          <a:pt x="66" y="10"/>
                        </a:lnTo>
                        <a:lnTo>
                          <a:pt x="44" y="18"/>
                        </a:lnTo>
                        <a:lnTo>
                          <a:pt x="44" y="18"/>
                        </a:lnTo>
                        <a:lnTo>
                          <a:pt x="32" y="28"/>
                        </a:lnTo>
                        <a:lnTo>
                          <a:pt x="20" y="42"/>
                        </a:lnTo>
                        <a:lnTo>
                          <a:pt x="8" y="58"/>
                        </a:lnTo>
                        <a:lnTo>
                          <a:pt x="0" y="74"/>
                        </a:lnTo>
                        <a:lnTo>
                          <a:pt x="0" y="74"/>
                        </a:lnTo>
                        <a:lnTo>
                          <a:pt x="20" y="114"/>
                        </a:lnTo>
                        <a:lnTo>
                          <a:pt x="38" y="154"/>
                        </a:lnTo>
                        <a:lnTo>
                          <a:pt x="56" y="196"/>
                        </a:lnTo>
                        <a:lnTo>
                          <a:pt x="72" y="238"/>
                        </a:lnTo>
                        <a:lnTo>
                          <a:pt x="88" y="280"/>
                        </a:lnTo>
                        <a:lnTo>
                          <a:pt x="102" y="324"/>
                        </a:lnTo>
                        <a:lnTo>
                          <a:pt x="114" y="368"/>
                        </a:lnTo>
                        <a:lnTo>
                          <a:pt x="126" y="412"/>
                        </a:lnTo>
                        <a:lnTo>
                          <a:pt x="136" y="456"/>
                        </a:lnTo>
                        <a:lnTo>
                          <a:pt x="146" y="502"/>
                        </a:lnTo>
                        <a:lnTo>
                          <a:pt x="152" y="548"/>
                        </a:lnTo>
                        <a:lnTo>
                          <a:pt x="160" y="594"/>
                        </a:lnTo>
                        <a:lnTo>
                          <a:pt x="164" y="640"/>
                        </a:lnTo>
                        <a:lnTo>
                          <a:pt x="168" y="688"/>
                        </a:lnTo>
                        <a:lnTo>
                          <a:pt x="170" y="734"/>
                        </a:lnTo>
                        <a:lnTo>
                          <a:pt x="170" y="782"/>
                        </a:lnTo>
                        <a:lnTo>
                          <a:pt x="170" y="782"/>
                        </a:lnTo>
                        <a:lnTo>
                          <a:pt x="170" y="830"/>
                        </a:lnTo>
                        <a:lnTo>
                          <a:pt x="168" y="876"/>
                        </a:lnTo>
                        <a:lnTo>
                          <a:pt x="164" y="924"/>
                        </a:lnTo>
                        <a:lnTo>
                          <a:pt x="160" y="970"/>
                        </a:lnTo>
                        <a:lnTo>
                          <a:pt x="152" y="1016"/>
                        </a:lnTo>
                        <a:lnTo>
                          <a:pt x="146" y="1062"/>
                        </a:lnTo>
                        <a:lnTo>
                          <a:pt x="136" y="1108"/>
                        </a:lnTo>
                        <a:lnTo>
                          <a:pt x="126" y="1152"/>
                        </a:lnTo>
                        <a:lnTo>
                          <a:pt x="114" y="1196"/>
                        </a:lnTo>
                        <a:lnTo>
                          <a:pt x="102" y="1240"/>
                        </a:lnTo>
                        <a:lnTo>
                          <a:pt x="88" y="1284"/>
                        </a:lnTo>
                        <a:lnTo>
                          <a:pt x="72" y="1326"/>
                        </a:lnTo>
                        <a:lnTo>
                          <a:pt x="56" y="1368"/>
                        </a:lnTo>
                        <a:lnTo>
                          <a:pt x="38" y="1410"/>
                        </a:lnTo>
                        <a:lnTo>
                          <a:pt x="20" y="1450"/>
                        </a:lnTo>
                        <a:lnTo>
                          <a:pt x="0" y="1490"/>
                        </a:lnTo>
                        <a:lnTo>
                          <a:pt x="0" y="1490"/>
                        </a:lnTo>
                        <a:lnTo>
                          <a:pt x="8" y="1506"/>
                        </a:lnTo>
                        <a:lnTo>
                          <a:pt x="20" y="1522"/>
                        </a:lnTo>
                        <a:lnTo>
                          <a:pt x="32" y="1536"/>
                        </a:lnTo>
                        <a:lnTo>
                          <a:pt x="44" y="1546"/>
                        </a:lnTo>
                        <a:lnTo>
                          <a:pt x="44" y="1546"/>
                        </a:lnTo>
                        <a:lnTo>
                          <a:pt x="66" y="1554"/>
                        </a:lnTo>
                        <a:lnTo>
                          <a:pt x="84" y="1558"/>
                        </a:lnTo>
                        <a:lnTo>
                          <a:pt x="100" y="1558"/>
                        </a:lnTo>
                        <a:lnTo>
                          <a:pt x="114" y="1556"/>
                        </a:lnTo>
                        <a:lnTo>
                          <a:pt x="126" y="1552"/>
                        </a:lnTo>
                        <a:lnTo>
                          <a:pt x="134" y="1548"/>
                        </a:lnTo>
                        <a:lnTo>
                          <a:pt x="142" y="1542"/>
                        </a:lnTo>
                        <a:lnTo>
                          <a:pt x="178" y="1564"/>
                        </a:lnTo>
                        <a:lnTo>
                          <a:pt x="178" y="1564"/>
                        </a:lnTo>
                        <a:lnTo>
                          <a:pt x="200" y="1518"/>
                        </a:lnTo>
                        <a:lnTo>
                          <a:pt x="220" y="1472"/>
                        </a:lnTo>
                        <a:lnTo>
                          <a:pt x="240" y="1426"/>
                        </a:lnTo>
                        <a:lnTo>
                          <a:pt x="258" y="1380"/>
                        </a:lnTo>
                        <a:lnTo>
                          <a:pt x="274" y="1332"/>
                        </a:lnTo>
                        <a:lnTo>
                          <a:pt x="290" y="1284"/>
                        </a:lnTo>
                        <a:lnTo>
                          <a:pt x="304" y="1236"/>
                        </a:lnTo>
                        <a:lnTo>
                          <a:pt x="316" y="1186"/>
                        </a:lnTo>
                        <a:lnTo>
                          <a:pt x="326" y="1138"/>
                        </a:lnTo>
                        <a:lnTo>
                          <a:pt x="336" y="1088"/>
                        </a:lnTo>
                        <a:lnTo>
                          <a:pt x="344" y="1038"/>
                        </a:lnTo>
                        <a:lnTo>
                          <a:pt x="350" y="986"/>
                        </a:lnTo>
                        <a:lnTo>
                          <a:pt x="356" y="936"/>
                        </a:lnTo>
                        <a:lnTo>
                          <a:pt x="360" y="886"/>
                        </a:lnTo>
                        <a:lnTo>
                          <a:pt x="362" y="834"/>
                        </a:lnTo>
                        <a:lnTo>
                          <a:pt x="362" y="782"/>
                        </a:lnTo>
                        <a:lnTo>
                          <a:pt x="362" y="782"/>
                        </a:lnTo>
                        <a:lnTo>
                          <a:pt x="362" y="730"/>
                        </a:lnTo>
                        <a:lnTo>
                          <a:pt x="360" y="678"/>
                        </a:lnTo>
                        <a:lnTo>
                          <a:pt x="356" y="628"/>
                        </a:lnTo>
                        <a:lnTo>
                          <a:pt x="350" y="578"/>
                        </a:lnTo>
                        <a:lnTo>
                          <a:pt x="344" y="526"/>
                        </a:lnTo>
                        <a:lnTo>
                          <a:pt x="336" y="476"/>
                        </a:lnTo>
                        <a:lnTo>
                          <a:pt x="326" y="426"/>
                        </a:lnTo>
                        <a:lnTo>
                          <a:pt x="316" y="378"/>
                        </a:lnTo>
                        <a:lnTo>
                          <a:pt x="304" y="328"/>
                        </a:lnTo>
                        <a:lnTo>
                          <a:pt x="290" y="280"/>
                        </a:lnTo>
                        <a:lnTo>
                          <a:pt x="274" y="232"/>
                        </a:lnTo>
                        <a:lnTo>
                          <a:pt x="258" y="184"/>
                        </a:lnTo>
                        <a:lnTo>
                          <a:pt x="240" y="138"/>
                        </a:lnTo>
                        <a:lnTo>
                          <a:pt x="220" y="92"/>
                        </a:lnTo>
                        <a:lnTo>
                          <a:pt x="200" y="46"/>
                        </a:lnTo>
                        <a:lnTo>
                          <a:pt x="178" y="0"/>
                        </a:lnTo>
                        <a:lnTo>
                          <a:pt x="178" y="0"/>
                        </a:lnTo>
                        <a:close/>
                      </a:path>
                    </a:pathLst>
                  </a:custGeom>
                  <a:solidFill>
                    <a:srgbClr val="00AEE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34" name="Freeform 52"/>
                  <p:cNvSpPr>
                    <a:spLocks/>
                  </p:cNvSpPr>
                  <p:nvPr/>
                </p:nvSpPr>
                <p:spPr bwMode="auto">
                  <a:xfrm>
                    <a:off x="1184275" y="6600825"/>
                    <a:ext cx="2228850" cy="1428750"/>
                  </a:xfrm>
                  <a:custGeom>
                    <a:avLst/>
                    <a:gdLst/>
                    <a:ahLst/>
                    <a:cxnLst>
                      <a:cxn ang="0">
                        <a:pos x="1322" y="12"/>
                      </a:cxn>
                      <a:cxn ang="0">
                        <a:pos x="1290" y="2"/>
                      </a:cxn>
                      <a:cxn ang="0">
                        <a:pos x="1252" y="0"/>
                      </a:cxn>
                      <a:cxn ang="0">
                        <a:pos x="1226" y="38"/>
                      </a:cxn>
                      <a:cxn ang="0">
                        <a:pos x="1172" y="112"/>
                      </a:cxn>
                      <a:cxn ang="0">
                        <a:pos x="1114" y="182"/>
                      </a:cxn>
                      <a:cxn ang="0">
                        <a:pos x="1054" y="248"/>
                      </a:cxn>
                      <a:cxn ang="0">
                        <a:pos x="988" y="310"/>
                      </a:cxn>
                      <a:cxn ang="0">
                        <a:pos x="918" y="370"/>
                      </a:cxn>
                      <a:cxn ang="0">
                        <a:pos x="846" y="424"/>
                      </a:cxn>
                      <a:cxn ang="0">
                        <a:pos x="772" y="474"/>
                      </a:cxn>
                      <a:cxn ang="0">
                        <a:pos x="692" y="520"/>
                      </a:cxn>
                      <a:cxn ang="0">
                        <a:pos x="612" y="562"/>
                      </a:cxn>
                      <a:cxn ang="0">
                        <a:pos x="528" y="600"/>
                      </a:cxn>
                      <a:cxn ang="0">
                        <a:pos x="440" y="630"/>
                      </a:cxn>
                      <a:cxn ang="0">
                        <a:pos x="352" y="658"/>
                      </a:cxn>
                      <a:cxn ang="0">
                        <a:pos x="260" y="680"/>
                      </a:cxn>
                      <a:cxn ang="0">
                        <a:pos x="168" y="696"/>
                      </a:cxn>
                      <a:cxn ang="0">
                        <a:pos x="74" y="706"/>
                      </a:cxn>
                      <a:cxn ang="0">
                        <a:pos x="26" y="708"/>
                      </a:cxn>
                      <a:cxn ang="0">
                        <a:pos x="8" y="742"/>
                      </a:cxn>
                      <a:cxn ang="0">
                        <a:pos x="0" y="776"/>
                      </a:cxn>
                      <a:cxn ang="0">
                        <a:pos x="2" y="798"/>
                      </a:cxn>
                      <a:cxn ang="0">
                        <a:pos x="16" y="830"/>
                      </a:cxn>
                      <a:cxn ang="0">
                        <a:pos x="34" y="850"/>
                      </a:cxn>
                      <a:cxn ang="0">
                        <a:pos x="50" y="858"/>
                      </a:cxn>
                      <a:cxn ang="0">
                        <a:pos x="50" y="900"/>
                      </a:cxn>
                      <a:cxn ang="0">
                        <a:pos x="210" y="884"/>
                      </a:cxn>
                      <a:cxn ang="0">
                        <a:pos x="364" y="854"/>
                      </a:cxn>
                      <a:cxn ang="0">
                        <a:pos x="516" y="810"/>
                      </a:cxn>
                      <a:cxn ang="0">
                        <a:pos x="662" y="752"/>
                      </a:cxn>
                      <a:cxn ang="0">
                        <a:pos x="802" y="680"/>
                      </a:cxn>
                      <a:cxn ang="0">
                        <a:pos x="936" y="598"/>
                      </a:cxn>
                      <a:cxn ang="0">
                        <a:pos x="1062" y="502"/>
                      </a:cxn>
                      <a:cxn ang="0">
                        <a:pos x="1180" y="392"/>
                      </a:cxn>
                      <a:cxn ang="0">
                        <a:pos x="1242" y="328"/>
                      </a:cxn>
                      <a:cxn ang="0">
                        <a:pos x="1354" y="190"/>
                      </a:cxn>
                      <a:cxn ang="0">
                        <a:pos x="1368" y="98"/>
                      </a:cxn>
                      <a:cxn ang="0">
                        <a:pos x="1370" y="88"/>
                      </a:cxn>
                      <a:cxn ang="0">
                        <a:pos x="1366" y="68"/>
                      </a:cxn>
                      <a:cxn ang="0">
                        <a:pos x="1354" y="40"/>
                      </a:cxn>
                      <a:cxn ang="0">
                        <a:pos x="1322" y="12"/>
                      </a:cxn>
                    </a:cxnLst>
                    <a:rect l="0" t="0" r="r" b="b"/>
                    <a:pathLst>
                      <a:path w="1404" h="900">
                        <a:moveTo>
                          <a:pt x="1322" y="12"/>
                        </a:moveTo>
                        <a:lnTo>
                          <a:pt x="1322" y="12"/>
                        </a:lnTo>
                        <a:lnTo>
                          <a:pt x="1306" y="6"/>
                        </a:lnTo>
                        <a:lnTo>
                          <a:pt x="1290" y="2"/>
                        </a:lnTo>
                        <a:lnTo>
                          <a:pt x="1270" y="0"/>
                        </a:lnTo>
                        <a:lnTo>
                          <a:pt x="1252" y="0"/>
                        </a:lnTo>
                        <a:lnTo>
                          <a:pt x="1252" y="0"/>
                        </a:lnTo>
                        <a:lnTo>
                          <a:pt x="1226" y="38"/>
                        </a:lnTo>
                        <a:lnTo>
                          <a:pt x="1200" y="76"/>
                        </a:lnTo>
                        <a:lnTo>
                          <a:pt x="1172" y="112"/>
                        </a:lnTo>
                        <a:lnTo>
                          <a:pt x="1144" y="146"/>
                        </a:lnTo>
                        <a:lnTo>
                          <a:pt x="1114" y="182"/>
                        </a:lnTo>
                        <a:lnTo>
                          <a:pt x="1084" y="216"/>
                        </a:lnTo>
                        <a:lnTo>
                          <a:pt x="1054" y="248"/>
                        </a:lnTo>
                        <a:lnTo>
                          <a:pt x="1020" y="280"/>
                        </a:lnTo>
                        <a:lnTo>
                          <a:pt x="988" y="310"/>
                        </a:lnTo>
                        <a:lnTo>
                          <a:pt x="954" y="340"/>
                        </a:lnTo>
                        <a:lnTo>
                          <a:pt x="918" y="370"/>
                        </a:lnTo>
                        <a:lnTo>
                          <a:pt x="884" y="398"/>
                        </a:lnTo>
                        <a:lnTo>
                          <a:pt x="846" y="424"/>
                        </a:lnTo>
                        <a:lnTo>
                          <a:pt x="810" y="450"/>
                        </a:lnTo>
                        <a:lnTo>
                          <a:pt x="772" y="474"/>
                        </a:lnTo>
                        <a:lnTo>
                          <a:pt x="732" y="498"/>
                        </a:lnTo>
                        <a:lnTo>
                          <a:pt x="692" y="520"/>
                        </a:lnTo>
                        <a:lnTo>
                          <a:pt x="652" y="542"/>
                        </a:lnTo>
                        <a:lnTo>
                          <a:pt x="612" y="562"/>
                        </a:lnTo>
                        <a:lnTo>
                          <a:pt x="570" y="582"/>
                        </a:lnTo>
                        <a:lnTo>
                          <a:pt x="528" y="600"/>
                        </a:lnTo>
                        <a:lnTo>
                          <a:pt x="484" y="616"/>
                        </a:lnTo>
                        <a:lnTo>
                          <a:pt x="440" y="630"/>
                        </a:lnTo>
                        <a:lnTo>
                          <a:pt x="396" y="644"/>
                        </a:lnTo>
                        <a:lnTo>
                          <a:pt x="352" y="658"/>
                        </a:lnTo>
                        <a:lnTo>
                          <a:pt x="306" y="670"/>
                        </a:lnTo>
                        <a:lnTo>
                          <a:pt x="260" y="680"/>
                        </a:lnTo>
                        <a:lnTo>
                          <a:pt x="214" y="688"/>
                        </a:lnTo>
                        <a:lnTo>
                          <a:pt x="168" y="696"/>
                        </a:lnTo>
                        <a:lnTo>
                          <a:pt x="120" y="702"/>
                        </a:lnTo>
                        <a:lnTo>
                          <a:pt x="74" y="706"/>
                        </a:lnTo>
                        <a:lnTo>
                          <a:pt x="26" y="708"/>
                        </a:lnTo>
                        <a:lnTo>
                          <a:pt x="26" y="708"/>
                        </a:lnTo>
                        <a:lnTo>
                          <a:pt x="16" y="726"/>
                        </a:lnTo>
                        <a:lnTo>
                          <a:pt x="8" y="742"/>
                        </a:lnTo>
                        <a:lnTo>
                          <a:pt x="2" y="760"/>
                        </a:lnTo>
                        <a:lnTo>
                          <a:pt x="0" y="776"/>
                        </a:lnTo>
                        <a:lnTo>
                          <a:pt x="0" y="776"/>
                        </a:lnTo>
                        <a:lnTo>
                          <a:pt x="2" y="798"/>
                        </a:lnTo>
                        <a:lnTo>
                          <a:pt x="8" y="816"/>
                        </a:lnTo>
                        <a:lnTo>
                          <a:pt x="16" y="830"/>
                        </a:lnTo>
                        <a:lnTo>
                          <a:pt x="26" y="842"/>
                        </a:lnTo>
                        <a:lnTo>
                          <a:pt x="34" y="850"/>
                        </a:lnTo>
                        <a:lnTo>
                          <a:pt x="42" y="854"/>
                        </a:lnTo>
                        <a:lnTo>
                          <a:pt x="50" y="858"/>
                        </a:lnTo>
                        <a:lnTo>
                          <a:pt x="50" y="900"/>
                        </a:lnTo>
                        <a:lnTo>
                          <a:pt x="50" y="900"/>
                        </a:lnTo>
                        <a:lnTo>
                          <a:pt x="130" y="894"/>
                        </a:lnTo>
                        <a:lnTo>
                          <a:pt x="210" y="884"/>
                        </a:lnTo>
                        <a:lnTo>
                          <a:pt x="288" y="870"/>
                        </a:lnTo>
                        <a:lnTo>
                          <a:pt x="364" y="854"/>
                        </a:lnTo>
                        <a:lnTo>
                          <a:pt x="440" y="832"/>
                        </a:lnTo>
                        <a:lnTo>
                          <a:pt x="516" y="810"/>
                        </a:lnTo>
                        <a:lnTo>
                          <a:pt x="590" y="782"/>
                        </a:lnTo>
                        <a:lnTo>
                          <a:pt x="662" y="752"/>
                        </a:lnTo>
                        <a:lnTo>
                          <a:pt x="732" y="718"/>
                        </a:lnTo>
                        <a:lnTo>
                          <a:pt x="802" y="680"/>
                        </a:lnTo>
                        <a:lnTo>
                          <a:pt x="870" y="640"/>
                        </a:lnTo>
                        <a:lnTo>
                          <a:pt x="936" y="598"/>
                        </a:lnTo>
                        <a:lnTo>
                          <a:pt x="1000" y="550"/>
                        </a:lnTo>
                        <a:lnTo>
                          <a:pt x="1062" y="502"/>
                        </a:lnTo>
                        <a:lnTo>
                          <a:pt x="1122" y="448"/>
                        </a:lnTo>
                        <a:lnTo>
                          <a:pt x="1180" y="392"/>
                        </a:lnTo>
                        <a:lnTo>
                          <a:pt x="1180" y="392"/>
                        </a:lnTo>
                        <a:lnTo>
                          <a:pt x="1242" y="328"/>
                        </a:lnTo>
                        <a:lnTo>
                          <a:pt x="1300" y="260"/>
                        </a:lnTo>
                        <a:lnTo>
                          <a:pt x="1354" y="190"/>
                        </a:lnTo>
                        <a:lnTo>
                          <a:pt x="1404" y="118"/>
                        </a:lnTo>
                        <a:lnTo>
                          <a:pt x="1368" y="98"/>
                        </a:lnTo>
                        <a:lnTo>
                          <a:pt x="1368" y="98"/>
                        </a:lnTo>
                        <a:lnTo>
                          <a:pt x="1370" y="88"/>
                        </a:lnTo>
                        <a:lnTo>
                          <a:pt x="1368" y="80"/>
                        </a:lnTo>
                        <a:lnTo>
                          <a:pt x="1366" y="68"/>
                        </a:lnTo>
                        <a:lnTo>
                          <a:pt x="1362" y="54"/>
                        </a:lnTo>
                        <a:lnTo>
                          <a:pt x="1354" y="40"/>
                        </a:lnTo>
                        <a:lnTo>
                          <a:pt x="1340" y="26"/>
                        </a:lnTo>
                        <a:lnTo>
                          <a:pt x="1322" y="12"/>
                        </a:lnTo>
                        <a:lnTo>
                          <a:pt x="1322" y="12"/>
                        </a:lnTo>
                        <a:close/>
                      </a:path>
                    </a:pathLst>
                  </a:custGeom>
                  <a:solidFill>
                    <a:srgbClr val="00AEE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35" name="Freeform 53"/>
                  <p:cNvSpPr>
                    <a:spLocks/>
                  </p:cNvSpPr>
                  <p:nvPr/>
                </p:nvSpPr>
                <p:spPr bwMode="auto">
                  <a:xfrm>
                    <a:off x="-1203325" y="6600825"/>
                    <a:ext cx="2228850" cy="1428750"/>
                  </a:xfrm>
                  <a:custGeom>
                    <a:avLst/>
                    <a:gdLst/>
                    <a:ahLst/>
                    <a:cxnLst>
                      <a:cxn ang="0">
                        <a:pos x="152" y="0"/>
                      </a:cxn>
                      <a:cxn ang="0">
                        <a:pos x="114" y="2"/>
                      </a:cxn>
                      <a:cxn ang="0">
                        <a:pos x="82" y="12"/>
                      </a:cxn>
                      <a:cxn ang="0">
                        <a:pos x="64" y="26"/>
                      </a:cxn>
                      <a:cxn ang="0">
                        <a:pos x="42" y="54"/>
                      </a:cxn>
                      <a:cxn ang="0">
                        <a:pos x="36" y="80"/>
                      </a:cxn>
                      <a:cxn ang="0">
                        <a:pos x="36" y="98"/>
                      </a:cxn>
                      <a:cxn ang="0">
                        <a:pos x="0" y="118"/>
                      </a:cxn>
                      <a:cxn ang="0">
                        <a:pos x="104" y="260"/>
                      </a:cxn>
                      <a:cxn ang="0">
                        <a:pos x="224" y="392"/>
                      </a:cxn>
                      <a:cxn ang="0">
                        <a:pos x="282" y="448"/>
                      </a:cxn>
                      <a:cxn ang="0">
                        <a:pos x="404" y="550"/>
                      </a:cxn>
                      <a:cxn ang="0">
                        <a:pos x="534" y="640"/>
                      </a:cxn>
                      <a:cxn ang="0">
                        <a:pos x="672" y="718"/>
                      </a:cxn>
                      <a:cxn ang="0">
                        <a:pos x="814" y="782"/>
                      </a:cxn>
                      <a:cxn ang="0">
                        <a:pos x="964" y="832"/>
                      </a:cxn>
                      <a:cxn ang="0">
                        <a:pos x="1116" y="870"/>
                      </a:cxn>
                      <a:cxn ang="0">
                        <a:pos x="1274" y="894"/>
                      </a:cxn>
                      <a:cxn ang="0">
                        <a:pos x="1354" y="858"/>
                      </a:cxn>
                      <a:cxn ang="0">
                        <a:pos x="1362" y="854"/>
                      </a:cxn>
                      <a:cxn ang="0">
                        <a:pos x="1378" y="842"/>
                      </a:cxn>
                      <a:cxn ang="0">
                        <a:pos x="1396" y="816"/>
                      </a:cxn>
                      <a:cxn ang="0">
                        <a:pos x="1404" y="776"/>
                      </a:cxn>
                      <a:cxn ang="0">
                        <a:pos x="1402" y="760"/>
                      </a:cxn>
                      <a:cxn ang="0">
                        <a:pos x="1388" y="726"/>
                      </a:cxn>
                      <a:cxn ang="0">
                        <a:pos x="1378" y="708"/>
                      </a:cxn>
                      <a:cxn ang="0">
                        <a:pos x="1284" y="702"/>
                      </a:cxn>
                      <a:cxn ang="0">
                        <a:pos x="1190" y="688"/>
                      </a:cxn>
                      <a:cxn ang="0">
                        <a:pos x="1098" y="670"/>
                      </a:cxn>
                      <a:cxn ang="0">
                        <a:pos x="1008" y="644"/>
                      </a:cxn>
                      <a:cxn ang="0">
                        <a:pos x="920" y="616"/>
                      </a:cxn>
                      <a:cxn ang="0">
                        <a:pos x="834" y="582"/>
                      </a:cxn>
                      <a:cxn ang="0">
                        <a:pos x="752" y="542"/>
                      </a:cxn>
                      <a:cxn ang="0">
                        <a:pos x="672" y="498"/>
                      </a:cxn>
                      <a:cxn ang="0">
                        <a:pos x="594" y="450"/>
                      </a:cxn>
                      <a:cxn ang="0">
                        <a:pos x="520" y="398"/>
                      </a:cxn>
                      <a:cxn ang="0">
                        <a:pos x="450" y="340"/>
                      </a:cxn>
                      <a:cxn ang="0">
                        <a:pos x="384" y="280"/>
                      </a:cxn>
                      <a:cxn ang="0">
                        <a:pos x="320" y="216"/>
                      </a:cxn>
                      <a:cxn ang="0">
                        <a:pos x="260" y="146"/>
                      </a:cxn>
                      <a:cxn ang="0">
                        <a:pos x="204" y="76"/>
                      </a:cxn>
                      <a:cxn ang="0">
                        <a:pos x="152" y="0"/>
                      </a:cxn>
                    </a:cxnLst>
                    <a:rect l="0" t="0" r="r" b="b"/>
                    <a:pathLst>
                      <a:path w="1404" h="900">
                        <a:moveTo>
                          <a:pt x="152" y="0"/>
                        </a:moveTo>
                        <a:lnTo>
                          <a:pt x="152" y="0"/>
                        </a:lnTo>
                        <a:lnTo>
                          <a:pt x="134" y="0"/>
                        </a:lnTo>
                        <a:lnTo>
                          <a:pt x="114" y="2"/>
                        </a:lnTo>
                        <a:lnTo>
                          <a:pt x="98" y="6"/>
                        </a:lnTo>
                        <a:lnTo>
                          <a:pt x="82" y="12"/>
                        </a:lnTo>
                        <a:lnTo>
                          <a:pt x="82" y="12"/>
                        </a:lnTo>
                        <a:lnTo>
                          <a:pt x="64" y="26"/>
                        </a:lnTo>
                        <a:lnTo>
                          <a:pt x="50" y="40"/>
                        </a:lnTo>
                        <a:lnTo>
                          <a:pt x="42" y="54"/>
                        </a:lnTo>
                        <a:lnTo>
                          <a:pt x="38" y="68"/>
                        </a:lnTo>
                        <a:lnTo>
                          <a:pt x="36" y="80"/>
                        </a:lnTo>
                        <a:lnTo>
                          <a:pt x="34" y="88"/>
                        </a:lnTo>
                        <a:lnTo>
                          <a:pt x="36" y="98"/>
                        </a:lnTo>
                        <a:lnTo>
                          <a:pt x="0" y="118"/>
                        </a:lnTo>
                        <a:lnTo>
                          <a:pt x="0" y="118"/>
                        </a:lnTo>
                        <a:lnTo>
                          <a:pt x="50" y="190"/>
                        </a:lnTo>
                        <a:lnTo>
                          <a:pt x="104" y="260"/>
                        </a:lnTo>
                        <a:lnTo>
                          <a:pt x="162" y="328"/>
                        </a:lnTo>
                        <a:lnTo>
                          <a:pt x="224" y="392"/>
                        </a:lnTo>
                        <a:lnTo>
                          <a:pt x="224" y="392"/>
                        </a:lnTo>
                        <a:lnTo>
                          <a:pt x="282" y="448"/>
                        </a:lnTo>
                        <a:lnTo>
                          <a:pt x="342" y="502"/>
                        </a:lnTo>
                        <a:lnTo>
                          <a:pt x="404" y="550"/>
                        </a:lnTo>
                        <a:lnTo>
                          <a:pt x="468" y="598"/>
                        </a:lnTo>
                        <a:lnTo>
                          <a:pt x="534" y="640"/>
                        </a:lnTo>
                        <a:lnTo>
                          <a:pt x="602" y="680"/>
                        </a:lnTo>
                        <a:lnTo>
                          <a:pt x="672" y="718"/>
                        </a:lnTo>
                        <a:lnTo>
                          <a:pt x="742" y="752"/>
                        </a:lnTo>
                        <a:lnTo>
                          <a:pt x="814" y="782"/>
                        </a:lnTo>
                        <a:lnTo>
                          <a:pt x="888" y="810"/>
                        </a:lnTo>
                        <a:lnTo>
                          <a:pt x="964" y="832"/>
                        </a:lnTo>
                        <a:lnTo>
                          <a:pt x="1040" y="854"/>
                        </a:lnTo>
                        <a:lnTo>
                          <a:pt x="1116" y="870"/>
                        </a:lnTo>
                        <a:lnTo>
                          <a:pt x="1194" y="884"/>
                        </a:lnTo>
                        <a:lnTo>
                          <a:pt x="1274" y="894"/>
                        </a:lnTo>
                        <a:lnTo>
                          <a:pt x="1354" y="900"/>
                        </a:lnTo>
                        <a:lnTo>
                          <a:pt x="1354" y="858"/>
                        </a:lnTo>
                        <a:lnTo>
                          <a:pt x="1354" y="858"/>
                        </a:lnTo>
                        <a:lnTo>
                          <a:pt x="1362" y="854"/>
                        </a:lnTo>
                        <a:lnTo>
                          <a:pt x="1370" y="850"/>
                        </a:lnTo>
                        <a:lnTo>
                          <a:pt x="1378" y="842"/>
                        </a:lnTo>
                        <a:lnTo>
                          <a:pt x="1388" y="830"/>
                        </a:lnTo>
                        <a:lnTo>
                          <a:pt x="1396" y="816"/>
                        </a:lnTo>
                        <a:lnTo>
                          <a:pt x="1402" y="798"/>
                        </a:lnTo>
                        <a:lnTo>
                          <a:pt x="1404" y="776"/>
                        </a:lnTo>
                        <a:lnTo>
                          <a:pt x="1404" y="776"/>
                        </a:lnTo>
                        <a:lnTo>
                          <a:pt x="1402" y="760"/>
                        </a:lnTo>
                        <a:lnTo>
                          <a:pt x="1396" y="742"/>
                        </a:lnTo>
                        <a:lnTo>
                          <a:pt x="1388" y="726"/>
                        </a:lnTo>
                        <a:lnTo>
                          <a:pt x="1378" y="708"/>
                        </a:lnTo>
                        <a:lnTo>
                          <a:pt x="1378" y="708"/>
                        </a:lnTo>
                        <a:lnTo>
                          <a:pt x="1330" y="706"/>
                        </a:lnTo>
                        <a:lnTo>
                          <a:pt x="1284" y="702"/>
                        </a:lnTo>
                        <a:lnTo>
                          <a:pt x="1236" y="696"/>
                        </a:lnTo>
                        <a:lnTo>
                          <a:pt x="1190" y="688"/>
                        </a:lnTo>
                        <a:lnTo>
                          <a:pt x="1144" y="680"/>
                        </a:lnTo>
                        <a:lnTo>
                          <a:pt x="1098" y="670"/>
                        </a:lnTo>
                        <a:lnTo>
                          <a:pt x="1052" y="658"/>
                        </a:lnTo>
                        <a:lnTo>
                          <a:pt x="1008" y="644"/>
                        </a:lnTo>
                        <a:lnTo>
                          <a:pt x="964" y="630"/>
                        </a:lnTo>
                        <a:lnTo>
                          <a:pt x="920" y="616"/>
                        </a:lnTo>
                        <a:lnTo>
                          <a:pt x="876" y="600"/>
                        </a:lnTo>
                        <a:lnTo>
                          <a:pt x="834" y="582"/>
                        </a:lnTo>
                        <a:lnTo>
                          <a:pt x="792" y="562"/>
                        </a:lnTo>
                        <a:lnTo>
                          <a:pt x="752" y="542"/>
                        </a:lnTo>
                        <a:lnTo>
                          <a:pt x="712" y="520"/>
                        </a:lnTo>
                        <a:lnTo>
                          <a:pt x="672" y="498"/>
                        </a:lnTo>
                        <a:lnTo>
                          <a:pt x="632" y="474"/>
                        </a:lnTo>
                        <a:lnTo>
                          <a:pt x="594" y="450"/>
                        </a:lnTo>
                        <a:lnTo>
                          <a:pt x="558" y="424"/>
                        </a:lnTo>
                        <a:lnTo>
                          <a:pt x="520" y="398"/>
                        </a:lnTo>
                        <a:lnTo>
                          <a:pt x="486" y="370"/>
                        </a:lnTo>
                        <a:lnTo>
                          <a:pt x="450" y="340"/>
                        </a:lnTo>
                        <a:lnTo>
                          <a:pt x="416" y="310"/>
                        </a:lnTo>
                        <a:lnTo>
                          <a:pt x="384" y="280"/>
                        </a:lnTo>
                        <a:lnTo>
                          <a:pt x="350" y="248"/>
                        </a:lnTo>
                        <a:lnTo>
                          <a:pt x="320" y="216"/>
                        </a:lnTo>
                        <a:lnTo>
                          <a:pt x="290" y="182"/>
                        </a:lnTo>
                        <a:lnTo>
                          <a:pt x="260" y="146"/>
                        </a:lnTo>
                        <a:lnTo>
                          <a:pt x="232" y="112"/>
                        </a:lnTo>
                        <a:lnTo>
                          <a:pt x="204" y="76"/>
                        </a:lnTo>
                        <a:lnTo>
                          <a:pt x="178" y="38"/>
                        </a:lnTo>
                        <a:lnTo>
                          <a:pt x="152" y="0"/>
                        </a:lnTo>
                        <a:lnTo>
                          <a:pt x="152" y="0"/>
                        </a:lnTo>
                        <a:close/>
                      </a:path>
                    </a:pathLst>
                  </a:custGeom>
                  <a:solidFill>
                    <a:srgbClr val="00AEE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36" name="Freeform 54"/>
                  <p:cNvSpPr>
                    <a:spLocks/>
                  </p:cNvSpPr>
                  <p:nvPr/>
                </p:nvSpPr>
                <p:spPr bwMode="auto">
                  <a:xfrm>
                    <a:off x="-1657350" y="4029075"/>
                    <a:ext cx="574675" cy="2482850"/>
                  </a:xfrm>
                  <a:custGeom>
                    <a:avLst/>
                    <a:gdLst/>
                    <a:ahLst/>
                    <a:cxnLst>
                      <a:cxn ang="0">
                        <a:pos x="362" y="1490"/>
                      </a:cxn>
                      <a:cxn ang="0">
                        <a:pos x="324" y="1410"/>
                      </a:cxn>
                      <a:cxn ang="0">
                        <a:pos x="290" y="1326"/>
                      </a:cxn>
                      <a:cxn ang="0">
                        <a:pos x="260" y="1240"/>
                      </a:cxn>
                      <a:cxn ang="0">
                        <a:pos x="236" y="1152"/>
                      </a:cxn>
                      <a:cxn ang="0">
                        <a:pos x="216" y="1062"/>
                      </a:cxn>
                      <a:cxn ang="0">
                        <a:pos x="202" y="970"/>
                      </a:cxn>
                      <a:cxn ang="0">
                        <a:pos x="194" y="876"/>
                      </a:cxn>
                      <a:cxn ang="0">
                        <a:pos x="192" y="782"/>
                      </a:cxn>
                      <a:cxn ang="0">
                        <a:pos x="192" y="734"/>
                      </a:cxn>
                      <a:cxn ang="0">
                        <a:pos x="198" y="640"/>
                      </a:cxn>
                      <a:cxn ang="0">
                        <a:pos x="210" y="548"/>
                      </a:cxn>
                      <a:cxn ang="0">
                        <a:pos x="226" y="456"/>
                      </a:cxn>
                      <a:cxn ang="0">
                        <a:pos x="248" y="368"/>
                      </a:cxn>
                      <a:cxn ang="0">
                        <a:pos x="274" y="280"/>
                      </a:cxn>
                      <a:cxn ang="0">
                        <a:pos x="306" y="196"/>
                      </a:cxn>
                      <a:cxn ang="0">
                        <a:pos x="342" y="114"/>
                      </a:cxn>
                      <a:cxn ang="0">
                        <a:pos x="362" y="74"/>
                      </a:cxn>
                      <a:cxn ang="0">
                        <a:pos x="342" y="42"/>
                      </a:cxn>
                      <a:cxn ang="0">
                        <a:pos x="318" y="18"/>
                      </a:cxn>
                      <a:cxn ang="0">
                        <a:pos x="296" y="10"/>
                      </a:cxn>
                      <a:cxn ang="0">
                        <a:pos x="262" y="6"/>
                      </a:cxn>
                      <a:cxn ang="0">
                        <a:pos x="236" y="12"/>
                      </a:cxn>
                      <a:cxn ang="0">
                        <a:pos x="220" y="22"/>
                      </a:cxn>
                      <a:cxn ang="0">
                        <a:pos x="184" y="0"/>
                      </a:cxn>
                      <a:cxn ang="0">
                        <a:pos x="142" y="92"/>
                      </a:cxn>
                      <a:cxn ang="0">
                        <a:pos x="104" y="184"/>
                      </a:cxn>
                      <a:cxn ang="0">
                        <a:pos x="72" y="280"/>
                      </a:cxn>
                      <a:cxn ang="0">
                        <a:pos x="46" y="378"/>
                      </a:cxn>
                      <a:cxn ang="0">
                        <a:pos x="26" y="476"/>
                      </a:cxn>
                      <a:cxn ang="0">
                        <a:pos x="12" y="578"/>
                      </a:cxn>
                      <a:cxn ang="0">
                        <a:pos x="2" y="678"/>
                      </a:cxn>
                      <a:cxn ang="0">
                        <a:pos x="0" y="782"/>
                      </a:cxn>
                      <a:cxn ang="0">
                        <a:pos x="0" y="834"/>
                      </a:cxn>
                      <a:cxn ang="0">
                        <a:pos x="6" y="936"/>
                      </a:cxn>
                      <a:cxn ang="0">
                        <a:pos x="18" y="1038"/>
                      </a:cxn>
                      <a:cxn ang="0">
                        <a:pos x="36" y="1138"/>
                      </a:cxn>
                      <a:cxn ang="0">
                        <a:pos x="58" y="1236"/>
                      </a:cxn>
                      <a:cxn ang="0">
                        <a:pos x="88" y="1332"/>
                      </a:cxn>
                      <a:cxn ang="0">
                        <a:pos x="122" y="1426"/>
                      </a:cxn>
                      <a:cxn ang="0">
                        <a:pos x="162" y="1518"/>
                      </a:cxn>
                      <a:cxn ang="0">
                        <a:pos x="220" y="1542"/>
                      </a:cxn>
                      <a:cxn ang="0">
                        <a:pos x="228" y="1548"/>
                      </a:cxn>
                      <a:cxn ang="0">
                        <a:pos x="248" y="1556"/>
                      </a:cxn>
                      <a:cxn ang="0">
                        <a:pos x="278" y="1558"/>
                      </a:cxn>
                      <a:cxn ang="0">
                        <a:pos x="318" y="1546"/>
                      </a:cxn>
                      <a:cxn ang="0">
                        <a:pos x="330" y="1536"/>
                      </a:cxn>
                      <a:cxn ang="0">
                        <a:pos x="354" y="1506"/>
                      </a:cxn>
                      <a:cxn ang="0">
                        <a:pos x="362" y="1490"/>
                      </a:cxn>
                    </a:cxnLst>
                    <a:rect l="0" t="0" r="r" b="b"/>
                    <a:pathLst>
                      <a:path w="362" h="1564">
                        <a:moveTo>
                          <a:pt x="362" y="1490"/>
                        </a:moveTo>
                        <a:lnTo>
                          <a:pt x="362" y="1490"/>
                        </a:lnTo>
                        <a:lnTo>
                          <a:pt x="342" y="1450"/>
                        </a:lnTo>
                        <a:lnTo>
                          <a:pt x="324" y="1410"/>
                        </a:lnTo>
                        <a:lnTo>
                          <a:pt x="306" y="1368"/>
                        </a:lnTo>
                        <a:lnTo>
                          <a:pt x="290" y="1326"/>
                        </a:lnTo>
                        <a:lnTo>
                          <a:pt x="274" y="1284"/>
                        </a:lnTo>
                        <a:lnTo>
                          <a:pt x="260" y="1240"/>
                        </a:lnTo>
                        <a:lnTo>
                          <a:pt x="248" y="1196"/>
                        </a:lnTo>
                        <a:lnTo>
                          <a:pt x="236" y="1152"/>
                        </a:lnTo>
                        <a:lnTo>
                          <a:pt x="226" y="1108"/>
                        </a:lnTo>
                        <a:lnTo>
                          <a:pt x="216" y="1062"/>
                        </a:lnTo>
                        <a:lnTo>
                          <a:pt x="210" y="1016"/>
                        </a:lnTo>
                        <a:lnTo>
                          <a:pt x="202" y="970"/>
                        </a:lnTo>
                        <a:lnTo>
                          <a:pt x="198" y="924"/>
                        </a:lnTo>
                        <a:lnTo>
                          <a:pt x="194" y="876"/>
                        </a:lnTo>
                        <a:lnTo>
                          <a:pt x="192" y="830"/>
                        </a:lnTo>
                        <a:lnTo>
                          <a:pt x="192" y="782"/>
                        </a:lnTo>
                        <a:lnTo>
                          <a:pt x="192" y="782"/>
                        </a:lnTo>
                        <a:lnTo>
                          <a:pt x="192" y="734"/>
                        </a:lnTo>
                        <a:lnTo>
                          <a:pt x="194" y="688"/>
                        </a:lnTo>
                        <a:lnTo>
                          <a:pt x="198" y="640"/>
                        </a:lnTo>
                        <a:lnTo>
                          <a:pt x="202" y="594"/>
                        </a:lnTo>
                        <a:lnTo>
                          <a:pt x="210" y="548"/>
                        </a:lnTo>
                        <a:lnTo>
                          <a:pt x="216" y="502"/>
                        </a:lnTo>
                        <a:lnTo>
                          <a:pt x="226" y="456"/>
                        </a:lnTo>
                        <a:lnTo>
                          <a:pt x="236" y="412"/>
                        </a:lnTo>
                        <a:lnTo>
                          <a:pt x="248" y="368"/>
                        </a:lnTo>
                        <a:lnTo>
                          <a:pt x="260" y="324"/>
                        </a:lnTo>
                        <a:lnTo>
                          <a:pt x="274" y="280"/>
                        </a:lnTo>
                        <a:lnTo>
                          <a:pt x="290" y="238"/>
                        </a:lnTo>
                        <a:lnTo>
                          <a:pt x="306" y="196"/>
                        </a:lnTo>
                        <a:lnTo>
                          <a:pt x="324" y="154"/>
                        </a:lnTo>
                        <a:lnTo>
                          <a:pt x="342" y="114"/>
                        </a:lnTo>
                        <a:lnTo>
                          <a:pt x="362" y="74"/>
                        </a:lnTo>
                        <a:lnTo>
                          <a:pt x="362" y="74"/>
                        </a:lnTo>
                        <a:lnTo>
                          <a:pt x="354" y="58"/>
                        </a:lnTo>
                        <a:lnTo>
                          <a:pt x="342" y="42"/>
                        </a:lnTo>
                        <a:lnTo>
                          <a:pt x="330" y="28"/>
                        </a:lnTo>
                        <a:lnTo>
                          <a:pt x="318" y="18"/>
                        </a:lnTo>
                        <a:lnTo>
                          <a:pt x="318" y="18"/>
                        </a:lnTo>
                        <a:lnTo>
                          <a:pt x="296" y="10"/>
                        </a:lnTo>
                        <a:lnTo>
                          <a:pt x="278" y="6"/>
                        </a:lnTo>
                        <a:lnTo>
                          <a:pt x="262" y="6"/>
                        </a:lnTo>
                        <a:lnTo>
                          <a:pt x="248" y="8"/>
                        </a:lnTo>
                        <a:lnTo>
                          <a:pt x="236" y="12"/>
                        </a:lnTo>
                        <a:lnTo>
                          <a:pt x="228" y="16"/>
                        </a:lnTo>
                        <a:lnTo>
                          <a:pt x="220" y="22"/>
                        </a:lnTo>
                        <a:lnTo>
                          <a:pt x="184" y="0"/>
                        </a:lnTo>
                        <a:lnTo>
                          <a:pt x="184" y="0"/>
                        </a:lnTo>
                        <a:lnTo>
                          <a:pt x="162" y="46"/>
                        </a:lnTo>
                        <a:lnTo>
                          <a:pt x="142" y="92"/>
                        </a:lnTo>
                        <a:lnTo>
                          <a:pt x="122" y="138"/>
                        </a:lnTo>
                        <a:lnTo>
                          <a:pt x="104" y="184"/>
                        </a:lnTo>
                        <a:lnTo>
                          <a:pt x="88" y="232"/>
                        </a:lnTo>
                        <a:lnTo>
                          <a:pt x="72" y="280"/>
                        </a:lnTo>
                        <a:lnTo>
                          <a:pt x="58" y="328"/>
                        </a:lnTo>
                        <a:lnTo>
                          <a:pt x="46" y="378"/>
                        </a:lnTo>
                        <a:lnTo>
                          <a:pt x="36" y="426"/>
                        </a:lnTo>
                        <a:lnTo>
                          <a:pt x="26" y="476"/>
                        </a:lnTo>
                        <a:lnTo>
                          <a:pt x="18" y="526"/>
                        </a:lnTo>
                        <a:lnTo>
                          <a:pt x="12" y="578"/>
                        </a:lnTo>
                        <a:lnTo>
                          <a:pt x="6" y="628"/>
                        </a:lnTo>
                        <a:lnTo>
                          <a:pt x="2" y="678"/>
                        </a:lnTo>
                        <a:lnTo>
                          <a:pt x="0" y="730"/>
                        </a:lnTo>
                        <a:lnTo>
                          <a:pt x="0" y="782"/>
                        </a:lnTo>
                        <a:lnTo>
                          <a:pt x="0" y="782"/>
                        </a:lnTo>
                        <a:lnTo>
                          <a:pt x="0" y="834"/>
                        </a:lnTo>
                        <a:lnTo>
                          <a:pt x="2" y="886"/>
                        </a:lnTo>
                        <a:lnTo>
                          <a:pt x="6" y="936"/>
                        </a:lnTo>
                        <a:lnTo>
                          <a:pt x="12" y="986"/>
                        </a:lnTo>
                        <a:lnTo>
                          <a:pt x="18" y="1038"/>
                        </a:lnTo>
                        <a:lnTo>
                          <a:pt x="26" y="1088"/>
                        </a:lnTo>
                        <a:lnTo>
                          <a:pt x="36" y="1138"/>
                        </a:lnTo>
                        <a:lnTo>
                          <a:pt x="46" y="1186"/>
                        </a:lnTo>
                        <a:lnTo>
                          <a:pt x="58" y="1236"/>
                        </a:lnTo>
                        <a:lnTo>
                          <a:pt x="72" y="1284"/>
                        </a:lnTo>
                        <a:lnTo>
                          <a:pt x="88" y="1332"/>
                        </a:lnTo>
                        <a:lnTo>
                          <a:pt x="104" y="1380"/>
                        </a:lnTo>
                        <a:lnTo>
                          <a:pt x="122" y="1426"/>
                        </a:lnTo>
                        <a:lnTo>
                          <a:pt x="142" y="1472"/>
                        </a:lnTo>
                        <a:lnTo>
                          <a:pt x="162" y="1518"/>
                        </a:lnTo>
                        <a:lnTo>
                          <a:pt x="184" y="1564"/>
                        </a:lnTo>
                        <a:lnTo>
                          <a:pt x="220" y="1542"/>
                        </a:lnTo>
                        <a:lnTo>
                          <a:pt x="220" y="1542"/>
                        </a:lnTo>
                        <a:lnTo>
                          <a:pt x="228" y="1548"/>
                        </a:lnTo>
                        <a:lnTo>
                          <a:pt x="236" y="1552"/>
                        </a:lnTo>
                        <a:lnTo>
                          <a:pt x="248" y="1556"/>
                        </a:lnTo>
                        <a:lnTo>
                          <a:pt x="262" y="1558"/>
                        </a:lnTo>
                        <a:lnTo>
                          <a:pt x="278" y="1558"/>
                        </a:lnTo>
                        <a:lnTo>
                          <a:pt x="296" y="1554"/>
                        </a:lnTo>
                        <a:lnTo>
                          <a:pt x="318" y="1546"/>
                        </a:lnTo>
                        <a:lnTo>
                          <a:pt x="318" y="1546"/>
                        </a:lnTo>
                        <a:lnTo>
                          <a:pt x="330" y="1536"/>
                        </a:lnTo>
                        <a:lnTo>
                          <a:pt x="342" y="1522"/>
                        </a:lnTo>
                        <a:lnTo>
                          <a:pt x="354" y="1506"/>
                        </a:lnTo>
                        <a:lnTo>
                          <a:pt x="362" y="1490"/>
                        </a:lnTo>
                        <a:lnTo>
                          <a:pt x="362" y="1490"/>
                        </a:lnTo>
                        <a:close/>
                      </a:path>
                    </a:pathLst>
                  </a:custGeom>
                  <a:solidFill>
                    <a:srgbClr val="00AEE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sp>
            <p:nvSpPr>
              <p:cNvPr id="728" name="椭圆 727"/>
              <p:cNvSpPr/>
              <p:nvPr/>
            </p:nvSpPr>
            <p:spPr>
              <a:xfrm>
                <a:off x="7683047" y="908694"/>
                <a:ext cx="663846" cy="662924"/>
              </a:xfrm>
              <a:prstGeom prst="ellipse">
                <a:avLst/>
              </a:prstGeom>
              <a:gradFill flip="none" rotWithShape="1">
                <a:gsLst>
                  <a:gs pos="0">
                    <a:srgbClr val="4F81BD">
                      <a:lumMod val="40000"/>
                      <a:lumOff val="60000"/>
                      <a:alpha val="90000"/>
                    </a:srgbClr>
                  </a:gs>
                  <a:gs pos="10000">
                    <a:srgbClr val="226F9E"/>
                  </a:gs>
                  <a:gs pos="62000">
                    <a:srgbClr val="3E6CA4">
                      <a:alpha val="6000"/>
                    </a:srgbClr>
                  </a:gs>
                  <a:gs pos="35000">
                    <a:srgbClr val="4F81BD">
                      <a:lumMod val="75000"/>
                      <a:alpha val="37000"/>
                    </a:srgbClr>
                  </a:gs>
                  <a:gs pos="98000">
                    <a:srgbClr val="4F81BD">
                      <a:lumMod val="50000"/>
                      <a:alpha val="40000"/>
                    </a:srgbClr>
                  </a:gs>
                </a:gsLst>
                <a:lin ang="2700000" scaled="1"/>
                <a:tileRect/>
              </a:gradFill>
              <a:ln w="6350" cap="flat" cmpd="sng" algn="ctr">
                <a:solidFill>
                  <a:srgbClr val="00B0F0"/>
                </a:solidFill>
                <a:prstDash val="solid"/>
                <a:round/>
                <a:headEnd type="none" w="med" len="med"/>
                <a:tailEnd type="none" w="med" len="med"/>
              </a:ln>
              <a:effectLst>
                <a:outerShdw blurRad="76200" dist="63500" dir="8100000" algn="tr" rotWithShape="0">
                  <a:prstClr val="black">
                    <a:alpha val="40000"/>
                  </a:prstClr>
                </a:outerShdw>
              </a:effectLst>
              <a:scene3d>
                <a:camera prst="orthographicFront"/>
                <a:lightRig rig="flat" dir="t"/>
              </a:scene3d>
            </p:spPr>
            <p:txBody>
              <a:bodyPr anchor="ctr"/>
              <a:lstStyle/>
              <a:p>
                <a:pPr algn="ctr">
                  <a:buClr>
                    <a:srgbClr val="CC9900"/>
                  </a:buClr>
                  <a:buFont typeface="Wingdings" pitchFamily="2" charset="2"/>
                  <a:buChar char="n"/>
                  <a:defRPr/>
                </a:pPr>
                <a:endParaRPr lang="zh-CN" altLang="en-US" sz="900">
                  <a:solidFill>
                    <a:schemeClr val="bg1"/>
                  </a:solidFill>
                  <a:latin typeface="+mj-lt"/>
                  <a:ea typeface="微软雅黑" pitchFamily="34" charset="-122"/>
                </a:endParaRPr>
              </a:p>
            </p:txBody>
          </p:sp>
        </p:grpSp>
        <p:grpSp>
          <p:nvGrpSpPr>
            <p:cNvPr id="14" name="组合 152"/>
            <p:cNvGrpSpPr>
              <a:grpSpLocks noChangeAspect="1"/>
            </p:cNvGrpSpPr>
            <p:nvPr/>
          </p:nvGrpSpPr>
          <p:grpSpPr>
            <a:xfrm>
              <a:off x="6814568" y="1416913"/>
              <a:ext cx="272106" cy="357912"/>
              <a:chOff x="3688782" y="3160713"/>
              <a:chExt cx="1087438" cy="1430337"/>
            </a:xfrm>
            <a:solidFill>
              <a:schemeClr val="bg1"/>
            </a:solidFill>
          </p:grpSpPr>
          <p:sp>
            <p:nvSpPr>
              <p:cNvPr id="741" name="Freeform 31"/>
              <p:cNvSpPr>
                <a:spLocks noEditPoints="1"/>
              </p:cNvSpPr>
              <p:nvPr/>
            </p:nvSpPr>
            <p:spPr bwMode="auto">
              <a:xfrm>
                <a:off x="3807845" y="3160713"/>
                <a:ext cx="839788" cy="984250"/>
              </a:xfrm>
              <a:custGeom>
                <a:avLst/>
                <a:gdLst/>
                <a:ahLst/>
                <a:cxnLst>
                  <a:cxn ang="0">
                    <a:pos x="9515" y="3108"/>
                  </a:cxn>
                  <a:cxn ang="0">
                    <a:pos x="9515" y="2525"/>
                  </a:cxn>
                  <a:cxn ang="0">
                    <a:pos x="9223" y="1942"/>
                  </a:cxn>
                  <a:cxn ang="0">
                    <a:pos x="8932" y="1457"/>
                  </a:cxn>
                  <a:cxn ang="0">
                    <a:pos x="8544" y="1068"/>
                  </a:cxn>
                  <a:cxn ang="0">
                    <a:pos x="8544" y="486"/>
                  </a:cxn>
                  <a:cxn ang="0">
                    <a:pos x="8447" y="291"/>
                  </a:cxn>
                  <a:cxn ang="0">
                    <a:pos x="8350" y="195"/>
                  </a:cxn>
                  <a:cxn ang="0">
                    <a:pos x="8155" y="97"/>
                  </a:cxn>
                  <a:cxn ang="0">
                    <a:pos x="8059" y="0"/>
                  </a:cxn>
                  <a:cxn ang="0">
                    <a:pos x="1360" y="0"/>
                  </a:cxn>
                  <a:cxn ang="0">
                    <a:pos x="1165" y="97"/>
                  </a:cxn>
                  <a:cxn ang="0">
                    <a:pos x="1068" y="195"/>
                  </a:cxn>
                  <a:cxn ang="0">
                    <a:pos x="971" y="291"/>
                  </a:cxn>
                  <a:cxn ang="0">
                    <a:pos x="874" y="486"/>
                  </a:cxn>
                  <a:cxn ang="0">
                    <a:pos x="874" y="1166"/>
                  </a:cxn>
                  <a:cxn ang="0">
                    <a:pos x="485" y="1554"/>
                  </a:cxn>
                  <a:cxn ang="0">
                    <a:pos x="194" y="2039"/>
                  </a:cxn>
                  <a:cxn ang="0">
                    <a:pos x="0" y="2525"/>
                  </a:cxn>
                  <a:cxn ang="0">
                    <a:pos x="0" y="3108"/>
                  </a:cxn>
                  <a:cxn ang="0">
                    <a:pos x="0" y="11168"/>
                  </a:cxn>
                  <a:cxn ang="0">
                    <a:pos x="9515" y="11168"/>
                  </a:cxn>
                  <a:cxn ang="0">
                    <a:pos x="9515" y="3108"/>
                  </a:cxn>
                  <a:cxn ang="0">
                    <a:pos x="2621" y="10780"/>
                  </a:cxn>
                  <a:cxn ang="0">
                    <a:pos x="583" y="10100"/>
                  </a:cxn>
                  <a:cxn ang="0">
                    <a:pos x="680" y="9712"/>
                  </a:cxn>
                  <a:cxn ang="0">
                    <a:pos x="2816" y="10197"/>
                  </a:cxn>
                  <a:cxn ang="0">
                    <a:pos x="2621" y="10780"/>
                  </a:cxn>
                  <a:cxn ang="0">
                    <a:pos x="2330" y="9420"/>
                  </a:cxn>
                  <a:cxn ang="0">
                    <a:pos x="1942" y="7866"/>
                  </a:cxn>
                  <a:cxn ang="0">
                    <a:pos x="1651" y="6216"/>
                  </a:cxn>
                  <a:cxn ang="0">
                    <a:pos x="1457" y="4564"/>
                  </a:cxn>
                  <a:cxn ang="0">
                    <a:pos x="1360" y="2816"/>
                  </a:cxn>
                  <a:cxn ang="0">
                    <a:pos x="8155" y="2816"/>
                  </a:cxn>
                  <a:cxn ang="0">
                    <a:pos x="8059" y="5341"/>
                  </a:cxn>
                  <a:cxn ang="0">
                    <a:pos x="7767" y="7769"/>
                  </a:cxn>
                  <a:cxn ang="0">
                    <a:pos x="7767" y="6506"/>
                  </a:cxn>
                  <a:cxn ang="0">
                    <a:pos x="7670" y="4564"/>
                  </a:cxn>
                  <a:cxn ang="0">
                    <a:pos x="7670" y="4176"/>
                  </a:cxn>
                  <a:cxn ang="0">
                    <a:pos x="7379" y="4176"/>
                  </a:cxn>
                  <a:cxn ang="0">
                    <a:pos x="6699" y="8546"/>
                  </a:cxn>
                  <a:cxn ang="0">
                    <a:pos x="6991" y="8546"/>
                  </a:cxn>
                  <a:cxn ang="0">
                    <a:pos x="7088" y="7866"/>
                  </a:cxn>
                  <a:cxn ang="0">
                    <a:pos x="7573" y="6895"/>
                  </a:cxn>
                  <a:cxn ang="0">
                    <a:pos x="7573" y="8643"/>
                  </a:cxn>
                  <a:cxn ang="0">
                    <a:pos x="7379" y="9420"/>
                  </a:cxn>
                  <a:cxn ang="0">
                    <a:pos x="6116" y="9517"/>
                  </a:cxn>
                  <a:cxn ang="0">
                    <a:pos x="4855" y="9614"/>
                  </a:cxn>
                  <a:cxn ang="0">
                    <a:pos x="3592" y="9517"/>
                  </a:cxn>
                  <a:cxn ang="0">
                    <a:pos x="2330" y="9420"/>
                  </a:cxn>
                  <a:cxn ang="0">
                    <a:pos x="7573" y="6506"/>
                  </a:cxn>
                  <a:cxn ang="0">
                    <a:pos x="7184" y="7284"/>
                  </a:cxn>
                  <a:cxn ang="0">
                    <a:pos x="7476" y="5341"/>
                  </a:cxn>
                  <a:cxn ang="0">
                    <a:pos x="7573" y="6506"/>
                  </a:cxn>
                  <a:cxn ang="0">
                    <a:pos x="6991" y="10780"/>
                  </a:cxn>
                  <a:cxn ang="0">
                    <a:pos x="6796" y="10197"/>
                  </a:cxn>
                  <a:cxn ang="0">
                    <a:pos x="8932" y="9712"/>
                  </a:cxn>
                  <a:cxn ang="0">
                    <a:pos x="9029" y="10100"/>
                  </a:cxn>
                  <a:cxn ang="0">
                    <a:pos x="6991" y="10780"/>
                  </a:cxn>
                </a:cxnLst>
                <a:rect l="0" t="0" r="r" b="b"/>
                <a:pathLst>
                  <a:path w="9515" h="11168">
                    <a:moveTo>
                      <a:pt x="9515" y="3108"/>
                    </a:moveTo>
                    <a:lnTo>
                      <a:pt x="9515" y="2525"/>
                    </a:lnTo>
                    <a:lnTo>
                      <a:pt x="9223" y="1942"/>
                    </a:lnTo>
                    <a:lnTo>
                      <a:pt x="8932" y="1457"/>
                    </a:lnTo>
                    <a:lnTo>
                      <a:pt x="8544" y="1068"/>
                    </a:lnTo>
                    <a:lnTo>
                      <a:pt x="8544" y="486"/>
                    </a:lnTo>
                    <a:lnTo>
                      <a:pt x="8447" y="291"/>
                    </a:lnTo>
                    <a:lnTo>
                      <a:pt x="8350" y="195"/>
                    </a:lnTo>
                    <a:lnTo>
                      <a:pt x="8155" y="97"/>
                    </a:lnTo>
                    <a:lnTo>
                      <a:pt x="8059" y="0"/>
                    </a:lnTo>
                    <a:lnTo>
                      <a:pt x="1360" y="0"/>
                    </a:lnTo>
                    <a:lnTo>
                      <a:pt x="1165" y="97"/>
                    </a:lnTo>
                    <a:lnTo>
                      <a:pt x="1068" y="195"/>
                    </a:lnTo>
                    <a:lnTo>
                      <a:pt x="971" y="291"/>
                    </a:lnTo>
                    <a:lnTo>
                      <a:pt x="874" y="486"/>
                    </a:lnTo>
                    <a:lnTo>
                      <a:pt x="874" y="1166"/>
                    </a:lnTo>
                    <a:lnTo>
                      <a:pt x="485" y="1554"/>
                    </a:lnTo>
                    <a:lnTo>
                      <a:pt x="194" y="2039"/>
                    </a:lnTo>
                    <a:lnTo>
                      <a:pt x="0" y="2525"/>
                    </a:lnTo>
                    <a:lnTo>
                      <a:pt x="0" y="3108"/>
                    </a:lnTo>
                    <a:lnTo>
                      <a:pt x="0" y="11168"/>
                    </a:lnTo>
                    <a:lnTo>
                      <a:pt x="9515" y="11168"/>
                    </a:lnTo>
                    <a:lnTo>
                      <a:pt x="9515" y="3108"/>
                    </a:lnTo>
                    <a:close/>
                    <a:moveTo>
                      <a:pt x="2621" y="10780"/>
                    </a:moveTo>
                    <a:lnTo>
                      <a:pt x="583" y="10100"/>
                    </a:lnTo>
                    <a:lnTo>
                      <a:pt x="680" y="9712"/>
                    </a:lnTo>
                    <a:lnTo>
                      <a:pt x="2816" y="10197"/>
                    </a:lnTo>
                    <a:lnTo>
                      <a:pt x="2621" y="10780"/>
                    </a:lnTo>
                    <a:close/>
                    <a:moveTo>
                      <a:pt x="2330" y="9420"/>
                    </a:moveTo>
                    <a:lnTo>
                      <a:pt x="1942" y="7866"/>
                    </a:lnTo>
                    <a:lnTo>
                      <a:pt x="1651" y="6216"/>
                    </a:lnTo>
                    <a:lnTo>
                      <a:pt x="1457" y="4564"/>
                    </a:lnTo>
                    <a:lnTo>
                      <a:pt x="1360" y="2816"/>
                    </a:lnTo>
                    <a:lnTo>
                      <a:pt x="8155" y="2816"/>
                    </a:lnTo>
                    <a:lnTo>
                      <a:pt x="8059" y="5341"/>
                    </a:lnTo>
                    <a:lnTo>
                      <a:pt x="7767" y="7769"/>
                    </a:lnTo>
                    <a:lnTo>
                      <a:pt x="7767" y="6506"/>
                    </a:lnTo>
                    <a:lnTo>
                      <a:pt x="7670" y="4564"/>
                    </a:lnTo>
                    <a:lnTo>
                      <a:pt x="7670" y="4176"/>
                    </a:lnTo>
                    <a:lnTo>
                      <a:pt x="7379" y="4176"/>
                    </a:lnTo>
                    <a:lnTo>
                      <a:pt x="6699" y="8546"/>
                    </a:lnTo>
                    <a:lnTo>
                      <a:pt x="6991" y="8546"/>
                    </a:lnTo>
                    <a:lnTo>
                      <a:pt x="7088" y="7866"/>
                    </a:lnTo>
                    <a:lnTo>
                      <a:pt x="7573" y="6895"/>
                    </a:lnTo>
                    <a:lnTo>
                      <a:pt x="7573" y="8643"/>
                    </a:lnTo>
                    <a:lnTo>
                      <a:pt x="7379" y="9420"/>
                    </a:lnTo>
                    <a:lnTo>
                      <a:pt x="6116" y="9517"/>
                    </a:lnTo>
                    <a:lnTo>
                      <a:pt x="4855" y="9614"/>
                    </a:lnTo>
                    <a:lnTo>
                      <a:pt x="3592" y="9517"/>
                    </a:lnTo>
                    <a:lnTo>
                      <a:pt x="2330" y="9420"/>
                    </a:lnTo>
                    <a:close/>
                    <a:moveTo>
                      <a:pt x="7573" y="6506"/>
                    </a:moveTo>
                    <a:lnTo>
                      <a:pt x="7184" y="7284"/>
                    </a:lnTo>
                    <a:lnTo>
                      <a:pt x="7476" y="5341"/>
                    </a:lnTo>
                    <a:lnTo>
                      <a:pt x="7573" y="6506"/>
                    </a:lnTo>
                    <a:close/>
                    <a:moveTo>
                      <a:pt x="6991" y="10780"/>
                    </a:moveTo>
                    <a:lnTo>
                      <a:pt x="6796" y="10197"/>
                    </a:lnTo>
                    <a:lnTo>
                      <a:pt x="8932" y="9712"/>
                    </a:lnTo>
                    <a:lnTo>
                      <a:pt x="9029" y="10100"/>
                    </a:lnTo>
                    <a:lnTo>
                      <a:pt x="6991" y="10780"/>
                    </a:lnTo>
                    <a:close/>
                  </a:path>
                </a:pathLst>
              </a:custGeom>
              <a:grpFill/>
              <a:ln w="9525">
                <a:noFill/>
                <a:round/>
                <a:headEnd/>
                <a:tailEnd/>
              </a:ln>
            </p:spPr>
            <p:txBody>
              <a:bodyPr/>
              <a:lstStyle/>
              <a:p>
                <a:pPr defTabSz="1827343" fontAlgn="auto">
                  <a:spcBef>
                    <a:spcPts val="0"/>
                  </a:spcBef>
                  <a:spcAft>
                    <a:spcPts val="0"/>
                  </a:spcAft>
                  <a:defRPr/>
                </a:pPr>
                <a:endParaRPr lang="zh-CN" altLang="en-US">
                  <a:latin typeface="+mn-lt"/>
                  <a:ea typeface="+mn-ea"/>
                </a:endParaRPr>
              </a:p>
            </p:txBody>
          </p:sp>
          <p:sp>
            <p:nvSpPr>
              <p:cNvPr id="742" name="Freeform 32"/>
              <p:cNvSpPr>
                <a:spLocks/>
              </p:cNvSpPr>
              <p:nvPr/>
            </p:nvSpPr>
            <p:spPr bwMode="auto">
              <a:xfrm>
                <a:off x="3688782" y="4333875"/>
                <a:ext cx="333375" cy="257175"/>
              </a:xfrm>
              <a:custGeom>
                <a:avLst/>
                <a:gdLst/>
                <a:ahLst/>
                <a:cxnLst>
                  <a:cxn ang="0">
                    <a:pos x="2330" y="874"/>
                  </a:cxn>
                  <a:cxn ang="0">
                    <a:pos x="0" y="2525"/>
                  </a:cxn>
                  <a:cxn ang="0">
                    <a:pos x="0" y="2913"/>
                  </a:cxn>
                  <a:cxn ang="0">
                    <a:pos x="2427" y="2913"/>
                  </a:cxn>
                  <a:cxn ang="0">
                    <a:pos x="3787" y="1068"/>
                  </a:cxn>
                  <a:cxn ang="0">
                    <a:pos x="3787" y="193"/>
                  </a:cxn>
                  <a:cxn ang="0">
                    <a:pos x="2330" y="0"/>
                  </a:cxn>
                  <a:cxn ang="0">
                    <a:pos x="2330" y="874"/>
                  </a:cxn>
                </a:cxnLst>
                <a:rect l="0" t="0" r="r" b="b"/>
                <a:pathLst>
                  <a:path w="3787" h="2913">
                    <a:moveTo>
                      <a:pt x="2330" y="874"/>
                    </a:moveTo>
                    <a:lnTo>
                      <a:pt x="0" y="2525"/>
                    </a:lnTo>
                    <a:lnTo>
                      <a:pt x="0" y="2913"/>
                    </a:lnTo>
                    <a:lnTo>
                      <a:pt x="2427" y="2913"/>
                    </a:lnTo>
                    <a:lnTo>
                      <a:pt x="3787" y="1068"/>
                    </a:lnTo>
                    <a:lnTo>
                      <a:pt x="3787" y="193"/>
                    </a:lnTo>
                    <a:lnTo>
                      <a:pt x="2330" y="0"/>
                    </a:lnTo>
                    <a:lnTo>
                      <a:pt x="2330" y="874"/>
                    </a:lnTo>
                    <a:close/>
                  </a:path>
                </a:pathLst>
              </a:custGeom>
              <a:grpFill/>
              <a:ln w="9525">
                <a:noFill/>
                <a:round/>
                <a:headEnd/>
                <a:tailEnd/>
              </a:ln>
            </p:spPr>
            <p:txBody>
              <a:bodyPr/>
              <a:lstStyle/>
              <a:p>
                <a:pPr defTabSz="1827343" fontAlgn="auto">
                  <a:spcBef>
                    <a:spcPts val="0"/>
                  </a:spcBef>
                  <a:spcAft>
                    <a:spcPts val="0"/>
                  </a:spcAft>
                  <a:defRPr/>
                </a:pPr>
                <a:endParaRPr lang="zh-CN" altLang="en-US">
                  <a:latin typeface="+mn-lt"/>
                  <a:ea typeface="+mn-ea"/>
                </a:endParaRPr>
              </a:p>
            </p:txBody>
          </p:sp>
          <p:sp>
            <p:nvSpPr>
              <p:cNvPr id="743" name="Freeform 33"/>
              <p:cNvSpPr>
                <a:spLocks/>
              </p:cNvSpPr>
              <p:nvPr/>
            </p:nvSpPr>
            <p:spPr bwMode="auto">
              <a:xfrm>
                <a:off x="4450782" y="4333875"/>
                <a:ext cx="325438" cy="257175"/>
              </a:xfrm>
              <a:custGeom>
                <a:avLst/>
                <a:gdLst/>
                <a:ahLst/>
                <a:cxnLst>
                  <a:cxn ang="0">
                    <a:pos x="1359" y="874"/>
                  </a:cxn>
                  <a:cxn ang="0">
                    <a:pos x="1359" y="0"/>
                  </a:cxn>
                  <a:cxn ang="0">
                    <a:pos x="0" y="193"/>
                  </a:cxn>
                  <a:cxn ang="0">
                    <a:pos x="0" y="1068"/>
                  </a:cxn>
                  <a:cxn ang="0">
                    <a:pos x="1262" y="2913"/>
                  </a:cxn>
                  <a:cxn ang="0">
                    <a:pos x="3689" y="2913"/>
                  </a:cxn>
                  <a:cxn ang="0">
                    <a:pos x="3689" y="2525"/>
                  </a:cxn>
                  <a:cxn ang="0">
                    <a:pos x="1359" y="874"/>
                  </a:cxn>
                </a:cxnLst>
                <a:rect l="0" t="0" r="r" b="b"/>
                <a:pathLst>
                  <a:path w="3689" h="2913">
                    <a:moveTo>
                      <a:pt x="1359" y="874"/>
                    </a:moveTo>
                    <a:lnTo>
                      <a:pt x="1359" y="0"/>
                    </a:lnTo>
                    <a:lnTo>
                      <a:pt x="0" y="193"/>
                    </a:lnTo>
                    <a:lnTo>
                      <a:pt x="0" y="1068"/>
                    </a:lnTo>
                    <a:lnTo>
                      <a:pt x="1262" y="2913"/>
                    </a:lnTo>
                    <a:lnTo>
                      <a:pt x="3689" y="2913"/>
                    </a:lnTo>
                    <a:lnTo>
                      <a:pt x="3689" y="2525"/>
                    </a:lnTo>
                    <a:lnTo>
                      <a:pt x="1359" y="874"/>
                    </a:lnTo>
                    <a:close/>
                  </a:path>
                </a:pathLst>
              </a:custGeom>
              <a:grpFill/>
              <a:ln w="9525">
                <a:noFill/>
                <a:round/>
                <a:headEnd/>
                <a:tailEnd/>
              </a:ln>
            </p:spPr>
            <p:txBody>
              <a:bodyPr/>
              <a:lstStyle/>
              <a:p>
                <a:pPr defTabSz="1827343" fontAlgn="auto">
                  <a:spcBef>
                    <a:spcPts val="0"/>
                  </a:spcBef>
                  <a:spcAft>
                    <a:spcPts val="0"/>
                  </a:spcAft>
                  <a:defRPr/>
                </a:pPr>
                <a:endParaRPr lang="zh-CN" altLang="en-US">
                  <a:latin typeface="+mn-lt"/>
                  <a:ea typeface="+mn-ea"/>
                </a:endParaRPr>
              </a:p>
            </p:txBody>
          </p:sp>
          <p:sp>
            <p:nvSpPr>
              <p:cNvPr id="744" name="Freeform 34"/>
              <p:cNvSpPr>
                <a:spLocks/>
              </p:cNvSpPr>
              <p:nvPr/>
            </p:nvSpPr>
            <p:spPr bwMode="auto">
              <a:xfrm>
                <a:off x="3757045" y="4162425"/>
                <a:ext cx="933450" cy="163512"/>
              </a:xfrm>
              <a:custGeom>
                <a:avLst/>
                <a:gdLst/>
                <a:ahLst/>
                <a:cxnLst>
                  <a:cxn ang="0">
                    <a:pos x="10583" y="1164"/>
                  </a:cxn>
                  <a:cxn ang="0">
                    <a:pos x="10583" y="291"/>
                  </a:cxn>
                  <a:cxn ang="0">
                    <a:pos x="10486" y="96"/>
                  </a:cxn>
                  <a:cxn ang="0">
                    <a:pos x="10291" y="0"/>
                  </a:cxn>
                  <a:cxn ang="0">
                    <a:pos x="292" y="0"/>
                  </a:cxn>
                  <a:cxn ang="0">
                    <a:pos x="97" y="96"/>
                  </a:cxn>
                  <a:cxn ang="0">
                    <a:pos x="0" y="291"/>
                  </a:cxn>
                  <a:cxn ang="0">
                    <a:pos x="0" y="1164"/>
                  </a:cxn>
                  <a:cxn ang="0">
                    <a:pos x="97" y="1359"/>
                  </a:cxn>
                  <a:cxn ang="0">
                    <a:pos x="292" y="1456"/>
                  </a:cxn>
                  <a:cxn ang="0">
                    <a:pos x="2816" y="1747"/>
                  </a:cxn>
                  <a:cxn ang="0">
                    <a:pos x="5340" y="1845"/>
                  </a:cxn>
                  <a:cxn ang="0">
                    <a:pos x="7865" y="1747"/>
                  </a:cxn>
                  <a:cxn ang="0">
                    <a:pos x="9030" y="1650"/>
                  </a:cxn>
                  <a:cxn ang="0">
                    <a:pos x="10291" y="1456"/>
                  </a:cxn>
                  <a:cxn ang="0">
                    <a:pos x="10486" y="1359"/>
                  </a:cxn>
                  <a:cxn ang="0">
                    <a:pos x="10583" y="1164"/>
                  </a:cxn>
                </a:cxnLst>
                <a:rect l="0" t="0" r="r" b="b"/>
                <a:pathLst>
                  <a:path w="10583" h="1845">
                    <a:moveTo>
                      <a:pt x="10583" y="1164"/>
                    </a:moveTo>
                    <a:lnTo>
                      <a:pt x="10583" y="291"/>
                    </a:lnTo>
                    <a:lnTo>
                      <a:pt x="10486" y="96"/>
                    </a:lnTo>
                    <a:lnTo>
                      <a:pt x="10291" y="0"/>
                    </a:lnTo>
                    <a:lnTo>
                      <a:pt x="292" y="0"/>
                    </a:lnTo>
                    <a:lnTo>
                      <a:pt x="97" y="96"/>
                    </a:lnTo>
                    <a:lnTo>
                      <a:pt x="0" y="291"/>
                    </a:lnTo>
                    <a:lnTo>
                      <a:pt x="0" y="1164"/>
                    </a:lnTo>
                    <a:lnTo>
                      <a:pt x="97" y="1359"/>
                    </a:lnTo>
                    <a:lnTo>
                      <a:pt x="292" y="1456"/>
                    </a:lnTo>
                    <a:lnTo>
                      <a:pt x="2816" y="1747"/>
                    </a:lnTo>
                    <a:lnTo>
                      <a:pt x="5340" y="1845"/>
                    </a:lnTo>
                    <a:lnTo>
                      <a:pt x="7865" y="1747"/>
                    </a:lnTo>
                    <a:lnTo>
                      <a:pt x="9030" y="1650"/>
                    </a:lnTo>
                    <a:lnTo>
                      <a:pt x="10291" y="1456"/>
                    </a:lnTo>
                    <a:lnTo>
                      <a:pt x="10486" y="1359"/>
                    </a:lnTo>
                    <a:lnTo>
                      <a:pt x="10583" y="1164"/>
                    </a:lnTo>
                    <a:close/>
                  </a:path>
                </a:pathLst>
              </a:custGeom>
              <a:grpFill/>
              <a:ln w="9525">
                <a:noFill/>
                <a:round/>
                <a:headEnd/>
                <a:tailEnd/>
              </a:ln>
            </p:spPr>
            <p:txBody>
              <a:bodyPr/>
              <a:lstStyle/>
              <a:p>
                <a:pPr defTabSz="1827343" fontAlgn="auto">
                  <a:spcBef>
                    <a:spcPts val="0"/>
                  </a:spcBef>
                  <a:spcAft>
                    <a:spcPts val="0"/>
                  </a:spcAft>
                  <a:defRPr/>
                </a:pPr>
                <a:endParaRPr lang="zh-CN" altLang="en-US">
                  <a:latin typeface="+mn-lt"/>
                  <a:ea typeface="+mn-ea"/>
                </a:endParaRPr>
              </a:p>
            </p:txBody>
          </p:sp>
        </p:grpSp>
        <p:sp>
          <p:nvSpPr>
            <p:cNvPr id="745" name="Text Box 24"/>
            <p:cNvSpPr txBox="1">
              <a:spLocks noChangeArrowheads="1"/>
            </p:cNvSpPr>
            <p:nvPr/>
          </p:nvSpPr>
          <p:spPr bwMode="auto">
            <a:xfrm>
              <a:off x="5365199" y="2138045"/>
              <a:ext cx="766308" cy="284582"/>
            </a:xfrm>
            <a:prstGeom prst="rect">
              <a:avLst/>
            </a:prstGeom>
            <a:noFill/>
            <a:ln w="19050" algn="ctr">
              <a:noFill/>
              <a:miter lim="800000"/>
              <a:headEnd/>
              <a:tailEnd/>
            </a:ln>
          </p:spPr>
          <p:txBody>
            <a:bodyPr wrap="none" lIns="91317" tIns="45665" rIns="91317" bIns="45665">
              <a:spAutoFit/>
            </a:bodyPr>
            <a:lstStyle/>
            <a:p>
              <a:pPr algn="ctr">
                <a:lnSpc>
                  <a:spcPts val="1500"/>
                </a:lnSpc>
                <a:spcBef>
                  <a:spcPct val="50000"/>
                </a:spcBef>
              </a:pPr>
              <a:r>
                <a:rPr lang="en-US" altLang="zh-CN" sz="1200" b="1" dirty="0" smtClean="0">
                  <a:solidFill>
                    <a:schemeClr val="bg1"/>
                  </a:solidFill>
                  <a:latin typeface="Arial" pitchFamily="34" charset="0"/>
                  <a:ea typeface="微软雅黑" pitchFamily="34" charset="-122"/>
                  <a:cs typeface="Arial" pitchFamily="34" charset="0"/>
                </a:rPr>
                <a:t>Finance</a:t>
              </a:r>
            </a:p>
          </p:txBody>
        </p:sp>
        <p:sp>
          <p:nvSpPr>
            <p:cNvPr id="777" name="Text Box 24"/>
            <p:cNvSpPr txBox="1">
              <a:spLocks noChangeArrowheads="1"/>
            </p:cNvSpPr>
            <p:nvPr/>
          </p:nvSpPr>
          <p:spPr bwMode="auto">
            <a:xfrm>
              <a:off x="1626294" y="2138045"/>
              <a:ext cx="987366" cy="284582"/>
            </a:xfrm>
            <a:prstGeom prst="rect">
              <a:avLst/>
            </a:prstGeom>
            <a:noFill/>
            <a:ln w="19050" algn="ctr">
              <a:noFill/>
              <a:miter lim="800000"/>
              <a:headEnd/>
              <a:tailEnd/>
            </a:ln>
          </p:spPr>
          <p:txBody>
            <a:bodyPr wrap="square" lIns="91317" tIns="45665" rIns="91317" bIns="45665">
              <a:spAutoFit/>
            </a:bodyPr>
            <a:lstStyle/>
            <a:p>
              <a:pPr algn="ctr">
                <a:lnSpc>
                  <a:spcPts val="1500"/>
                </a:lnSpc>
                <a:spcBef>
                  <a:spcPct val="50000"/>
                </a:spcBef>
              </a:pPr>
              <a:r>
                <a:rPr lang="en-US" altLang="zh-CN" sz="1200" b="1" dirty="0" smtClean="0">
                  <a:solidFill>
                    <a:schemeClr val="bg1"/>
                  </a:solidFill>
                  <a:latin typeface="Arial" pitchFamily="34" charset="0"/>
                  <a:ea typeface="微软雅黑" pitchFamily="34" charset="-122"/>
                  <a:cs typeface="Arial" pitchFamily="34" charset="0"/>
                </a:rPr>
                <a:t>Education</a:t>
              </a:r>
            </a:p>
          </p:txBody>
        </p:sp>
        <p:sp>
          <p:nvSpPr>
            <p:cNvPr id="778" name="Text Box 24"/>
            <p:cNvSpPr txBox="1">
              <a:spLocks noChangeArrowheads="1"/>
            </p:cNvSpPr>
            <p:nvPr/>
          </p:nvSpPr>
          <p:spPr bwMode="auto">
            <a:xfrm>
              <a:off x="568266" y="2138045"/>
              <a:ext cx="705394" cy="284582"/>
            </a:xfrm>
            <a:prstGeom prst="rect">
              <a:avLst/>
            </a:prstGeom>
            <a:noFill/>
            <a:ln w="19050" algn="ctr">
              <a:noFill/>
              <a:miter lim="800000"/>
              <a:headEnd/>
              <a:tailEnd/>
            </a:ln>
          </p:spPr>
          <p:txBody>
            <a:bodyPr wrap="none" lIns="91317" tIns="45665" rIns="91317" bIns="45665">
              <a:spAutoFit/>
            </a:bodyPr>
            <a:lstStyle/>
            <a:p>
              <a:pPr algn="ctr">
                <a:lnSpc>
                  <a:spcPts val="1500"/>
                </a:lnSpc>
                <a:spcBef>
                  <a:spcPct val="50000"/>
                </a:spcBef>
              </a:pPr>
              <a:r>
                <a:rPr lang="en-US" altLang="zh-CN" sz="1200" b="1" dirty="0" smtClean="0">
                  <a:solidFill>
                    <a:schemeClr val="bg1"/>
                  </a:solidFill>
                  <a:latin typeface="Arial" pitchFamily="34" charset="0"/>
                  <a:ea typeface="微软雅黑" pitchFamily="34" charset="-122"/>
                  <a:cs typeface="Arial" pitchFamily="34" charset="0"/>
                </a:rPr>
                <a:t>Energy</a:t>
              </a:r>
            </a:p>
          </p:txBody>
        </p:sp>
        <p:grpSp>
          <p:nvGrpSpPr>
            <p:cNvPr id="15" name="组合 778"/>
            <p:cNvGrpSpPr/>
            <p:nvPr/>
          </p:nvGrpSpPr>
          <p:grpSpPr>
            <a:xfrm>
              <a:off x="481762" y="1173663"/>
              <a:ext cx="878400" cy="878400"/>
              <a:chOff x="7489176" y="714362"/>
              <a:chExt cx="1051588" cy="1051588"/>
            </a:xfrm>
          </p:grpSpPr>
          <p:grpSp>
            <p:nvGrpSpPr>
              <p:cNvPr id="16" name="组合 180"/>
              <p:cNvGrpSpPr/>
              <p:nvPr/>
            </p:nvGrpSpPr>
            <p:grpSpPr>
              <a:xfrm>
                <a:off x="7489176" y="714362"/>
                <a:ext cx="1051588" cy="1051588"/>
                <a:chOff x="3168057" y="3253154"/>
                <a:chExt cx="1325196" cy="1325196"/>
              </a:xfrm>
            </p:grpSpPr>
            <p:grpSp>
              <p:nvGrpSpPr>
                <p:cNvPr id="17" name="组合 181"/>
                <p:cNvGrpSpPr/>
                <p:nvPr/>
              </p:nvGrpSpPr>
              <p:grpSpPr>
                <a:xfrm>
                  <a:off x="3168057" y="3253154"/>
                  <a:ext cx="1325196" cy="1325196"/>
                  <a:chOff x="-15697200" y="-10797381"/>
                  <a:chExt cx="8229600" cy="8229600"/>
                </a:xfrm>
              </p:grpSpPr>
              <p:sp>
                <p:nvSpPr>
                  <p:cNvPr id="790" name="Freeform 32"/>
                  <p:cNvSpPr>
                    <a:spLocks noEditPoints="1"/>
                  </p:cNvSpPr>
                  <p:nvPr/>
                </p:nvSpPr>
                <p:spPr bwMode="auto">
                  <a:xfrm>
                    <a:off x="-15697200" y="-10797381"/>
                    <a:ext cx="8229600" cy="8229600"/>
                  </a:xfrm>
                  <a:custGeom>
                    <a:avLst/>
                    <a:gdLst/>
                    <a:ahLst/>
                    <a:cxnLst>
                      <a:cxn ang="0">
                        <a:pos x="2464" y="4990"/>
                      </a:cxn>
                      <a:cxn ang="0">
                        <a:pos x="2306" y="5168"/>
                      </a:cxn>
                      <a:cxn ang="0">
                        <a:pos x="2182" y="5152"/>
                      </a:cxn>
                      <a:cxn ang="0">
                        <a:pos x="3050" y="5144"/>
                      </a:cxn>
                      <a:cxn ang="0">
                        <a:pos x="3220" y="5108"/>
                      </a:cxn>
                      <a:cxn ang="0">
                        <a:pos x="3284" y="4892"/>
                      </a:cxn>
                      <a:cxn ang="0">
                        <a:pos x="3482" y="5028"/>
                      </a:cxn>
                      <a:cxn ang="0">
                        <a:pos x="1680" y="4814"/>
                      </a:cxn>
                      <a:cxn ang="0">
                        <a:pos x="1532" y="4746"/>
                      </a:cxn>
                      <a:cxn ang="0">
                        <a:pos x="1336" y="4862"/>
                      </a:cxn>
                      <a:cxn ang="0">
                        <a:pos x="3888" y="4838"/>
                      </a:cxn>
                      <a:cxn ang="0">
                        <a:pos x="4034" y="4746"/>
                      </a:cxn>
                      <a:cxn ang="0">
                        <a:pos x="4040" y="4506"/>
                      </a:cxn>
                      <a:cxn ang="0">
                        <a:pos x="4130" y="4434"/>
                      </a:cxn>
                      <a:cxn ang="0">
                        <a:pos x="852" y="4514"/>
                      </a:cxn>
                      <a:cxn ang="0">
                        <a:pos x="864" y="4258"/>
                      </a:cxn>
                      <a:cxn ang="0">
                        <a:pos x="626" y="4282"/>
                      </a:cxn>
                      <a:cxn ang="0">
                        <a:pos x="546" y="4186"/>
                      </a:cxn>
                      <a:cxn ang="0">
                        <a:pos x="4664" y="4150"/>
                      </a:cxn>
                      <a:cxn ang="0">
                        <a:pos x="4764" y="4006"/>
                      </a:cxn>
                      <a:cxn ang="0">
                        <a:pos x="4664" y="3804"/>
                      </a:cxn>
                      <a:cxn ang="0">
                        <a:pos x="4902" y="3770"/>
                      </a:cxn>
                      <a:cxn ang="0">
                        <a:pos x="410" y="3596"/>
                      </a:cxn>
                      <a:cxn ang="0">
                        <a:pos x="348" y="3448"/>
                      </a:cxn>
                      <a:cxn ang="0">
                        <a:pos x="128" y="3398"/>
                      </a:cxn>
                      <a:cxn ang="0">
                        <a:pos x="5072" y="3354"/>
                      </a:cxn>
                      <a:cxn ang="0">
                        <a:pos x="5116" y="3184"/>
                      </a:cxn>
                      <a:cxn ang="0">
                        <a:pos x="4958" y="3006"/>
                      </a:cxn>
                      <a:cxn ang="0">
                        <a:pos x="4974" y="2892"/>
                      </a:cxn>
                      <a:cxn ang="0">
                        <a:pos x="8" y="2814"/>
                      </a:cxn>
                      <a:cxn ang="0">
                        <a:pos x="192" y="2636"/>
                      </a:cxn>
                      <a:cxn ang="0">
                        <a:pos x="0" y="2516"/>
                      </a:cxn>
                      <a:cxn ang="0">
                        <a:pos x="200" y="2382"/>
                      </a:cxn>
                      <a:cxn ang="0">
                        <a:pos x="5170" y="2322"/>
                      </a:cxn>
                      <a:cxn ang="0">
                        <a:pos x="5148" y="2150"/>
                      </a:cxn>
                      <a:cxn ang="0">
                        <a:pos x="4936" y="2070"/>
                      </a:cxn>
                      <a:cxn ang="0">
                        <a:pos x="272" y="1974"/>
                      </a:cxn>
                      <a:cxn ang="0">
                        <a:pos x="318" y="1820"/>
                      </a:cxn>
                      <a:cxn ang="0">
                        <a:pos x="188" y="1618"/>
                      </a:cxn>
                      <a:cxn ang="0">
                        <a:pos x="238" y="1502"/>
                      </a:cxn>
                      <a:cxn ang="0">
                        <a:pos x="4754" y="1548"/>
                      </a:cxn>
                      <a:cxn ang="0">
                        <a:pos x="4846" y="1310"/>
                      </a:cxn>
                      <a:cxn ang="0">
                        <a:pos x="4608" y="1288"/>
                      </a:cxn>
                      <a:cxn ang="0">
                        <a:pos x="4542" y="1192"/>
                      </a:cxn>
                      <a:cxn ang="0">
                        <a:pos x="702" y="1112"/>
                      </a:cxn>
                      <a:cxn ang="0">
                        <a:pos x="806" y="988"/>
                      </a:cxn>
                      <a:cxn ang="0">
                        <a:pos x="748" y="770"/>
                      </a:cxn>
                      <a:cxn ang="0">
                        <a:pos x="984" y="808"/>
                      </a:cxn>
                      <a:cxn ang="0">
                        <a:pos x="4298" y="638"/>
                      </a:cxn>
                      <a:cxn ang="0">
                        <a:pos x="4162" y="528"/>
                      </a:cxn>
                      <a:cxn ang="0">
                        <a:pos x="3952" y="614"/>
                      </a:cxn>
                      <a:cxn ang="0">
                        <a:pos x="1316" y="558"/>
                      </a:cxn>
                      <a:cxn ang="0">
                        <a:pos x="1454" y="478"/>
                      </a:cxn>
                      <a:cxn ang="0">
                        <a:pos x="1496" y="242"/>
                      </a:cxn>
                      <a:cxn ang="0">
                        <a:pos x="1610" y="192"/>
                      </a:cxn>
                      <a:cxn ang="0">
                        <a:pos x="3464" y="354"/>
                      </a:cxn>
                      <a:cxn ang="0">
                        <a:pos x="3368" y="118"/>
                      </a:cxn>
                      <a:cxn ang="0">
                        <a:pos x="3178" y="264"/>
                      </a:cxn>
                      <a:cxn ang="0">
                        <a:pos x="3064" y="238"/>
                      </a:cxn>
                      <a:cxn ang="0">
                        <a:pos x="2216" y="220"/>
                      </a:cxn>
                      <a:cxn ang="0">
                        <a:pos x="2376" y="202"/>
                      </a:cxn>
                      <a:cxn ang="0">
                        <a:pos x="2482" y="2"/>
                      </a:cxn>
                    </a:cxnLst>
                    <a:rect l="0" t="0" r="r" b="b"/>
                    <a:pathLst>
                      <a:path w="5184" h="5184">
                        <a:moveTo>
                          <a:pt x="2604" y="5184"/>
                        </a:moveTo>
                        <a:lnTo>
                          <a:pt x="2602" y="4992"/>
                        </a:lnTo>
                        <a:lnTo>
                          <a:pt x="2602" y="4992"/>
                        </a:lnTo>
                        <a:lnTo>
                          <a:pt x="2626" y="4992"/>
                        </a:lnTo>
                        <a:lnTo>
                          <a:pt x="2628" y="5184"/>
                        </a:lnTo>
                        <a:lnTo>
                          <a:pt x="2628" y="5184"/>
                        </a:lnTo>
                        <a:lnTo>
                          <a:pt x="2604" y="5184"/>
                        </a:lnTo>
                        <a:lnTo>
                          <a:pt x="2604" y="5184"/>
                        </a:lnTo>
                        <a:close/>
                        <a:moveTo>
                          <a:pt x="2478" y="5182"/>
                        </a:moveTo>
                        <a:lnTo>
                          <a:pt x="2478" y="5182"/>
                        </a:lnTo>
                        <a:lnTo>
                          <a:pt x="2454" y="5180"/>
                        </a:lnTo>
                        <a:lnTo>
                          <a:pt x="2464" y="4990"/>
                        </a:lnTo>
                        <a:lnTo>
                          <a:pt x="2464" y="4990"/>
                        </a:lnTo>
                        <a:lnTo>
                          <a:pt x="2488" y="4990"/>
                        </a:lnTo>
                        <a:lnTo>
                          <a:pt x="2478" y="5182"/>
                        </a:lnTo>
                        <a:close/>
                        <a:moveTo>
                          <a:pt x="2752" y="5180"/>
                        </a:moveTo>
                        <a:lnTo>
                          <a:pt x="2740" y="4988"/>
                        </a:lnTo>
                        <a:lnTo>
                          <a:pt x="2740" y="4988"/>
                        </a:lnTo>
                        <a:lnTo>
                          <a:pt x="2764" y="4986"/>
                        </a:lnTo>
                        <a:lnTo>
                          <a:pt x="2778" y="5178"/>
                        </a:lnTo>
                        <a:lnTo>
                          <a:pt x="2778" y="5178"/>
                        </a:lnTo>
                        <a:lnTo>
                          <a:pt x="2752" y="5180"/>
                        </a:lnTo>
                        <a:lnTo>
                          <a:pt x="2752" y="5180"/>
                        </a:lnTo>
                        <a:close/>
                        <a:moveTo>
                          <a:pt x="2330" y="5172"/>
                        </a:moveTo>
                        <a:lnTo>
                          <a:pt x="2330" y="5172"/>
                        </a:lnTo>
                        <a:lnTo>
                          <a:pt x="2306" y="5168"/>
                        </a:lnTo>
                        <a:lnTo>
                          <a:pt x="2326" y="4978"/>
                        </a:lnTo>
                        <a:lnTo>
                          <a:pt x="2326" y="4978"/>
                        </a:lnTo>
                        <a:lnTo>
                          <a:pt x="2350" y="4980"/>
                        </a:lnTo>
                        <a:lnTo>
                          <a:pt x="2330" y="5172"/>
                        </a:lnTo>
                        <a:close/>
                        <a:moveTo>
                          <a:pt x="2902" y="5166"/>
                        </a:moveTo>
                        <a:lnTo>
                          <a:pt x="2878" y="4976"/>
                        </a:lnTo>
                        <a:lnTo>
                          <a:pt x="2878" y="4976"/>
                        </a:lnTo>
                        <a:lnTo>
                          <a:pt x="2902" y="4972"/>
                        </a:lnTo>
                        <a:lnTo>
                          <a:pt x="2926" y="5164"/>
                        </a:lnTo>
                        <a:lnTo>
                          <a:pt x="2926" y="5164"/>
                        </a:lnTo>
                        <a:lnTo>
                          <a:pt x="2902" y="5166"/>
                        </a:lnTo>
                        <a:lnTo>
                          <a:pt x="2902" y="5166"/>
                        </a:lnTo>
                        <a:close/>
                        <a:moveTo>
                          <a:pt x="2182" y="5152"/>
                        </a:moveTo>
                        <a:lnTo>
                          <a:pt x="2182" y="5152"/>
                        </a:lnTo>
                        <a:lnTo>
                          <a:pt x="2158" y="5148"/>
                        </a:lnTo>
                        <a:lnTo>
                          <a:pt x="2190" y="4958"/>
                        </a:lnTo>
                        <a:lnTo>
                          <a:pt x="2190" y="4958"/>
                        </a:lnTo>
                        <a:lnTo>
                          <a:pt x="2212" y="4962"/>
                        </a:lnTo>
                        <a:lnTo>
                          <a:pt x="2182" y="5152"/>
                        </a:lnTo>
                        <a:close/>
                        <a:moveTo>
                          <a:pt x="3050" y="5144"/>
                        </a:moveTo>
                        <a:lnTo>
                          <a:pt x="3016" y="4956"/>
                        </a:lnTo>
                        <a:lnTo>
                          <a:pt x="3016" y="4956"/>
                        </a:lnTo>
                        <a:lnTo>
                          <a:pt x="3038" y="4952"/>
                        </a:lnTo>
                        <a:lnTo>
                          <a:pt x="3074" y="5140"/>
                        </a:lnTo>
                        <a:lnTo>
                          <a:pt x="3074" y="5140"/>
                        </a:lnTo>
                        <a:lnTo>
                          <a:pt x="3050" y="5144"/>
                        </a:lnTo>
                        <a:lnTo>
                          <a:pt x="3050" y="5144"/>
                        </a:lnTo>
                        <a:close/>
                        <a:moveTo>
                          <a:pt x="2034" y="5124"/>
                        </a:moveTo>
                        <a:lnTo>
                          <a:pt x="2034" y="5124"/>
                        </a:lnTo>
                        <a:lnTo>
                          <a:pt x="2010" y="5120"/>
                        </a:lnTo>
                        <a:lnTo>
                          <a:pt x="2054" y="4932"/>
                        </a:lnTo>
                        <a:lnTo>
                          <a:pt x="2054" y="4932"/>
                        </a:lnTo>
                        <a:lnTo>
                          <a:pt x="2076" y="4938"/>
                        </a:lnTo>
                        <a:lnTo>
                          <a:pt x="2034" y="5124"/>
                        </a:lnTo>
                        <a:close/>
                        <a:moveTo>
                          <a:pt x="3196" y="5114"/>
                        </a:moveTo>
                        <a:lnTo>
                          <a:pt x="3152" y="4928"/>
                        </a:lnTo>
                        <a:lnTo>
                          <a:pt x="3152" y="4928"/>
                        </a:lnTo>
                        <a:lnTo>
                          <a:pt x="3174" y="4922"/>
                        </a:lnTo>
                        <a:lnTo>
                          <a:pt x="3220" y="5108"/>
                        </a:lnTo>
                        <a:lnTo>
                          <a:pt x="3220" y="5108"/>
                        </a:lnTo>
                        <a:lnTo>
                          <a:pt x="3196" y="5114"/>
                        </a:lnTo>
                        <a:lnTo>
                          <a:pt x="3196" y="5114"/>
                        </a:lnTo>
                        <a:close/>
                        <a:moveTo>
                          <a:pt x="1890" y="5088"/>
                        </a:moveTo>
                        <a:lnTo>
                          <a:pt x="1890" y="5088"/>
                        </a:lnTo>
                        <a:lnTo>
                          <a:pt x="1866" y="5082"/>
                        </a:lnTo>
                        <a:lnTo>
                          <a:pt x="1920" y="4898"/>
                        </a:lnTo>
                        <a:lnTo>
                          <a:pt x="1920" y="4898"/>
                        </a:lnTo>
                        <a:lnTo>
                          <a:pt x="1942" y="4904"/>
                        </a:lnTo>
                        <a:lnTo>
                          <a:pt x="1890" y="5088"/>
                        </a:lnTo>
                        <a:close/>
                        <a:moveTo>
                          <a:pt x="3340" y="5074"/>
                        </a:moveTo>
                        <a:lnTo>
                          <a:pt x="3284" y="4892"/>
                        </a:lnTo>
                        <a:lnTo>
                          <a:pt x="3284" y="4892"/>
                        </a:lnTo>
                        <a:lnTo>
                          <a:pt x="3306" y="4884"/>
                        </a:lnTo>
                        <a:lnTo>
                          <a:pt x="3364" y="5068"/>
                        </a:lnTo>
                        <a:lnTo>
                          <a:pt x="3364" y="5068"/>
                        </a:lnTo>
                        <a:lnTo>
                          <a:pt x="3340" y="5074"/>
                        </a:lnTo>
                        <a:lnTo>
                          <a:pt x="3340" y="5074"/>
                        </a:lnTo>
                        <a:close/>
                        <a:moveTo>
                          <a:pt x="1748" y="5044"/>
                        </a:moveTo>
                        <a:lnTo>
                          <a:pt x="1748" y="5044"/>
                        </a:lnTo>
                        <a:lnTo>
                          <a:pt x="1724" y="5036"/>
                        </a:lnTo>
                        <a:lnTo>
                          <a:pt x="1788" y="4854"/>
                        </a:lnTo>
                        <a:lnTo>
                          <a:pt x="1788" y="4854"/>
                        </a:lnTo>
                        <a:lnTo>
                          <a:pt x="1810" y="4862"/>
                        </a:lnTo>
                        <a:lnTo>
                          <a:pt x="1748" y="5044"/>
                        </a:lnTo>
                        <a:close/>
                        <a:moveTo>
                          <a:pt x="3482" y="5028"/>
                        </a:moveTo>
                        <a:lnTo>
                          <a:pt x="3416" y="4848"/>
                        </a:lnTo>
                        <a:lnTo>
                          <a:pt x="3416" y="4848"/>
                        </a:lnTo>
                        <a:lnTo>
                          <a:pt x="3438" y="4840"/>
                        </a:lnTo>
                        <a:lnTo>
                          <a:pt x="3506" y="5020"/>
                        </a:lnTo>
                        <a:lnTo>
                          <a:pt x="3506" y="5020"/>
                        </a:lnTo>
                        <a:lnTo>
                          <a:pt x="3482" y="5028"/>
                        </a:lnTo>
                        <a:lnTo>
                          <a:pt x="3482" y="5028"/>
                        </a:lnTo>
                        <a:close/>
                        <a:moveTo>
                          <a:pt x="1606" y="4990"/>
                        </a:moveTo>
                        <a:lnTo>
                          <a:pt x="1606" y="4990"/>
                        </a:lnTo>
                        <a:lnTo>
                          <a:pt x="1584" y="4982"/>
                        </a:lnTo>
                        <a:lnTo>
                          <a:pt x="1658" y="4804"/>
                        </a:lnTo>
                        <a:lnTo>
                          <a:pt x="1658" y="4804"/>
                        </a:lnTo>
                        <a:lnTo>
                          <a:pt x="1680" y="4814"/>
                        </a:lnTo>
                        <a:lnTo>
                          <a:pt x="1606" y="4990"/>
                        </a:lnTo>
                        <a:close/>
                        <a:moveTo>
                          <a:pt x="3620" y="4972"/>
                        </a:moveTo>
                        <a:lnTo>
                          <a:pt x="3544" y="4796"/>
                        </a:lnTo>
                        <a:lnTo>
                          <a:pt x="3544" y="4796"/>
                        </a:lnTo>
                        <a:lnTo>
                          <a:pt x="3566" y="4788"/>
                        </a:lnTo>
                        <a:lnTo>
                          <a:pt x="3644" y="4962"/>
                        </a:lnTo>
                        <a:lnTo>
                          <a:pt x="3644" y="4962"/>
                        </a:lnTo>
                        <a:lnTo>
                          <a:pt x="3620" y="4972"/>
                        </a:lnTo>
                        <a:lnTo>
                          <a:pt x="3620" y="4972"/>
                        </a:lnTo>
                        <a:close/>
                        <a:moveTo>
                          <a:pt x="1470" y="4930"/>
                        </a:moveTo>
                        <a:lnTo>
                          <a:pt x="1470" y="4930"/>
                        </a:lnTo>
                        <a:lnTo>
                          <a:pt x="1448" y="4918"/>
                        </a:lnTo>
                        <a:lnTo>
                          <a:pt x="1532" y="4746"/>
                        </a:lnTo>
                        <a:lnTo>
                          <a:pt x="1532" y="4746"/>
                        </a:lnTo>
                        <a:lnTo>
                          <a:pt x="1554" y="4756"/>
                        </a:lnTo>
                        <a:lnTo>
                          <a:pt x="1470" y="4930"/>
                        </a:lnTo>
                        <a:close/>
                        <a:moveTo>
                          <a:pt x="3756" y="4910"/>
                        </a:moveTo>
                        <a:lnTo>
                          <a:pt x="3670" y="4738"/>
                        </a:lnTo>
                        <a:lnTo>
                          <a:pt x="3670" y="4738"/>
                        </a:lnTo>
                        <a:lnTo>
                          <a:pt x="3690" y="4728"/>
                        </a:lnTo>
                        <a:lnTo>
                          <a:pt x="3778" y="4898"/>
                        </a:lnTo>
                        <a:lnTo>
                          <a:pt x="3778" y="4898"/>
                        </a:lnTo>
                        <a:lnTo>
                          <a:pt x="3756" y="4910"/>
                        </a:lnTo>
                        <a:lnTo>
                          <a:pt x="3756" y="4910"/>
                        </a:lnTo>
                        <a:close/>
                        <a:moveTo>
                          <a:pt x="1336" y="4862"/>
                        </a:moveTo>
                        <a:lnTo>
                          <a:pt x="1336" y="4862"/>
                        </a:lnTo>
                        <a:lnTo>
                          <a:pt x="1316" y="4848"/>
                        </a:lnTo>
                        <a:lnTo>
                          <a:pt x="1410" y="4682"/>
                        </a:lnTo>
                        <a:lnTo>
                          <a:pt x="1410" y="4682"/>
                        </a:lnTo>
                        <a:lnTo>
                          <a:pt x="1430" y="4694"/>
                        </a:lnTo>
                        <a:lnTo>
                          <a:pt x="1336" y="4862"/>
                        </a:lnTo>
                        <a:close/>
                        <a:moveTo>
                          <a:pt x="3888" y="4838"/>
                        </a:moveTo>
                        <a:lnTo>
                          <a:pt x="3792" y="4672"/>
                        </a:lnTo>
                        <a:lnTo>
                          <a:pt x="3792" y="4672"/>
                        </a:lnTo>
                        <a:lnTo>
                          <a:pt x="3810" y="4660"/>
                        </a:lnTo>
                        <a:lnTo>
                          <a:pt x="3908" y="4826"/>
                        </a:lnTo>
                        <a:lnTo>
                          <a:pt x="3908" y="4826"/>
                        </a:lnTo>
                        <a:lnTo>
                          <a:pt x="3888" y="4838"/>
                        </a:lnTo>
                        <a:lnTo>
                          <a:pt x="3888" y="4838"/>
                        </a:lnTo>
                        <a:close/>
                        <a:moveTo>
                          <a:pt x="1208" y="4784"/>
                        </a:moveTo>
                        <a:lnTo>
                          <a:pt x="1208" y="4784"/>
                        </a:lnTo>
                        <a:lnTo>
                          <a:pt x="1188" y="4772"/>
                        </a:lnTo>
                        <a:lnTo>
                          <a:pt x="1292" y="4610"/>
                        </a:lnTo>
                        <a:lnTo>
                          <a:pt x="1292" y="4610"/>
                        </a:lnTo>
                        <a:lnTo>
                          <a:pt x="1310" y="4622"/>
                        </a:lnTo>
                        <a:lnTo>
                          <a:pt x="1208" y="4784"/>
                        </a:lnTo>
                        <a:close/>
                        <a:moveTo>
                          <a:pt x="4014" y="4760"/>
                        </a:moveTo>
                        <a:lnTo>
                          <a:pt x="3908" y="4600"/>
                        </a:lnTo>
                        <a:lnTo>
                          <a:pt x="3908" y="4600"/>
                        </a:lnTo>
                        <a:lnTo>
                          <a:pt x="3928" y="4586"/>
                        </a:lnTo>
                        <a:lnTo>
                          <a:pt x="4034" y="4746"/>
                        </a:lnTo>
                        <a:lnTo>
                          <a:pt x="4034" y="4746"/>
                        </a:lnTo>
                        <a:lnTo>
                          <a:pt x="4014" y="4760"/>
                        </a:lnTo>
                        <a:lnTo>
                          <a:pt x="4014" y="4760"/>
                        </a:lnTo>
                        <a:close/>
                        <a:moveTo>
                          <a:pt x="1084" y="4702"/>
                        </a:moveTo>
                        <a:lnTo>
                          <a:pt x="1084" y="4702"/>
                        </a:lnTo>
                        <a:lnTo>
                          <a:pt x="1064" y="4686"/>
                        </a:lnTo>
                        <a:lnTo>
                          <a:pt x="1178" y="4532"/>
                        </a:lnTo>
                        <a:lnTo>
                          <a:pt x="1178" y="4532"/>
                        </a:lnTo>
                        <a:lnTo>
                          <a:pt x="1196" y="4546"/>
                        </a:lnTo>
                        <a:lnTo>
                          <a:pt x="1084" y="4702"/>
                        </a:lnTo>
                        <a:close/>
                        <a:moveTo>
                          <a:pt x="4136" y="4674"/>
                        </a:moveTo>
                        <a:lnTo>
                          <a:pt x="4022" y="4520"/>
                        </a:lnTo>
                        <a:lnTo>
                          <a:pt x="4022" y="4520"/>
                        </a:lnTo>
                        <a:lnTo>
                          <a:pt x="4040" y="4506"/>
                        </a:lnTo>
                        <a:lnTo>
                          <a:pt x="4156" y="4660"/>
                        </a:lnTo>
                        <a:lnTo>
                          <a:pt x="4156" y="4660"/>
                        </a:lnTo>
                        <a:lnTo>
                          <a:pt x="4136" y="4674"/>
                        </a:lnTo>
                        <a:lnTo>
                          <a:pt x="4136" y="4674"/>
                        </a:lnTo>
                        <a:close/>
                        <a:moveTo>
                          <a:pt x="966" y="4610"/>
                        </a:moveTo>
                        <a:lnTo>
                          <a:pt x="966" y="4610"/>
                        </a:lnTo>
                        <a:lnTo>
                          <a:pt x="946" y="4594"/>
                        </a:lnTo>
                        <a:lnTo>
                          <a:pt x="1068" y="4446"/>
                        </a:lnTo>
                        <a:lnTo>
                          <a:pt x="1068" y="4446"/>
                        </a:lnTo>
                        <a:lnTo>
                          <a:pt x="1086" y="4462"/>
                        </a:lnTo>
                        <a:lnTo>
                          <a:pt x="966" y="4610"/>
                        </a:lnTo>
                        <a:close/>
                        <a:moveTo>
                          <a:pt x="4254" y="4582"/>
                        </a:moveTo>
                        <a:lnTo>
                          <a:pt x="4130" y="4434"/>
                        </a:lnTo>
                        <a:lnTo>
                          <a:pt x="4130" y="4434"/>
                        </a:lnTo>
                        <a:lnTo>
                          <a:pt x="4148" y="4420"/>
                        </a:lnTo>
                        <a:lnTo>
                          <a:pt x="4272" y="4566"/>
                        </a:lnTo>
                        <a:lnTo>
                          <a:pt x="4272" y="4566"/>
                        </a:lnTo>
                        <a:lnTo>
                          <a:pt x="4254" y="4582"/>
                        </a:lnTo>
                        <a:lnTo>
                          <a:pt x="4254" y="4582"/>
                        </a:lnTo>
                        <a:close/>
                        <a:moveTo>
                          <a:pt x="852" y="4514"/>
                        </a:moveTo>
                        <a:lnTo>
                          <a:pt x="852" y="4514"/>
                        </a:lnTo>
                        <a:lnTo>
                          <a:pt x="834" y="4496"/>
                        </a:lnTo>
                        <a:lnTo>
                          <a:pt x="964" y="4356"/>
                        </a:lnTo>
                        <a:lnTo>
                          <a:pt x="964" y="4356"/>
                        </a:lnTo>
                        <a:lnTo>
                          <a:pt x="980" y="4372"/>
                        </a:lnTo>
                        <a:lnTo>
                          <a:pt x="852" y="4514"/>
                        </a:lnTo>
                        <a:close/>
                        <a:moveTo>
                          <a:pt x="4366" y="4482"/>
                        </a:moveTo>
                        <a:lnTo>
                          <a:pt x="4234" y="4342"/>
                        </a:lnTo>
                        <a:lnTo>
                          <a:pt x="4234" y="4342"/>
                        </a:lnTo>
                        <a:lnTo>
                          <a:pt x="4252" y="4328"/>
                        </a:lnTo>
                        <a:lnTo>
                          <a:pt x="4384" y="4466"/>
                        </a:lnTo>
                        <a:lnTo>
                          <a:pt x="4384" y="4466"/>
                        </a:lnTo>
                        <a:lnTo>
                          <a:pt x="4366" y="4482"/>
                        </a:lnTo>
                        <a:lnTo>
                          <a:pt x="4366" y="4482"/>
                        </a:lnTo>
                        <a:close/>
                        <a:moveTo>
                          <a:pt x="744" y="4410"/>
                        </a:moveTo>
                        <a:lnTo>
                          <a:pt x="744" y="4410"/>
                        </a:lnTo>
                        <a:lnTo>
                          <a:pt x="726" y="4392"/>
                        </a:lnTo>
                        <a:lnTo>
                          <a:pt x="864" y="4258"/>
                        </a:lnTo>
                        <a:lnTo>
                          <a:pt x="864" y="4258"/>
                        </a:lnTo>
                        <a:lnTo>
                          <a:pt x="880" y="4276"/>
                        </a:lnTo>
                        <a:lnTo>
                          <a:pt x="744" y="4410"/>
                        </a:lnTo>
                        <a:close/>
                        <a:moveTo>
                          <a:pt x="4472" y="4378"/>
                        </a:moveTo>
                        <a:lnTo>
                          <a:pt x="4332" y="4246"/>
                        </a:lnTo>
                        <a:lnTo>
                          <a:pt x="4332" y="4246"/>
                        </a:lnTo>
                        <a:lnTo>
                          <a:pt x="4348" y="4228"/>
                        </a:lnTo>
                        <a:lnTo>
                          <a:pt x="4488" y="4360"/>
                        </a:lnTo>
                        <a:lnTo>
                          <a:pt x="4488" y="4360"/>
                        </a:lnTo>
                        <a:lnTo>
                          <a:pt x="4472" y="4378"/>
                        </a:lnTo>
                        <a:lnTo>
                          <a:pt x="4472" y="4378"/>
                        </a:lnTo>
                        <a:close/>
                        <a:moveTo>
                          <a:pt x="642" y="4300"/>
                        </a:moveTo>
                        <a:lnTo>
                          <a:pt x="642" y="4300"/>
                        </a:lnTo>
                        <a:lnTo>
                          <a:pt x="626" y="4282"/>
                        </a:lnTo>
                        <a:lnTo>
                          <a:pt x="772" y="4156"/>
                        </a:lnTo>
                        <a:lnTo>
                          <a:pt x="772" y="4156"/>
                        </a:lnTo>
                        <a:lnTo>
                          <a:pt x="786" y="4174"/>
                        </a:lnTo>
                        <a:lnTo>
                          <a:pt x="642" y="4300"/>
                        </a:lnTo>
                        <a:close/>
                        <a:moveTo>
                          <a:pt x="4572" y="4266"/>
                        </a:moveTo>
                        <a:lnTo>
                          <a:pt x="4424" y="4142"/>
                        </a:lnTo>
                        <a:lnTo>
                          <a:pt x="4424" y="4142"/>
                        </a:lnTo>
                        <a:lnTo>
                          <a:pt x="4440" y="4124"/>
                        </a:lnTo>
                        <a:lnTo>
                          <a:pt x="4588" y="4248"/>
                        </a:lnTo>
                        <a:lnTo>
                          <a:pt x="4588" y="4248"/>
                        </a:lnTo>
                        <a:lnTo>
                          <a:pt x="4572" y="4266"/>
                        </a:lnTo>
                        <a:lnTo>
                          <a:pt x="4572" y="4266"/>
                        </a:lnTo>
                        <a:close/>
                        <a:moveTo>
                          <a:pt x="546" y="4186"/>
                        </a:moveTo>
                        <a:lnTo>
                          <a:pt x="546" y="4186"/>
                        </a:lnTo>
                        <a:lnTo>
                          <a:pt x="532" y="4166"/>
                        </a:lnTo>
                        <a:lnTo>
                          <a:pt x="684" y="4050"/>
                        </a:lnTo>
                        <a:lnTo>
                          <a:pt x="684" y="4050"/>
                        </a:lnTo>
                        <a:lnTo>
                          <a:pt x="698" y="4068"/>
                        </a:lnTo>
                        <a:lnTo>
                          <a:pt x="546" y="4186"/>
                        </a:lnTo>
                        <a:close/>
                        <a:moveTo>
                          <a:pt x="4664" y="4150"/>
                        </a:moveTo>
                        <a:lnTo>
                          <a:pt x="4512" y="4034"/>
                        </a:lnTo>
                        <a:lnTo>
                          <a:pt x="4512" y="4034"/>
                        </a:lnTo>
                        <a:lnTo>
                          <a:pt x="4526" y="4016"/>
                        </a:lnTo>
                        <a:lnTo>
                          <a:pt x="4680" y="4130"/>
                        </a:lnTo>
                        <a:lnTo>
                          <a:pt x="4680" y="4130"/>
                        </a:lnTo>
                        <a:lnTo>
                          <a:pt x="4664" y="4150"/>
                        </a:lnTo>
                        <a:lnTo>
                          <a:pt x="4664" y="4150"/>
                        </a:lnTo>
                        <a:close/>
                        <a:moveTo>
                          <a:pt x="458" y="4066"/>
                        </a:moveTo>
                        <a:lnTo>
                          <a:pt x="458" y="4066"/>
                        </a:lnTo>
                        <a:lnTo>
                          <a:pt x="444" y="4044"/>
                        </a:lnTo>
                        <a:lnTo>
                          <a:pt x="604" y="3936"/>
                        </a:lnTo>
                        <a:lnTo>
                          <a:pt x="604" y="3936"/>
                        </a:lnTo>
                        <a:lnTo>
                          <a:pt x="616" y="3956"/>
                        </a:lnTo>
                        <a:lnTo>
                          <a:pt x="458" y="4066"/>
                        </a:lnTo>
                        <a:close/>
                        <a:moveTo>
                          <a:pt x="4752" y="4028"/>
                        </a:moveTo>
                        <a:lnTo>
                          <a:pt x="4592" y="3920"/>
                        </a:lnTo>
                        <a:lnTo>
                          <a:pt x="4592" y="3920"/>
                        </a:lnTo>
                        <a:lnTo>
                          <a:pt x="4604" y="3902"/>
                        </a:lnTo>
                        <a:lnTo>
                          <a:pt x="4764" y="4006"/>
                        </a:lnTo>
                        <a:lnTo>
                          <a:pt x="4764" y="4006"/>
                        </a:lnTo>
                        <a:lnTo>
                          <a:pt x="4752" y="4028"/>
                        </a:lnTo>
                        <a:lnTo>
                          <a:pt x="4752" y="4028"/>
                        </a:lnTo>
                        <a:close/>
                        <a:moveTo>
                          <a:pt x="376" y="3940"/>
                        </a:moveTo>
                        <a:lnTo>
                          <a:pt x="376" y="3940"/>
                        </a:lnTo>
                        <a:lnTo>
                          <a:pt x="364" y="3918"/>
                        </a:lnTo>
                        <a:lnTo>
                          <a:pt x="528" y="3820"/>
                        </a:lnTo>
                        <a:lnTo>
                          <a:pt x="528" y="3820"/>
                        </a:lnTo>
                        <a:lnTo>
                          <a:pt x="540" y="3840"/>
                        </a:lnTo>
                        <a:lnTo>
                          <a:pt x="376" y="3940"/>
                        </a:lnTo>
                        <a:close/>
                        <a:moveTo>
                          <a:pt x="4830" y="3900"/>
                        </a:moveTo>
                        <a:lnTo>
                          <a:pt x="4664" y="3804"/>
                        </a:lnTo>
                        <a:lnTo>
                          <a:pt x="4664" y="3804"/>
                        </a:lnTo>
                        <a:lnTo>
                          <a:pt x="4676" y="3784"/>
                        </a:lnTo>
                        <a:lnTo>
                          <a:pt x="4844" y="3880"/>
                        </a:lnTo>
                        <a:lnTo>
                          <a:pt x="4844" y="3880"/>
                        </a:lnTo>
                        <a:lnTo>
                          <a:pt x="4830" y="3900"/>
                        </a:lnTo>
                        <a:lnTo>
                          <a:pt x="4830" y="3900"/>
                        </a:lnTo>
                        <a:close/>
                        <a:moveTo>
                          <a:pt x="302" y="3810"/>
                        </a:moveTo>
                        <a:lnTo>
                          <a:pt x="302" y="3810"/>
                        </a:lnTo>
                        <a:lnTo>
                          <a:pt x="292" y="3788"/>
                        </a:lnTo>
                        <a:lnTo>
                          <a:pt x="462" y="3700"/>
                        </a:lnTo>
                        <a:lnTo>
                          <a:pt x="462" y="3700"/>
                        </a:lnTo>
                        <a:lnTo>
                          <a:pt x="472" y="3720"/>
                        </a:lnTo>
                        <a:lnTo>
                          <a:pt x="302" y="3810"/>
                        </a:lnTo>
                        <a:close/>
                        <a:moveTo>
                          <a:pt x="4902" y="3770"/>
                        </a:moveTo>
                        <a:lnTo>
                          <a:pt x="4732" y="3682"/>
                        </a:lnTo>
                        <a:lnTo>
                          <a:pt x="4732" y="3682"/>
                        </a:lnTo>
                        <a:lnTo>
                          <a:pt x="4742" y="3662"/>
                        </a:lnTo>
                        <a:lnTo>
                          <a:pt x="4914" y="3746"/>
                        </a:lnTo>
                        <a:lnTo>
                          <a:pt x="4914" y="3746"/>
                        </a:lnTo>
                        <a:lnTo>
                          <a:pt x="4902" y="3770"/>
                        </a:lnTo>
                        <a:lnTo>
                          <a:pt x="4902" y="3770"/>
                        </a:lnTo>
                        <a:close/>
                        <a:moveTo>
                          <a:pt x="236" y="3676"/>
                        </a:moveTo>
                        <a:lnTo>
                          <a:pt x="236" y="3676"/>
                        </a:lnTo>
                        <a:lnTo>
                          <a:pt x="226" y="3654"/>
                        </a:lnTo>
                        <a:lnTo>
                          <a:pt x="402" y="3576"/>
                        </a:lnTo>
                        <a:lnTo>
                          <a:pt x="402" y="3576"/>
                        </a:lnTo>
                        <a:lnTo>
                          <a:pt x="410" y="3596"/>
                        </a:lnTo>
                        <a:lnTo>
                          <a:pt x="236" y="3676"/>
                        </a:lnTo>
                        <a:close/>
                        <a:moveTo>
                          <a:pt x="4966" y="3634"/>
                        </a:moveTo>
                        <a:lnTo>
                          <a:pt x="4790" y="3556"/>
                        </a:lnTo>
                        <a:lnTo>
                          <a:pt x="4790" y="3556"/>
                        </a:lnTo>
                        <a:lnTo>
                          <a:pt x="4800" y="3536"/>
                        </a:lnTo>
                        <a:lnTo>
                          <a:pt x="4976" y="3610"/>
                        </a:lnTo>
                        <a:lnTo>
                          <a:pt x="4976" y="3610"/>
                        </a:lnTo>
                        <a:lnTo>
                          <a:pt x="4966" y="3634"/>
                        </a:lnTo>
                        <a:lnTo>
                          <a:pt x="4966" y="3634"/>
                        </a:lnTo>
                        <a:close/>
                        <a:moveTo>
                          <a:pt x="178" y="3540"/>
                        </a:moveTo>
                        <a:lnTo>
                          <a:pt x="178" y="3540"/>
                        </a:lnTo>
                        <a:lnTo>
                          <a:pt x="170" y="3516"/>
                        </a:lnTo>
                        <a:lnTo>
                          <a:pt x="348" y="3448"/>
                        </a:lnTo>
                        <a:lnTo>
                          <a:pt x="348" y="3448"/>
                        </a:lnTo>
                        <a:lnTo>
                          <a:pt x="356" y="3470"/>
                        </a:lnTo>
                        <a:lnTo>
                          <a:pt x="178" y="3540"/>
                        </a:lnTo>
                        <a:close/>
                        <a:moveTo>
                          <a:pt x="5022" y="3496"/>
                        </a:moveTo>
                        <a:lnTo>
                          <a:pt x="4842" y="3428"/>
                        </a:lnTo>
                        <a:lnTo>
                          <a:pt x="4842" y="3428"/>
                        </a:lnTo>
                        <a:lnTo>
                          <a:pt x="4850" y="3406"/>
                        </a:lnTo>
                        <a:lnTo>
                          <a:pt x="5032" y="3472"/>
                        </a:lnTo>
                        <a:lnTo>
                          <a:pt x="5032" y="3472"/>
                        </a:lnTo>
                        <a:lnTo>
                          <a:pt x="5022" y="3496"/>
                        </a:lnTo>
                        <a:lnTo>
                          <a:pt x="5022" y="3496"/>
                        </a:lnTo>
                        <a:close/>
                        <a:moveTo>
                          <a:pt x="128" y="3398"/>
                        </a:moveTo>
                        <a:lnTo>
                          <a:pt x="128" y="3398"/>
                        </a:lnTo>
                        <a:lnTo>
                          <a:pt x="120" y="3376"/>
                        </a:lnTo>
                        <a:lnTo>
                          <a:pt x="302" y="3318"/>
                        </a:lnTo>
                        <a:lnTo>
                          <a:pt x="302" y="3318"/>
                        </a:lnTo>
                        <a:lnTo>
                          <a:pt x="310" y="3340"/>
                        </a:lnTo>
                        <a:lnTo>
                          <a:pt x="128" y="3398"/>
                        </a:lnTo>
                        <a:close/>
                        <a:moveTo>
                          <a:pt x="5072" y="3354"/>
                        </a:moveTo>
                        <a:lnTo>
                          <a:pt x="4888" y="3296"/>
                        </a:lnTo>
                        <a:lnTo>
                          <a:pt x="4888" y="3296"/>
                        </a:lnTo>
                        <a:lnTo>
                          <a:pt x="4894" y="3274"/>
                        </a:lnTo>
                        <a:lnTo>
                          <a:pt x="5078" y="3330"/>
                        </a:lnTo>
                        <a:lnTo>
                          <a:pt x="5078" y="3330"/>
                        </a:lnTo>
                        <a:lnTo>
                          <a:pt x="5072" y="3354"/>
                        </a:lnTo>
                        <a:lnTo>
                          <a:pt x="5072" y="3354"/>
                        </a:lnTo>
                        <a:close/>
                        <a:moveTo>
                          <a:pt x="86" y="3256"/>
                        </a:moveTo>
                        <a:lnTo>
                          <a:pt x="86" y="3256"/>
                        </a:lnTo>
                        <a:lnTo>
                          <a:pt x="78" y="3232"/>
                        </a:lnTo>
                        <a:lnTo>
                          <a:pt x="264" y="3184"/>
                        </a:lnTo>
                        <a:lnTo>
                          <a:pt x="264" y="3184"/>
                        </a:lnTo>
                        <a:lnTo>
                          <a:pt x="270" y="3206"/>
                        </a:lnTo>
                        <a:lnTo>
                          <a:pt x="86" y="3256"/>
                        </a:lnTo>
                        <a:close/>
                        <a:moveTo>
                          <a:pt x="5110" y="3208"/>
                        </a:moveTo>
                        <a:lnTo>
                          <a:pt x="4924" y="3164"/>
                        </a:lnTo>
                        <a:lnTo>
                          <a:pt x="4924" y="3164"/>
                        </a:lnTo>
                        <a:lnTo>
                          <a:pt x="4930" y="3140"/>
                        </a:lnTo>
                        <a:lnTo>
                          <a:pt x="5116" y="3184"/>
                        </a:lnTo>
                        <a:lnTo>
                          <a:pt x="5116" y="3184"/>
                        </a:lnTo>
                        <a:lnTo>
                          <a:pt x="5110" y="3208"/>
                        </a:lnTo>
                        <a:lnTo>
                          <a:pt x="5110" y="3208"/>
                        </a:lnTo>
                        <a:close/>
                        <a:moveTo>
                          <a:pt x="52" y="3110"/>
                        </a:moveTo>
                        <a:lnTo>
                          <a:pt x="52" y="3110"/>
                        </a:lnTo>
                        <a:lnTo>
                          <a:pt x="46" y="3086"/>
                        </a:lnTo>
                        <a:lnTo>
                          <a:pt x="234" y="3048"/>
                        </a:lnTo>
                        <a:lnTo>
                          <a:pt x="234" y="3048"/>
                        </a:lnTo>
                        <a:lnTo>
                          <a:pt x="240" y="3072"/>
                        </a:lnTo>
                        <a:lnTo>
                          <a:pt x="52" y="3110"/>
                        </a:lnTo>
                        <a:close/>
                        <a:moveTo>
                          <a:pt x="5142" y="3062"/>
                        </a:moveTo>
                        <a:lnTo>
                          <a:pt x="4954" y="3028"/>
                        </a:lnTo>
                        <a:lnTo>
                          <a:pt x="4954" y="3028"/>
                        </a:lnTo>
                        <a:lnTo>
                          <a:pt x="4958" y="3006"/>
                        </a:lnTo>
                        <a:lnTo>
                          <a:pt x="5146" y="3038"/>
                        </a:lnTo>
                        <a:lnTo>
                          <a:pt x="5146" y="3038"/>
                        </a:lnTo>
                        <a:lnTo>
                          <a:pt x="5142" y="3062"/>
                        </a:lnTo>
                        <a:lnTo>
                          <a:pt x="5142" y="3062"/>
                        </a:lnTo>
                        <a:close/>
                        <a:moveTo>
                          <a:pt x="26" y="2962"/>
                        </a:moveTo>
                        <a:lnTo>
                          <a:pt x="26" y="2962"/>
                        </a:lnTo>
                        <a:lnTo>
                          <a:pt x="22" y="2938"/>
                        </a:lnTo>
                        <a:lnTo>
                          <a:pt x="212" y="2912"/>
                        </a:lnTo>
                        <a:lnTo>
                          <a:pt x="212" y="2912"/>
                        </a:lnTo>
                        <a:lnTo>
                          <a:pt x="216" y="2936"/>
                        </a:lnTo>
                        <a:lnTo>
                          <a:pt x="26" y="2962"/>
                        </a:lnTo>
                        <a:close/>
                        <a:moveTo>
                          <a:pt x="5164" y="2914"/>
                        </a:moveTo>
                        <a:lnTo>
                          <a:pt x="4974" y="2892"/>
                        </a:lnTo>
                        <a:lnTo>
                          <a:pt x="4974" y="2892"/>
                        </a:lnTo>
                        <a:lnTo>
                          <a:pt x="4976" y="2868"/>
                        </a:lnTo>
                        <a:lnTo>
                          <a:pt x="5168" y="2890"/>
                        </a:lnTo>
                        <a:lnTo>
                          <a:pt x="5168" y="2890"/>
                        </a:lnTo>
                        <a:lnTo>
                          <a:pt x="5164" y="2914"/>
                        </a:lnTo>
                        <a:lnTo>
                          <a:pt x="5164" y="2914"/>
                        </a:lnTo>
                        <a:close/>
                        <a:moveTo>
                          <a:pt x="8" y="2814"/>
                        </a:moveTo>
                        <a:lnTo>
                          <a:pt x="8" y="2814"/>
                        </a:lnTo>
                        <a:lnTo>
                          <a:pt x="6" y="2790"/>
                        </a:lnTo>
                        <a:lnTo>
                          <a:pt x="198" y="2774"/>
                        </a:lnTo>
                        <a:lnTo>
                          <a:pt x="198" y="2774"/>
                        </a:lnTo>
                        <a:lnTo>
                          <a:pt x="200" y="2798"/>
                        </a:lnTo>
                        <a:lnTo>
                          <a:pt x="8" y="2814"/>
                        </a:lnTo>
                        <a:close/>
                        <a:moveTo>
                          <a:pt x="5178" y="2766"/>
                        </a:moveTo>
                        <a:lnTo>
                          <a:pt x="4988" y="2754"/>
                        </a:lnTo>
                        <a:lnTo>
                          <a:pt x="4988" y="2754"/>
                        </a:lnTo>
                        <a:lnTo>
                          <a:pt x="4988" y="2730"/>
                        </a:lnTo>
                        <a:lnTo>
                          <a:pt x="5180" y="2742"/>
                        </a:lnTo>
                        <a:lnTo>
                          <a:pt x="5180" y="2742"/>
                        </a:lnTo>
                        <a:lnTo>
                          <a:pt x="5178" y="2766"/>
                        </a:lnTo>
                        <a:lnTo>
                          <a:pt x="5178" y="2766"/>
                        </a:lnTo>
                        <a:close/>
                        <a:moveTo>
                          <a:pt x="0" y="2664"/>
                        </a:moveTo>
                        <a:lnTo>
                          <a:pt x="0" y="2664"/>
                        </a:lnTo>
                        <a:lnTo>
                          <a:pt x="0" y="2640"/>
                        </a:lnTo>
                        <a:lnTo>
                          <a:pt x="192" y="2636"/>
                        </a:lnTo>
                        <a:lnTo>
                          <a:pt x="192" y="2636"/>
                        </a:lnTo>
                        <a:lnTo>
                          <a:pt x="192" y="2660"/>
                        </a:lnTo>
                        <a:lnTo>
                          <a:pt x="0" y="2664"/>
                        </a:lnTo>
                        <a:close/>
                        <a:moveTo>
                          <a:pt x="5184" y="2616"/>
                        </a:moveTo>
                        <a:lnTo>
                          <a:pt x="4992" y="2616"/>
                        </a:lnTo>
                        <a:lnTo>
                          <a:pt x="4992" y="2616"/>
                        </a:lnTo>
                        <a:lnTo>
                          <a:pt x="4992" y="2592"/>
                        </a:lnTo>
                        <a:lnTo>
                          <a:pt x="5184" y="2592"/>
                        </a:lnTo>
                        <a:lnTo>
                          <a:pt x="5184" y="2592"/>
                        </a:lnTo>
                        <a:lnTo>
                          <a:pt x="5184" y="2616"/>
                        </a:lnTo>
                        <a:lnTo>
                          <a:pt x="5184" y="2616"/>
                        </a:lnTo>
                        <a:close/>
                        <a:moveTo>
                          <a:pt x="192" y="2520"/>
                        </a:moveTo>
                        <a:lnTo>
                          <a:pt x="0" y="2516"/>
                        </a:lnTo>
                        <a:lnTo>
                          <a:pt x="0" y="2516"/>
                        </a:lnTo>
                        <a:lnTo>
                          <a:pt x="2" y="2490"/>
                        </a:lnTo>
                        <a:lnTo>
                          <a:pt x="194" y="2498"/>
                        </a:lnTo>
                        <a:lnTo>
                          <a:pt x="194" y="2498"/>
                        </a:lnTo>
                        <a:lnTo>
                          <a:pt x="192" y="2520"/>
                        </a:lnTo>
                        <a:lnTo>
                          <a:pt x="192" y="2520"/>
                        </a:lnTo>
                        <a:close/>
                        <a:moveTo>
                          <a:pt x="4990" y="2480"/>
                        </a:moveTo>
                        <a:lnTo>
                          <a:pt x="4990" y="2480"/>
                        </a:lnTo>
                        <a:lnTo>
                          <a:pt x="4988" y="2458"/>
                        </a:lnTo>
                        <a:lnTo>
                          <a:pt x="5180" y="2446"/>
                        </a:lnTo>
                        <a:lnTo>
                          <a:pt x="5180" y="2446"/>
                        </a:lnTo>
                        <a:lnTo>
                          <a:pt x="5182" y="2472"/>
                        </a:lnTo>
                        <a:lnTo>
                          <a:pt x="4990" y="2480"/>
                        </a:lnTo>
                        <a:close/>
                        <a:moveTo>
                          <a:pt x="200" y="2382"/>
                        </a:moveTo>
                        <a:lnTo>
                          <a:pt x="10" y="2366"/>
                        </a:lnTo>
                        <a:lnTo>
                          <a:pt x="10" y="2366"/>
                        </a:lnTo>
                        <a:lnTo>
                          <a:pt x="12" y="2342"/>
                        </a:lnTo>
                        <a:lnTo>
                          <a:pt x="202" y="2360"/>
                        </a:lnTo>
                        <a:lnTo>
                          <a:pt x="202" y="2360"/>
                        </a:lnTo>
                        <a:lnTo>
                          <a:pt x="200" y="2382"/>
                        </a:lnTo>
                        <a:lnTo>
                          <a:pt x="200" y="2382"/>
                        </a:lnTo>
                        <a:close/>
                        <a:moveTo>
                          <a:pt x="4980" y="2342"/>
                        </a:moveTo>
                        <a:lnTo>
                          <a:pt x="4980" y="2342"/>
                        </a:lnTo>
                        <a:lnTo>
                          <a:pt x="4978" y="2320"/>
                        </a:lnTo>
                        <a:lnTo>
                          <a:pt x="5168" y="2298"/>
                        </a:lnTo>
                        <a:lnTo>
                          <a:pt x="5168" y="2298"/>
                        </a:lnTo>
                        <a:lnTo>
                          <a:pt x="5170" y="2322"/>
                        </a:lnTo>
                        <a:lnTo>
                          <a:pt x="4980" y="2342"/>
                        </a:lnTo>
                        <a:close/>
                        <a:moveTo>
                          <a:pt x="216" y="2246"/>
                        </a:moveTo>
                        <a:lnTo>
                          <a:pt x="26" y="2218"/>
                        </a:lnTo>
                        <a:lnTo>
                          <a:pt x="26" y="2218"/>
                        </a:lnTo>
                        <a:lnTo>
                          <a:pt x="30" y="2194"/>
                        </a:lnTo>
                        <a:lnTo>
                          <a:pt x="220" y="2222"/>
                        </a:lnTo>
                        <a:lnTo>
                          <a:pt x="220" y="2222"/>
                        </a:lnTo>
                        <a:lnTo>
                          <a:pt x="216" y="2246"/>
                        </a:lnTo>
                        <a:lnTo>
                          <a:pt x="216" y="2246"/>
                        </a:lnTo>
                        <a:close/>
                        <a:moveTo>
                          <a:pt x="4962" y="2206"/>
                        </a:moveTo>
                        <a:lnTo>
                          <a:pt x="4962" y="2206"/>
                        </a:lnTo>
                        <a:lnTo>
                          <a:pt x="4958" y="2182"/>
                        </a:lnTo>
                        <a:lnTo>
                          <a:pt x="5148" y="2150"/>
                        </a:lnTo>
                        <a:lnTo>
                          <a:pt x="5148" y="2150"/>
                        </a:lnTo>
                        <a:lnTo>
                          <a:pt x="5152" y="2174"/>
                        </a:lnTo>
                        <a:lnTo>
                          <a:pt x="4962" y="2206"/>
                        </a:lnTo>
                        <a:close/>
                        <a:moveTo>
                          <a:pt x="240" y="2108"/>
                        </a:moveTo>
                        <a:lnTo>
                          <a:pt x="52" y="2070"/>
                        </a:lnTo>
                        <a:lnTo>
                          <a:pt x="52" y="2070"/>
                        </a:lnTo>
                        <a:lnTo>
                          <a:pt x="56" y="2046"/>
                        </a:lnTo>
                        <a:lnTo>
                          <a:pt x="244" y="2086"/>
                        </a:lnTo>
                        <a:lnTo>
                          <a:pt x="244" y="2086"/>
                        </a:lnTo>
                        <a:lnTo>
                          <a:pt x="240" y="2108"/>
                        </a:lnTo>
                        <a:lnTo>
                          <a:pt x="240" y="2108"/>
                        </a:lnTo>
                        <a:close/>
                        <a:moveTo>
                          <a:pt x="4936" y="2070"/>
                        </a:moveTo>
                        <a:lnTo>
                          <a:pt x="4936" y="2070"/>
                        </a:lnTo>
                        <a:lnTo>
                          <a:pt x="4930" y="2046"/>
                        </a:lnTo>
                        <a:lnTo>
                          <a:pt x="5118" y="2004"/>
                        </a:lnTo>
                        <a:lnTo>
                          <a:pt x="5118" y="2004"/>
                        </a:lnTo>
                        <a:lnTo>
                          <a:pt x="5122" y="2028"/>
                        </a:lnTo>
                        <a:lnTo>
                          <a:pt x="4936" y="2070"/>
                        </a:lnTo>
                        <a:close/>
                        <a:moveTo>
                          <a:pt x="272" y="1974"/>
                        </a:moveTo>
                        <a:lnTo>
                          <a:pt x="86" y="1924"/>
                        </a:lnTo>
                        <a:lnTo>
                          <a:pt x="86" y="1924"/>
                        </a:lnTo>
                        <a:lnTo>
                          <a:pt x="92" y="1900"/>
                        </a:lnTo>
                        <a:lnTo>
                          <a:pt x="278" y="1952"/>
                        </a:lnTo>
                        <a:lnTo>
                          <a:pt x="278" y="1952"/>
                        </a:lnTo>
                        <a:lnTo>
                          <a:pt x="272" y="1974"/>
                        </a:lnTo>
                        <a:lnTo>
                          <a:pt x="272" y="1974"/>
                        </a:lnTo>
                        <a:close/>
                        <a:moveTo>
                          <a:pt x="4902" y="1936"/>
                        </a:moveTo>
                        <a:lnTo>
                          <a:pt x="4902" y="1936"/>
                        </a:lnTo>
                        <a:lnTo>
                          <a:pt x="4896" y="1912"/>
                        </a:lnTo>
                        <a:lnTo>
                          <a:pt x="5080" y="1858"/>
                        </a:lnTo>
                        <a:lnTo>
                          <a:pt x="5080" y="1858"/>
                        </a:lnTo>
                        <a:lnTo>
                          <a:pt x="5086" y="1882"/>
                        </a:lnTo>
                        <a:lnTo>
                          <a:pt x="4902" y="1936"/>
                        </a:lnTo>
                        <a:close/>
                        <a:moveTo>
                          <a:pt x="310" y="1842"/>
                        </a:moveTo>
                        <a:lnTo>
                          <a:pt x="128" y="1782"/>
                        </a:lnTo>
                        <a:lnTo>
                          <a:pt x="128" y="1782"/>
                        </a:lnTo>
                        <a:lnTo>
                          <a:pt x="136" y="1758"/>
                        </a:lnTo>
                        <a:lnTo>
                          <a:pt x="318" y="1820"/>
                        </a:lnTo>
                        <a:lnTo>
                          <a:pt x="318" y="1820"/>
                        </a:lnTo>
                        <a:lnTo>
                          <a:pt x="310" y="1842"/>
                        </a:lnTo>
                        <a:lnTo>
                          <a:pt x="310" y="1842"/>
                        </a:lnTo>
                        <a:close/>
                        <a:moveTo>
                          <a:pt x="4860" y="1804"/>
                        </a:moveTo>
                        <a:lnTo>
                          <a:pt x="4860" y="1804"/>
                        </a:lnTo>
                        <a:lnTo>
                          <a:pt x="4852" y="1782"/>
                        </a:lnTo>
                        <a:lnTo>
                          <a:pt x="5034" y="1716"/>
                        </a:lnTo>
                        <a:lnTo>
                          <a:pt x="5034" y="1716"/>
                        </a:lnTo>
                        <a:lnTo>
                          <a:pt x="5042" y="1740"/>
                        </a:lnTo>
                        <a:lnTo>
                          <a:pt x="4860" y="1804"/>
                        </a:lnTo>
                        <a:close/>
                        <a:moveTo>
                          <a:pt x="358" y="1712"/>
                        </a:moveTo>
                        <a:lnTo>
                          <a:pt x="180" y="1640"/>
                        </a:lnTo>
                        <a:lnTo>
                          <a:pt x="180" y="1640"/>
                        </a:lnTo>
                        <a:lnTo>
                          <a:pt x="188" y="1618"/>
                        </a:lnTo>
                        <a:lnTo>
                          <a:pt x="366" y="1690"/>
                        </a:lnTo>
                        <a:lnTo>
                          <a:pt x="366" y="1690"/>
                        </a:lnTo>
                        <a:lnTo>
                          <a:pt x="358" y="1712"/>
                        </a:lnTo>
                        <a:lnTo>
                          <a:pt x="358" y="1712"/>
                        </a:lnTo>
                        <a:close/>
                        <a:moveTo>
                          <a:pt x="4810" y="1674"/>
                        </a:moveTo>
                        <a:lnTo>
                          <a:pt x="4810" y="1674"/>
                        </a:lnTo>
                        <a:lnTo>
                          <a:pt x="4802" y="1652"/>
                        </a:lnTo>
                        <a:lnTo>
                          <a:pt x="4978" y="1578"/>
                        </a:lnTo>
                        <a:lnTo>
                          <a:pt x="4978" y="1578"/>
                        </a:lnTo>
                        <a:lnTo>
                          <a:pt x="4988" y="1600"/>
                        </a:lnTo>
                        <a:lnTo>
                          <a:pt x="4810" y="1674"/>
                        </a:lnTo>
                        <a:close/>
                        <a:moveTo>
                          <a:pt x="412" y="1584"/>
                        </a:moveTo>
                        <a:lnTo>
                          <a:pt x="238" y="1502"/>
                        </a:lnTo>
                        <a:lnTo>
                          <a:pt x="238" y="1502"/>
                        </a:lnTo>
                        <a:lnTo>
                          <a:pt x="250" y="1480"/>
                        </a:lnTo>
                        <a:lnTo>
                          <a:pt x="422" y="1562"/>
                        </a:lnTo>
                        <a:lnTo>
                          <a:pt x="422" y="1562"/>
                        </a:lnTo>
                        <a:lnTo>
                          <a:pt x="412" y="1584"/>
                        </a:lnTo>
                        <a:lnTo>
                          <a:pt x="412" y="1584"/>
                        </a:lnTo>
                        <a:close/>
                        <a:moveTo>
                          <a:pt x="4754" y="1548"/>
                        </a:moveTo>
                        <a:lnTo>
                          <a:pt x="4754" y="1548"/>
                        </a:lnTo>
                        <a:lnTo>
                          <a:pt x="4744" y="1528"/>
                        </a:lnTo>
                        <a:lnTo>
                          <a:pt x="4916" y="1442"/>
                        </a:lnTo>
                        <a:lnTo>
                          <a:pt x="4916" y="1442"/>
                        </a:lnTo>
                        <a:lnTo>
                          <a:pt x="4928" y="1464"/>
                        </a:lnTo>
                        <a:lnTo>
                          <a:pt x="4754" y="1548"/>
                        </a:lnTo>
                        <a:close/>
                        <a:moveTo>
                          <a:pt x="474" y="1460"/>
                        </a:moveTo>
                        <a:lnTo>
                          <a:pt x="306" y="1368"/>
                        </a:lnTo>
                        <a:lnTo>
                          <a:pt x="306" y="1368"/>
                        </a:lnTo>
                        <a:lnTo>
                          <a:pt x="318" y="1348"/>
                        </a:lnTo>
                        <a:lnTo>
                          <a:pt x="486" y="1440"/>
                        </a:lnTo>
                        <a:lnTo>
                          <a:pt x="486" y="1440"/>
                        </a:lnTo>
                        <a:lnTo>
                          <a:pt x="474" y="1460"/>
                        </a:lnTo>
                        <a:lnTo>
                          <a:pt x="474" y="1460"/>
                        </a:lnTo>
                        <a:close/>
                        <a:moveTo>
                          <a:pt x="4690" y="1426"/>
                        </a:moveTo>
                        <a:lnTo>
                          <a:pt x="4690" y="1426"/>
                        </a:lnTo>
                        <a:lnTo>
                          <a:pt x="4680" y="1406"/>
                        </a:lnTo>
                        <a:lnTo>
                          <a:pt x="4846" y="1310"/>
                        </a:lnTo>
                        <a:lnTo>
                          <a:pt x="4846" y="1310"/>
                        </a:lnTo>
                        <a:lnTo>
                          <a:pt x="4858" y="1332"/>
                        </a:lnTo>
                        <a:lnTo>
                          <a:pt x="4690" y="1426"/>
                        </a:lnTo>
                        <a:close/>
                        <a:moveTo>
                          <a:pt x="544" y="1340"/>
                        </a:moveTo>
                        <a:lnTo>
                          <a:pt x="380" y="1240"/>
                        </a:lnTo>
                        <a:lnTo>
                          <a:pt x="380" y="1240"/>
                        </a:lnTo>
                        <a:lnTo>
                          <a:pt x="394" y="1218"/>
                        </a:lnTo>
                        <a:lnTo>
                          <a:pt x="556" y="1320"/>
                        </a:lnTo>
                        <a:lnTo>
                          <a:pt x="556" y="1320"/>
                        </a:lnTo>
                        <a:lnTo>
                          <a:pt x="544" y="1340"/>
                        </a:lnTo>
                        <a:lnTo>
                          <a:pt x="544" y="1340"/>
                        </a:lnTo>
                        <a:close/>
                        <a:moveTo>
                          <a:pt x="4620" y="1306"/>
                        </a:moveTo>
                        <a:lnTo>
                          <a:pt x="4620" y="1306"/>
                        </a:lnTo>
                        <a:lnTo>
                          <a:pt x="4608" y="1288"/>
                        </a:lnTo>
                        <a:lnTo>
                          <a:pt x="4768" y="1182"/>
                        </a:lnTo>
                        <a:lnTo>
                          <a:pt x="4768" y="1182"/>
                        </a:lnTo>
                        <a:lnTo>
                          <a:pt x="4782" y="1204"/>
                        </a:lnTo>
                        <a:lnTo>
                          <a:pt x="4620" y="1306"/>
                        </a:lnTo>
                        <a:close/>
                        <a:moveTo>
                          <a:pt x="620" y="1224"/>
                        </a:moveTo>
                        <a:lnTo>
                          <a:pt x="462" y="1114"/>
                        </a:lnTo>
                        <a:lnTo>
                          <a:pt x="462" y="1114"/>
                        </a:lnTo>
                        <a:lnTo>
                          <a:pt x="476" y="1094"/>
                        </a:lnTo>
                        <a:lnTo>
                          <a:pt x="632" y="1204"/>
                        </a:lnTo>
                        <a:lnTo>
                          <a:pt x="632" y="1204"/>
                        </a:lnTo>
                        <a:lnTo>
                          <a:pt x="620" y="1224"/>
                        </a:lnTo>
                        <a:lnTo>
                          <a:pt x="620" y="1224"/>
                        </a:lnTo>
                        <a:close/>
                        <a:moveTo>
                          <a:pt x="4542" y="1192"/>
                        </a:moveTo>
                        <a:lnTo>
                          <a:pt x="4542" y="1192"/>
                        </a:lnTo>
                        <a:lnTo>
                          <a:pt x="4528" y="1174"/>
                        </a:lnTo>
                        <a:lnTo>
                          <a:pt x="4684" y="1060"/>
                        </a:lnTo>
                        <a:lnTo>
                          <a:pt x="4684" y="1060"/>
                        </a:lnTo>
                        <a:lnTo>
                          <a:pt x="4698" y="1080"/>
                        </a:lnTo>
                        <a:lnTo>
                          <a:pt x="4542" y="1192"/>
                        </a:lnTo>
                        <a:close/>
                        <a:moveTo>
                          <a:pt x="702" y="1112"/>
                        </a:moveTo>
                        <a:lnTo>
                          <a:pt x="550" y="994"/>
                        </a:lnTo>
                        <a:lnTo>
                          <a:pt x="550" y="994"/>
                        </a:lnTo>
                        <a:lnTo>
                          <a:pt x="566" y="974"/>
                        </a:lnTo>
                        <a:lnTo>
                          <a:pt x="716" y="1094"/>
                        </a:lnTo>
                        <a:lnTo>
                          <a:pt x="716" y="1094"/>
                        </a:lnTo>
                        <a:lnTo>
                          <a:pt x="702" y="1112"/>
                        </a:lnTo>
                        <a:lnTo>
                          <a:pt x="702" y="1112"/>
                        </a:lnTo>
                        <a:close/>
                        <a:moveTo>
                          <a:pt x="4458" y="1082"/>
                        </a:moveTo>
                        <a:lnTo>
                          <a:pt x="4458" y="1082"/>
                        </a:lnTo>
                        <a:lnTo>
                          <a:pt x="4444" y="1064"/>
                        </a:lnTo>
                        <a:lnTo>
                          <a:pt x="4592" y="942"/>
                        </a:lnTo>
                        <a:lnTo>
                          <a:pt x="4592" y="942"/>
                        </a:lnTo>
                        <a:lnTo>
                          <a:pt x="4608" y="962"/>
                        </a:lnTo>
                        <a:lnTo>
                          <a:pt x="4458" y="1082"/>
                        </a:lnTo>
                        <a:close/>
                        <a:moveTo>
                          <a:pt x="790" y="1006"/>
                        </a:moveTo>
                        <a:lnTo>
                          <a:pt x="646" y="878"/>
                        </a:lnTo>
                        <a:lnTo>
                          <a:pt x="646" y="878"/>
                        </a:lnTo>
                        <a:lnTo>
                          <a:pt x="662" y="860"/>
                        </a:lnTo>
                        <a:lnTo>
                          <a:pt x="806" y="988"/>
                        </a:lnTo>
                        <a:lnTo>
                          <a:pt x="806" y="988"/>
                        </a:lnTo>
                        <a:lnTo>
                          <a:pt x="790" y="1006"/>
                        </a:lnTo>
                        <a:lnTo>
                          <a:pt x="790" y="1006"/>
                        </a:lnTo>
                        <a:close/>
                        <a:moveTo>
                          <a:pt x="4368" y="978"/>
                        </a:moveTo>
                        <a:lnTo>
                          <a:pt x="4368" y="978"/>
                        </a:lnTo>
                        <a:lnTo>
                          <a:pt x="4352" y="960"/>
                        </a:lnTo>
                        <a:lnTo>
                          <a:pt x="4494" y="830"/>
                        </a:lnTo>
                        <a:lnTo>
                          <a:pt x="4494" y="830"/>
                        </a:lnTo>
                        <a:lnTo>
                          <a:pt x="4510" y="848"/>
                        </a:lnTo>
                        <a:lnTo>
                          <a:pt x="4368" y="978"/>
                        </a:lnTo>
                        <a:close/>
                        <a:moveTo>
                          <a:pt x="884" y="904"/>
                        </a:moveTo>
                        <a:lnTo>
                          <a:pt x="748" y="770"/>
                        </a:lnTo>
                        <a:lnTo>
                          <a:pt x="748" y="770"/>
                        </a:lnTo>
                        <a:lnTo>
                          <a:pt x="766" y="752"/>
                        </a:lnTo>
                        <a:lnTo>
                          <a:pt x="902" y="888"/>
                        </a:lnTo>
                        <a:lnTo>
                          <a:pt x="902" y="888"/>
                        </a:lnTo>
                        <a:lnTo>
                          <a:pt x="884" y="904"/>
                        </a:lnTo>
                        <a:lnTo>
                          <a:pt x="884" y="904"/>
                        </a:lnTo>
                        <a:close/>
                        <a:moveTo>
                          <a:pt x="4272" y="878"/>
                        </a:moveTo>
                        <a:lnTo>
                          <a:pt x="4272" y="878"/>
                        </a:lnTo>
                        <a:lnTo>
                          <a:pt x="4256" y="862"/>
                        </a:lnTo>
                        <a:lnTo>
                          <a:pt x="4388" y="722"/>
                        </a:lnTo>
                        <a:lnTo>
                          <a:pt x="4388" y="722"/>
                        </a:lnTo>
                        <a:lnTo>
                          <a:pt x="4406" y="740"/>
                        </a:lnTo>
                        <a:lnTo>
                          <a:pt x="4272" y="878"/>
                        </a:lnTo>
                        <a:close/>
                        <a:moveTo>
                          <a:pt x="984" y="808"/>
                        </a:moveTo>
                        <a:lnTo>
                          <a:pt x="856" y="666"/>
                        </a:lnTo>
                        <a:lnTo>
                          <a:pt x="856" y="666"/>
                        </a:lnTo>
                        <a:lnTo>
                          <a:pt x="874" y="650"/>
                        </a:lnTo>
                        <a:lnTo>
                          <a:pt x="1002" y="794"/>
                        </a:lnTo>
                        <a:lnTo>
                          <a:pt x="1002" y="794"/>
                        </a:lnTo>
                        <a:lnTo>
                          <a:pt x="984" y="808"/>
                        </a:lnTo>
                        <a:lnTo>
                          <a:pt x="984" y="808"/>
                        </a:lnTo>
                        <a:close/>
                        <a:moveTo>
                          <a:pt x="4170" y="784"/>
                        </a:moveTo>
                        <a:lnTo>
                          <a:pt x="4170" y="784"/>
                        </a:lnTo>
                        <a:lnTo>
                          <a:pt x="4154" y="768"/>
                        </a:lnTo>
                        <a:lnTo>
                          <a:pt x="4278" y="622"/>
                        </a:lnTo>
                        <a:lnTo>
                          <a:pt x="4278" y="622"/>
                        </a:lnTo>
                        <a:lnTo>
                          <a:pt x="4298" y="638"/>
                        </a:lnTo>
                        <a:lnTo>
                          <a:pt x="4170" y="784"/>
                        </a:lnTo>
                        <a:close/>
                        <a:moveTo>
                          <a:pt x="1090" y="720"/>
                        </a:moveTo>
                        <a:lnTo>
                          <a:pt x="970" y="570"/>
                        </a:lnTo>
                        <a:lnTo>
                          <a:pt x="970" y="570"/>
                        </a:lnTo>
                        <a:lnTo>
                          <a:pt x="990" y="554"/>
                        </a:lnTo>
                        <a:lnTo>
                          <a:pt x="1108" y="704"/>
                        </a:lnTo>
                        <a:lnTo>
                          <a:pt x="1108" y="704"/>
                        </a:lnTo>
                        <a:lnTo>
                          <a:pt x="1090" y="720"/>
                        </a:lnTo>
                        <a:lnTo>
                          <a:pt x="1090" y="720"/>
                        </a:lnTo>
                        <a:close/>
                        <a:moveTo>
                          <a:pt x="4064" y="696"/>
                        </a:moveTo>
                        <a:lnTo>
                          <a:pt x="4064" y="696"/>
                        </a:lnTo>
                        <a:lnTo>
                          <a:pt x="4046" y="682"/>
                        </a:lnTo>
                        <a:lnTo>
                          <a:pt x="4162" y="528"/>
                        </a:lnTo>
                        <a:lnTo>
                          <a:pt x="4162" y="528"/>
                        </a:lnTo>
                        <a:lnTo>
                          <a:pt x="4182" y="544"/>
                        </a:lnTo>
                        <a:lnTo>
                          <a:pt x="4064" y="696"/>
                        </a:lnTo>
                        <a:close/>
                        <a:moveTo>
                          <a:pt x="1200" y="636"/>
                        </a:moveTo>
                        <a:lnTo>
                          <a:pt x="1090" y="480"/>
                        </a:lnTo>
                        <a:lnTo>
                          <a:pt x="1090" y="480"/>
                        </a:lnTo>
                        <a:lnTo>
                          <a:pt x="1110" y="464"/>
                        </a:lnTo>
                        <a:lnTo>
                          <a:pt x="1220" y="622"/>
                        </a:lnTo>
                        <a:lnTo>
                          <a:pt x="1220" y="622"/>
                        </a:lnTo>
                        <a:lnTo>
                          <a:pt x="1200" y="636"/>
                        </a:lnTo>
                        <a:lnTo>
                          <a:pt x="1200" y="636"/>
                        </a:lnTo>
                        <a:close/>
                        <a:moveTo>
                          <a:pt x="3952" y="614"/>
                        </a:moveTo>
                        <a:lnTo>
                          <a:pt x="3952" y="614"/>
                        </a:lnTo>
                        <a:lnTo>
                          <a:pt x="3932" y="600"/>
                        </a:lnTo>
                        <a:lnTo>
                          <a:pt x="4040" y="442"/>
                        </a:lnTo>
                        <a:lnTo>
                          <a:pt x="4040" y="442"/>
                        </a:lnTo>
                        <a:lnTo>
                          <a:pt x="4060" y="456"/>
                        </a:lnTo>
                        <a:lnTo>
                          <a:pt x="3952" y="614"/>
                        </a:lnTo>
                        <a:close/>
                        <a:moveTo>
                          <a:pt x="1316" y="558"/>
                        </a:moveTo>
                        <a:lnTo>
                          <a:pt x="1214" y="396"/>
                        </a:lnTo>
                        <a:lnTo>
                          <a:pt x="1214" y="396"/>
                        </a:lnTo>
                        <a:lnTo>
                          <a:pt x="1234" y="382"/>
                        </a:lnTo>
                        <a:lnTo>
                          <a:pt x="1334" y="546"/>
                        </a:lnTo>
                        <a:lnTo>
                          <a:pt x="1334" y="546"/>
                        </a:lnTo>
                        <a:lnTo>
                          <a:pt x="1316" y="558"/>
                        </a:lnTo>
                        <a:lnTo>
                          <a:pt x="1316" y="558"/>
                        </a:lnTo>
                        <a:close/>
                        <a:moveTo>
                          <a:pt x="3836" y="538"/>
                        </a:moveTo>
                        <a:lnTo>
                          <a:pt x="3836" y="538"/>
                        </a:lnTo>
                        <a:lnTo>
                          <a:pt x="3816" y="526"/>
                        </a:lnTo>
                        <a:lnTo>
                          <a:pt x="3914" y="362"/>
                        </a:lnTo>
                        <a:lnTo>
                          <a:pt x="3914" y="362"/>
                        </a:lnTo>
                        <a:lnTo>
                          <a:pt x="3936" y="374"/>
                        </a:lnTo>
                        <a:lnTo>
                          <a:pt x="3836" y="538"/>
                        </a:lnTo>
                        <a:close/>
                        <a:moveTo>
                          <a:pt x="1434" y="488"/>
                        </a:moveTo>
                        <a:lnTo>
                          <a:pt x="1342" y="320"/>
                        </a:lnTo>
                        <a:lnTo>
                          <a:pt x="1342" y="320"/>
                        </a:lnTo>
                        <a:lnTo>
                          <a:pt x="1364" y="308"/>
                        </a:lnTo>
                        <a:lnTo>
                          <a:pt x="1454" y="478"/>
                        </a:lnTo>
                        <a:lnTo>
                          <a:pt x="1454" y="478"/>
                        </a:lnTo>
                        <a:lnTo>
                          <a:pt x="1434" y="488"/>
                        </a:lnTo>
                        <a:lnTo>
                          <a:pt x="1434" y="488"/>
                        </a:lnTo>
                        <a:close/>
                        <a:moveTo>
                          <a:pt x="3716" y="470"/>
                        </a:moveTo>
                        <a:lnTo>
                          <a:pt x="3716" y="470"/>
                        </a:lnTo>
                        <a:lnTo>
                          <a:pt x="3694" y="460"/>
                        </a:lnTo>
                        <a:lnTo>
                          <a:pt x="3782" y="288"/>
                        </a:lnTo>
                        <a:lnTo>
                          <a:pt x="3782" y="288"/>
                        </a:lnTo>
                        <a:lnTo>
                          <a:pt x="3806" y="300"/>
                        </a:lnTo>
                        <a:lnTo>
                          <a:pt x="3716" y="470"/>
                        </a:lnTo>
                        <a:close/>
                        <a:moveTo>
                          <a:pt x="1558" y="426"/>
                        </a:moveTo>
                        <a:lnTo>
                          <a:pt x="1474" y="252"/>
                        </a:lnTo>
                        <a:lnTo>
                          <a:pt x="1474" y="252"/>
                        </a:lnTo>
                        <a:lnTo>
                          <a:pt x="1496" y="242"/>
                        </a:lnTo>
                        <a:lnTo>
                          <a:pt x="1578" y="416"/>
                        </a:lnTo>
                        <a:lnTo>
                          <a:pt x="1578" y="416"/>
                        </a:lnTo>
                        <a:lnTo>
                          <a:pt x="1558" y="426"/>
                        </a:lnTo>
                        <a:lnTo>
                          <a:pt x="1558" y="426"/>
                        </a:lnTo>
                        <a:close/>
                        <a:moveTo>
                          <a:pt x="3590" y="408"/>
                        </a:moveTo>
                        <a:lnTo>
                          <a:pt x="3590" y="408"/>
                        </a:lnTo>
                        <a:lnTo>
                          <a:pt x="3570" y="398"/>
                        </a:lnTo>
                        <a:lnTo>
                          <a:pt x="3648" y="224"/>
                        </a:lnTo>
                        <a:lnTo>
                          <a:pt x="3648" y="224"/>
                        </a:lnTo>
                        <a:lnTo>
                          <a:pt x="3670" y="234"/>
                        </a:lnTo>
                        <a:lnTo>
                          <a:pt x="3590" y="408"/>
                        </a:lnTo>
                        <a:close/>
                        <a:moveTo>
                          <a:pt x="1684" y="370"/>
                        </a:moveTo>
                        <a:lnTo>
                          <a:pt x="1610" y="192"/>
                        </a:lnTo>
                        <a:lnTo>
                          <a:pt x="1610" y="192"/>
                        </a:lnTo>
                        <a:lnTo>
                          <a:pt x="1634" y="182"/>
                        </a:lnTo>
                        <a:lnTo>
                          <a:pt x="1704" y="360"/>
                        </a:lnTo>
                        <a:lnTo>
                          <a:pt x="1704" y="360"/>
                        </a:lnTo>
                        <a:lnTo>
                          <a:pt x="1684" y="370"/>
                        </a:lnTo>
                        <a:lnTo>
                          <a:pt x="1684" y="370"/>
                        </a:lnTo>
                        <a:close/>
                        <a:moveTo>
                          <a:pt x="3464" y="354"/>
                        </a:moveTo>
                        <a:lnTo>
                          <a:pt x="3464" y="354"/>
                        </a:lnTo>
                        <a:lnTo>
                          <a:pt x="3442" y="346"/>
                        </a:lnTo>
                        <a:lnTo>
                          <a:pt x="3510" y="166"/>
                        </a:lnTo>
                        <a:lnTo>
                          <a:pt x="3510" y="166"/>
                        </a:lnTo>
                        <a:lnTo>
                          <a:pt x="3532" y="176"/>
                        </a:lnTo>
                        <a:lnTo>
                          <a:pt x="3464" y="354"/>
                        </a:lnTo>
                        <a:close/>
                        <a:moveTo>
                          <a:pt x="1814" y="320"/>
                        </a:moveTo>
                        <a:lnTo>
                          <a:pt x="1750" y="138"/>
                        </a:lnTo>
                        <a:lnTo>
                          <a:pt x="1750" y="138"/>
                        </a:lnTo>
                        <a:lnTo>
                          <a:pt x="1774" y="130"/>
                        </a:lnTo>
                        <a:lnTo>
                          <a:pt x="1834" y="314"/>
                        </a:lnTo>
                        <a:lnTo>
                          <a:pt x="1834" y="314"/>
                        </a:lnTo>
                        <a:lnTo>
                          <a:pt x="1814" y="320"/>
                        </a:lnTo>
                        <a:lnTo>
                          <a:pt x="1814" y="320"/>
                        </a:lnTo>
                        <a:close/>
                        <a:moveTo>
                          <a:pt x="3332" y="308"/>
                        </a:moveTo>
                        <a:lnTo>
                          <a:pt x="3332" y="308"/>
                        </a:lnTo>
                        <a:lnTo>
                          <a:pt x="3310" y="300"/>
                        </a:lnTo>
                        <a:lnTo>
                          <a:pt x="3368" y="118"/>
                        </a:lnTo>
                        <a:lnTo>
                          <a:pt x="3368" y="118"/>
                        </a:lnTo>
                        <a:lnTo>
                          <a:pt x="3392" y="126"/>
                        </a:lnTo>
                        <a:lnTo>
                          <a:pt x="3332" y="308"/>
                        </a:lnTo>
                        <a:close/>
                        <a:moveTo>
                          <a:pt x="1946" y="280"/>
                        </a:moveTo>
                        <a:lnTo>
                          <a:pt x="1894" y="94"/>
                        </a:lnTo>
                        <a:lnTo>
                          <a:pt x="1894" y="94"/>
                        </a:lnTo>
                        <a:lnTo>
                          <a:pt x="1918" y="88"/>
                        </a:lnTo>
                        <a:lnTo>
                          <a:pt x="1968" y="274"/>
                        </a:lnTo>
                        <a:lnTo>
                          <a:pt x="1968" y="274"/>
                        </a:lnTo>
                        <a:lnTo>
                          <a:pt x="1946" y="280"/>
                        </a:lnTo>
                        <a:lnTo>
                          <a:pt x="1946" y="280"/>
                        </a:lnTo>
                        <a:close/>
                        <a:moveTo>
                          <a:pt x="3200" y="268"/>
                        </a:moveTo>
                        <a:lnTo>
                          <a:pt x="3200" y="268"/>
                        </a:lnTo>
                        <a:lnTo>
                          <a:pt x="3178" y="264"/>
                        </a:lnTo>
                        <a:lnTo>
                          <a:pt x="3224" y="76"/>
                        </a:lnTo>
                        <a:lnTo>
                          <a:pt x="3224" y="76"/>
                        </a:lnTo>
                        <a:lnTo>
                          <a:pt x="3248" y="84"/>
                        </a:lnTo>
                        <a:lnTo>
                          <a:pt x="3200" y="268"/>
                        </a:lnTo>
                        <a:close/>
                        <a:moveTo>
                          <a:pt x="2080" y="246"/>
                        </a:moveTo>
                        <a:lnTo>
                          <a:pt x="2038" y="58"/>
                        </a:lnTo>
                        <a:lnTo>
                          <a:pt x="2038" y="58"/>
                        </a:lnTo>
                        <a:lnTo>
                          <a:pt x="2064" y="54"/>
                        </a:lnTo>
                        <a:lnTo>
                          <a:pt x="2102" y="242"/>
                        </a:lnTo>
                        <a:lnTo>
                          <a:pt x="2102" y="242"/>
                        </a:lnTo>
                        <a:lnTo>
                          <a:pt x="2080" y="246"/>
                        </a:lnTo>
                        <a:lnTo>
                          <a:pt x="2080" y="246"/>
                        </a:lnTo>
                        <a:close/>
                        <a:moveTo>
                          <a:pt x="3064" y="238"/>
                        </a:moveTo>
                        <a:lnTo>
                          <a:pt x="3064" y="238"/>
                        </a:lnTo>
                        <a:lnTo>
                          <a:pt x="3042" y="234"/>
                        </a:lnTo>
                        <a:lnTo>
                          <a:pt x="3078" y="44"/>
                        </a:lnTo>
                        <a:lnTo>
                          <a:pt x="3078" y="44"/>
                        </a:lnTo>
                        <a:lnTo>
                          <a:pt x="3102" y="50"/>
                        </a:lnTo>
                        <a:lnTo>
                          <a:pt x="3064" y="238"/>
                        </a:lnTo>
                        <a:close/>
                        <a:moveTo>
                          <a:pt x="2216" y="220"/>
                        </a:moveTo>
                        <a:lnTo>
                          <a:pt x="2186" y="32"/>
                        </a:lnTo>
                        <a:lnTo>
                          <a:pt x="2186" y="32"/>
                        </a:lnTo>
                        <a:lnTo>
                          <a:pt x="2210" y="28"/>
                        </a:lnTo>
                        <a:lnTo>
                          <a:pt x="2238" y="218"/>
                        </a:lnTo>
                        <a:lnTo>
                          <a:pt x="2238" y="218"/>
                        </a:lnTo>
                        <a:lnTo>
                          <a:pt x="2216" y="220"/>
                        </a:lnTo>
                        <a:lnTo>
                          <a:pt x="2216" y="220"/>
                        </a:lnTo>
                        <a:close/>
                        <a:moveTo>
                          <a:pt x="2928" y="214"/>
                        </a:moveTo>
                        <a:lnTo>
                          <a:pt x="2928" y="214"/>
                        </a:lnTo>
                        <a:lnTo>
                          <a:pt x="2906" y="212"/>
                        </a:lnTo>
                        <a:lnTo>
                          <a:pt x="2930" y="22"/>
                        </a:lnTo>
                        <a:lnTo>
                          <a:pt x="2930" y="22"/>
                        </a:lnTo>
                        <a:lnTo>
                          <a:pt x="2954" y="24"/>
                        </a:lnTo>
                        <a:lnTo>
                          <a:pt x="2928" y="214"/>
                        </a:lnTo>
                        <a:close/>
                        <a:moveTo>
                          <a:pt x="2352" y="204"/>
                        </a:moveTo>
                        <a:lnTo>
                          <a:pt x="2334" y="12"/>
                        </a:lnTo>
                        <a:lnTo>
                          <a:pt x="2334" y="12"/>
                        </a:lnTo>
                        <a:lnTo>
                          <a:pt x="2358" y="10"/>
                        </a:lnTo>
                        <a:lnTo>
                          <a:pt x="2376" y="202"/>
                        </a:lnTo>
                        <a:lnTo>
                          <a:pt x="2376" y="202"/>
                        </a:lnTo>
                        <a:lnTo>
                          <a:pt x="2352" y="204"/>
                        </a:lnTo>
                        <a:lnTo>
                          <a:pt x="2352" y="204"/>
                        </a:lnTo>
                        <a:close/>
                        <a:moveTo>
                          <a:pt x="2790" y="200"/>
                        </a:moveTo>
                        <a:lnTo>
                          <a:pt x="2790" y="200"/>
                        </a:lnTo>
                        <a:lnTo>
                          <a:pt x="2768" y="198"/>
                        </a:lnTo>
                        <a:lnTo>
                          <a:pt x="2782" y="6"/>
                        </a:lnTo>
                        <a:lnTo>
                          <a:pt x="2782" y="6"/>
                        </a:lnTo>
                        <a:lnTo>
                          <a:pt x="2806" y="8"/>
                        </a:lnTo>
                        <a:lnTo>
                          <a:pt x="2790" y="200"/>
                        </a:lnTo>
                        <a:close/>
                        <a:moveTo>
                          <a:pt x="2490" y="194"/>
                        </a:moveTo>
                        <a:lnTo>
                          <a:pt x="2482" y="2"/>
                        </a:lnTo>
                        <a:lnTo>
                          <a:pt x="2482" y="2"/>
                        </a:lnTo>
                        <a:lnTo>
                          <a:pt x="2508" y="0"/>
                        </a:lnTo>
                        <a:lnTo>
                          <a:pt x="2514" y="192"/>
                        </a:lnTo>
                        <a:lnTo>
                          <a:pt x="2514" y="192"/>
                        </a:lnTo>
                        <a:lnTo>
                          <a:pt x="2490" y="194"/>
                        </a:lnTo>
                        <a:lnTo>
                          <a:pt x="2490" y="194"/>
                        </a:lnTo>
                        <a:close/>
                        <a:moveTo>
                          <a:pt x="2652" y="192"/>
                        </a:moveTo>
                        <a:lnTo>
                          <a:pt x="2652" y="192"/>
                        </a:lnTo>
                        <a:lnTo>
                          <a:pt x="2630" y="192"/>
                        </a:lnTo>
                        <a:lnTo>
                          <a:pt x="2632" y="0"/>
                        </a:lnTo>
                        <a:lnTo>
                          <a:pt x="2632" y="0"/>
                        </a:lnTo>
                        <a:lnTo>
                          <a:pt x="2658" y="0"/>
                        </a:lnTo>
                        <a:lnTo>
                          <a:pt x="2652" y="192"/>
                        </a:lnTo>
                        <a:close/>
                      </a:path>
                    </a:pathLst>
                  </a:custGeom>
                  <a:solidFill>
                    <a:srgbClr val="00AEE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91" name="Freeform 37"/>
                  <p:cNvSpPr>
                    <a:spLocks noEditPoints="1"/>
                  </p:cNvSpPr>
                  <p:nvPr/>
                </p:nvSpPr>
                <p:spPr bwMode="auto">
                  <a:xfrm>
                    <a:off x="-15220950" y="-10321131"/>
                    <a:ext cx="7277100" cy="7277100"/>
                  </a:xfrm>
                  <a:custGeom>
                    <a:avLst/>
                    <a:gdLst/>
                    <a:ahLst/>
                    <a:cxnLst>
                      <a:cxn ang="0">
                        <a:pos x="2178" y="4582"/>
                      </a:cxn>
                      <a:cxn ang="0">
                        <a:pos x="2058" y="4572"/>
                      </a:cxn>
                      <a:cxn ang="0">
                        <a:pos x="1950" y="4536"/>
                      </a:cxn>
                      <a:cxn ang="0">
                        <a:pos x="1848" y="4518"/>
                      </a:cxn>
                      <a:cxn ang="0">
                        <a:pos x="1734" y="4516"/>
                      </a:cxn>
                      <a:cxn ang="0">
                        <a:pos x="3056" y="4454"/>
                      </a:cxn>
                      <a:cxn ang="0">
                        <a:pos x="3152" y="4392"/>
                      </a:cxn>
                      <a:cxn ang="0">
                        <a:pos x="3262" y="4344"/>
                      </a:cxn>
                      <a:cxn ang="0">
                        <a:pos x="3372" y="4314"/>
                      </a:cxn>
                      <a:cxn ang="0">
                        <a:pos x="3462" y="4264"/>
                      </a:cxn>
                      <a:cxn ang="0">
                        <a:pos x="1016" y="4198"/>
                      </a:cxn>
                      <a:cxn ang="0">
                        <a:pos x="918" y="4128"/>
                      </a:cxn>
                      <a:cxn ang="0">
                        <a:pos x="846" y="4040"/>
                      </a:cxn>
                      <a:cxn ang="0">
                        <a:pos x="766" y="3972"/>
                      </a:cxn>
                      <a:cxn ang="0">
                        <a:pos x="670" y="3912"/>
                      </a:cxn>
                      <a:cxn ang="0">
                        <a:pos x="4058" y="3754"/>
                      </a:cxn>
                      <a:cxn ang="0">
                        <a:pos x="4108" y="3650"/>
                      </a:cxn>
                      <a:cxn ang="0">
                        <a:pos x="4178" y="3554"/>
                      </a:cxn>
                      <a:cxn ang="0">
                        <a:pos x="4258" y="3472"/>
                      </a:cxn>
                      <a:cxn ang="0">
                        <a:pos x="4310" y="3380"/>
                      </a:cxn>
                      <a:cxn ang="0">
                        <a:pos x="218" y="3272"/>
                      </a:cxn>
                      <a:cxn ang="0">
                        <a:pos x="170" y="3162"/>
                      </a:cxn>
                      <a:cxn ang="0">
                        <a:pos x="152" y="3048"/>
                      </a:cxn>
                      <a:cxn ang="0">
                        <a:pos x="120" y="2950"/>
                      </a:cxn>
                      <a:cxn ang="0">
                        <a:pos x="68" y="2848"/>
                      </a:cxn>
                      <a:cxn ang="0">
                        <a:pos x="4558" y="2636"/>
                      </a:cxn>
                      <a:cxn ang="0">
                        <a:pos x="4550" y="2522"/>
                      </a:cxn>
                      <a:cxn ang="0">
                        <a:pos x="4558" y="2404"/>
                      </a:cxn>
                      <a:cxn ang="0">
                        <a:pos x="4584" y="2292"/>
                      </a:cxn>
                      <a:cxn ang="0">
                        <a:pos x="4558" y="2190"/>
                      </a:cxn>
                      <a:cxn ang="0">
                        <a:pos x="34" y="2068"/>
                      </a:cxn>
                      <a:cxn ang="0">
                        <a:pos x="24" y="1954"/>
                      </a:cxn>
                      <a:cxn ang="0">
                        <a:pos x="44" y="1836"/>
                      </a:cxn>
                      <a:cxn ang="0">
                        <a:pos x="94" y="1732"/>
                      </a:cxn>
                      <a:cxn ang="0">
                        <a:pos x="120" y="1632"/>
                      </a:cxn>
                      <a:cxn ang="0">
                        <a:pos x="4392" y="1434"/>
                      </a:cxn>
                      <a:cxn ang="0">
                        <a:pos x="4344" y="1324"/>
                      </a:cxn>
                      <a:cxn ang="0">
                        <a:pos x="4316" y="1214"/>
                      </a:cxn>
                      <a:cxn ang="0">
                        <a:pos x="4264" y="1122"/>
                      </a:cxn>
                      <a:cxn ang="0">
                        <a:pos x="4184" y="1040"/>
                      </a:cxn>
                      <a:cxn ang="0">
                        <a:pos x="472" y="938"/>
                      </a:cxn>
                      <a:cxn ang="0">
                        <a:pos x="522" y="836"/>
                      </a:cxn>
                      <a:cxn ang="0">
                        <a:pos x="600" y="744"/>
                      </a:cxn>
                      <a:cxn ang="0">
                        <a:pos x="696" y="680"/>
                      </a:cxn>
                      <a:cxn ang="0">
                        <a:pos x="770" y="610"/>
                      </a:cxn>
                      <a:cxn ang="0">
                        <a:pos x="3652" y="476"/>
                      </a:cxn>
                      <a:cxn ang="0">
                        <a:pos x="3556" y="408"/>
                      </a:cxn>
                      <a:cxn ang="0">
                        <a:pos x="3474" y="326"/>
                      </a:cxn>
                      <a:cxn ang="0">
                        <a:pos x="3382" y="274"/>
                      </a:cxn>
                      <a:cxn ang="0">
                        <a:pos x="3272" y="246"/>
                      </a:cxn>
                      <a:cxn ang="0">
                        <a:pos x="1426" y="194"/>
                      </a:cxn>
                      <a:cxn ang="0">
                        <a:pos x="1522" y="132"/>
                      </a:cxn>
                      <a:cxn ang="0">
                        <a:pos x="1636" y="94"/>
                      </a:cxn>
                      <a:cxn ang="0">
                        <a:pos x="1750" y="88"/>
                      </a:cxn>
                      <a:cxn ang="0">
                        <a:pos x="1852" y="66"/>
                      </a:cxn>
                      <a:cxn ang="0">
                        <a:pos x="2524" y="36"/>
                      </a:cxn>
                      <a:cxn ang="0">
                        <a:pos x="2406" y="26"/>
                      </a:cxn>
                      <a:cxn ang="0">
                        <a:pos x="2294" y="0"/>
                      </a:cxn>
                    </a:cxnLst>
                    <a:rect l="0" t="0" r="r" b="b"/>
                    <a:pathLst>
                      <a:path w="4584" h="4584">
                        <a:moveTo>
                          <a:pt x="2292" y="4584"/>
                        </a:moveTo>
                        <a:lnTo>
                          <a:pt x="2284" y="4584"/>
                        </a:lnTo>
                        <a:lnTo>
                          <a:pt x="2284" y="4560"/>
                        </a:lnTo>
                        <a:lnTo>
                          <a:pt x="2292" y="4560"/>
                        </a:lnTo>
                        <a:lnTo>
                          <a:pt x="2292" y="4584"/>
                        </a:lnTo>
                        <a:close/>
                        <a:moveTo>
                          <a:pt x="2396" y="4582"/>
                        </a:moveTo>
                        <a:lnTo>
                          <a:pt x="2394" y="4558"/>
                        </a:lnTo>
                        <a:lnTo>
                          <a:pt x="2402" y="4558"/>
                        </a:lnTo>
                        <a:lnTo>
                          <a:pt x="2404" y="4582"/>
                        </a:lnTo>
                        <a:lnTo>
                          <a:pt x="2396" y="4582"/>
                        </a:lnTo>
                        <a:close/>
                        <a:moveTo>
                          <a:pt x="2178" y="4582"/>
                        </a:moveTo>
                        <a:lnTo>
                          <a:pt x="2170" y="4582"/>
                        </a:lnTo>
                        <a:lnTo>
                          <a:pt x="2172" y="4558"/>
                        </a:lnTo>
                        <a:lnTo>
                          <a:pt x="2180" y="4558"/>
                        </a:lnTo>
                        <a:lnTo>
                          <a:pt x="2178" y="4582"/>
                        </a:lnTo>
                        <a:close/>
                        <a:moveTo>
                          <a:pt x="2508" y="4574"/>
                        </a:moveTo>
                        <a:lnTo>
                          <a:pt x="2506" y="4550"/>
                        </a:lnTo>
                        <a:lnTo>
                          <a:pt x="2514" y="4550"/>
                        </a:lnTo>
                        <a:lnTo>
                          <a:pt x="2516" y="4574"/>
                        </a:lnTo>
                        <a:lnTo>
                          <a:pt x="2508" y="4574"/>
                        </a:lnTo>
                        <a:close/>
                        <a:moveTo>
                          <a:pt x="2066" y="4574"/>
                        </a:moveTo>
                        <a:lnTo>
                          <a:pt x="2058" y="4572"/>
                        </a:lnTo>
                        <a:lnTo>
                          <a:pt x="2062" y="4550"/>
                        </a:lnTo>
                        <a:lnTo>
                          <a:pt x="2068" y="4550"/>
                        </a:lnTo>
                        <a:lnTo>
                          <a:pt x="2066" y="4574"/>
                        </a:lnTo>
                        <a:close/>
                        <a:moveTo>
                          <a:pt x="2620" y="4562"/>
                        </a:moveTo>
                        <a:lnTo>
                          <a:pt x="2616" y="4538"/>
                        </a:lnTo>
                        <a:lnTo>
                          <a:pt x="2624" y="4536"/>
                        </a:lnTo>
                        <a:lnTo>
                          <a:pt x="2628" y="4560"/>
                        </a:lnTo>
                        <a:lnTo>
                          <a:pt x="2620" y="4562"/>
                        </a:lnTo>
                        <a:close/>
                        <a:moveTo>
                          <a:pt x="1954" y="4560"/>
                        </a:moveTo>
                        <a:lnTo>
                          <a:pt x="1946" y="4558"/>
                        </a:lnTo>
                        <a:lnTo>
                          <a:pt x="1950" y="4536"/>
                        </a:lnTo>
                        <a:lnTo>
                          <a:pt x="1958" y="4536"/>
                        </a:lnTo>
                        <a:lnTo>
                          <a:pt x="1954" y="4560"/>
                        </a:lnTo>
                        <a:close/>
                        <a:moveTo>
                          <a:pt x="2730" y="4542"/>
                        </a:moveTo>
                        <a:lnTo>
                          <a:pt x="2726" y="4520"/>
                        </a:lnTo>
                        <a:lnTo>
                          <a:pt x="2734" y="4518"/>
                        </a:lnTo>
                        <a:lnTo>
                          <a:pt x="2738" y="4542"/>
                        </a:lnTo>
                        <a:lnTo>
                          <a:pt x="2730" y="4542"/>
                        </a:lnTo>
                        <a:close/>
                        <a:moveTo>
                          <a:pt x="1844" y="4540"/>
                        </a:moveTo>
                        <a:lnTo>
                          <a:pt x="1836" y="4540"/>
                        </a:lnTo>
                        <a:lnTo>
                          <a:pt x="1840" y="4516"/>
                        </a:lnTo>
                        <a:lnTo>
                          <a:pt x="1848" y="4518"/>
                        </a:lnTo>
                        <a:lnTo>
                          <a:pt x="1844" y="4540"/>
                        </a:lnTo>
                        <a:close/>
                        <a:moveTo>
                          <a:pt x="2840" y="4518"/>
                        </a:moveTo>
                        <a:lnTo>
                          <a:pt x="2836" y="4496"/>
                        </a:lnTo>
                        <a:lnTo>
                          <a:pt x="2842" y="4494"/>
                        </a:lnTo>
                        <a:lnTo>
                          <a:pt x="2848" y="4516"/>
                        </a:lnTo>
                        <a:lnTo>
                          <a:pt x="2840" y="4518"/>
                        </a:lnTo>
                        <a:close/>
                        <a:moveTo>
                          <a:pt x="1734" y="4516"/>
                        </a:moveTo>
                        <a:lnTo>
                          <a:pt x="1726" y="4514"/>
                        </a:lnTo>
                        <a:lnTo>
                          <a:pt x="1732" y="4492"/>
                        </a:lnTo>
                        <a:lnTo>
                          <a:pt x="1740" y="4492"/>
                        </a:lnTo>
                        <a:lnTo>
                          <a:pt x="1734" y="4516"/>
                        </a:lnTo>
                        <a:close/>
                        <a:moveTo>
                          <a:pt x="2950" y="4488"/>
                        </a:moveTo>
                        <a:lnTo>
                          <a:pt x="2942" y="4466"/>
                        </a:lnTo>
                        <a:lnTo>
                          <a:pt x="2950" y="4464"/>
                        </a:lnTo>
                        <a:lnTo>
                          <a:pt x="2958" y="4486"/>
                        </a:lnTo>
                        <a:lnTo>
                          <a:pt x="2950" y="4488"/>
                        </a:lnTo>
                        <a:close/>
                        <a:moveTo>
                          <a:pt x="1626" y="4486"/>
                        </a:moveTo>
                        <a:lnTo>
                          <a:pt x="1618" y="4484"/>
                        </a:lnTo>
                        <a:lnTo>
                          <a:pt x="1626" y="4460"/>
                        </a:lnTo>
                        <a:lnTo>
                          <a:pt x="1632" y="4464"/>
                        </a:lnTo>
                        <a:lnTo>
                          <a:pt x="1626" y="4486"/>
                        </a:lnTo>
                        <a:close/>
                        <a:moveTo>
                          <a:pt x="3056" y="4454"/>
                        </a:moveTo>
                        <a:lnTo>
                          <a:pt x="3048" y="4432"/>
                        </a:lnTo>
                        <a:lnTo>
                          <a:pt x="3056" y="4428"/>
                        </a:lnTo>
                        <a:lnTo>
                          <a:pt x="3064" y="4452"/>
                        </a:lnTo>
                        <a:lnTo>
                          <a:pt x="3056" y="4454"/>
                        </a:lnTo>
                        <a:close/>
                        <a:moveTo>
                          <a:pt x="1518" y="4450"/>
                        </a:moveTo>
                        <a:lnTo>
                          <a:pt x="1510" y="4448"/>
                        </a:lnTo>
                        <a:lnTo>
                          <a:pt x="1520" y="4426"/>
                        </a:lnTo>
                        <a:lnTo>
                          <a:pt x="1526" y="4428"/>
                        </a:lnTo>
                        <a:lnTo>
                          <a:pt x="1518" y="4450"/>
                        </a:lnTo>
                        <a:close/>
                        <a:moveTo>
                          <a:pt x="3162" y="4414"/>
                        </a:moveTo>
                        <a:lnTo>
                          <a:pt x="3152" y="4392"/>
                        </a:lnTo>
                        <a:lnTo>
                          <a:pt x="3160" y="4388"/>
                        </a:lnTo>
                        <a:lnTo>
                          <a:pt x="3170" y="4410"/>
                        </a:lnTo>
                        <a:lnTo>
                          <a:pt x="3162" y="4414"/>
                        </a:lnTo>
                        <a:close/>
                        <a:moveTo>
                          <a:pt x="1414" y="4410"/>
                        </a:moveTo>
                        <a:lnTo>
                          <a:pt x="1406" y="4408"/>
                        </a:lnTo>
                        <a:lnTo>
                          <a:pt x="1416" y="4384"/>
                        </a:lnTo>
                        <a:lnTo>
                          <a:pt x="1422" y="4388"/>
                        </a:lnTo>
                        <a:lnTo>
                          <a:pt x="1414" y="4410"/>
                        </a:lnTo>
                        <a:close/>
                        <a:moveTo>
                          <a:pt x="3264" y="4368"/>
                        </a:moveTo>
                        <a:lnTo>
                          <a:pt x="3254" y="4348"/>
                        </a:lnTo>
                        <a:lnTo>
                          <a:pt x="3262" y="4344"/>
                        </a:lnTo>
                        <a:lnTo>
                          <a:pt x="3272" y="4366"/>
                        </a:lnTo>
                        <a:lnTo>
                          <a:pt x="3264" y="4368"/>
                        </a:lnTo>
                        <a:close/>
                        <a:moveTo>
                          <a:pt x="1310" y="4364"/>
                        </a:moveTo>
                        <a:lnTo>
                          <a:pt x="1302" y="4360"/>
                        </a:lnTo>
                        <a:lnTo>
                          <a:pt x="1314" y="4340"/>
                        </a:lnTo>
                        <a:lnTo>
                          <a:pt x="1320" y="4342"/>
                        </a:lnTo>
                        <a:lnTo>
                          <a:pt x="1310" y="4364"/>
                        </a:lnTo>
                        <a:close/>
                        <a:moveTo>
                          <a:pt x="3364" y="4318"/>
                        </a:moveTo>
                        <a:lnTo>
                          <a:pt x="3354" y="4298"/>
                        </a:lnTo>
                        <a:lnTo>
                          <a:pt x="3360" y="4294"/>
                        </a:lnTo>
                        <a:lnTo>
                          <a:pt x="3372" y="4314"/>
                        </a:lnTo>
                        <a:lnTo>
                          <a:pt x="3364" y="4318"/>
                        </a:lnTo>
                        <a:close/>
                        <a:moveTo>
                          <a:pt x="1210" y="4314"/>
                        </a:moveTo>
                        <a:lnTo>
                          <a:pt x="1202" y="4310"/>
                        </a:lnTo>
                        <a:lnTo>
                          <a:pt x="1214" y="4288"/>
                        </a:lnTo>
                        <a:lnTo>
                          <a:pt x="1222" y="4292"/>
                        </a:lnTo>
                        <a:lnTo>
                          <a:pt x="1210" y="4314"/>
                        </a:lnTo>
                        <a:close/>
                        <a:moveTo>
                          <a:pt x="3462" y="4264"/>
                        </a:moveTo>
                        <a:lnTo>
                          <a:pt x="3450" y="4242"/>
                        </a:lnTo>
                        <a:lnTo>
                          <a:pt x="3458" y="4238"/>
                        </a:lnTo>
                        <a:lnTo>
                          <a:pt x="3470" y="4260"/>
                        </a:lnTo>
                        <a:lnTo>
                          <a:pt x="3462" y="4264"/>
                        </a:lnTo>
                        <a:close/>
                        <a:moveTo>
                          <a:pt x="1112" y="4258"/>
                        </a:moveTo>
                        <a:lnTo>
                          <a:pt x="1104" y="4254"/>
                        </a:lnTo>
                        <a:lnTo>
                          <a:pt x="1118" y="4234"/>
                        </a:lnTo>
                        <a:lnTo>
                          <a:pt x="1124" y="4238"/>
                        </a:lnTo>
                        <a:lnTo>
                          <a:pt x="1112" y="4258"/>
                        </a:lnTo>
                        <a:close/>
                        <a:moveTo>
                          <a:pt x="3558" y="4204"/>
                        </a:moveTo>
                        <a:lnTo>
                          <a:pt x="3544" y="4184"/>
                        </a:lnTo>
                        <a:lnTo>
                          <a:pt x="3552" y="4180"/>
                        </a:lnTo>
                        <a:lnTo>
                          <a:pt x="3564" y="4200"/>
                        </a:lnTo>
                        <a:lnTo>
                          <a:pt x="3558" y="4204"/>
                        </a:lnTo>
                        <a:close/>
                        <a:moveTo>
                          <a:pt x="1016" y="4198"/>
                        </a:moveTo>
                        <a:lnTo>
                          <a:pt x="1010" y="4192"/>
                        </a:lnTo>
                        <a:lnTo>
                          <a:pt x="1024" y="4172"/>
                        </a:lnTo>
                        <a:lnTo>
                          <a:pt x="1030" y="4178"/>
                        </a:lnTo>
                        <a:lnTo>
                          <a:pt x="1016" y="4198"/>
                        </a:lnTo>
                        <a:close/>
                        <a:moveTo>
                          <a:pt x="3650" y="4140"/>
                        </a:moveTo>
                        <a:lnTo>
                          <a:pt x="3636" y="4120"/>
                        </a:lnTo>
                        <a:lnTo>
                          <a:pt x="3642" y="4116"/>
                        </a:lnTo>
                        <a:lnTo>
                          <a:pt x="3656" y="4134"/>
                        </a:lnTo>
                        <a:lnTo>
                          <a:pt x="3650" y="4140"/>
                        </a:lnTo>
                        <a:close/>
                        <a:moveTo>
                          <a:pt x="924" y="4132"/>
                        </a:moveTo>
                        <a:lnTo>
                          <a:pt x="918" y="4128"/>
                        </a:lnTo>
                        <a:lnTo>
                          <a:pt x="932" y="4108"/>
                        </a:lnTo>
                        <a:lnTo>
                          <a:pt x="938" y="4114"/>
                        </a:lnTo>
                        <a:lnTo>
                          <a:pt x="924" y="4132"/>
                        </a:lnTo>
                        <a:close/>
                        <a:moveTo>
                          <a:pt x="3740" y="4070"/>
                        </a:moveTo>
                        <a:lnTo>
                          <a:pt x="3724" y="4052"/>
                        </a:lnTo>
                        <a:lnTo>
                          <a:pt x="3730" y="4046"/>
                        </a:lnTo>
                        <a:lnTo>
                          <a:pt x="3746" y="4066"/>
                        </a:lnTo>
                        <a:lnTo>
                          <a:pt x="3740" y="4070"/>
                        </a:lnTo>
                        <a:close/>
                        <a:moveTo>
                          <a:pt x="836" y="4062"/>
                        </a:moveTo>
                        <a:lnTo>
                          <a:pt x="830" y="4058"/>
                        </a:lnTo>
                        <a:lnTo>
                          <a:pt x="846" y="4040"/>
                        </a:lnTo>
                        <a:lnTo>
                          <a:pt x="852" y="4044"/>
                        </a:lnTo>
                        <a:lnTo>
                          <a:pt x="836" y="4062"/>
                        </a:lnTo>
                        <a:close/>
                        <a:moveTo>
                          <a:pt x="3824" y="3998"/>
                        </a:moveTo>
                        <a:lnTo>
                          <a:pt x="3808" y="3980"/>
                        </a:lnTo>
                        <a:lnTo>
                          <a:pt x="3814" y="3974"/>
                        </a:lnTo>
                        <a:lnTo>
                          <a:pt x="3830" y="3992"/>
                        </a:lnTo>
                        <a:lnTo>
                          <a:pt x="3824" y="3998"/>
                        </a:lnTo>
                        <a:close/>
                        <a:moveTo>
                          <a:pt x="750" y="3990"/>
                        </a:moveTo>
                        <a:lnTo>
                          <a:pt x="744" y="3984"/>
                        </a:lnTo>
                        <a:lnTo>
                          <a:pt x="762" y="3966"/>
                        </a:lnTo>
                        <a:lnTo>
                          <a:pt x="766" y="3972"/>
                        </a:lnTo>
                        <a:lnTo>
                          <a:pt x="750" y="3990"/>
                        </a:lnTo>
                        <a:close/>
                        <a:moveTo>
                          <a:pt x="3906" y="3920"/>
                        </a:moveTo>
                        <a:lnTo>
                          <a:pt x="3890" y="3902"/>
                        </a:lnTo>
                        <a:lnTo>
                          <a:pt x="3896" y="3898"/>
                        </a:lnTo>
                        <a:lnTo>
                          <a:pt x="3912" y="3914"/>
                        </a:lnTo>
                        <a:lnTo>
                          <a:pt x="3906" y="3920"/>
                        </a:lnTo>
                        <a:close/>
                        <a:moveTo>
                          <a:pt x="670" y="3912"/>
                        </a:moveTo>
                        <a:lnTo>
                          <a:pt x="664" y="3906"/>
                        </a:lnTo>
                        <a:lnTo>
                          <a:pt x="680" y="3888"/>
                        </a:lnTo>
                        <a:lnTo>
                          <a:pt x="686" y="3894"/>
                        </a:lnTo>
                        <a:lnTo>
                          <a:pt x="670" y="3912"/>
                        </a:lnTo>
                        <a:close/>
                        <a:moveTo>
                          <a:pt x="3984" y="3838"/>
                        </a:moveTo>
                        <a:lnTo>
                          <a:pt x="3966" y="3822"/>
                        </a:lnTo>
                        <a:lnTo>
                          <a:pt x="3972" y="3816"/>
                        </a:lnTo>
                        <a:lnTo>
                          <a:pt x="3990" y="3832"/>
                        </a:lnTo>
                        <a:lnTo>
                          <a:pt x="3984" y="3838"/>
                        </a:lnTo>
                        <a:close/>
                        <a:moveTo>
                          <a:pt x="592" y="3830"/>
                        </a:moveTo>
                        <a:lnTo>
                          <a:pt x="586" y="3824"/>
                        </a:lnTo>
                        <a:lnTo>
                          <a:pt x="604" y="3808"/>
                        </a:lnTo>
                        <a:lnTo>
                          <a:pt x="610" y="3814"/>
                        </a:lnTo>
                        <a:lnTo>
                          <a:pt x="592" y="3830"/>
                        </a:lnTo>
                        <a:close/>
                        <a:moveTo>
                          <a:pt x="4058" y="3754"/>
                        </a:moveTo>
                        <a:lnTo>
                          <a:pt x="4040" y="3738"/>
                        </a:lnTo>
                        <a:lnTo>
                          <a:pt x="4044" y="3732"/>
                        </a:lnTo>
                        <a:lnTo>
                          <a:pt x="4064" y="3748"/>
                        </a:lnTo>
                        <a:lnTo>
                          <a:pt x="4058" y="3754"/>
                        </a:lnTo>
                        <a:close/>
                        <a:moveTo>
                          <a:pt x="518" y="3744"/>
                        </a:moveTo>
                        <a:lnTo>
                          <a:pt x="514" y="3738"/>
                        </a:lnTo>
                        <a:lnTo>
                          <a:pt x="532" y="3724"/>
                        </a:lnTo>
                        <a:lnTo>
                          <a:pt x="536" y="3730"/>
                        </a:lnTo>
                        <a:lnTo>
                          <a:pt x="518" y="3744"/>
                        </a:lnTo>
                        <a:close/>
                        <a:moveTo>
                          <a:pt x="4128" y="3666"/>
                        </a:moveTo>
                        <a:lnTo>
                          <a:pt x="4108" y="3650"/>
                        </a:lnTo>
                        <a:lnTo>
                          <a:pt x="4114" y="3644"/>
                        </a:lnTo>
                        <a:lnTo>
                          <a:pt x="4132" y="3658"/>
                        </a:lnTo>
                        <a:lnTo>
                          <a:pt x="4128" y="3666"/>
                        </a:lnTo>
                        <a:close/>
                        <a:moveTo>
                          <a:pt x="450" y="3656"/>
                        </a:moveTo>
                        <a:lnTo>
                          <a:pt x="444" y="3650"/>
                        </a:lnTo>
                        <a:lnTo>
                          <a:pt x="464" y="3636"/>
                        </a:lnTo>
                        <a:lnTo>
                          <a:pt x="468" y="3642"/>
                        </a:lnTo>
                        <a:lnTo>
                          <a:pt x="450" y="3656"/>
                        </a:lnTo>
                        <a:close/>
                        <a:moveTo>
                          <a:pt x="4194" y="3574"/>
                        </a:moveTo>
                        <a:lnTo>
                          <a:pt x="4174" y="3560"/>
                        </a:lnTo>
                        <a:lnTo>
                          <a:pt x="4178" y="3554"/>
                        </a:lnTo>
                        <a:lnTo>
                          <a:pt x="4198" y="3566"/>
                        </a:lnTo>
                        <a:lnTo>
                          <a:pt x="4194" y="3574"/>
                        </a:lnTo>
                        <a:close/>
                        <a:moveTo>
                          <a:pt x="384" y="3564"/>
                        </a:moveTo>
                        <a:lnTo>
                          <a:pt x="380" y="3558"/>
                        </a:lnTo>
                        <a:lnTo>
                          <a:pt x="400" y="3544"/>
                        </a:lnTo>
                        <a:lnTo>
                          <a:pt x="404" y="3550"/>
                        </a:lnTo>
                        <a:lnTo>
                          <a:pt x="384" y="3564"/>
                        </a:lnTo>
                        <a:close/>
                        <a:moveTo>
                          <a:pt x="4254" y="3478"/>
                        </a:moveTo>
                        <a:lnTo>
                          <a:pt x="4234" y="3466"/>
                        </a:lnTo>
                        <a:lnTo>
                          <a:pt x="4238" y="3460"/>
                        </a:lnTo>
                        <a:lnTo>
                          <a:pt x="4258" y="3472"/>
                        </a:lnTo>
                        <a:lnTo>
                          <a:pt x="4254" y="3478"/>
                        </a:lnTo>
                        <a:close/>
                        <a:moveTo>
                          <a:pt x="324" y="3470"/>
                        </a:moveTo>
                        <a:lnTo>
                          <a:pt x="320" y="3462"/>
                        </a:lnTo>
                        <a:lnTo>
                          <a:pt x="340" y="3450"/>
                        </a:lnTo>
                        <a:lnTo>
                          <a:pt x="344" y="3456"/>
                        </a:lnTo>
                        <a:lnTo>
                          <a:pt x="324" y="3470"/>
                        </a:lnTo>
                        <a:close/>
                        <a:moveTo>
                          <a:pt x="4310" y="3380"/>
                        </a:moveTo>
                        <a:lnTo>
                          <a:pt x="4288" y="3370"/>
                        </a:lnTo>
                        <a:lnTo>
                          <a:pt x="4292" y="3362"/>
                        </a:lnTo>
                        <a:lnTo>
                          <a:pt x="4314" y="3374"/>
                        </a:lnTo>
                        <a:lnTo>
                          <a:pt x="4310" y="3380"/>
                        </a:lnTo>
                        <a:close/>
                        <a:moveTo>
                          <a:pt x="268" y="3372"/>
                        </a:moveTo>
                        <a:lnTo>
                          <a:pt x="266" y="3364"/>
                        </a:lnTo>
                        <a:lnTo>
                          <a:pt x="286" y="3354"/>
                        </a:lnTo>
                        <a:lnTo>
                          <a:pt x="290" y="3360"/>
                        </a:lnTo>
                        <a:lnTo>
                          <a:pt x="268" y="3372"/>
                        </a:lnTo>
                        <a:close/>
                        <a:moveTo>
                          <a:pt x="4362" y="3280"/>
                        </a:moveTo>
                        <a:lnTo>
                          <a:pt x="4340" y="3270"/>
                        </a:lnTo>
                        <a:lnTo>
                          <a:pt x="4342" y="3262"/>
                        </a:lnTo>
                        <a:lnTo>
                          <a:pt x="4364" y="3274"/>
                        </a:lnTo>
                        <a:lnTo>
                          <a:pt x="4362" y="3280"/>
                        </a:lnTo>
                        <a:close/>
                        <a:moveTo>
                          <a:pt x="218" y="3272"/>
                        </a:moveTo>
                        <a:lnTo>
                          <a:pt x="214" y="3264"/>
                        </a:lnTo>
                        <a:lnTo>
                          <a:pt x="236" y="3254"/>
                        </a:lnTo>
                        <a:lnTo>
                          <a:pt x="240" y="3260"/>
                        </a:lnTo>
                        <a:lnTo>
                          <a:pt x="218" y="3272"/>
                        </a:lnTo>
                        <a:close/>
                        <a:moveTo>
                          <a:pt x="4408" y="3178"/>
                        </a:moveTo>
                        <a:lnTo>
                          <a:pt x="4386" y="3168"/>
                        </a:lnTo>
                        <a:lnTo>
                          <a:pt x="4388" y="3160"/>
                        </a:lnTo>
                        <a:lnTo>
                          <a:pt x="4410" y="3170"/>
                        </a:lnTo>
                        <a:lnTo>
                          <a:pt x="4408" y="3178"/>
                        </a:lnTo>
                        <a:close/>
                        <a:moveTo>
                          <a:pt x="172" y="3168"/>
                        </a:moveTo>
                        <a:lnTo>
                          <a:pt x="170" y="3162"/>
                        </a:lnTo>
                        <a:lnTo>
                          <a:pt x="192" y="3152"/>
                        </a:lnTo>
                        <a:lnTo>
                          <a:pt x="196" y="3160"/>
                        </a:lnTo>
                        <a:lnTo>
                          <a:pt x="172" y="3168"/>
                        </a:lnTo>
                        <a:close/>
                        <a:moveTo>
                          <a:pt x="4448" y="3072"/>
                        </a:moveTo>
                        <a:lnTo>
                          <a:pt x="4426" y="3064"/>
                        </a:lnTo>
                        <a:lnTo>
                          <a:pt x="4428" y="3056"/>
                        </a:lnTo>
                        <a:lnTo>
                          <a:pt x="4452" y="3064"/>
                        </a:lnTo>
                        <a:lnTo>
                          <a:pt x="4448" y="3072"/>
                        </a:lnTo>
                        <a:close/>
                        <a:moveTo>
                          <a:pt x="132" y="3064"/>
                        </a:moveTo>
                        <a:lnTo>
                          <a:pt x="130" y="3056"/>
                        </a:lnTo>
                        <a:lnTo>
                          <a:pt x="152" y="3048"/>
                        </a:lnTo>
                        <a:lnTo>
                          <a:pt x="156" y="3056"/>
                        </a:lnTo>
                        <a:lnTo>
                          <a:pt x="132" y="3064"/>
                        </a:lnTo>
                        <a:close/>
                        <a:moveTo>
                          <a:pt x="4484" y="2966"/>
                        </a:moveTo>
                        <a:lnTo>
                          <a:pt x="4462" y="2958"/>
                        </a:lnTo>
                        <a:lnTo>
                          <a:pt x="4464" y="2950"/>
                        </a:lnTo>
                        <a:lnTo>
                          <a:pt x="4486" y="2958"/>
                        </a:lnTo>
                        <a:lnTo>
                          <a:pt x="4484" y="2966"/>
                        </a:lnTo>
                        <a:close/>
                        <a:moveTo>
                          <a:pt x="98" y="2956"/>
                        </a:moveTo>
                        <a:lnTo>
                          <a:pt x="94" y="2948"/>
                        </a:lnTo>
                        <a:lnTo>
                          <a:pt x="118" y="2942"/>
                        </a:lnTo>
                        <a:lnTo>
                          <a:pt x="120" y="2950"/>
                        </a:lnTo>
                        <a:lnTo>
                          <a:pt x="98" y="2956"/>
                        </a:lnTo>
                        <a:close/>
                        <a:moveTo>
                          <a:pt x="4514" y="2856"/>
                        </a:moveTo>
                        <a:lnTo>
                          <a:pt x="4492" y="2852"/>
                        </a:lnTo>
                        <a:lnTo>
                          <a:pt x="4494" y="2844"/>
                        </a:lnTo>
                        <a:lnTo>
                          <a:pt x="4516" y="2850"/>
                        </a:lnTo>
                        <a:lnTo>
                          <a:pt x="4514" y="2856"/>
                        </a:lnTo>
                        <a:close/>
                        <a:moveTo>
                          <a:pt x="68" y="2848"/>
                        </a:moveTo>
                        <a:lnTo>
                          <a:pt x="66" y="2840"/>
                        </a:lnTo>
                        <a:lnTo>
                          <a:pt x="88" y="2834"/>
                        </a:lnTo>
                        <a:lnTo>
                          <a:pt x="90" y="2842"/>
                        </a:lnTo>
                        <a:lnTo>
                          <a:pt x="68" y="2848"/>
                        </a:lnTo>
                        <a:close/>
                        <a:moveTo>
                          <a:pt x="4540" y="2748"/>
                        </a:moveTo>
                        <a:lnTo>
                          <a:pt x="4516" y="2742"/>
                        </a:lnTo>
                        <a:lnTo>
                          <a:pt x="4518" y="2734"/>
                        </a:lnTo>
                        <a:lnTo>
                          <a:pt x="4540" y="2740"/>
                        </a:lnTo>
                        <a:lnTo>
                          <a:pt x="4540" y="2748"/>
                        </a:lnTo>
                        <a:close/>
                        <a:moveTo>
                          <a:pt x="42" y="2738"/>
                        </a:moveTo>
                        <a:lnTo>
                          <a:pt x="42" y="2730"/>
                        </a:lnTo>
                        <a:lnTo>
                          <a:pt x="64" y="2726"/>
                        </a:lnTo>
                        <a:lnTo>
                          <a:pt x="66" y="2734"/>
                        </a:lnTo>
                        <a:lnTo>
                          <a:pt x="42" y="2738"/>
                        </a:lnTo>
                        <a:close/>
                        <a:moveTo>
                          <a:pt x="4558" y="2636"/>
                        </a:moveTo>
                        <a:lnTo>
                          <a:pt x="4536" y="2632"/>
                        </a:lnTo>
                        <a:lnTo>
                          <a:pt x="4536" y="2624"/>
                        </a:lnTo>
                        <a:lnTo>
                          <a:pt x="4560" y="2628"/>
                        </a:lnTo>
                        <a:lnTo>
                          <a:pt x="4558" y="2636"/>
                        </a:lnTo>
                        <a:close/>
                        <a:moveTo>
                          <a:pt x="24" y="2628"/>
                        </a:moveTo>
                        <a:lnTo>
                          <a:pt x="22" y="2620"/>
                        </a:lnTo>
                        <a:lnTo>
                          <a:pt x="46" y="2616"/>
                        </a:lnTo>
                        <a:lnTo>
                          <a:pt x="48" y="2624"/>
                        </a:lnTo>
                        <a:lnTo>
                          <a:pt x="24" y="2628"/>
                        </a:lnTo>
                        <a:close/>
                        <a:moveTo>
                          <a:pt x="4572" y="2524"/>
                        </a:moveTo>
                        <a:lnTo>
                          <a:pt x="4550" y="2522"/>
                        </a:lnTo>
                        <a:lnTo>
                          <a:pt x="4550" y="2514"/>
                        </a:lnTo>
                        <a:lnTo>
                          <a:pt x="4574" y="2516"/>
                        </a:lnTo>
                        <a:lnTo>
                          <a:pt x="4572" y="2524"/>
                        </a:lnTo>
                        <a:close/>
                        <a:moveTo>
                          <a:pt x="10" y="2516"/>
                        </a:moveTo>
                        <a:lnTo>
                          <a:pt x="10" y="2508"/>
                        </a:lnTo>
                        <a:lnTo>
                          <a:pt x="34" y="2506"/>
                        </a:lnTo>
                        <a:lnTo>
                          <a:pt x="34" y="2514"/>
                        </a:lnTo>
                        <a:lnTo>
                          <a:pt x="10" y="2516"/>
                        </a:lnTo>
                        <a:close/>
                        <a:moveTo>
                          <a:pt x="4582" y="2412"/>
                        </a:moveTo>
                        <a:lnTo>
                          <a:pt x="4558" y="2412"/>
                        </a:lnTo>
                        <a:lnTo>
                          <a:pt x="4558" y="2404"/>
                        </a:lnTo>
                        <a:lnTo>
                          <a:pt x="4582" y="2404"/>
                        </a:lnTo>
                        <a:lnTo>
                          <a:pt x="4582" y="2412"/>
                        </a:lnTo>
                        <a:close/>
                        <a:moveTo>
                          <a:pt x="2" y="2404"/>
                        </a:moveTo>
                        <a:lnTo>
                          <a:pt x="2" y="2396"/>
                        </a:lnTo>
                        <a:lnTo>
                          <a:pt x="26" y="2394"/>
                        </a:lnTo>
                        <a:lnTo>
                          <a:pt x="26" y="2402"/>
                        </a:lnTo>
                        <a:lnTo>
                          <a:pt x="2" y="2404"/>
                        </a:lnTo>
                        <a:close/>
                        <a:moveTo>
                          <a:pt x="4584" y="2300"/>
                        </a:moveTo>
                        <a:lnTo>
                          <a:pt x="4560" y="2300"/>
                        </a:lnTo>
                        <a:lnTo>
                          <a:pt x="4560" y="2292"/>
                        </a:lnTo>
                        <a:lnTo>
                          <a:pt x="4584" y="2292"/>
                        </a:lnTo>
                        <a:lnTo>
                          <a:pt x="4584" y="2300"/>
                        </a:lnTo>
                        <a:close/>
                        <a:moveTo>
                          <a:pt x="24" y="2290"/>
                        </a:moveTo>
                        <a:lnTo>
                          <a:pt x="0" y="2290"/>
                        </a:lnTo>
                        <a:lnTo>
                          <a:pt x="0" y="2282"/>
                        </a:lnTo>
                        <a:lnTo>
                          <a:pt x="24" y="2282"/>
                        </a:lnTo>
                        <a:lnTo>
                          <a:pt x="24" y="2290"/>
                        </a:lnTo>
                        <a:close/>
                        <a:moveTo>
                          <a:pt x="4558" y="2190"/>
                        </a:moveTo>
                        <a:lnTo>
                          <a:pt x="4558" y="2184"/>
                        </a:lnTo>
                        <a:lnTo>
                          <a:pt x="4582" y="2182"/>
                        </a:lnTo>
                        <a:lnTo>
                          <a:pt x="4582" y="2190"/>
                        </a:lnTo>
                        <a:lnTo>
                          <a:pt x="4558" y="2190"/>
                        </a:lnTo>
                        <a:close/>
                        <a:moveTo>
                          <a:pt x="26" y="2180"/>
                        </a:moveTo>
                        <a:lnTo>
                          <a:pt x="2" y="2178"/>
                        </a:lnTo>
                        <a:lnTo>
                          <a:pt x="2" y="2170"/>
                        </a:lnTo>
                        <a:lnTo>
                          <a:pt x="26" y="2172"/>
                        </a:lnTo>
                        <a:lnTo>
                          <a:pt x="26" y="2180"/>
                        </a:lnTo>
                        <a:close/>
                        <a:moveTo>
                          <a:pt x="4550" y="2080"/>
                        </a:moveTo>
                        <a:lnTo>
                          <a:pt x="4550" y="2072"/>
                        </a:lnTo>
                        <a:lnTo>
                          <a:pt x="4574" y="2070"/>
                        </a:lnTo>
                        <a:lnTo>
                          <a:pt x="4574" y="2078"/>
                        </a:lnTo>
                        <a:lnTo>
                          <a:pt x="4550" y="2080"/>
                        </a:lnTo>
                        <a:close/>
                        <a:moveTo>
                          <a:pt x="34" y="2068"/>
                        </a:moveTo>
                        <a:lnTo>
                          <a:pt x="10" y="2066"/>
                        </a:lnTo>
                        <a:lnTo>
                          <a:pt x="12" y="2058"/>
                        </a:lnTo>
                        <a:lnTo>
                          <a:pt x="36" y="2060"/>
                        </a:lnTo>
                        <a:lnTo>
                          <a:pt x="34" y="2068"/>
                        </a:lnTo>
                        <a:close/>
                        <a:moveTo>
                          <a:pt x="4538" y="1970"/>
                        </a:moveTo>
                        <a:lnTo>
                          <a:pt x="4536" y="1962"/>
                        </a:lnTo>
                        <a:lnTo>
                          <a:pt x="4560" y="1958"/>
                        </a:lnTo>
                        <a:lnTo>
                          <a:pt x="4562" y="1966"/>
                        </a:lnTo>
                        <a:lnTo>
                          <a:pt x="4538" y="1970"/>
                        </a:lnTo>
                        <a:close/>
                        <a:moveTo>
                          <a:pt x="48" y="1958"/>
                        </a:moveTo>
                        <a:lnTo>
                          <a:pt x="24" y="1954"/>
                        </a:lnTo>
                        <a:lnTo>
                          <a:pt x="26" y="1946"/>
                        </a:lnTo>
                        <a:lnTo>
                          <a:pt x="50" y="1950"/>
                        </a:lnTo>
                        <a:lnTo>
                          <a:pt x="48" y="1958"/>
                        </a:lnTo>
                        <a:close/>
                        <a:moveTo>
                          <a:pt x="4520" y="1860"/>
                        </a:moveTo>
                        <a:lnTo>
                          <a:pt x="4518" y="1852"/>
                        </a:lnTo>
                        <a:lnTo>
                          <a:pt x="4542" y="1846"/>
                        </a:lnTo>
                        <a:lnTo>
                          <a:pt x="4542" y="1854"/>
                        </a:lnTo>
                        <a:lnTo>
                          <a:pt x="4520" y="1860"/>
                        </a:lnTo>
                        <a:close/>
                        <a:moveTo>
                          <a:pt x="66" y="1848"/>
                        </a:moveTo>
                        <a:lnTo>
                          <a:pt x="44" y="1844"/>
                        </a:lnTo>
                        <a:lnTo>
                          <a:pt x="44" y="1836"/>
                        </a:lnTo>
                        <a:lnTo>
                          <a:pt x="68" y="1840"/>
                        </a:lnTo>
                        <a:lnTo>
                          <a:pt x="66" y="1848"/>
                        </a:lnTo>
                        <a:close/>
                        <a:moveTo>
                          <a:pt x="4496" y="1750"/>
                        </a:moveTo>
                        <a:lnTo>
                          <a:pt x="4494" y="1742"/>
                        </a:lnTo>
                        <a:lnTo>
                          <a:pt x="4518" y="1738"/>
                        </a:lnTo>
                        <a:lnTo>
                          <a:pt x="4518" y="1744"/>
                        </a:lnTo>
                        <a:lnTo>
                          <a:pt x="4496" y="1750"/>
                        </a:lnTo>
                        <a:close/>
                        <a:moveTo>
                          <a:pt x="92" y="1740"/>
                        </a:moveTo>
                        <a:lnTo>
                          <a:pt x="68" y="1734"/>
                        </a:lnTo>
                        <a:lnTo>
                          <a:pt x="70" y="1726"/>
                        </a:lnTo>
                        <a:lnTo>
                          <a:pt x="94" y="1732"/>
                        </a:lnTo>
                        <a:lnTo>
                          <a:pt x="92" y="1740"/>
                        </a:lnTo>
                        <a:close/>
                        <a:moveTo>
                          <a:pt x="4466" y="1644"/>
                        </a:moveTo>
                        <a:lnTo>
                          <a:pt x="4464" y="1636"/>
                        </a:lnTo>
                        <a:lnTo>
                          <a:pt x="4488" y="1628"/>
                        </a:lnTo>
                        <a:lnTo>
                          <a:pt x="4490" y="1636"/>
                        </a:lnTo>
                        <a:lnTo>
                          <a:pt x="4466" y="1644"/>
                        </a:lnTo>
                        <a:close/>
                        <a:moveTo>
                          <a:pt x="120" y="1632"/>
                        </a:moveTo>
                        <a:lnTo>
                          <a:pt x="98" y="1626"/>
                        </a:lnTo>
                        <a:lnTo>
                          <a:pt x="100" y="1618"/>
                        </a:lnTo>
                        <a:lnTo>
                          <a:pt x="124" y="1624"/>
                        </a:lnTo>
                        <a:lnTo>
                          <a:pt x="120" y="1632"/>
                        </a:lnTo>
                        <a:close/>
                        <a:moveTo>
                          <a:pt x="4432" y="1538"/>
                        </a:moveTo>
                        <a:lnTo>
                          <a:pt x="4430" y="1530"/>
                        </a:lnTo>
                        <a:lnTo>
                          <a:pt x="4452" y="1522"/>
                        </a:lnTo>
                        <a:lnTo>
                          <a:pt x="4454" y="1530"/>
                        </a:lnTo>
                        <a:lnTo>
                          <a:pt x="4432" y="1538"/>
                        </a:lnTo>
                        <a:close/>
                        <a:moveTo>
                          <a:pt x="156" y="1526"/>
                        </a:moveTo>
                        <a:lnTo>
                          <a:pt x="134" y="1518"/>
                        </a:lnTo>
                        <a:lnTo>
                          <a:pt x="136" y="1510"/>
                        </a:lnTo>
                        <a:lnTo>
                          <a:pt x="158" y="1518"/>
                        </a:lnTo>
                        <a:lnTo>
                          <a:pt x="156" y="1526"/>
                        </a:lnTo>
                        <a:close/>
                        <a:moveTo>
                          <a:pt x="4392" y="1434"/>
                        </a:moveTo>
                        <a:lnTo>
                          <a:pt x="4390" y="1426"/>
                        </a:lnTo>
                        <a:lnTo>
                          <a:pt x="4412" y="1416"/>
                        </a:lnTo>
                        <a:lnTo>
                          <a:pt x="4414" y="1424"/>
                        </a:lnTo>
                        <a:lnTo>
                          <a:pt x="4392" y="1434"/>
                        </a:lnTo>
                        <a:close/>
                        <a:moveTo>
                          <a:pt x="196" y="1422"/>
                        </a:moveTo>
                        <a:lnTo>
                          <a:pt x="174" y="1412"/>
                        </a:lnTo>
                        <a:lnTo>
                          <a:pt x="178" y="1406"/>
                        </a:lnTo>
                        <a:lnTo>
                          <a:pt x="200" y="1414"/>
                        </a:lnTo>
                        <a:lnTo>
                          <a:pt x="196" y="1422"/>
                        </a:lnTo>
                        <a:close/>
                        <a:moveTo>
                          <a:pt x="4348" y="1332"/>
                        </a:moveTo>
                        <a:lnTo>
                          <a:pt x="4344" y="1324"/>
                        </a:lnTo>
                        <a:lnTo>
                          <a:pt x="4366" y="1314"/>
                        </a:lnTo>
                        <a:lnTo>
                          <a:pt x="4370" y="1322"/>
                        </a:lnTo>
                        <a:lnTo>
                          <a:pt x="4348" y="1332"/>
                        </a:lnTo>
                        <a:close/>
                        <a:moveTo>
                          <a:pt x="242" y="1320"/>
                        </a:moveTo>
                        <a:lnTo>
                          <a:pt x="220" y="1310"/>
                        </a:lnTo>
                        <a:lnTo>
                          <a:pt x="224" y="1302"/>
                        </a:lnTo>
                        <a:lnTo>
                          <a:pt x="246" y="1312"/>
                        </a:lnTo>
                        <a:lnTo>
                          <a:pt x="242" y="1320"/>
                        </a:lnTo>
                        <a:close/>
                        <a:moveTo>
                          <a:pt x="4298" y="1232"/>
                        </a:moveTo>
                        <a:lnTo>
                          <a:pt x="4294" y="1224"/>
                        </a:lnTo>
                        <a:lnTo>
                          <a:pt x="4316" y="1214"/>
                        </a:lnTo>
                        <a:lnTo>
                          <a:pt x="4320" y="1220"/>
                        </a:lnTo>
                        <a:lnTo>
                          <a:pt x="4298" y="1232"/>
                        </a:lnTo>
                        <a:close/>
                        <a:moveTo>
                          <a:pt x="292" y="1220"/>
                        </a:moveTo>
                        <a:lnTo>
                          <a:pt x="270" y="1210"/>
                        </a:lnTo>
                        <a:lnTo>
                          <a:pt x="274" y="1202"/>
                        </a:lnTo>
                        <a:lnTo>
                          <a:pt x="296" y="1214"/>
                        </a:lnTo>
                        <a:lnTo>
                          <a:pt x="292" y="1220"/>
                        </a:lnTo>
                        <a:close/>
                        <a:moveTo>
                          <a:pt x="4244" y="1136"/>
                        </a:moveTo>
                        <a:lnTo>
                          <a:pt x="4240" y="1128"/>
                        </a:lnTo>
                        <a:lnTo>
                          <a:pt x="4260" y="1116"/>
                        </a:lnTo>
                        <a:lnTo>
                          <a:pt x="4264" y="1122"/>
                        </a:lnTo>
                        <a:lnTo>
                          <a:pt x="4244" y="1136"/>
                        </a:lnTo>
                        <a:close/>
                        <a:moveTo>
                          <a:pt x="348" y="1124"/>
                        </a:moveTo>
                        <a:lnTo>
                          <a:pt x="326" y="1112"/>
                        </a:lnTo>
                        <a:lnTo>
                          <a:pt x="330" y="1104"/>
                        </a:lnTo>
                        <a:lnTo>
                          <a:pt x="352" y="1116"/>
                        </a:lnTo>
                        <a:lnTo>
                          <a:pt x="348" y="1124"/>
                        </a:lnTo>
                        <a:close/>
                        <a:moveTo>
                          <a:pt x="4184" y="1040"/>
                        </a:moveTo>
                        <a:lnTo>
                          <a:pt x="4180" y="1034"/>
                        </a:lnTo>
                        <a:lnTo>
                          <a:pt x="4200" y="1020"/>
                        </a:lnTo>
                        <a:lnTo>
                          <a:pt x="4204" y="1028"/>
                        </a:lnTo>
                        <a:lnTo>
                          <a:pt x="4184" y="1040"/>
                        </a:lnTo>
                        <a:close/>
                        <a:moveTo>
                          <a:pt x="406" y="1030"/>
                        </a:moveTo>
                        <a:lnTo>
                          <a:pt x="386" y="1016"/>
                        </a:lnTo>
                        <a:lnTo>
                          <a:pt x="392" y="1010"/>
                        </a:lnTo>
                        <a:lnTo>
                          <a:pt x="412" y="1022"/>
                        </a:lnTo>
                        <a:lnTo>
                          <a:pt x="406" y="1030"/>
                        </a:lnTo>
                        <a:close/>
                        <a:moveTo>
                          <a:pt x="4120" y="950"/>
                        </a:moveTo>
                        <a:lnTo>
                          <a:pt x="4116" y="944"/>
                        </a:lnTo>
                        <a:lnTo>
                          <a:pt x="4136" y="928"/>
                        </a:lnTo>
                        <a:lnTo>
                          <a:pt x="4140" y="936"/>
                        </a:lnTo>
                        <a:lnTo>
                          <a:pt x="4120" y="950"/>
                        </a:lnTo>
                        <a:close/>
                        <a:moveTo>
                          <a:pt x="472" y="938"/>
                        </a:moveTo>
                        <a:lnTo>
                          <a:pt x="452" y="924"/>
                        </a:lnTo>
                        <a:lnTo>
                          <a:pt x="456" y="918"/>
                        </a:lnTo>
                        <a:lnTo>
                          <a:pt x="476" y="932"/>
                        </a:lnTo>
                        <a:lnTo>
                          <a:pt x="472" y="938"/>
                        </a:lnTo>
                        <a:close/>
                        <a:moveTo>
                          <a:pt x="4052" y="862"/>
                        </a:moveTo>
                        <a:lnTo>
                          <a:pt x="4048" y="856"/>
                        </a:lnTo>
                        <a:lnTo>
                          <a:pt x="4066" y="840"/>
                        </a:lnTo>
                        <a:lnTo>
                          <a:pt x="4072" y="846"/>
                        </a:lnTo>
                        <a:lnTo>
                          <a:pt x="4052" y="862"/>
                        </a:lnTo>
                        <a:close/>
                        <a:moveTo>
                          <a:pt x="540" y="850"/>
                        </a:moveTo>
                        <a:lnTo>
                          <a:pt x="522" y="836"/>
                        </a:lnTo>
                        <a:lnTo>
                          <a:pt x="526" y="830"/>
                        </a:lnTo>
                        <a:lnTo>
                          <a:pt x="546" y="844"/>
                        </a:lnTo>
                        <a:lnTo>
                          <a:pt x="540" y="850"/>
                        </a:lnTo>
                        <a:close/>
                        <a:moveTo>
                          <a:pt x="3980" y="776"/>
                        </a:moveTo>
                        <a:lnTo>
                          <a:pt x="3976" y="770"/>
                        </a:lnTo>
                        <a:lnTo>
                          <a:pt x="3992" y="754"/>
                        </a:lnTo>
                        <a:lnTo>
                          <a:pt x="3998" y="760"/>
                        </a:lnTo>
                        <a:lnTo>
                          <a:pt x="3980" y="776"/>
                        </a:lnTo>
                        <a:close/>
                        <a:moveTo>
                          <a:pt x="612" y="766"/>
                        </a:moveTo>
                        <a:lnTo>
                          <a:pt x="596" y="750"/>
                        </a:lnTo>
                        <a:lnTo>
                          <a:pt x="600" y="744"/>
                        </a:lnTo>
                        <a:lnTo>
                          <a:pt x="618" y="760"/>
                        </a:lnTo>
                        <a:lnTo>
                          <a:pt x="612" y="766"/>
                        </a:lnTo>
                        <a:close/>
                        <a:moveTo>
                          <a:pt x="3904" y="696"/>
                        </a:moveTo>
                        <a:lnTo>
                          <a:pt x="3898" y="690"/>
                        </a:lnTo>
                        <a:lnTo>
                          <a:pt x="3916" y="674"/>
                        </a:lnTo>
                        <a:lnTo>
                          <a:pt x="3922" y="678"/>
                        </a:lnTo>
                        <a:lnTo>
                          <a:pt x="3904" y="696"/>
                        </a:lnTo>
                        <a:close/>
                        <a:moveTo>
                          <a:pt x="690" y="686"/>
                        </a:moveTo>
                        <a:lnTo>
                          <a:pt x="672" y="668"/>
                        </a:lnTo>
                        <a:lnTo>
                          <a:pt x="678" y="664"/>
                        </a:lnTo>
                        <a:lnTo>
                          <a:pt x="696" y="680"/>
                        </a:lnTo>
                        <a:lnTo>
                          <a:pt x="690" y="686"/>
                        </a:lnTo>
                        <a:close/>
                        <a:moveTo>
                          <a:pt x="3824" y="618"/>
                        </a:moveTo>
                        <a:lnTo>
                          <a:pt x="3818" y="614"/>
                        </a:lnTo>
                        <a:lnTo>
                          <a:pt x="3834" y="596"/>
                        </a:lnTo>
                        <a:lnTo>
                          <a:pt x="3840" y="600"/>
                        </a:lnTo>
                        <a:lnTo>
                          <a:pt x="3824" y="618"/>
                        </a:lnTo>
                        <a:close/>
                        <a:moveTo>
                          <a:pt x="770" y="610"/>
                        </a:moveTo>
                        <a:lnTo>
                          <a:pt x="754" y="592"/>
                        </a:lnTo>
                        <a:lnTo>
                          <a:pt x="760" y="586"/>
                        </a:lnTo>
                        <a:lnTo>
                          <a:pt x="776" y="604"/>
                        </a:lnTo>
                        <a:lnTo>
                          <a:pt x="770" y="610"/>
                        </a:lnTo>
                        <a:close/>
                        <a:moveTo>
                          <a:pt x="3740" y="546"/>
                        </a:moveTo>
                        <a:lnTo>
                          <a:pt x="3734" y="540"/>
                        </a:lnTo>
                        <a:lnTo>
                          <a:pt x="3748" y="522"/>
                        </a:lnTo>
                        <a:lnTo>
                          <a:pt x="3756" y="526"/>
                        </a:lnTo>
                        <a:lnTo>
                          <a:pt x="3740" y="546"/>
                        </a:lnTo>
                        <a:close/>
                        <a:moveTo>
                          <a:pt x="854" y="536"/>
                        </a:moveTo>
                        <a:lnTo>
                          <a:pt x="840" y="518"/>
                        </a:lnTo>
                        <a:lnTo>
                          <a:pt x="846" y="512"/>
                        </a:lnTo>
                        <a:lnTo>
                          <a:pt x="862" y="532"/>
                        </a:lnTo>
                        <a:lnTo>
                          <a:pt x="854" y="536"/>
                        </a:lnTo>
                        <a:close/>
                        <a:moveTo>
                          <a:pt x="3652" y="476"/>
                        </a:moveTo>
                        <a:lnTo>
                          <a:pt x="3646" y="472"/>
                        </a:lnTo>
                        <a:lnTo>
                          <a:pt x="3660" y="452"/>
                        </a:lnTo>
                        <a:lnTo>
                          <a:pt x="3666" y="458"/>
                        </a:lnTo>
                        <a:lnTo>
                          <a:pt x="3652" y="476"/>
                        </a:lnTo>
                        <a:close/>
                        <a:moveTo>
                          <a:pt x="942" y="468"/>
                        </a:moveTo>
                        <a:lnTo>
                          <a:pt x="928" y="448"/>
                        </a:lnTo>
                        <a:lnTo>
                          <a:pt x="934" y="444"/>
                        </a:lnTo>
                        <a:lnTo>
                          <a:pt x="950" y="464"/>
                        </a:lnTo>
                        <a:lnTo>
                          <a:pt x="942" y="468"/>
                        </a:lnTo>
                        <a:close/>
                        <a:moveTo>
                          <a:pt x="3562" y="412"/>
                        </a:moveTo>
                        <a:lnTo>
                          <a:pt x="3556" y="408"/>
                        </a:lnTo>
                        <a:lnTo>
                          <a:pt x="3568" y="388"/>
                        </a:lnTo>
                        <a:lnTo>
                          <a:pt x="3576" y="392"/>
                        </a:lnTo>
                        <a:lnTo>
                          <a:pt x="3562" y="412"/>
                        </a:lnTo>
                        <a:close/>
                        <a:moveTo>
                          <a:pt x="1034" y="404"/>
                        </a:moveTo>
                        <a:lnTo>
                          <a:pt x="1020" y="384"/>
                        </a:lnTo>
                        <a:lnTo>
                          <a:pt x="1026" y="380"/>
                        </a:lnTo>
                        <a:lnTo>
                          <a:pt x="1040" y="400"/>
                        </a:lnTo>
                        <a:lnTo>
                          <a:pt x="1034" y="404"/>
                        </a:lnTo>
                        <a:close/>
                        <a:moveTo>
                          <a:pt x="3468" y="352"/>
                        </a:moveTo>
                        <a:lnTo>
                          <a:pt x="3460" y="348"/>
                        </a:lnTo>
                        <a:lnTo>
                          <a:pt x="3474" y="326"/>
                        </a:lnTo>
                        <a:lnTo>
                          <a:pt x="3480" y="330"/>
                        </a:lnTo>
                        <a:lnTo>
                          <a:pt x="3468" y="352"/>
                        </a:lnTo>
                        <a:close/>
                        <a:moveTo>
                          <a:pt x="1128" y="344"/>
                        </a:moveTo>
                        <a:lnTo>
                          <a:pt x="1116" y="324"/>
                        </a:lnTo>
                        <a:lnTo>
                          <a:pt x="1122" y="320"/>
                        </a:lnTo>
                        <a:lnTo>
                          <a:pt x="1134" y="340"/>
                        </a:lnTo>
                        <a:lnTo>
                          <a:pt x="1128" y="344"/>
                        </a:lnTo>
                        <a:close/>
                        <a:moveTo>
                          <a:pt x="3372" y="296"/>
                        </a:moveTo>
                        <a:lnTo>
                          <a:pt x="3364" y="292"/>
                        </a:lnTo>
                        <a:lnTo>
                          <a:pt x="3376" y="272"/>
                        </a:lnTo>
                        <a:lnTo>
                          <a:pt x="3382" y="274"/>
                        </a:lnTo>
                        <a:lnTo>
                          <a:pt x="3372" y="296"/>
                        </a:lnTo>
                        <a:close/>
                        <a:moveTo>
                          <a:pt x="1224" y="290"/>
                        </a:moveTo>
                        <a:lnTo>
                          <a:pt x="1214" y="268"/>
                        </a:lnTo>
                        <a:lnTo>
                          <a:pt x="1220" y="264"/>
                        </a:lnTo>
                        <a:lnTo>
                          <a:pt x="1232" y="286"/>
                        </a:lnTo>
                        <a:lnTo>
                          <a:pt x="1224" y="290"/>
                        </a:lnTo>
                        <a:close/>
                        <a:moveTo>
                          <a:pt x="3272" y="246"/>
                        </a:moveTo>
                        <a:lnTo>
                          <a:pt x="3264" y="242"/>
                        </a:lnTo>
                        <a:lnTo>
                          <a:pt x="3274" y="220"/>
                        </a:lnTo>
                        <a:lnTo>
                          <a:pt x="3282" y="224"/>
                        </a:lnTo>
                        <a:lnTo>
                          <a:pt x="3272" y="246"/>
                        </a:lnTo>
                        <a:close/>
                        <a:moveTo>
                          <a:pt x="1324" y="240"/>
                        </a:moveTo>
                        <a:lnTo>
                          <a:pt x="1314" y="218"/>
                        </a:lnTo>
                        <a:lnTo>
                          <a:pt x="1320" y="214"/>
                        </a:lnTo>
                        <a:lnTo>
                          <a:pt x="1330" y="236"/>
                        </a:lnTo>
                        <a:lnTo>
                          <a:pt x="1324" y="240"/>
                        </a:lnTo>
                        <a:close/>
                        <a:moveTo>
                          <a:pt x="3170" y="200"/>
                        </a:moveTo>
                        <a:lnTo>
                          <a:pt x="3162" y="196"/>
                        </a:lnTo>
                        <a:lnTo>
                          <a:pt x="3172" y="174"/>
                        </a:lnTo>
                        <a:lnTo>
                          <a:pt x="3180" y="178"/>
                        </a:lnTo>
                        <a:lnTo>
                          <a:pt x="3170" y="200"/>
                        </a:lnTo>
                        <a:close/>
                        <a:moveTo>
                          <a:pt x="1426" y="194"/>
                        </a:moveTo>
                        <a:lnTo>
                          <a:pt x="1416" y="172"/>
                        </a:lnTo>
                        <a:lnTo>
                          <a:pt x="1424" y="170"/>
                        </a:lnTo>
                        <a:lnTo>
                          <a:pt x="1432" y="192"/>
                        </a:lnTo>
                        <a:lnTo>
                          <a:pt x="1426" y="194"/>
                        </a:lnTo>
                        <a:close/>
                        <a:moveTo>
                          <a:pt x="3066" y="158"/>
                        </a:moveTo>
                        <a:lnTo>
                          <a:pt x="3058" y="156"/>
                        </a:lnTo>
                        <a:lnTo>
                          <a:pt x="3066" y="134"/>
                        </a:lnTo>
                        <a:lnTo>
                          <a:pt x="3074" y="136"/>
                        </a:lnTo>
                        <a:lnTo>
                          <a:pt x="3066" y="158"/>
                        </a:lnTo>
                        <a:close/>
                        <a:moveTo>
                          <a:pt x="1530" y="154"/>
                        </a:moveTo>
                        <a:lnTo>
                          <a:pt x="1522" y="132"/>
                        </a:lnTo>
                        <a:lnTo>
                          <a:pt x="1528" y="130"/>
                        </a:lnTo>
                        <a:lnTo>
                          <a:pt x="1536" y="152"/>
                        </a:lnTo>
                        <a:lnTo>
                          <a:pt x="1530" y="154"/>
                        </a:lnTo>
                        <a:close/>
                        <a:moveTo>
                          <a:pt x="2960" y="124"/>
                        </a:moveTo>
                        <a:lnTo>
                          <a:pt x="2952" y="122"/>
                        </a:lnTo>
                        <a:lnTo>
                          <a:pt x="2960" y="98"/>
                        </a:lnTo>
                        <a:lnTo>
                          <a:pt x="2968" y="100"/>
                        </a:lnTo>
                        <a:lnTo>
                          <a:pt x="2960" y="124"/>
                        </a:lnTo>
                        <a:close/>
                        <a:moveTo>
                          <a:pt x="1634" y="120"/>
                        </a:moveTo>
                        <a:lnTo>
                          <a:pt x="1628" y="98"/>
                        </a:lnTo>
                        <a:lnTo>
                          <a:pt x="1636" y="94"/>
                        </a:lnTo>
                        <a:lnTo>
                          <a:pt x="1642" y="118"/>
                        </a:lnTo>
                        <a:lnTo>
                          <a:pt x="1634" y="120"/>
                        </a:lnTo>
                        <a:close/>
                        <a:moveTo>
                          <a:pt x="2852" y="94"/>
                        </a:moveTo>
                        <a:lnTo>
                          <a:pt x="2846" y="92"/>
                        </a:lnTo>
                        <a:lnTo>
                          <a:pt x="2850" y="68"/>
                        </a:lnTo>
                        <a:lnTo>
                          <a:pt x="2858" y="70"/>
                        </a:lnTo>
                        <a:lnTo>
                          <a:pt x="2852" y="94"/>
                        </a:lnTo>
                        <a:close/>
                        <a:moveTo>
                          <a:pt x="1742" y="90"/>
                        </a:moveTo>
                        <a:lnTo>
                          <a:pt x="1736" y="68"/>
                        </a:lnTo>
                        <a:lnTo>
                          <a:pt x="1744" y="66"/>
                        </a:lnTo>
                        <a:lnTo>
                          <a:pt x="1750" y="88"/>
                        </a:lnTo>
                        <a:lnTo>
                          <a:pt x="1742" y="90"/>
                        </a:lnTo>
                        <a:close/>
                        <a:moveTo>
                          <a:pt x="2744" y="68"/>
                        </a:moveTo>
                        <a:lnTo>
                          <a:pt x="2736" y="66"/>
                        </a:lnTo>
                        <a:lnTo>
                          <a:pt x="2742" y="44"/>
                        </a:lnTo>
                        <a:lnTo>
                          <a:pt x="2750" y="44"/>
                        </a:lnTo>
                        <a:lnTo>
                          <a:pt x="2744" y="68"/>
                        </a:lnTo>
                        <a:close/>
                        <a:moveTo>
                          <a:pt x="1852" y="66"/>
                        </a:moveTo>
                        <a:lnTo>
                          <a:pt x="1846" y="42"/>
                        </a:lnTo>
                        <a:lnTo>
                          <a:pt x="1854" y="42"/>
                        </a:lnTo>
                        <a:lnTo>
                          <a:pt x="1858" y="64"/>
                        </a:lnTo>
                        <a:lnTo>
                          <a:pt x="1852" y="66"/>
                        </a:lnTo>
                        <a:close/>
                        <a:moveTo>
                          <a:pt x="2634" y="50"/>
                        </a:moveTo>
                        <a:lnTo>
                          <a:pt x="2626" y="48"/>
                        </a:lnTo>
                        <a:lnTo>
                          <a:pt x="2630" y="24"/>
                        </a:lnTo>
                        <a:lnTo>
                          <a:pt x="2638" y="26"/>
                        </a:lnTo>
                        <a:lnTo>
                          <a:pt x="2634" y="50"/>
                        </a:lnTo>
                        <a:close/>
                        <a:moveTo>
                          <a:pt x="1960" y="48"/>
                        </a:moveTo>
                        <a:lnTo>
                          <a:pt x="1958" y="24"/>
                        </a:lnTo>
                        <a:lnTo>
                          <a:pt x="1966" y="22"/>
                        </a:lnTo>
                        <a:lnTo>
                          <a:pt x="1968" y="46"/>
                        </a:lnTo>
                        <a:lnTo>
                          <a:pt x="1960" y="48"/>
                        </a:lnTo>
                        <a:close/>
                        <a:moveTo>
                          <a:pt x="2524" y="36"/>
                        </a:moveTo>
                        <a:lnTo>
                          <a:pt x="2516" y="34"/>
                        </a:lnTo>
                        <a:lnTo>
                          <a:pt x="2518" y="10"/>
                        </a:lnTo>
                        <a:lnTo>
                          <a:pt x="2526" y="12"/>
                        </a:lnTo>
                        <a:lnTo>
                          <a:pt x="2524" y="36"/>
                        </a:lnTo>
                        <a:close/>
                        <a:moveTo>
                          <a:pt x="2072" y="34"/>
                        </a:moveTo>
                        <a:lnTo>
                          <a:pt x="2070" y="10"/>
                        </a:lnTo>
                        <a:lnTo>
                          <a:pt x="2078" y="10"/>
                        </a:lnTo>
                        <a:lnTo>
                          <a:pt x="2080" y="34"/>
                        </a:lnTo>
                        <a:lnTo>
                          <a:pt x="2072" y="34"/>
                        </a:lnTo>
                        <a:close/>
                        <a:moveTo>
                          <a:pt x="2414" y="26"/>
                        </a:moveTo>
                        <a:lnTo>
                          <a:pt x="2406" y="26"/>
                        </a:lnTo>
                        <a:lnTo>
                          <a:pt x="2406" y="2"/>
                        </a:lnTo>
                        <a:lnTo>
                          <a:pt x="2414" y="2"/>
                        </a:lnTo>
                        <a:lnTo>
                          <a:pt x="2414" y="26"/>
                        </a:lnTo>
                        <a:close/>
                        <a:moveTo>
                          <a:pt x="2182" y="26"/>
                        </a:moveTo>
                        <a:lnTo>
                          <a:pt x="2182" y="2"/>
                        </a:lnTo>
                        <a:lnTo>
                          <a:pt x="2190" y="2"/>
                        </a:lnTo>
                        <a:lnTo>
                          <a:pt x="2190" y="26"/>
                        </a:lnTo>
                        <a:lnTo>
                          <a:pt x="2182" y="26"/>
                        </a:lnTo>
                        <a:close/>
                        <a:moveTo>
                          <a:pt x="2302" y="24"/>
                        </a:moveTo>
                        <a:lnTo>
                          <a:pt x="2294" y="24"/>
                        </a:lnTo>
                        <a:lnTo>
                          <a:pt x="2294" y="0"/>
                        </a:lnTo>
                        <a:lnTo>
                          <a:pt x="2302" y="0"/>
                        </a:lnTo>
                        <a:lnTo>
                          <a:pt x="2302" y="24"/>
                        </a:lnTo>
                        <a:close/>
                      </a:path>
                    </a:pathLst>
                  </a:custGeom>
                  <a:solidFill>
                    <a:srgbClr val="00AEE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92" name="Freeform 42"/>
                  <p:cNvSpPr>
                    <a:spLocks noEditPoints="1"/>
                  </p:cNvSpPr>
                  <p:nvPr/>
                </p:nvSpPr>
                <p:spPr bwMode="auto">
                  <a:xfrm>
                    <a:off x="-14947900" y="-10048081"/>
                    <a:ext cx="6731000" cy="6731000"/>
                  </a:xfrm>
                  <a:custGeom>
                    <a:avLst/>
                    <a:gdLst/>
                    <a:ahLst/>
                    <a:cxnLst>
                      <a:cxn ang="0">
                        <a:pos x="2248" y="4236"/>
                      </a:cxn>
                      <a:cxn ang="0">
                        <a:pos x="1856" y="4224"/>
                      </a:cxn>
                      <a:cxn ang="0">
                        <a:pos x="2468" y="4196"/>
                      </a:cxn>
                      <a:cxn ang="0">
                        <a:pos x="1634" y="4184"/>
                      </a:cxn>
                      <a:cxn ang="0">
                        <a:pos x="2686" y="4148"/>
                      </a:cxn>
                      <a:cxn ang="0">
                        <a:pos x="1366" y="4102"/>
                      </a:cxn>
                      <a:cxn ang="0">
                        <a:pos x="2950" y="4056"/>
                      </a:cxn>
                      <a:cxn ang="0">
                        <a:pos x="1168" y="3998"/>
                      </a:cxn>
                      <a:cxn ang="0">
                        <a:pos x="3156" y="3970"/>
                      </a:cxn>
                      <a:cxn ang="0">
                        <a:pos x="974" y="3886"/>
                      </a:cxn>
                      <a:cxn ang="0">
                        <a:pos x="3346" y="3850"/>
                      </a:cxn>
                      <a:cxn ang="0">
                        <a:pos x="838" y="3788"/>
                      </a:cxn>
                      <a:cxn ang="0">
                        <a:pos x="3480" y="3748"/>
                      </a:cxn>
                      <a:cxn ang="0">
                        <a:pos x="658" y="3656"/>
                      </a:cxn>
                      <a:cxn ang="0">
                        <a:pos x="3644" y="3594"/>
                      </a:cxn>
                      <a:cxn ang="0">
                        <a:pos x="3792" y="3424"/>
                      </a:cxn>
                      <a:cxn ang="0">
                        <a:pos x="366" y="3314"/>
                      </a:cxn>
                      <a:cxn ang="0">
                        <a:pos x="3908" y="3232"/>
                      </a:cxn>
                      <a:cxn ang="0">
                        <a:pos x="250" y="3122"/>
                      </a:cxn>
                      <a:cxn ang="0">
                        <a:pos x="4014" y="3036"/>
                      </a:cxn>
                      <a:cxn ang="0">
                        <a:pos x="134" y="2866"/>
                      </a:cxn>
                      <a:cxn ang="0">
                        <a:pos x="4120" y="2778"/>
                      </a:cxn>
                      <a:cxn ang="0">
                        <a:pos x="82" y="2648"/>
                      </a:cxn>
                      <a:cxn ang="0">
                        <a:pos x="4194" y="2566"/>
                      </a:cxn>
                      <a:cxn ang="0">
                        <a:pos x="38" y="2430"/>
                      </a:cxn>
                      <a:cxn ang="0">
                        <a:pos x="4228" y="2344"/>
                      </a:cxn>
                      <a:cxn ang="0">
                        <a:pos x="20" y="2262"/>
                      </a:cxn>
                      <a:cxn ang="0">
                        <a:pos x="4240" y="2176"/>
                      </a:cxn>
                      <a:cxn ang="0">
                        <a:pos x="4224" y="2114"/>
                      </a:cxn>
                      <a:cxn ang="0">
                        <a:pos x="16" y="2040"/>
                      </a:cxn>
                      <a:cxn ang="0">
                        <a:pos x="36" y="1818"/>
                      </a:cxn>
                      <a:cxn ang="0">
                        <a:pos x="4176" y="1670"/>
                      </a:cxn>
                      <a:cxn ang="0">
                        <a:pos x="64" y="1596"/>
                      </a:cxn>
                      <a:cxn ang="0">
                        <a:pos x="4118" y="1456"/>
                      </a:cxn>
                      <a:cxn ang="0">
                        <a:pos x="132" y="1380"/>
                      </a:cxn>
                      <a:cxn ang="0">
                        <a:pos x="4012" y="1198"/>
                      </a:cxn>
                      <a:cxn ang="0">
                        <a:pos x="248" y="1124"/>
                      </a:cxn>
                      <a:cxn ang="0">
                        <a:pos x="3918" y="994"/>
                      </a:cxn>
                      <a:cxn ang="0">
                        <a:pos x="376" y="940"/>
                      </a:cxn>
                      <a:cxn ang="0">
                        <a:pos x="3788" y="810"/>
                      </a:cxn>
                      <a:cxn ang="0">
                        <a:pos x="512" y="762"/>
                      </a:cxn>
                      <a:cxn ang="0">
                        <a:pos x="3680" y="682"/>
                      </a:cxn>
                      <a:cxn ang="0">
                        <a:pos x="624" y="640"/>
                      </a:cxn>
                      <a:cxn ang="0">
                        <a:pos x="3508" y="538"/>
                      </a:cxn>
                      <a:cxn ang="0">
                        <a:pos x="790" y="490"/>
                      </a:cxn>
                      <a:cxn ang="0">
                        <a:pos x="970" y="358"/>
                      </a:cxn>
                      <a:cxn ang="0">
                        <a:pos x="3144" y="280"/>
                      </a:cxn>
                      <a:cxn ang="0">
                        <a:pos x="1154" y="232"/>
                      </a:cxn>
                      <a:cxn ang="0">
                        <a:pos x="2944" y="182"/>
                      </a:cxn>
                      <a:cxn ang="0">
                        <a:pos x="1360" y="140"/>
                      </a:cxn>
                      <a:cxn ang="0">
                        <a:pos x="2680" y="90"/>
                      </a:cxn>
                      <a:cxn ang="0">
                        <a:pos x="1628" y="56"/>
                      </a:cxn>
                      <a:cxn ang="0">
                        <a:pos x="2464" y="28"/>
                      </a:cxn>
                      <a:cxn ang="0">
                        <a:pos x="1850" y="32"/>
                      </a:cxn>
                      <a:cxn ang="0">
                        <a:pos x="2242" y="2"/>
                      </a:cxn>
                      <a:cxn ang="0">
                        <a:pos x="2074" y="16"/>
                      </a:cxn>
                    </a:cxnLst>
                    <a:rect l="0" t="0" r="r" b="b"/>
                    <a:pathLst>
                      <a:path w="4240" h="4240">
                        <a:moveTo>
                          <a:pt x="2080" y="4240"/>
                        </a:moveTo>
                        <a:lnTo>
                          <a:pt x="2080" y="4240"/>
                        </a:lnTo>
                        <a:lnTo>
                          <a:pt x="2024" y="4238"/>
                        </a:lnTo>
                        <a:lnTo>
                          <a:pt x="2024" y="4222"/>
                        </a:lnTo>
                        <a:lnTo>
                          <a:pt x="2024" y="4222"/>
                        </a:lnTo>
                        <a:lnTo>
                          <a:pt x="2080" y="4224"/>
                        </a:lnTo>
                        <a:lnTo>
                          <a:pt x="2080" y="4240"/>
                        </a:lnTo>
                        <a:close/>
                        <a:moveTo>
                          <a:pt x="2248" y="4236"/>
                        </a:moveTo>
                        <a:lnTo>
                          <a:pt x="2248" y="4220"/>
                        </a:lnTo>
                        <a:lnTo>
                          <a:pt x="2248" y="4220"/>
                        </a:lnTo>
                        <a:lnTo>
                          <a:pt x="2302" y="4216"/>
                        </a:lnTo>
                        <a:lnTo>
                          <a:pt x="2304" y="4232"/>
                        </a:lnTo>
                        <a:lnTo>
                          <a:pt x="2304" y="4232"/>
                        </a:lnTo>
                        <a:lnTo>
                          <a:pt x="2248" y="4236"/>
                        </a:lnTo>
                        <a:lnTo>
                          <a:pt x="2248" y="4236"/>
                        </a:lnTo>
                        <a:close/>
                        <a:moveTo>
                          <a:pt x="1856" y="4224"/>
                        </a:moveTo>
                        <a:lnTo>
                          <a:pt x="1856" y="4224"/>
                        </a:lnTo>
                        <a:lnTo>
                          <a:pt x="1800" y="4216"/>
                        </a:lnTo>
                        <a:lnTo>
                          <a:pt x="1802" y="4200"/>
                        </a:lnTo>
                        <a:lnTo>
                          <a:pt x="1802" y="4200"/>
                        </a:lnTo>
                        <a:lnTo>
                          <a:pt x="1858" y="4208"/>
                        </a:lnTo>
                        <a:lnTo>
                          <a:pt x="1856" y="4224"/>
                        </a:lnTo>
                        <a:close/>
                        <a:moveTo>
                          <a:pt x="2472" y="4212"/>
                        </a:moveTo>
                        <a:lnTo>
                          <a:pt x="2468" y="4196"/>
                        </a:lnTo>
                        <a:lnTo>
                          <a:pt x="2468" y="4196"/>
                        </a:lnTo>
                        <a:lnTo>
                          <a:pt x="2524" y="4186"/>
                        </a:lnTo>
                        <a:lnTo>
                          <a:pt x="2526" y="4202"/>
                        </a:lnTo>
                        <a:lnTo>
                          <a:pt x="2526" y="4202"/>
                        </a:lnTo>
                        <a:lnTo>
                          <a:pt x="2472" y="4212"/>
                        </a:lnTo>
                        <a:lnTo>
                          <a:pt x="2472" y="4212"/>
                        </a:lnTo>
                        <a:close/>
                        <a:moveTo>
                          <a:pt x="1634" y="4184"/>
                        </a:moveTo>
                        <a:lnTo>
                          <a:pt x="1634" y="4184"/>
                        </a:lnTo>
                        <a:lnTo>
                          <a:pt x="1580" y="4172"/>
                        </a:lnTo>
                        <a:lnTo>
                          <a:pt x="1584" y="4156"/>
                        </a:lnTo>
                        <a:lnTo>
                          <a:pt x="1584" y="4156"/>
                        </a:lnTo>
                        <a:lnTo>
                          <a:pt x="1638" y="4170"/>
                        </a:lnTo>
                        <a:lnTo>
                          <a:pt x="1634" y="4184"/>
                        </a:lnTo>
                        <a:close/>
                        <a:moveTo>
                          <a:pt x="2690" y="4162"/>
                        </a:moveTo>
                        <a:lnTo>
                          <a:pt x="2686" y="4148"/>
                        </a:lnTo>
                        <a:lnTo>
                          <a:pt x="2686" y="4148"/>
                        </a:lnTo>
                        <a:lnTo>
                          <a:pt x="2740" y="4132"/>
                        </a:lnTo>
                        <a:lnTo>
                          <a:pt x="2744" y="4148"/>
                        </a:lnTo>
                        <a:lnTo>
                          <a:pt x="2744" y="4148"/>
                        </a:lnTo>
                        <a:lnTo>
                          <a:pt x="2690" y="4162"/>
                        </a:lnTo>
                        <a:lnTo>
                          <a:pt x="2690" y="4162"/>
                        </a:lnTo>
                        <a:close/>
                        <a:moveTo>
                          <a:pt x="1418" y="4122"/>
                        </a:moveTo>
                        <a:lnTo>
                          <a:pt x="1418" y="4122"/>
                        </a:lnTo>
                        <a:lnTo>
                          <a:pt x="1366" y="4102"/>
                        </a:lnTo>
                        <a:lnTo>
                          <a:pt x="1372" y="4088"/>
                        </a:lnTo>
                        <a:lnTo>
                          <a:pt x="1372" y="4088"/>
                        </a:lnTo>
                        <a:lnTo>
                          <a:pt x="1424" y="4106"/>
                        </a:lnTo>
                        <a:lnTo>
                          <a:pt x="1418" y="4122"/>
                        </a:lnTo>
                        <a:close/>
                        <a:moveTo>
                          <a:pt x="2904" y="4092"/>
                        </a:moveTo>
                        <a:lnTo>
                          <a:pt x="2898" y="4076"/>
                        </a:lnTo>
                        <a:lnTo>
                          <a:pt x="2898" y="4076"/>
                        </a:lnTo>
                        <a:lnTo>
                          <a:pt x="2950" y="4056"/>
                        </a:lnTo>
                        <a:lnTo>
                          <a:pt x="2956" y="4070"/>
                        </a:lnTo>
                        <a:lnTo>
                          <a:pt x="2956" y="4070"/>
                        </a:lnTo>
                        <a:lnTo>
                          <a:pt x="2904" y="4092"/>
                        </a:lnTo>
                        <a:lnTo>
                          <a:pt x="2904" y="4092"/>
                        </a:lnTo>
                        <a:close/>
                        <a:moveTo>
                          <a:pt x="1210" y="4036"/>
                        </a:moveTo>
                        <a:lnTo>
                          <a:pt x="1210" y="4036"/>
                        </a:lnTo>
                        <a:lnTo>
                          <a:pt x="1160" y="4012"/>
                        </a:lnTo>
                        <a:lnTo>
                          <a:pt x="1168" y="3998"/>
                        </a:lnTo>
                        <a:lnTo>
                          <a:pt x="1168" y="3998"/>
                        </a:lnTo>
                        <a:lnTo>
                          <a:pt x="1218" y="4022"/>
                        </a:lnTo>
                        <a:lnTo>
                          <a:pt x="1210" y="4036"/>
                        </a:lnTo>
                        <a:close/>
                        <a:moveTo>
                          <a:pt x="3108" y="3998"/>
                        </a:moveTo>
                        <a:lnTo>
                          <a:pt x="3100" y="3984"/>
                        </a:lnTo>
                        <a:lnTo>
                          <a:pt x="3100" y="3984"/>
                        </a:lnTo>
                        <a:lnTo>
                          <a:pt x="3148" y="3956"/>
                        </a:lnTo>
                        <a:lnTo>
                          <a:pt x="3156" y="3970"/>
                        </a:lnTo>
                        <a:lnTo>
                          <a:pt x="3156" y="3970"/>
                        </a:lnTo>
                        <a:lnTo>
                          <a:pt x="3108" y="3998"/>
                        </a:lnTo>
                        <a:lnTo>
                          <a:pt x="3108" y="3998"/>
                        </a:lnTo>
                        <a:close/>
                        <a:moveTo>
                          <a:pt x="1012" y="3930"/>
                        </a:moveTo>
                        <a:lnTo>
                          <a:pt x="1012" y="3930"/>
                        </a:lnTo>
                        <a:lnTo>
                          <a:pt x="966" y="3898"/>
                        </a:lnTo>
                        <a:lnTo>
                          <a:pt x="974" y="3886"/>
                        </a:lnTo>
                        <a:lnTo>
                          <a:pt x="974" y="3886"/>
                        </a:lnTo>
                        <a:lnTo>
                          <a:pt x="1022" y="3916"/>
                        </a:lnTo>
                        <a:lnTo>
                          <a:pt x="1012" y="3930"/>
                        </a:lnTo>
                        <a:close/>
                        <a:moveTo>
                          <a:pt x="3300" y="3882"/>
                        </a:moveTo>
                        <a:lnTo>
                          <a:pt x="3292" y="3868"/>
                        </a:lnTo>
                        <a:lnTo>
                          <a:pt x="3292" y="3868"/>
                        </a:lnTo>
                        <a:lnTo>
                          <a:pt x="3338" y="3838"/>
                        </a:lnTo>
                        <a:lnTo>
                          <a:pt x="3346" y="3850"/>
                        </a:lnTo>
                        <a:lnTo>
                          <a:pt x="3346" y="3850"/>
                        </a:lnTo>
                        <a:lnTo>
                          <a:pt x="3300" y="3882"/>
                        </a:lnTo>
                        <a:lnTo>
                          <a:pt x="3300" y="3882"/>
                        </a:lnTo>
                        <a:close/>
                        <a:moveTo>
                          <a:pt x="828" y="3802"/>
                        </a:moveTo>
                        <a:lnTo>
                          <a:pt x="828" y="3802"/>
                        </a:lnTo>
                        <a:lnTo>
                          <a:pt x="784" y="3766"/>
                        </a:lnTo>
                        <a:lnTo>
                          <a:pt x="794" y="3754"/>
                        </a:lnTo>
                        <a:lnTo>
                          <a:pt x="794" y="3754"/>
                        </a:lnTo>
                        <a:lnTo>
                          <a:pt x="838" y="3788"/>
                        </a:lnTo>
                        <a:lnTo>
                          <a:pt x="828" y="3802"/>
                        </a:lnTo>
                        <a:close/>
                        <a:moveTo>
                          <a:pt x="3480" y="3748"/>
                        </a:moveTo>
                        <a:lnTo>
                          <a:pt x="3470" y="3736"/>
                        </a:lnTo>
                        <a:lnTo>
                          <a:pt x="3470" y="3736"/>
                        </a:lnTo>
                        <a:lnTo>
                          <a:pt x="3512" y="3698"/>
                        </a:lnTo>
                        <a:lnTo>
                          <a:pt x="3522" y="3710"/>
                        </a:lnTo>
                        <a:lnTo>
                          <a:pt x="3522" y="3710"/>
                        </a:lnTo>
                        <a:lnTo>
                          <a:pt x="3480" y="3748"/>
                        </a:lnTo>
                        <a:lnTo>
                          <a:pt x="3480" y="3748"/>
                        </a:lnTo>
                        <a:close/>
                        <a:moveTo>
                          <a:pt x="658" y="3656"/>
                        </a:moveTo>
                        <a:lnTo>
                          <a:pt x="658" y="3656"/>
                        </a:lnTo>
                        <a:lnTo>
                          <a:pt x="616" y="3616"/>
                        </a:lnTo>
                        <a:lnTo>
                          <a:pt x="628" y="3604"/>
                        </a:lnTo>
                        <a:lnTo>
                          <a:pt x="628" y="3604"/>
                        </a:lnTo>
                        <a:lnTo>
                          <a:pt x="668" y="3644"/>
                        </a:lnTo>
                        <a:lnTo>
                          <a:pt x="658" y="3656"/>
                        </a:lnTo>
                        <a:close/>
                        <a:moveTo>
                          <a:pt x="3644" y="3594"/>
                        </a:moveTo>
                        <a:lnTo>
                          <a:pt x="3632" y="3584"/>
                        </a:lnTo>
                        <a:lnTo>
                          <a:pt x="3632" y="3584"/>
                        </a:lnTo>
                        <a:lnTo>
                          <a:pt x="3672" y="3542"/>
                        </a:lnTo>
                        <a:lnTo>
                          <a:pt x="3682" y="3554"/>
                        </a:lnTo>
                        <a:lnTo>
                          <a:pt x="3682" y="3554"/>
                        </a:lnTo>
                        <a:lnTo>
                          <a:pt x="3644" y="3594"/>
                        </a:lnTo>
                        <a:lnTo>
                          <a:pt x="3644" y="3594"/>
                        </a:lnTo>
                        <a:close/>
                        <a:moveTo>
                          <a:pt x="502" y="3492"/>
                        </a:moveTo>
                        <a:lnTo>
                          <a:pt x="502" y="3492"/>
                        </a:lnTo>
                        <a:lnTo>
                          <a:pt x="468" y="3448"/>
                        </a:lnTo>
                        <a:lnTo>
                          <a:pt x="480" y="3438"/>
                        </a:lnTo>
                        <a:lnTo>
                          <a:pt x="480" y="3438"/>
                        </a:lnTo>
                        <a:lnTo>
                          <a:pt x="516" y="3482"/>
                        </a:lnTo>
                        <a:lnTo>
                          <a:pt x="502" y="3492"/>
                        </a:lnTo>
                        <a:close/>
                        <a:moveTo>
                          <a:pt x="3792" y="3424"/>
                        </a:moveTo>
                        <a:lnTo>
                          <a:pt x="3780" y="3414"/>
                        </a:lnTo>
                        <a:lnTo>
                          <a:pt x="3780" y="3414"/>
                        </a:lnTo>
                        <a:lnTo>
                          <a:pt x="3812" y="3370"/>
                        </a:lnTo>
                        <a:lnTo>
                          <a:pt x="3826" y="3380"/>
                        </a:lnTo>
                        <a:lnTo>
                          <a:pt x="3826" y="3380"/>
                        </a:lnTo>
                        <a:lnTo>
                          <a:pt x="3792" y="3424"/>
                        </a:lnTo>
                        <a:lnTo>
                          <a:pt x="3792" y="3424"/>
                        </a:lnTo>
                        <a:close/>
                        <a:moveTo>
                          <a:pt x="366" y="3314"/>
                        </a:moveTo>
                        <a:lnTo>
                          <a:pt x="366" y="3314"/>
                        </a:lnTo>
                        <a:lnTo>
                          <a:pt x="336" y="3266"/>
                        </a:lnTo>
                        <a:lnTo>
                          <a:pt x="350" y="3258"/>
                        </a:lnTo>
                        <a:lnTo>
                          <a:pt x="350" y="3258"/>
                        </a:lnTo>
                        <a:lnTo>
                          <a:pt x="380" y="3304"/>
                        </a:lnTo>
                        <a:lnTo>
                          <a:pt x="366" y="3314"/>
                        </a:lnTo>
                        <a:close/>
                        <a:moveTo>
                          <a:pt x="3920" y="3240"/>
                        </a:moveTo>
                        <a:lnTo>
                          <a:pt x="3908" y="3232"/>
                        </a:lnTo>
                        <a:lnTo>
                          <a:pt x="3908" y="3232"/>
                        </a:lnTo>
                        <a:lnTo>
                          <a:pt x="3936" y="3184"/>
                        </a:lnTo>
                        <a:lnTo>
                          <a:pt x="3950" y="3192"/>
                        </a:lnTo>
                        <a:lnTo>
                          <a:pt x="3950" y="3192"/>
                        </a:lnTo>
                        <a:lnTo>
                          <a:pt x="3920" y="3240"/>
                        </a:lnTo>
                        <a:lnTo>
                          <a:pt x="3920" y="3240"/>
                        </a:lnTo>
                        <a:close/>
                        <a:moveTo>
                          <a:pt x="250" y="3122"/>
                        </a:moveTo>
                        <a:lnTo>
                          <a:pt x="250" y="3122"/>
                        </a:lnTo>
                        <a:lnTo>
                          <a:pt x="224" y="3072"/>
                        </a:lnTo>
                        <a:lnTo>
                          <a:pt x="238" y="3064"/>
                        </a:lnTo>
                        <a:lnTo>
                          <a:pt x="238" y="3064"/>
                        </a:lnTo>
                        <a:lnTo>
                          <a:pt x="264" y="3114"/>
                        </a:lnTo>
                        <a:lnTo>
                          <a:pt x="250" y="3122"/>
                        </a:lnTo>
                        <a:close/>
                        <a:moveTo>
                          <a:pt x="4030" y="3044"/>
                        </a:moveTo>
                        <a:lnTo>
                          <a:pt x="4014" y="3036"/>
                        </a:lnTo>
                        <a:lnTo>
                          <a:pt x="4014" y="3036"/>
                        </a:lnTo>
                        <a:lnTo>
                          <a:pt x="4038" y="2986"/>
                        </a:lnTo>
                        <a:lnTo>
                          <a:pt x="4054" y="2992"/>
                        </a:lnTo>
                        <a:lnTo>
                          <a:pt x="4054" y="2992"/>
                        </a:lnTo>
                        <a:lnTo>
                          <a:pt x="4030" y="3044"/>
                        </a:lnTo>
                        <a:lnTo>
                          <a:pt x="4030" y="3044"/>
                        </a:lnTo>
                        <a:close/>
                        <a:moveTo>
                          <a:pt x="154" y="2918"/>
                        </a:moveTo>
                        <a:lnTo>
                          <a:pt x="154" y="2918"/>
                        </a:lnTo>
                        <a:lnTo>
                          <a:pt x="134" y="2866"/>
                        </a:lnTo>
                        <a:lnTo>
                          <a:pt x="150" y="2860"/>
                        </a:lnTo>
                        <a:lnTo>
                          <a:pt x="150" y="2860"/>
                        </a:lnTo>
                        <a:lnTo>
                          <a:pt x="170" y="2912"/>
                        </a:lnTo>
                        <a:lnTo>
                          <a:pt x="154" y="2918"/>
                        </a:lnTo>
                        <a:close/>
                        <a:moveTo>
                          <a:pt x="4116" y="2836"/>
                        </a:moveTo>
                        <a:lnTo>
                          <a:pt x="4102" y="2832"/>
                        </a:lnTo>
                        <a:lnTo>
                          <a:pt x="4102" y="2832"/>
                        </a:lnTo>
                        <a:lnTo>
                          <a:pt x="4120" y="2778"/>
                        </a:lnTo>
                        <a:lnTo>
                          <a:pt x="4134" y="2784"/>
                        </a:lnTo>
                        <a:lnTo>
                          <a:pt x="4134" y="2784"/>
                        </a:lnTo>
                        <a:lnTo>
                          <a:pt x="4116" y="2836"/>
                        </a:lnTo>
                        <a:lnTo>
                          <a:pt x="4116" y="2836"/>
                        </a:lnTo>
                        <a:close/>
                        <a:moveTo>
                          <a:pt x="82" y="2706"/>
                        </a:moveTo>
                        <a:lnTo>
                          <a:pt x="82" y="2706"/>
                        </a:lnTo>
                        <a:lnTo>
                          <a:pt x="66" y="2652"/>
                        </a:lnTo>
                        <a:lnTo>
                          <a:pt x="82" y="2648"/>
                        </a:lnTo>
                        <a:lnTo>
                          <a:pt x="82" y="2648"/>
                        </a:lnTo>
                        <a:lnTo>
                          <a:pt x="96" y="2702"/>
                        </a:lnTo>
                        <a:lnTo>
                          <a:pt x="82" y="2706"/>
                        </a:lnTo>
                        <a:close/>
                        <a:moveTo>
                          <a:pt x="4182" y="2622"/>
                        </a:moveTo>
                        <a:lnTo>
                          <a:pt x="4166" y="2618"/>
                        </a:lnTo>
                        <a:lnTo>
                          <a:pt x="4166" y="2618"/>
                        </a:lnTo>
                        <a:lnTo>
                          <a:pt x="4178" y="2562"/>
                        </a:lnTo>
                        <a:lnTo>
                          <a:pt x="4194" y="2566"/>
                        </a:lnTo>
                        <a:lnTo>
                          <a:pt x="4194" y="2566"/>
                        </a:lnTo>
                        <a:lnTo>
                          <a:pt x="4182" y="2622"/>
                        </a:lnTo>
                        <a:lnTo>
                          <a:pt x="4182" y="2622"/>
                        </a:lnTo>
                        <a:close/>
                        <a:moveTo>
                          <a:pt x="30" y="2486"/>
                        </a:moveTo>
                        <a:lnTo>
                          <a:pt x="30" y="2486"/>
                        </a:lnTo>
                        <a:lnTo>
                          <a:pt x="22" y="2432"/>
                        </a:lnTo>
                        <a:lnTo>
                          <a:pt x="38" y="2430"/>
                        </a:lnTo>
                        <a:lnTo>
                          <a:pt x="38" y="2430"/>
                        </a:lnTo>
                        <a:lnTo>
                          <a:pt x="46" y="2484"/>
                        </a:lnTo>
                        <a:lnTo>
                          <a:pt x="30" y="2486"/>
                        </a:lnTo>
                        <a:close/>
                        <a:moveTo>
                          <a:pt x="4222" y="2400"/>
                        </a:moveTo>
                        <a:lnTo>
                          <a:pt x="4206" y="2398"/>
                        </a:lnTo>
                        <a:lnTo>
                          <a:pt x="4206" y="2398"/>
                        </a:lnTo>
                        <a:lnTo>
                          <a:pt x="4212" y="2342"/>
                        </a:lnTo>
                        <a:lnTo>
                          <a:pt x="4228" y="2344"/>
                        </a:lnTo>
                        <a:lnTo>
                          <a:pt x="4228" y="2344"/>
                        </a:lnTo>
                        <a:lnTo>
                          <a:pt x="4222" y="2400"/>
                        </a:lnTo>
                        <a:lnTo>
                          <a:pt x="4222" y="2400"/>
                        </a:lnTo>
                        <a:close/>
                        <a:moveTo>
                          <a:pt x="4" y="2264"/>
                        </a:moveTo>
                        <a:lnTo>
                          <a:pt x="4" y="2264"/>
                        </a:lnTo>
                        <a:lnTo>
                          <a:pt x="2" y="2208"/>
                        </a:lnTo>
                        <a:lnTo>
                          <a:pt x="18" y="2208"/>
                        </a:lnTo>
                        <a:lnTo>
                          <a:pt x="18" y="2208"/>
                        </a:lnTo>
                        <a:lnTo>
                          <a:pt x="20" y="2262"/>
                        </a:lnTo>
                        <a:lnTo>
                          <a:pt x="4" y="2264"/>
                        </a:lnTo>
                        <a:close/>
                        <a:moveTo>
                          <a:pt x="4240" y="2176"/>
                        </a:moveTo>
                        <a:lnTo>
                          <a:pt x="4224" y="2176"/>
                        </a:lnTo>
                        <a:lnTo>
                          <a:pt x="4224" y="2176"/>
                        </a:lnTo>
                        <a:lnTo>
                          <a:pt x="4224" y="2120"/>
                        </a:lnTo>
                        <a:lnTo>
                          <a:pt x="4240" y="2120"/>
                        </a:lnTo>
                        <a:lnTo>
                          <a:pt x="4240" y="2120"/>
                        </a:lnTo>
                        <a:lnTo>
                          <a:pt x="4240" y="2176"/>
                        </a:lnTo>
                        <a:lnTo>
                          <a:pt x="4240" y="2176"/>
                        </a:lnTo>
                        <a:close/>
                        <a:moveTo>
                          <a:pt x="4224" y="2114"/>
                        </a:moveTo>
                        <a:lnTo>
                          <a:pt x="4224" y="2114"/>
                        </a:lnTo>
                        <a:lnTo>
                          <a:pt x="4224" y="2058"/>
                        </a:lnTo>
                        <a:lnTo>
                          <a:pt x="4240" y="2056"/>
                        </a:lnTo>
                        <a:lnTo>
                          <a:pt x="4240" y="2056"/>
                        </a:lnTo>
                        <a:lnTo>
                          <a:pt x="4240" y="2114"/>
                        </a:lnTo>
                        <a:lnTo>
                          <a:pt x="4224" y="2114"/>
                        </a:lnTo>
                        <a:close/>
                        <a:moveTo>
                          <a:pt x="16" y="2040"/>
                        </a:moveTo>
                        <a:lnTo>
                          <a:pt x="0" y="2040"/>
                        </a:lnTo>
                        <a:lnTo>
                          <a:pt x="0" y="2040"/>
                        </a:lnTo>
                        <a:lnTo>
                          <a:pt x="4" y="1984"/>
                        </a:lnTo>
                        <a:lnTo>
                          <a:pt x="20" y="1984"/>
                        </a:lnTo>
                        <a:lnTo>
                          <a:pt x="20" y="1984"/>
                        </a:lnTo>
                        <a:lnTo>
                          <a:pt x="16" y="2040"/>
                        </a:lnTo>
                        <a:lnTo>
                          <a:pt x="16" y="2040"/>
                        </a:lnTo>
                        <a:close/>
                        <a:moveTo>
                          <a:pt x="4212" y="1890"/>
                        </a:moveTo>
                        <a:lnTo>
                          <a:pt x="4212" y="1890"/>
                        </a:lnTo>
                        <a:lnTo>
                          <a:pt x="4206" y="1836"/>
                        </a:lnTo>
                        <a:lnTo>
                          <a:pt x="4222" y="1832"/>
                        </a:lnTo>
                        <a:lnTo>
                          <a:pt x="4222" y="1832"/>
                        </a:lnTo>
                        <a:lnTo>
                          <a:pt x="4228" y="1888"/>
                        </a:lnTo>
                        <a:lnTo>
                          <a:pt x="4212" y="1890"/>
                        </a:lnTo>
                        <a:close/>
                        <a:moveTo>
                          <a:pt x="36" y="1818"/>
                        </a:moveTo>
                        <a:lnTo>
                          <a:pt x="22" y="1816"/>
                        </a:lnTo>
                        <a:lnTo>
                          <a:pt x="22" y="1816"/>
                        </a:lnTo>
                        <a:lnTo>
                          <a:pt x="30" y="1760"/>
                        </a:lnTo>
                        <a:lnTo>
                          <a:pt x="46" y="1762"/>
                        </a:lnTo>
                        <a:lnTo>
                          <a:pt x="46" y="1762"/>
                        </a:lnTo>
                        <a:lnTo>
                          <a:pt x="36" y="1818"/>
                        </a:lnTo>
                        <a:lnTo>
                          <a:pt x="36" y="1818"/>
                        </a:lnTo>
                        <a:close/>
                        <a:moveTo>
                          <a:pt x="4176" y="1670"/>
                        </a:moveTo>
                        <a:lnTo>
                          <a:pt x="4176" y="1670"/>
                        </a:lnTo>
                        <a:lnTo>
                          <a:pt x="4164" y="1616"/>
                        </a:lnTo>
                        <a:lnTo>
                          <a:pt x="4180" y="1612"/>
                        </a:lnTo>
                        <a:lnTo>
                          <a:pt x="4180" y="1612"/>
                        </a:lnTo>
                        <a:lnTo>
                          <a:pt x="4192" y="1666"/>
                        </a:lnTo>
                        <a:lnTo>
                          <a:pt x="4176" y="1670"/>
                        </a:lnTo>
                        <a:close/>
                        <a:moveTo>
                          <a:pt x="80" y="1598"/>
                        </a:moveTo>
                        <a:lnTo>
                          <a:pt x="64" y="1596"/>
                        </a:lnTo>
                        <a:lnTo>
                          <a:pt x="64" y="1596"/>
                        </a:lnTo>
                        <a:lnTo>
                          <a:pt x="80" y="1540"/>
                        </a:lnTo>
                        <a:lnTo>
                          <a:pt x="94" y="1546"/>
                        </a:lnTo>
                        <a:lnTo>
                          <a:pt x="94" y="1546"/>
                        </a:lnTo>
                        <a:lnTo>
                          <a:pt x="80" y="1598"/>
                        </a:lnTo>
                        <a:lnTo>
                          <a:pt x="80" y="1598"/>
                        </a:lnTo>
                        <a:close/>
                        <a:moveTo>
                          <a:pt x="4118" y="1456"/>
                        </a:moveTo>
                        <a:lnTo>
                          <a:pt x="4118" y="1456"/>
                        </a:lnTo>
                        <a:lnTo>
                          <a:pt x="4100" y="1402"/>
                        </a:lnTo>
                        <a:lnTo>
                          <a:pt x="4114" y="1398"/>
                        </a:lnTo>
                        <a:lnTo>
                          <a:pt x="4114" y="1398"/>
                        </a:lnTo>
                        <a:lnTo>
                          <a:pt x="4132" y="1450"/>
                        </a:lnTo>
                        <a:lnTo>
                          <a:pt x="4118" y="1456"/>
                        </a:lnTo>
                        <a:close/>
                        <a:moveTo>
                          <a:pt x="146" y="1386"/>
                        </a:moveTo>
                        <a:lnTo>
                          <a:pt x="132" y="1380"/>
                        </a:lnTo>
                        <a:lnTo>
                          <a:pt x="132" y="1380"/>
                        </a:lnTo>
                        <a:lnTo>
                          <a:pt x="152" y="1328"/>
                        </a:lnTo>
                        <a:lnTo>
                          <a:pt x="168" y="1334"/>
                        </a:lnTo>
                        <a:lnTo>
                          <a:pt x="168" y="1334"/>
                        </a:lnTo>
                        <a:lnTo>
                          <a:pt x="146" y="1386"/>
                        </a:lnTo>
                        <a:lnTo>
                          <a:pt x="146" y="1386"/>
                        </a:lnTo>
                        <a:close/>
                        <a:moveTo>
                          <a:pt x="4036" y="1248"/>
                        </a:moveTo>
                        <a:lnTo>
                          <a:pt x="4036" y="1248"/>
                        </a:lnTo>
                        <a:lnTo>
                          <a:pt x="4012" y="1198"/>
                        </a:lnTo>
                        <a:lnTo>
                          <a:pt x="4026" y="1190"/>
                        </a:lnTo>
                        <a:lnTo>
                          <a:pt x="4026" y="1190"/>
                        </a:lnTo>
                        <a:lnTo>
                          <a:pt x="4050" y="1242"/>
                        </a:lnTo>
                        <a:lnTo>
                          <a:pt x="4036" y="1248"/>
                        </a:lnTo>
                        <a:close/>
                        <a:moveTo>
                          <a:pt x="236" y="1182"/>
                        </a:moveTo>
                        <a:lnTo>
                          <a:pt x="222" y="1174"/>
                        </a:lnTo>
                        <a:lnTo>
                          <a:pt x="222" y="1174"/>
                        </a:lnTo>
                        <a:lnTo>
                          <a:pt x="248" y="1124"/>
                        </a:lnTo>
                        <a:lnTo>
                          <a:pt x="262" y="1132"/>
                        </a:lnTo>
                        <a:lnTo>
                          <a:pt x="262" y="1132"/>
                        </a:lnTo>
                        <a:lnTo>
                          <a:pt x="236" y="1182"/>
                        </a:lnTo>
                        <a:lnTo>
                          <a:pt x="236" y="1182"/>
                        </a:lnTo>
                        <a:close/>
                        <a:moveTo>
                          <a:pt x="3932" y="1050"/>
                        </a:moveTo>
                        <a:lnTo>
                          <a:pt x="3932" y="1050"/>
                        </a:lnTo>
                        <a:lnTo>
                          <a:pt x="3904" y="1002"/>
                        </a:lnTo>
                        <a:lnTo>
                          <a:pt x="3918" y="994"/>
                        </a:lnTo>
                        <a:lnTo>
                          <a:pt x="3918" y="994"/>
                        </a:lnTo>
                        <a:lnTo>
                          <a:pt x="3946" y="1042"/>
                        </a:lnTo>
                        <a:lnTo>
                          <a:pt x="3932" y="1050"/>
                        </a:lnTo>
                        <a:close/>
                        <a:moveTo>
                          <a:pt x="346" y="988"/>
                        </a:moveTo>
                        <a:lnTo>
                          <a:pt x="332" y="978"/>
                        </a:lnTo>
                        <a:lnTo>
                          <a:pt x="332" y="978"/>
                        </a:lnTo>
                        <a:lnTo>
                          <a:pt x="364" y="932"/>
                        </a:lnTo>
                        <a:lnTo>
                          <a:pt x="376" y="940"/>
                        </a:lnTo>
                        <a:lnTo>
                          <a:pt x="376" y="940"/>
                        </a:lnTo>
                        <a:lnTo>
                          <a:pt x="346" y="988"/>
                        </a:lnTo>
                        <a:lnTo>
                          <a:pt x="346" y="988"/>
                        </a:lnTo>
                        <a:close/>
                        <a:moveTo>
                          <a:pt x="3810" y="864"/>
                        </a:moveTo>
                        <a:lnTo>
                          <a:pt x="3810" y="864"/>
                        </a:lnTo>
                        <a:lnTo>
                          <a:pt x="3776" y="820"/>
                        </a:lnTo>
                        <a:lnTo>
                          <a:pt x="3788" y="810"/>
                        </a:lnTo>
                        <a:lnTo>
                          <a:pt x="3788" y="810"/>
                        </a:lnTo>
                        <a:lnTo>
                          <a:pt x="3822" y="856"/>
                        </a:lnTo>
                        <a:lnTo>
                          <a:pt x="3810" y="864"/>
                        </a:lnTo>
                        <a:close/>
                        <a:moveTo>
                          <a:pt x="476" y="806"/>
                        </a:moveTo>
                        <a:lnTo>
                          <a:pt x="464" y="796"/>
                        </a:lnTo>
                        <a:lnTo>
                          <a:pt x="464" y="796"/>
                        </a:lnTo>
                        <a:lnTo>
                          <a:pt x="500" y="752"/>
                        </a:lnTo>
                        <a:lnTo>
                          <a:pt x="512" y="762"/>
                        </a:lnTo>
                        <a:lnTo>
                          <a:pt x="512" y="762"/>
                        </a:lnTo>
                        <a:lnTo>
                          <a:pt x="476" y="806"/>
                        </a:lnTo>
                        <a:lnTo>
                          <a:pt x="476" y="806"/>
                        </a:lnTo>
                        <a:close/>
                        <a:moveTo>
                          <a:pt x="3668" y="694"/>
                        </a:moveTo>
                        <a:lnTo>
                          <a:pt x="3668" y="694"/>
                        </a:lnTo>
                        <a:lnTo>
                          <a:pt x="3628" y="652"/>
                        </a:lnTo>
                        <a:lnTo>
                          <a:pt x="3640" y="642"/>
                        </a:lnTo>
                        <a:lnTo>
                          <a:pt x="3640" y="642"/>
                        </a:lnTo>
                        <a:lnTo>
                          <a:pt x="3680" y="682"/>
                        </a:lnTo>
                        <a:lnTo>
                          <a:pt x="3668" y="694"/>
                        </a:lnTo>
                        <a:close/>
                        <a:moveTo>
                          <a:pt x="624" y="640"/>
                        </a:moveTo>
                        <a:lnTo>
                          <a:pt x="612" y="628"/>
                        </a:lnTo>
                        <a:lnTo>
                          <a:pt x="612" y="628"/>
                        </a:lnTo>
                        <a:lnTo>
                          <a:pt x="652" y="588"/>
                        </a:lnTo>
                        <a:lnTo>
                          <a:pt x="664" y="600"/>
                        </a:lnTo>
                        <a:lnTo>
                          <a:pt x="664" y="600"/>
                        </a:lnTo>
                        <a:lnTo>
                          <a:pt x="624" y="640"/>
                        </a:lnTo>
                        <a:lnTo>
                          <a:pt x="624" y="640"/>
                        </a:lnTo>
                        <a:close/>
                        <a:moveTo>
                          <a:pt x="3508" y="538"/>
                        </a:moveTo>
                        <a:lnTo>
                          <a:pt x="3508" y="538"/>
                        </a:lnTo>
                        <a:lnTo>
                          <a:pt x="3466" y="502"/>
                        </a:lnTo>
                        <a:lnTo>
                          <a:pt x="3476" y="490"/>
                        </a:lnTo>
                        <a:lnTo>
                          <a:pt x="3476" y="490"/>
                        </a:lnTo>
                        <a:lnTo>
                          <a:pt x="3518" y="526"/>
                        </a:lnTo>
                        <a:lnTo>
                          <a:pt x="3508" y="538"/>
                        </a:lnTo>
                        <a:close/>
                        <a:moveTo>
                          <a:pt x="790" y="490"/>
                        </a:moveTo>
                        <a:lnTo>
                          <a:pt x="780" y="476"/>
                        </a:lnTo>
                        <a:lnTo>
                          <a:pt x="780" y="476"/>
                        </a:lnTo>
                        <a:lnTo>
                          <a:pt x="824" y="442"/>
                        </a:lnTo>
                        <a:lnTo>
                          <a:pt x="832" y="454"/>
                        </a:lnTo>
                        <a:lnTo>
                          <a:pt x="832" y="454"/>
                        </a:lnTo>
                        <a:lnTo>
                          <a:pt x="790" y="490"/>
                        </a:lnTo>
                        <a:lnTo>
                          <a:pt x="790" y="490"/>
                        </a:lnTo>
                        <a:close/>
                        <a:moveTo>
                          <a:pt x="3332" y="400"/>
                        </a:moveTo>
                        <a:lnTo>
                          <a:pt x="3332" y="400"/>
                        </a:lnTo>
                        <a:lnTo>
                          <a:pt x="3286" y="368"/>
                        </a:lnTo>
                        <a:lnTo>
                          <a:pt x="3296" y="354"/>
                        </a:lnTo>
                        <a:lnTo>
                          <a:pt x="3296" y="354"/>
                        </a:lnTo>
                        <a:lnTo>
                          <a:pt x="3342" y="386"/>
                        </a:lnTo>
                        <a:lnTo>
                          <a:pt x="3332" y="400"/>
                        </a:lnTo>
                        <a:close/>
                        <a:moveTo>
                          <a:pt x="970" y="358"/>
                        </a:moveTo>
                        <a:lnTo>
                          <a:pt x="960" y="344"/>
                        </a:lnTo>
                        <a:lnTo>
                          <a:pt x="960" y="344"/>
                        </a:lnTo>
                        <a:lnTo>
                          <a:pt x="1008" y="314"/>
                        </a:lnTo>
                        <a:lnTo>
                          <a:pt x="1016" y="328"/>
                        </a:lnTo>
                        <a:lnTo>
                          <a:pt x="1016" y="328"/>
                        </a:lnTo>
                        <a:lnTo>
                          <a:pt x="970" y="358"/>
                        </a:lnTo>
                        <a:lnTo>
                          <a:pt x="970" y="358"/>
                        </a:lnTo>
                        <a:close/>
                        <a:moveTo>
                          <a:pt x="3144" y="280"/>
                        </a:moveTo>
                        <a:lnTo>
                          <a:pt x="3144" y="280"/>
                        </a:lnTo>
                        <a:lnTo>
                          <a:pt x="3094" y="254"/>
                        </a:lnTo>
                        <a:lnTo>
                          <a:pt x="3102" y="240"/>
                        </a:lnTo>
                        <a:lnTo>
                          <a:pt x="3102" y="240"/>
                        </a:lnTo>
                        <a:lnTo>
                          <a:pt x="3152" y="266"/>
                        </a:lnTo>
                        <a:lnTo>
                          <a:pt x="3144" y="280"/>
                        </a:lnTo>
                        <a:close/>
                        <a:moveTo>
                          <a:pt x="1162" y="246"/>
                        </a:moveTo>
                        <a:lnTo>
                          <a:pt x="1154" y="232"/>
                        </a:lnTo>
                        <a:lnTo>
                          <a:pt x="1154" y="232"/>
                        </a:lnTo>
                        <a:lnTo>
                          <a:pt x="1204" y="206"/>
                        </a:lnTo>
                        <a:lnTo>
                          <a:pt x="1212" y="220"/>
                        </a:lnTo>
                        <a:lnTo>
                          <a:pt x="1212" y="220"/>
                        </a:lnTo>
                        <a:lnTo>
                          <a:pt x="1162" y="246"/>
                        </a:lnTo>
                        <a:lnTo>
                          <a:pt x="1162" y="246"/>
                        </a:lnTo>
                        <a:close/>
                        <a:moveTo>
                          <a:pt x="2944" y="182"/>
                        </a:moveTo>
                        <a:lnTo>
                          <a:pt x="2944" y="182"/>
                        </a:lnTo>
                        <a:lnTo>
                          <a:pt x="2892" y="162"/>
                        </a:lnTo>
                        <a:lnTo>
                          <a:pt x="2898" y="146"/>
                        </a:lnTo>
                        <a:lnTo>
                          <a:pt x="2898" y="146"/>
                        </a:lnTo>
                        <a:lnTo>
                          <a:pt x="2950" y="168"/>
                        </a:lnTo>
                        <a:lnTo>
                          <a:pt x="2944" y="182"/>
                        </a:lnTo>
                        <a:close/>
                        <a:moveTo>
                          <a:pt x="1366" y="154"/>
                        </a:moveTo>
                        <a:lnTo>
                          <a:pt x="1360" y="140"/>
                        </a:lnTo>
                        <a:lnTo>
                          <a:pt x="1360" y="140"/>
                        </a:lnTo>
                        <a:lnTo>
                          <a:pt x="1412" y="120"/>
                        </a:lnTo>
                        <a:lnTo>
                          <a:pt x="1418" y="136"/>
                        </a:lnTo>
                        <a:lnTo>
                          <a:pt x="1418" y="136"/>
                        </a:lnTo>
                        <a:lnTo>
                          <a:pt x="1366" y="154"/>
                        </a:lnTo>
                        <a:lnTo>
                          <a:pt x="1366" y="154"/>
                        </a:lnTo>
                        <a:close/>
                        <a:moveTo>
                          <a:pt x="2734" y="106"/>
                        </a:moveTo>
                        <a:lnTo>
                          <a:pt x="2734" y="106"/>
                        </a:lnTo>
                        <a:lnTo>
                          <a:pt x="2680" y="90"/>
                        </a:lnTo>
                        <a:lnTo>
                          <a:pt x="2684" y="76"/>
                        </a:lnTo>
                        <a:lnTo>
                          <a:pt x="2684" y="76"/>
                        </a:lnTo>
                        <a:lnTo>
                          <a:pt x="2738" y="90"/>
                        </a:lnTo>
                        <a:lnTo>
                          <a:pt x="2734" y="106"/>
                        </a:lnTo>
                        <a:close/>
                        <a:moveTo>
                          <a:pt x="1578" y="86"/>
                        </a:moveTo>
                        <a:lnTo>
                          <a:pt x="1574" y="70"/>
                        </a:lnTo>
                        <a:lnTo>
                          <a:pt x="1574" y="70"/>
                        </a:lnTo>
                        <a:lnTo>
                          <a:pt x="1628" y="56"/>
                        </a:lnTo>
                        <a:lnTo>
                          <a:pt x="1632" y="72"/>
                        </a:lnTo>
                        <a:lnTo>
                          <a:pt x="1632" y="72"/>
                        </a:lnTo>
                        <a:lnTo>
                          <a:pt x="1578" y="86"/>
                        </a:lnTo>
                        <a:lnTo>
                          <a:pt x="1578" y="86"/>
                        </a:lnTo>
                        <a:close/>
                        <a:moveTo>
                          <a:pt x="2516" y="52"/>
                        </a:moveTo>
                        <a:lnTo>
                          <a:pt x="2516" y="52"/>
                        </a:lnTo>
                        <a:lnTo>
                          <a:pt x="2462" y="44"/>
                        </a:lnTo>
                        <a:lnTo>
                          <a:pt x="2464" y="28"/>
                        </a:lnTo>
                        <a:lnTo>
                          <a:pt x="2464" y="28"/>
                        </a:lnTo>
                        <a:lnTo>
                          <a:pt x="2520" y="38"/>
                        </a:lnTo>
                        <a:lnTo>
                          <a:pt x="2516" y="52"/>
                        </a:lnTo>
                        <a:close/>
                        <a:moveTo>
                          <a:pt x="1796" y="40"/>
                        </a:moveTo>
                        <a:lnTo>
                          <a:pt x="1792" y="24"/>
                        </a:lnTo>
                        <a:lnTo>
                          <a:pt x="1792" y="24"/>
                        </a:lnTo>
                        <a:lnTo>
                          <a:pt x="1848" y="16"/>
                        </a:lnTo>
                        <a:lnTo>
                          <a:pt x="1850" y="32"/>
                        </a:lnTo>
                        <a:lnTo>
                          <a:pt x="1850" y="32"/>
                        </a:lnTo>
                        <a:lnTo>
                          <a:pt x="1796" y="40"/>
                        </a:lnTo>
                        <a:lnTo>
                          <a:pt x="1796" y="40"/>
                        </a:lnTo>
                        <a:close/>
                        <a:moveTo>
                          <a:pt x="2296" y="22"/>
                        </a:moveTo>
                        <a:lnTo>
                          <a:pt x="2296" y="22"/>
                        </a:lnTo>
                        <a:lnTo>
                          <a:pt x="2240" y="18"/>
                        </a:lnTo>
                        <a:lnTo>
                          <a:pt x="2242" y="2"/>
                        </a:lnTo>
                        <a:lnTo>
                          <a:pt x="2242" y="2"/>
                        </a:lnTo>
                        <a:lnTo>
                          <a:pt x="2298" y="6"/>
                        </a:lnTo>
                        <a:lnTo>
                          <a:pt x="2296" y="22"/>
                        </a:lnTo>
                        <a:close/>
                        <a:moveTo>
                          <a:pt x="2018" y="18"/>
                        </a:moveTo>
                        <a:lnTo>
                          <a:pt x="2016" y="2"/>
                        </a:lnTo>
                        <a:lnTo>
                          <a:pt x="2016" y="2"/>
                        </a:lnTo>
                        <a:lnTo>
                          <a:pt x="2072" y="0"/>
                        </a:lnTo>
                        <a:lnTo>
                          <a:pt x="2074" y="16"/>
                        </a:lnTo>
                        <a:lnTo>
                          <a:pt x="2074" y="16"/>
                        </a:lnTo>
                        <a:lnTo>
                          <a:pt x="2018" y="18"/>
                        </a:lnTo>
                        <a:lnTo>
                          <a:pt x="2018" y="18"/>
                        </a:lnTo>
                        <a:close/>
                      </a:path>
                    </a:pathLst>
                  </a:custGeom>
                  <a:solidFill>
                    <a:srgbClr val="00AEE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nvGrpSpPr>
                <p:cNvPr id="18" name="组合 182"/>
                <p:cNvGrpSpPr/>
                <p:nvPr/>
              </p:nvGrpSpPr>
              <p:grpSpPr>
                <a:xfrm>
                  <a:off x="3361573" y="3447209"/>
                  <a:ext cx="938165" cy="937087"/>
                  <a:chOff x="-1657350" y="2511425"/>
                  <a:chExt cx="5524500" cy="5518150"/>
                </a:xfrm>
              </p:grpSpPr>
              <p:sp>
                <p:nvSpPr>
                  <p:cNvPr id="784" name="Freeform 49"/>
                  <p:cNvSpPr>
                    <a:spLocks/>
                  </p:cNvSpPr>
                  <p:nvPr/>
                </p:nvSpPr>
                <p:spPr bwMode="auto">
                  <a:xfrm>
                    <a:off x="1184275" y="2511425"/>
                    <a:ext cx="2228850" cy="1428750"/>
                  </a:xfrm>
                  <a:custGeom>
                    <a:avLst/>
                    <a:gdLst/>
                    <a:ahLst/>
                    <a:cxnLst>
                      <a:cxn ang="0">
                        <a:pos x="1252" y="900"/>
                      </a:cxn>
                      <a:cxn ang="0">
                        <a:pos x="1290" y="898"/>
                      </a:cxn>
                      <a:cxn ang="0">
                        <a:pos x="1322" y="888"/>
                      </a:cxn>
                      <a:cxn ang="0">
                        <a:pos x="1340" y="874"/>
                      </a:cxn>
                      <a:cxn ang="0">
                        <a:pos x="1362" y="846"/>
                      </a:cxn>
                      <a:cxn ang="0">
                        <a:pos x="1368" y="820"/>
                      </a:cxn>
                      <a:cxn ang="0">
                        <a:pos x="1368" y="802"/>
                      </a:cxn>
                      <a:cxn ang="0">
                        <a:pos x="1404" y="782"/>
                      </a:cxn>
                      <a:cxn ang="0">
                        <a:pos x="1300" y="640"/>
                      </a:cxn>
                      <a:cxn ang="0">
                        <a:pos x="1180" y="508"/>
                      </a:cxn>
                      <a:cxn ang="0">
                        <a:pos x="1122" y="452"/>
                      </a:cxn>
                      <a:cxn ang="0">
                        <a:pos x="1000" y="350"/>
                      </a:cxn>
                      <a:cxn ang="0">
                        <a:pos x="870" y="260"/>
                      </a:cxn>
                      <a:cxn ang="0">
                        <a:pos x="732" y="182"/>
                      </a:cxn>
                      <a:cxn ang="0">
                        <a:pos x="590" y="118"/>
                      </a:cxn>
                      <a:cxn ang="0">
                        <a:pos x="440" y="68"/>
                      </a:cxn>
                      <a:cxn ang="0">
                        <a:pos x="288" y="30"/>
                      </a:cxn>
                      <a:cxn ang="0">
                        <a:pos x="130" y="6"/>
                      </a:cxn>
                      <a:cxn ang="0">
                        <a:pos x="50" y="42"/>
                      </a:cxn>
                      <a:cxn ang="0">
                        <a:pos x="42" y="46"/>
                      </a:cxn>
                      <a:cxn ang="0">
                        <a:pos x="26" y="58"/>
                      </a:cxn>
                      <a:cxn ang="0">
                        <a:pos x="8" y="84"/>
                      </a:cxn>
                      <a:cxn ang="0">
                        <a:pos x="0" y="124"/>
                      </a:cxn>
                      <a:cxn ang="0">
                        <a:pos x="2" y="140"/>
                      </a:cxn>
                      <a:cxn ang="0">
                        <a:pos x="16" y="174"/>
                      </a:cxn>
                      <a:cxn ang="0">
                        <a:pos x="26" y="192"/>
                      </a:cxn>
                      <a:cxn ang="0">
                        <a:pos x="120" y="198"/>
                      </a:cxn>
                      <a:cxn ang="0">
                        <a:pos x="214" y="212"/>
                      </a:cxn>
                      <a:cxn ang="0">
                        <a:pos x="306" y="230"/>
                      </a:cxn>
                      <a:cxn ang="0">
                        <a:pos x="396" y="256"/>
                      </a:cxn>
                      <a:cxn ang="0">
                        <a:pos x="484" y="284"/>
                      </a:cxn>
                      <a:cxn ang="0">
                        <a:pos x="570" y="318"/>
                      </a:cxn>
                      <a:cxn ang="0">
                        <a:pos x="652" y="358"/>
                      </a:cxn>
                      <a:cxn ang="0">
                        <a:pos x="732" y="402"/>
                      </a:cxn>
                      <a:cxn ang="0">
                        <a:pos x="810" y="450"/>
                      </a:cxn>
                      <a:cxn ang="0">
                        <a:pos x="884" y="502"/>
                      </a:cxn>
                      <a:cxn ang="0">
                        <a:pos x="954" y="560"/>
                      </a:cxn>
                      <a:cxn ang="0">
                        <a:pos x="1020" y="620"/>
                      </a:cxn>
                      <a:cxn ang="0">
                        <a:pos x="1084" y="684"/>
                      </a:cxn>
                      <a:cxn ang="0">
                        <a:pos x="1144" y="754"/>
                      </a:cxn>
                      <a:cxn ang="0">
                        <a:pos x="1200" y="824"/>
                      </a:cxn>
                      <a:cxn ang="0">
                        <a:pos x="1252" y="900"/>
                      </a:cxn>
                    </a:cxnLst>
                    <a:rect l="0" t="0" r="r" b="b"/>
                    <a:pathLst>
                      <a:path w="1404" h="900">
                        <a:moveTo>
                          <a:pt x="1252" y="900"/>
                        </a:moveTo>
                        <a:lnTo>
                          <a:pt x="1252" y="900"/>
                        </a:lnTo>
                        <a:lnTo>
                          <a:pt x="1270" y="900"/>
                        </a:lnTo>
                        <a:lnTo>
                          <a:pt x="1290" y="898"/>
                        </a:lnTo>
                        <a:lnTo>
                          <a:pt x="1306" y="894"/>
                        </a:lnTo>
                        <a:lnTo>
                          <a:pt x="1322" y="888"/>
                        </a:lnTo>
                        <a:lnTo>
                          <a:pt x="1322" y="888"/>
                        </a:lnTo>
                        <a:lnTo>
                          <a:pt x="1340" y="874"/>
                        </a:lnTo>
                        <a:lnTo>
                          <a:pt x="1354" y="860"/>
                        </a:lnTo>
                        <a:lnTo>
                          <a:pt x="1362" y="846"/>
                        </a:lnTo>
                        <a:lnTo>
                          <a:pt x="1366" y="832"/>
                        </a:lnTo>
                        <a:lnTo>
                          <a:pt x="1368" y="820"/>
                        </a:lnTo>
                        <a:lnTo>
                          <a:pt x="1370" y="812"/>
                        </a:lnTo>
                        <a:lnTo>
                          <a:pt x="1368" y="802"/>
                        </a:lnTo>
                        <a:lnTo>
                          <a:pt x="1404" y="782"/>
                        </a:lnTo>
                        <a:lnTo>
                          <a:pt x="1404" y="782"/>
                        </a:lnTo>
                        <a:lnTo>
                          <a:pt x="1354" y="710"/>
                        </a:lnTo>
                        <a:lnTo>
                          <a:pt x="1300" y="640"/>
                        </a:lnTo>
                        <a:lnTo>
                          <a:pt x="1242" y="572"/>
                        </a:lnTo>
                        <a:lnTo>
                          <a:pt x="1180" y="508"/>
                        </a:lnTo>
                        <a:lnTo>
                          <a:pt x="1180" y="508"/>
                        </a:lnTo>
                        <a:lnTo>
                          <a:pt x="1122" y="452"/>
                        </a:lnTo>
                        <a:lnTo>
                          <a:pt x="1062" y="398"/>
                        </a:lnTo>
                        <a:lnTo>
                          <a:pt x="1000" y="350"/>
                        </a:lnTo>
                        <a:lnTo>
                          <a:pt x="936" y="302"/>
                        </a:lnTo>
                        <a:lnTo>
                          <a:pt x="870" y="260"/>
                        </a:lnTo>
                        <a:lnTo>
                          <a:pt x="802" y="220"/>
                        </a:lnTo>
                        <a:lnTo>
                          <a:pt x="732" y="182"/>
                        </a:lnTo>
                        <a:lnTo>
                          <a:pt x="662" y="148"/>
                        </a:lnTo>
                        <a:lnTo>
                          <a:pt x="590" y="118"/>
                        </a:lnTo>
                        <a:lnTo>
                          <a:pt x="516" y="90"/>
                        </a:lnTo>
                        <a:lnTo>
                          <a:pt x="440" y="68"/>
                        </a:lnTo>
                        <a:lnTo>
                          <a:pt x="364" y="46"/>
                        </a:lnTo>
                        <a:lnTo>
                          <a:pt x="288" y="30"/>
                        </a:lnTo>
                        <a:lnTo>
                          <a:pt x="210" y="16"/>
                        </a:lnTo>
                        <a:lnTo>
                          <a:pt x="130" y="6"/>
                        </a:lnTo>
                        <a:lnTo>
                          <a:pt x="50" y="0"/>
                        </a:lnTo>
                        <a:lnTo>
                          <a:pt x="50" y="42"/>
                        </a:lnTo>
                        <a:lnTo>
                          <a:pt x="50" y="42"/>
                        </a:lnTo>
                        <a:lnTo>
                          <a:pt x="42" y="46"/>
                        </a:lnTo>
                        <a:lnTo>
                          <a:pt x="34" y="50"/>
                        </a:lnTo>
                        <a:lnTo>
                          <a:pt x="26" y="58"/>
                        </a:lnTo>
                        <a:lnTo>
                          <a:pt x="16" y="70"/>
                        </a:lnTo>
                        <a:lnTo>
                          <a:pt x="8" y="84"/>
                        </a:lnTo>
                        <a:lnTo>
                          <a:pt x="2" y="102"/>
                        </a:lnTo>
                        <a:lnTo>
                          <a:pt x="0" y="124"/>
                        </a:lnTo>
                        <a:lnTo>
                          <a:pt x="0" y="124"/>
                        </a:lnTo>
                        <a:lnTo>
                          <a:pt x="2" y="140"/>
                        </a:lnTo>
                        <a:lnTo>
                          <a:pt x="8" y="158"/>
                        </a:lnTo>
                        <a:lnTo>
                          <a:pt x="16" y="174"/>
                        </a:lnTo>
                        <a:lnTo>
                          <a:pt x="26" y="192"/>
                        </a:lnTo>
                        <a:lnTo>
                          <a:pt x="26" y="192"/>
                        </a:lnTo>
                        <a:lnTo>
                          <a:pt x="74" y="194"/>
                        </a:lnTo>
                        <a:lnTo>
                          <a:pt x="120" y="198"/>
                        </a:lnTo>
                        <a:lnTo>
                          <a:pt x="168" y="204"/>
                        </a:lnTo>
                        <a:lnTo>
                          <a:pt x="214" y="212"/>
                        </a:lnTo>
                        <a:lnTo>
                          <a:pt x="260" y="220"/>
                        </a:lnTo>
                        <a:lnTo>
                          <a:pt x="306" y="230"/>
                        </a:lnTo>
                        <a:lnTo>
                          <a:pt x="352" y="242"/>
                        </a:lnTo>
                        <a:lnTo>
                          <a:pt x="396" y="256"/>
                        </a:lnTo>
                        <a:lnTo>
                          <a:pt x="440" y="270"/>
                        </a:lnTo>
                        <a:lnTo>
                          <a:pt x="484" y="284"/>
                        </a:lnTo>
                        <a:lnTo>
                          <a:pt x="528" y="300"/>
                        </a:lnTo>
                        <a:lnTo>
                          <a:pt x="570" y="318"/>
                        </a:lnTo>
                        <a:lnTo>
                          <a:pt x="612" y="338"/>
                        </a:lnTo>
                        <a:lnTo>
                          <a:pt x="652" y="358"/>
                        </a:lnTo>
                        <a:lnTo>
                          <a:pt x="692" y="380"/>
                        </a:lnTo>
                        <a:lnTo>
                          <a:pt x="732" y="402"/>
                        </a:lnTo>
                        <a:lnTo>
                          <a:pt x="772" y="426"/>
                        </a:lnTo>
                        <a:lnTo>
                          <a:pt x="810" y="450"/>
                        </a:lnTo>
                        <a:lnTo>
                          <a:pt x="846" y="476"/>
                        </a:lnTo>
                        <a:lnTo>
                          <a:pt x="884" y="502"/>
                        </a:lnTo>
                        <a:lnTo>
                          <a:pt x="918" y="530"/>
                        </a:lnTo>
                        <a:lnTo>
                          <a:pt x="954" y="560"/>
                        </a:lnTo>
                        <a:lnTo>
                          <a:pt x="988" y="590"/>
                        </a:lnTo>
                        <a:lnTo>
                          <a:pt x="1020" y="620"/>
                        </a:lnTo>
                        <a:lnTo>
                          <a:pt x="1054" y="652"/>
                        </a:lnTo>
                        <a:lnTo>
                          <a:pt x="1084" y="684"/>
                        </a:lnTo>
                        <a:lnTo>
                          <a:pt x="1114" y="718"/>
                        </a:lnTo>
                        <a:lnTo>
                          <a:pt x="1144" y="754"/>
                        </a:lnTo>
                        <a:lnTo>
                          <a:pt x="1172" y="788"/>
                        </a:lnTo>
                        <a:lnTo>
                          <a:pt x="1200" y="824"/>
                        </a:lnTo>
                        <a:lnTo>
                          <a:pt x="1226" y="862"/>
                        </a:lnTo>
                        <a:lnTo>
                          <a:pt x="1252" y="900"/>
                        </a:lnTo>
                        <a:lnTo>
                          <a:pt x="1252" y="900"/>
                        </a:lnTo>
                        <a:close/>
                      </a:path>
                    </a:pathLst>
                  </a:custGeom>
                  <a:solidFill>
                    <a:srgbClr val="00AEE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85" name="Freeform 50"/>
                  <p:cNvSpPr>
                    <a:spLocks/>
                  </p:cNvSpPr>
                  <p:nvPr/>
                </p:nvSpPr>
                <p:spPr bwMode="auto">
                  <a:xfrm>
                    <a:off x="-1203325" y="2511425"/>
                    <a:ext cx="2228850" cy="1428750"/>
                  </a:xfrm>
                  <a:custGeom>
                    <a:avLst/>
                    <a:gdLst/>
                    <a:ahLst/>
                    <a:cxnLst>
                      <a:cxn ang="0">
                        <a:pos x="1354" y="0"/>
                      </a:cxn>
                      <a:cxn ang="0">
                        <a:pos x="1274" y="6"/>
                      </a:cxn>
                      <a:cxn ang="0">
                        <a:pos x="1116" y="30"/>
                      </a:cxn>
                      <a:cxn ang="0">
                        <a:pos x="964" y="68"/>
                      </a:cxn>
                      <a:cxn ang="0">
                        <a:pos x="814" y="118"/>
                      </a:cxn>
                      <a:cxn ang="0">
                        <a:pos x="672" y="182"/>
                      </a:cxn>
                      <a:cxn ang="0">
                        <a:pos x="534" y="260"/>
                      </a:cxn>
                      <a:cxn ang="0">
                        <a:pos x="404" y="350"/>
                      </a:cxn>
                      <a:cxn ang="0">
                        <a:pos x="282" y="452"/>
                      </a:cxn>
                      <a:cxn ang="0">
                        <a:pos x="224" y="508"/>
                      </a:cxn>
                      <a:cxn ang="0">
                        <a:pos x="104" y="640"/>
                      </a:cxn>
                      <a:cxn ang="0">
                        <a:pos x="0" y="782"/>
                      </a:cxn>
                      <a:cxn ang="0">
                        <a:pos x="36" y="802"/>
                      </a:cxn>
                      <a:cxn ang="0">
                        <a:pos x="36" y="820"/>
                      </a:cxn>
                      <a:cxn ang="0">
                        <a:pos x="42" y="846"/>
                      </a:cxn>
                      <a:cxn ang="0">
                        <a:pos x="64" y="874"/>
                      </a:cxn>
                      <a:cxn ang="0">
                        <a:pos x="82" y="888"/>
                      </a:cxn>
                      <a:cxn ang="0">
                        <a:pos x="114" y="898"/>
                      </a:cxn>
                      <a:cxn ang="0">
                        <a:pos x="152" y="900"/>
                      </a:cxn>
                      <a:cxn ang="0">
                        <a:pos x="178" y="862"/>
                      </a:cxn>
                      <a:cxn ang="0">
                        <a:pos x="232" y="788"/>
                      </a:cxn>
                      <a:cxn ang="0">
                        <a:pos x="290" y="718"/>
                      </a:cxn>
                      <a:cxn ang="0">
                        <a:pos x="350" y="652"/>
                      </a:cxn>
                      <a:cxn ang="0">
                        <a:pos x="416" y="590"/>
                      </a:cxn>
                      <a:cxn ang="0">
                        <a:pos x="486" y="530"/>
                      </a:cxn>
                      <a:cxn ang="0">
                        <a:pos x="558" y="476"/>
                      </a:cxn>
                      <a:cxn ang="0">
                        <a:pos x="632" y="426"/>
                      </a:cxn>
                      <a:cxn ang="0">
                        <a:pos x="712" y="380"/>
                      </a:cxn>
                      <a:cxn ang="0">
                        <a:pos x="792" y="338"/>
                      </a:cxn>
                      <a:cxn ang="0">
                        <a:pos x="876" y="300"/>
                      </a:cxn>
                      <a:cxn ang="0">
                        <a:pos x="964" y="270"/>
                      </a:cxn>
                      <a:cxn ang="0">
                        <a:pos x="1052" y="242"/>
                      </a:cxn>
                      <a:cxn ang="0">
                        <a:pos x="1144" y="220"/>
                      </a:cxn>
                      <a:cxn ang="0">
                        <a:pos x="1236" y="204"/>
                      </a:cxn>
                      <a:cxn ang="0">
                        <a:pos x="1330" y="194"/>
                      </a:cxn>
                      <a:cxn ang="0">
                        <a:pos x="1378" y="192"/>
                      </a:cxn>
                      <a:cxn ang="0">
                        <a:pos x="1396" y="158"/>
                      </a:cxn>
                      <a:cxn ang="0">
                        <a:pos x="1404" y="124"/>
                      </a:cxn>
                      <a:cxn ang="0">
                        <a:pos x="1402" y="102"/>
                      </a:cxn>
                      <a:cxn ang="0">
                        <a:pos x="1388" y="70"/>
                      </a:cxn>
                      <a:cxn ang="0">
                        <a:pos x="1370" y="50"/>
                      </a:cxn>
                      <a:cxn ang="0">
                        <a:pos x="1354" y="42"/>
                      </a:cxn>
                    </a:cxnLst>
                    <a:rect l="0" t="0" r="r" b="b"/>
                    <a:pathLst>
                      <a:path w="1404" h="900">
                        <a:moveTo>
                          <a:pt x="1354" y="42"/>
                        </a:moveTo>
                        <a:lnTo>
                          <a:pt x="1354" y="0"/>
                        </a:lnTo>
                        <a:lnTo>
                          <a:pt x="1354" y="0"/>
                        </a:lnTo>
                        <a:lnTo>
                          <a:pt x="1274" y="6"/>
                        </a:lnTo>
                        <a:lnTo>
                          <a:pt x="1194" y="16"/>
                        </a:lnTo>
                        <a:lnTo>
                          <a:pt x="1116" y="30"/>
                        </a:lnTo>
                        <a:lnTo>
                          <a:pt x="1040" y="46"/>
                        </a:lnTo>
                        <a:lnTo>
                          <a:pt x="964" y="68"/>
                        </a:lnTo>
                        <a:lnTo>
                          <a:pt x="888" y="90"/>
                        </a:lnTo>
                        <a:lnTo>
                          <a:pt x="814" y="118"/>
                        </a:lnTo>
                        <a:lnTo>
                          <a:pt x="742" y="148"/>
                        </a:lnTo>
                        <a:lnTo>
                          <a:pt x="672" y="182"/>
                        </a:lnTo>
                        <a:lnTo>
                          <a:pt x="602" y="220"/>
                        </a:lnTo>
                        <a:lnTo>
                          <a:pt x="534" y="260"/>
                        </a:lnTo>
                        <a:lnTo>
                          <a:pt x="468" y="302"/>
                        </a:lnTo>
                        <a:lnTo>
                          <a:pt x="404" y="350"/>
                        </a:lnTo>
                        <a:lnTo>
                          <a:pt x="342" y="398"/>
                        </a:lnTo>
                        <a:lnTo>
                          <a:pt x="282" y="452"/>
                        </a:lnTo>
                        <a:lnTo>
                          <a:pt x="224" y="508"/>
                        </a:lnTo>
                        <a:lnTo>
                          <a:pt x="224" y="508"/>
                        </a:lnTo>
                        <a:lnTo>
                          <a:pt x="162" y="572"/>
                        </a:lnTo>
                        <a:lnTo>
                          <a:pt x="104" y="640"/>
                        </a:lnTo>
                        <a:lnTo>
                          <a:pt x="50" y="710"/>
                        </a:lnTo>
                        <a:lnTo>
                          <a:pt x="0" y="782"/>
                        </a:lnTo>
                        <a:lnTo>
                          <a:pt x="36" y="802"/>
                        </a:lnTo>
                        <a:lnTo>
                          <a:pt x="36" y="802"/>
                        </a:lnTo>
                        <a:lnTo>
                          <a:pt x="34" y="812"/>
                        </a:lnTo>
                        <a:lnTo>
                          <a:pt x="36" y="820"/>
                        </a:lnTo>
                        <a:lnTo>
                          <a:pt x="38" y="832"/>
                        </a:lnTo>
                        <a:lnTo>
                          <a:pt x="42" y="846"/>
                        </a:lnTo>
                        <a:lnTo>
                          <a:pt x="50" y="860"/>
                        </a:lnTo>
                        <a:lnTo>
                          <a:pt x="64" y="874"/>
                        </a:lnTo>
                        <a:lnTo>
                          <a:pt x="82" y="888"/>
                        </a:lnTo>
                        <a:lnTo>
                          <a:pt x="82" y="888"/>
                        </a:lnTo>
                        <a:lnTo>
                          <a:pt x="98" y="894"/>
                        </a:lnTo>
                        <a:lnTo>
                          <a:pt x="114" y="898"/>
                        </a:lnTo>
                        <a:lnTo>
                          <a:pt x="134" y="900"/>
                        </a:lnTo>
                        <a:lnTo>
                          <a:pt x="152" y="900"/>
                        </a:lnTo>
                        <a:lnTo>
                          <a:pt x="152" y="900"/>
                        </a:lnTo>
                        <a:lnTo>
                          <a:pt x="178" y="862"/>
                        </a:lnTo>
                        <a:lnTo>
                          <a:pt x="204" y="824"/>
                        </a:lnTo>
                        <a:lnTo>
                          <a:pt x="232" y="788"/>
                        </a:lnTo>
                        <a:lnTo>
                          <a:pt x="260" y="754"/>
                        </a:lnTo>
                        <a:lnTo>
                          <a:pt x="290" y="718"/>
                        </a:lnTo>
                        <a:lnTo>
                          <a:pt x="320" y="684"/>
                        </a:lnTo>
                        <a:lnTo>
                          <a:pt x="350" y="652"/>
                        </a:lnTo>
                        <a:lnTo>
                          <a:pt x="384" y="620"/>
                        </a:lnTo>
                        <a:lnTo>
                          <a:pt x="416" y="590"/>
                        </a:lnTo>
                        <a:lnTo>
                          <a:pt x="450" y="560"/>
                        </a:lnTo>
                        <a:lnTo>
                          <a:pt x="486" y="530"/>
                        </a:lnTo>
                        <a:lnTo>
                          <a:pt x="520" y="502"/>
                        </a:lnTo>
                        <a:lnTo>
                          <a:pt x="558" y="476"/>
                        </a:lnTo>
                        <a:lnTo>
                          <a:pt x="594" y="450"/>
                        </a:lnTo>
                        <a:lnTo>
                          <a:pt x="632" y="426"/>
                        </a:lnTo>
                        <a:lnTo>
                          <a:pt x="672" y="402"/>
                        </a:lnTo>
                        <a:lnTo>
                          <a:pt x="712" y="380"/>
                        </a:lnTo>
                        <a:lnTo>
                          <a:pt x="752" y="358"/>
                        </a:lnTo>
                        <a:lnTo>
                          <a:pt x="792" y="338"/>
                        </a:lnTo>
                        <a:lnTo>
                          <a:pt x="834" y="318"/>
                        </a:lnTo>
                        <a:lnTo>
                          <a:pt x="876" y="300"/>
                        </a:lnTo>
                        <a:lnTo>
                          <a:pt x="920" y="284"/>
                        </a:lnTo>
                        <a:lnTo>
                          <a:pt x="964" y="270"/>
                        </a:lnTo>
                        <a:lnTo>
                          <a:pt x="1008" y="256"/>
                        </a:lnTo>
                        <a:lnTo>
                          <a:pt x="1052" y="242"/>
                        </a:lnTo>
                        <a:lnTo>
                          <a:pt x="1098" y="230"/>
                        </a:lnTo>
                        <a:lnTo>
                          <a:pt x="1144" y="220"/>
                        </a:lnTo>
                        <a:lnTo>
                          <a:pt x="1190" y="212"/>
                        </a:lnTo>
                        <a:lnTo>
                          <a:pt x="1236" y="204"/>
                        </a:lnTo>
                        <a:lnTo>
                          <a:pt x="1284" y="198"/>
                        </a:lnTo>
                        <a:lnTo>
                          <a:pt x="1330" y="194"/>
                        </a:lnTo>
                        <a:lnTo>
                          <a:pt x="1378" y="192"/>
                        </a:lnTo>
                        <a:lnTo>
                          <a:pt x="1378" y="192"/>
                        </a:lnTo>
                        <a:lnTo>
                          <a:pt x="1388" y="174"/>
                        </a:lnTo>
                        <a:lnTo>
                          <a:pt x="1396" y="158"/>
                        </a:lnTo>
                        <a:lnTo>
                          <a:pt x="1402" y="140"/>
                        </a:lnTo>
                        <a:lnTo>
                          <a:pt x="1404" y="124"/>
                        </a:lnTo>
                        <a:lnTo>
                          <a:pt x="1404" y="124"/>
                        </a:lnTo>
                        <a:lnTo>
                          <a:pt x="1402" y="102"/>
                        </a:lnTo>
                        <a:lnTo>
                          <a:pt x="1396" y="84"/>
                        </a:lnTo>
                        <a:lnTo>
                          <a:pt x="1388" y="70"/>
                        </a:lnTo>
                        <a:lnTo>
                          <a:pt x="1378" y="58"/>
                        </a:lnTo>
                        <a:lnTo>
                          <a:pt x="1370" y="50"/>
                        </a:lnTo>
                        <a:lnTo>
                          <a:pt x="1362" y="46"/>
                        </a:lnTo>
                        <a:lnTo>
                          <a:pt x="1354" y="42"/>
                        </a:lnTo>
                        <a:lnTo>
                          <a:pt x="1354" y="42"/>
                        </a:lnTo>
                        <a:close/>
                      </a:path>
                    </a:pathLst>
                  </a:custGeom>
                  <a:solidFill>
                    <a:srgbClr val="00AEE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86" name="Freeform 51"/>
                  <p:cNvSpPr>
                    <a:spLocks/>
                  </p:cNvSpPr>
                  <p:nvPr/>
                </p:nvSpPr>
                <p:spPr bwMode="auto">
                  <a:xfrm>
                    <a:off x="3292475" y="4029075"/>
                    <a:ext cx="574675" cy="2482850"/>
                  </a:xfrm>
                  <a:custGeom>
                    <a:avLst/>
                    <a:gdLst/>
                    <a:ahLst/>
                    <a:cxnLst>
                      <a:cxn ang="0">
                        <a:pos x="142" y="22"/>
                      </a:cxn>
                      <a:cxn ang="0">
                        <a:pos x="134" y="16"/>
                      </a:cxn>
                      <a:cxn ang="0">
                        <a:pos x="114" y="8"/>
                      </a:cxn>
                      <a:cxn ang="0">
                        <a:pos x="84" y="6"/>
                      </a:cxn>
                      <a:cxn ang="0">
                        <a:pos x="44" y="18"/>
                      </a:cxn>
                      <a:cxn ang="0">
                        <a:pos x="32" y="28"/>
                      </a:cxn>
                      <a:cxn ang="0">
                        <a:pos x="8" y="58"/>
                      </a:cxn>
                      <a:cxn ang="0">
                        <a:pos x="0" y="74"/>
                      </a:cxn>
                      <a:cxn ang="0">
                        <a:pos x="38" y="154"/>
                      </a:cxn>
                      <a:cxn ang="0">
                        <a:pos x="72" y="238"/>
                      </a:cxn>
                      <a:cxn ang="0">
                        <a:pos x="102" y="324"/>
                      </a:cxn>
                      <a:cxn ang="0">
                        <a:pos x="126" y="412"/>
                      </a:cxn>
                      <a:cxn ang="0">
                        <a:pos x="146" y="502"/>
                      </a:cxn>
                      <a:cxn ang="0">
                        <a:pos x="160" y="594"/>
                      </a:cxn>
                      <a:cxn ang="0">
                        <a:pos x="168" y="688"/>
                      </a:cxn>
                      <a:cxn ang="0">
                        <a:pos x="170" y="782"/>
                      </a:cxn>
                      <a:cxn ang="0">
                        <a:pos x="170" y="830"/>
                      </a:cxn>
                      <a:cxn ang="0">
                        <a:pos x="164" y="924"/>
                      </a:cxn>
                      <a:cxn ang="0">
                        <a:pos x="152" y="1016"/>
                      </a:cxn>
                      <a:cxn ang="0">
                        <a:pos x="136" y="1108"/>
                      </a:cxn>
                      <a:cxn ang="0">
                        <a:pos x="114" y="1196"/>
                      </a:cxn>
                      <a:cxn ang="0">
                        <a:pos x="88" y="1284"/>
                      </a:cxn>
                      <a:cxn ang="0">
                        <a:pos x="56" y="1368"/>
                      </a:cxn>
                      <a:cxn ang="0">
                        <a:pos x="20" y="1450"/>
                      </a:cxn>
                      <a:cxn ang="0">
                        <a:pos x="0" y="1490"/>
                      </a:cxn>
                      <a:cxn ang="0">
                        <a:pos x="20" y="1522"/>
                      </a:cxn>
                      <a:cxn ang="0">
                        <a:pos x="44" y="1546"/>
                      </a:cxn>
                      <a:cxn ang="0">
                        <a:pos x="66" y="1554"/>
                      </a:cxn>
                      <a:cxn ang="0">
                        <a:pos x="100" y="1558"/>
                      </a:cxn>
                      <a:cxn ang="0">
                        <a:pos x="126" y="1552"/>
                      </a:cxn>
                      <a:cxn ang="0">
                        <a:pos x="142" y="1542"/>
                      </a:cxn>
                      <a:cxn ang="0">
                        <a:pos x="178" y="1564"/>
                      </a:cxn>
                      <a:cxn ang="0">
                        <a:pos x="220" y="1472"/>
                      </a:cxn>
                      <a:cxn ang="0">
                        <a:pos x="258" y="1380"/>
                      </a:cxn>
                      <a:cxn ang="0">
                        <a:pos x="290" y="1284"/>
                      </a:cxn>
                      <a:cxn ang="0">
                        <a:pos x="316" y="1186"/>
                      </a:cxn>
                      <a:cxn ang="0">
                        <a:pos x="336" y="1088"/>
                      </a:cxn>
                      <a:cxn ang="0">
                        <a:pos x="350" y="986"/>
                      </a:cxn>
                      <a:cxn ang="0">
                        <a:pos x="360" y="886"/>
                      </a:cxn>
                      <a:cxn ang="0">
                        <a:pos x="362" y="782"/>
                      </a:cxn>
                      <a:cxn ang="0">
                        <a:pos x="362" y="730"/>
                      </a:cxn>
                      <a:cxn ang="0">
                        <a:pos x="356" y="628"/>
                      </a:cxn>
                      <a:cxn ang="0">
                        <a:pos x="344" y="526"/>
                      </a:cxn>
                      <a:cxn ang="0">
                        <a:pos x="326" y="426"/>
                      </a:cxn>
                      <a:cxn ang="0">
                        <a:pos x="304" y="328"/>
                      </a:cxn>
                      <a:cxn ang="0">
                        <a:pos x="274" y="232"/>
                      </a:cxn>
                      <a:cxn ang="0">
                        <a:pos x="240" y="138"/>
                      </a:cxn>
                      <a:cxn ang="0">
                        <a:pos x="200" y="46"/>
                      </a:cxn>
                      <a:cxn ang="0">
                        <a:pos x="178" y="0"/>
                      </a:cxn>
                    </a:cxnLst>
                    <a:rect l="0" t="0" r="r" b="b"/>
                    <a:pathLst>
                      <a:path w="362" h="1564">
                        <a:moveTo>
                          <a:pt x="178" y="0"/>
                        </a:moveTo>
                        <a:lnTo>
                          <a:pt x="142" y="22"/>
                        </a:lnTo>
                        <a:lnTo>
                          <a:pt x="142" y="22"/>
                        </a:lnTo>
                        <a:lnTo>
                          <a:pt x="134" y="16"/>
                        </a:lnTo>
                        <a:lnTo>
                          <a:pt x="126" y="12"/>
                        </a:lnTo>
                        <a:lnTo>
                          <a:pt x="114" y="8"/>
                        </a:lnTo>
                        <a:lnTo>
                          <a:pt x="100" y="6"/>
                        </a:lnTo>
                        <a:lnTo>
                          <a:pt x="84" y="6"/>
                        </a:lnTo>
                        <a:lnTo>
                          <a:pt x="66" y="10"/>
                        </a:lnTo>
                        <a:lnTo>
                          <a:pt x="44" y="18"/>
                        </a:lnTo>
                        <a:lnTo>
                          <a:pt x="44" y="18"/>
                        </a:lnTo>
                        <a:lnTo>
                          <a:pt x="32" y="28"/>
                        </a:lnTo>
                        <a:lnTo>
                          <a:pt x="20" y="42"/>
                        </a:lnTo>
                        <a:lnTo>
                          <a:pt x="8" y="58"/>
                        </a:lnTo>
                        <a:lnTo>
                          <a:pt x="0" y="74"/>
                        </a:lnTo>
                        <a:lnTo>
                          <a:pt x="0" y="74"/>
                        </a:lnTo>
                        <a:lnTo>
                          <a:pt x="20" y="114"/>
                        </a:lnTo>
                        <a:lnTo>
                          <a:pt x="38" y="154"/>
                        </a:lnTo>
                        <a:lnTo>
                          <a:pt x="56" y="196"/>
                        </a:lnTo>
                        <a:lnTo>
                          <a:pt x="72" y="238"/>
                        </a:lnTo>
                        <a:lnTo>
                          <a:pt x="88" y="280"/>
                        </a:lnTo>
                        <a:lnTo>
                          <a:pt x="102" y="324"/>
                        </a:lnTo>
                        <a:lnTo>
                          <a:pt x="114" y="368"/>
                        </a:lnTo>
                        <a:lnTo>
                          <a:pt x="126" y="412"/>
                        </a:lnTo>
                        <a:lnTo>
                          <a:pt x="136" y="456"/>
                        </a:lnTo>
                        <a:lnTo>
                          <a:pt x="146" y="502"/>
                        </a:lnTo>
                        <a:lnTo>
                          <a:pt x="152" y="548"/>
                        </a:lnTo>
                        <a:lnTo>
                          <a:pt x="160" y="594"/>
                        </a:lnTo>
                        <a:lnTo>
                          <a:pt x="164" y="640"/>
                        </a:lnTo>
                        <a:lnTo>
                          <a:pt x="168" y="688"/>
                        </a:lnTo>
                        <a:lnTo>
                          <a:pt x="170" y="734"/>
                        </a:lnTo>
                        <a:lnTo>
                          <a:pt x="170" y="782"/>
                        </a:lnTo>
                        <a:lnTo>
                          <a:pt x="170" y="782"/>
                        </a:lnTo>
                        <a:lnTo>
                          <a:pt x="170" y="830"/>
                        </a:lnTo>
                        <a:lnTo>
                          <a:pt x="168" y="876"/>
                        </a:lnTo>
                        <a:lnTo>
                          <a:pt x="164" y="924"/>
                        </a:lnTo>
                        <a:lnTo>
                          <a:pt x="160" y="970"/>
                        </a:lnTo>
                        <a:lnTo>
                          <a:pt x="152" y="1016"/>
                        </a:lnTo>
                        <a:lnTo>
                          <a:pt x="146" y="1062"/>
                        </a:lnTo>
                        <a:lnTo>
                          <a:pt x="136" y="1108"/>
                        </a:lnTo>
                        <a:lnTo>
                          <a:pt x="126" y="1152"/>
                        </a:lnTo>
                        <a:lnTo>
                          <a:pt x="114" y="1196"/>
                        </a:lnTo>
                        <a:lnTo>
                          <a:pt x="102" y="1240"/>
                        </a:lnTo>
                        <a:lnTo>
                          <a:pt x="88" y="1284"/>
                        </a:lnTo>
                        <a:lnTo>
                          <a:pt x="72" y="1326"/>
                        </a:lnTo>
                        <a:lnTo>
                          <a:pt x="56" y="1368"/>
                        </a:lnTo>
                        <a:lnTo>
                          <a:pt x="38" y="1410"/>
                        </a:lnTo>
                        <a:lnTo>
                          <a:pt x="20" y="1450"/>
                        </a:lnTo>
                        <a:lnTo>
                          <a:pt x="0" y="1490"/>
                        </a:lnTo>
                        <a:lnTo>
                          <a:pt x="0" y="1490"/>
                        </a:lnTo>
                        <a:lnTo>
                          <a:pt x="8" y="1506"/>
                        </a:lnTo>
                        <a:lnTo>
                          <a:pt x="20" y="1522"/>
                        </a:lnTo>
                        <a:lnTo>
                          <a:pt x="32" y="1536"/>
                        </a:lnTo>
                        <a:lnTo>
                          <a:pt x="44" y="1546"/>
                        </a:lnTo>
                        <a:lnTo>
                          <a:pt x="44" y="1546"/>
                        </a:lnTo>
                        <a:lnTo>
                          <a:pt x="66" y="1554"/>
                        </a:lnTo>
                        <a:lnTo>
                          <a:pt x="84" y="1558"/>
                        </a:lnTo>
                        <a:lnTo>
                          <a:pt x="100" y="1558"/>
                        </a:lnTo>
                        <a:lnTo>
                          <a:pt x="114" y="1556"/>
                        </a:lnTo>
                        <a:lnTo>
                          <a:pt x="126" y="1552"/>
                        </a:lnTo>
                        <a:lnTo>
                          <a:pt x="134" y="1548"/>
                        </a:lnTo>
                        <a:lnTo>
                          <a:pt x="142" y="1542"/>
                        </a:lnTo>
                        <a:lnTo>
                          <a:pt x="178" y="1564"/>
                        </a:lnTo>
                        <a:lnTo>
                          <a:pt x="178" y="1564"/>
                        </a:lnTo>
                        <a:lnTo>
                          <a:pt x="200" y="1518"/>
                        </a:lnTo>
                        <a:lnTo>
                          <a:pt x="220" y="1472"/>
                        </a:lnTo>
                        <a:lnTo>
                          <a:pt x="240" y="1426"/>
                        </a:lnTo>
                        <a:lnTo>
                          <a:pt x="258" y="1380"/>
                        </a:lnTo>
                        <a:lnTo>
                          <a:pt x="274" y="1332"/>
                        </a:lnTo>
                        <a:lnTo>
                          <a:pt x="290" y="1284"/>
                        </a:lnTo>
                        <a:lnTo>
                          <a:pt x="304" y="1236"/>
                        </a:lnTo>
                        <a:lnTo>
                          <a:pt x="316" y="1186"/>
                        </a:lnTo>
                        <a:lnTo>
                          <a:pt x="326" y="1138"/>
                        </a:lnTo>
                        <a:lnTo>
                          <a:pt x="336" y="1088"/>
                        </a:lnTo>
                        <a:lnTo>
                          <a:pt x="344" y="1038"/>
                        </a:lnTo>
                        <a:lnTo>
                          <a:pt x="350" y="986"/>
                        </a:lnTo>
                        <a:lnTo>
                          <a:pt x="356" y="936"/>
                        </a:lnTo>
                        <a:lnTo>
                          <a:pt x="360" y="886"/>
                        </a:lnTo>
                        <a:lnTo>
                          <a:pt x="362" y="834"/>
                        </a:lnTo>
                        <a:lnTo>
                          <a:pt x="362" y="782"/>
                        </a:lnTo>
                        <a:lnTo>
                          <a:pt x="362" y="782"/>
                        </a:lnTo>
                        <a:lnTo>
                          <a:pt x="362" y="730"/>
                        </a:lnTo>
                        <a:lnTo>
                          <a:pt x="360" y="678"/>
                        </a:lnTo>
                        <a:lnTo>
                          <a:pt x="356" y="628"/>
                        </a:lnTo>
                        <a:lnTo>
                          <a:pt x="350" y="578"/>
                        </a:lnTo>
                        <a:lnTo>
                          <a:pt x="344" y="526"/>
                        </a:lnTo>
                        <a:lnTo>
                          <a:pt x="336" y="476"/>
                        </a:lnTo>
                        <a:lnTo>
                          <a:pt x="326" y="426"/>
                        </a:lnTo>
                        <a:lnTo>
                          <a:pt x="316" y="378"/>
                        </a:lnTo>
                        <a:lnTo>
                          <a:pt x="304" y="328"/>
                        </a:lnTo>
                        <a:lnTo>
                          <a:pt x="290" y="280"/>
                        </a:lnTo>
                        <a:lnTo>
                          <a:pt x="274" y="232"/>
                        </a:lnTo>
                        <a:lnTo>
                          <a:pt x="258" y="184"/>
                        </a:lnTo>
                        <a:lnTo>
                          <a:pt x="240" y="138"/>
                        </a:lnTo>
                        <a:lnTo>
                          <a:pt x="220" y="92"/>
                        </a:lnTo>
                        <a:lnTo>
                          <a:pt x="200" y="46"/>
                        </a:lnTo>
                        <a:lnTo>
                          <a:pt x="178" y="0"/>
                        </a:lnTo>
                        <a:lnTo>
                          <a:pt x="178" y="0"/>
                        </a:lnTo>
                        <a:close/>
                      </a:path>
                    </a:pathLst>
                  </a:custGeom>
                  <a:solidFill>
                    <a:srgbClr val="00AEE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87" name="Freeform 52"/>
                  <p:cNvSpPr>
                    <a:spLocks/>
                  </p:cNvSpPr>
                  <p:nvPr/>
                </p:nvSpPr>
                <p:spPr bwMode="auto">
                  <a:xfrm>
                    <a:off x="1184275" y="6600825"/>
                    <a:ext cx="2228850" cy="1428750"/>
                  </a:xfrm>
                  <a:custGeom>
                    <a:avLst/>
                    <a:gdLst/>
                    <a:ahLst/>
                    <a:cxnLst>
                      <a:cxn ang="0">
                        <a:pos x="1322" y="12"/>
                      </a:cxn>
                      <a:cxn ang="0">
                        <a:pos x="1290" y="2"/>
                      </a:cxn>
                      <a:cxn ang="0">
                        <a:pos x="1252" y="0"/>
                      </a:cxn>
                      <a:cxn ang="0">
                        <a:pos x="1226" y="38"/>
                      </a:cxn>
                      <a:cxn ang="0">
                        <a:pos x="1172" y="112"/>
                      </a:cxn>
                      <a:cxn ang="0">
                        <a:pos x="1114" y="182"/>
                      </a:cxn>
                      <a:cxn ang="0">
                        <a:pos x="1054" y="248"/>
                      </a:cxn>
                      <a:cxn ang="0">
                        <a:pos x="988" y="310"/>
                      </a:cxn>
                      <a:cxn ang="0">
                        <a:pos x="918" y="370"/>
                      </a:cxn>
                      <a:cxn ang="0">
                        <a:pos x="846" y="424"/>
                      </a:cxn>
                      <a:cxn ang="0">
                        <a:pos x="772" y="474"/>
                      </a:cxn>
                      <a:cxn ang="0">
                        <a:pos x="692" y="520"/>
                      </a:cxn>
                      <a:cxn ang="0">
                        <a:pos x="612" y="562"/>
                      </a:cxn>
                      <a:cxn ang="0">
                        <a:pos x="528" y="600"/>
                      </a:cxn>
                      <a:cxn ang="0">
                        <a:pos x="440" y="630"/>
                      </a:cxn>
                      <a:cxn ang="0">
                        <a:pos x="352" y="658"/>
                      </a:cxn>
                      <a:cxn ang="0">
                        <a:pos x="260" y="680"/>
                      </a:cxn>
                      <a:cxn ang="0">
                        <a:pos x="168" y="696"/>
                      </a:cxn>
                      <a:cxn ang="0">
                        <a:pos x="74" y="706"/>
                      </a:cxn>
                      <a:cxn ang="0">
                        <a:pos x="26" y="708"/>
                      </a:cxn>
                      <a:cxn ang="0">
                        <a:pos x="8" y="742"/>
                      </a:cxn>
                      <a:cxn ang="0">
                        <a:pos x="0" y="776"/>
                      </a:cxn>
                      <a:cxn ang="0">
                        <a:pos x="2" y="798"/>
                      </a:cxn>
                      <a:cxn ang="0">
                        <a:pos x="16" y="830"/>
                      </a:cxn>
                      <a:cxn ang="0">
                        <a:pos x="34" y="850"/>
                      </a:cxn>
                      <a:cxn ang="0">
                        <a:pos x="50" y="858"/>
                      </a:cxn>
                      <a:cxn ang="0">
                        <a:pos x="50" y="900"/>
                      </a:cxn>
                      <a:cxn ang="0">
                        <a:pos x="210" y="884"/>
                      </a:cxn>
                      <a:cxn ang="0">
                        <a:pos x="364" y="854"/>
                      </a:cxn>
                      <a:cxn ang="0">
                        <a:pos x="516" y="810"/>
                      </a:cxn>
                      <a:cxn ang="0">
                        <a:pos x="662" y="752"/>
                      </a:cxn>
                      <a:cxn ang="0">
                        <a:pos x="802" y="680"/>
                      </a:cxn>
                      <a:cxn ang="0">
                        <a:pos x="936" y="598"/>
                      </a:cxn>
                      <a:cxn ang="0">
                        <a:pos x="1062" y="502"/>
                      </a:cxn>
                      <a:cxn ang="0">
                        <a:pos x="1180" y="392"/>
                      </a:cxn>
                      <a:cxn ang="0">
                        <a:pos x="1242" y="328"/>
                      </a:cxn>
                      <a:cxn ang="0">
                        <a:pos x="1354" y="190"/>
                      </a:cxn>
                      <a:cxn ang="0">
                        <a:pos x="1368" y="98"/>
                      </a:cxn>
                      <a:cxn ang="0">
                        <a:pos x="1370" y="88"/>
                      </a:cxn>
                      <a:cxn ang="0">
                        <a:pos x="1366" y="68"/>
                      </a:cxn>
                      <a:cxn ang="0">
                        <a:pos x="1354" y="40"/>
                      </a:cxn>
                      <a:cxn ang="0">
                        <a:pos x="1322" y="12"/>
                      </a:cxn>
                    </a:cxnLst>
                    <a:rect l="0" t="0" r="r" b="b"/>
                    <a:pathLst>
                      <a:path w="1404" h="900">
                        <a:moveTo>
                          <a:pt x="1322" y="12"/>
                        </a:moveTo>
                        <a:lnTo>
                          <a:pt x="1322" y="12"/>
                        </a:lnTo>
                        <a:lnTo>
                          <a:pt x="1306" y="6"/>
                        </a:lnTo>
                        <a:lnTo>
                          <a:pt x="1290" y="2"/>
                        </a:lnTo>
                        <a:lnTo>
                          <a:pt x="1270" y="0"/>
                        </a:lnTo>
                        <a:lnTo>
                          <a:pt x="1252" y="0"/>
                        </a:lnTo>
                        <a:lnTo>
                          <a:pt x="1252" y="0"/>
                        </a:lnTo>
                        <a:lnTo>
                          <a:pt x="1226" y="38"/>
                        </a:lnTo>
                        <a:lnTo>
                          <a:pt x="1200" y="76"/>
                        </a:lnTo>
                        <a:lnTo>
                          <a:pt x="1172" y="112"/>
                        </a:lnTo>
                        <a:lnTo>
                          <a:pt x="1144" y="146"/>
                        </a:lnTo>
                        <a:lnTo>
                          <a:pt x="1114" y="182"/>
                        </a:lnTo>
                        <a:lnTo>
                          <a:pt x="1084" y="216"/>
                        </a:lnTo>
                        <a:lnTo>
                          <a:pt x="1054" y="248"/>
                        </a:lnTo>
                        <a:lnTo>
                          <a:pt x="1020" y="280"/>
                        </a:lnTo>
                        <a:lnTo>
                          <a:pt x="988" y="310"/>
                        </a:lnTo>
                        <a:lnTo>
                          <a:pt x="954" y="340"/>
                        </a:lnTo>
                        <a:lnTo>
                          <a:pt x="918" y="370"/>
                        </a:lnTo>
                        <a:lnTo>
                          <a:pt x="884" y="398"/>
                        </a:lnTo>
                        <a:lnTo>
                          <a:pt x="846" y="424"/>
                        </a:lnTo>
                        <a:lnTo>
                          <a:pt x="810" y="450"/>
                        </a:lnTo>
                        <a:lnTo>
                          <a:pt x="772" y="474"/>
                        </a:lnTo>
                        <a:lnTo>
                          <a:pt x="732" y="498"/>
                        </a:lnTo>
                        <a:lnTo>
                          <a:pt x="692" y="520"/>
                        </a:lnTo>
                        <a:lnTo>
                          <a:pt x="652" y="542"/>
                        </a:lnTo>
                        <a:lnTo>
                          <a:pt x="612" y="562"/>
                        </a:lnTo>
                        <a:lnTo>
                          <a:pt x="570" y="582"/>
                        </a:lnTo>
                        <a:lnTo>
                          <a:pt x="528" y="600"/>
                        </a:lnTo>
                        <a:lnTo>
                          <a:pt x="484" y="616"/>
                        </a:lnTo>
                        <a:lnTo>
                          <a:pt x="440" y="630"/>
                        </a:lnTo>
                        <a:lnTo>
                          <a:pt x="396" y="644"/>
                        </a:lnTo>
                        <a:lnTo>
                          <a:pt x="352" y="658"/>
                        </a:lnTo>
                        <a:lnTo>
                          <a:pt x="306" y="670"/>
                        </a:lnTo>
                        <a:lnTo>
                          <a:pt x="260" y="680"/>
                        </a:lnTo>
                        <a:lnTo>
                          <a:pt x="214" y="688"/>
                        </a:lnTo>
                        <a:lnTo>
                          <a:pt x="168" y="696"/>
                        </a:lnTo>
                        <a:lnTo>
                          <a:pt x="120" y="702"/>
                        </a:lnTo>
                        <a:lnTo>
                          <a:pt x="74" y="706"/>
                        </a:lnTo>
                        <a:lnTo>
                          <a:pt x="26" y="708"/>
                        </a:lnTo>
                        <a:lnTo>
                          <a:pt x="26" y="708"/>
                        </a:lnTo>
                        <a:lnTo>
                          <a:pt x="16" y="726"/>
                        </a:lnTo>
                        <a:lnTo>
                          <a:pt x="8" y="742"/>
                        </a:lnTo>
                        <a:lnTo>
                          <a:pt x="2" y="760"/>
                        </a:lnTo>
                        <a:lnTo>
                          <a:pt x="0" y="776"/>
                        </a:lnTo>
                        <a:lnTo>
                          <a:pt x="0" y="776"/>
                        </a:lnTo>
                        <a:lnTo>
                          <a:pt x="2" y="798"/>
                        </a:lnTo>
                        <a:lnTo>
                          <a:pt x="8" y="816"/>
                        </a:lnTo>
                        <a:lnTo>
                          <a:pt x="16" y="830"/>
                        </a:lnTo>
                        <a:lnTo>
                          <a:pt x="26" y="842"/>
                        </a:lnTo>
                        <a:lnTo>
                          <a:pt x="34" y="850"/>
                        </a:lnTo>
                        <a:lnTo>
                          <a:pt x="42" y="854"/>
                        </a:lnTo>
                        <a:lnTo>
                          <a:pt x="50" y="858"/>
                        </a:lnTo>
                        <a:lnTo>
                          <a:pt x="50" y="900"/>
                        </a:lnTo>
                        <a:lnTo>
                          <a:pt x="50" y="900"/>
                        </a:lnTo>
                        <a:lnTo>
                          <a:pt x="130" y="894"/>
                        </a:lnTo>
                        <a:lnTo>
                          <a:pt x="210" y="884"/>
                        </a:lnTo>
                        <a:lnTo>
                          <a:pt x="288" y="870"/>
                        </a:lnTo>
                        <a:lnTo>
                          <a:pt x="364" y="854"/>
                        </a:lnTo>
                        <a:lnTo>
                          <a:pt x="440" y="832"/>
                        </a:lnTo>
                        <a:lnTo>
                          <a:pt x="516" y="810"/>
                        </a:lnTo>
                        <a:lnTo>
                          <a:pt x="590" y="782"/>
                        </a:lnTo>
                        <a:lnTo>
                          <a:pt x="662" y="752"/>
                        </a:lnTo>
                        <a:lnTo>
                          <a:pt x="732" y="718"/>
                        </a:lnTo>
                        <a:lnTo>
                          <a:pt x="802" y="680"/>
                        </a:lnTo>
                        <a:lnTo>
                          <a:pt x="870" y="640"/>
                        </a:lnTo>
                        <a:lnTo>
                          <a:pt x="936" y="598"/>
                        </a:lnTo>
                        <a:lnTo>
                          <a:pt x="1000" y="550"/>
                        </a:lnTo>
                        <a:lnTo>
                          <a:pt x="1062" y="502"/>
                        </a:lnTo>
                        <a:lnTo>
                          <a:pt x="1122" y="448"/>
                        </a:lnTo>
                        <a:lnTo>
                          <a:pt x="1180" y="392"/>
                        </a:lnTo>
                        <a:lnTo>
                          <a:pt x="1180" y="392"/>
                        </a:lnTo>
                        <a:lnTo>
                          <a:pt x="1242" y="328"/>
                        </a:lnTo>
                        <a:lnTo>
                          <a:pt x="1300" y="260"/>
                        </a:lnTo>
                        <a:lnTo>
                          <a:pt x="1354" y="190"/>
                        </a:lnTo>
                        <a:lnTo>
                          <a:pt x="1404" y="118"/>
                        </a:lnTo>
                        <a:lnTo>
                          <a:pt x="1368" y="98"/>
                        </a:lnTo>
                        <a:lnTo>
                          <a:pt x="1368" y="98"/>
                        </a:lnTo>
                        <a:lnTo>
                          <a:pt x="1370" y="88"/>
                        </a:lnTo>
                        <a:lnTo>
                          <a:pt x="1368" y="80"/>
                        </a:lnTo>
                        <a:lnTo>
                          <a:pt x="1366" y="68"/>
                        </a:lnTo>
                        <a:lnTo>
                          <a:pt x="1362" y="54"/>
                        </a:lnTo>
                        <a:lnTo>
                          <a:pt x="1354" y="40"/>
                        </a:lnTo>
                        <a:lnTo>
                          <a:pt x="1340" y="26"/>
                        </a:lnTo>
                        <a:lnTo>
                          <a:pt x="1322" y="12"/>
                        </a:lnTo>
                        <a:lnTo>
                          <a:pt x="1322" y="12"/>
                        </a:lnTo>
                        <a:close/>
                      </a:path>
                    </a:pathLst>
                  </a:custGeom>
                  <a:solidFill>
                    <a:srgbClr val="00AEE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88" name="Freeform 53"/>
                  <p:cNvSpPr>
                    <a:spLocks/>
                  </p:cNvSpPr>
                  <p:nvPr/>
                </p:nvSpPr>
                <p:spPr bwMode="auto">
                  <a:xfrm>
                    <a:off x="-1203325" y="6600825"/>
                    <a:ext cx="2228850" cy="1428750"/>
                  </a:xfrm>
                  <a:custGeom>
                    <a:avLst/>
                    <a:gdLst/>
                    <a:ahLst/>
                    <a:cxnLst>
                      <a:cxn ang="0">
                        <a:pos x="152" y="0"/>
                      </a:cxn>
                      <a:cxn ang="0">
                        <a:pos x="114" y="2"/>
                      </a:cxn>
                      <a:cxn ang="0">
                        <a:pos x="82" y="12"/>
                      </a:cxn>
                      <a:cxn ang="0">
                        <a:pos x="64" y="26"/>
                      </a:cxn>
                      <a:cxn ang="0">
                        <a:pos x="42" y="54"/>
                      </a:cxn>
                      <a:cxn ang="0">
                        <a:pos x="36" y="80"/>
                      </a:cxn>
                      <a:cxn ang="0">
                        <a:pos x="36" y="98"/>
                      </a:cxn>
                      <a:cxn ang="0">
                        <a:pos x="0" y="118"/>
                      </a:cxn>
                      <a:cxn ang="0">
                        <a:pos x="104" y="260"/>
                      </a:cxn>
                      <a:cxn ang="0">
                        <a:pos x="224" y="392"/>
                      </a:cxn>
                      <a:cxn ang="0">
                        <a:pos x="282" y="448"/>
                      </a:cxn>
                      <a:cxn ang="0">
                        <a:pos x="404" y="550"/>
                      </a:cxn>
                      <a:cxn ang="0">
                        <a:pos x="534" y="640"/>
                      </a:cxn>
                      <a:cxn ang="0">
                        <a:pos x="672" y="718"/>
                      </a:cxn>
                      <a:cxn ang="0">
                        <a:pos x="814" y="782"/>
                      </a:cxn>
                      <a:cxn ang="0">
                        <a:pos x="964" y="832"/>
                      </a:cxn>
                      <a:cxn ang="0">
                        <a:pos x="1116" y="870"/>
                      </a:cxn>
                      <a:cxn ang="0">
                        <a:pos x="1274" y="894"/>
                      </a:cxn>
                      <a:cxn ang="0">
                        <a:pos x="1354" y="858"/>
                      </a:cxn>
                      <a:cxn ang="0">
                        <a:pos x="1362" y="854"/>
                      </a:cxn>
                      <a:cxn ang="0">
                        <a:pos x="1378" y="842"/>
                      </a:cxn>
                      <a:cxn ang="0">
                        <a:pos x="1396" y="816"/>
                      </a:cxn>
                      <a:cxn ang="0">
                        <a:pos x="1404" y="776"/>
                      </a:cxn>
                      <a:cxn ang="0">
                        <a:pos x="1402" y="760"/>
                      </a:cxn>
                      <a:cxn ang="0">
                        <a:pos x="1388" y="726"/>
                      </a:cxn>
                      <a:cxn ang="0">
                        <a:pos x="1378" y="708"/>
                      </a:cxn>
                      <a:cxn ang="0">
                        <a:pos x="1284" y="702"/>
                      </a:cxn>
                      <a:cxn ang="0">
                        <a:pos x="1190" y="688"/>
                      </a:cxn>
                      <a:cxn ang="0">
                        <a:pos x="1098" y="670"/>
                      </a:cxn>
                      <a:cxn ang="0">
                        <a:pos x="1008" y="644"/>
                      </a:cxn>
                      <a:cxn ang="0">
                        <a:pos x="920" y="616"/>
                      </a:cxn>
                      <a:cxn ang="0">
                        <a:pos x="834" y="582"/>
                      </a:cxn>
                      <a:cxn ang="0">
                        <a:pos x="752" y="542"/>
                      </a:cxn>
                      <a:cxn ang="0">
                        <a:pos x="672" y="498"/>
                      </a:cxn>
                      <a:cxn ang="0">
                        <a:pos x="594" y="450"/>
                      </a:cxn>
                      <a:cxn ang="0">
                        <a:pos x="520" y="398"/>
                      </a:cxn>
                      <a:cxn ang="0">
                        <a:pos x="450" y="340"/>
                      </a:cxn>
                      <a:cxn ang="0">
                        <a:pos x="384" y="280"/>
                      </a:cxn>
                      <a:cxn ang="0">
                        <a:pos x="320" y="216"/>
                      </a:cxn>
                      <a:cxn ang="0">
                        <a:pos x="260" y="146"/>
                      </a:cxn>
                      <a:cxn ang="0">
                        <a:pos x="204" y="76"/>
                      </a:cxn>
                      <a:cxn ang="0">
                        <a:pos x="152" y="0"/>
                      </a:cxn>
                    </a:cxnLst>
                    <a:rect l="0" t="0" r="r" b="b"/>
                    <a:pathLst>
                      <a:path w="1404" h="900">
                        <a:moveTo>
                          <a:pt x="152" y="0"/>
                        </a:moveTo>
                        <a:lnTo>
                          <a:pt x="152" y="0"/>
                        </a:lnTo>
                        <a:lnTo>
                          <a:pt x="134" y="0"/>
                        </a:lnTo>
                        <a:lnTo>
                          <a:pt x="114" y="2"/>
                        </a:lnTo>
                        <a:lnTo>
                          <a:pt x="98" y="6"/>
                        </a:lnTo>
                        <a:lnTo>
                          <a:pt x="82" y="12"/>
                        </a:lnTo>
                        <a:lnTo>
                          <a:pt x="82" y="12"/>
                        </a:lnTo>
                        <a:lnTo>
                          <a:pt x="64" y="26"/>
                        </a:lnTo>
                        <a:lnTo>
                          <a:pt x="50" y="40"/>
                        </a:lnTo>
                        <a:lnTo>
                          <a:pt x="42" y="54"/>
                        </a:lnTo>
                        <a:lnTo>
                          <a:pt x="38" y="68"/>
                        </a:lnTo>
                        <a:lnTo>
                          <a:pt x="36" y="80"/>
                        </a:lnTo>
                        <a:lnTo>
                          <a:pt x="34" y="88"/>
                        </a:lnTo>
                        <a:lnTo>
                          <a:pt x="36" y="98"/>
                        </a:lnTo>
                        <a:lnTo>
                          <a:pt x="0" y="118"/>
                        </a:lnTo>
                        <a:lnTo>
                          <a:pt x="0" y="118"/>
                        </a:lnTo>
                        <a:lnTo>
                          <a:pt x="50" y="190"/>
                        </a:lnTo>
                        <a:lnTo>
                          <a:pt x="104" y="260"/>
                        </a:lnTo>
                        <a:lnTo>
                          <a:pt x="162" y="328"/>
                        </a:lnTo>
                        <a:lnTo>
                          <a:pt x="224" y="392"/>
                        </a:lnTo>
                        <a:lnTo>
                          <a:pt x="224" y="392"/>
                        </a:lnTo>
                        <a:lnTo>
                          <a:pt x="282" y="448"/>
                        </a:lnTo>
                        <a:lnTo>
                          <a:pt x="342" y="502"/>
                        </a:lnTo>
                        <a:lnTo>
                          <a:pt x="404" y="550"/>
                        </a:lnTo>
                        <a:lnTo>
                          <a:pt x="468" y="598"/>
                        </a:lnTo>
                        <a:lnTo>
                          <a:pt x="534" y="640"/>
                        </a:lnTo>
                        <a:lnTo>
                          <a:pt x="602" y="680"/>
                        </a:lnTo>
                        <a:lnTo>
                          <a:pt x="672" y="718"/>
                        </a:lnTo>
                        <a:lnTo>
                          <a:pt x="742" y="752"/>
                        </a:lnTo>
                        <a:lnTo>
                          <a:pt x="814" y="782"/>
                        </a:lnTo>
                        <a:lnTo>
                          <a:pt x="888" y="810"/>
                        </a:lnTo>
                        <a:lnTo>
                          <a:pt x="964" y="832"/>
                        </a:lnTo>
                        <a:lnTo>
                          <a:pt x="1040" y="854"/>
                        </a:lnTo>
                        <a:lnTo>
                          <a:pt x="1116" y="870"/>
                        </a:lnTo>
                        <a:lnTo>
                          <a:pt x="1194" y="884"/>
                        </a:lnTo>
                        <a:lnTo>
                          <a:pt x="1274" y="894"/>
                        </a:lnTo>
                        <a:lnTo>
                          <a:pt x="1354" y="900"/>
                        </a:lnTo>
                        <a:lnTo>
                          <a:pt x="1354" y="858"/>
                        </a:lnTo>
                        <a:lnTo>
                          <a:pt x="1354" y="858"/>
                        </a:lnTo>
                        <a:lnTo>
                          <a:pt x="1362" y="854"/>
                        </a:lnTo>
                        <a:lnTo>
                          <a:pt x="1370" y="850"/>
                        </a:lnTo>
                        <a:lnTo>
                          <a:pt x="1378" y="842"/>
                        </a:lnTo>
                        <a:lnTo>
                          <a:pt x="1388" y="830"/>
                        </a:lnTo>
                        <a:lnTo>
                          <a:pt x="1396" y="816"/>
                        </a:lnTo>
                        <a:lnTo>
                          <a:pt x="1402" y="798"/>
                        </a:lnTo>
                        <a:lnTo>
                          <a:pt x="1404" y="776"/>
                        </a:lnTo>
                        <a:lnTo>
                          <a:pt x="1404" y="776"/>
                        </a:lnTo>
                        <a:lnTo>
                          <a:pt x="1402" y="760"/>
                        </a:lnTo>
                        <a:lnTo>
                          <a:pt x="1396" y="742"/>
                        </a:lnTo>
                        <a:lnTo>
                          <a:pt x="1388" y="726"/>
                        </a:lnTo>
                        <a:lnTo>
                          <a:pt x="1378" y="708"/>
                        </a:lnTo>
                        <a:lnTo>
                          <a:pt x="1378" y="708"/>
                        </a:lnTo>
                        <a:lnTo>
                          <a:pt x="1330" y="706"/>
                        </a:lnTo>
                        <a:lnTo>
                          <a:pt x="1284" y="702"/>
                        </a:lnTo>
                        <a:lnTo>
                          <a:pt x="1236" y="696"/>
                        </a:lnTo>
                        <a:lnTo>
                          <a:pt x="1190" y="688"/>
                        </a:lnTo>
                        <a:lnTo>
                          <a:pt x="1144" y="680"/>
                        </a:lnTo>
                        <a:lnTo>
                          <a:pt x="1098" y="670"/>
                        </a:lnTo>
                        <a:lnTo>
                          <a:pt x="1052" y="658"/>
                        </a:lnTo>
                        <a:lnTo>
                          <a:pt x="1008" y="644"/>
                        </a:lnTo>
                        <a:lnTo>
                          <a:pt x="964" y="630"/>
                        </a:lnTo>
                        <a:lnTo>
                          <a:pt x="920" y="616"/>
                        </a:lnTo>
                        <a:lnTo>
                          <a:pt x="876" y="600"/>
                        </a:lnTo>
                        <a:lnTo>
                          <a:pt x="834" y="582"/>
                        </a:lnTo>
                        <a:lnTo>
                          <a:pt x="792" y="562"/>
                        </a:lnTo>
                        <a:lnTo>
                          <a:pt x="752" y="542"/>
                        </a:lnTo>
                        <a:lnTo>
                          <a:pt x="712" y="520"/>
                        </a:lnTo>
                        <a:lnTo>
                          <a:pt x="672" y="498"/>
                        </a:lnTo>
                        <a:lnTo>
                          <a:pt x="632" y="474"/>
                        </a:lnTo>
                        <a:lnTo>
                          <a:pt x="594" y="450"/>
                        </a:lnTo>
                        <a:lnTo>
                          <a:pt x="558" y="424"/>
                        </a:lnTo>
                        <a:lnTo>
                          <a:pt x="520" y="398"/>
                        </a:lnTo>
                        <a:lnTo>
                          <a:pt x="486" y="370"/>
                        </a:lnTo>
                        <a:lnTo>
                          <a:pt x="450" y="340"/>
                        </a:lnTo>
                        <a:lnTo>
                          <a:pt x="416" y="310"/>
                        </a:lnTo>
                        <a:lnTo>
                          <a:pt x="384" y="280"/>
                        </a:lnTo>
                        <a:lnTo>
                          <a:pt x="350" y="248"/>
                        </a:lnTo>
                        <a:lnTo>
                          <a:pt x="320" y="216"/>
                        </a:lnTo>
                        <a:lnTo>
                          <a:pt x="290" y="182"/>
                        </a:lnTo>
                        <a:lnTo>
                          <a:pt x="260" y="146"/>
                        </a:lnTo>
                        <a:lnTo>
                          <a:pt x="232" y="112"/>
                        </a:lnTo>
                        <a:lnTo>
                          <a:pt x="204" y="76"/>
                        </a:lnTo>
                        <a:lnTo>
                          <a:pt x="178" y="38"/>
                        </a:lnTo>
                        <a:lnTo>
                          <a:pt x="152" y="0"/>
                        </a:lnTo>
                        <a:lnTo>
                          <a:pt x="152" y="0"/>
                        </a:lnTo>
                        <a:close/>
                      </a:path>
                    </a:pathLst>
                  </a:custGeom>
                  <a:solidFill>
                    <a:srgbClr val="00AEE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89" name="Freeform 54"/>
                  <p:cNvSpPr>
                    <a:spLocks/>
                  </p:cNvSpPr>
                  <p:nvPr/>
                </p:nvSpPr>
                <p:spPr bwMode="auto">
                  <a:xfrm>
                    <a:off x="-1657350" y="4029075"/>
                    <a:ext cx="574675" cy="2482850"/>
                  </a:xfrm>
                  <a:custGeom>
                    <a:avLst/>
                    <a:gdLst/>
                    <a:ahLst/>
                    <a:cxnLst>
                      <a:cxn ang="0">
                        <a:pos x="362" y="1490"/>
                      </a:cxn>
                      <a:cxn ang="0">
                        <a:pos x="324" y="1410"/>
                      </a:cxn>
                      <a:cxn ang="0">
                        <a:pos x="290" y="1326"/>
                      </a:cxn>
                      <a:cxn ang="0">
                        <a:pos x="260" y="1240"/>
                      </a:cxn>
                      <a:cxn ang="0">
                        <a:pos x="236" y="1152"/>
                      </a:cxn>
                      <a:cxn ang="0">
                        <a:pos x="216" y="1062"/>
                      </a:cxn>
                      <a:cxn ang="0">
                        <a:pos x="202" y="970"/>
                      </a:cxn>
                      <a:cxn ang="0">
                        <a:pos x="194" y="876"/>
                      </a:cxn>
                      <a:cxn ang="0">
                        <a:pos x="192" y="782"/>
                      </a:cxn>
                      <a:cxn ang="0">
                        <a:pos x="192" y="734"/>
                      </a:cxn>
                      <a:cxn ang="0">
                        <a:pos x="198" y="640"/>
                      </a:cxn>
                      <a:cxn ang="0">
                        <a:pos x="210" y="548"/>
                      </a:cxn>
                      <a:cxn ang="0">
                        <a:pos x="226" y="456"/>
                      </a:cxn>
                      <a:cxn ang="0">
                        <a:pos x="248" y="368"/>
                      </a:cxn>
                      <a:cxn ang="0">
                        <a:pos x="274" y="280"/>
                      </a:cxn>
                      <a:cxn ang="0">
                        <a:pos x="306" y="196"/>
                      </a:cxn>
                      <a:cxn ang="0">
                        <a:pos x="342" y="114"/>
                      </a:cxn>
                      <a:cxn ang="0">
                        <a:pos x="362" y="74"/>
                      </a:cxn>
                      <a:cxn ang="0">
                        <a:pos x="342" y="42"/>
                      </a:cxn>
                      <a:cxn ang="0">
                        <a:pos x="318" y="18"/>
                      </a:cxn>
                      <a:cxn ang="0">
                        <a:pos x="296" y="10"/>
                      </a:cxn>
                      <a:cxn ang="0">
                        <a:pos x="262" y="6"/>
                      </a:cxn>
                      <a:cxn ang="0">
                        <a:pos x="236" y="12"/>
                      </a:cxn>
                      <a:cxn ang="0">
                        <a:pos x="220" y="22"/>
                      </a:cxn>
                      <a:cxn ang="0">
                        <a:pos x="184" y="0"/>
                      </a:cxn>
                      <a:cxn ang="0">
                        <a:pos x="142" y="92"/>
                      </a:cxn>
                      <a:cxn ang="0">
                        <a:pos x="104" y="184"/>
                      </a:cxn>
                      <a:cxn ang="0">
                        <a:pos x="72" y="280"/>
                      </a:cxn>
                      <a:cxn ang="0">
                        <a:pos x="46" y="378"/>
                      </a:cxn>
                      <a:cxn ang="0">
                        <a:pos x="26" y="476"/>
                      </a:cxn>
                      <a:cxn ang="0">
                        <a:pos x="12" y="578"/>
                      </a:cxn>
                      <a:cxn ang="0">
                        <a:pos x="2" y="678"/>
                      </a:cxn>
                      <a:cxn ang="0">
                        <a:pos x="0" y="782"/>
                      </a:cxn>
                      <a:cxn ang="0">
                        <a:pos x="0" y="834"/>
                      </a:cxn>
                      <a:cxn ang="0">
                        <a:pos x="6" y="936"/>
                      </a:cxn>
                      <a:cxn ang="0">
                        <a:pos x="18" y="1038"/>
                      </a:cxn>
                      <a:cxn ang="0">
                        <a:pos x="36" y="1138"/>
                      </a:cxn>
                      <a:cxn ang="0">
                        <a:pos x="58" y="1236"/>
                      </a:cxn>
                      <a:cxn ang="0">
                        <a:pos x="88" y="1332"/>
                      </a:cxn>
                      <a:cxn ang="0">
                        <a:pos x="122" y="1426"/>
                      </a:cxn>
                      <a:cxn ang="0">
                        <a:pos x="162" y="1518"/>
                      </a:cxn>
                      <a:cxn ang="0">
                        <a:pos x="220" y="1542"/>
                      </a:cxn>
                      <a:cxn ang="0">
                        <a:pos x="228" y="1548"/>
                      </a:cxn>
                      <a:cxn ang="0">
                        <a:pos x="248" y="1556"/>
                      </a:cxn>
                      <a:cxn ang="0">
                        <a:pos x="278" y="1558"/>
                      </a:cxn>
                      <a:cxn ang="0">
                        <a:pos x="318" y="1546"/>
                      </a:cxn>
                      <a:cxn ang="0">
                        <a:pos x="330" y="1536"/>
                      </a:cxn>
                      <a:cxn ang="0">
                        <a:pos x="354" y="1506"/>
                      </a:cxn>
                      <a:cxn ang="0">
                        <a:pos x="362" y="1490"/>
                      </a:cxn>
                    </a:cxnLst>
                    <a:rect l="0" t="0" r="r" b="b"/>
                    <a:pathLst>
                      <a:path w="362" h="1564">
                        <a:moveTo>
                          <a:pt x="362" y="1490"/>
                        </a:moveTo>
                        <a:lnTo>
                          <a:pt x="362" y="1490"/>
                        </a:lnTo>
                        <a:lnTo>
                          <a:pt x="342" y="1450"/>
                        </a:lnTo>
                        <a:lnTo>
                          <a:pt x="324" y="1410"/>
                        </a:lnTo>
                        <a:lnTo>
                          <a:pt x="306" y="1368"/>
                        </a:lnTo>
                        <a:lnTo>
                          <a:pt x="290" y="1326"/>
                        </a:lnTo>
                        <a:lnTo>
                          <a:pt x="274" y="1284"/>
                        </a:lnTo>
                        <a:lnTo>
                          <a:pt x="260" y="1240"/>
                        </a:lnTo>
                        <a:lnTo>
                          <a:pt x="248" y="1196"/>
                        </a:lnTo>
                        <a:lnTo>
                          <a:pt x="236" y="1152"/>
                        </a:lnTo>
                        <a:lnTo>
                          <a:pt x="226" y="1108"/>
                        </a:lnTo>
                        <a:lnTo>
                          <a:pt x="216" y="1062"/>
                        </a:lnTo>
                        <a:lnTo>
                          <a:pt x="210" y="1016"/>
                        </a:lnTo>
                        <a:lnTo>
                          <a:pt x="202" y="970"/>
                        </a:lnTo>
                        <a:lnTo>
                          <a:pt x="198" y="924"/>
                        </a:lnTo>
                        <a:lnTo>
                          <a:pt x="194" y="876"/>
                        </a:lnTo>
                        <a:lnTo>
                          <a:pt x="192" y="830"/>
                        </a:lnTo>
                        <a:lnTo>
                          <a:pt x="192" y="782"/>
                        </a:lnTo>
                        <a:lnTo>
                          <a:pt x="192" y="782"/>
                        </a:lnTo>
                        <a:lnTo>
                          <a:pt x="192" y="734"/>
                        </a:lnTo>
                        <a:lnTo>
                          <a:pt x="194" y="688"/>
                        </a:lnTo>
                        <a:lnTo>
                          <a:pt x="198" y="640"/>
                        </a:lnTo>
                        <a:lnTo>
                          <a:pt x="202" y="594"/>
                        </a:lnTo>
                        <a:lnTo>
                          <a:pt x="210" y="548"/>
                        </a:lnTo>
                        <a:lnTo>
                          <a:pt x="216" y="502"/>
                        </a:lnTo>
                        <a:lnTo>
                          <a:pt x="226" y="456"/>
                        </a:lnTo>
                        <a:lnTo>
                          <a:pt x="236" y="412"/>
                        </a:lnTo>
                        <a:lnTo>
                          <a:pt x="248" y="368"/>
                        </a:lnTo>
                        <a:lnTo>
                          <a:pt x="260" y="324"/>
                        </a:lnTo>
                        <a:lnTo>
                          <a:pt x="274" y="280"/>
                        </a:lnTo>
                        <a:lnTo>
                          <a:pt x="290" y="238"/>
                        </a:lnTo>
                        <a:lnTo>
                          <a:pt x="306" y="196"/>
                        </a:lnTo>
                        <a:lnTo>
                          <a:pt x="324" y="154"/>
                        </a:lnTo>
                        <a:lnTo>
                          <a:pt x="342" y="114"/>
                        </a:lnTo>
                        <a:lnTo>
                          <a:pt x="362" y="74"/>
                        </a:lnTo>
                        <a:lnTo>
                          <a:pt x="362" y="74"/>
                        </a:lnTo>
                        <a:lnTo>
                          <a:pt x="354" y="58"/>
                        </a:lnTo>
                        <a:lnTo>
                          <a:pt x="342" y="42"/>
                        </a:lnTo>
                        <a:lnTo>
                          <a:pt x="330" y="28"/>
                        </a:lnTo>
                        <a:lnTo>
                          <a:pt x="318" y="18"/>
                        </a:lnTo>
                        <a:lnTo>
                          <a:pt x="318" y="18"/>
                        </a:lnTo>
                        <a:lnTo>
                          <a:pt x="296" y="10"/>
                        </a:lnTo>
                        <a:lnTo>
                          <a:pt x="278" y="6"/>
                        </a:lnTo>
                        <a:lnTo>
                          <a:pt x="262" y="6"/>
                        </a:lnTo>
                        <a:lnTo>
                          <a:pt x="248" y="8"/>
                        </a:lnTo>
                        <a:lnTo>
                          <a:pt x="236" y="12"/>
                        </a:lnTo>
                        <a:lnTo>
                          <a:pt x="228" y="16"/>
                        </a:lnTo>
                        <a:lnTo>
                          <a:pt x="220" y="22"/>
                        </a:lnTo>
                        <a:lnTo>
                          <a:pt x="184" y="0"/>
                        </a:lnTo>
                        <a:lnTo>
                          <a:pt x="184" y="0"/>
                        </a:lnTo>
                        <a:lnTo>
                          <a:pt x="162" y="46"/>
                        </a:lnTo>
                        <a:lnTo>
                          <a:pt x="142" y="92"/>
                        </a:lnTo>
                        <a:lnTo>
                          <a:pt x="122" y="138"/>
                        </a:lnTo>
                        <a:lnTo>
                          <a:pt x="104" y="184"/>
                        </a:lnTo>
                        <a:lnTo>
                          <a:pt x="88" y="232"/>
                        </a:lnTo>
                        <a:lnTo>
                          <a:pt x="72" y="280"/>
                        </a:lnTo>
                        <a:lnTo>
                          <a:pt x="58" y="328"/>
                        </a:lnTo>
                        <a:lnTo>
                          <a:pt x="46" y="378"/>
                        </a:lnTo>
                        <a:lnTo>
                          <a:pt x="36" y="426"/>
                        </a:lnTo>
                        <a:lnTo>
                          <a:pt x="26" y="476"/>
                        </a:lnTo>
                        <a:lnTo>
                          <a:pt x="18" y="526"/>
                        </a:lnTo>
                        <a:lnTo>
                          <a:pt x="12" y="578"/>
                        </a:lnTo>
                        <a:lnTo>
                          <a:pt x="6" y="628"/>
                        </a:lnTo>
                        <a:lnTo>
                          <a:pt x="2" y="678"/>
                        </a:lnTo>
                        <a:lnTo>
                          <a:pt x="0" y="730"/>
                        </a:lnTo>
                        <a:lnTo>
                          <a:pt x="0" y="782"/>
                        </a:lnTo>
                        <a:lnTo>
                          <a:pt x="0" y="782"/>
                        </a:lnTo>
                        <a:lnTo>
                          <a:pt x="0" y="834"/>
                        </a:lnTo>
                        <a:lnTo>
                          <a:pt x="2" y="886"/>
                        </a:lnTo>
                        <a:lnTo>
                          <a:pt x="6" y="936"/>
                        </a:lnTo>
                        <a:lnTo>
                          <a:pt x="12" y="986"/>
                        </a:lnTo>
                        <a:lnTo>
                          <a:pt x="18" y="1038"/>
                        </a:lnTo>
                        <a:lnTo>
                          <a:pt x="26" y="1088"/>
                        </a:lnTo>
                        <a:lnTo>
                          <a:pt x="36" y="1138"/>
                        </a:lnTo>
                        <a:lnTo>
                          <a:pt x="46" y="1186"/>
                        </a:lnTo>
                        <a:lnTo>
                          <a:pt x="58" y="1236"/>
                        </a:lnTo>
                        <a:lnTo>
                          <a:pt x="72" y="1284"/>
                        </a:lnTo>
                        <a:lnTo>
                          <a:pt x="88" y="1332"/>
                        </a:lnTo>
                        <a:lnTo>
                          <a:pt x="104" y="1380"/>
                        </a:lnTo>
                        <a:lnTo>
                          <a:pt x="122" y="1426"/>
                        </a:lnTo>
                        <a:lnTo>
                          <a:pt x="142" y="1472"/>
                        </a:lnTo>
                        <a:lnTo>
                          <a:pt x="162" y="1518"/>
                        </a:lnTo>
                        <a:lnTo>
                          <a:pt x="184" y="1564"/>
                        </a:lnTo>
                        <a:lnTo>
                          <a:pt x="220" y="1542"/>
                        </a:lnTo>
                        <a:lnTo>
                          <a:pt x="220" y="1542"/>
                        </a:lnTo>
                        <a:lnTo>
                          <a:pt x="228" y="1548"/>
                        </a:lnTo>
                        <a:lnTo>
                          <a:pt x="236" y="1552"/>
                        </a:lnTo>
                        <a:lnTo>
                          <a:pt x="248" y="1556"/>
                        </a:lnTo>
                        <a:lnTo>
                          <a:pt x="262" y="1558"/>
                        </a:lnTo>
                        <a:lnTo>
                          <a:pt x="278" y="1558"/>
                        </a:lnTo>
                        <a:lnTo>
                          <a:pt x="296" y="1554"/>
                        </a:lnTo>
                        <a:lnTo>
                          <a:pt x="318" y="1546"/>
                        </a:lnTo>
                        <a:lnTo>
                          <a:pt x="318" y="1546"/>
                        </a:lnTo>
                        <a:lnTo>
                          <a:pt x="330" y="1536"/>
                        </a:lnTo>
                        <a:lnTo>
                          <a:pt x="342" y="1522"/>
                        </a:lnTo>
                        <a:lnTo>
                          <a:pt x="354" y="1506"/>
                        </a:lnTo>
                        <a:lnTo>
                          <a:pt x="362" y="1490"/>
                        </a:lnTo>
                        <a:lnTo>
                          <a:pt x="362" y="1490"/>
                        </a:lnTo>
                        <a:close/>
                      </a:path>
                    </a:pathLst>
                  </a:custGeom>
                  <a:solidFill>
                    <a:srgbClr val="00AEE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sp>
            <p:nvSpPr>
              <p:cNvPr id="781" name="椭圆 780"/>
              <p:cNvSpPr/>
              <p:nvPr/>
            </p:nvSpPr>
            <p:spPr>
              <a:xfrm>
                <a:off x="7683047" y="908694"/>
                <a:ext cx="663846" cy="662924"/>
              </a:xfrm>
              <a:prstGeom prst="ellipse">
                <a:avLst/>
              </a:prstGeom>
              <a:gradFill flip="none" rotWithShape="1">
                <a:gsLst>
                  <a:gs pos="0">
                    <a:srgbClr val="4F81BD">
                      <a:lumMod val="40000"/>
                      <a:lumOff val="60000"/>
                      <a:alpha val="90000"/>
                    </a:srgbClr>
                  </a:gs>
                  <a:gs pos="10000">
                    <a:srgbClr val="226F9E"/>
                  </a:gs>
                  <a:gs pos="62000">
                    <a:srgbClr val="3E6CA4">
                      <a:alpha val="6000"/>
                    </a:srgbClr>
                  </a:gs>
                  <a:gs pos="35000">
                    <a:srgbClr val="4F81BD">
                      <a:lumMod val="75000"/>
                      <a:alpha val="37000"/>
                    </a:srgbClr>
                  </a:gs>
                  <a:gs pos="98000">
                    <a:srgbClr val="4F81BD">
                      <a:lumMod val="50000"/>
                      <a:alpha val="40000"/>
                    </a:srgbClr>
                  </a:gs>
                </a:gsLst>
                <a:lin ang="2700000" scaled="1"/>
                <a:tileRect/>
              </a:gradFill>
              <a:ln w="6350" cap="flat" cmpd="sng" algn="ctr">
                <a:solidFill>
                  <a:srgbClr val="00B0F0"/>
                </a:solidFill>
                <a:prstDash val="solid"/>
                <a:round/>
                <a:headEnd type="none" w="med" len="med"/>
                <a:tailEnd type="none" w="med" len="med"/>
              </a:ln>
              <a:effectLst>
                <a:outerShdw blurRad="76200" dist="63500" dir="8100000" algn="tr" rotWithShape="0">
                  <a:prstClr val="black">
                    <a:alpha val="40000"/>
                  </a:prstClr>
                </a:outerShdw>
              </a:effectLst>
              <a:scene3d>
                <a:camera prst="orthographicFront"/>
                <a:lightRig rig="flat" dir="t"/>
              </a:scene3d>
            </p:spPr>
            <p:txBody>
              <a:bodyPr anchor="ctr"/>
              <a:lstStyle/>
              <a:p>
                <a:pPr algn="ctr">
                  <a:buClr>
                    <a:srgbClr val="CC9900"/>
                  </a:buClr>
                  <a:buFont typeface="Wingdings" pitchFamily="2" charset="2"/>
                  <a:buChar char="n"/>
                  <a:defRPr/>
                </a:pPr>
                <a:endParaRPr lang="zh-CN" altLang="en-US" sz="900">
                  <a:solidFill>
                    <a:schemeClr val="bg1"/>
                  </a:solidFill>
                  <a:latin typeface="+mj-lt"/>
                  <a:ea typeface="微软雅黑" pitchFamily="34" charset="-122"/>
                </a:endParaRPr>
              </a:p>
            </p:txBody>
          </p:sp>
        </p:grpSp>
        <p:sp>
          <p:nvSpPr>
            <p:cNvPr id="793" name="Freeform 49"/>
            <p:cNvSpPr>
              <a:spLocks noChangeAspect="1" noEditPoints="1"/>
            </p:cNvSpPr>
            <p:nvPr/>
          </p:nvSpPr>
          <p:spPr bwMode="auto">
            <a:xfrm>
              <a:off x="744029" y="1435063"/>
              <a:ext cx="361716" cy="301662"/>
            </a:xfrm>
            <a:custGeom>
              <a:avLst/>
              <a:gdLst>
                <a:gd name="T0" fmla="*/ 2147483647 w 578"/>
                <a:gd name="T1" fmla="*/ 2147483647 h 452"/>
                <a:gd name="T2" fmla="*/ 2147483647 w 578"/>
                <a:gd name="T3" fmla="*/ 2147483647 h 452"/>
                <a:gd name="T4" fmla="*/ 2147483647 w 578"/>
                <a:gd name="T5" fmla="*/ 2147483647 h 452"/>
                <a:gd name="T6" fmla="*/ 2147483647 w 578"/>
                <a:gd name="T7" fmla="*/ 2147483647 h 452"/>
                <a:gd name="T8" fmla="*/ 2147483647 w 578"/>
                <a:gd name="T9" fmla="*/ 2147483647 h 452"/>
                <a:gd name="T10" fmla="*/ 2147483647 w 578"/>
                <a:gd name="T11" fmla="*/ 2147483647 h 452"/>
                <a:gd name="T12" fmla="*/ 2147483647 w 578"/>
                <a:gd name="T13" fmla="*/ 2147483647 h 452"/>
                <a:gd name="T14" fmla="*/ 2147483647 w 578"/>
                <a:gd name="T15" fmla="*/ 2147483647 h 452"/>
                <a:gd name="T16" fmla="*/ 2147483647 w 578"/>
                <a:gd name="T17" fmla="*/ 2147483647 h 452"/>
                <a:gd name="T18" fmla="*/ 2147483647 w 578"/>
                <a:gd name="T19" fmla="*/ 2147483647 h 452"/>
                <a:gd name="T20" fmla="*/ 2147483647 w 578"/>
                <a:gd name="T21" fmla="*/ 2147483647 h 452"/>
                <a:gd name="T22" fmla="*/ 2147483647 w 578"/>
                <a:gd name="T23" fmla="*/ 2147483647 h 452"/>
                <a:gd name="T24" fmla="*/ 2147483647 w 578"/>
                <a:gd name="T25" fmla="*/ 2147483647 h 452"/>
                <a:gd name="T26" fmla="*/ 2147483647 w 578"/>
                <a:gd name="T27" fmla="*/ 2147483647 h 452"/>
                <a:gd name="T28" fmla="*/ 2147483647 w 578"/>
                <a:gd name="T29" fmla="*/ 2147483647 h 452"/>
                <a:gd name="T30" fmla="*/ 2147483647 w 578"/>
                <a:gd name="T31" fmla="*/ 2147483647 h 452"/>
                <a:gd name="T32" fmla="*/ 2147483647 w 578"/>
                <a:gd name="T33" fmla="*/ 2147483647 h 452"/>
                <a:gd name="T34" fmla="*/ 2147483647 w 578"/>
                <a:gd name="T35" fmla="*/ 2147483647 h 452"/>
                <a:gd name="T36" fmla="*/ 2147483647 w 578"/>
                <a:gd name="T37" fmla="*/ 2147483647 h 452"/>
                <a:gd name="T38" fmla="*/ 2147483647 w 578"/>
                <a:gd name="T39" fmla="*/ 2147483647 h 452"/>
                <a:gd name="T40" fmla="*/ 2147483647 w 578"/>
                <a:gd name="T41" fmla="*/ 2147483647 h 452"/>
                <a:gd name="T42" fmla="*/ 2147483647 w 578"/>
                <a:gd name="T43" fmla="*/ 2147483647 h 452"/>
                <a:gd name="T44" fmla="*/ 2147483647 w 578"/>
                <a:gd name="T45" fmla="*/ 2147483647 h 452"/>
                <a:gd name="T46" fmla="*/ 2147483647 w 578"/>
                <a:gd name="T47" fmla="*/ 2147483647 h 452"/>
                <a:gd name="T48" fmla="*/ 2147483647 w 578"/>
                <a:gd name="T49" fmla="*/ 0 h 452"/>
                <a:gd name="T50" fmla="*/ 2147483647 w 578"/>
                <a:gd name="T51" fmla="*/ 2147483647 h 452"/>
                <a:gd name="T52" fmla="*/ 2147483647 w 578"/>
                <a:gd name="T53" fmla="*/ 2147483647 h 452"/>
                <a:gd name="T54" fmla="*/ 2147483647 w 578"/>
                <a:gd name="T55" fmla="*/ 2147483647 h 452"/>
                <a:gd name="T56" fmla="*/ 2147483647 w 578"/>
                <a:gd name="T57" fmla="*/ 2147483647 h 452"/>
                <a:gd name="T58" fmla="*/ 2147483647 w 578"/>
                <a:gd name="T59" fmla="*/ 2147483647 h 452"/>
                <a:gd name="T60" fmla="*/ 2147483647 w 578"/>
                <a:gd name="T61" fmla="*/ 2147483647 h 452"/>
                <a:gd name="T62" fmla="*/ 2147483647 w 578"/>
                <a:gd name="T63" fmla="*/ 2147483647 h 452"/>
                <a:gd name="T64" fmla="*/ 2147483647 w 578"/>
                <a:gd name="T65" fmla="*/ 2147483647 h 452"/>
                <a:gd name="T66" fmla="*/ 2147483647 w 578"/>
                <a:gd name="T67" fmla="*/ 2147483647 h 452"/>
                <a:gd name="T68" fmla="*/ 2147483647 w 578"/>
                <a:gd name="T69" fmla="*/ 2147483647 h 452"/>
                <a:gd name="T70" fmla="*/ 2147483647 w 578"/>
                <a:gd name="T71" fmla="*/ 2147483647 h 452"/>
                <a:gd name="T72" fmla="*/ 2147483647 w 578"/>
                <a:gd name="T73" fmla="*/ 2147483647 h 452"/>
                <a:gd name="T74" fmla="*/ 2147483647 w 578"/>
                <a:gd name="T75" fmla="*/ 2147483647 h 452"/>
                <a:gd name="T76" fmla="*/ 2147483647 w 578"/>
                <a:gd name="T77" fmla="*/ 2147483647 h 452"/>
                <a:gd name="T78" fmla="*/ 2147483647 w 578"/>
                <a:gd name="T79" fmla="*/ 2147483647 h 452"/>
                <a:gd name="T80" fmla="*/ 2147483647 w 578"/>
                <a:gd name="T81" fmla="*/ 2147483647 h 452"/>
                <a:gd name="T82" fmla="*/ 2147483647 w 578"/>
                <a:gd name="T83" fmla="*/ 2147483647 h 452"/>
                <a:gd name="T84" fmla="*/ 2147483647 w 578"/>
                <a:gd name="T85" fmla="*/ 2147483647 h 452"/>
                <a:gd name="T86" fmla="*/ 2147483647 w 578"/>
                <a:gd name="T87" fmla="*/ 2147483647 h 452"/>
                <a:gd name="T88" fmla="*/ 2147483647 w 578"/>
                <a:gd name="T89" fmla="*/ 2147483647 h 452"/>
                <a:gd name="T90" fmla="*/ 2147483647 w 578"/>
                <a:gd name="T91" fmla="*/ 2147483647 h 452"/>
                <a:gd name="T92" fmla="*/ 2147483647 w 578"/>
                <a:gd name="T93" fmla="*/ 2147483647 h 452"/>
                <a:gd name="T94" fmla="*/ 2147483647 w 578"/>
                <a:gd name="T95" fmla="*/ 2147483647 h 452"/>
                <a:gd name="T96" fmla="*/ 2147483647 w 578"/>
                <a:gd name="T97" fmla="*/ 2147483647 h 452"/>
                <a:gd name="T98" fmla="*/ 2147483647 w 578"/>
                <a:gd name="T99" fmla="*/ 2147483647 h 452"/>
                <a:gd name="T100" fmla="*/ 2147483647 w 578"/>
                <a:gd name="T101" fmla="*/ 2147483647 h 452"/>
                <a:gd name="T102" fmla="*/ 2147483647 w 578"/>
                <a:gd name="T103" fmla="*/ 2147483647 h 452"/>
                <a:gd name="T104" fmla="*/ 2147483647 w 578"/>
                <a:gd name="T105" fmla="*/ 2147483647 h 452"/>
                <a:gd name="T106" fmla="*/ 2147483647 w 578"/>
                <a:gd name="T107" fmla="*/ 2147483647 h 452"/>
                <a:gd name="T108" fmla="*/ 2147483647 w 578"/>
                <a:gd name="T109" fmla="*/ 2147483647 h 4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78"/>
                <a:gd name="T166" fmla="*/ 0 h 452"/>
                <a:gd name="T167" fmla="*/ 578 w 578"/>
                <a:gd name="T168" fmla="*/ 452 h 4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78" h="452">
                  <a:moveTo>
                    <a:pt x="0" y="412"/>
                  </a:moveTo>
                  <a:lnTo>
                    <a:pt x="0" y="452"/>
                  </a:lnTo>
                  <a:lnTo>
                    <a:pt x="578" y="452"/>
                  </a:lnTo>
                  <a:lnTo>
                    <a:pt x="578" y="412"/>
                  </a:lnTo>
                  <a:lnTo>
                    <a:pt x="36" y="412"/>
                  </a:lnTo>
                  <a:lnTo>
                    <a:pt x="38" y="254"/>
                  </a:lnTo>
                  <a:lnTo>
                    <a:pt x="52" y="274"/>
                  </a:lnTo>
                  <a:lnTo>
                    <a:pt x="74" y="292"/>
                  </a:lnTo>
                  <a:lnTo>
                    <a:pt x="88" y="302"/>
                  </a:lnTo>
                  <a:lnTo>
                    <a:pt x="100" y="310"/>
                  </a:lnTo>
                  <a:lnTo>
                    <a:pt x="112" y="316"/>
                  </a:lnTo>
                  <a:lnTo>
                    <a:pt x="122" y="320"/>
                  </a:lnTo>
                  <a:lnTo>
                    <a:pt x="130" y="320"/>
                  </a:lnTo>
                  <a:lnTo>
                    <a:pt x="132" y="320"/>
                  </a:lnTo>
                  <a:lnTo>
                    <a:pt x="136" y="316"/>
                  </a:lnTo>
                  <a:lnTo>
                    <a:pt x="138" y="312"/>
                  </a:lnTo>
                  <a:lnTo>
                    <a:pt x="136" y="306"/>
                  </a:lnTo>
                  <a:lnTo>
                    <a:pt x="134" y="302"/>
                  </a:lnTo>
                  <a:lnTo>
                    <a:pt x="130" y="296"/>
                  </a:lnTo>
                  <a:lnTo>
                    <a:pt x="112" y="278"/>
                  </a:lnTo>
                  <a:lnTo>
                    <a:pt x="104" y="264"/>
                  </a:lnTo>
                  <a:lnTo>
                    <a:pt x="98" y="252"/>
                  </a:lnTo>
                  <a:lnTo>
                    <a:pt x="96" y="238"/>
                  </a:lnTo>
                  <a:lnTo>
                    <a:pt x="96" y="222"/>
                  </a:lnTo>
                  <a:lnTo>
                    <a:pt x="218" y="162"/>
                  </a:lnTo>
                  <a:lnTo>
                    <a:pt x="218" y="198"/>
                  </a:lnTo>
                  <a:lnTo>
                    <a:pt x="230" y="198"/>
                  </a:lnTo>
                  <a:lnTo>
                    <a:pt x="176" y="402"/>
                  </a:lnTo>
                  <a:lnTo>
                    <a:pt x="202" y="402"/>
                  </a:lnTo>
                  <a:lnTo>
                    <a:pt x="236" y="242"/>
                  </a:lnTo>
                  <a:lnTo>
                    <a:pt x="260" y="242"/>
                  </a:lnTo>
                  <a:lnTo>
                    <a:pt x="296" y="402"/>
                  </a:lnTo>
                  <a:lnTo>
                    <a:pt x="320" y="402"/>
                  </a:lnTo>
                  <a:lnTo>
                    <a:pt x="266" y="198"/>
                  </a:lnTo>
                  <a:lnTo>
                    <a:pt x="278" y="198"/>
                  </a:lnTo>
                  <a:lnTo>
                    <a:pt x="278" y="132"/>
                  </a:lnTo>
                  <a:lnTo>
                    <a:pt x="406" y="70"/>
                  </a:lnTo>
                  <a:lnTo>
                    <a:pt x="414" y="72"/>
                  </a:lnTo>
                  <a:lnTo>
                    <a:pt x="424" y="74"/>
                  </a:lnTo>
                  <a:lnTo>
                    <a:pt x="434" y="72"/>
                  </a:lnTo>
                  <a:lnTo>
                    <a:pt x="484" y="258"/>
                  </a:lnTo>
                  <a:lnTo>
                    <a:pt x="468" y="274"/>
                  </a:lnTo>
                  <a:lnTo>
                    <a:pt x="460" y="260"/>
                  </a:lnTo>
                  <a:lnTo>
                    <a:pt x="448" y="250"/>
                  </a:lnTo>
                  <a:lnTo>
                    <a:pt x="440" y="246"/>
                  </a:lnTo>
                  <a:lnTo>
                    <a:pt x="432" y="242"/>
                  </a:lnTo>
                  <a:lnTo>
                    <a:pt x="424" y="240"/>
                  </a:lnTo>
                  <a:lnTo>
                    <a:pt x="416" y="240"/>
                  </a:lnTo>
                  <a:lnTo>
                    <a:pt x="404" y="242"/>
                  </a:lnTo>
                  <a:lnTo>
                    <a:pt x="394" y="244"/>
                  </a:lnTo>
                  <a:lnTo>
                    <a:pt x="384" y="250"/>
                  </a:lnTo>
                  <a:lnTo>
                    <a:pt x="376" y="256"/>
                  </a:lnTo>
                  <a:lnTo>
                    <a:pt x="368" y="264"/>
                  </a:lnTo>
                  <a:lnTo>
                    <a:pt x="362" y="274"/>
                  </a:lnTo>
                  <a:lnTo>
                    <a:pt x="360" y="284"/>
                  </a:lnTo>
                  <a:lnTo>
                    <a:pt x="358" y="296"/>
                  </a:lnTo>
                  <a:lnTo>
                    <a:pt x="358" y="404"/>
                  </a:lnTo>
                  <a:lnTo>
                    <a:pt x="470" y="404"/>
                  </a:lnTo>
                  <a:lnTo>
                    <a:pt x="470" y="358"/>
                  </a:lnTo>
                  <a:lnTo>
                    <a:pt x="504" y="396"/>
                  </a:lnTo>
                  <a:lnTo>
                    <a:pt x="516" y="386"/>
                  </a:lnTo>
                  <a:lnTo>
                    <a:pt x="528" y="374"/>
                  </a:lnTo>
                  <a:lnTo>
                    <a:pt x="536" y="362"/>
                  </a:lnTo>
                  <a:lnTo>
                    <a:pt x="544" y="348"/>
                  </a:lnTo>
                  <a:lnTo>
                    <a:pt x="548" y="332"/>
                  </a:lnTo>
                  <a:lnTo>
                    <a:pt x="550" y="318"/>
                  </a:lnTo>
                  <a:lnTo>
                    <a:pt x="550" y="300"/>
                  </a:lnTo>
                  <a:lnTo>
                    <a:pt x="546" y="284"/>
                  </a:lnTo>
                  <a:lnTo>
                    <a:pt x="540" y="268"/>
                  </a:lnTo>
                  <a:lnTo>
                    <a:pt x="532" y="254"/>
                  </a:lnTo>
                  <a:lnTo>
                    <a:pt x="522" y="242"/>
                  </a:lnTo>
                  <a:lnTo>
                    <a:pt x="510" y="232"/>
                  </a:lnTo>
                  <a:lnTo>
                    <a:pt x="492" y="250"/>
                  </a:lnTo>
                  <a:lnTo>
                    <a:pt x="442" y="68"/>
                  </a:lnTo>
                  <a:lnTo>
                    <a:pt x="450" y="62"/>
                  </a:lnTo>
                  <a:lnTo>
                    <a:pt x="456" y="54"/>
                  </a:lnTo>
                  <a:lnTo>
                    <a:pt x="458" y="46"/>
                  </a:lnTo>
                  <a:lnTo>
                    <a:pt x="460" y="38"/>
                  </a:lnTo>
                  <a:lnTo>
                    <a:pt x="460" y="30"/>
                  </a:lnTo>
                  <a:lnTo>
                    <a:pt x="458" y="24"/>
                  </a:lnTo>
                  <a:lnTo>
                    <a:pt x="454" y="18"/>
                  </a:lnTo>
                  <a:lnTo>
                    <a:pt x="450" y="12"/>
                  </a:lnTo>
                  <a:lnTo>
                    <a:pt x="444" y="8"/>
                  </a:lnTo>
                  <a:lnTo>
                    <a:pt x="438" y="4"/>
                  </a:lnTo>
                  <a:lnTo>
                    <a:pt x="430" y="2"/>
                  </a:lnTo>
                  <a:lnTo>
                    <a:pt x="424" y="0"/>
                  </a:lnTo>
                  <a:lnTo>
                    <a:pt x="412" y="2"/>
                  </a:lnTo>
                  <a:lnTo>
                    <a:pt x="402" y="8"/>
                  </a:lnTo>
                  <a:lnTo>
                    <a:pt x="394" y="16"/>
                  </a:lnTo>
                  <a:lnTo>
                    <a:pt x="390" y="26"/>
                  </a:lnTo>
                  <a:lnTo>
                    <a:pt x="102" y="168"/>
                  </a:lnTo>
                  <a:lnTo>
                    <a:pt x="102" y="158"/>
                  </a:lnTo>
                  <a:lnTo>
                    <a:pt x="98" y="148"/>
                  </a:lnTo>
                  <a:lnTo>
                    <a:pt x="92" y="138"/>
                  </a:lnTo>
                  <a:lnTo>
                    <a:pt x="84" y="132"/>
                  </a:lnTo>
                  <a:lnTo>
                    <a:pt x="76" y="128"/>
                  </a:lnTo>
                  <a:lnTo>
                    <a:pt x="68" y="126"/>
                  </a:lnTo>
                  <a:lnTo>
                    <a:pt x="60" y="124"/>
                  </a:lnTo>
                  <a:lnTo>
                    <a:pt x="50" y="124"/>
                  </a:lnTo>
                  <a:lnTo>
                    <a:pt x="42" y="126"/>
                  </a:lnTo>
                  <a:lnTo>
                    <a:pt x="34" y="130"/>
                  </a:lnTo>
                  <a:lnTo>
                    <a:pt x="26" y="136"/>
                  </a:lnTo>
                  <a:lnTo>
                    <a:pt x="20" y="142"/>
                  </a:lnTo>
                  <a:lnTo>
                    <a:pt x="16" y="150"/>
                  </a:lnTo>
                  <a:lnTo>
                    <a:pt x="14" y="162"/>
                  </a:lnTo>
                  <a:lnTo>
                    <a:pt x="12" y="184"/>
                  </a:lnTo>
                  <a:lnTo>
                    <a:pt x="14" y="196"/>
                  </a:lnTo>
                  <a:lnTo>
                    <a:pt x="18" y="208"/>
                  </a:lnTo>
                  <a:lnTo>
                    <a:pt x="22" y="222"/>
                  </a:lnTo>
                  <a:lnTo>
                    <a:pt x="28" y="236"/>
                  </a:lnTo>
                  <a:lnTo>
                    <a:pt x="26" y="412"/>
                  </a:lnTo>
                  <a:lnTo>
                    <a:pt x="0" y="412"/>
                  </a:lnTo>
                  <a:close/>
                  <a:moveTo>
                    <a:pt x="454" y="332"/>
                  </a:moveTo>
                  <a:lnTo>
                    <a:pt x="454" y="332"/>
                  </a:lnTo>
                  <a:lnTo>
                    <a:pt x="446" y="330"/>
                  </a:lnTo>
                  <a:lnTo>
                    <a:pt x="442" y="326"/>
                  </a:lnTo>
                  <a:lnTo>
                    <a:pt x="438" y="322"/>
                  </a:lnTo>
                  <a:lnTo>
                    <a:pt x="438" y="316"/>
                  </a:lnTo>
                  <a:lnTo>
                    <a:pt x="438" y="310"/>
                  </a:lnTo>
                  <a:lnTo>
                    <a:pt x="442" y="304"/>
                  </a:lnTo>
                  <a:lnTo>
                    <a:pt x="446" y="302"/>
                  </a:lnTo>
                  <a:lnTo>
                    <a:pt x="454" y="300"/>
                  </a:lnTo>
                  <a:lnTo>
                    <a:pt x="460" y="302"/>
                  </a:lnTo>
                  <a:lnTo>
                    <a:pt x="464" y="304"/>
                  </a:lnTo>
                  <a:lnTo>
                    <a:pt x="468" y="310"/>
                  </a:lnTo>
                  <a:lnTo>
                    <a:pt x="468" y="316"/>
                  </a:lnTo>
                  <a:lnTo>
                    <a:pt x="468" y="322"/>
                  </a:lnTo>
                  <a:lnTo>
                    <a:pt x="464" y="326"/>
                  </a:lnTo>
                  <a:lnTo>
                    <a:pt x="460" y="330"/>
                  </a:lnTo>
                  <a:lnTo>
                    <a:pt x="454" y="332"/>
                  </a:lnTo>
                  <a:close/>
                  <a:moveTo>
                    <a:pt x="426" y="16"/>
                  </a:moveTo>
                  <a:lnTo>
                    <a:pt x="426" y="16"/>
                  </a:lnTo>
                  <a:lnTo>
                    <a:pt x="432" y="18"/>
                  </a:lnTo>
                  <a:lnTo>
                    <a:pt x="438" y="22"/>
                  </a:lnTo>
                  <a:lnTo>
                    <a:pt x="444" y="28"/>
                  </a:lnTo>
                  <a:lnTo>
                    <a:pt x="444" y="36"/>
                  </a:lnTo>
                  <a:lnTo>
                    <a:pt x="444" y="44"/>
                  </a:lnTo>
                  <a:lnTo>
                    <a:pt x="438" y="50"/>
                  </a:lnTo>
                  <a:lnTo>
                    <a:pt x="432" y="54"/>
                  </a:lnTo>
                  <a:lnTo>
                    <a:pt x="426" y="56"/>
                  </a:lnTo>
                  <a:lnTo>
                    <a:pt x="418" y="54"/>
                  </a:lnTo>
                  <a:lnTo>
                    <a:pt x="412" y="50"/>
                  </a:lnTo>
                  <a:lnTo>
                    <a:pt x="408" y="44"/>
                  </a:lnTo>
                  <a:lnTo>
                    <a:pt x="406" y="36"/>
                  </a:lnTo>
                  <a:lnTo>
                    <a:pt x="408" y="28"/>
                  </a:lnTo>
                  <a:lnTo>
                    <a:pt x="412" y="22"/>
                  </a:lnTo>
                  <a:lnTo>
                    <a:pt x="418" y="18"/>
                  </a:lnTo>
                  <a:lnTo>
                    <a:pt x="426" y="16"/>
                  </a:lnTo>
                  <a:close/>
                  <a:moveTo>
                    <a:pt x="246" y="124"/>
                  </a:moveTo>
                  <a:lnTo>
                    <a:pt x="246" y="124"/>
                  </a:lnTo>
                  <a:lnTo>
                    <a:pt x="252" y="126"/>
                  </a:lnTo>
                  <a:lnTo>
                    <a:pt x="258" y="130"/>
                  </a:lnTo>
                  <a:lnTo>
                    <a:pt x="262" y="134"/>
                  </a:lnTo>
                  <a:lnTo>
                    <a:pt x="262" y="142"/>
                  </a:lnTo>
                  <a:lnTo>
                    <a:pt x="262" y="148"/>
                  </a:lnTo>
                  <a:lnTo>
                    <a:pt x="258" y="154"/>
                  </a:lnTo>
                  <a:lnTo>
                    <a:pt x="252" y="156"/>
                  </a:lnTo>
                  <a:lnTo>
                    <a:pt x="246" y="158"/>
                  </a:lnTo>
                  <a:lnTo>
                    <a:pt x="240" y="156"/>
                  </a:lnTo>
                  <a:lnTo>
                    <a:pt x="234" y="154"/>
                  </a:lnTo>
                  <a:lnTo>
                    <a:pt x="230" y="148"/>
                  </a:lnTo>
                  <a:lnTo>
                    <a:pt x="228" y="142"/>
                  </a:lnTo>
                  <a:lnTo>
                    <a:pt x="230" y="134"/>
                  </a:lnTo>
                  <a:lnTo>
                    <a:pt x="234" y="130"/>
                  </a:lnTo>
                  <a:lnTo>
                    <a:pt x="240" y="126"/>
                  </a:lnTo>
                  <a:lnTo>
                    <a:pt x="246" y="124"/>
                  </a:lnTo>
                  <a:close/>
                  <a:moveTo>
                    <a:pt x="56" y="144"/>
                  </a:moveTo>
                  <a:lnTo>
                    <a:pt x="56" y="144"/>
                  </a:lnTo>
                  <a:lnTo>
                    <a:pt x="66" y="146"/>
                  </a:lnTo>
                  <a:lnTo>
                    <a:pt x="74" y="152"/>
                  </a:lnTo>
                  <a:lnTo>
                    <a:pt x="80" y="160"/>
                  </a:lnTo>
                  <a:lnTo>
                    <a:pt x="82" y="170"/>
                  </a:lnTo>
                  <a:lnTo>
                    <a:pt x="80" y="180"/>
                  </a:lnTo>
                  <a:lnTo>
                    <a:pt x="74" y="190"/>
                  </a:lnTo>
                  <a:lnTo>
                    <a:pt x="66" y="194"/>
                  </a:lnTo>
                  <a:lnTo>
                    <a:pt x="56" y="196"/>
                  </a:lnTo>
                  <a:lnTo>
                    <a:pt x="46" y="194"/>
                  </a:lnTo>
                  <a:lnTo>
                    <a:pt x="36" y="190"/>
                  </a:lnTo>
                  <a:lnTo>
                    <a:pt x="30" y="180"/>
                  </a:lnTo>
                  <a:lnTo>
                    <a:pt x="28" y="170"/>
                  </a:lnTo>
                  <a:lnTo>
                    <a:pt x="30" y="160"/>
                  </a:lnTo>
                  <a:lnTo>
                    <a:pt x="36" y="152"/>
                  </a:lnTo>
                  <a:lnTo>
                    <a:pt x="46" y="146"/>
                  </a:lnTo>
                  <a:lnTo>
                    <a:pt x="56" y="144"/>
                  </a:lnTo>
                  <a:close/>
                </a:path>
              </a:pathLst>
            </a:custGeom>
            <a:solidFill>
              <a:schemeClr val="bg1"/>
            </a:solidFill>
            <a:ln w="9525">
              <a:noFill/>
              <a:round/>
              <a:headEnd/>
              <a:tailEnd/>
            </a:ln>
          </p:spPr>
          <p:txBody>
            <a:bodyPr/>
            <a:lstStyle/>
            <a:p>
              <a:endParaRPr lang="zh-CN" altLang="en-US"/>
            </a:p>
          </p:txBody>
        </p:sp>
        <p:grpSp>
          <p:nvGrpSpPr>
            <p:cNvPr id="19" name="组合 889"/>
            <p:cNvGrpSpPr/>
            <p:nvPr/>
          </p:nvGrpSpPr>
          <p:grpSpPr>
            <a:xfrm>
              <a:off x="7756891" y="1173407"/>
              <a:ext cx="878400" cy="1248964"/>
              <a:chOff x="2883716" y="1173663"/>
              <a:chExt cx="878400" cy="1248964"/>
            </a:xfrm>
          </p:grpSpPr>
          <p:sp>
            <p:nvSpPr>
              <p:cNvPr id="762" name="Text Box 24"/>
              <p:cNvSpPr txBox="1">
                <a:spLocks noChangeArrowheads="1"/>
              </p:cNvSpPr>
              <p:nvPr/>
            </p:nvSpPr>
            <p:spPr bwMode="auto">
              <a:xfrm>
                <a:off x="3012699" y="2138045"/>
                <a:ext cx="620434" cy="284582"/>
              </a:xfrm>
              <a:prstGeom prst="rect">
                <a:avLst/>
              </a:prstGeom>
              <a:noFill/>
              <a:ln w="19050" algn="ctr">
                <a:noFill/>
                <a:miter lim="800000"/>
                <a:headEnd/>
                <a:tailEnd/>
              </a:ln>
            </p:spPr>
            <p:txBody>
              <a:bodyPr wrap="none" lIns="91317" tIns="45665" rIns="91317" bIns="45665">
                <a:spAutoFit/>
              </a:bodyPr>
              <a:lstStyle/>
              <a:p>
                <a:pPr algn="ctr">
                  <a:lnSpc>
                    <a:spcPts val="1500"/>
                  </a:lnSpc>
                  <a:spcBef>
                    <a:spcPct val="50000"/>
                  </a:spcBef>
                </a:pPr>
                <a:r>
                  <a:rPr lang="en-US" altLang="zh-CN" sz="1200" b="1" dirty="0" smtClean="0">
                    <a:solidFill>
                      <a:schemeClr val="bg1"/>
                    </a:solidFill>
                    <a:latin typeface="Arial" pitchFamily="34" charset="0"/>
                    <a:ea typeface="微软雅黑" pitchFamily="34" charset="-122"/>
                    <a:cs typeface="Arial" pitchFamily="34" charset="0"/>
                  </a:rPr>
                  <a:t>Media</a:t>
                </a:r>
              </a:p>
            </p:txBody>
          </p:sp>
          <p:grpSp>
            <p:nvGrpSpPr>
              <p:cNvPr id="20" name="组合 762"/>
              <p:cNvGrpSpPr/>
              <p:nvPr/>
            </p:nvGrpSpPr>
            <p:grpSpPr>
              <a:xfrm>
                <a:off x="2883716" y="1173663"/>
                <a:ext cx="878400" cy="878400"/>
                <a:chOff x="7489176" y="714362"/>
                <a:chExt cx="1051588" cy="1051588"/>
              </a:xfrm>
            </p:grpSpPr>
            <p:grpSp>
              <p:nvGrpSpPr>
                <p:cNvPr id="21" name="组合 180"/>
                <p:cNvGrpSpPr/>
                <p:nvPr/>
              </p:nvGrpSpPr>
              <p:grpSpPr>
                <a:xfrm>
                  <a:off x="7489176" y="714362"/>
                  <a:ext cx="1051588" cy="1051588"/>
                  <a:chOff x="3168057" y="3253154"/>
                  <a:chExt cx="1325196" cy="1325196"/>
                </a:xfrm>
              </p:grpSpPr>
              <p:grpSp>
                <p:nvGrpSpPr>
                  <p:cNvPr id="22" name="组合 181"/>
                  <p:cNvGrpSpPr/>
                  <p:nvPr/>
                </p:nvGrpSpPr>
                <p:grpSpPr>
                  <a:xfrm>
                    <a:off x="3168057" y="3253154"/>
                    <a:ext cx="1325196" cy="1325196"/>
                    <a:chOff x="-15697200" y="-10797381"/>
                    <a:chExt cx="8229600" cy="8229600"/>
                  </a:xfrm>
                </p:grpSpPr>
                <p:sp>
                  <p:nvSpPr>
                    <p:cNvPr id="774" name="Freeform 32"/>
                    <p:cNvSpPr>
                      <a:spLocks noEditPoints="1"/>
                    </p:cNvSpPr>
                    <p:nvPr/>
                  </p:nvSpPr>
                  <p:spPr bwMode="auto">
                    <a:xfrm>
                      <a:off x="-15697200" y="-10797381"/>
                      <a:ext cx="8229600" cy="8229600"/>
                    </a:xfrm>
                    <a:custGeom>
                      <a:avLst/>
                      <a:gdLst/>
                      <a:ahLst/>
                      <a:cxnLst>
                        <a:cxn ang="0">
                          <a:pos x="2464" y="4990"/>
                        </a:cxn>
                        <a:cxn ang="0">
                          <a:pos x="2306" y="5168"/>
                        </a:cxn>
                        <a:cxn ang="0">
                          <a:pos x="2182" y="5152"/>
                        </a:cxn>
                        <a:cxn ang="0">
                          <a:pos x="3050" y="5144"/>
                        </a:cxn>
                        <a:cxn ang="0">
                          <a:pos x="3220" y="5108"/>
                        </a:cxn>
                        <a:cxn ang="0">
                          <a:pos x="3284" y="4892"/>
                        </a:cxn>
                        <a:cxn ang="0">
                          <a:pos x="3482" y="5028"/>
                        </a:cxn>
                        <a:cxn ang="0">
                          <a:pos x="1680" y="4814"/>
                        </a:cxn>
                        <a:cxn ang="0">
                          <a:pos x="1532" y="4746"/>
                        </a:cxn>
                        <a:cxn ang="0">
                          <a:pos x="1336" y="4862"/>
                        </a:cxn>
                        <a:cxn ang="0">
                          <a:pos x="3888" y="4838"/>
                        </a:cxn>
                        <a:cxn ang="0">
                          <a:pos x="4034" y="4746"/>
                        </a:cxn>
                        <a:cxn ang="0">
                          <a:pos x="4040" y="4506"/>
                        </a:cxn>
                        <a:cxn ang="0">
                          <a:pos x="4130" y="4434"/>
                        </a:cxn>
                        <a:cxn ang="0">
                          <a:pos x="852" y="4514"/>
                        </a:cxn>
                        <a:cxn ang="0">
                          <a:pos x="864" y="4258"/>
                        </a:cxn>
                        <a:cxn ang="0">
                          <a:pos x="626" y="4282"/>
                        </a:cxn>
                        <a:cxn ang="0">
                          <a:pos x="546" y="4186"/>
                        </a:cxn>
                        <a:cxn ang="0">
                          <a:pos x="4664" y="4150"/>
                        </a:cxn>
                        <a:cxn ang="0">
                          <a:pos x="4764" y="4006"/>
                        </a:cxn>
                        <a:cxn ang="0">
                          <a:pos x="4664" y="3804"/>
                        </a:cxn>
                        <a:cxn ang="0">
                          <a:pos x="4902" y="3770"/>
                        </a:cxn>
                        <a:cxn ang="0">
                          <a:pos x="410" y="3596"/>
                        </a:cxn>
                        <a:cxn ang="0">
                          <a:pos x="348" y="3448"/>
                        </a:cxn>
                        <a:cxn ang="0">
                          <a:pos x="128" y="3398"/>
                        </a:cxn>
                        <a:cxn ang="0">
                          <a:pos x="5072" y="3354"/>
                        </a:cxn>
                        <a:cxn ang="0">
                          <a:pos x="5116" y="3184"/>
                        </a:cxn>
                        <a:cxn ang="0">
                          <a:pos x="4958" y="3006"/>
                        </a:cxn>
                        <a:cxn ang="0">
                          <a:pos x="4974" y="2892"/>
                        </a:cxn>
                        <a:cxn ang="0">
                          <a:pos x="8" y="2814"/>
                        </a:cxn>
                        <a:cxn ang="0">
                          <a:pos x="192" y="2636"/>
                        </a:cxn>
                        <a:cxn ang="0">
                          <a:pos x="0" y="2516"/>
                        </a:cxn>
                        <a:cxn ang="0">
                          <a:pos x="200" y="2382"/>
                        </a:cxn>
                        <a:cxn ang="0">
                          <a:pos x="5170" y="2322"/>
                        </a:cxn>
                        <a:cxn ang="0">
                          <a:pos x="5148" y="2150"/>
                        </a:cxn>
                        <a:cxn ang="0">
                          <a:pos x="4936" y="2070"/>
                        </a:cxn>
                        <a:cxn ang="0">
                          <a:pos x="272" y="1974"/>
                        </a:cxn>
                        <a:cxn ang="0">
                          <a:pos x="318" y="1820"/>
                        </a:cxn>
                        <a:cxn ang="0">
                          <a:pos x="188" y="1618"/>
                        </a:cxn>
                        <a:cxn ang="0">
                          <a:pos x="238" y="1502"/>
                        </a:cxn>
                        <a:cxn ang="0">
                          <a:pos x="4754" y="1548"/>
                        </a:cxn>
                        <a:cxn ang="0">
                          <a:pos x="4846" y="1310"/>
                        </a:cxn>
                        <a:cxn ang="0">
                          <a:pos x="4608" y="1288"/>
                        </a:cxn>
                        <a:cxn ang="0">
                          <a:pos x="4542" y="1192"/>
                        </a:cxn>
                        <a:cxn ang="0">
                          <a:pos x="702" y="1112"/>
                        </a:cxn>
                        <a:cxn ang="0">
                          <a:pos x="806" y="988"/>
                        </a:cxn>
                        <a:cxn ang="0">
                          <a:pos x="748" y="770"/>
                        </a:cxn>
                        <a:cxn ang="0">
                          <a:pos x="984" y="808"/>
                        </a:cxn>
                        <a:cxn ang="0">
                          <a:pos x="4298" y="638"/>
                        </a:cxn>
                        <a:cxn ang="0">
                          <a:pos x="4162" y="528"/>
                        </a:cxn>
                        <a:cxn ang="0">
                          <a:pos x="3952" y="614"/>
                        </a:cxn>
                        <a:cxn ang="0">
                          <a:pos x="1316" y="558"/>
                        </a:cxn>
                        <a:cxn ang="0">
                          <a:pos x="1454" y="478"/>
                        </a:cxn>
                        <a:cxn ang="0">
                          <a:pos x="1496" y="242"/>
                        </a:cxn>
                        <a:cxn ang="0">
                          <a:pos x="1610" y="192"/>
                        </a:cxn>
                        <a:cxn ang="0">
                          <a:pos x="3464" y="354"/>
                        </a:cxn>
                        <a:cxn ang="0">
                          <a:pos x="3368" y="118"/>
                        </a:cxn>
                        <a:cxn ang="0">
                          <a:pos x="3178" y="264"/>
                        </a:cxn>
                        <a:cxn ang="0">
                          <a:pos x="3064" y="238"/>
                        </a:cxn>
                        <a:cxn ang="0">
                          <a:pos x="2216" y="220"/>
                        </a:cxn>
                        <a:cxn ang="0">
                          <a:pos x="2376" y="202"/>
                        </a:cxn>
                        <a:cxn ang="0">
                          <a:pos x="2482" y="2"/>
                        </a:cxn>
                      </a:cxnLst>
                      <a:rect l="0" t="0" r="r" b="b"/>
                      <a:pathLst>
                        <a:path w="5184" h="5184">
                          <a:moveTo>
                            <a:pt x="2604" y="5184"/>
                          </a:moveTo>
                          <a:lnTo>
                            <a:pt x="2602" y="4992"/>
                          </a:lnTo>
                          <a:lnTo>
                            <a:pt x="2602" y="4992"/>
                          </a:lnTo>
                          <a:lnTo>
                            <a:pt x="2626" y="4992"/>
                          </a:lnTo>
                          <a:lnTo>
                            <a:pt x="2628" y="5184"/>
                          </a:lnTo>
                          <a:lnTo>
                            <a:pt x="2628" y="5184"/>
                          </a:lnTo>
                          <a:lnTo>
                            <a:pt x="2604" y="5184"/>
                          </a:lnTo>
                          <a:lnTo>
                            <a:pt x="2604" y="5184"/>
                          </a:lnTo>
                          <a:close/>
                          <a:moveTo>
                            <a:pt x="2478" y="5182"/>
                          </a:moveTo>
                          <a:lnTo>
                            <a:pt x="2478" y="5182"/>
                          </a:lnTo>
                          <a:lnTo>
                            <a:pt x="2454" y="5180"/>
                          </a:lnTo>
                          <a:lnTo>
                            <a:pt x="2464" y="4990"/>
                          </a:lnTo>
                          <a:lnTo>
                            <a:pt x="2464" y="4990"/>
                          </a:lnTo>
                          <a:lnTo>
                            <a:pt x="2488" y="4990"/>
                          </a:lnTo>
                          <a:lnTo>
                            <a:pt x="2478" y="5182"/>
                          </a:lnTo>
                          <a:close/>
                          <a:moveTo>
                            <a:pt x="2752" y="5180"/>
                          </a:moveTo>
                          <a:lnTo>
                            <a:pt x="2740" y="4988"/>
                          </a:lnTo>
                          <a:lnTo>
                            <a:pt x="2740" y="4988"/>
                          </a:lnTo>
                          <a:lnTo>
                            <a:pt x="2764" y="4986"/>
                          </a:lnTo>
                          <a:lnTo>
                            <a:pt x="2778" y="5178"/>
                          </a:lnTo>
                          <a:lnTo>
                            <a:pt x="2778" y="5178"/>
                          </a:lnTo>
                          <a:lnTo>
                            <a:pt x="2752" y="5180"/>
                          </a:lnTo>
                          <a:lnTo>
                            <a:pt x="2752" y="5180"/>
                          </a:lnTo>
                          <a:close/>
                          <a:moveTo>
                            <a:pt x="2330" y="5172"/>
                          </a:moveTo>
                          <a:lnTo>
                            <a:pt x="2330" y="5172"/>
                          </a:lnTo>
                          <a:lnTo>
                            <a:pt x="2306" y="5168"/>
                          </a:lnTo>
                          <a:lnTo>
                            <a:pt x="2326" y="4978"/>
                          </a:lnTo>
                          <a:lnTo>
                            <a:pt x="2326" y="4978"/>
                          </a:lnTo>
                          <a:lnTo>
                            <a:pt x="2350" y="4980"/>
                          </a:lnTo>
                          <a:lnTo>
                            <a:pt x="2330" y="5172"/>
                          </a:lnTo>
                          <a:close/>
                          <a:moveTo>
                            <a:pt x="2902" y="5166"/>
                          </a:moveTo>
                          <a:lnTo>
                            <a:pt x="2878" y="4976"/>
                          </a:lnTo>
                          <a:lnTo>
                            <a:pt x="2878" y="4976"/>
                          </a:lnTo>
                          <a:lnTo>
                            <a:pt x="2902" y="4972"/>
                          </a:lnTo>
                          <a:lnTo>
                            <a:pt x="2926" y="5164"/>
                          </a:lnTo>
                          <a:lnTo>
                            <a:pt x="2926" y="5164"/>
                          </a:lnTo>
                          <a:lnTo>
                            <a:pt x="2902" y="5166"/>
                          </a:lnTo>
                          <a:lnTo>
                            <a:pt x="2902" y="5166"/>
                          </a:lnTo>
                          <a:close/>
                          <a:moveTo>
                            <a:pt x="2182" y="5152"/>
                          </a:moveTo>
                          <a:lnTo>
                            <a:pt x="2182" y="5152"/>
                          </a:lnTo>
                          <a:lnTo>
                            <a:pt x="2158" y="5148"/>
                          </a:lnTo>
                          <a:lnTo>
                            <a:pt x="2190" y="4958"/>
                          </a:lnTo>
                          <a:lnTo>
                            <a:pt x="2190" y="4958"/>
                          </a:lnTo>
                          <a:lnTo>
                            <a:pt x="2212" y="4962"/>
                          </a:lnTo>
                          <a:lnTo>
                            <a:pt x="2182" y="5152"/>
                          </a:lnTo>
                          <a:close/>
                          <a:moveTo>
                            <a:pt x="3050" y="5144"/>
                          </a:moveTo>
                          <a:lnTo>
                            <a:pt x="3016" y="4956"/>
                          </a:lnTo>
                          <a:lnTo>
                            <a:pt x="3016" y="4956"/>
                          </a:lnTo>
                          <a:lnTo>
                            <a:pt x="3038" y="4952"/>
                          </a:lnTo>
                          <a:lnTo>
                            <a:pt x="3074" y="5140"/>
                          </a:lnTo>
                          <a:lnTo>
                            <a:pt x="3074" y="5140"/>
                          </a:lnTo>
                          <a:lnTo>
                            <a:pt x="3050" y="5144"/>
                          </a:lnTo>
                          <a:lnTo>
                            <a:pt x="3050" y="5144"/>
                          </a:lnTo>
                          <a:close/>
                          <a:moveTo>
                            <a:pt x="2034" y="5124"/>
                          </a:moveTo>
                          <a:lnTo>
                            <a:pt x="2034" y="5124"/>
                          </a:lnTo>
                          <a:lnTo>
                            <a:pt x="2010" y="5120"/>
                          </a:lnTo>
                          <a:lnTo>
                            <a:pt x="2054" y="4932"/>
                          </a:lnTo>
                          <a:lnTo>
                            <a:pt x="2054" y="4932"/>
                          </a:lnTo>
                          <a:lnTo>
                            <a:pt x="2076" y="4938"/>
                          </a:lnTo>
                          <a:lnTo>
                            <a:pt x="2034" y="5124"/>
                          </a:lnTo>
                          <a:close/>
                          <a:moveTo>
                            <a:pt x="3196" y="5114"/>
                          </a:moveTo>
                          <a:lnTo>
                            <a:pt x="3152" y="4928"/>
                          </a:lnTo>
                          <a:lnTo>
                            <a:pt x="3152" y="4928"/>
                          </a:lnTo>
                          <a:lnTo>
                            <a:pt x="3174" y="4922"/>
                          </a:lnTo>
                          <a:lnTo>
                            <a:pt x="3220" y="5108"/>
                          </a:lnTo>
                          <a:lnTo>
                            <a:pt x="3220" y="5108"/>
                          </a:lnTo>
                          <a:lnTo>
                            <a:pt x="3196" y="5114"/>
                          </a:lnTo>
                          <a:lnTo>
                            <a:pt x="3196" y="5114"/>
                          </a:lnTo>
                          <a:close/>
                          <a:moveTo>
                            <a:pt x="1890" y="5088"/>
                          </a:moveTo>
                          <a:lnTo>
                            <a:pt x="1890" y="5088"/>
                          </a:lnTo>
                          <a:lnTo>
                            <a:pt x="1866" y="5082"/>
                          </a:lnTo>
                          <a:lnTo>
                            <a:pt x="1920" y="4898"/>
                          </a:lnTo>
                          <a:lnTo>
                            <a:pt x="1920" y="4898"/>
                          </a:lnTo>
                          <a:lnTo>
                            <a:pt x="1942" y="4904"/>
                          </a:lnTo>
                          <a:lnTo>
                            <a:pt x="1890" y="5088"/>
                          </a:lnTo>
                          <a:close/>
                          <a:moveTo>
                            <a:pt x="3340" y="5074"/>
                          </a:moveTo>
                          <a:lnTo>
                            <a:pt x="3284" y="4892"/>
                          </a:lnTo>
                          <a:lnTo>
                            <a:pt x="3284" y="4892"/>
                          </a:lnTo>
                          <a:lnTo>
                            <a:pt x="3306" y="4884"/>
                          </a:lnTo>
                          <a:lnTo>
                            <a:pt x="3364" y="5068"/>
                          </a:lnTo>
                          <a:lnTo>
                            <a:pt x="3364" y="5068"/>
                          </a:lnTo>
                          <a:lnTo>
                            <a:pt x="3340" y="5074"/>
                          </a:lnTo>
                          <a:lnTo>
                            <a:pt x="3340" y="5074"/>
                          </a:lnTo>
                          <a:close/>
                          <a:moveTo>
                            <a:pt x="1748" y="5044"/>
                          </a:moveTo>
                          <a:lnTo>
                            <a:pt x="1748" y="5044"/>
                          </a:lnTo>
                          <a:lnTo>
                            <a:pt x="1724" y="5036"/>
                          </a:lnTo>
                          <a:lnTo>
                            <a:pt x="1788" y="4854"/>
                          </a:lnTo>
                          <a:lnTo>
                            <a:pt x="1788" y="4854"/>
                          </a:lnTo>
                          <a:lnTo>
                            <a:pt x="1810" y="4862"/>
                          </a:lnTo>
                          <a:lnTo>
                            <a:pt x="1748" y="5044"/>
                          </a:lnTo>
                          <a:close/>
                          <a:moveTo>
                            <a:pt x="3482" y="5028"/>
                          </a:moveTo>
                          <a:lnTo>
                            <a:pt x="3416" y="4848"/>
                          </a:lnTo>
                          <a:lnTo>
                            <a:pt x="3416" y="4848"/>
                          </a:lnTo>
                          <a:lnTo>
                            <a:pt x="3438" y="4840"/>
                          </a:lnTo>
                          <a:lnTo>
                            <a:pt x="3506" y="5020"/>
                          </a:lnTo>
                          <a:lnTo>
                            <a:pt x="3506" y="5020"/>
                          </a:lnTo>
                          <a:lnTo>
                            <a:pt x="3482" y="5028"/>
                          </a:lnTo>
                          <a:lnTo>
                            <a:pt x="3482" y="5028"/>
                          </a:lnTo>
                          <a:close/>
                          <a:moveTo>
                            <a:pt x="1606" y="4990"/>
                          </a:moveTo>
                          <a:lnTo>
                            <a:pt x="1606" y="4990"/>
                          </a:lnTo>
                          <a:lnTo>
                            <a:pt x="1584" y="4982"/>
                          </a:lnTo>
                          <a:lnTo>
                            <a:pt x="1658" y="4804"/>
                          </a:lnTo>
                          <a:lnTo>
                            <a:pt x="1658" y="4804"/>
                          </a:lnTo>
                          <a:lnTo>
                            <a:pt x="1680" y="4814"/>
                          </a:lnTo>
                          <a:lnTo>
                            <a:pt x="1606" y="4990"/>
                          </a:lnTo>
                          <a:close/>
                          <a:moveTo>
                            <a:pt x="3620" y="4972"/>
                          </a:moveTo>
                          <a:lnTo>
                            <a:pt x="3544" y="4796"/>
                          </a:lnTo>
                          <a:lnTo>
                            <a:pt x="3544" y="4796"/>
                          </a:lnTo>
                          <a:lnTo>
                            <a:pt x="3566" y="4788"/>
                          </a:lnTo>
                          <a:lnTo>
                            <a:pt x="3644" y="4962"/>
                          </a:lnTo>
                          <a:lnTo>
                            <a:pt x="3644" y="4962"/>
                          </a:lnTo>
                          <a:lnTo>
                            <a:pt x="3620" y="4972"/>
                          </a:lnTo>
                          <a:lnTo>
                            <a:pt x="3620" y="4972"/>
                          </a:lnTo>
                          <a:close/>
                          <a:moveTo>
                            <a:pt x="1470" y="4930"/>
                          </a:moveTo>
                          <a:lnTo>
                            <a:pt x="1470" y="4930"/>
                          </a:lnTo>
                          <a:lnTo>
                            <a:pt x="1448" y="4918"/>
                          </a:lnTo>
                          <a:lnTo>
                            <a:pt x="1532" y="4746"/>
                          </a:lnTo>
                          <a:lnTo>
                            <a:pt x="1532" y="4746"/>
                          </a:lnTo>
                          <a:lnTo>
                            <a:pt x="1554" y="4756"/>
                          </a:lnTo>
                          <a:lnTo>
                            <a:pt x="1470" y="4930"/>
                          </a:lnTo>
                          <a:close/>
                          <a:moveTo>
                            <a:pt x="3756" y="4910"/>
                          </a:moveTo>
                          <a:lnTo>
                            <a:pt x="3670" y="4738"/>
                          </a:lnTo>
                          <a:lnTo>
                            <a:pt x="3670" y="4738"/>
                          </a:lnTo>
                          <a:lnTo>
                            <a:pt x="3690" y="4728"/>
                          </a:lnTo>
                          <a:lnTo>
                            <a:pt x="3778" y="4898"/>
                          </a:lnTo>
                          <a:lnTo>
                            <a:pt x="3778" y="4898"/>
                          </a:lnTo>
                          <a:lnTo>
                            <a:pt x="3756" y="4910"/>
                          </a:lnTo>
                          <a:lnTo>
                            <a:pt x="3756" y="4910"/>
                          </a:lnTo>
                          <a:close/>
                          <a:moveTo>
                            <a:pt x="1336" y="4862"/>
                          </a:moveTo>
                          <a:lnTo>
                            <a:pt x="1336" y="4862"/>
                          </a:lnTo>
                          <a:lnTo>
                            <a:pt x="1316" y="4848"/>
                          </a:lnTo>
                          <a:lnTo>
                            <a:pt x="1410" y="4682"/>
                          </a:lnTo>
                          <a:lnTo>
                            <a:pt x="1410" y="4682"/>
                          </a:lnTo>
                          <a:lnTo>
                            <a:pt x="1430" y="4694"/>
                          </a:lnTo>
                          <a:lnTo>
                            <a:pt x="1336" y="4862"/>
                          </a:lnTo>
                          <a:close/>
                          <a:moveTo>
                            <a:pt x="3888" y="4838"/>
                          </a:moveTo>
                          <a:lnTo>
                            <a:pt x="3792" y="4672"/>
                          </a:lnTo>
                          <a:lnTo>
                            <a:pt x="3792" y="4672"/>
                          </a:lnTo>
                          <a:lnTo>
                            <a:pt x="3810" y="4660"/>
                          </a:lnTo>
                          <a:lnTo>
                            <a:pt x="3908" y="4826"/>
                          </a:lnTo>
                          <a:lnTo>
                            <a:pt x="3908" y="4826"/>
                          </a:lnTo>
                          <a:lnTo>
                            <a:pt x="3888" y="4838"/>
                          </a:lnTo>
                          <a:lnTo>
                            <a:pt x="3888" y="4838"/>
                          </a:lnTo>
                          <a:close/>
                          <a:moveTo>
                            <a:pt x="1208" y="4784"/>
                          </a:moveTo>
                          <a:lnTo>
                            <a:pt x="1208" y="4784"/>
                          </a:lnTo>
                          <a:lnTo>
                            <a:pt x="1188" y="4772"/>
                          </a:lnTo>
                          <a:lnTo>
                            <a:pt x="1292" y="4610"/>
                          </a:lnTo>
                          <a:lnTo>
                            <a:pt x="1292" y="4610"/>
                          </a:lnTo>
                          <a:lnTo>
                            <a:pt x="1310" y="4622"/>
                          </a:lnTo>
                          <a:lnTo>
                            <a:pt x="1208" y="4784"/>
                          </a:lnTo>
                          <a:close/>
                          <a:moveTo>
                            <a:pt x="4014" y="4760"/>
                          </a:moveTo>
                          <a:lnTo>
                            <a:pt x="3908" y="4600"/>
                          </a:lnTo>
                          <a:lnTo>
                            <a:pt x="3908" y="4600"/>
                          </a:lnTo>
                          <a:lnTo>
                            <a:pt x="3928" y="4586"/>
                          </a:lnTo>
                          <a:lnTo>
                            <a:pt x="4034" y="4746"/>
                          </a:lnTo>
                          <a:lnTo>
                            <a:pt x="4034" y="4746"/>
                          </a:lnTo>
                          <a:lnTo>
                            <a:pt x="4014" y="4760"/>
                          </a:lnTo>
                          <a:lnTo>
                            <a:pt x="4014" y="4760"/>
                          </a:lnTo>
                          <a:close/>
                          <a:moveTo>
                            <a:pt x="1084" y="4702"/>
                          </a:moveTo>
                          <a:lnTo>
                            <a:pt x="1084" y="4702"/>
                          </a:lnTo>
                          <a:lnTo>
                            <a:pt x="1064" y="4686"/>
                          </a:lnTo>
                          <a:lnTo>
                            <a:pt x="1178" y="4532"/>
                          </a:lnTo>
                          <a:lnTo>
                            <a:pt x="1178" y="4532"/>
                          </a:lnTo>
                          <a:lnTo>
                            <a:pt x="1196" y="4546"/>
                          </a:lnTo>
                          <a:lnTo>
                            <a:pt x="1084" y="4702"/>
                          </a:lnTo>
                          <a:close/>
                          <a:moveTo>
                            <a:pt x="4136" y="4674"/>
                          </a:moveTo>
                          <a:lnTo>
                            <a:pt x="4022" y="4520"/>
                          </a:lnTo>
                          <a:lnTo>
                            <a:pt x="4022" y="4520"/>
                          </a:lnTo>
                          <a:lnTo>
                            <a:pt x="4040" y="4506"/>
                          </a:lnTo>
                          <a:lnTo>
                            <a:pt x="4156" y="4660"/>
                          </a:lnTo>
                          <a:lnTo>
                            <a:pt x="4156" y="4660"/>
                          </a:lnTo>
                          <a:lnTo>
                            <a:pt x="4136" y="4674"/>
                          </a:lnTo>
                          <a:lnTo>
                            <a:pt x="4136" y="4674"/>
                          </a:lnTo>
                          <a:close/>
                          <a:moveTo>
                            <a:pt x="966" y="4610"/>
                          </a:moveTo>
                          <a:lnTo>
                            <a:pt x="966" y="4610"/>
                          </a:lnTo>
                          <a:lnTo>
                            <a:pt x="946" y="4594"/>
                          </a:lnTo>
                          <a:lnTo>
                            <a:pt x="1068" y="4446"/>
                          </a:lnTo>
                          <a:lnTo>
                            <a:pt x="1068" y="4446"/>
                          </a:lnTo>
                          <a:lnTo>
                            <a:pt x="1086" y="4462"/>
                          </a:lnTo>
                          <a:lnTo>
                            <a:pt x="966" y="4610"/>
                          </a:lnTo>
                          <a:close/>
                          <a:moveTo>
                            <a:pt x="4254" y="4582"/>
                          </a:moveTo>
                          <a:lnTo>
                            <a:pt x="4130" y="4434"/>
                          </a:lnTo>
                          <a:lnTo>
                            <a:pt x="4130" y="4434"/>
                          </a:lnTo>
                          <a:lnTo>
                            <a:pt x="4148" y="4420"/>
                          </a:lnTo>
                          <a:lnTo>
                            <a:pt x="4272" y="4566"/>
                          </a:lnTo>
                          <a:lnTo>
                            <a:pt x="4272" y="4566"/>
                          </a:lnTo>
                          <a:lnTo>
                            <a:pt x="4254" y="4582"/>
                          </a:lnTo>
                          <a:lnTo>
                            <a:pt x="4254" y="4582"/>
                          </a:lnTo>
                          <a:close/>
                          <a:moveTo>
                            <a:pt x="852" y="4514"/>
                          </a:moveTo>
                          <a:lnTo>
                            <a:pt x="852" y="4514"/>
                          </a:lnTo>
                          <a:lnTo>
                            <a:pt x="834" y="4496"/>
                          </a:lnTo>
                          <a:lnTo>
                            <a:pt x="964" y="4356"/>
                          </a:lnTo>
                          <a:lnTo>
                            <a:pt x="964" y="4356"/>
                          </a:lnTo>
                          <a:lnTo>
                            <a:pt x="980" y="4372"/>
                          </a:lnTo>
                          <a:lnTo>
                            <a:pt x="852" y="4514"/>
                          </a:lnTo>
                          <a:close/>
                          <a:moveTo>
                            <a:pt x="4366" y="4482"/>
                          </a:moveTo>
                          <a:lnTo>
                            <a:pt x="4234" y="4342"/>
                          </a:lnTo>
                          <a:lnTo>
                            <a:pt x="4234" y="4342"/>
                          </a:lnTo>
                          <a:lnTo>
                            <a:pt x="4252" y="4328"/>
                          </a:lnTo>
                          <a:lnTo>
                            <a:pt x="4384" y="4466"/>
                          </a:lnTo>
                          <a:lnTo>
                            <a:pt x="4384" y="4466"/>
                          </a:lnTo>
                          <a:lnTo>
                            <a:pt x="4366" y="4482"/>
                          </a:lnTo>
                          <a:lnTo>
                            <a:pt x="4366" y="4482"/>
                          </a:lnTo>
                          <a:close/>
                          <a:moveTo>
                            <a:pt x="744" y="4410"/>
                          </a:moveTo>
                          <a:lnTo>
                            <a:pt x="744" y="4410"/>
                          </a:lnTo>
                          <a:lnTo>
                            <a:pt x="726" y="4392"/>
                          </a:lnTo>
                          <a:lnTo>
                            <a:pt x="864" y="4258"/>
                          </a:lnTo>
                          <a:lnTo>
                            <a:pt x="864" y="4258"/>
                          </a:lnTo>
                          <a:lnTo>
                            <a:pt x="880" y="4276"/>
                          </a:lnTo>
                          <a:lnTo>
                            <a:pt x="744" y="4410"/>
                          </a:lnTo>
                          <a:close/>
                          <a:moveTo>
                            <a:pt x="4472" y="4378"/>
                          </a:moveTo>
                          <a:lnTo>
                            <a:pt x="4332" y="4246"/>
                          </a:lnTo>
                          <a:lnTo>
                            <a:pt x="4332" y="4246"/>
                          </a:lnTo>
                          <a:lnTo>
                            <a:pt x="4348" y="4228"/>
                          </a:lnTo>
                          <a:lnTo>
                            <a:pt x="4488" y="4360"/>
                          </a:lnTo>
                          <a:lnTo>
                            <a:pt x="4488" y="4360"/>
                          </a:lnTo>
                          <a:lnTo>
                            <a:pt x="4472" y="4378"/>
                          </a:lnTo>
                          <a:lnTo>
                            <a:pt x="4472" y="4378"/>
                          </a:lnTo>
                          <a:close/>
                          <a:moveTo>
                            <a:pt x="642" y="4300"/>
                          </a:moveTo>
                          <a:lnTo>
                            <a:pt x="642" y="4300"/>
                          </a:lnTo>
                          <a:lnTo>
                            <a:pt x="626" y="4282"/>
                          </a:lnTo>
                          <a:lnTo>
                            <a:pt x="772" y="4156"/>
                          </a:lnTo>
                          <a:lnTo>
                            <a:pt x="772" y="4156"/>
                          </a:lnTo>
                          <a:lnTo>
                            <a:pt x="786" y="4174"/>
                          </a:lnTo>
                          <a:lnTo>
                            <a:pt x="642" y="4300"/>
                          </a:lnTo>
                          <a:close/>
                          <a:moveTo>
                            <a:pt x="4572" y="4266"/>
                          </a:moveTo>
                          <a:lnTo>
                            <a:pt x="4424" y="4142"/>
                          </a:lnTo>
                          <a:lnTo>
                            <a:pt x="4424" y="4142"/>
                          </a:lnTo>
                          <a:lnTo>
                            <a:pt x="4440" y="4124"/>
                          </a:lnTo>
                          <a:lnTo>
                            <a:pt x="4588" y="4248"/>
                          </a:lnTo>
                          <a:lnTo>
                            <a:pt x="4588" y="4248"/>
                          </a:lnTo>
                          <a:lnTo>
                            <a:pt x="4572" y="4266"/>
                          </a:lnTo>
                          <a:lnTo>
                            <a:pt x="4572" y="4266"/>
                          </a:lnTo>
                          <a:close/>
                          <a:moveTo>
                            <a:pt x="546" y="4186"/>
                          </a:moveTo>
                          <a:lnTo>
                            <a:pt x="546" y="4186"/>
                          </a:lnTo>
                          <a:lnTo>
                            <a:pt x="532" y="4166"/>
                          </a:lnTo>
                          <a:lnTo>
                            <a:pt x="684" y="4050"/>
                          </a:lnTo>
                          <a:lnTo>
                            <a:pt x="684" y="4050"/>
                          </a:lnTo>
                          <a:lnTo>
                            <a:pt x="698" y="4068"/>
                          </a:lnTo>
                          <a:lnTo>
                            <a:pt x="546" y="4186"/>
                          </a:lnTo>
                          <a:close/>
                          <a:moveTo>
                            <a:pt x="4664" y="4150"/>
                          </a:moveTo>
                          <a:lnTo>
                            <a:pt x="4512" y="4034"/>
                          </a:lnTo>
                          <a:lnTo>
                            <a:pt x="4512" y="4034"/>
                          </a:lnTo>
                          <a:lnTo>
                            <a:pt x="4526" y="4016"/>
                          </a:lnTo>
                          <a:lnTo>
                            <a:pt x="4680" y="4130"/>
                          </a:lnTo>
                          <a:lnTo>
                            <a:pt x="4680" y="4130"/>
                          </a:lnTo>
                          <a:lnTo>
                            <a:pt x="4664" y="4150"/>
                          </a:lnTo>
                          <a:lnTo>
                            <a:pt x="4664" y="4150"/>
                          </a:lnTo>
                          <a:close/>
                          <a:moveTo>
                            <a:pt x="458" y="4066"/>
                          </a:moveTo>
                          <a:lnTo>
                            <a:pt x="458" y="4066"/>
                          </a:lnTo>
                          <a:lnTo>
                            <a:pt x="444" y="4044"/>
                          </a:lnTo>
                          <a:lnTo>
                            <a:pt x="604" y="3936"/>
                          </a:lnTo>
                          <a:lnTo>
                            <a:pt x="604" y="3936"/>
                          </a:lnTo>
                          <a:lnTo>
                            <a:pt x="616" y="3956"/>
                          </a:lnTo>
                          <a:lnTo>
                            <a:pt x="458" y="4066"/>
                          </a:lnTo>
                          <a:close/>
                          <a:moveTo>
                            <a:pt x="4752" y="4028"/>
                          </a:moveTo>
                          <a:lnTo>
                            <a:pt x="4592" y="3920"/>
                          </a:lnTo>
                          <a:lnTo>
                            <a:pt x="4592" y="3920"/>
                          </a:lnTo>
                          <a:lnTo>
                            <a:pt x="4604" y="3902"/>
                          </a:lnTo>
                          <a:lnTo>
                            <a:pt x="4764" y="4006"/>
                          </a:lnTo>
                          <a:lnTo>
                            <a:pt x="4764" y="4006"/>
                          </a:lnTo>
                          <a:lnTo>
                            <a:pt x="4752" y="4028"/>
                          </a:lnTo>
                          <a:lnTo>
                            <a:pt x="4752" y="4028"/>
                          </a:lnTo>
                          <a:close/>
                          <a:moveTo>
                            <a:pt x="376" y="3940"/>
                          </a:moveTo>
                          <a:lnTo>
                            <a:pt x="376" y="3940"/>
                          </a:lnTo>
                          <a:lnTo>
                            <a:pt x="364" y="3918"/>
                          </a:lnTo>
                          <a:lnTo>
                            <a:pt x="528" y="3820"/>
                          </a:lnTo>
                          <a:lnTo>
                            <a:pt x="528" y="3820"/>
                          </a:lnTo>
                          <a:lnTo>
                            <a:pt x="540" y="3840"/>
                          </a:lnTo>
                          <a:lnTo>
                            <a:pt x="376" y="3940"/>
                          </a:lnTo>
                          <a:close/>
                          <a:moveTo>
                            <a:pt x="4830" y="3900"/>
                          </a:moveTo>
                          <a:lnTo>
                            <a:pt x="4664" y="3804"/>
                          </a:lnTo>
                          <a:lnTo>
                            <a:pt x="4664" y="3804"/>
                          </a:lnTo>
                          <a:lnTo>
                            <a:pt x="4676" y="3784"/>
                          </a:lnTo>
                          <a:lnTo>
                            <a:pt x="4844" y="3880"/>
                          </a:lnTo>
                          <a:lnTo>
                            <a:pt x="4844" y="3880"/>
                          </a:lnTo>
                          <a:lnTo>
                            <a:pt x="4830" y="3900"/>
                          </a:lnTo>
                          <a:lnTo>
                            <a:pt x="4830" y="3900"/>
                          </a:lnTo>
                          <a:close/>
                          <a:moveTo>
                            <a:pt x="302" y="3810"/>
                          </a:moveTo>
                          <a:lnTo>
                            <a:pt x="302" y="3810"/>
                          </a:lnTo>
                          <a:lnTo>
                            <a:pt x="292" y="3788"/>
                          </a:lnTo>
                          <a:lnTo>
                            <a:pt x="462" y="3700"/>
                          </a:lnTo>
                          <a:lnTo>
                            <a:pt x="462" y="3700"/>
                          </a:lnTo>
                          <a:lnTo>
                            <a:pt x="472" y="3720"/>
                          </a:lnTo>
                          <a:lnTo>
                            <a:pt x="302" y="3810"/>
                          </a:lnTo>
                          <a:close/>
                          <a:moveTo>
                            <a:pt x="4902" y="3770"/>
                          </a:moveTo>
                          <a:lnTo>
                            <a:pt x="4732" y="3682"/>
                          </a:lnTo>
                          <a:lnTo>
                            <a:pt x="4732" y="3682"/>
                          </a:lnTo>
                          <a:lnTo>
                            <a:pt x="4742" y="3662"/>
                          </a:lnTo>
                          <a:lnTo>
                            <a:pt x="4914" y="3746"/>
                          </a:lnTo>
                          <a:lnTo>
                            <a:pt x="4914" y="3746"/>
                          </a:lnTo>
                          <a:lnTo>
                            <a:pt x="4902" y="3770"/>
                          </a:lnTo>
                          <a:lnTo>
                            <a:pt x="4902" y="3770"/>
                          </a:lnTo>
                          <a:close/>
                          <a:moveTo>
                            <a:pt x="236" y="3676"/>
                          </a:moveTo>
                          <a:lnTo>
                            <a:pt x="236" y="3676"/>
                          </a:lnTo>
                          <a:lnTo>
                            <a:pt x="226" y="3654"/>
                          </a:lnTo>
                          <a:lnTo>
                            <a:pt x="402" y="3576"/>
                          </a:lnTo>
                          <a:lnTo>
                            <a:pt x="402" y="3576"/>
                          </a:lnTo>
                          <a:lnTo>
                            <a:pt x="410" y="3596"/>
                          </a:lnTo>
                          <a:lnTo>
                            <a:pt x="236" y="3676"/>
                          </a:lnTo>
                          <a:close/>
                          <a:moveTo>
                            <a:pt x="4966" y="3634"/>
                          </a:moveTo>
                          <a:lnTo>
                            <a:pt x="4790" y="3556"/>
                          </a:lnTo>
                          <a:lnTo>
                            <a:pt x="4790" y="3556"/>
                          </a:lnTo>
                          <a:lnTo>
                            <a:pt x="4800" y="3536"/>
                          </a:lnTo>
                          <a:lnTo>
                            <a:pt x="4976" y="3610"/>
                          </a:lnTo>
                          <a:lnTo>
                            <a:pt x="4976" y="3610"/>
                          </a:lnTo>
                          <a:lnTo>
                            <a:pt x="4966" y="3634"/>
                          </a:lnTo>
                          <a:lnTo>
                            <a:pt x="4966" y="3634"/>
                          </a:lnTo>
                          <a:close/>
                          <a:moveTo>
                            <a:pt x="178" y="3540"/>
                          </a:moveTo>
                          <a:lnTo>
                            <a:pt x="178" y="3540"/>
                          </a:lnTo>
                          <a:lnTo>
                            <a:pt x="170" y="3516"/>
                          </a:lnTo>
                          <a:lnTo>
                            <a:pt x="348" y="3448"/>
                          </a:lnTo>
                          <a:lnTo>
                            <a:pt x="348" y="3448"/>
                          </a:lnTo>
                          <a:lnTo>
                            <a:pt x="356" y="3470"/>
                          </a:lnTo>
                          <a:lnTo>
                            <a:pt x="178" y="3540"/>
                          </a:lnTo>
                          <a:close/>
                          <a:moveTo>
                            <a:pt x="5022" y="3496"/>
                          </a:moveTo>
                          <a:lnTo>
                            <a:pt x="4842" y="3428"/>
                          </a:lnTo>
                          <a:lnTo>
                            <a:pt x="4842" y="3428"/>
                          </a:lnTo>
                          <a:lnTo>
                            <a:pt x="4850" y="3406"/>
                          </a:lnTo>
                          <a:lnTo>
                            <a:pt x="5032" y="3472"/>
                          </a:lnTo>
                          <a:lnTo>
                            <a:pt x="5032" y="3472"/>
                          </a:lnTo>
                          <a:lnTo>
                            <a:pt x="5022" y="3496"/>
                          </a:lnTo>
                          <a:lnTo>
                            <a:pt x="5022" y="3496"/>
                          </a:lnTo>
                          <a:close/>
                          <a:moveTo>
                            <a:pt x="128" y="3398"/>
                          </a:moveTo>
                          <a:lnTo>
                            <a:pt x="128" y="3398"/>
                          </a:lnTo>
                          <a:lnTo>
                            <a:pt x="120" y="3376"/>
                          </a:lnTo>
                          <a:lnTo>
                            <a:pt x="302" y="3318"/>
                          </a:lnTo>
                          <a:lnTo>
                            <a:pt x="302" y="3318"/>
                          </a:lnTo>
                          <a:lnTo>
                            <a:pt x="310" y="3340"/>
                          </a:lnTo>
                          <a:lnTo>
                            <a:pt x="128" y="3398"/>
                          </a:lnTo>
                          <a:close/>
                          <a:moveTo>
                            <a:pt x="5072" y="3354"/>
                          </a:moveTo>
                          <a:lnTo>
                            <a:pt x="4888" y="3296"/>
                          </a:lnTo>
                          <a:lnTo>
                            <a:pt x="4888" y="3296"/>
                          </a:lnTo>
                          <a:lnTo>
                            <a:pt x="4894" y="3274"/>
                          </a:lnTo>
                          <a:lnTo>
                            <a:pt x="5078" y="3330"/>
                          </a:lnTo>
                          <a:lnTo>
                            <a:pt x="5078" y="3330"/>
                          </a:lnTo>
                          <a:lnTo>
                            <a:pt x="5072" y="3354"/>
                          </a:lnTo>
                          <a:lnTo>
                            <a:pt x="5072" y="3354"/>
                          </a:lnTo>
                          <a:close/>
                          <a:moveTo>
                            <a:pt x="86" y="3256"/>
                          </a:moveTo>
                          <a:lnTo>
                            <a:pt x="86" y="3256"/>
                          </a:lnTo>
                          <a:lnTo>
                            <a:pt x="78" y="3232"/>
                          </a:lnTo>
                          <a:lnTo>
                            <a:pt x="264" y="3184"/>
                          </a:lnTo>
                          <a:lnTo>
                            <a:pt x="264" y="3184"/>
                          </a:lnTo>
                          <a:lnTo>
                            <a:pt x="270" y="3206"/>
                          </a:lnTo>
                          <a:lnTo>
                            <a:pt x="86" y="3256"/>
                          </a:lnTo>
                          <a:close/>
                          <a:moveTo>
                            <a:pt x="5110" y="3208"/>
                          </a:moveTo>
                          <a:lnTo>
                            <a:pt x="4924" y="3164"/>
                          </a:lnTo>
                          <a:lnTo>
                            <a:pt x="4924" y="3164"/>
                          </a:lnTo>
                          <a:lnTo>
                            <a:pt x="4930" y="3140"/>
                          </a:lnTo>
                          <a:lnTo>
                            <a:pt x="5116" y="3184"/>
                          </a:lnTo>
                          <a:lnTo>
                            <a:pt x="5116" y="3184"/>
                          </a:lnTo>
                          <a:lnTo>
                            <a:pt x="5110" y="3208"/>
                          </a:lnTo>
                          <a:lnTo>
                            <a:pt x="5110" y="3208"/>
                          </a:lnTo>
                          <a:close/>
                          <a:moveTo>
                            <a:pt x="52" y="3110"/>
                          </a:moveTo>
                          <a:lnTo>
                            <a:pt x="52" y="3110"/>
                          </a:lnTo>
                          <a:lnTo>
                            <a:pt x="46" y="3086"/>
                          </a:lnTo>
                          <a:lnTo>
                            <a:pt x="234" y="3048"/>
                          </a:lnTo>
                          <a:lnTo>
                            <a:pt x="234" y="3048"/>
                          </a:lnTo>
                          <a:lnTo>
                            <a:pt x="240" y="3072"/>
                          </a:lnTo>
                          <a:lnTo>
                            <a:pt x="52" y="3110"/>
                          </a:lnTo>
                          <a:close/>
                          <a:moveTo>
                            <a:pt x="5142" y="3062"/>
                          </a:moveTo>
                          <a:lnTo>
                            <a:pt x="4954" y="3028"/>
                          </a:lnTo>
                          <a:lnTo>
                            <a:pt x="4954" y="3028"/>
                          </a:lnTo>
                          <a:lnTo>
                            <a:pt x="4958" y="3006"/>
                          </a:lnTo>
                          <a:lnTo>
                            <a:pt x="5146" y="3038"/>
                          </a:lnTo>
                          <a:lnTo>
                            <a:pt x="5146" y="3038"/>
                          </a:lnTo>
                          <a:lnTo>
                            <a:pt x="5142" y="3062"/>
                          </a:lnTo>
                          <a:lnTo>
                            <a:pt x="5142" y="3062"/>
                          </a:lnTo>
                          <a:close/>
                          <a:moveTo>
                            <a:pt x="26" y="2962"/>
                          </a:moveTo>
                          <a:lnTo>
                            <a:pt x="26" y="2962"/>
                          </a:lnTo>
                          <a:lnTo>
                            <a:pt x="22" y="2938"/>
                          </a:lnTo>
                          <a:lnTo>
                            <a:pt x="212" y="2912"/>
                          </a:lnTo>
                          <a:lnTo>
                            <a:pt x="212" y="2912"/>
                          </a:lnTo>
                          <a:lnTo>
                            <a:pt x="216" y="2936"/>
                          </a:lnTo>
                          <a:lnTo>
                            <a:pt x="26" y="2962"/>
                          </a:lnTo>
                          <a:close/>
                          <a:moveTo>
                            <a:pt x="5164" y="2914"/>
                          </a:moveTo>
                          <a:lnTo>
                            <a:pt x="4974" y="2892"/>
                          </a:lnTo>
                          <a:lnTo>
                            <a:pt x="4974" y="2892"/>
                          </a:lnTo>
                          <a:lnTo>
                            <a:pt x="4976" y="2868"/>
                          </a:lnTo>
                          <a:lnTo>
                            <a:pt x="5168" y="2890"/>
                          </a:lnTo>
                          <a:lnTo>
                            <a:pt x="5168" y="2890"/>
                          </a:lnTo>
                          <a:lnTo>
                            <a:pt x="5164" y="2914"/>
                          </a:lnTo>
                          <a:lnTo>
                            <a:pt x="5164" y="2914"/>
                          </a:lnTo>
                          <a:close/>
                          <a:moveTo>
                            <a:pt x="8" y="2814"/>
                          </a:moveTo>
                          <a:lnTo>
                            <a:pt x="8" y="2814"/>
                          </a:lnTo>
                          <a:lnTo>
                            <a:pt x="6" y="2790"/>
                          </a:lnTo>
                          <a:lnTo>
                            <a:pt x="198" y="2774"/>
                          </a:lnTo>
                          <a:lnTo>
                            <a:pt x="198" y="2774"/>
                          </a:lnTo>
                          <a:lnTo>
                            <a:pt x="200" y="2798"/>
                          </a:lnTo>
                          <a:lnTo>
                            <a:pt x="8" y="2814"/>
                          </a:lnTo>
                          <a:close/>
                          <a:moveTo>
                            <a:pt x="5178" y="2766"/>
                          </a:moveTo>
                          <a:lnTo>
                            <a:pt x="4988" y="2754"/>
                          </a:lnTo>
                          <a:lnTo>
                            <a:pt x="4988" y="2754"/>
                          </a:lnTo>
                          <a:lnTo>
                            <a:pt x="4988" y="2730"/>
                          </a:lnTo>
                          <a:lnTo>
                            <a:pt x="5180" y="2742"/>
                          </a:lnTo>
                          <a:lnTo>
                            <a:pt x="5180" y="2742"/>
                          </a:lnTo>
                          <a:lnTo>
                            <a:pt x="5178" y="2766"/>
                          </a:lnTo>
                          <a:lnTo>
                            <a:pt x="5178" y="2766"/>
                          </a:lnTo>
                          <a:close/>
                          <a:moveTo>
                            <a:pt x="0" y="2664"/>
                          </a:moveTo>
                          <a:lnTo>
                            <a:pt x="0" y="2664"/>
                          </a:lnTo>
                          <a:lnTo>
                            <a:pt x="0" y="2640"/>
                          </a:lnTo>
                          <a:lnTo>
                            <a:pt x="192" y="2636"/>
                          </a:lnTo>
                          <a:lnTo>
                            <a:pt x="192" y="2636"/>
                          </a:lnTo>
                          <a:lnTo>
                            <a:pt x="192" y="2660"/>
                          </a:lnTo>
                          <a:lnTo>
                            <a:pt x="0" y="2664"/>
                          </a:lnTo>
                          <a:close/>
                          <a:moveTo>
                            <a:pt x="5184" y="2616"/>
                          </a:moveTo>
                          <a:lnTo>
                            <a:pt x="4992" y="2616"/>
                          </a:lnTo>
                          <a:lnTo>
                            <a:pt x="4992" y="2616"/>
                          </a:lnTo>
                          <a:lnTo>
                            <a:pt x="4992" y="2592"/>
                          </a:lnTo>
                          <a:lnTo>
                            <a:pt x="5184" y="2592"/>
                          </a:lnTo>
                          <a:lnTo>
                            <a:pt x="5184" y="2592"/>
                          </a:lnTo>
                          <a:lnTo>
                            <a:pt x="5184" y="2616"/>
                          </a:lnTo>
                          <a:lnTo>
                            <a:pt x="5184" y="2616"/>
                          </a:lnTo>
                          <a:close/>
                          <a:moveTo>
                            <a:pt x="192" y="2520"/>
                          </a:moveTo>
                          <a:lnTo>
                            <a:pt x="0" y="2516"/>
                          </a:lnTo>
                          <a:lnTo>
                            <a:pt x="0" y="2516"/>
                          </a:lnTo>
                          <a:lnTo>
                            <a:pt x="2" y="2490"/>
                          </a:lnTo>
                          <a:lnTo>
                            <a:pt x="194" y="2498"/>
                          </a:lnTo>
                          <a:lnTo>
                            <a:pt x="194" y="2498"/>
                          </a:lnTo>
                          <a:lnTo>
                            <a:pt x="192" y="2520"/>
                          </a:lnTo>
                          <a:lnTo>
                            <a:pt x="192" y="2520"/>
                          </a:lnTo>
                          <a:close/>
                          <a:moveTo>
                            <a:pt x="4990" y="2480"/>
                          </a:moveTo>
                          <a:lnTo>
                            <a:pt x="4990" y="2480"/>
                          </a:lnTo>
                          <a:lnTo>
                            <a:pt x="4988" y="2458"/>
                          </a:lnTo>
                          <a:lnTo>
                            <a:pt x="5180" y="2446"/>
                          </a:lnTo>
                          <a:lnTo>
                            <a:pt x="5180" y="2446"/>
                          </a:lnTo>
                          <a:lnTo>
                            <a:pt x="5182" y="2472"/>
                          </a:lnTo>
                          <a:lnTo>
                            <a:pt x="4990" y="2480"/>
                          </a:lnTo>
                          <a:close/>
                          <a:moveTo>
                            <a:pt x="200" y="2382"/>
                          </a:moveTo>
                          <a:lnTo>
                            <a:pt x="10" y="2366"/>
                          </a:lnTo>
                          <a:lnTo>
                            <a:pt x="10" y="2366"/>
                          </a:lnTo>
                          <a:lnTo>
                            <a:pt x="12" y="2342"/>
                          </a:lnTo>
                          <a:lnTo>
                            <a:pt x="202" y="2360"/>
                          </a:lnTo>
                          <a:lnTo>
                            <a:pt x="202" y="2360"/>
                          </a:lnTo>
                          <a:lnTo>
                            <a:pt x="200" y="2382"/>
                          </a:lnTo>
                          <a:lnTo>
                            <a:pt x="200" y="2382"/>
                          </a:lnTo>
                          <a:close/>
                          <a:moveTo>
                            <a:pt x="4980" y="2342"/>
                          </a:moveTo>
                          <a:lnTo>
                            <a:pt x="4980" y="2342"/>
                          </a:lnTo>
                          <a:lnTo>
                            <a:pt x="4978" y="2320"/>
                          </a:lnTo>
                          <a:lnTo>
                            <a:pt x="5168" y="2298"/>
                          </a:lnTo>
                          <a:lnTo>
                            <a:pt x="5168" y="2298"/>
                          </a:lnTo>
                          <a:lnTo>
                            <a:pt x="5170" y="2322"/>
                          </a:lnTo>
                          <a:lnTo>
                            <a:pt x="4980" y="2342"/>
                          </a:lnTo>
                          <a:close/>
                          <a:moveTo>
                            <a:pt x="216" y="2246"/>
                          </a:moveTo>
                          <a:lnTo>
                            <a:pt x="26" y="2218"/>
                          </a:lnTo>
                          <a:lnTo>
                            <a:pt x="26" y="2218"/>
                          </a:lnTo>
                          <a:lnTo>
                            <a:pt x="30" y="2194"/>
                          </a:lnTo>
                          <a:lnTo>
                            <a:pt x="220" y="2222"/>
                          </a:lnTo>
                          <a:lnTo>
                            <a:pt x="220" y="2222"/>
                          </a:lnTo>
                          <a:lnTo>
                            <a:pt x="216" y="2246"/>
                          </a:lnTo>
                          <a:lnTo>
                            <a:pt x="216" y="2246"/>
                          </a:lnTo>
                          <a:close/>
                          <a:moveTo>
                            <a:pt x="4962" y="2206"/>
                          </a:moveTo>
                          <a:lnTo>
                            <a:pt x="4962" y="2206"/>
                          </a:lnTo>
                          <a:lnTo>
                            <a:pt x="4958" y="2182"/>
                          </a:lnTo>
                          <a:lnTo>
                            <a:pt x="5148" y="2150"/>
                          </a:lnTo>
                          <a:lnTo>
                            <a:pt x="5148" y="2150"/>
                          </a:lnTo>
                          <a:lnTo>
                            <a:pt x="5152" y="2174"/>
                          </a:lnTo>
                          <a:lnTo>
                            <a:pt x="4962" y="2206"/>
                          </a:lnTo>
                          <a:close/>
                          <a:moveTo>
                            <a:pt x="240" y="2108"/>
                          </a:moveTo>
                          <a:lnTo>
                            <a:pt x="52" y="2070"/>
                          </a:lnTo>
                          <a:lnTo>
                            <a:pt x="52" y="2070"/>
                          </a:lnTo>
                          <a:lnTo>
                            <a:pt x="56" y="2046"/>
                          </a:lnTo>
                          <a:lnTo>
                            <a:pt x="244" y="2086"/>
                          </a:lnTo>
                          <a:lnTo>
                            <a:pt x="244" y="2086"/>
                          </a:lnTo>
                          <a:lnTo>
                            <a:pt x="240" y="2108"/>
                          </a:lnTo>
                          <a:lnTo>
                            <a:pt x="240" y="2108"/>
                          </a:lnTo>
                          <a:close/>
                          <a:moveTo>
                            <a:pt x="4936" y="2070"/>
                          </a:moveTo>
                          <a:lnTo>
                            <a:pt x="4936" y="2070"/>
                          </a:lnTo>
                          <a:lnTo>
                            <a:pt x="4930" y="2046"/>
                          </a:lnTo>
                          <a:lnTo>
                            <a:pt x="5118" y="2004"/>
                          </a:lnTo>
                          <a:lnTo>
                            <a:pt x="5118" y="2004"/>
                          </a:lnTo>
                          <a:lnTo>
                            <a:pt x="5122" y="2028"/>
                          </a:lnTo>
                          <a:lnTo>
                            <a:pt x="4936" y="2070"/>
                          </a:lnTo>
                          <a:close/>
                          <a:moveTo>
                            <a:pt x="272" y="1974"/>
                          </a:moveTo>
                          <a:lnTo>
                            <a:pt x="86" y="1924"/>
                          </a:lnTo>
                          <a:lnTo>
                            <a:pt x="86" y="1924"/>
                          </a:lnTo>
                          <a:lnTo>
                            <a:pt x="92" y="1900"/>
                          </a:lnTo>
                          <a:lnTo>
                            <a:pt x="278" y="1952"/>
                          </a:lnTo>
                          <a:lnTo>
                            <a:pt x="278" y="1952"/>
                          </a:lnTo>
                          <a:lnTo>
                            <a:pt x="272" y="1974"/>
                          </a:lnTo>
                          <a:lnTo>
                            <a:pt x="272" y="1974"/>
                          </a:lnTo>
                          <a:close/>
                          <a:moveTo>
                            <a:pt x="4902" y="1936"/>
                          </a:moveTo>
                          <a:lnTo>
                            <a:pt x="4902" y="1936"/>
                          </a:lnTo>
                          <a:lnTo>
                            <a:pt x="4896" y="1912"/>
                          </a:lnTo>
                          <a:lnTo>
                            <a:pt x="5080" y="1858"/>
                          </a:lnTo>
                          <a:lnTo>
                            <a:pt x="5080" y="1858"/>
                          </a:lnTo>
                          <a:lnTo>
                            <a:pt x="5086" y="1882"/>
                          </a:lnTo>
                          <a:lnTo>
                            <a:pt x="4902" y="1936"/>
                          </a:lnTo>
                          <a:close/>
                          <a:moveTo>
                            <a:pt x="310" y="1842"/>
                          </a:moveTo>
                          <a:lnTo>
                            <a:pt x="128" y="1782"/>
                          </a:lnTo>
                          <a:lnTo>
                            <a:pt x="128" y="1782"/>
                          </a:lnTo>
                          <a:lnTo>
                            <a:pt x="136" y="1758"/>
                          </a:lnTo>
                          <a:lnTo>
                            <a:pt x="318" y="1820"/>
                          </a:lnTo>
                          <a:lnTo>
                            <a:pt x="318" y="1820"/>
                          </a:lnTo>
                          <a:lnTo>
                            <a:pt x="310" y="1842"/>
                          </a:lnTo>
                          <a:lnTo>
                            <a:pt x="310" y="1842"/>
                          </a:lnTo>
                          <a:close/>
                          <a:moveTo>
                            <a:pt x="4860" y="1804"/>
                          </a:moveTo>
                          <a:lnTo>
                            <a:pt x="4860" y="1804"/>
                          </a:lnTo>
                          <a:lnTo>
                            <a:pt x="4852" y="1782"/>
                          </a:lnTo>
                          <a:lnTo>
                            <a:pt x="5034" y="1716"/>
                          </a:lnTo>
                          <a:lnTo>
                            <a:pt x="5034" y="1716"/>
                          </a:lnTo>
                          <a:lnTo>
                            <a:pt x="5042" y="1740"/>
                          </a:lnTo>
                          <a:lnTo>
                            <a:pt x="4860" y="1804"/>
                          </a:lnTo>
                          <a:close/>
                          <a:moveTo>
                            <a:pt x="358" y="1712"/>
                          </a:moveTo>
                          <a:lnTo>
                            <a:pt x="180" y="1640"/>
                          </a:lnTo>
                          <a:lnTo>
                            <a:pt x="180" y="1640"/>
                          </a:lnTo>
                          <a:lnTo>
                            <a:pt x="188" y="1618"/>
                          </a:lnTo>
                          <a:lnTo>
                            <a:pt x="366" y="1690"/>
                          </a:lnTo>
                          <a:lnTo>
                            <a:pt x="366" y="1690"/>
                          </a:lnTo>
                          <a:lnTo>
                            <a:pt x="358" y="1712"/>
                          </a:lnTo>
                          <a:lnTo>
                            <a:pt x="358" y="1712"/>
                          </a:lnTo>
                          <a:close/>
                          <a:moveTo>
                            <a:pt x="4810" y="1674"/>
                          </a:moveTo>
                          <a:lnTo>
                            <a:pt x="4810" y="1674"/>
                          </a:lnTo>
                          <a:lnTo>
                            <a:pt x="4802" y="1652"/>
                          </a:lnTo>
                          <a:lnTo>
                            <a:pt x="4978" y="1578"/>
                          </a:lnTo>
                          <a:lnTo>
                            <a:pt x="4978" y="1578"/>
                          </a:lnTo>
                          <a:lnTo>
                            <a:pt x="4988" y="1600"/>
                          </a:lnTo>
                          <a:lnTo>
                            <a:pt x="4810" y="1674"/>
                          </a:lnTo>
                          <a:close/>
                          <a:moveTo>
                            <a:pt x="412" y="1584"/>
                          </a:moveTo>
                          <a:lnTo>
                            <a:pt x="238" y="1502"/>
                          </a:lnTo>
                          <a:lnTo>
                            <a:pt x="238" y="1502"/>
                          </a:lnTo>
                          <a:lnTo>
                            <a:pt x="250" y="1480"/>
                          </a:lnTo>
                          <a:lnTo>
                            <a:pt x="422" y="1562"/>
                          </a:lnTo>
                          <a:lnTo>
                            <a:pt x="422" y="1562"/>
                          </a:lnTo>
                          <a:lnTo>
                            <a:pt x="412" y="1584"/>
                          </a:lnTo>
                          <a:lnTo>
                            <a:pt x="412" y="1584"/>
                          </a:lnTo>
                          <a:close/>
                          <a:moveTo>
                            <a:pt x="4754" y="1548"/>
                          </a:moveTo>
                          <a:lnTo>
                            <a:pt x="4754" y="1548"/>
                          </a:lnTo>
                          <a:lnTo>
                            <a:pt x="4744" y="1528"/>
                          </a:lnTo>
                          <a:lnTo>
                            <a:pt x="4916" y="1442"/>
                          </a:lnTo>
                          <a:lnTo>
                            <a:pt x="4916" y="1442"/>
                          </a:lnTo>
                          <a:lnTo>
                            <a:pt x="4928" y="1464"/>
                          </a:lnTo>
                          <a:lnTo>
                            <a:pt x="4754" y="1548"/>
                          </a:lnTo>
                          <a:close/>
                          <a:moveTo>
                            <a:pt x="474" y="1460"/>
                          </a:moveTo>
                          <a:lnTo>
                            <a:pt x="306" y="1368"/>
                          </a:lnTo>
                          <a:lnTo>
                            <a:pt x="306" y="1368"/>
                          </a:lnTo>
                          <a:lnTo>
                            <a:pt x="318" y="1348"/>
                          </a:lnTo>
                          <a:lnTo>
                            <a:pt x="486" y="1440"/>
                          </a:lnTo>
                          <a:lnTo>
                            <a:pt x="486" y="1440"/>
                          </a:lnTo>
                          <a:lnTo>
                            <a:pt x="474" y="1460"/>
                          </a:lnTo>
                          <a:lnTo>
                            <a:pt x="474" y="1460"/>
                          </a:lnTo>
                          <a:close/>
                          <a:moveTo>
                            <a:pt x="4690" y="1426"/>
                          </a:moveTo>
                          <a:lnTo>
                            <a:pt x="4690" y="1426"/>
                          </a:lnTo>
                          <a:lnTo>
                            <a:pt x="4680" y="1406"/>
                          </a:lnTo>
                          <a:lnTo>
                            <a:pt x="4846" y="1310"/>
                          </a:lnTo>
                          <a:lnTo>
                            <a:pt x="4846" y="1310"/>
                          </a:lnTo>
                          <a:lnTo>
                            <a:pt x="4858" y="1332"/>
                          </a:lnTo>
                          <a:lnTo>
                            <a:pt x="4690" y="1426"/>
                          </a:lnTo>
                          <a:close/>
                          <a:moveTo>
                            <a:pt x="544" y="1340"/>
                          </a:moveTo>
                          <a:lnTo>
                            <a:pt x="380" y="1240"/>
                          </a:lnTo>
                          <a:lnTo>
                            <a:pt x="380" y="1240"/>
                          </a:lnTo>
                          <a:lnTo>
                            <a:pt x="394" y="1218"/>
                          </a:lnTo>
                          <a:lnTo>
                            <a:pt x="556" y="1320"/>
                          </a:lnTo>
                          <a:lnTo>
                            <a:pt x="556" y="1320"/>
                          </a:lnTo>
                          <a:lnTo>
                            <a:pt x="544" y="1340"/>
                          </a:lnTo>
                          <a:lnTo>
                            <a:pt x="544" y="1340"/>
                          </a:lnTo>
                          <a:close/>
                          <a:moveTo>
                            <a:pt x="4620" y="1306"/>
                          </a:moveTo>
                          <a:lnTo>
                            <a:pt x="4620" y="1306"/>
                          </a:lnTo>
                          <a:lnTo>
                            <a:pt x="4608" y="1288"/>
                          </a:lnTo>
                          <a:lnTo>
                            <a:pt x="4768" y="1182"/>
                          </a:lnTo>
                          <a:lnTo>
                            <a:pt x="4768" y="1182"/>
                          </a:lnTo>
                          <a:lnTo>
                            <a:pt x="4782" y="1204"/>
                          </a:lnTo>
                          <a:lnTo>
                            <a:pt x="4620" y="1306"/>
                          </a:lnTo>
                          <a:close/>
                          <a:moveTo>
                            <a:pt x="620" y="1224"/>
                          </a:moveTo>
                          <a:lnTo>
                            <a:pt x="462" y="1114"/>
                          </a:lnTo>
                          <a:lnTo>
                            <a:pt x="462" y="1114"/>
                          </a:lnTo>
                          <a:lnTo>
                            <a:pt x="476" y="1094"/>
                          </a:lnTo>
                          <a:lnTo>
                            <a:pt x="632" y="1204"/>
                          </a:lnTo>
                          <a:lnTo>
                            <a:pt x="632" y="1204"/>
                          </a:lnTo>
                          <a:lnTo>
                            <a:pt x="620" y="1224"/>
                          </a:lnTo>
                          <a:lnTo>
                            <a:pt x="620" y="1224"/>
                          </a:lnTo>
                          <a:close/>
                          <a:moveTo>
                            <a:pt x="4542" y="1192"/>
                          </a:moveTo>
                          <a:lnTo>
                            <a:pt x="4542" y="1192"/>
                          </a:lnTo>
                          <a:lnTo>
                            <a:pt x="4528" y="1174"/>
                          </a:lnTo>
                          <a:lnTo>
                            <a:pt x="4684" y="1060"/>
                          </a:lnTo>
                          <a:lnTo>
                            <a:pt x="4684" y="1060"/>
                          </a:lnTo>
                          <a:lnTo>
                            <a:pt x="4698" y="1080"/>
                          </a:lnTo>
                          <a:lnTo>
                            <a:pt x="4542" y="1192"/>
                          </a:lnTo>
                          <a:close/>
                          <a:moveTo>
                            <a:pt x="702" y="1112"/>
                          </a:moveTo>
                          <a:lnTo>
                            <a:pt x="550" y="994"/>
                          </a:lnTo>
                          <a:lnTo>
                            <a:pt x="550" y="994"/>
                          </a:lnTo>
                          <a:lnTo>
                            <a:pt x="566" y="974"/>
                          </a:lnTo>
                          <a:lnTo>
                            <a:pt x="716" y="1094"/>
                          </a:lnTo>
                          <a:lnTo>
                            <a:pt x="716" y="1094"/>
                          </a:lnTo>
                          <a:lnTo>
                            <a:pt x="702" y="1112"/>
                          </a:lnTo>
                          <a:lnTo>
                            <a:pt x="702" y="1112"/>
                          </a:lnTo>
                          <a:close/>
                          <a:moveTo>
                            <a:pt x="4458" y="1082"/>
                          </a:moveTo>
                          <a:lnTo>
                            <a:pt x="4458" y="1082"/>
                          </a:lnTo>
                          <a:lnTo>
                            <a:pt x="4444" y="1064"/>
                          </a:lnTo>
                          <a:lnTo>
                            <a:pt x="4592" y="942"/>
                          </a:lnTo>
                          <a:lnTo>
                            <a:pt x="4592" y="942"/>
                          </a:lnTo>
                          <a:lnTo>
                            <a:pt x="4608" y="962"/>
                          </a:lnTo>
                          <a:lnTo>
                            <a:pt x="4458" y="1082"/>
                          </a:lnTo>
                          <a:close/>
                          <a:moveTo>
                            <a:pt x="790" y="1006"/>
                          </a:moveTo>
                          <a:lnTo>
                            <a:pt x="646" y="878"/>
                          </a:lnTo>
                          <a:lnTo>
                            <a:pt x="646" y="878"/>
                          </a:lnTo>
                          <a:lnTo>
                            <a:pt x="662" y="860"/>
                          </a:lnTo>
                          <a:lnTo>
                            <a:pt x="806" y="988"/>
                          </a:lnTo>
                          <a:lnTo>
                            <a:pt x="806" y="988"/>
                          </a:lnTo>
                          <a:lnTo>
                            <a:pt x="790" y="1006"/>
                          </a:lnTo>
                          <a:lnTo>
                            <a:pt x="790" y="1006"/>
                          </a:lnTo>
                          <a:close/>
                          <a:moveTo>
                            <a:pt x="4368" y="978"/>
                          </a:moveTo>
                          <a:lnTo>
                            <a:pt x="4368" y="978"/>
                          </a:lnTo>
                          <a:lnTo>
                            <a:pt x="4352" y="960"/>
                          </a:lnTo>
                          <a:lnTo>
                            <a:pt x="4494" y="830"/>
                          </a:lnTo>
                          <a:lnTo>
                            <a:pt x="4494" y="830"/>
                          </a:lnTo>
                          <a:lnTo>
                            <a:pt x="4510" y="848"/>
                          </a:lnTo>
                          <a:lnTo>
                            <a:pt x="4368" y="978"/>
                          </a:lnTo>
                          <a:close/>
                          <a:moveTo>
                            <a:pt x="884" y="904"/>
                          </a:moveTo>
                          <a:lnTo>
                            <a:pt x="748" y="770"/>
                          </a:lnTo>
                          <a:lnTo>
                            <a:pt x="748" y="770"/>
                          </a:lnTo>
                          <a:lnTo>
                            <a:pt x="766" y="752"/>
                          </a:lnTo>
                          <a:lnTo>
                            <a:pt x="902" y="888"/>
                          </a:lnTo>
                          <a:lnTo>
                            <a:pt x="902" y="888"/>
                          </a:lnTo>
                          <a:lnTo>
                            <a:pt x="884" y="904"/>
                          </a:lnTo>
                          <a:lnTo>
                            <a:pt x="884" y="904"/>
                          </a:lnTo>
                          <a:close/>
                          <a:moveTo>
                            <a:pt x="4272" y="878"/>
                          </a:moveTo>
                          <a:lnTo>
                            <a:pt x="4272" y="878"/>
                          </a:lnTo>
                          <a:lnTo>
                            <a:pt x="4256" y="862"/>
                          </a:lnTo>
                          <a:lnTo>
                            <a:pt x="4388" y="722"/>
                          </a:lnTo>
                          <a:lnTo>
                            <a:pt x="4388" y="722"/>
                          </a:lnTo>
                          <a:lnTo>
                            <a:pt x="4406" y="740"/>
                          </a:lnTo>
                          <a:lnTo>
                            <a:pt x="4272" y="878"/>
                          </a:lnTo>
                          <a:close/>
                          <a:moveTo>
                            <a:pt x="984" y="808"/>
                          </a:moveTo>
                          <a:lnTo>
                            <a:pt x="856" y="666"/>
                          </a:lnTo>
                          <a:lnTo>
                            <a:pt x="856" y="666"/>
                          </a:lnTo>
                          <a:lnTo>
                            <a:pt x="874" y="650"/>
                          </a:lnTo>
                          <a:lnTo>
                            <a:pt x="1002" y="794"/>
                          </a:lnTo>
                          <a:lnTo>
                            <a:pt x="1002" y="794"/>
                          </a:lnTo>
                          <a:lnTo>
                            <a:pt x="984" y="808"/>
                          </a:lnTo>
                          <a:lnTo>
                            <a:pt x="984" y="808"/>
                          </a:lnTo>
                          <a:close/>
                          <a:moveTo>
                            <a:pt x="4170" y="784"/>
                          </a:moveTo>
                          <a:lnTo>
                            <a:pt x="4170" y="784"/>
                          </a:lnTo>
                          <a:lnTo>
                            <a:pt x="4154" y="768"/>
                          </a:lnTo>
                          <a:lnTo>
                            <a:pt x="4278" y="622"/>
                          </a:lnTo>
                          <a:lnTo>
                            <a:pt x="4278" y="622"/>
                          </a:lnTo>
                          <a:lnTo>
                            <a:pt x="4298" y="638"/>
                          </a:lnTo>
                          <a:lnTo>
                            <a:pt x="4170" y="784"/>
                          </a:lnTo>
                          <a:close/>
                          <a:moveTo>
                            <a:pt x="1090" y="720"/>
                          </a:moveTo>
                          <a:lnTo>
                            <a:pt x="970" y="570"/>
                          </a:lnTo>
                          <a:lnTo>
                            <a:pt x="970" y="570"/>
                          </a:lnTo>
                          <a:lnTo>
                            <a:pt x="990" y="554"/>
                          </a:lnTo>
                          <a:lnTo>
                            <a:pt x="1108" y="704"/>
                          </a:lnTo>
                          <a:lnTo>
                            <a:pt x="1108" y="704"/>
                          </a:lnTo>
                          <a:lnTo>
                            <a:pt x="1090" y="720"/>
                          </a:lnTo>
                          <a:lnTo>
                            <a:pt x="1090" y="720"/>
                          </a:lnTo>
                          <a:close/>
                          <a:moveTo>
                            <a:pt x="4064" y="696"/>
                          </a:moveTo>
                          <a:lnTo>
                            <a:pt x="4064" y="696"/>
                          </a:lnTo>
                          <a:lnTo>
                            <a:pt x="4046" y="682"/>
                          </a:lnTo>
                          <a:lnTo>
                            <a:pt x="4162" y="528"/>
                          </a:lnTo>
                          <a:lnTo>
                            <a:pt x="4162" y="528"/>
                          </a:lnTo>
                          <a:lnTo>
                            <a:pt x="4182" y="544"/>
                          </a:lnTo>
                          <a:lnTo>
                            <a:pt x="4064" y="696"/>
                          </a:lnTo>
                          <a:close/>
                          <a:moveTo>
                            <a:pt x="1200" y="636"/>
                          </a:moveTo>
                          <a:lnTo>
                            <a:pt x="1090" y="480"/>
                          </a:lnTo>
                          <a:lnTo>
                            <a:pt x="1090" y="480"/>
                          </a:lnTo>
                          <a:lnTo>
                            <a:pt x="1110" y="464"/>
                          </a:lnTo>
                          <a:lnTo>
                            <a:pt x="1220" y="622"/>
                          </a:lnTo>
                          <a:lnTo>
                            <a:pt x="1220" y="622"/>
                          </a:lnTo>
                          <a:lnTo>
                            <a:pt x="1200" y="636"/>
                          </a:lnTo>
                          <a:lnTo>
                            <a:pt x="1200" y="636"/>
                          </a:lnTo>
                          <a:close/>
                          <a:moveTo>
                            <a:pt x="3952" y="614"/>
                          </a:moveTo>
                          <a:lnTo>
                            <a:pt x="3952" y="614"/>
                          </a:lnTo>
                          <a:lnTo>
                            <a:pt x="3932" y="600"/>
                          </a:lnTo>
                          <a:lnTo>
                            <a:pt x="4040" y="442"/>
                          </a:lnTo>
                          <a:lnTo>
                            <a:pt x="4040" y="442"/>
                          </a:lnTo>
                          <a:lnTo>
                            <a:pt x="4060" y="456"/>
                          </a:lnTo>
                          <a:lnTo>
                            <a:pt x="3952" y="614"/>
                          </a:lnTo>
                          <a:close/>
                          <a:moveTo>
                            <a:pt x="1316" y="558"/>
                          </a:moveTo>
                          <a:lnTo>
                            <a:pt x="1214" y="396"/>
                          </a:lnTo>
                          <a:lnTo>
                            <a:pt x="1214" y="396"/>
                          </a:lnTo>
                          <a:lnTo>
                            <a:pt x="1234" y="382"/>
                          </a:lnTo>
                          <a:lnTo>
                            <a:pt x="1334" y="546"/>
                          </a:lnTo>
                          <a:lnTo>
                            <a:pt x="1334" y="546"/>
                          </a:lnTo>
                          <a:lnTo>
                            <a:pt x="1316" y="558"/>
                          </a:lnTo>
                          <a:lnTo>
                            <a:pt x="1316" y="558"/>
                          </a:lnTo>
                          <a:close/>
                          <a:moveTo>
                            <a:pt x="3836" y="538"/>
                          </a:moveTo>
                          <a:lnTo>
                            <a:pt x="3836" y="538"/>
                          </a:lnTo>
                          <a:lnTo>
                            <a:pt x="3816" y="526"/>
                          </a:lnTo>
                          <a:lnTo>
                            <a:pt x="3914" y="362"/>
                          </a:lnTo>
                          <a:lnTo>
                            <a:pt x="3914" y="362"/>
                          </a:lnTo>
                          <a:lnTo>
                            <a:pt x="3936" y="374"/>
                          </a:lnTo>
                          <a:lnTo>
                            <a:pt x="3836" y="538"/>
                          </a:lnTo>
                          <a:close/>
                          <a:moveTo>
                            <a:pt x="1434" y="488"/>
                          </a:moveTo>
                          <a:lnTo>
                            <a:pt x="1342" y="320"/>
                          </a:lnTo>
                          <a:lnTo>
                            <a:pt x="1342" y="320"/>
                          </a:lnTo>
                          <a:lnTo>
                            <a:pt x="1364" y="308"/>
                          </a:lnTo>
                          <a:lnTo>
                            <a:pt x="1454" y="478"/>
                          </a:lnTo>
                          <a:lnTo>
                            <a:pt x="1454" y="478"/>
                          </a:lnTo>
                          <a:lnTo>
                            <a:pt x="1434" y="488"/>
                          </a:lnTo>
                          <a:lnTo>
                            <a:pt x="1434" y="488"/>
                          </a:lnTo>
                          <a:close/>
                          <a:moveTo>
                            <a:pt x="3716" y="470"/>
                          </a:moveTo>
                          <a:lnTo>
                            <a:pt x="3716" y="470"/>
                          </a:lnTo>
                          <a:lnTo>
                            <a:pt x="3694" y="460"/>
                          </a:lnTo>
                          <a:lnTo>
                            <a:pt x="3782" y="288"/>
                          </a:lnTo>
                          <a:lnTo>
                            <a:pt x="3782" y="288"/>
                          </a:lnTo>
                          <a:lnTo>
                            <a:pt x="3806" y="300"/>
                          </a:lnTo>
                          <a:lnTo>
                            <a:pt x="3716" y="470"/>
                          </a:lnTo>
                          <a:close/>
                          <a:moveTo>
                            <a:pt x="1558" y="426"/>
                          </a:moveTo>
                          <a:lnTo>
                            <a:pt x="1474" y="252"/>
                          </a:lnTo>
                          <a:lnTo>
                            <a:pt x="1474" y="252"/>
                          </a:lnTo>
                          <a:lnTo>
                            <a:pt x="1496" y="242"/>
                          </a:lnTo>
                          <a:lnTo>
                            <a:pt x="1578" y="416"/>
                          </a:lnTo>
                          <a:lnTo>
                            <a:pt x="1578" y="416"/>
                          </a:lnTo>
                          <a:lnTo>
                            <a:pt x="1558" y="426"/>
                          </a:lnTo>
                          <a:lnTo>
                            <a:pt x="1558" y="426"/>
                          </a:lnTo>
                          <a:close/>
                          <a:moveTo>
                            <a:pt x="3590" y="408"/>
                          </a:moveTo>
                          <a:lnTo>
                            <a:pt x="3590" y="408"/>
                          </a:lnTo>
                          <a:lnTo>
                            <a:pt x="3570" y="398"/>
                          </a:lnTo>
                          <a:lnTo>
                            <a:pt x="3648" y="224"/>
                          </a:lnTo>
                          <a:lnTo>
                            <a:pt x="3648" y="224"/>
                          </a:lnTo>
                          <a:lnTo>
                            <a:pt x="3670" y="234"/>
                          </a:lnTo>
                          <a:lnTo>
                            <a:pt x="3590" y="408"/>
                          </a:lnTo>
                          <a:close/>
                          <a:moveTo>
                            <a:pt x="1684" y="370"/>
                          </a:moveTo>
                          <a:lnTo>
                            <a:pt x="1610" y="192"/>
                          </a:lnTo>
                          <a:lnTo>
                            <a:pt x="1610" y="192"/>
                          </a:lnTo>
                          <a:lnTo>
                            <a:pt x="1634" y="182"/>
                          </a:lnTo>
                          <a:lnTo>
                            <a:pt x="1704" y="360"/>
                          </a:lnTo>
                          <a:lnTo>
                            <a:pt x="1704" y="360"/>
                          </a:lnTo>
                          <a:lnTo>
                            <a:pt x="1684" y="370"/>
                          </a:lnTo>
                          <a:lnTo>
                            <a:pt x="1684" y="370"/>
                          </a:lnTo>
                          <a:close/>
                          <a:moveTo>
                            <a:pt x="3464" y="354"/>
                          </a:moveTo>
                          <a:lnTo>
                            <a:pt x="3464" y="354"/>
                          </a:lnTo>
                          <a:lnTo>
                            <a:pt x="3442" y="346"/>
                          </a:lnTo>
                          <a:lnTo>
                            <a:pt x="3510" y="166"/>
                          </a:lnTo>
                          <a:lnTo>
                            <a:pt x="3510" y="166"/>
                          </a:lnTo>
                          <a:lnTo>
                            <a:pt x="3532" y="176"/>
                          </a:lnTo>
                          <a:lnTo>
                            <a:pt x="3464" y="354"/>
                          </a:lnTo>
                          <a:close/>
                          <a:moveTo>
                            <a:pt x="1814" y="320"/>
                          </a:moveTo>
                          <a:lnTo>
                            <a:pt x="1750" y="138"/>
                          </a:lnTo>
                          <a:lnTo>
                            <a:pt x="1750" y="138"/>
                          </a:lnTo>
                          <a:lnTo>
                            <a:pt x="1774" y="130"/>
                          </a:lnTo>
                          <a:lnTo>
                            <a:pt x="1834" y="314"/>
                          </a:lnTo>
                          <a:lnTo>
                            <a:pt x="1834" y="314"/>
                          </a:lnTo>
                          <a:lnTo>
                            <a:pt x="1814" y="320"/>
                          </a:lnTo>
                          <a:lnTo>
                            <a:pt x="1814" y="320"/>
                          </a:lnTo>
                          <a:close/>
                          <a:moveTo>
                            <a:pt x="3332" y="308"/>
                          </a:moveTo>
                          <a:lnTo>
                            <a:pt x="3332" y="308"/>
                          </a:lnTo>
                          <a:lnTo>
                            <a:pt x="3310" y="300"/>
                          </a:lnTo>
                          <a:lnTo>
                            <a:pt x="3368" y="118"/>
                          </a:lnTo>
                          <a:lnTo>
                            <a:pt x="3368" y="118"/>
                          </a:lnTo>
                          <a:lnTo>
                            <a:pt x="3392" y="126"/>
                          </a:lnTo>
                          <a:lnTo>
                            <a:pt x="3332" y="308"/>
                          </a:lnTo>
                          <a:close/>
                          <a:moveTo>
                            <a:pt x="1946" y="280"/>
                          </a:moveTo>
                          <a:lnTo>
                            <a:pt x="1894" y="94"/>
                          </a:lnTo>
                          <a:lnTo>
                            <a:pt x="1894" y="94"/>
                          </a:lnTo>
                          <a:lnTo>
                            <a:pt x="1918" y="88"/>
                          </a:lnTo>
                          <a:lnTo>
                            <a:pt x="1968" y="274"/>
                          </a:lnTo>
                          <a:lnTo>
                            <a:pt x="1968" y="274"/>
                          </a:lnTo>
                          <a:lnTo>
                            <a:pt x="1946" y="280"/>
                          </a:lnTo>
                          <a:lnTo>
                            <a:pt x="1946" y="280"/>
                          </a:lnTo>
                          <a:close/>
                          <a:moveTo>
                            <a:pt x="3200" y="268"/>
                          </a:moveTo>
                          <a:lnTo>
                            <a:pt x="3200" y="268"/>
                          </a:lnTo>
                          <a:lnTo>
                            <a:pt x="3178" y="264"/>
                          </a:lnTo>
                          <a:lnTo>
                            <a:pt x="3224" y="76"/>
                          </a:lnTo>
                          <a:lnTo>
                            <a:pt x="3224" y="76"/>
                          </a:lnTo>
                          <a:lnTo>
                            <a:pt x="3248" y="84"/>
                          </a:lnTo>
                          <a:lnTo>
                            <a:pt x="3200" y="268"/>
                          </a:lnTo>
                          <a:close/>
                          <a:moveTo>
                            <a:pt x="2080" y="246"/>
                          </a:moveTo>
                          <a:lnTo>
                            <a:pt x="2038" y="58"/>
                          </a:lnTo>
                          <a:lnTo>
                            <a:pt x="2038" y="58"/>
                          </a:lnTo>
                          <a:lnTo>
                            <a:pt x="2064" y="54"/>
                          </a:lnTo>
                          <a:lnTo>
                            <a:pt x="2102" y="242"/>
                          </a:lnTo>
                          <a:lnTo>
                            <a:pt x="2102" y="242"/>
                          </a:lnTo>
                          <a:lnTo>
                            <a:pt x="2080" y="246"/>
                          </a:lnTo>
                          <a:lnTo>
                            <a:pt x="2080" y="246"/>
                          </a:lnTo>
                          <a:close/>
                          <a:moveTo>
                            <a:pt x="3064" y="238"/>
                          </a:moveTo>
                          <a:lnTo>
                            <a:pt x="3064" y="238"/>
                          </a:lnTo>
                          <a:lnTo>
                            <a:pt x="3042" y="234"/>
                          </a:lnTo>
                          <a:lnTo>
                            <a:pt x="3078" y="44"/>
                          </a:lnTo>
                          <a:lnTo>
                            <a:pt x="3078" y="44"/>
                          </a:lnTo>
                          <a:lnTo>
                            <a:pt x="3102" y="50"/>
                          </a:lnTo>
                          <a:lnTo>
                            <a:pt x="3064" y="238"/>
                          </a:lnTo>
                          <a:close/>
                          <a:moveTo>
                            <a:pt x="2216" y="220"/>
                          </a:moveTo>
                          <a:lnTo>
                            <a:pt x="2186" y="32"/>
                          </a:lnTo>
                          <a:lnTo>
                            <a:pt x="2186" y="32"/>
                          </a:lnTo>
                          <a:lnTo>
                            <a:pt x="2210" y="28"/>
                          </a:lnTo>
                          <a:lnTo>
                            <a:pt x="2238" y="218"/>
                          </a:lnTo>
                          <a:lnTo>
                            <a:pt x="2238" y="218"/>
                          </a:lnTo>
                          <a:lnTo>
                            <a:pt x="2216" y="220"/>
                          </a:lnTo>
                          <a:lnTo>
                            <a:pt x="2216" y="220"/>
                          </a:lnTo>
                          <a:close/>
                          <a:moveTo>
                            <a:pt x="2928" y="214"/>
                          </a:moveTo>
                          <a:lnTo>
                            <a:pt x="2928" y="214"/>
                          </a:lnTo>
                          <a:lnTo>
                            <a:pt x="2906" y="212"/>
                          </a:lnTo>
                          <a:lnTo>
                            <a:pt x="2930" y="22"/>
                          </a:lnTo>
                          <a:lnTo>
                            <a:pt x="2930" y="22"/>
                          </a:lnTo>
                          <a:lnTo>
                            <a:pt x="2954" y="24"/>
                          </a:lnTo>
                          <a:lnTo>
                            <a:pt x="2928" y="214"/>
                          </a:lnTo>
                          <a:close/>
                          <a:moveTo>
                            <a:pt x="2352" y="204"/>
                          </a:moveTo>
                          <a:lnTo>
                            <a:pt x="2334" y="12"/>
                          </a:lnTo>
                          <a:lnTo>
                            <a:pt x="2334" y="12"/>
                          </a:lnTo>
                          <a:lnTo>
                            <a:pt x="2358" y="10"/>
                          </a:lnTo>
                          <a:lnTo>
                            <a:pt x="2376" y="202"/>
                          </a:lnTo>
                          <a:lnTo>
                            <a:pt x="2376" y="202"/>
                          </a:lnTo>
                          <a:lnTo>
                            <a:pt x="2352" y="204"/>
                          </a:lnTo>
                          <a:lnTo>
                            <a:pt x="2352" y="204"/>
                          </a:lnTo>
                          <a:close/>
                          <a:moveTo>
                            <a:pt x="2790" y="200"/>
                          </a:moveTo>
                          <a:lnTo>
                            <a:pt x="2790" y="200"/>
                          </a:lnTo>
                          <a:lnTo>
                            <a:pt x="2768" y="198"/>
                          </a:lnTo>
                          <a:lnTo>
                            <a:pt x="2782" y="6"/>
                          </a:lnTo>
                          <a:lnTo>
                            <a:pt x="2782" y="6"/>
                          </a:lnTo>
                          <a:lnTo>
                            <a:pt x="2806" y="8"/>
                          </a:lnTo>
                          <a:lnTo>
                            <a:pt x="2790" y="200"/>
                          </a:lnTo>
                          <a:close/>
                          <a:moveTo>
                            <a:pt x="2490" y="194"/>
                          </a:moveTo>
                          <a:lnTo>
                            <a:pt x="2482" y="2"/>
                          </a:lnTo>
                          <a:lnTo>
                            <a:pt x="2482" y="2"/>
                          </a:lnTo>
                          <a:lnTo>
                            <a:pt x="2508" y="0"/>
                          </a:lnTo>
                          <a:lnTo>
                            <a:pt x="2514" y="192"/>
                          </a:lnTo>
                          <a:lnTo>
                            <a:pt x="2514" y="192"/>
                          </a:lnTo>
                          <a:lnTo>
                            <a:pt x="2490" y="194"/>
                          </a:lnTo>
                          <a:lnTo>
                            <a:pt x="2490" y="194"/>
                          </a:lnTo>
                          <a:close/>
                          <a:moveTo>
                            <a:pt x="2652" y="192"/>
                          </a:moveTo>
                          <a:lnTo>
                            <a:pt x="2652" y="192"/>
                          </a:lnTo>
                          <a:lnTo>
                            <a:pt x="2630" y="192"/>
                          </a:lnTo>
                          <a:lnTo>
                            <a:pt x="2632" y="0"/>
                          </a:lnTo>
                          <a:lnTo>
                            <a:pt x="2632" y="0"/>
                          </a:lnTo>
                          <a:lnTo>
                            <a:pt x="2658" y="0"/>
                          </a:lnTo>
                          <a:lnTo>
                            <a:pt x="2652" y="192"/>
                          </a:lnTo>
                          <a:close/>
                        </a:path>
                      </a:pathLst>
                    </a:custGeom>
                    <a:solidFill>
                      <a:srgbClr val="00AEE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75" name="Freeform 37"/>
                    <p:cNvSpPr>
                      <a:spLocks noEditPoints="1"/>
                    </p:cNvSpPr>
                    <p:nvPr/>
                  </p:nvSpPr>
                  <p:spPr bwMode="auto">
                    <a:xfrm>
                      <a:off x="-15220950" y="-10321131"/>
                      <a:ext cx="7277100" cy="7277100"/>
                    </a:xfrm>
                    <a:custGeom>
                      <a:avLst/>
                      <a:gdLst/>
                      <a:ahLst/>
                      <a:cxnLst>
                        <a:cxn ang="0">
                          <a:pos x="2178" y="4582"/>
                        </a:cxn>
                        <a:cxn ang="0">
                          <a:pos x="2058" y="4572"/>
                        </a:cxn>
                        <a:cxn ang="0">
                          <a:pos x="1950" y="4536"/>
                        </a:cxn>
                        <a:cxn ang="0">
                          <a:pos x="1848" y="4518"/>
                        </a:cxn>
                        <a:cxn ang="0">
                          <a:pos x="1734" y="4516"/>
                        </a:cxn>
                        <a:cxn ang="0">
                          <a:pos x="3056" y="4454"/>
                        </a:cxn>
                        <a:cxn ang="0">
                          <a:pos x="3152" y="4392"/>
                        </a:cxn>
                        <a:cxn ang="0">
                          <a:pos x="3262" y="4344"/>
                        </a:cxn>
                        <a:cxn ang="0">
                          <a:pos x="3372" y="4314"/>
                        </a:cxn>
                        <a:cxn ang="0">
                          <a:pos x="3462" y="4264"/>
                        </a:cxn>
                        <a:cxn ang="0">
                          <a:pos x="1016" y="4198"/>
                        </a:cxn>
                        <a:cxn ang="0">
                          <a:pos x="918" y="4128"/>
                        </a:cxn>
                        <a:cxn ang="0">
                          <a:pos x="846" y="4040"/>
                        </a:cxn>
                        <a:cxn ang="0">
                          <a:pos x="766" y="3972"/>
                        </a:cxn>
                        <a:cxn ang="0">
                          <a:pos x="670" y="3912"/>
                        </a:cxn>
                        <a:cxn ang="0">
                          <a:pos x="4058" y="3754"/>
                        </a:cxn>
                        <a:cxn ang="0">
                          <a:pos x="4108" y="3650"/>
                        </a:cxn>
                        <a:cxn ang="0">
                          <a:pos x="4178" y="3554"/>
                        </a:cxn>
                        <a:cxn ang="0">
                          <a:pos x="4258" y="3472"/>
                        </a:cxn>
                        <a:cxn ang="0">
                          <a:pos x="4310" y="3380"/>
                        </a:cxn>
                        <a:cxn ang="0">
                          <a:pos x="218" y="3272"/>
                        </a:cxn>
                        <a:cxn ang="0">
                          <a:pos x="170" y="3162"/>
                        </a:cxn>
                        <a:cxn ang="0">
                          <a:pos x="152" y="3048"/>
                        </a:cxn>
                        <a:cxn ang="0">
                          <a:pos x="120" y="2950"/>
                        </a:cxn>
                        <a:cxn ang="0">
                          <a:pos x="68" y="2848"/>
                        </a:cxn>
                        <a:cxn ang="0">
                          <a:pos x="4558" y="2636"/>
                        </a:cxn>
                        <a:cxn ang="0">
                          <a:pos x="4550" y="2522"/>
                        </a:cxn>
                        <a:cxn ang="0">
                          <a:pos x="4558" y="2404"/>
                        </a:cxn>
                        <a:cxn ang="0">
                          <a:pos x="4584" y="2292"/>
                        </a:cxn>
                        <a:cxn ang="0">
                          <a:pos x="4558" y="2190"/>
                        </a:cxn>
                        <a:cxn ang="0">
                          <a:pos x="34" y="2068"/>
                        </a:cxn>
                        <a:cxn ang="0">
                          <a:pos x="24" y="1954"/>
                        </a:cxn>
                        <a:cxn ang="0">
                          <a:pos x="44" y="1836"/>
                        </a:cxn>
                        <a:cxn ang="0">
                          <a:pos x="94" y="1732"/>
                        </a:cxn>
                        <a:cxn ang="0">
                          <a:pos x="120" y="1632"/>
                        </a:cxn>
                        <a:cxn ang="0">
                          <a:pos x="4392" y="1434"/>
                        </a:cxn>
                        <a:cxn ang="0">
                          <a:pos x="4344" y="1324"/>
                        </a:cxn>
                        <a:cxn ang="0">
                          <a:pos x="4316" y="1214"/>
                        </a:cxn>
                        <a:cxn ang="0">
                          <a:pos x="4264" y="1122"/>
                        </a:cxn>
                        <a:cxn ang="0">
                          <a:pos x="4184" y="1040"/>
                        </a:cxn>
                        <a:cxn ang="0">
                          <a:pos x="472" y="938"/>
                        </a:cxn>
                        <a:cxn ang="0">
                          <a:pos x="522" y="836"/>
                        </a:cxn>
                        <a:cxn ang="0">
                          <a:pos x="600" y="744"/>
                        </a:cxn>
                        <a:cxn ang="0">
                          <a:pos x="696" y="680"/>
                        </a:cxn>
                        <a:cxn ang="0">
                          <a:pos x="770" y="610"/>
                        </a:cxn>
                        <a:cxn ang="0">
                          <a:pos x="3652" y="476"/>
                        </a:cxn>
                        <a:cxn ang="0">
                          <a:pos x="3556" y="408"/>
                        </a:cxn>
                        <a:cxn ang="0">
                          <a:pos x="3474" y="326"/>
                        </a:cxn>
                        <a:cxn ang="0">
                          <a:pos x="3382" y="274"/>
                        </a:cxn>
                        <a:cxn ang="0">
                          <a:pos x="3272" y="246"/>
                        </a:cxn>
                        <a:cxn ang="0">
                          <a:pos x="1426" y="194"/>
                        </a:cxn>
                        <a:cxn ang="0">
                          <a:pos x="1522" y="132"/>
                        </a:cxn>
                        <a:cxn ang="0">
                          <a:pos x="1636" y="94"/>
                        </a:cxn>
                        <a:cxn ang="0">
                          <a:pos x="1750" y="88"/>
                        </a:cxn>
                        <a:cxn ang="0">
                          <a:pos x="1852" y="66"/>
                        </a:cxn>
                        <a:cxn ang="0">
                          <a:pos x="2524" y="36"/>
                        </a:cxn>
                        <a:cxn ang="0">
                          <a:pos x="2406" y="26"/>
                        </a:cxn>
                        <a:cxn ang="0">
                          <a:pos x="2294" y="0"/>
                        </a:cxn>
                      </a:cxnLst>
                      <a:rect l="0" t="0" r="r" b="b"/>
                      <a:pathLst>
                        <a:path w="4584" h="4584">
                          <a:moveTo>
                            <a:pt x="2292" y="4584"/>
                          </a:moveTo>
                          <a:lnTo>
                            <a:pt x="2284" y="4584"/>
                          </a:lnTo>
                          <a:lnTo>
                            <a:pt x="2284" y="4560"/>
                          </a:lnTo>
                          <a:lnTo>
                            <a:pt x="2292" y="4560"/>
                          </a:lnTo>
                          <a:lnTo>
                            <a:pt x="2292" y="4584"/>
                          </a:lnTo>
                          <a:close/>
                          <a:moveTo>
                            <a:pt x="2396" y="4582"/>
                          </a:moveTo>
                          <a:lnTo>
                            <a:pt x="2394" y="4558"/>
                          </a:lnTo>
                          <a:lnTo>
                            <a:pt x="2402" y="4558"/>
                          </a:lnTo>
                          <a:lnTo>
                            <a:pt x="2404" y="4582"/>
                          </a:lnTo>
                          <a:lnTo>
                            <a:pt x="2396" y="4582"/>
                          </a:lnTo>
                          <a:close/>
                          <a:moveTo>
                            <a:pt x="2178" y="4582"/>
                          </a:moveTo>
                          <a:lnTo>
                            <a:pt x="2170" y="4582"/>
                          </a:lnTo>
                          <a:lnTo>
                            <a:pt x="2172" y="4558"/>
                          </a:lnTo>
                          <a:lnTo>
                            <a:pt x="2180" y="4558"/>
                          </a:lnTo>
                          <a:lnTo>
                            <a:pt x="2178" y="4582"/>
                          </a:lnTo>
                          <a:close/>
                          <a:moveTo>
                            <a:pt x="2508" y="4574"/>
                          </a:moveTo>
                          <a:lnTo>
                            <a:pt x="2506" y="4550"/>
                          </a:lnTo>
                          <a:lnTo>
                            <a:pt x="2514" y="4550"/>
                          </a:lnTo>
                          <a:lnTo>
                            <a:pt x="2516" y="4574"/>
                          </a:lnTo>
                          <a:lnTo>
                            <a:pt x="2508" y="4574"/>
                          </a:lnTo>
                          <a:close/>
                          <a:moveTo>
                            <a:pt x="2066" y="4574"/>
                          </a:moveTo>
                          <a:lnTo>
                            <a:pt x="2058" y="4572"/>
                          </a:lnTo>
                          <a:lnTo>
                            <a:pt x="2062" y="4550"/>
                          </a:lnTo>
                          <a:lnTo>
                            <a:pt x="2068" y="4550"/>
                          </a:lnTo>
                          <a:lnTo>
                            <a:pt x="2066" y="4574"/>
                          </a:lnTo>
                          <a:close/>
                          <a:moveTo>
                            <a:pt x="2620" y="4562"/>
                          </a:moveTo>
                          <a:lnTo>
                            <a:pt x="2616" y="4538"/>
                          </a:lnTo>
                          <a:lnTo>
                            <a:pt x="2624" y="4536"/>
                          </a:lnTo>
                          <a:lnTo>
                            <a:pt x="2628" y="4560"/>
                          </a:lnTo>
                          <a:lnTo>
                            <a:pt x="2620" y="4562"/>
                          </a:lnTo>
                          <a:close/>
                          <a:moveTo>
                            <a:pt x="1954" y="4560"/>
                          </a:moveTo>
                          <a:lnTo>
                            <a:pt x="1946" y="4558"/>
                          </a:lnTo>
                          <a:lnTo>
                            <a:pt x="1950" y="4536"/>
                          </a:lnTo>
                          <a:lnTo>
                            <a:pt x="1958" y="4536"/>
                          </a:lnTo>
                          <a:lnTo>
                            <a:pt x="1954" y="4560"/>
                          </a:lnTo>
                          <a:close/>
                          <a:moveTo>
                            <a:pt x="2730" y="4542"/>
                          </a:moveTo>
                          <a:lnTo>
                            <a:pt x="2726" y="4520"/>
                          </a:lnTo>
                          <a:lnTo>
                            <a:pt x="2734" y="4518"/>
                          </a:lnTo>
                          <a:lnTo>
                            <a:pt x="2738" y="4542"/>
                          </a:lnTo>
                          <a:lnTo>
                            <a:pt x="2730" y="4542"/>
                          </a:lnTo>
                          <a:close/>
                          <a:moveTo>
                            <a:pt x="1844" y="4540"/>
                          </a:moveTo>
                          <a:lnTo>
                            <a:pt x="1836" y="4540"/>
                          </a:lnTo>
                          <a:lnTo>
                            <a:pt x="1840" y="4516"/>
                          </a:lnTo>
                          <a:lnTo>
                            <a:pt x="1848" y="4518"/>
                          </a:lnTo>
                          <a:lnTo>
                            <a:pt x="1844" y="4540"/>
                          </a:lnTo>
                          <a:close/>
                          <a:moveTo>
                            <a:pt x="2840" y="4518"/>
                          </a:moveTo>
                          <a:lnTo>
                            <a:pt x="2836" y="4496"/>
                          </a:lnTo>
                          <a:lnTo>
                            <a:pt x="2842" y="4494"/>
                          </a:lnTo>
                          <a:lnTo>
                            <a:pt x="2848" y="4516"/>
                          </a:lnTo>
                          <a:lnTo>
                            <a:pt x="2840" y="4518"/>
                          </a:lnTo>
                          <a:close/>
                          <a:moveTo>
                            <a:pt x="1734" y="4516"/>
                          </a:moveTo>
                          <a:lnTo>
                            <a:pt x="1726" y="4514"/>
                          </a:lnTo>
                          <a:lnTo>
                            <a:pt x="1732" y="4492"/>
                          </a:lnTo>
                          <a:lnTo>
                            <a:pt x="1740" y="4492"/>
                          </a:lnTo>
                          <a:lnTo>
                            <a:pt x="1734" y="4516"/>
                          </a:lnTo>
                          <a:close/>
                          <a:moveTo>
                            <a:pt x="2950" y="4488"/>
                          </a:moveTo>
                          <a:lnTo>
                            <a:pt x="2942" y="4466"/>
                          </a:lnTo>
                          <a:lnTo>
                            <a:pt x="2950" y="4464"/>
                          </a:lnTo>
                          <a:lnTo>
                            <a:pt x="2958" y="4486"/>
                          </a:lnTo>
                          <a:lnTo>
                            <a:pt x="2950" y="4488"/>
                          </a:lnTo>
                          <a:close/>
                          <a:moveTo>
                            <a:pt x="1626" y="4486"/>
                          </a:moveTo>
                          <a:lnTo>
                            <a:pt x="1618" y="4484"/>
                          </a:lnTo>
                          <a:lnTo>
                            <a:pt x="1626" y="4460"/>
                          </a:lnTo>
                          <a:lnTo>
                            <a:pt x="1632" y="4464"/>
                          </a:lnTo>
                          <a:lnTo>
                            <a:pt x="1626" y="4486"/>
                          </a:lnTo>
                          <a:close/>
                          <a:moveTo>
                            <a:pt x="3056" y="4454"/>
                          </a:moveTo>
                          <a:lnTo>
                            <a:pt x="3048" y="4432"/>
                          </a:lnTo>
                          <a:lnTo>
                            <a:pt x="3056" y="4428"/>
                          </a:lnTo>
                          <a:lnTo>
                            <a:pt x="3064" y="4452"/>
                          </a:lnTo>
                          <a:lnTo>
                            <a:pt x="3056" y="4454"/>
                          </a:lnTo>
                          <a:close/>
                          <a:moveTo>
                            <a:pt x="1518" y="4450"/>
                          </a:moveTo>
                          <a:lnTo>
                            <a:pt x="1510" y="4448"/>
                          </a:lnTo>
                          <a:lnTo>
                            <a:pt x="1520" y="4426"/>
                          </a:lnTo>
                          <a:lnTo>
                            <a:pt x="1526" y="4428"/>
                          </a:lnTo>
                          <a:lnTo>
                            <a:pt x="1518" y="4450"/>
                          </a:lnTo>
                          <a:close/>
                          <a:moveTo>
                            <a:pt x="3162" y="4414"/>
                          </a:moveTo>
                          <a:lnTo>
                            <a:pt x="3152" y="4392"/>
                          </a:lnTo>
                          <a:lnTo>
                            <a:pt x="3160" y="4388"/>
                          </a:lnTo>
                          <a:lnTo>
                            <a:pt x="3170" y="4410"/>
                          </a:lnTo>
                          <a:lnTo>
                            <a:pt x="3162" y="4414"/>
                          </a:lnTo>
                          <a:close/>
                          <a:moveTo>
                            <a:pt x="1414" y="4410"/>
                          </a:moveTo>
                          <a:lnTo>
                            <a:pt x="1406" y="4408"/>
                          </a:lnTo>
                          <a:lnTo>
                            <a:pt x="1416" y="4384"/>
                          </a:lnTo>
                          <a:lnTo>
                            <a:pt x="1422" y="4388"/>
                          </a:lnTo>
                          <a:lnTo>
                            <a:pt x="1414" y="4410"/>
                          </a:lnTo>
                          <a:close/>
                          <a:moveTo>
                            <a:pt x="3264" y="4368"/>
                          </a:moveTo>
                          <a:lnTo>
                            <a:pt x="3254" y="4348"/>
                          </a:lnTo>
                          <a:lnTo>
                            <a:pt x="3262" y="4344"/>
                          </a:lnTo>
                          <a:lnTo>
                            <a:pt x="3272" y="4366"/>
                          </a:lnTo>
                          <a:lnTo>
                            <a:pt x="3264" y="4368"/>
                          </a:lnTo>
                          <a:close/>
                          <a:moveTo>
                            <a:pt x="1310" y="4364"/>
                          </a:moveTo>
                          <a:lnTo>
                            <a:pt x="1302" y="4360"/>
                          </a:lnTo>
                          <a:lnTo>
                            <a:pt x="1314" y="4340"/>
                          </a:lnTo>
                          <a:lnTo>
                            <a:pt x="1320" y="4342"/>
                          </a:lnTo>
                          <a:lnTo>
                            <a:pt x="1310" y="4364"/>
                          </a:lnTo>
                          <a:close/>
                          <a:moveTo>
                            <a:pt x="3364" y="4318"/>
                          </a:moveTo>
                          <a:lnTo>
                            <a:pt x="3354" y="4298"/>
                          </a:lnTo>
                          <a:lnTo>
                            <a:pt x="3360" y="4294"/>
                          </a:lnTo>
                          <a:lnTo>
                            <a:pt x="3372" y="4314"/>
                          </a:lnTo>
                          <a:lnTo>
                            <a:pt x="3364" y="4318"/>
                          </a:lnTo>
                          <a:close/>
                          <a:moveTo>
                            <a:pt x="1210" y="4314"/>
                          </a:moveTo>
                          <a:lnTo>
                            <a:pt x="1202" y="4310"/>
                          </a:lnTo>
                          <a:lnTo>
                            <a:pt x="1214" y="4288"/>
                          </a:lnTo>
                          <a:lnTo>
                            <a:pt x="1222" y="4292"/>
                          </a:lnTo>
                          <a:lnTo>
                            <a:pt x="1210" y="4314"/>
                          </a:lnTo>
                          <a:close/>
                          <a:moveTo>
                            <a:pt x="3462" y="4264"/>
                          </a:moveTo>
                          <a:lnTo>
                            <a:pt x="3450" y="4242"/>
                          </a:lnTo>
                          <a:lnTo>
                            <a:pt x="3458" y="4238"/>
                          </a:lnTo>
                          <a:lnTo>
                            <a:pt x="3470" y="4260"/>
                          </a:lnTo>
                          <a:lnTo>
                            <a:pt x="3462" y="4264"/>
                          </a:lnTo>
                          <a:close/>
                          <a:moveTo>
                            <a:pt x="1112" y="4258"/>
                          </a:moveTo>
                          <a:lnTo>
                            <a:pt x="1104" y="4254"/>
                          </a:lnTo>
                          <a:lnTo>
                            <a:pt x="1118" y="4234"/>
                          </a:lnTo>
                          <a:lnTo>
                            <a:pt x="1124" y="4238"/>
                          </a:lnTo>
                          <a:lnTo>
                            <a:pt x="1112" y="4258"/>
                          </a:lnTo>
                          <a:close/>
                          <a:moveTo>
                            <a:pt x="3558" y="4204"/>
                          </a:moveTo>
                          <a:lnTo>
                            <a:pt x="3544" y="4184"/>
                          </a:lnTo>
                          <a:lnTo>
                            <a:pt x="3552" y="4180"/>
                          </a:lnTo>
                          <a:lnTo>
                            <a:pt x="3564" y="4200"/>
                          </a:lnTo>
                          <a:lnTo>
                            <a:pt x="3558" y="4204"/>
                          </a:lnTo>
                          <a:close/>
                          <a:moveTo>
                            <a:pt x="1016" y="4198"/>
                          </a:moveTo>
                          <a:lnTo>
                            <a:pt x="1010" y="4192"/>
                          </a:lnTo>
                          <a:lnTo>
                            <a:pt x="1024" y="4172"/>
                          </a:lnTo>
                          <a:lnTo>
                            <a:pt x="1030" y="4178"/>
                          </a:lnTo>
                          <a:lnTo>
                            <a:pt x="1016" y="4198"/>
                          </a:lnTo>
                          <a:close/>
                          <a:moveTo>
                            <a:pt x="3650" y="4140"/>
                          </a:moveTo>
                          <a:lnTo>
                            <a:pt x="3636" y="4120"/>
                          </a:lnTo>
                          <a:lnTo>
                            <a:pt x="3642" y="4116"/>
                          </a:lnTo>
                          <a:lnTo>
                            <a:pt x="3656" y="4134"/>
                          </a:lnTo>
                          <a:lnTo>
                            <a:pt x="3650" y="4140"/>
                          </a:lnTo>
                          <a:close/>
                          <a:moveTo>
                            <a:pt x="924" y="4132"/>
                          </a:moveTo>
                          <a:lnTo>
                            <a:pt x="918" y="4128"/>
                          </a:lnTo>
                          <a:lnTo>
                            <a:pt x="932" y="4108"/>
                          </a:lnTo>
                          <a:lnTo>
                            <a:pt x="938" y="4114"/>
                          </a:lnTo>
                          <a:lnTo>
                            <a:pt x="924" y="4132"/>
                          </a:lnTo>
                          <a:close/>
                          <a:moveTo>
                            <a:pt x="3740" y="4070"/>
                          </a:moveTo>
                          <a:lnTo>
                            <a:pt x="3724" y="4052"/>
                          </a:lnTo>
                          <a:lnTo>
                            <a:pt x="3730" y="4046"/>
                          </a:lnTo>
                          <a:lnTo>
                            <a:pt x="3746" y="4066"/>
                          </a:lnTo>
                          <a:lnTo>
                            <a:pt x="3740" y="4070"/>
                          </a:lnTo>
                          <a:close/>
                          <a:moveTo>
                            <a:pt x="836" y="4062"/>
                          </a:moveTo>
                          <a:lnTo>
                            <a:pt x="830" y="4058"/>
                          </a:lnTo>
                          <a:lnTo>
                            <a:pt x="846" y="4040"/>
                          </a:lnTo>
                          <a:lnTo>
                            <a:pt x="852" y="4044"/>
                          </a:lnTo>
                          <a:lnTo>
                            <a:pt x="836" y="4062"/>
                          </a:lnTo>
                          <a:close/>
                          <a:moveTo>
                            <a:pt x="3824" y="3998"/>
                          </a:moveTo>
                          <a:lnTo>
                            <a:pt x="3808" y="3980"/>
                          </a:lnTo>
                          <a:lnTo>
                            <a:pt x="3814" y="3974"/>
                          </a:lnTo>
                          <a:lnTo>
                            <a:pt x="3830" y="3992"/>
                          </a:lnTo>
                          <a:lnTo>
                            <a:pt x="3824" y="3998"/>
                          </a:lnTo>
                          <a:close/>
                          <a:moveTo>
                            <a:pt x="750" y="3990"/>
                          </a:moveTo>
                          <a:lnTo>
                            <a:pt x="744" y="3984"/>
                          </a:lnTo>
                          <a:lnTo>
                            <a:pt x="762" y="3966"/>
                          </a:lnTo>
                          <a:lnTo>
                            <a:pt x="766" y="3972"/>
                          </a:lnTo>
                          <a:lnTo>
                            <a:pt x="750" y="3990"/>
                          </a:lnTo>
                          <a:close/>
                          <a:moveTo>
                            <a:pt x="3906" y="3920"/>
                          </a:moveTo>
                          <a:lnTo>
                            <a:pt x="3890" y="3902"/>
                          </a:lnTo>
                          <a:lnTo>
                            <a:pt x="3896" y="3898"/>
                          </a:lnTo>
                          <a:lnTo>
                            <a:pt x="3912" y="3914"/>
                          </a:lnTo>
                          <a:lnTo>
                            <a:pt x="3906" y="3920"/>
                          </a:lnTo>
                          <a:close/>
                          <a:moveTo>
                            <a:pt x="670" y="3912"/>
                          </a:moveTo>
                          <a:lnTo>
                            <a:pt x="664" y="3906"/>
                          </a:lnTo>
                          <a:lnTo>
                            <a:pt x="680" y="3888"/>
                          </a:lnTo>
                          <a:lnTo>
                            <a:pt x="686" y="3894"/>
                          </a:lnTo>
                          <a:lnTo>
                            <a:pt x="670" y="3912"/>
                          </a:lnTo>
                          <a:close/>
                          <a:moveTo>
                            <a:pt x="3984" y="3838"/>
                          </a:moveTo>
                          <a:lnTo>
                            <a:pt x="3966" y="3822"/>
                          </a:lnTo>
                          <a:lnTo>
                            <a:pt x="3972" y="3816"/>
                          </a:lnTo>
                          <a:lnTo>
                            <a:pt x="3990" y="3832"/>
                          </a:lnTo>
                          <a:lnTo>
                            <a:pt x="3984" y="3838"/>
                          </a:lnTo>
                          <a:close/>
                          <a:moveTo>
                            <a:pt x="592" y="3830"/>
                          </a:moveTo>
                          <a:lnTo>
                            <a:pt x="586" y="3824"/>
                          </a:lnTo>
                          <a:lnTo>
                            <a:pt x="604" y="3808"/>
                          </a:lnTo>
                          <a:lnTo>
                            <a:pt x="610" y="3814"/>
                          </a:lnTo>
                          <a:lnTo>
                            <a:pt x="592" y="3830"/>
                          </a:lnTo>
                          <a:close/>
                          <a:moveTo>
                            <a:pt x="4058" y="3754"/>
                          </a:moveTo>
                          <a:lnTo>
                            <a:pt x="4040" y="3738"/>
                          </a:lnTo>
                          <a:lnTo>
                            <a:pt x="4044" y="3732"/>
                          </a:lnTo>
                          <a:lnTo>
                            <a:pt x="4064" y="3748"/>
                          </a:lnTo>
                          <a:lnTo>
                            <a:pt x="4058" y="3754"/>
                          </a:lnTo>
                          <a:close/>
                          <a:moveTo>
                            <a:pt x="518" y="3744"/>
                          </a:moveTo>
                          <a:lnTo>
                            <a:pt x="514" y="3738"/>
                          </a:lnTo>
                          <a:lnTo>
                            <a:pt x="532" y="3724"/>
                          </a:lnTo>
                          <a:lnTo>
                            <a:pt x="536" y="3730"/>
                          </a:lnTo>
                          <a:lnTo>
                            <a:pt x="518" y="3744"/>
                          </a:lnTo>
                          <a:close/>
                          <a:moveTo>
                            <a:pt x="4128" y="3666"/>
                          </a:moveTo>
                          <a:lnTo>
                            <a:pt x="4108" y="3650"/>
                          </a:lnTo>
                          <a:lnTo>
                            <a:pt x="4114" y="3644"/>
                          </a:lnTo>
                          <a:lnTo>
                            <a:pt x="4132" y="3658"/>
                          </a:lnTo>
                          <a:lnTo>
                            <a:pt x="4128" y="3666"/>
                          </a:lnTo>
                          <a:close/>
                          <a:moveTo>
                            <a:pt x="450" y="3656"/>
                          </a:moveTo>
                          <a:lnTo>
                            <a:pt x="444" y="3650"/>
                          </a:lnTo>
                          <a:lnTo>
                            <a:pt x="464" y="3636"/>
                          </a:lnTo>
                          <a:lnTo>
                            <a:pt x="468" y="3642"/>
                          </a:lnTo>
                          <a:lnTo>
                            <a:pt x="450" y="3656"/>
                          </a:lnTo>
                          <a:close/>
                          <a:moveTo>
                            <a:pt x="4194" y="3574"/>
                          </a:moveTo>
                          <a:lnTo>
                            <a:pt x="4174" y="3560"/>
                          </a:lnTo>
                          <a:lnTo>
                            <a:pt x="4178" y="3554"/>
                          </a:lnTo>
                          <a:lnTo>
                            <a:pt x="4198" y="3566"/>
                          </a:lnTo>
                          <a:lnTo>
                            <a:pt x="4194" y="3574"/>
                          </a:lnTo>
                          <a:close/>
                          <a:moveTo>
                            <a:pt x="384" y="3564"/>
                          </a:moveTo>
                          <a:lnTo>
                            <a:pt x="380" y="3558"/>
                          </a:lnTo>
                          <a:lnTo>
                            <a:pt x="400" y="3544"/>
                          </a:lnTo>
                          <a:lnTo>
                            <a:pt x="404" y="3550"/>
                          </a:lnTo>
                          <a:lnTo>
                            <a:pt x="384" y="3564"/>
                          </a:lnTo>
                          <a:close/>
                          <a:moveTo>
                            <a:pt x="4254" y="3478"/>
                          </a:moveTo>
                          <a:lnTo>
                            <a:pt x="4234" y="3466"/>
                          </a:lnTo>
                          <a:lnTo>
                            <a:pt x="4238" y="3460"/>
                          </a:lnTo>
                          <a:lnTo>
                            <a:pt x="4258" y="3472"/>
                          </a:lnTo>
                          <a:lnTo>
                            <a:pt x="4254" y="3478"/>
                          </a:lnTo>
                          <a:close/>
                          <a:moveTo>
                            <a:pt x="324" y="3470"/>
                          </a:moveTo>
                          <a:lnTo>
                            <a:pt x="320" y="3462"/>
                          </a:lnTo>
                          <a:lnTo>
                            <a:pt x="340" y="3450"/>
                          </a:lnTo>
                          <a:lnTo>
                            <a:pt x="344" y="3456"/>
                          </a:lnTo>
                          <a:lnTo>
                            <a:pt x="324" y="3470"/>
                          </a:lnTo>
                          <a:close/>
                          <a:moveTo>
                            <a:pt x="4310" y="3380"/>
                          </a:moveTo>
                          <a:lnTo>
                            <a:pt x="4288" y="3370"/>
                          </a:lnTo>
                          <a:lnTo>
                            <a:pt x="4292" y="3362"/>
                          </a:lnTo>
                          <a:lnTo>
                            <a:pt x="4314" y="3374"/>
                          </a:lnTo>
                          <a:lnTo>
                            <a:pt x="4310" y="3380"/>
                          </a:lnTo>
                          <a:close/>
                          <a:moveTo>
                            <a:pt x="268" y="3372"/>
                          </a:moveTo>
                          <a:lnTo>
                            <a:pt x="266" y="3364"/>
                          </a:lnTo>
                          <a:lnTo>
                            <a:pt x="286" y="3354"/>
                          </a:lnTo>
                          <a:lnTo>
                            <a:pt x="290" y="3360"/>
                          </a:lnTo>
                          <a:lnTo>
                            <a:pt x="268" y="3372"/>
                          </a:lnTo>
                          <a:close/>
                          <a:moveTo>
                            <a:pt x="4362" y="3280"/>
                          </a:moveTo>
                          <a:lnTo>
                            <a:pt x="4340" y="3270"/>
                          </a:lnTo>
                          <a:lnTo>
                            <a:pt x="4342" y="3262"/>
                          </a:lnTo>
                          <a:lnTo>
                            <a:pt x="4364" y="3274"/>
                          </a:lnTo>
                          <a:lnTo>
                            <a:pt x="4362" y="3280"/>
                          </a:lnTo>
                          <a:close/>
                          <a:moveTo>
                            <a:pt x="218" y="3272"/>
                          </a:moveTo>
                          <a:lnTo>
                            <a:pt x="214" y="3264"/>
                          </a:lnTo>
                          <a:lnTo>
                            <a:pt x="236" y="3254"/>
                          </a:lnTo>
                          <a:lnTo>
                            <a:pt x="240" y="3260"/>
                          </a:lnTo>
                          <a:lnTo>
                            <a:pt x="218" y="3272"/>
                          </a:lnTo>
                          <a:close/>
                          <a:moveTo>
                            <a:pt x="4408" y="3178"/>
                          </a:moveTo>
                          <a:lnTo>
                            <a:pt x="4386" y="3168"/>
                          </a:lnTo>
                          <a:lnTo>
                            <a:pt x="4388" y="3160"/>
                          </a:lnTo>
                          <a:lnTo>
                            <a:pt x="4410" y="3170"/>
                          </a:lnTo>
                          <a:lnTo>
                            <a:pt x="4408" y="3178"/>
                          </a:lnTo>
                          <a:close/>
                          <a:moveTo>
                            <a:pt x="172" y="3168"/>
                          </a:moveTo>
                          <a:lnTo>
                            <a:pt x="170" y="3162"/>
                          </a:lnTo>
                          <a:lnTo>
                            <a:pt x="192" y="3152"/>
                          </a:lnTo>
                          <a:lnTo>
                            <a:pt x="196" y="3160"/>
                          </a:lnTo>
                          <a:lnTo>
                            <a:pt x="172" y="3168"/>
                          </a:lnTo>
                          <a:close/>
                          <a:moveTo>
                            <a:pt x="4448" y="3072"/>
                          </a:moveTo>
                          <a:lnTo>
                            <a:pt x="4426" y="3064"/>
                          </a:lnTo>
                          <a:lnTo>
                            <a:pt x="4428" y="3056"/>
                          </a:lnTo>
                          <a:lnTo>
                            <a:pt x="4452" y="3064"/>
                          </a:lnTo>
                          <a:lnTo>
                            <a:pt x="4448" y="3072"/>
                          </a:lnTo>
                          <a:close/>
                          <a:moveTo>
                            <a:pt x="132" y="3064"/>
                          </a:moveTo>
                          <a:lnTo>
                            <a:pt x="130" y="3056"/>
                          </a:lnTo>
                          <a:lnTo>
                            <a:pt x="152" y="3048"/>
                          </a:lnTo>
                          <a:lnTo>
                            <a:pt x="156" y="3056"/>
                          </a:lnTo>
                          <a:lnTo>
                            <a:pt x="132" y="3064"/>
                          </a:lnTo>
                          <a:close/>
                          <a:moveTo>
                            <a:pt x="4484" y="2966"/>
                          </a:moveTo>
                          <a:lnTo>
                            <a:pt x="4462" y="2958"/>
                          </a:lnTo>
                          <a:lnTo>
                            <a:pt x="4464" y="2950"/>
                          </a:lnTo>
                          <a:lnTo>
                            <a:pt x="4486" y="2958"/>
                          </a:lnTo>
                          <a:lnTo>
                            <a:pt x="4484" y="2966"/>
                          </a:lnTo>
                          <a:close/>
                          <a:moveTo>
                            <a:pt x="98" y="2956"/>
                          </a:moveTo>
                          <a:lnTo>
                            <a:pt x="94" y="2948"/>
                          </a:lnTo>
                          <a:lnTo>
                            <a:pt x="118" y="2942"/>
                          </a:lnTo>
                          <a:lnTo>
                            <a:pt x="120" y="2950"/>
                          </a:lnTo>
                          <a:lnTo>
                            <a:pt x="98" y="2956"/>
                          </a:lnTo>
                          <a:close/>
                          <a:moveTo>
                            <a:pt x="4514" y="2856"/>
                          </a:moveTo>
                          <a:lnTo>
                            <a:pt x="4492" y="2852"/>
                          </a:lnTo>
                          <a:lnTo>
                            <a:pt x="4494" y="2844"/>
                          </a:lnTo>
                          <a:lnTo>
                            <a:pt x="4516" y="2850"/>
                          </a:lnTo>
                          <a:lnTo>
                            <a:pt x="4514" y="2856"/>
                          </a:lnTo>
                          <a:close/>
                          <a:moveTo>
                            <a:pt x="68" y="2848"/>
                          </a:moveTo>
                          <a:lnTo>
                            <a:pt x="66" y="2840"/>
                          </a:lnTo>
                          <a:lnTo>
                            <a:pt x="88" y="2834"/>
                          </a:lnTo>
                          <a:lnTo>
                            <a:pt x="90" y="2842"/>
                          </a:lnTo>
                          <a:lnTo>
                            <a:pt x="68" y="2848"/>
                          </a:lnTo>
                          <a:close/>
                          <a:moveTo>
                            <a:pt x="4540" y="2748"/>
                          </a:moveTo>
                          <a:lnTo>
                            <a:pt x="4516" y="2742"/>
                          </a:lnTo>
                          <a:lnTo>
                            <a:pt x="4518" y="2734"/>
                          </a:lnTo>
                          <a:lnTo>
                            <a:pt x="4540" y="2740"/>
                          </a:lnTo>
                          <a:lnTo>
                            <a:pt x="4540" y="2748"/>
                          </a:lnTo>
                          <a:close/>
                          <a:moveTo>
                            <a:pt x="42" y="2738"/>
                          </a:moveTo>
                          <a:lnTo>
                            <a:pt x="42" y="2730"/>
                          </a:lnTo>
                          <a:lnTo>
                            <a:pt x="64" y="2726"/>
                          </a:lnTo>
                          <a:lnTo>
                            <a:pt x="66" y="2734"/>
                          </a:lnTo>
                          <a:lnTo>
                            <a:pt x="42" y="2738"/>
                          </a:lnTo>
                          <a:close/>
                          <a:moveTo>
                            <a:pt x="4558" y="2636"/>
                          </a:moveTo>
                          <a:lnTo>
                            <a:pt x="4536" y="2632"/>
                          </a:lnTo>
                          <a:lnTo>
                            <a:pt x="4536" y="2624"/>
                          </a:lnTo>
                          <a:lnTo>
                            <a:pt x="4560" y="2628"/>
                          </a:lnTo>
                          <a:lnTo>
                            <a:pt x="4558" y="2636"/>
                          </a:lnTo>
                          <a:close/>
                          <a:moveTo>
                            <a:pt x="24" y="2628"/>
                          </a:moveTo>
                          <a:lnTo>
                            <a:pt x="22" y="2620"/>
                          </a:lnTo>
                          <a:lnTo>
                            <a:pt x="46" y="2616"/>
                          </a:lnTo>
                          <a:lnTo>
                            <a:pt x="48" y="2624"/>
                          </a:lnTo>
                          <a:lnTo>
                            <a:pt x="24" y="2628"/>
                          </a:lnTo>
                          <a:close/>
                          <a:moveTo>
                            <a:pt x="4572" y="2524"/>
                          </a:moveTo>
                          <a:lnTo>
                            <a:pt x="4550" y="2522"/>
                          </a:lnTo>
                          <a:lnTo>
                            <a:pt x="4550" y="2514"/>
                          </a:lnTo>
                          <a:lnTo>
                            <a:pt x="4574" y="2516"/>
                          </a:lnTo>
                          <a:lnTo>
                            <a:pt x="4572" y="2524"/>
                          </a:lnTo>
                          <a:close/>
                          <a:moveTo>
                            <a:pt x="10" y="2516"/>
                          </a:moveTo>
                          <a:lnTo>
                            <a:pt x="10" y="2508"/>
                          </a:lnTo>
                          <a:lnTo>
                            <a:pt x="34" y="2506"/>
                          </a:lnTo>
                          <a:lnTo>
                            <a:pt x="34" y="2514"/>
                          </a:lnTo>
                          <a:lnTo>
                            <a:pt x="10" y="2516"/>
                          </a:lnTo>
                          <a:close/>
                          <a:moveTo>
                            <a:pt x="4582" y="2412"/>
                          </a:moveTo>
                          <a:lnTo>
                            <a:pt x="4558" y="2412"/>
                          </a:lnTo>
                          <a:lnTo>
                            <a:pt x="4558" y="2404"/>
                          </a:lnTo>
                          <a:lnTo>
                            <a:pt x="4582" y="2404"/>
                          </a:lnTo>
                          <a:lnTo>
                            <a:pt x="4582" y="2412"/>
                          </a:lnTo>
                          <a:close/>
                          <a:moveTo>
                            <a:pt x="2" y="2404"/>
                          </a:moveTo>
                          <a:lnTo>
                            <a:pt x="2" y="2396"/>
                          </a:lnTo>
                          <a:lnTo>
                            <a:pt x="26" y="2394"/>
                          </a:lnTo>
                          <a:lnTo>
                            <a:pt x="26" y="2402"/>
                          </a:lnTo>
                          <a:lnTo>
                            <a:pt x="2" y="2404"/>
                          </a:lnTo>
                          <a:close/>
                          <a:moveTo>
                            <a:pt x="4584" y="2300"/>
                          </a:moveTo>
                          <a:lnTo>
                            <a:pt x="4560" y="2300"/>
                          </a:lnTo>
                          <a:lnTo>
                            <a:pt x="4560" y="2292"/>
                          </a:lnTo>
                          <a:lnTo>
                            <a:pt x="4584" y="2292"/>
                          </a:lnTo>
                          <a:lnTo>
                            <a:pt x="4584" y="2300"/>
                          </a:lnTo>
                          <a:close/>
                          <a:moveTo>
                            <a:pt x="24" y="2290"/>
                          </a:moveTo>
                          <a:lnTo>
                            <a:pt x="0" y="2290"/>
                          </a:lnTo>
                          <a:lnTo>
                            <a:pt x="0" y="2282"/>
                          </a:lnTo>
                          <a:lnTo>
                            <a:pt x="24" y="2282"/>
                          </a:lnTo>
                          <a:lnTo>
                            <a:pt x="24" y="2290"/>
                          </a:lnTo>
                          <a:close/>
                          <a:moveTo>
                            <a:pt x="4558" y="2190"/>
                          </a:moveTo>
                          <a:lnTo>
                            <a:pt x="4558" y="2184"/>
                          </a:lnTo>
                          <a:lnTo>
                            <a:pt x="4582" y="2182"/>
                          </a:lnTo>
                          <a:lnTo>
                            <a:pt x="4582" y="2190"/>
                          </a:lnTo>
                          <a:lnTo>
                            <a:pt x="4558" y="2190"/>
                          </a:lnTo>
                          <a:close/>
                          <a:moveTo>
                            <a:pt x="26" y="2180"/>
                          </a:moveTo>
                          <a:lnTo>
                            <a:pt x="2" y="2178"/>
                          </a:lnTo>
                          <a:lnTo>
                            <a:pt x="2" y="2170"/>
                          </a:lnTo>
                          <a:lnTo>
                            <a:pt x="26" y="2172"/>
                          </a:lnTo>
                          <a:lnTo>
                            <a:pt x="26" y="2180"/>
                          </a:lnTo>
                          <a:close/>
                          <a:moveTo>
                            <a:pt x="4550" y="2080"/>
                          </a:moveTo>
                          <a:lnTo>
                            <a:pt x="4550" y="2072"/>
                          </a:lnTo>
                          <a:lnTo>
                            <a:pt x="4574" y="2070"/>
                          </a:lnTo>
                          <a:lnTo>
                            <a:pt x="4574" y="2078"/>
                          </a:lnTo>
                          <a:lnTo>
                            <a:pt x="4550" y="2080"/>
                          </a:lnTo>
                          <a:close/>
                          <a:moveTo>
                            <a:pt x="34" y="2068"/>
                          </a:moveTo>
                          <a:lnTo>
                            <a:pt x="10" y="2066"/>
                          </a:lnTo>
                          <a:lnTo>
                            <a:pt x="12" y="2058"/>
                          </a:lnTo>
                          <a:lnTo>
                            <a:pt x="36" y="2060"/>
                          </a:lnTo>
                          <a:lnTo>
                            <a:pt x="34" y="2068"/>
                          </a:lnTo>
                          <a:close/>
                          <a:moveTo>
                            <a:pt x="4538" y="1970"/>
                          </a:moveTo>
                          <a:lnTo>
                            <a:pt x="4536" y="1962"/>
                          </a:lnTo>
                          <a:lnTo>
                            <a:pt x="4560" y="1958"/>
                          </a:lnTo>
                          <a:lnTo>
                            <a:pt x="4562" y="1966"/>
                          </a:lnTo>
                          <a:lnTo>
                            <a:pt x="4538" y="1970"/>
                          </a:lnTo>
                          <a:close/>
                          <a:moveTo>
                            <a:pt x="48" y="1958"/>
                          </a:moveTo>
                          <a:lnTo>
                            <a:pt x="24" y="1954"/>
                          </a:lnTo>
                          <a:lnTo>
                            <a:pt x="26" y="1946"/>
                          </a:lnTo>
                          <a:lnTo>
                            <a:pt x="50" y="1950"/>
                          </a:lnTo>
                          <a:lnTo>
                            <a:pt x="48" y="1958"/>
                          </a:lnTo>
                          <a:close/>
                          <a:moveTo>
                            <a:pt x="4520" y="1860"/>
                          </a:moveTo>
                          <a:lnTo>
                            <a:pt x="4518" y="1852"/>
                          </a:lnTo>
                          <a:lnTo>
                            <a:pt x="4542" y="1846"/>
                          </a:lnTo>
                          <a:lnTo>
                            <a:pt x="4542" y="1854"/>
                          </a:lnTo>
                          <a:lnTo>
                            <a:pt x="4520" y="1860"/>
                          </a:lnTo>
                          <a:close/>
                          <a:moveTo>
                            <a:pt x="66" y="1848"/>
                          </a:moveTo>
                          <a:lnTo>
                            <a:pt x="44" y="1844"/>
                          </a:lnTo>
                          <a:lnTo>
                            <a:pt x="44" y="1836"/>
                          </a:lnTo>
                          <a:lnTo>
                            <a:pt x="68" y="1840"/>
                          </a:lnTo>
                          <a:lnTo>
                            <a:pt x="66" y="1848"/>
                          </a:lnTo>
                          <a:close/>
                          <a:moveTo>
                            <a:pt x="4496" y="1750"/>
                          </a:moveTo>
                          <a:lnTo>
                            <a:pt x="4494" y="1742"/>
                          </a:lnTo>
                          <a:lnTo>
                            <a:pt x="4518" y="1738"/>
                          </a:lnTo>
                          <a:lnTo>
                            <a:pt x="4518" y="1744"/>
                          </a:lnTo>
                          <a:lnTo>
                            <a:pt x="4496" y="1750"/>
                          </a:lnTo>
                          <a:close/>
                          <a:moveTo>
                            <a:pt x="92" y="1740"/>
                          </a:moveTo>
                          <a:lnTo>
                            <a:pt x="68" y="1734"/>
                          </a:lnTo>
                          <a:lnTo>
                            <a:pt x="70" y="1726"/>
                          </a:lnTo>
                          <a:lnTo>
                            <a:pt x="94" y="1732"/>
                          </a:lnTo>
                          <a:lnTo>
                            <a:pt x="92" y="1740"/>
                          </a:lnTo>
                          <a:close/>
                          <a:moveTo>
                            <a:pt x="4466" y="1644"/>
                          </a:moveTo>
                          <a:lnTo>
                            <a:pt x="4464" y="1636"/>
                          </a:lnTo>
                          <a:lnTo>
                            <a:pt x="4488" y="1628"/>
                          </a:lnTo>
                          <a:lnTo>
                            <a:pt x="4490" y="1636"/>
                          </a:lnTo>
                          <a:lnTo>
                            <a:pt x="4466" y="1644"/>
                          </a:lnTo>
                          <a:close/>
                          <a:moveTo>
                            <a:pt x="120" y="1632"/>
                          </a:moveTo>
                          <a:lnTo>
                            <a:pt x="98" y="1626"/>
                          </a:lnTo>
                          <a:lnTo>
                            <a:pt x="100" y="1618"/>
                          </a:lnTo>
                          <a:lnTo>
                            <a:pt x="124" y="1624"/>
                          </a:lnTo>
                          <a:lnTo>
                            <a:pt x="120" y="1632"/>
                          </a:lnTo>
                          <a:close/>
                          <a:moveTo>
                            <a:pt x="4432" y="1538"/>
                          </a:moveTo>
                          <a:lnTo>
                            <a:pt x="4430" y="1530"/>
                          </a:lnTo>
                          <a:lnTo>
                            <a:pt x="4452" y="1522"/>
                          </a:lnTo>
                          <a:lnTo>
                            <a:pt x="4454" y="1530"/>
                          </a:lnTo>
                          <a:lnTo>
                            <a:pt x="4432" y="1538"/>
                          </a:lnTo>
                          <a:close/>
                          <a:moveTo>
                            <a:pt x="156" y="1526"/>
                          </a:moveTo>
                          <a:lnTo>
                            <a:pt x="134" y="1518"/>
                          </a:lnTo>
                          <a:lnTo>
                            <a:pt x="136" y="1510"/>
                          </a:lnTo>
                          <a:lnTo>
                            <a:pt x="158" y="1518"/>
                          </a:lnTo>
                          <a:lnTo>
                            <a:pt x="156" y="1526"/>
                          </a:lnTo>
                          <a:close/>
                          <a:moveTo>
                            <a:pt x="4392" y="1434"/>
                          </a:moveTo>
                          <a:lnTo>
                            <a:pt x="4390" y="1426"/>
                          </a:lnTo>
                          <a:lnTo>
                            <a:pt x="4412" y="1416"/>
                          </a:lnTo>
                          <a:lnTo>
                            <a:pt x="4414" y="1424"/>
                          </a:lnTo>
                          <a:lnTo>
                            <a:pt x="4392" y="1434"/>
                          </a:lnTo>
                          <a:close/>
                          <a:moveTo>
                            <a:pt x="196" y="1422"/>
                          </a:moveTo>
                          <a:lnTo>
                            <a:pt x="174" y="1412"/>
                          </a:lnTo>
                          <a:lnTo>
                            <a:pt x="178" y="1406"/>
                          </a:lnTo>
                          <a:lnTo>
                            <a:pt x="200" y="1414"/>
                          </a:lnTo>
                          <a:lnTo>
                            <a:pt x="196" y="1422"/>
                          </a:lnTo>
                          <a:close/>
                          <a:moveTo>
                            <a:pt x="4348" y="1332"/>
                          </a:moveTo>
                          <a:lnTo>
                            <a:pt x="4344" y="1324"/>
                          </a:lnTo>
                          <a:lnTo>
                            <a:pt x="4366" y="1314"/>
                          </a:lnTo>
                          <a:lnTo>
                            <a:pt x="4370" y="1322"/>
                          </a:lnTo>
                          <a:lnTo>
                            <a:pt x="4348" y="1332"/>
                          </a:lnTo>
                          <a:close/>
                          <a:moveTo>
                            <a:pt x="242" y="1320"/>
                          </a:moveTo>
                          <a:lnTo>
                            <a:pt x="220" y="1310"/>
                          </a:lnTo>
                          <a:lnTo>
                            <a:pt x="224" y="1302"/>
                          </a:lnTo>
                          <a:lnTo>
                            <a:pt x="246" y="1312"/>
                          </a:lnTo>
                          <a:lnTo>
                            <a:pt x="242" y="1320"/>
                          </a:lnTo>
                          <a:close/>
                          <a:moveTo>
                            <a:pt x="4298" y="1232"/>
                          </a:moveTo>
                          <a:lnTo>
                            <a:pt x="4294" y="1224"/>
                          </a:lnTo>
                          <a:lnTo>
                            <a:pt x="4316" y="1214"/>
                          </a:lnTo>
                          <a:lnTo>
                            <a:pt x="4320" y="1220"/>
                          </a:lnTo>
                          <a:lnTo>
                            <a:pt x="4298" y="1232"/>
                          </a:lnTo>
                          <a:close/>
                          <a:moveTo>
                            <a:pt x="292" y="1220"/>
                          </a:moveTo>
                          <a:lnTo>
                            <a:pt x="270" y="1210"/>
                          </a:lnTo>
                          <a:lnTo>
                            <a:pt x="274" y="1202"/>
                          </a:lnTo>
                          <a:lnTo>
                            <a:pt x="296" y="1214"/>
                          </a:lnTo>
                          <a:lnTo>
                            <a:pt x="292" y="1220"/>
                          </a:lnTo>
                          <a:close/>
                          <a:moveTo>
                            <a:pt x="4244" y="1136"/>
                          </a:moveTo>
                          <a:lnTo>
                            <a:pt x="4240" y="1128"/>
                          </a:lnTo>
                          <a:lnTo>
                            <a:pt x="4260" y="1116"/>
                          </a:lnTo>
                          <a:lnTo>
                            <a:pt x="4264" y="1122"/>
                          </a:lnTo>
                          <a:lnTo>
                            <a:pt x="4244" y="1136"/>
                          </a:lnTo>
                          <a:close/>
                          <a:moveTo>
                            <a:pt x="348" y="1124"/>
                          </a:moveTo>
                          <a:lnTo>
                            <a:pt x="326" y="1112"/>
                          </a:lnTo>
                          <a:lnTo>
                            <a:pt x="330" y="1104"/>
                          </a:lnTo>
                          <a:lnTo>
                            <a:pt x="352" y="1116"/>
                          </a:lnTo>
                          <a:lnTo>
                            <a:pt x="348" y="1124"/>
                          </a:lnTo>
                          <a:close/>
                          <a:moveTo>
                            <a:pt x="4184" y="1040"/>
                          </a:moveTo>
                          <a:lnTo>
                            <a:pt x="4180" y="1034"/>
                          </a:lnTo>
                          <a:lnTo>
                            <a:pt x="4200" y="1020"/>
                          </a:lnTo>
                          <a:lnTo>
                            <a:pt x="4204" y="1028"/>
                          </a:lnTo>
                          <a:lnTo>
                            <a:pt x="4184" y="1040"/>
                          </a:lnTo>
                          <a:close/>
                          <a:moveTo>
                            <a:pt x="406" y="1030"/>
                          </a:moveTo>
                          <a:lnTo>
                            <a:pt x="386" y="1016"/>
                          </a:lnTo>
                          <a:lnTo>
                            <a:pt x="392" y="1010"/>
                          </a:lnTo>
                          <a:lnTo>
                            <a:pt x="412" y="1022"/>
                          </a:lnTo>
                          <a:lnTo>
                            <a:pt x="406" y="1030"/>
                          </a:lnTo>
                          <a:close/>
                          <a:moveTo>
                            <a:pt x="4120" y="950"/>
                          </a:moveTo>
                          <a:lnTo>
                            <a:pt x="4116" y="944"/>
                          </a:lnTo>
                          <a:lnTo>
                            <a:pt x="4136" y="928"/>
                          </a:lnTo>
                          <a:lnTo>
                            <a:pt x="4140" y="936"/>
                          </a:lnTo>
                          <a:lnTo>
                            <a:pt x="4120" y="950"/>
                          </a:lnTo>
                          <a:close/>
                          <a:moveTo>
                            <a:pt x="472" y="938"/>
                          </a:moveTo>
                          <a:lnTo>
                            <a:pt x="452" y="924"/>
                          </a:lnTo>
                          <a:lnTo>
                            <a:pt x="456" y="918"/>
                          </a:lnTo>
                          <a:lnTo>
                            <a:pt x="476" y="932"/>
                          </a:lnTo>
                          <a:lnTo>
                            <a:pt x="472" y="938"/>
                          </a:lnTo>
                          <a:close/>
                          <a:moveTo>
                            <a:pt x="4052" y="862"/>
                          </a:moveTo>
                          <a:lnTo>
                            <a:pt x="4048" y="856"/>
                          </a:lnTo>
                          <a:lnTo>
                            <a:pt x="4066" y="840"/>
                          </a:lnTo>
                          <a:lnTo>
                            <a:pt x="4072" y="846"/>
                          </a:lnTo>
                          <a:lnTo>
                            <a:pt x="4052" y="862"/>
                          </a:lnTo>
                          <a:close/>
                          <a:moveTo>
                            <a:pt x="540" y="850"/>
                          </a:moveTo>
                          <a:lnTo>
                            <a:pt x="522" y="836"/>
                          </a:lnTo>
                          <a:lnTo>
                            <a:pt x="526" y="830"/>
                          </a:lnTo>
                          <a:lnTo>
                            <a:pt x="546" y="844"/>
                          </a:lnTo>
                          <a:lnTo>
                            <a:pt x="540" y="850"/>
                          </a:lnTo>
                          <a:close/>
                          <a:moveTo>
                            <a:pt x="3980" y="776"/>
                          </a:moveTo>
                          <a:lnTo>
                            <a:pt x="3976" y="770"/>
                          </a:lnTo>
                          <a:lnTo>
                            <a:pt x="3992" y="754"/>
                          </a:lnTo>
                          <a:lnTo>
                            <a:pt x="3998" y="760"/>
                          </a:lnTo>
                          <a:lnTo>
                            <a:pt x="3980" y="776"/>
                          </a:lnTo>
                          <a:close/>
                          <a:moveTo>
                            <a:pt x="612" y="766"/>
                          </a:moveTo>
                          <a:lnTo>
                            <a:pt x="596" y="750"/>
                          </a:lnTo>
                          <a:lnTo>
                            <a:pt x="600" y="744"/>
                          </a:lnTo>
                          <a:lnTo>
                            <a:pt x="618" y="760"/>
                          </a:lnTo>
                          <a:lnTo>
                            <a:pt x="612" y="766"/>
                          </a:lnTo>
                          <a:close/>
                          <a:moveTo>
                            <a:pt x="3904" y="696"/>
                          </a:moveTo>
                          <a:lnTo>
                            <a:pt x="3898" y="690"/>
                          </a:lnTo>
                          <a:lnTo>
                            <a:pt x="3916" y="674"/>
                          </a:lnTo>
                          <a:lnTo>
                            <a:pt x="3922" y="678"/>
                          </a:lnTo>
                          <a:lnTo>
                            <a:pt x="3904" y="696"/>
                          </a:lnTo>
                          <a:close/>
                          <a:moveTo>
                            <a:pt x="690" y="686"/>
                          </a:moveTo>
                          <a:lnTo>
                            <a:pt x="672" y="668"/>
                          </a:lnTo>
                          <a:lnTo>
                            <a:pt x="678" y="664"/>
                          </a:lnTo>
                          <a:lnTo>
                            <a:pt x="696" y="680"/>
                          </a:lnTo>
                          <a:lnTo>
                            <a:pt x="690" y="686"/>
                          </a:lnTo>
                          <a:close/>
                          <a:moveTo>
                            <a:pt x="3824" y="618"/>
                          </a:moveTo>
                          <a:lnTo>
                            <a:pt x="3818" y="614"/>
                          </a:lnTo>
                          <a:lnTo>
                            <a:pt x="3834" y="596"/>
                          </a:lnTo>
                          <a:lnTo>
                            <a:pt x="3840" y="600"/>
                          </a:lnTo>
                          <a:lnTo>
                            <a:pt x="3824" y="618"/>
                          </a:lnTo>
                          <a:close/>
                          <a:moveTo>
                            <a:pt x="770" y="610"/>
                          </a:moveTo>
                          <a:lnTo>
                            <a:pt x="754" y="592"/>
                          </a:lnTo>
                          <a:lnTo>
                            <a:pt x="760" y="586"/>
                          </a:lnTo>
                          <a:lnTo>
                            <a:pt x="776" y="604"/>
                          </a:lnTo>
                          <a:lnTo>
                            <a:pt x="770" y="610"/>
                          </a:lnTo>
                          <a:close/>
                          <a:moveTo>
                            <a:pt x="3740" y="546"/>
                          </a:moveTo>
                          <a:lnTo>
                            <a:pt x="3734" y="540"/>
                          </a:lnTo>
                          <a:lnTo>
                            <a:pt x="3748" y="522"/>
                          </a:lnTo>
                          <a:lnTo>
                            <a:pt x="3756" y="526"/>
                          </a:lnTo>
                          <a:lnTo>
                            <a:pt x="3740" y="546"/>
                          </a:lnTo>
                          <a:close/>
                          <a:moveTo>
                            <a:pt x="854" y="536"/>
                          </a:moveTo>
                          <a:lnTo>
                            <a:pt x="840" y="518"/>
                          </a:lnTo>
                          <a:lnTo>
                            <a:pt x="846" y="512"/>
                          </a:lnTo>
                          <a:lnTo>
                            <a:pt x="862" y="532"/>
                          </a:lnTo>
                          <a:lnTo>
                            <a:pt x="854" y="536"/>
                          </a:lnTo>
                          <a:close/>
                          <a:moveTo>
                            <a:pt x="3652" y="476"/>
                          </a:moveTo>
                          <a:lnTo>
                            <a:pt x="3646" y="472"/>
                          </a:lnTo>
                          <a:lnTo>
                            <a:pt x="3660" y="452"/>
                          </a:lnTo>
                          <a:lnTo>
                            <a:pt x="3666" y="458"/>
                          </a:lnTo>
                          <a:lnTo>
                            <a:pt x="3652" y="476"/>
                          </a:lnTo>
                          <a:close/>
                          <a:moveTo>
                            <a:pt x="942" y="468"/>
                          </a:moveTo>
                          <a:lnTo>
                            <a:pt x="928" y="448"/>
                          </a:lnTo>
                          <a:lnTo>
                            <a:pt x="934" y="444"/>
                          </a:lnTo>
                          <a:lnTo>
                            <a:pt x="950" y="464"/>
                          </a:lnTo>
                          <a:lnTo>
                            <a:pt x="942" y="468"/>
                          </a:lnTo>
                          <a:close/>
                          <a:moveTo>
                            <a:pt x="3562" y="412"/>
                          </a:moveTo>
                          <a:lnTo>
                            <a:pt x="3556" y="408"/>
                          </a:lnTo>
                          <a:lnTo>
                            <a:pt x="3568" y="388"/>
                          </a:lnTo>
                          <a:lnTo>
                            <a:pt x="3576" y="392"/>
                          </a:lnTo>
                          <a:lnTo>
                            <a:pt x="3562" y="412"/>
                          </a:lnTo>
                          <a:close/>
                          <a:moveTo>
                            <a:pt x="1034" y="404"/>
                          </a:moveTo>
                          <a:lnTo>
                            <a:pt x="1020" y="384"/>
                          </a:lnTo>
                          <a:lnTo>
                            <a:pt x="1026" y="380"/>
                          </a:lnTo>
                          <a:lnTo>
                            <a:pt x="1040" y="400"/>
                          </a:lnTo>
                          <a:lnTo>
                            <a:pt x="1034" y="404"/>
                          </a:lnTo>
                          <a:close/>
                          <a:moveTo>
                            <a:pt x="3468" y="352"/>
                          </a:moveTo>
                          <a:lnTo>
                            <a:pt x="3460" y="348"/>
                          </a:lnTo>
                          <a:lnTo>
                            <a:pt x="3474" y="326"/>
                          </a:lnTo>
                          <a:lnTo>
                            <a:pt x="3480" y="330"/>
                          </a:lnTo>
                          <a:lnTo>
                            <a:pt x="3468" y="352"/>
                          </a:lnTo>
                          <a:close/>
                          <a:moveTo>
                            <a:pt x="1128" y="344"/>
                          </a:moveTo>
                          <a:lnTo>
                            <a:pt x="1116" y="324"/>
                          </a:lnTo>
                          <a:lnTo>
                            <a:pt x="1122" y="320"/>
                          </a:lnTo>
                          <a:lnTo>
                            <a:pt x="1134" y="340"/>
                          </a:lnTo>
                          <a:lnTo>
                            <a:pt x="1128" y="344"/>
                          </a:lnTo>
                          <a:close/>
                          <a:moveTo>
                            <a:pt x="3372" y="296"/>
                          </a:moveTo>
                          <a:lnTo>
                            <a:pt x="3364" y="292"/>
                          </a:lnTo>
                          <a:lnTo>
                            <a:pt x="3376" y="272"/>
                          </a:lnTo>
                          <a:lnTo>
                            <a:pt x="3382" y="274"/>
                          </a:lnTo>
                          <a:lnTo>
                            <a:pt x="3372" y="296"/>
                          </a:lnTo>
                          <a:close/>
                          <a:moveTo>
                            <a:pt x="1224" y="290"/>
                          </a:moveTo>
                          <a:lnTo>
                            <a:pt x="1214" y="268"/>
                          </a:lnTo>
                          <a:lnTo>
                            <a:pt x="1220" y="264"/>
                          </a:lnTo>
                          <a:lnTo>
                            <a:pt x="1232" y="286"/>
                          </a:lnTo>
                          <a:lnTo>
                            <a:pt x="1224" y="290"/>
                          </a:lnTo>
                          <a:close/>
                          <a:moveTo>
                            <a:pt x="3272" y="246"/>
                          </a:moveTo>
                          <a:lnTo>
                            <a:pt x="3264" y="242"/>
                          </a:lnTo>
                          <a:lnTo>
                            <a:pt x="3274" y="220"/>
                          </a:lnTo>
                          <a:lnTo>
                            <a:pt x="3282" y="224"/>
                          </a:lnTo>
                          <a:lnTo>
                            <a:pt x="3272" y="246"/>
                          </a:lnTo>
                          <a:close/>
                          <a:moveTo>
                            <a:pt x="1324" y="240"/>
                          </a:moveTo>
                          <a:lnTo>
                            <a:pt x="1314" y="218"/>
                          </a:lnTo>
                          <a:lnTo>
                            <a:pt x="1320" y="214"/>
                          </a:lnTo>
                          <a:lnTo>
                            <a:pt x="1330" y="236"/>
                          </a:lnTo>
                          <a:lnTo>
                            <a:pt x="1324" y="240"/>
                          </a:lnTo>
                          <a:close/>
                          <a:moveTo>
                            <a:pt x="3170" y="200"/>
                          </a:moveTo>
                          <a:lnTo>
                            <a:pt x="3162" y="196"/>
                          </a:lnTo>
                          <a:lnTo>
                            <a:pt x="3172" y="174"/>
                          </a:lnTo>
                          <a:lnTo>
                            <a:pt x="3180" y="178"/>
                          </a:lnTo>
                          <a:lnTo>
                            <a:pt x="3170" y="200"/>
                          </a:lnTo>
                          <a:close/>
                          <a:moveTo>
                            <a:pt x="1426" y="194"/>
                          </a:moveTo>
                          <a:lnTo>
                            <a:pt x="1416" y="172"/>
                          </a:lnTo>
                          <a:lnTo>
                            <a:pt x="1424" y="170"/>
                          </a:lnTo>
                          <a:lnTo>
                            <a:pt x="1432" y="192"/>
                          </a:lnTo>
                          <a:lnTo>
                            <a:pt x="1426" y="194"/>
                          </a:lnTo>
                          <a:close/>
                          <a:moveTo>
                            <a:pt x="3066" y="158"/>
                          </a:moveTo>
                          <a:lnTo>
                            <a:pt x="3058" y="156"/>
                          </a:lnTo>
                          <a:lnTo>
                            <a:pt x="3066" y="134"/>
                          </a:lnTo>
                          <a:lnTo>
                            <a:pt x="3074" y="136"/>
                          </a:lnTo>
                          <a:lnTo>
                            <a:pt x="3066" y="158"/>
                          </a:lnTo>
                          <a:close/>
                          <a:moveTo>
                            <a:pt x="1530" y="154"/>
                          </a:moveTo>
                          <a:lnTo>
                            <a:pt x="1522" y="132"/>
                          </a:lnTo>
                          <a:lnTo>
                            <a:pt x="1528" y="130"/>
                          </a:lnTo>
                          <a:lnTo>
                            <a:pt x="1536" y="152"/>
                          </a:lnTo>
                          <a:lnTo>
                            <a:pt x="1530" y="154"/>
                          </a:lnTo>
                          <a:close/>
                          <a:moveTo>
                            <a:pt x="2960" y="124"/>
                          </a:moveTo>
                          <a:lnTo>
                            <a:pt x="2952" y="122"/>
                          </a:lnTo>
                          <a:lnTo>
                            <a:pt x="2960" y="98"/>
                          </a:lnTo>
                          <a:lnTo>
                            <a:pt x="2968" y="100"/>
                          </a:lnTo>
                          <a:lnTo>
                            <a:pt x="2960" y="124"/>
                          </a:lnTo>
                          <a:close/>
                          <a:moveTo>
                            <a:pt x="1634" y="120"/>
                          </a:moveTo>
                          <a:lnTo>
                            <a:pt x="1628" y="98"/>
                          </a:lnTo>
                          <a:lnTo>
                            <a:pt x="1636" y="94"/>
                          </a:lnTo>
                          <a:lnTo>
                            <a:pt x="1642" y="118"/>
                          </a:lnTo>
                          <a:lnTo>
                            <a:pt x="1634" y="120"/>
                          </a:lnTo>
                          <a:close/>
                          <a:moveTo>
                            <a:pt x="2852" y="94"/>
                          </a:moveTo>
                          <a:lnTo>
                            <a:pt x="2846" y="92"/>
                          </a:lnTo>
                          <a:lnTo>
                            <a:pt x="2850" y="68"/>
                          </a:lnTo>
                          <a:lnTo>
                            <a:pt x="2858" y="70"/>
                          </a:lnTo>
                          <a:lnTo>
                            <a:pt x="2852" y="94"/>
                          </a:lnTo>
                          <a:close/>
                          <a:moveTo>
                            <a:pt x="1742" y="90"/>
                          </a:moveTo>
                          <a:lnTo>
                            <a:pt x="1736" y="68"/>
                          </a:lnTo>
                          <a:lnTo>
                            <a:pt x="1744" y="66"/>
                          </a:lnTo>
                          <a:lnTo>
                            <a:pt x="1750" y="88"/>
                          </a:lnTo>
                          <a:lnTo>
                            <a:pt x="1742" y="90"/>
                          </a:lnTo>
                          <a:close/>
                          <a:moveTo>
                            <a:pt x="2744" y="68"/>
                          </a:moveTo>
                          <a:lnTo>
                            <a:pt x="2736" y="66"/>
                          </a:lnTo>
                          <a:lnTo>
                            <a:pt x="2742" y="44"/>
                          </a:lnTo>
                          <a:lnTo>
                            <a:pt x="2750" y="44"/>
                          </a:lnTo>
                          <a:lnTo>
                            <a:pt x="2744" y="68"/>
                          </a:lnTo>
                          <a:close/>
                          <a:moveTo>
                            <a:pt x="1852" y="66"/>
                          </a:moveTo>
                          <a:lnTo>
                            <a:pt x="1846" y="42"/>
                          </a:lnTo>
                          <a:lnTo>
                            <a:pt x="1854" y="42"/>
                          </a:lnTo>
                          <a:lnTo>
                            <a:pt x="1858" y="64"/>
                          </a:lnTo>
                          <a:lnTo>
                            <a:pt x="1852" y="66"/>
                          </a:lnTo>
                          <a:close/>
                          <a:moveTo>
                            <a:pt x="2634" y="50"/>
                          </a:moveTo>
                          <a:lnTo>
                            <a:pt x="2626" y="48"/>
                          </a:lnTo>
                          <a:lnTo>
                            <a:pt x="2630" y="24"/>
                          </a:lnTo>
                          <a:lnTo>
                            <a:pt x="2638" y="26"/>
                          </a:lnTo>
                          <a:lnTo>
                            <a:pt x="2634" y="50"/>
                          </a:lnTo>
                          <a:close/>
                          <a:moveTo>
                            <a:pt x="1960" y="48"/>
                          </a:moveTo>
                          <a:lnTo>
                            <a:pt x="1958" y="24"/>
                          </a:lnTo>
                          <a:lnTo>
                            <a:pt x="1966" y="22"/>
                          </a:lnTo>
                          <a:lnTo>
                            <a:pt x="1968" y="46"/>
                          </a:lnTo>
                          <a:lnTo>
                            <a:pt x="1960" y="48"/>
                          </a:lnTo>
                          <a:close/>
                          <a:moveTo>
                            <a:pt x="2524" y="36"/>
                          </a:moveTo>
                          <a:lnTo>
                            <a:pt x="2516" y="34"/>
                          </a:lnTo>
                          <a:lnTo>
                            <a:pt x="2518" y="10"/>
                          </a:lnTo>
                          <a:lnTo>
                            <a:pt x="2526" y="12"/>
                          </a:lnTo>
                          <a:lnTo>
                            <a:pt x="2524" y="36"/>
                          </a:lnTo>
                          <a:close/>
                          <a:moveTo>
                            <a:pt x="2072" y="34"/>
                          </a:moveTo>
                          <a:lnTo>
                            <a:pt x="2070" y="10"/>
                          </a:lnTo>
                          <a:lnTo>
                            <a:pt x="2078" y="10"/>
                          </a:lnTo>
                          <a:lnTo>
                            <a:pt x="2080" y="34"/>
                          </a:lnTo>
                          <a:lnTo>
                            <a:pt x="2072" y="34"/>
                          </a:lnTo>
                          <a:close/>
                          <a:moveTo>
                            <a:pt x="2414" y="26"/>
                          </a:moveTo>
                          <a:lnTo>
                            <a:pt x="2406" y="26"/>
                          </a:lnTo>
                          <a:lnTo>
                            <a:pt x="2406" y="2"/>
                          </a:lnTo>
                          <a:lnTo>
                            <a:pt x="2414" y="2"/>
                          </a:lnTo>
                          <a:lnTo>
                            <a:pt x="2414" y="26"/>
                          </a:lnTo>
                          <a:close/>
                          <a:moveTo>
                            <a:pt x="2182" y="26"/>
                          </a:moveTo>
                          <a:lnTo>
                            <a:pt x="2182" y="2"/>
                          </a:lnTo>
                          <a:lnTo>
                            <a:pt x="2190" y="2"/>
                          </a:lnTo>
                          <a:lnTo>
                            <a:pt x="2190" y="26"/>
                          </a:lnTo>
                          <a:lnTo>
                            <a:pt x="2182" y="26"/>
                          </a:lnTo>
                          <a:close/>
                          <a:moveTo>
                            <a:pt x="2302" y="24"/>
                          </a:moveTo>
                          <a:lnTo>
                            <a:pt x="2294" y="24"/>
                          </a:lnTo>
                          <a:lnTo>
                            <a:pt x="2294" y="0"/>
                          </a:lnTo>
                          <a:lnTo>
                            <a:pt x="2302" y="0"/>
                          </a:lnTo>
                          <a:lnTo>
                            <a:pt x="2302" y="24"/>
                          </a:lnTo>
                          <a:close/>
                        </a:path>
                      </a:pathLst>
                    </a:custGeom>
                    <a:solidFill>
                      <a:srgbClr val="00AEE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76" name="Freeform 42"/>
                    <p:cNvSpPr>
                      <a:spLocks noEditPoints="1"/>
                    </p:cNvSpPr>
                    <p:nvPr/>
                  </p:nvSpPr>
                  <p:spPr bwMode="auto">
                    <a:xfrm>
                      <a:off x="-14947900" y="-10048081"/>
                      <a:ext cx="6731000" cy="6731000"/>
                    </a:xfrm>
                    <a:custGeom>
                      <a:avLst/>
                      <a:gdLst/>
                      <a:ahLst/>
                      <a:cxnLst>
                        <a:cxn ang="0">
                          <a:pos x="2248" y="4236"/>
                        </a:cxn>
                        <a:cxn ang="0">
                          <a:pos x="1856" y="4224"/>
                        </a:cxn>
                        <a:cxn ang="0">
                          <a:pos x="2468" y="4196"/>
                        </a:cxn>
                        <a:cxn ang="0">
                          <a:pos x="1634" y="4184"/>
                        </a:cxn>
                        <a:cxn ang="0">
                          <a:pos x="2686" y="4148"/>
                        </a:cxn>
                        <a:cxn ang="0">
                          <a:pos x="1366" y="4102"/>
                        </a:cxn>
                        <a:cxn ang="0">
                          <a:pos x="2950" y="4056"/>
                        </a:cxn>
                        <a:cxn ang="0">
                          <a:pos x="1168" y="3998"/>
                        </a:cxn>
                        <a:cxn ang="0">
                          <a:pos x="3156" y="3970"/>
                        </a:cxn>
                        <a:cxn ang="0">
                          <a:pos x="974" y="3886"/>
                        </a:cxn>
                        <a:cxn ang="0">
                          <a:pos x="3346" y="3850"/>
                        </a:cxn>
                        <a:cxn ang="0">
                          <a:pos x="838" y="3788"/>
                        </a:cxn>
                        <a:cxn ang="0">
                          <a:pos x="3480" y="3748"/>
                        </a:cxn>
                        <a:cxn ang="0">
                          <a:pos x="658" y="3656"/>
                        </a:cxn>
                        <a:cxn ang="0">
                          <a:pos x="3644" y="3594"/>
                        </a:cxn>
                        <a:cxn ang="0">
                          <a:pos x="3792" y="3424"/>
                        </a:cxn>
                        <a:cxn ang="0">
                          <a:pos x="366" y="3314"/>
                        </a:cxn>
                        <a:cxn ang="0">
                          <a:pos x="3908" y="3232"/>
                        </a:cxn>
                        <a:cxn ang="0">
                          <a:pos x="250" y="3122"/>
                        </a:cxn>
                        <a:cxn ang="0">
                          <a:pos x="4014" y="3036"/>
                        </a:cxn>
                        <a:cxn ang="0">
                          <a:pos x="134" y="2866"/>
                        </a:cxn>
                        <a:cxn ang="0">
                          <a:pos x="4120" y="2778"/>
                        </a:cxn>
                        <a:cxn ang="0">
                          <a:pos x="82" y="2648"/>
                        </a:cxn>
                        <a:cxn ang="0">
                          <a:pos x="4194" y="2566"/>
                        </a:cxn>
                        <a:cxn ang="0">
                          <a:pos x="38" y="2430"/>
                        </a:cxn>
                        <a:cxn ang="0">
                          <a:pos x="4228" y="2344"/>
                        </a:cxn>
                        <a:cxn ang="0">
                          <a:pos x="20" y="2262"/>
                        </a:cxn>
                        <a:cxn ang="0">
                          <a:pos x="4240" y="2176"/>
                        </a:cxn>
                        <a:cxn ang="0">
                          <a:pos x="4224" y="2114"/>
                        </a:cxn>
                        <a:cxn ang="0">
                          <a:pos x="16" y="2040"/>
                        </a:cxn>
                        <a:cxn ang="0">
                          <a:pos x="36" y="1818"/>
                        </a:cxn>
                        <a:cxn ang="0">
                          <a:pos x="4176" y="1670"/>
                        </a:cxn>
                        <a:cxn ang="0">
                          <a:pos x="64" y="1596"/>
                        </a:cxn>
                        <a:cxn ang="0">
                          <a:pos x="4118" y="1456"/>
                        </a:cxn>
                        <a:cxn ang="0">
                          <a:pos x="132" y="1380"/>
                        </a:cxn>
                        <a:cxn ang="0">
                          <a:pos x="4012" y="1198"/>
                        </a:cxn>
                        <a:cxn ang="0">
                          <a:pos x="248" y="1124"/>
                        </a:cxn>
                        <a:cxn ang="0">
                          <a:pos x="3918" y="994"/>
                        </a:cxn>
                        <a:cxn ang="0">
                          <a:pos x="376" y="940"/>
                        </a:cxn>
                        <a:cxn ang="0">
                          <a:pos x="3788" y="810"/>
                        </a:cxn>
                        <a:cxn ang="0">
                          <a:pos x="512" y="762"/>
                        </a:cxn>
                        <a:cxn ang="0">
                          <a:pos x="3680" y="682"/>
                        </a:cxn>
                        <a:cxn ang="0">
                          <a:pos x="624" y="640"/>
                        </a:cxn>
                        <a:cxn ang="0">
                          <a:pos x="3508" y="538"/>
                        </a:cxn>
                        <a:cxn ang="0">
                          <a:pos x="790" y="490"/>
                        </a:cxn>
                        <a:cxn ang="0">
                          <a:pos x="970" y="358"/>
                        </a:cxn>
                        <a:cxn ang="0">
                          <a:pos x="3144" y="280"/>
                        </a:cxn>
                        <a:cxn ang="0">
                          <a:pos x="1154" y="232"/>
                        </a:cxn>
                        <a:cxn ang="0">
                          <a:pos x="2944" y="182"/>
                        </a:cxn>
                        <a:cxn ang="0">
                          <a:pos x="1360" y="140"/>
                        </a:cxn>
                        <a:cxn ang="0">
                          <a:pos x="2680" y="90"/>
                        </a:cxn>
                        <a:cxn ang="0">
                          <a:pos x="1628" y="56"/>
                        </a:cxn>
                        <a:cxn ang="0">
                          <a:pos x="2464" y="28"/>
                        </a:cxn>
                        <a:cxn ang="0">
                          <a:pos x="1850" y="32"/>
                        </a:cxn>
                        <a:cxn ang="0">
                          <a:pos x="2242" y="2"/>
                        </a:cxn>
                        <a:cxn ang="0">
                          <a:pos x="2074" y="16"/>
                        </a:cxn>
                      </a:cxnLst>
                      <a:rect l="0" t="0" r="r" b="b"/>
                      <a:pathLst>
                        <a:path w="4240" h="4240">
                          <a:moveTo>
                            <a:pt x="2080" y="4240"/>
                          </a:moveTo>
                          <a:lnTo>
                            <a:pt x="2080" y="4240"/>
                          </a:lnTo>
                          <a:lnTo>
                            <a:pt x="2024" y="4238"/>
                          </a:lnTo>
                          <a:lnTo>
                            <a:pt x="2024" y="4222"/>
                          </a:lnTo>
                          <a:lnTo>
                            <a:pt x="2024" y="4222"/>
                          </a:lnTo>
                          <a:lnTo>
                            <a:pt x="2080" y="4224"/>
                          </a:lnTo>
                          <a:lnTo>
                            <a:pt x="2080" y="4240"/>
                          </a:lnTo>
                          <a:close/>
                          <a:moveTo>
                            <a:pt x="2248" y="4236"/>
                          </a:moveTo>
                          <a:lnTo>
                            <a:pt x="2248" y="4220"/>
                          </a:lnTo>
                          <a:lnTo>
                            <a:pt x="2248" y="4220"/>
                          </a:lnTo>
                          <a:lnTo>
                            <a:pt x="2302" y="4216"/>
                          </a:lnTo>
                          <a:lnTo>
                            <a:pt x="2304" y="4232"/>
                          </a:lnTo>
                          <a:lnTo>
                            <a:pt x="2304" y="4232"/>
                          </a:lnTo>
                          <a:lnTo>
                            <a:pt x="2248" y="4236"/>
                          </a:lnTo>
                          <a:lnTo>
                            <a:pt x="2248" y="4236"/>
                          </a:lnTo>
                          <a:close/>
                          <a:moveTo>
                            <a:pt x="1856" y="4224"/>
                          </a:moveTo>
                          <a:lnTo>
                            <a:pt x="1856" y="4224"/>
                          </a:lnTo>
                          <a:lnTo>
                            <a:pt x="1800" y="4216"/>
                          </a:lnTo>
                          <a:lnTo>
                            <a:pt x="1802" y="4200"/>
                          </a:lnTo>
                          <a:lnTo>
                            <a:pt x="1802" y="4200"/>
                          </a:lnTo>
                          <a:lnTo>
                            <a:pt x="1858" y="4208"/>
                          </a:lnTo>
                          <a:lnTo>
                            <a:pt x="1856" y="4224"/>
                          </a:lnTo>
                          <a:close/>
                          <a:moveTo>
                            <a:pt x="2472" y="4212"/>
                          </a:moveTo>
                          <a:lnTo>
                            <a:pt x="2468" y="4196"/>
                          </a:lnTo>
                          <a:lnTo>
                            <a:pt x="2468" y="4196"/>
                          </a:lnTo>
                          <a:lnTo>
                            <a:pt x="2524" y="4186"/>
                          </a:lnTo>
                          <a:lnTo>
                            <a:pt x="2526" y="4202"/>
                          </a:lnTo>
                          <a:lnTo>
                            <a:pt x="2526" y="4202"/>
                          </a:lnTo>
                          <a:lnTo>
                            <a:pt x="2472" y="4212"/>
                          </a:lnTo>
                          <a:lnTo>
                            <a:pt x="2472" y="4212"/>
                          </a:lnTo>
                          <a:close/>
                          <a:moveTo>
                            <a:pt x="1634" y="4184"/>
                          </a:moveTo>
                          <a:lnTo>
                            <a:pt x="1634" y="4184"/>
                          </a:lnTo>
                          <a:lnTo>
                            <a:pt x="1580" y="4172"/>
                          </a:lnTo>
                          <a:lnTo>
                            <a:pt x="1584" y="4156"/>
                          </a:lnTo>
                          <a:lnTo>
                            <a:pt x="1584" y="4156"/>
                          </a:lnTo>
                          <a:lnTo>
                            <a:pt x="1638" y="4170"/>
                          </a:lnTo>
                          <a:lnTo>
                            <a:pt x="1634" y="4184"/>
                          </a:lnTo>
                          <a:close/>
                          <a:moveTo>
                            <a:pt x="2690" y="4162"/>
                          </a:moveTo>
                          <a:lnTo>
                            <a:pt x="2686" y="4148"/>
                          </a:lnTo>
                          <a:lnTo>
                            <a:pt x="2686" y="4148"/>
                          </a:lnTo>
                          <a:lnTo>
                            <a:pt x="2740" y="4132"/>
                          </a:lnTo>
                          <a:lnTo>
                            <a:pt x="2744" y="4148"/>
                          </a:lnTo>
                          <a:lnTo>
                            <a:pt x="2744" y="4148"/>
                          </a:lnTo>
                          <a:lnTo>
                            <a:pt x="2690" y="4162"/>
                          </a:lnTo>
                          <a:lnTo>
                            <a:pt x="2690" y="4162"/>
                          </a:lnTo>
                          <a:close/>
                          <a:moveTo>
                            <a:pt x="1418" y="4122"/>
                          </a:moveTo>
                          <a:lnTo>
                            <a:pt x="1418" y="4122"/>
                          </a:lnTo>
                          <a:lnTo>
                            <a:pt x="1366" y="4102"/>
                          </a:lnTo>
                          <a:lnTo>
                            <a:pt x="1372" y="4088"/>
                          </a:lnTo>
                          <a:lnTo>
                            <a:pt x="1372" y="4088"/>
                          </a:lnTo>
                          <a:lnTo>
                            <a:pt x="1424" y="4106"/>
                          </a:lnTo>
                          <a:lnTo>
                            <a:pt x="1418" y="4122"/>
                          </a:lnTo>
                          <a:close/>
                          <a:moveTo>
                            <a:pt x="2904" y="4092"/>
                          </a:moveTo>
                          <a:lnTo>
                            <a:pt x="2898" y="4076"/>
                          </a:lnTo>
                          <a:lnTo>
                            <a:pt x="2898" y="4076"/>
                          </a:lnTo>
                          <a:lnTo>
                            <a:pt x="2950" y="4056"/>
                          </a:lnTo>
                          <a:lnTo>
                            <a:pt x="2956" y="4070"/>
                          </a:lnTo>
                          <a:lnTo>
                            <a:pt x="2956" y="4070"/>
                          </a:lnTo>
                          <a:lnTo>
                            <a:pt x="2904" y="4092"/>
                          </a:lnTo>
                          <a:lnTo>
                            <a:pt x="2904" y="4092"/>
                          </a:lnTo>
                          <a:close/>
                          <a:moveTo>
                            <a:pt x="1210" y="4036"/>
                          </a:moveTo>
                          <a:lnTo>
                            <a:pt x="1210" y="4036"/>
                          </a:lnTo>
                          <a:lnTo>
                            <a:pt x="1160" y="4012"/>
                          </a:lnTo>
                          <a:lnTo>
                            <a:pt x="1168" y="3998"/>
                          </a:lnTo>
                          <a:lnTo>
                            <a:pt x="1168" y="3998"/>
                          </a:lnTo>
                          <a:lnTo>
                            <a:pt x="1218" y="4022"/>
                          </a:lnTo>
                          <a:lnTo>
                            <a:pt x="1210" y="4036"/>
                          </a:lnTo>
                          <a:close/>
                          <a:moveTo>
                            <a:pt x="3108" y="3998"/>
                          </a:moveTo>
                          <a:lnTo>
                            <a:pt x="3100" y="3984"/>
                          </a:lnTo>
                          <a:lnTo>
                            <a:pt x="3100" y="3984"/>
                          </a:lnTo>
                          <a:lnTo>
                            <a:pt x="3148" y="3956"/>
                          </a:lnTo>
                          <a:lnTo>
                            <a:pt x="3156" y="3970"/>
                          </a:lnTo>
                          <a:lnTo>
                            <a:pt x="3156" y="3970"/>
                          </a:lnTo>
                          <a:lnTo>
                            <a:pt x="3108" y="3998"/>
                          </a:lnTo>
                          <a:lnTo>
                            <a:pt x="3108" y="3998"/>
                          </a:lnTo>
                          <a:close/>
                          <a:moveTo>
                            <a:pt x="1012" y="3930"/>
                          </a:moveTo>
                          <a:lnTo>
                            <a:pt x="1012" y="3930"/>
                          </a:lnTo>
                          <a:lnTo>
                            <a:pt x="966" y="3898"/>
                          </a:lnTo>
                          <a:lnTo>
                            <a:pt x="974" y="3886"/>
                          </a:lnTo>
                          <a:lnTo>
                            <a:pt x="974" y="3886"/>
                          </a:lnTo>
                          <a:lnTo>
                            <a:pt x="1022" y="3916"/>
                          </a:lnTo>
                          <a:lnTo>
                            <a:pt x="1012" y="3930"/>
                          </a:lnTo>
                          <a:close/>
                          <a:moveTo>
                            <a:pt x="3300" y="3882"/>
                          </a:moveTo>
                          <a:lnTo>
                            <a:pt x="3292" y="3868"/>
                          </a:lnTo>
                          <a:lnTo>
                            <a:pt x="3292" y="3868"/>
                          </a:lnTo>
                          <a:lnTo>
                            <a:pt x="3338" y="3838"/>
                          </a:lnTo>
                          <a:lnTo>
                            <a:pt x="3346" y="3850"/>
                          </a:lnTo>
                          <a:lnTo>
                            <a:pt x="3346" y="3850"/>
                          </a:lnTo>
                          <a:lnTo>
                            <a:pt x="3300" y="3882"/>
                          </a:lnTo>
                          <a:lnTo>
                            <a:pt x="3300" y="3882"/>
                          </a:lnTo>
                          <a:close/>
                          <a:moveTo>
                            <a:pt x="828" y="3802"/>
                          </a:moveTo>
                          <a:lnTo>
                            <a:pt x="828" y="3802"/>
                          </a:lnTo>
                          <a:lnTo>
                            <a:pt x="784" y="3766"/>
                          </a:lnTo>
                          <a:lnTo>
                            <a:pt x="794" y="3754"/>
                          </a:lnTo>
                          <a:lnTo>
                            <a:pt x="794" y="3754"/>
                          </a:lnTo>
                          <a:lnTo>
                            <a:pt x="838" y="3788"/>
                          </a:lnTo>
                          <a:lnTo>
                            <a:pt x="828" y="3802"/>
                          </a:lnTo>
                          <a:close/>
                          <a:moveTo>
                            <a:pt x="3480" y="3748"/>
                          </a:moveTo>
                          <a:lnTo>
                            <a:pt x="3470" y="3736"/>
                          </a:lnTo>
                          <a:lnTo>
                            <a:pt x="3470" y="3736"/>
                          </a:lnTo>
                          <a:lnTo>
                            <a:pt x="3512" y="3698"/>
                          </a:lnTo>
                          <a:lnTo>
                            <a:pt x="3522" y="3710"/>
                          </a:lnTo>
                          <a:lnTo>
                            <a:pt x="3522" y="3710"/>
                          </a:lnTo>
                          <a:lnTo>
                            <a:pt x="3480" y="3748"/>
                          </a:lnTo>
                          <a:lnTo>
                            <a:pt x="3480" y="3748"/>
                          </a:lnTo>
                          <a:close/>
                          <a:moveTo>
                            <a:pt x="658" y="3656"/>
                          </a:moveTo>
                          <a:lnTo>
                            <a:pt x="658" y="3656"/>
                          </a:lnTo>
                          <a:lnTo>
                            <a:pt x="616" y="3616"/>
                          </a:lnTo>
                          <a:lnTo>
                            <a:pt x="628" y="3604"/>
                          </a:lnTo>
                          <a:lnTo>
                            <a:pt x="628" y="3604"/>
                          </a:lnTo>
                          <a:lnTo>
                            <a:pt x="668" y="3644"/>
                          </a:lnTo>
                          <a:lnTo>
                            <a:pt x="658" y="3656"/>
                          </a:lnTo>
                          <a:close/>
                          <a:moveTo>
                            <a:pt x="3644" y="3594"/>
                          </a:moveTo>
                          <a:lnTo>
                            <a:pt x="3632" y="3584"/>
                          </a:lnTo>
                          <a:lnTo>
                            <a:pt x="3632" y="3584"/>
                          </a:lnTo>
                          <a:lnTo>
                            <a:pt x="3672" y="3542"/>
                          </a:lnTo>
                          <a:lnTo>
                            <a:pt x="3682" y="3554"/>
                          </a:lnTo>
                          <a:lnTo>
                            <a:pt x="3682" y="3554"/>
                          </a:lnTo>
                          <a:lnTo>
                            <a:pt x="3644" y="3594"/>
                          </a:lnTo>
                          <a:lnTo>
                            <a:pt x="3644" y="3594"/>
                          </a:lnTo>
                          <a:close/>
                          <a:moveTo>
                            <a:pt x="502" y="3492"/>
                          </a:moveTo>
                          <a:lnTo>
                            <a:pt x="502" y="3492"/>
                          </a:lnTo>
                          <a:lnTo>
                            <a:pt x="468" y="3448"/>
                          </a:lnTo>
                          <a:lnTo>
                            <a:pt x="480" y="3438"/>
                          </a:lnTo>
                          <a:lnTo>
                            <a:pt x="480" y="3438"/>
                          </a:lnTo>
                          <a:lnTo>
                            <a:pt x="516" y="3482"/>
                          </a:lnTo>
                          <a:lnTo>
                            <a:pt x="502" y="3492"/>
                          </a:lnTo>
                          <a:close/>
                          <a:moveTo>
                            <a:pt x="3792" y="3424"/>
                          </a:moveTo>
                          <a:lnTo>
                            <a:pt x="3780" y="3414"/>
                          </a:lnTo>
                          <a:lnTo>
                            <a:pt x="3780" y="3414"/>
                          </a:lnTo>
                          <a:lnTo>
                            <a:pt x="3812" y="3370"/>
                          </a:lnTo>
                          <a:lnTo>
                            <a:pt x="3826" y="3380"/>
                          </a:lnTo>
                          <a:lnTo>
                            <a:pt x="3826" y="3380"/>
                          </a:lnTo>
                          <a:lnTo>
                            <a:pt x="3792" y="3424"/>
                          </a:lnTo>
                          <a:lnTo>
                            <a:pt x="3792" y="3424"/>
                          </a:lnTo>
                          <a:close/>
                          <a:moveTo>
                            <a:pt x="366" y="3314"/>
                          </a:moveTo>
                          <a:lnTo>
                            <a:pt x="366" y="3314"/>
                          </a:lnTo>
                          <a:lnTo>
                            <a:pt x="336" y="3266"/>
                          </a:lnTo>
                          <a:lnTo>
                            <a:pt x="350" y="3258"/>
                          </a:lnTo>
                          <a:lnTo>
                            <a:pt x="350" y="3258"/>
                          </a:lnTo>
                          <a:lnTo>
                            <a:pt x="380" y="3304"/>
                          </a:lnTo>
                          <a:lnTo>
                            <a:pt x="366" y="3314"/>
                          </a:lnTo>
                          <a:close/>
                          <a:moveTo>
                            <a:pt x="3920" y="3240"/>
                          </a:moveTo>
                          <a:lnTo>
                            <a:pt x="3908" y="3232"/>
                          </a:lnTo>
                          <a:lnTo>
                            <a:pt x="3908" y="3232"/>
                          </a:lnTo>
                          <a:lnTo>
                            <a:pt x="3936" y="3184"/>
                          </a:lnTo>
                          <a:lnTo>
                            <a:pt x="3950" y="3192"/>
                          </a:lnTo>
                          <a:lnTo>
                            <a:pt x="3950" y="3192"/>
                          </a:lnTo>
                          <a:lnTo>
                            <a:pt x="3920" y="3240"/>
                          </a:lnTo>
                          <a:lnTo>
                            <a:pt x="3920" y="3240"/>
                          </a:lnTo>
                          <a:close/>
                          <a:moveTo>
                            <a:pt x="250" y="3122"/>
                          </a:moveTo>
                          <a:lnTo>
                            <a:pt x="250" y="3122"/>
                          </a:lnTo>
                          <a:lnTo>
                            <a:pt x="224" y="3072"/>
                          </a:lnTo>
                          <a:lnTo>
                            <a:pt x="238" y="3064"/>
                          </a:lnTo>
                          <a:lnTo>
                            <a:pt x="238" y="3064"/>
                          </a:lnTo>
                          <a:lnTo>
                            <a:pt x="264" y="3114"/>
                          </a:lnTo>
                          <a:lnTo>
                            <a:pt x="250" y="3122"/>
                          </a:lnTo>
                          <a:close/>
                          <a:moveTo>
                            <a:pt x="4030" y="3044"/>
                          </a:moveTo>
                          <a:lnTo>
                            <a:pt x="4014" y="3036"/>
                          </a:lnTo>
                          <a:lnTo>
                            <a:pt x="4014" y="3036"/>
                          </a:lnTo>
                          <a:lnTo>
                            <a:pt x="4038" y="2986"/>
                          </a:lnTo>
                          <a:lnTo>
                            <a:pt x="4054" y="2992"/>
                          </a:lnTo>
                          <a:lnTo>
                            <a:pt x="4054" y="2992"/>
                          </a:lnTo>
                          <a:lnTo>
                            <a:pt x="4030" y="3044"/>
                          </a:lnTo>
                          <a:lnTo>
                            <a:pt x="4030" y="3044"/>
                          </a:lnTo>
                          <a:close/>
                          <a:moveTo>
                            <a:pt x="154" y="2918"/>
                          </a:moveTo>
                          <a:lnTo>
                            <a:pt x="154" y="2918"/>
                          </a:lnTo>
                          <a:lnTo>
                            <a:pt x="134" y="2866"/>
                          </a:lnTo>
                          <a:lnTo>
                            <a:pt x="150" y="2860"/>
                          </a:lnTo>
                          <a:lnTo>
                            <a:pt x="150" y="2860"/>
                          </a:lnTo>
                          <a:lnTo>
                            <a:pt x="170" y="2912"/>
                          </a:lnTo>
                          <a:lnTo>
                            <a:pt x="154" y="2918"/>
                          </a:lnTo>
                          <a:close/>
                          <a:moveTo>
                            <a:pt x="4116" y="2836"/>
                          </a:moveTo>
                          <a:lnTo>
                            <a:pt x="4102" y="2832"/>
                          </a:lnTo>
                          <a:lnTo>
                            <a:pt x="4102" y="2832"/>
                          </a:lnTo>
                          <a:lnTo>
                            <a:pt x="4120" y="2778"/>
                          </a:lnTo>
                          <a:lnTo>
                            <a:pt x="4134" y="2784"/>
                          </a:lnTo>
                          <a:lnTo>
                            <a:pt x="4134" y="2784"/>
                          </a:lnTo>
                          <a:lnTo>
                            <a:pt x="4116" y="2836"/>
                          </a:lnTo>
                          <a:lnTo>
                            <a:pt x="4116" y="2836"/>
                          </a:lnTo>
                          <a:close/>
                          <a:moveTo>
                            <a:pt x="82" y="2706"/>
                          </a:moveTo>
                          <a:lnTo>
                            <a:pt x="82" y="2706"/>
                          </a:lnTo>
                          <a:lnTo>
                            <a:pt x="66" y="2652"/>
                          </a:lnTo>
                          <a:lnTo>
                            <a:pt x="82" y="2648"/>
                          </a:lnTo>
                          <a:lnTo>
                            <a:pt x="82" y="2648"/>
                          </a:lnTo>
                          <a:lnTo>
                            <a:pt x="96" y="2702"/>
                          </a:lnTo>
                          <a:lnTo>
                            <a:pt x="82" y="2706"/>
                          </a:lnTo>
                          <a:close/>
                          <a:moveTo>
                            <a:pt x="4182" y="2622"/>
                          </a:moveTo>
                          <a:lnTo>
                            <a:pt x="4166" y="2618"/>
                          </a:lnTo>
                          <a:lnTo>
                            <a:pt x="4166" y="2618"/>
                          </a:lnTo>
                          <a:lnTo>
                            <a:pt x="4178" y="2562"/>
                          </a:lnTo>
                          <a:lnTo>
                            <a:pt x="4194" y="2566"/>
                          </a:lnTo>
                          <a:lnTo>
                            <a:pt x="4194" y="2566"/>
                          </a:lnTo>
                          <a:lnTo>
                            <a:pt x="4182" y="2622"/>
                          </a:lnTo>
                          <a:lnTo>
                            <a:pt x="4182" y="2622"/>
                          </a:lnTo>
                          <a:close/>
                          <a:moveTo>
                            <a:pt x="30" y="2486"/>
                          </a:moveTo>
                          <a:lnTo>
                            <a:pt x="30" y="2486"/>
                          </a:lnTo>
                          <a:lnTo>
                            <a:pt x="22" y="2432"/>
                          </a:lnTo>
                          <a:lnTo>
                            <a:pt x="38" y="2430"/>
                          </a:lnTo>
                          <a:lnTo>
                            <a:pt x="38" y="2430"/>
                          </a:lnTo>
                          <a:lnTo>
                            <a:pt x="46" y="2484"/>
                          </a:lnTo>
                          <a:lnTo>
                            <a:pt x="30" y="2486"/>
                          </a:lnTo>
                          <a:close/>
                          <a:moveTo>
                            <a:pt x="4222" y="2400"/>
                          </a:moveTo>
                          <a:lnTo>
                            <a:pt x="4206" y="2398"/>
                          </a:lnTo>
                          <a:lnTo>
                            <a:pt x="4206" y="2398"/>
                          </a:lnTo>
                          <a:lnTo>
                            <a:pt x="4212" y="2342"/>
                          </a:lnTo>
                          <a:lnTo>
                            <a:pt x="4228" y="2344"/>
                          </a:lnTo>
                          <a:lnTo>
                            <a:pt x="4228" y="2344"/>
                          </a:lnTo>
                          <a:lnTo>
                            <a:pt x="4222" y="2400"/>
                          </a:lnTo>
                          <a:lnTo>
                            <a:pt x="4222" y="2400"/>
                          </a:lnTo>
                          <a:close/>
                          <a:moveTo>
                            <a:pt x="4" y="2264"/>
                          </a:moveTo>
                          <a:lnTo>
                            <a:pt x="4" y="2264"/>
                          </a:lnTo>
                          <a:lnTo>
                            <a:pt x="2" y="2208"/>
                          </a:lnTo>
                          <a:lnTo>
                            <a:pt x="18" y="2208"/>
                          </a:lnTo>
                          <a:lnTo>
                            <a:pt x="18" y="2208"/>
                          </a:lnTo>
                          <a:lnTo>
                            <a:pt x="20" y="2262"/>
                          </a:lnTo>
                          <a:lnTo>
                            <a:pt x="4" y="2264"/>
                          </a:lnTo>
                          <a:close/>
                          <a:moveTo>
                            <a:pt x="4240" y="2176"/>
                          </a:moveTo>
                          <a:lnTo>
                            <a:pt x="4224" y="2176"/>
                          </a:lnTo>
                          <a:lnTo>
                            <a:pt x="4224" y="2176"/>
                          </a:lnTo>
                          <a:lnTo>
                            <a:pt x="4224" y="2120"/>
                          </a:lnTo>
                          <a:lnTo>
                            <a:pt x="4240" y="2120"/>
                          </a:lnTo>
                          <a:lnTo>
                            <a:pt x="4240" y="2120"/>
                          </a:lnTo>
                          <a:lnTo>
                            <a:pt x="4240" y="2176"/>
                          </a:lnTo>
                          <a:lnTo>
                            <a:pt x="4240" y="2176"/>
                          </a:lnTo>
                          <a:close/>
                          <a:moveTo>
                            <a:pt x="4224" y="2114"/>
                          </a:moveTo>
                          <a:lnTo>
                            <a:pt x="4224" y="2114"/>
                          </a:lnTo>
                          <a:lnTo>
                            <a:pt x="4224" y="2058"/>
                          </a:lnTo>
                          <a:lnTo>
                            <a:pt x="4240" y="2056"/>
                          </a:lnTo>
                          <a:lnTo>
                            <a:pt x="4240" y="2056"/>
                          </a:lnTo>
                          <a:lnTo>
                            <a:pt x="4240" y="2114"/>
                          </a:lnTo>
                          <a:lnTo>
                            <a:pt x="4224" y="2114"/>
                          </a:lnTo>
                          <a:close/>
                          <a:moveTo>
                            <a:pt x="16" y="2040"/>
                          </a:moveTo>
                          <a:lnTo>
                            <a:pt x="0" y="2040"/>
                          </a:lnTo>
                          <a:lnTo>
                            <a:pt x="0" y="2040"/>
                          </a:lnTo>
                          <a:lnTo>
                            <a:pt x="4" y="1984"/>
                          </a:lnTo>
                          <a:lnTo>
                            <a:pt x="20" y="1984"/>
                          </a:lnTo>
                          <a:lnTo>
                            <a:pt x="20" y="1984"/>
                          </a:lnTo>
                          <a:lnTo>
                            <a:pt x="16" y="2040"/>
                          </a:lnTo>
                          <a:lnTo>
                            <a:pt x="16" y="2040"/>
                          </a:lnTo>
                          <a:close/>
                          <a:moveTo>
                            <a:pt x="4212" y="1890"/>
                          </a:moveTo>
                          <a:lnTo>
                            <a:pt x="4212" y="1890"/>
                          </a:lnTo>
                          <a:lnTo>
                            <a:pt x="4206" y="1836"/>
                          </a:lnTo>
                          <a:lnTo>
                            <a:pt x="4222" y="1832"/>
                          </a:lnTo>
                          <a:lnTo>
                            <a:pt x="4222" y="1832"/>
                          </a:lnTo>
                          <a:lnTo>
                            <a:pt x="4228" y="1888"/>
                          </a:lnTo>
                          <a:lnTo>
                            <a:pt x="4212" y="1890"/>
                          </a:lnTo>
                          <a:close/>
                          <a:moveTo>
                            <a:pt x="36" y="1818"/>
                          </a:moveTo>
                          <a:lnTo>
                            <a:pt x="22" y="1816"/>
                          </a:lnTo>
                          <a:lnTo>
                            <a:pt x="22" y="1816"/>
                          </a:lnTo>
                          <a:lnTo>
                            <a:pt x="30" y="1760"/>
                          </a:lnTo>
                          <a:lnTo>
                            <a:pt x="46" y="1762"/>
                          </a:lnTo>
                          <a:lnTo>
                            <a:pt x="46" y="1762"/>
                          </a:lnTo>
                          <a:lnTo>
                            <a:pt x="36" y="1818"/>
                          </a:lnTo>
                          <a:lnTo>
                            <a:pt x="36" y="1818"/>
                          </a:lnTo>
                          <a:close/>
                          <a:moveTo>
                            <a:pt x="4176" y="1670"/>
                          </a:moveTo>
                          <a:lnTo>
                            <a:pt x="4176" y="1670"/>
                          </a:lnTo>
                          <a:lnTo>
                            <a:pt x="4164" y="1616"/>
                          </a:lnTo>
                          <a:lnTo>
                            <a:pt x="4180" y="1612"/>
                          </a:lnTo>
                          <a:lnTo>
                            <a:pt x="4180" y="1612"/>
                          </a:lnTo>
                          <a:lnTo>
                            <a:pt x="4192" y="1666"/>
                          </a:lnTo>
                          <a:lnTo>
                            <a:pt x="4176" y="1670"/>
                          </a:lnTo>
                          <a:close/>
                          <a:moveTo>
                            <a:pt x="80" y="1598"/>
                          </a:moveTo>
                          <a:lnTo>
                            <a:pt x="64" y="1596"/>
                          </a:lnTo>
                          <a:lnTo>
                            <a:pt x="64" y="1596"/>
                          </a:lnTo>
                          <a:lnTo>
                            <a:pt x="80" y="1540"/>
                          </a:lnTo>
                          <a:lnTo>
                            <a:pt x="94" y="1546"/>
                          </a:lnTo>
                          <a:lnTo>
                            <a:pt x="94" y="1546"/>
                          </a:lnTo>
                          <a:lnTo>
                            <a:pt x="80" y="1598"/>
                          </a:lnTo>
                          <a:lnTo>
                            <a:pt x="80" y="1598"/>
                          </a:lnTo>
                          <a:close/>
                          <a:moveTo>
                            <a:pt x="4118" y="1456"/>
                          </a:moveTo>
                          <a:lnTo>
                            <a:pt x="4118" y="1456"/>
                          </a:lnTo>
                          <a:lnTo>
                            <a:pt x="4100" y="1402"/>
                          </a:lnTo>
                          <a:lnTo>
                            <a:pt x="4114" y="1398"/>
                          </a:lnTo>
                          <a:lnTo>
                            <a:pt x="4114" y="1398"/>
                          </a:lnTo>
                          <a:lnTo>
                            <a:pt x="4132" y="1450"/>
                          </a:lnTo>
                          <a:lnTo>
                            <a:pt x="4118" y="1456"/>
                          </a:lnTo>
                          <a:close/>
                          <a:moveTo>
                            <a:pt x="146" y="1386"/>
                          </a:moveTo>
                          <a:lnTo>
                            <a:pt x="132" y="1380"/>
                          </a:lnTo>
                          <a:lnTo>
                            <a:pt x="132" y="1380"/>
                          </a:lnTo>
                          <a:lnTo>
                            <a:pt x="152" y="1328"/>
                          </a:lnTo>
                          <a:lnTo>
                            <a:pt x="168" y="1334"/>
                          </a:lnTo>
                          <a:lnTo>
                            <a:pt x="168" y="1334"/>
                          </a:lnTo>
                          <a:lnTo>
                            <a:pt x="146" y="1386"/>
                          </a:lnTo>
                          <a:lnTo>
                            <a:pt x="146" y="1386"/>
                          </a:lnTo>
                          <a:close/>
                          <a:moveTo>
                            <a:pt x="4036" y="1248"/>
                          </a:moveTo>
                          <a:lnTo>
                            <a:pt x="4036" y="1248"/>
                          </a:lnTo>
                          <a:lnTo>
                            <a:pt x="4012" y="1198"/>
                          </a:lnTo>
                          <a:lnTo>
                            <a:pt x="4026" y="1190"/>
                          </a:lnTo>
                          <a:lnTo>
                            <a:pt x="4026" y="1190"/>
                          </a:lnTo>
                          <a:lnTo>
                            <a:pt x="4050" y="1242"/>
                          </a:lnTo>
                          <a:lnTo>
                            <a:pt x="4036" y="1248"/>
                          </a:lnTo>
                          <a:close/>
                          <a:moveTo>
                            <a:pt x="236" y="1182"/>
                          </a:moveTo>
                          <a:lnTo>
                            <a:pt x="222" y="1174"/>
                          </a:lnTo>
                          <a:lnTo>
                            <a:pt x="222" y="1174"/>
                          </a:lnTo>
                          <a:lnTo>
                            <a:pt x="248" y="1124"/>
                          </a:lnTo>
                          <a:lnTo>
                            <a:pt x="262" y="1132"/>
                          </a:lnTo>
                          <a:lnTo>
                            <a:pt x="262" y="1132"/>
                          </a:lnTo>
                          <a:lnTo>
                            <a:pt x="236" y="1182"/>
                          </a:lnTo>
                          <a:lnTo>
                            <a:pt x="236" y="1182"/>
                          </a:lnTo>
                          <a:close/>
                          <a:moveTo>
                            <a:pt x="3932" y="1050"/>
                          </a:moveTo>
                          <a:lnTo>
                            <a:pt x="3932" y="1050"/>
                          </a:lnTo>
                          <a:lnTo>
                            <a:pt x="3904" y="1002"/>
                          </a:lnTo>
                          <a:lnTo>
                            <a:pt x="3918" y="994"/>
                          </a:lnTo>
                          <a:lnTo>
                            <a:pt x="3918" y="994"/>
                          </a:lnTo>
                          <a:lnTo>
                            <a:pt x="3946" y="1042"/>
                          </a:lnTo>
                          <a:lnTo>
                            <a:pt x="3932" y="1050"/>
                          </a:lnTo>
                          <a:close/>
                          <a:moveTo>
                            <a:pt x="346" y="988"/>
                          </a:moveTo>
                          <a:lnTo>
                            <a:pt x="332" y="978"/>
                          </a:lnTo>
                          <a:lnTo>
                            <a:pt x="332" y="978"/>
                          </a:lnTo>
                          <a:lnTo>
                            <a:pt x="364" y="932"/>
                          </a:lnTo>
                          <a:lnTo>
                            <a:pt x="376" y="940"/>
                          </a:lnTo>
                          <a:lnTo>
                            <a:pt x="376" y="940"/>
                          </a:lnTo>
                          <a:lnTo>
                            <a:pt x="346" y="988"/>
                          </a:lnTo>
                          <a:lnTo>
                            <a:pt x="346" y="988"/>
                          </a:lnTo>
                          <a:close/>
                          <a:moveTo>
                            <a:pt x="3810" y="864"/>
                          </a:moveTo>
                          <a:lnTo>
                            <a:pt x="3810" y="864"/>
                          </a:lnTo>
                          <a:lnTo>
                            <a:pt x="3776" y="820"/>
                          </a:lnTo>
                          <a:lnTo>
                            <a:pt x="3788" y="810"/>
                          </a:lnTo>
                          <a:lnTo>
                            <a:pt x="3788" y="810"/>
                          </a:lnTo>
                          <a:lnTo>
                            <a:pt x="3822" y="856"/>
                          </a:lnTo>
                          <a:lnTo>
                            <a:pt x="3810" y="864"/>
                          </a:lnTo>
                          <a:close/>
                          <a:moveTo>
                            <a:pt x="476" y="806"/>
                          </a:moveTo>
                          <a:lnTo>
                            <a:pt x="464" y="796"/>
                          </a:lnTo>
                          <a:lnTo>
                            <a:pt x="464" y="796"/>
                          </a:lnTo>
                          <a:lnTo>
                            <a:pt x="500" y="752"/>
                          </a:lnTo>
                          <a:lnTo>
                            <a:pt x="512" y="762"/>
                          </a:lnTo>
                          <a:lnTo>
                            <a:pt x="512" y="762"/>
                          </a:lnTo>
                          <a:lnTo>
                            <a:pt x="476" y="806"/>
                          </a:lnTo>
                          <a:lnTo>
                            <a:pt x="476" y="806"/>
                          </a:lnTo>
                          <a:close/>
                          <a:moveTo>
                            <a:pt x="3668" y="694"/>
                          </a:moveTo>
                          <a:lnTo>
                            <a:pt x="3668" y="694"/>
                          </a:lnTo>
                          <a:lnTo>
                            <a:pt x="3628" y="652"/>
                          </a:lnTo>
                          <a:lnTo>
                            <a:pt x="3640" y="642"/>
                          </a:lnTo>
                          <a:lnTo>
                            <a:pt x="3640" y="642"/>
                          </a:lnTo>
                          <a:lnTo>
                            <a:pt x="3680" y="682"/>
                          </a:lnTo>
                          <a:lnTo>
                            <a:pt x="3668" y="694"/>
                          </a:lnTo>
                          <a:close/>
                          <a:moveTo>
                            <a:pt x="624" y="640"/>
                          </a:moveTo>
                          <a:lnTo>
                            <a:pt x="612" y="628"/>
                          </a:lnTo>
                          <a:lnTo>
                            <a:pt x="612" y="628"/>
                          </a:lnTo>
                          <a:lnTo>
                            <a:pt x="652" y="588"/>
                          </a:lnTo>
                          <a:lnTo>
                            <a:pt x="664" y="600"/>
                          </a:lnTo>
                          <a:lnTo>
                            <a:pt x="664" y="600"/>
                          </a:lnTo>
                          <a:lnTo>
                            <a:pt x="624" y="640"/>
                          </a:lnTo>
                          <a:lnTo>
                            <a:pt x="624" y="640"/>
                          </a:lnTo>
                          <a:close/>
                          <a:moveTo>
                            <a:pt x="3508" y="538"/>
                          </a:moveTo>
                          <a:lnTo>
                            <a:pt x="3508" y="538"/>
                          </a:lnTo>
                          <a:lnTo>
                            <a:pt x="3466" y="502"/>
                          </a:lnTo>
                          <a:lnTo>
                            <a:pt x="3476" y="490"/>
                          </a:lnTo>
                          <a:lnTo>
                            <a:pt x="3476" y="490"/>
                          </a:lnTo>
                          <a:lnTo>
                            <a:pt x="3518" y="526"/>
                          </a:lnTo>
                          <a:lnTo>
                            <a:pt x="3508" y="538"/>
                          </a:lnTo>
                          <a:close/>
                          <a:moveTo>
                            <a:pt x="790" y="490"/>
                          </a:moveTo>
                          <a:lnTo>
                            <a:pt x="780" y="476"/>
                          </a:lnTo>
                          <a:lnTo>
                            <a:pt x="780" y="476"/>
                          </a:lnTo>
                          <a:lnTo>
                            <a:pt x="824" y="442"/>
                          </a:lnTo>
                          <a:lnTo>
                            <a:pt x="832" y="454"/>
                          </a:lnTo>
                          <a:lnTo>
                            <a:pt x="832" y="454"/>
                          </a:lnTo>
                          <a:lnTo>
                            <a:pt x="790" y="490"/>
                          </a:lnTo>
                          <a:lnTo>
                            <a:pt x="790" y="490"/>
                          </a:lnTo>
                          <a:close/>
                          <a:moveTo>
                            <a:pt x="3332" y="400"/>
                          </a:moveTo>
                          <a:lnTo>
                            <a:pt x="3332" y="400"/>
                          </a:lnTo>
                          <a:lnTo>
                            <a:pt x="3286" y="368"/>
                          </a:lnTo>
                          <a:lnTo>
                            <a:pt x="3296" y="354"/>
                          </a:lnTo>
                          <a:lnTo>
                            <a:pt x="3296" y="354"/>
                          </a:lnTo>
                          <a:lnTo>
                            <a:pt x="3342" y="386"/>
                          </a:lnTo>
                          <a:lnTo>
                            <a:pt x="3332" y="400"/>
                          </a:lnTo>
                          <a:close/>
                          <a:moveTo>
                            <a:pt x="970" y="358"/>
                          </a:moveTo>
                          <a:lnTo>
                            <a:pt x="960" y="344"/>
                          </a:lnTo>
                          <a:lnTo>
                            <a:pt x="960" y="344"/>
                          </a:lnTo>
                          <a:lnTo>
                            <a:pt x="1008" y="314"/>
                          </a:lnTo>
                          <a:lnTo>
                            <a:pt x="1016" y="328"/>
                          </a:lnTo>
                          <a:lnTo>
                            <a:pt x="1016" y="328"/>
                          </a:lnTo>
                          <a:lnTo>
                            <a:pt x="970" y="358"/>
                          </a:lnTo>
                          <a:lnTo>
                            <a:pt x="970" y="358"/>
                          </a:lnTo>
                          <a:close/>
                          <a:moveTo>
                            <a:pt x="3144" y="280"/>
                          </a:moveTo>
                          <a:lnTo>
                            <a:pt x="3144" y="280"/>
                          </a:lnTo>
                          <a:lnTo>
                            <a:pt x="3094" y="254"/>
                          </a:lnTo>
                          <a:lnTo>
                            <a:pt x="3102" y="240"/>
                          </a:lnTo>
                          <a:lnTo>
                            <a:pt x="3102" y="240"/>
                          </a:lnTo>
                          <a:lnTo>
                            <a:pt x="3152" y="266"/>
                          </a:lnTo>
                          <a:lnTo>
                            <a:pt x="3144" y="280"/>
                          </a:lnTo>
                          <a:close/>
                          <a:moveTo>
                            <a:pt x="1162" y="246"/>
                          </a:moveTo>
                          <a:lnTo>
                            <a:pt x="1154" y="232"/>
                          </a:lnTo>
                          <a:lnTo>
                            <a:pt x="1154" y="232"/>
                          </a:lnTo>
                          <a:lnTo>
                            <a:pt x="1204" y="206"/>
                          </a:lnTo>
                          <a:lnTo>
                            <a:pt x="1212" y="220"/>
                          </a:lnTo>
                          <a:lnTo>
                            <a:pt x="1212" y="220"/>
                          </a:lnTo>
                          <a:lnTo>
                            <a:pt x="1162" y="246"/>
                          </a:lnTo>
                          <a:lnTo>
                            <a:pt x="1162" y="246"/>
                          </a:lnTo>
                          <a:close/>
                          <a:moveTo>
                            <a:pt x="2944" y="182"/>
                          </a:moveTo>
                          <a:lnTo>
                            <a:pt x="2944" y="182"/>
                          </a:lnTo>
                          <a:lnTo>
                            <a:pt x="2892" y="162"/>
                          </a:lnTo>
                          <a:lnTo>
                            <a:pt x="2898" y="146"/>
                          </a:lnTo>
                          <a:lnTo>
                            <a:pt x="2898" y="146"/>
                          </a:lnTo>
                          <a:lnTo>
                            <a:pt x="2950" y="168"/>
                          </a:lnTo>
                          <a:lnTo>
                            <a:pt x="2944" y="182"/>
                          </a:lnTo>
                          <a:close/>
                          <a:moveTo>
                            <a:pt x="1366" y="154"/>
                          </a:moveTo>
                          <a:lnTo>
                            <a:pt x="1360" y="140"/>
                          </a:lnTo>
                          <a:lnTo>
                            <a:pt x="1360" y="140"/>
                          </a:lnTo>
                          <a:lnTo>
                            <a:pt x="1412" y="120"/>
                          </a:lnTo>
                          <a:lnTo>
                            <a:pt x="1418" y="136"/>
                          </a:lnTo>
                          <a:lnTo>
                            <a:pt x="1418" y="136"/>
                          </a:lnTo>
                          <a:lnTo>
                            <a:pt x="1366" y="154"/>
                          </a:lnTo>
                          <a:lnTo>
                            <a:pt x="1366" y="154"/>
                          </a:lnTo>
                          <a:close/>
                          <a:moveTo>
                            <a:pt x="2734" y="106"/>
                          </a:moveTo>
                          <a:lnTo>
                            <a:pt x="2734" y="106"/>
                          </a:lnTo>
                          <a:lnTo>
                            <a:pt x="2680" y="90"/>
                          </a:lnTo>
                          <a:lnTo>
                            <a:pt x="2684" y="76"/>
                          </a:lnTo>
                          <a:lnTo>
                            <a:pt x="2684" y="76"/>
                          </a:lnTo>
                          <a:lnTo>
                            <a:pt x="2738" y="90"/>
                          </a:lnTo>
                          <a:lnTo>
                            <a:pt x="2734" y="106"/>
                          </a:lnTo>
                          <a:close/>
                          <a:moveTo>
                            <a:pt x="1578" y="86"/>
                          </a:moveTo>
                          <a:lnTo>
                            <a:pt x="1574" y="70"/>
                          </a:lnTo>
                          <a:lnTo>
                            <a:pt x="1574" y="70"/>
                          </a:lnTo>
                          <a:lnTo>
                            <a:pt x="1628" y="56"/>
                          </a:lnTo>
                          <a:lnTo>
                            <a:pt x="1632" y="72"/>
                          </a:lnTo>
                          <a:lnTo>
                            <a:pt x="1632" y="72"/>
                          </a:lnTo>
                          <a:lnTo>
                            <a:pt x="1578" y="86"/>
                          </a:lnTo>
                          <a:lnTo>
                            <a:pt x="1578" y="86"/>
                          </a:lnTo>
                          <a:close/>
                          <a:moveTo>
                            <a:pt x="2516" y="52"/>
                          </a:moveTo>
                          <a:lnTo>
                            <a:pt x="2516" y="52"/>
                          </a:lnTo>
                          <a:lnTo>
                            <a:pt x="2462" y="44"/>
                          </a:lnTo>
                          <a:lnTo>
                            <a:pt x="2464" y="28"/>
                          </a:lnTo>
                          <a:lnTo>
                            <a:pt x="2464" y="28"/>
                          </a:lnTo>
                          <a:lnTo>
                            <a:pt x="2520" y="38"/>
                          </a:lnTo>
                          <a:lnTo>
                            <a:pt x="2516" y="52"/>
                          </a:lnTo>
                          <a:close/>
                          <a:moveTo>
                            <a:pt x="1796" y="40"/>
                          </a:moveTo>
                          <a:lnTo>
                            <a:pt x="1792" y="24"/>
                          </a:lnTo>
                          <a:lnTo>
                            <a:pt x="1792" y="24"/>
                          </a:lnTo>
                          <a:lnTo>
                            <a:pt x="1848" y="16"/>
                          </a:lnTo>
                          <a:lnTo>
                            <a:pt x="1850" y="32"/>
                          </a:lnTo>
                          <a:lnTo>
                            <a:pt x="1850" y="32"/>
                          </a:lnTo>
                          <a:lnTo>
                            <a:pt x="1796" y="40"/>
                          </a:lnTo>
                          <a:lnTo>
                            <a:pt x="1796" y="40"/>
                          </a:lnTo>
                          <a:close/>
                          <a:moveTo>
                            <a:pt x="2296" y="22"/>
                          </a:moveTo>
                          <a:lnTo>
                            <a:pt x="2296" y="22"/>
                          </a:lnTo>
                          <a:lnTo>
                            <a:pt x="2240" y="18"/>
                          </a:lnTo>
                          <a:lnTo>
                            <a:pt x="2242" y="2"/>
                          </a:lnTo>
                          <a:lnTo>
                            <a:pt x="2242" y="2"/>
                          </a:lnTo>
                          <a:lnTo>
                            <a:pt x="2298" y="6"/>
                          </a:lnTo>
                          <a:lnTo>
                            <a:pt x="2296" y="22"/>
                          </a:lnTo>
                          <a:close/>
                          <a:moveTo>
                            <a:pt x="2018" y="18"/>
                          </a:moveTo>
                          <a:lnTo>
                            <a:pt x="2016" y="2"/>
                          </a:lnTo>
                          <a:lnTo>
                            <a:pt x="2016" y="2"/>
                          </a:lnTo>
                          <a:lnTo>
                            <a:pt x="2072" y="0"/>
                          </a:lnTo>
                          <a:lnTo>
                            <a:pt x="2074" y="16"/>
                          </a:lnTo>
                          <a:lnTo>
                            <a:pt x="2074" y="16"/>
                          </a:lnTo>
                          <a:lnTo>
                            <a:pt x="2018" y="18"/>
                          </a:lnTo>
                          <a:lnTo>
                            <a:pt x="2018" y="18"/>
                          </a:lnTo>
                          <a:close/>
                        </a:path>
                      </a:pathLst>
                    </a:custGeom>
                    <a:solidFill>
                      <a:srgbClr val="00AEE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nvGrpSpPr>
                  <p:cNvPr id="23" name="组合 182"/>
                  <p:cNvGrpSpPr/>
                  <p:nvPr/>
                </p:nvGrpSpPr>
                <p:grpSpPr>
                  <a:xfrm>
                    <a:off x="3361573" y="3447209"/>
                    <a:ext cx="938165" cy="937087"/>
                    <a:chOff x="-1657350" y="2511425"/>
                    <a:chExt cx="5524500" cy="5518150"/>
                  </a:xfrm>
                </p:grpSpPr>
                <p:sp>
                  <p:nvSpPr>
                    <p:cNvPr id="768" name="Freeform 49"/>
                    <p:cNvSpPr>
                      <a:spLocks/>
                    </p:cNvSpPr>
                    <p:nvPr/>
                  </p:nvSpPr>
                  <p:spPr bwMode="auto">
                    <a:xfrm>
                      <a:off x="1184275" y="2511425"/>
                      <a:ext cx="2228850" cy="1428750"/>
                    </a:xfrm>
                    <a:custGeom>
                      <a:avLst/>
                      <a:gdLst/>
                      <a:ahLst/>
                      <a:cxnLst>
                        <a:cxn ang="0">
                          <a:pos x="1252" y="900"/>
                        </a:cxn>
                        <a:cxn ang="0">
                          <a:pos x="1290" y="898"/>
                        </a:cxn>
                        <a:cxn ang="0">
                          <a:pos x="1322" y="888"/>
                        </a:cxn>
                        <a:cxn ang="0">
                          <a:pos x="1340" y="874"/>
                        </a:cxn>
                        <a:cxn ang="0">
                          <a:pos x="1362" y="846"/>
                        </a:cxn>
                        <a:cxn ang="0">
                          <a:pos x="1368" y="820"/>
                        </a:cxn>
                        <a:cxn ang="0">
                          <a:pos x="1368" y="802"/>
                        </a:cxn>
                        <a:cxn ang="0">
                          <a:pos x="1404" y="782"/>
                        </a:cxn>
                        <a:cxn ang="0">
                          <a:pos x="1300" y="640"/>
                        </a:cxn>
                        <a:cxn ang="0">
                          <a:pos x="1180" y="508"/>
                        </a:cxn>
                        <a:cxn ang="0">
                          <a:pos x="1122" y="452"/>
                        </a:cxn>
                        <a:cxn ang="0">
                          <a:pos x="1000" y="350"/>
                        </a:cxn>
                        <a:cxn ang="0">
                          <a:pos x="870" y="260"/>
                        </a:cxn>
                        <a:cxn ang="0">
                          <a:pos x="732" y="182"/>
                        </a:cxn>
                        <a:cxn ang="0">
                          <a:pos x="590" y="118"/>
                        </a:cxn>
                        <a:cxn ang="0">
                          <a:pos x="440" y="68"/>
                        </a:cxn>
                        <a:cxn ang="0">
                          <a:pos x="288" y="30"/>
                        </a:cxn>
                        <a:cxn ang="0">
                          <a:pos x="130" y="6"/>
                        </a:cxn>
                        <a:cxn ang="0">
                          <a:pos x="50" y="42"/>
                        </a:cxn>
                        <a:cxn ang="0">
                          <a:pos x="42" y="46"/>
                        </a:cxn>
                        <a:cxn ang="0">
                          <a:pos x="26" y="58"/>
                        </a:cxn>
                        <a:cxn ang="0">
                          <a:pos x="8" y="84"/>
                        </a:cxn>
                        <a:cxn ang="0">
                          <a:pos x="0" y="124"/>
                        </a:cxn>
                        <a:cxn ang="0">
                          <a:pos x="2" y="140"/>
                        </a:cxn>
                        <a:cxn ang="0">
                          <a:pos x="16" y="174"/>
                        </a:cxn>
                        <a:cxn ang="0">
                          <a:pos x="26" y="192"/>
                        </a:cxn>
                        <a:cxn ang="0">
                          <a:pos x="120" y="198"/>
                        </a:cxn>
                        <a:cxn ang="0">
                          <a:pos x="214" y="212"/>
                        </a:cxn>
                        <a:cxn ang="0">
                          <a:pos x="306" y="230"/>
                        </a:cxn>
                        <a:cxn ang="0">
                          <a:pos x="396" y="256"/>
                        </a:cxn>
                        <a:cxn ang="0">
                          <a:pos x="484" y="284"/>
                        </a:cxn>
                        <a:cxn ang="0">
                          <a:pos x="570" y="318"/>
                        </a:cxn>
                        <a:cxn ang="0">
                          <a:pos x="652" y="358"/>
                        </a:cxn>
                        <a:cxn ang="0">
                          <a:pos x="732" y="402"/>
                        </a:cxn>
                        <a:cxn ang="0">
                          <a:pos x="810" y="450"/>
                        </a:cxn>
                        <a:cxn ang="0">
                          <a:pos x="884" y="502"/>
                        </a:cxn>
                        <a:cxn ang="0">
                          <a:pos x="954" y="560"/>
                        </a:cxn>
                        <a:cxn ang="0">
                          <a:pos x="1020" y="620"/>
                        </a:cxn>
                        <a:cxn ang="0">
                          <a:pos x="1084" y="684"/>
                        </a:cxn>
                        <a:cxn ang="0">
                          <a:pos x="1144" y="754"/>
                        </a:cxn>
                        <a:cxn ang="0">
                          <a:pos x="1200" y="824"/>
                        </a:cxn>
                        <a:cxn ang="0">
                          <a:pos x="1252" y="900"/>
                        </a:cxn>
                      </a:cxnLst>
                      <a:rect l="0" t="0" r="r" b="b"/>
                      <a:pathLst>
                        <a:path w="1404" h="900">
                          <a:moveTo>
                            <a:pt x="1252" y="900"/>
                          </a:moveTo>
                          <a:lnTo>
                            <a:pt x="1252" y="900"/>
                          </a:lnTo>
                          <a:lnTo>
                            <a:pt x="1270" y="900"/>
                          </a:lnTo>
                          <a:lnTo>
                            <a:pt x="1290" y="898"/>
                          </a:lnTo>
                          <a:lnTo>
                            <a:pt x="1306" y="894"/>
                          </a:lnTo>
                          <a:lnTo>
                            <a:pt x="1322" y="888"/>
                          </a:lnTo>
                          <a:lnTo>
                            <a:pt x="1322" y="888"/>
                          </a:lnTo>
                          <a:lnTo>
                            <a:pt x="1340" y="874"/>
                          </a:lnTo>
                          <a:lnTo>
                            <a:pt x="1354" y="860"/>
                          </a:lnTo>
                          <a:lnTo>
                            <a:pt x="1362" y="846"/>
                          </a:lnTo>
                          <a:lnTo>
                            <a:pt x="1366" y="832"/>
                          </a:lnTo>
                          <a:lnTo>
                            <a:pt x="1368" y="820"/>
                          </a:lnTo>
                          <a:lnTo>
                            <a:pt x="1370" y="812"/>
                          </a:lnTo>
                          <a:lnTo>
                            <a:pt x="1368" y="802"/>
                          </a:lnTo>
                          <a:lnTo>
                            <a:pt x="1404" y="782"/>
                          </a:lnTo>
                          <a:lnTo>
                            <a:pt x="1404" y="782"/>
                          </a:lnTo>
                          <a:lnTo>
                            <a:pt x="1354" y="710"/>
                          </a:lnTo>
                          <a:lnTo>
                            <a:pt x="1300" y="640"/>
                          </a:lnTo>
                          <a:lnTo>
                            <a:pt x="1242" y="572"/>
                          </a:lnTo>
                          <a:lnTo>
                            <a:pt x="1180" y="508"/>
                          </a:lnTo>
                          <a:lnTo>
                            <a:pt x="1180" y="508"/>
                          </a:lnTo>
                          <a:lnTo>
                            <a:pt x="1122" y="452"/>
                          </a:lnTo>
                          <a:lnTo>
                            <a:pt x="1062" y="398"/>
                          </a:lnTo>
                          <a:lnTo>
                            <a:pt x="1000" y="350"/>
                          </a:lnTo>
                          <a:lnTo>
                            <a:pt x="936" y="302"/>
                          </a:lnTo>
                          <a:lnTo>
                            <a:pt x="870" y="260"/>
                          </a:lnTo>
                          <a:lnTo>
                            <a:pt x="802" y="220"/>
                          </a:lnTo>
                          <a:lnTo>
                            <a:pt x="732" y="182"/>
                          </a:lnTo>
                          <a:lnTo>
                            <a:pt x="662" y="148"/>
                          </a:lnTo>
                          <a:lnTo>
                            <a:pt x="590" y="118"/>
                          </a:lnTo>
                          <a:lnTo>
                            <a:pt x="516" y="90"/>
                          </a:lnTo>
                          <a:lnTo>
                            <a:pt x="440" y="68"/>
                          </a:lnTo>
                          <a:lnTo>
                            <a:pt x="364" y="46"/>
                          </a:lnTo>
                          <a:lnTo>
                            <a:pt x="288" y="30"/>
                          </a:lnTo>
                          <a:lnTo>
                            <a:pt x="210" y="16"/>
                          </a:lnTo>
                          <a:lnTo>
                            <a:pt x="130" y="6"/>
                          </a:lnTo>
                          <a:lnTo>
                            <a:pt x="50" y="0"/>
                          </a:lnTo>
                          <a:lnTo>
                            <a:pt x="50" y="42"/>
                          </a:lnTo>
                          <a:lnTo>
                            <a:pt x="50" y="42"/>
                          </a:lnTo>
                          <a:lnTo>
                            <a:pt x="42" y="46"/>
                          </a:lnTo>
                          <a:lnTo>
                            <a:pt x="34" y="50"/>
                          </a:lnTo>
                          <a:lnTo>
                            <a:pt x="26" y="58"/>
                          </a:lnTo>
                          <a:lnTo>
                            <a:pt x="16" y="70"/>
                          </a:lnTo>
                          <a:lnTo>
                            <a:pt x="8" y="84"/>
                          </a:lnTo>
                          <a:lnTo>
                            <a:pt x="2" y="102"/>
                          </a:lnTo>
                          <a:lnTo>
                            <a:pt x="0" y="124"/>
                          </a:lnTo>
                          <a:lnTo>
                            <a:pt x="0" y="124"/>
                          </a:lnTo>
                          <a:lnTo>
                            <a:pt x="2" y="140"/>
                          </a:lnTo>
                          <a:lnTo>
                            <a:pt x="8" y="158"/>
                          </a:lnTo>
                          <a:lnTo>
                            <a:pt x="16" y="174"/>
                          </a:lnTo>
                          <a:lnTo>
                            <a:pt x="26" y="192"/>
                          </a:lnTo>
                          <a:lnTo>
                            <a:pt x="26" y="192"/>
                          </a:lnTo>
                          <a:lnTo>
                            <a:pt x="74" y="194"/>
                          </a:lnTo>
                          <a:lnTo>
                            <a:pt x="120" y="198"/>
                          </a:lnTo>
                          <a:lnTo>
                            <a:pt x="168" y="204"/>
                          </a:lnTo>
                          <a:lnTo>
                            <a:pt x="214" y="212"/>
                          </a:lnTo>
                          <a:lnTo>
                            <a:pt x="260" y="220"/>
                          </a:lnTo>
                          <a:lnTo>
                            <a:pt x="306" y="230"/>
                          </a:lnTo>
                          <a:lnTo>
                            <a:pt x="352" y="242"/>
                          </a:lnTo>
                          <a:lnTo>
                            <a:pt x="396" y="256"/>
                          </a:lnTo>
                          <a:lnTo>
                            <a:pt x="440" y="270"/>
                          </a:lnTo>
                          <a:lnTo>
                            <a:pt x="484" y="284"/>
                          </a:lnTo>
                          <a:lnTo>
                            <a:pt x="528" y="300"/>
                          </a:lnTo>
                          <a:lnTo>
                            <a:pt x="570" y="318"/>
                          </a:lnTo>
                          <a:lnTo>
                            <a:pt x="612" y="338"/>
                          </a:lnTo>
                          <a:lnTo>
                            <a:pt x="652" y="358"/>
                          </a:lnTo>
                          <a:lnTo>
                            <a:pt x="692" y="380"/>
                          </a:lnTo>
                          <a:lnTo>
                            <a:pt x="732" y="402"/>
                          </a:lnTo>
                          <a:lnTo>
                            <a:pt x="772" y="426"/>
                          </a:lnTo>
                          <a:lnTo>
                            <a:pt x="810" y="450"/>
                          </a:lnTo>
                          <a:lnTo>
                            <a:pt x="846" y="476"/>
                          </a:lnTo>
                          <a:lnTo>
                            <a:pt x="884" y="502"/>
                          </a:lnTo>
                          <a:lnTo>
                            <a:pt x="918" y="530"/>
                          </a:lnTo>
                          <a:lnTo>
                            <a:pt x="954" y="560"/>
                          </a:lnTo>
                          <a:lnTo>
                            <a:pt x="988" y="590"/>
                          </a:lnTo>
                          <a:lnTo>
                            <a:pt x="1020" y="620"/>
                          </a:lnTo>
                          <a:lnTo>
                            <a:pt x="1054" y="652"/>
                          </a:lnTo>
                          <a:lnTo>
                            <a:pt x="1084" y="684"/>
                          </a:lnTo>
                          <a:lnTo>
                            <a:pt x="1114" y="718"/>
                          </a:lnTo>
                          <a:lnTo>
                            <a:pt x="1144" y="754"/>
                          </a:lnTo>
                          <a:lnTo>
                            <a:pt x="1172" y="788"/>
                          </a:lnTo>
                          <a:lnTo>
                            <a:pt x="1200" y="824"/>
                          </a:lnTo>
                          <a:lnTo>
                            <a:pt x="1226" y="862"/>
                          </a:lnTo>
                          <a:lnTo>
                            <a:pt x="1252" y="900"/>
                          </a:lnTo>
                          <a:lnTo>
                            <a:pt x="1252" y="900"/>
                          </a:lnTo>
                          <a:close/>
                        </a:path>
                      </a:pathLst>
                    </a:custGeom>
                    <a:solidFill>
                      <a:srgbClr val="00AEE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69" name="Freeform 50"/>
                    <p:cNvSpPr>
                      <a:spLocks/>
                    </p:cNvSpPr>
                    <p:nvPr/>
                  </p:nvSpPr>
                  <p:spPr bwMode="auto">
                    <a:xfrm>
                      <a:off x="-1203325" y="2511425"/>
                      <a:ext cx="2228850" cy="1428750"/>
                    </a:xfrm>
                    <a:custGeom>
                      <a:avLst/>
                      <a:gdLst/>
                      <a:ahLst/>
                      <a:cxnLst>
                        <a:cxn ang="0">
                          <a:pos x="1354" y="0"/>
                        </a:cxn>
                        <a:cxn ang="0">
                          <a:pos x="1274" y="6"/>
                        </a:cxn>
                        <a:cxn ang="0">
                          <a:pos x="1116" y="30"/>
                        </a:cxn>
                        <a:cxn ang="0">
                          <a:pos x="964" y="68"/>
                        </a:cxn>
                        <a:cxn ang="0">
                          <a:pos x="814" y="118"/>
                        </a:cxn>
                        <a:cxn ang="0">
                          <a:pos x="672" y="182"/>
                        </a:cxn>
                        <a:cxn ang="0">
                          <a:pos x="534" y="260"/>
                        </a:cxn>
                        <a:cxn ang="0">
                          <a:pos x="404" y="350"/>
                        </a:cxn>
                        <a:cxn ang="0">
                          <a:pos x="282" y="452"/>
                        </a:cxn>
                        <a:cxn ang="0">
                          <a:pos x="224" y="508"/>
                        </a:cxn>
                        <a:cxn ang="0">
                          <a:pos x="104" y="640"/>
                        </a:cxn>
                        <a:cxn ang="0">
                          <a:pos x="0" y="782"/>
                        </a:cxn>
                        <a:cxn ang="0">
                          <a:pos x="36" y="802"/>
                        </a:cxn>
                        <a:cxn ang="0">
                          <a:pos x="36" y="820"/>
                        </a:cxn>
                        <a:cxn ang="0">
                          <a:pos x="42" y="846"/>
                        </a:cxn>
                        <a:cxn ang="0">
                          <a:pos x="64" y="874"/>
                        </a:cxn>
                        <a:cxn ang="0">
                          <a:pos x="82" y="888"/>
                        </a:cxn>
                        <a:cxn ang="0">
                          <a:pos x="114" y="898"/>
                        </a:cxn>
                        <a:cxn ang="0">
                          <a:pos x="152" y="900"/>
                        </a:cxn>
                        <a:cxn ang="0">
                          <a:pos x="178" y="862"/>
                        </a:cxn>
                        <a:cxn ang="0">
                          <a:pos x="232" y="788"/>
                        </a:cxn>
                        <a:cxn ang="0">
                          <a:pos x="290" y="718"/>
                        </a:cxn>
                        <a:cxn ang="0">
                          <a:pos x="350" y="652"/>
                        </a:cxn>
                        <a:cxn ang="0">
                          <a:pos x="416" y="590"/>
                        </a:cxn>
                        <a:cxn ang="0">
                          <a:pos x="486" y="530"/>
                        </a:cxn>
                        <a:cxn ang="0">
                          <a:pos x="558" y="476"/>
                        </a:cxn>
                        <a:cxn ang="0">
                          <a:pos x="632" y="426"/>
                        </a:cxn>
                        <a:cxn ang="0">
                          <a:pos x="712" y="380"/>
                        </a:cxn>
                        <a:cxn ang="0">
                          <a:pos x="792" y="338"/>
                        </a:cxn>
                        <a:cxn ang="0">
                          <a:pos x="876" y="300"/>
                        </a:cxn>
                        <a:cxn ang="0">
                          <a:pos x="964" y="270"/>
                        </a:cxn>
                        <a:cxn ang="0">
                          <a:pos x="1052" y="242"/>
                        </a:cxn>
                        <a:cxn ang="0">
                          <a:pos x="1144" y="220"/>
                        </a:cxn>
                        <a:cxn ang="0">
                          <a:pos x="1236" y="204"/>
                        </a:cxn>
                        <a:cxn ang="0">
                          <a:pos x="1330" y="194"/>
                        </a:cxn>
                        <a:cxn ang="0">
                          <a:pos x="1378" y="192"/>
                        </a:cxn>
                        <a:cxn ang="0">
                          <a:pos x="1396" y="158"/>
                        </a:cxn>
                        <a:cxn ang="0">
                          <a:pos x="1404" y="124"/>
                        </a:cxn>
                        <a:cxn ang="0">
                          <a:pos x="1402" y="102"/>
                        </a:cxn>
                        <a:cxn ang="0">
                          <a:pos x="1388" y="70"/>
                        </a:cxn>
                        <a:cxn ang="0">
                          <a:pos x="1370" y="50"/>
                        </a:cxn>
                        <a:cxn ang="0">
                          <a:pos x="1354" y="42"/>
                        </a:cxn>
                      </a:cxnLst>
                      <a:rect l="0" t="0" r="r" b="b"/>
                      <a:pathLst>
                        <a:path w="1404" h="900">
                          <a:moveTo>
                            <a:pt x="1354" y="42"/>
                          </a:moveTo>
                          <a:lnTo>
                            <a:pt x="1354" y="0"/>
                          </a:lnTo>
                          <a:lnTo>
                            <a:pt x="1354" y="0"/>
                          </a:lnTo>
                          <a:lnTo>
                            <a:pt x="1274" y="6"/>
                          </a:lnTo>
                          <a:lnTo>
                            <a:pt x="1194" y="16"/>
                          </a:lnTo>
                          <a:lnTo>
                            <a:pt x="1116" y="30"/>
                          </a:lnTo>
                          <a:lnTo>
                            <a:pt x="1040" y="46"/>
                          </a:lnTo>
                          <a:lnTo>
                            <a:pt x="964" y="68"/>
                          </a:lnTo>
                          <a:lnTo>
                            <a:pt x="888" y="90"/>
                          </a:lnTo>
                          <a:lnTo>
                            <a:pt x="814" y="118"/>
                          </a:lnTo>
                          <a:lnTo>
                            <a:pt x="742" y="148"/>
                          </a:lnTo>
                          <a:lnTo>
                            <a:pt x="672" y="182"/>
                          </a:lnTo>
                          <a:lnTo>
                            <a:pt x="602" y="220"/>
                          </a:lnTo>
                          <a:lnTo>
                            <a:pt x="534" y="260"/>
                          </a:lnTo>
                          <a:lnTo>
                            <a:pt x="468" y="302"/>
                          </a:lnTo>
                          <a:lnTo>
                            <a:pt x="404" y="350"/>
                          </a:lnTo>
                          <a:lnTo>
                            <a:pt x="342" y="398"/>
                          </a:lnTo>
                          <a:lnTo>
                            <a:pt x="282" y="452"/>
                          </a:lnTo>
                          <a:lnTo>
                            <a:pt x="224" y="508"/>
                          </a:lnTo>
                          <a:lnTo>
                            <a:pt x="224" y="508"/>
                          </a:lnTo>
                          <a:lnTo>
                            <a:pt x="162" y="572"/>
                          </a:lnTo>
                          <a:lnTo>
                            <a:pt x="104" y="640"/>
                          </a:lnTo>
                          <a:lnTo>
                            <a:pt x="50" y="710"/>
                          </a:lnTo>
                          <a:lnTo>
                            <a:pt x="0" y="782"/>
                          </a:lnTo>
                          <a:lnTo>
                            <a:pt x="36" y="802"/>
                          </a:lnTo>
                          <a:lnTo>
                            <a:pt x="36" y="802"/>
                          </a:lnTo>
                          <a:lnTo>
                            <a:pt x="34" y="812"/>
                          </a:lnTo>
                          <a:lnTo>
                            <a:pt x="36" y="820"/>
                          </a:lnTo>
                          <a:lnTo>
                            <a:pt x="38" y="832"/>
                          </a:lnTo>
                          <a:lnTo>
                            <a:pt x="42" y="846"/>
                          </a:lnTo>
                          <a:lnTo>
                            <a:pt x="50" y="860"/>
                          </a:lnTo>
                          <a:lnTo>
                            <a:pt x="64" y="874"/>
                          </a:lnTo>
                          <a:lnTo>
                            <a:pt x="82" y="888"/>
                          </a:lnTo>
                          <a:lnTo>
                            <a:pt x="82" y="888"/>
                          </a:lnTo>
                          <a:lnTo>
                            <a:pt x="98" y="894"/>
                          </a:lnTo>
                          <a:lnTo>
                            <a:pt x="114" y="898"/>
                          </a:lnTo>
                          <a:lnTo>
                            <a:pt x="134" y="900"/>
                          </a:lnTo>
                          <a:lnTo>
                            <a:pt x="152" y="900"/>
                          </a:lnTo>
                          <a:lnTo>
                            <a:pt x="152" y="900"/>
                          </a:lnTo>
                          <a:lnTo>
                            <a:pt x="178" y="862"/>
                          </a:lnTo>
                          <a:lnTo>
                            <a:pt x="204" y="824"/>
                          </a:lnTo>
                          <a:lnTo>
                            <a:pt x="232" y="788"/>
                          </a:lnTo>
                          <a:lnTo>
                            <a:pt x="260" y="754"/>
                          </a:lnTo>
                          <a:lnTo>
                            <a:pt x="290" y="718"/>
                          </a:lnTo>
                          <a:lnTo>
                            <a:pt x="320" y="684"/>
                          </a:lnTo>
                          <a:lnTo>
                            <a:pt x="350" y="652"/>
                          </a:lnTo>
                          <a:lnTo>
                            <a:pt x="384" y="620"/>
                          </a:lnTo>
                          <a:lnTo>
                            <a:pt x="416" y="590"/>
                          </a:lnTo>
                          <a:lnTo>
                            <a:pt x="450" y="560"/>
                          </a:lnTo>
                          <a:lnTo>
                            <a:pt x="486" y="530"/>
                          </a:lnTo>
                          <a:lnTo>
                            <a:pt x="520" y="502"/>
                          </a:lnTo>
                          <a:lnTo>
                            <a:pt x="558" y="476"/>
                          </a:lnTo>
                          <a:lnTo>
                            <a:pt x="594" y="450"/>
                          </a:lnTo>
                          <a:lnTo>
                            <a:pt x="632" y="426"/>
                          </a:lnTo>
                          <a:lnTo>
                            <a:pt x="672" y="402"/>
                          </a:lnTo>
                          <a:lnTo>
                            <a:pt x="712" y="380"/>
                          </a:lnTo>
                          <a:lnTo>
                            <a:pt x="752" y="358"/>
                          </a:lnTo>
                          <a:lnTo>
                            <a:pt x="792" y="338"/>
                          </a:lnTo>
                          <a:lnTo>
                            <a:pt x="834" y="318"/>
                          </a:lnTo>
                          <a:lnTo>
                            <a:pt x="876" y="300"/>
                          </a:lnTo>
                          <a:lnTo>
                            <a:pt x="920" y="284"/>
                          </a:lnTo>
                          <a:lnTo>
                            <a:pt x="964" y="270"/>
                          </a:lnTo>
                          <a:lnTo>
                            <a:pt x="1008" y="256"/>
                          </a:lnTo>
                          <a:lnTo>
                            <a:pt x="1052" y="242"/>
                          </a:lnTo>
                          <a:lnTo>
                            <a:pt x="1098" y="230"/>
                          </a:lnTo>
                          <a:lnTo>
                            <a:pt x="1144" y="220"/>
                          </a:lnTo>
                          <a:lnTo>
                            <a:pt x="1190" y="212"/>
                          </a:lnTo>
                          <a:lnTo>
                            <a:pt x="1236" y="204"/>
                          </a:lnTo>
                          <a:lnTo>
                            <a:pt x="1284" y="198"/>
                          </a:lnTo>
                          <a:lnTo>
                            <a:pt x="1330" y="194"/>
                          </a:lnTo>
                          <a:lnTo>
                            <a:pt x="1378" y="192"/>
                          </a:lnTo>
                          <a:lnTo>
                            <a:pt x="1378" y="192"/>
                          </a:lnTo>
                          <a:lnTo>
                            <a:pt x="1388" y="174"/>
                          </a:lnTo>
                          <a:lnTo>
                            <a:pt x="1396" y="158"/>
                          </a:lnTo>
                          <a:lnTo>
                            <a:pt x="1402" y="140"/>
                          </a:lnTo>
                          <a:lnTo>
                            <a:pt x="1404" y="124"/>
                          </a:lnTo>
                          <a:lnTo>
                            <a:pt x="1404" y="124"/>
                          </a:lnTo>
                          <a:lnTo>
                            <a:pt x="1402" y="102"/>
                          </a:lnTo>
                          <a:lnTo>
                            <a:pt x="1396" y="84"/>
                          </a:lnTo>
                          <a:lnTo>
                            <a:pt x="1388" y="70"/>
                          </a:lnTo>
                          <a:lnTo>
                            <a:pt x="1378" y="58"/>
                          </a:lnTo>
                          <a:lnTo>
                            <a:pt x="1370" y="50"/>
                          </a:lnTo>
                          <a:lnTo>
                            <a:pt x="1362" y="46"/>
                          </a:lnTo>
                          <a:lnTo>
                            <a:pt x="1354" y="42"/>
                          </a:lnTo>
                          <a:lnTo>
                            <a:pt x="1354" y="42"/>
                          </a:lnTo>
                          <a:close/>
                        </a:path>
                      </a:pathLst>
                    </a:custGeom>
                    <a:solidFill>
                      <a:srgbClr val="00AEE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70" name="Freeform 51"/>
                    <p:cNvSpPr>
                      <a:spLocks/>
                    </p:cNvSpPr>
                    <p:nvPr/>
                  </p:nvSpPr>
                  <p:spPr bwMode="auto">
                    <a:xfrm>
                      <a:off x="3292475" y="4029075"/>
                      <a:ext cx="574675" cy="2482850"/>
                    </a:xfrm>
                    <a:custGeom>
                      <a:avLst/>
                      <a:gdLst/>
                      <a:ahLst/>
                      <a:cxnLst>
                        <a:cxn ang="0">
                          <a:pos x="142" y="22"/>
                        </a:cxn>
                        <a:cxn ang="0">
                          <a:pos x="134" y="16"/>
                        </a:cxn>
                        <a:cxn ang="0">
                          <a:pos x="114" y="8"/>
                        </a:cxn>
                        <a:cxn ang="0">
                          <a:pos x="84" y="6"/>
                        </a:cxn>
                        <a:cxn ang="0">
                          <a:pos x="44" y="18"/>
                        </a:cxn>
                        <a:cxn ang="0">
                          <a:pos x="32" y="28"/>
                        </a:cxn>
                        <a:cxn ang="0">
                          <a:pos x="8" y="58"/>
                        </a:cxn>
                        <a:cxn ang="0">
                          <a:pos x="0" y="74"/>
                        </a:cxn>
                        <a:cxn ang="0">
                          <a:pos x="38" y="154"/>
                        </a:cxn>
                        <a:cxn ang="0">
                          <a:pos x="72" y="238"/>
                        </a:cxn>
                        <a:cxn ang="0">
                          <a:pos x="102" y="324"/>
                        </a:cxn>
                        <a:cxn ang="0">
                          <a:pos x="126" y="412"/>
                        </a:cxn>
                        <a:cxn ang="0">
                          <a:pos x="146" y="502"/>
                        </a:cxn>
                        <a:cxn ang="0">
                          <a:pos x="160" y="594"/>
                        </a:cxn>
                        <a:cxn ang="0">
                          <a:pos x="168" y="688"/>
                        </a:cxn>
                        <a:cxn ang="0">
                          <a:pos x="170" y="782"/>
                        </a:cxn>
                        <a:cxn ang="0">
                          <a:pos x="170" y="830"/>
                        </a:cxn>
                        <a:cxn ang="0">
                          <a:pos x="164" y="924"/>
                        </a:cxn>
                        <a:cxn ang="0">
                          <a:pos x="152" y="1016"/>
                        </a:cxn>
                        <a:cxn ang="0">
                          <a:pos x="136" y="1108"/>
                        </a:cxn>
                        <a:cxn ang="0">
                          <a:pos x="114" y="1196"/>
                        </a:cxn>
                        <a:cxn ang="0">
                          <a:pos x="88" y="1284"/>
                        </a:cxn>
                        <a:cxn ang="0">
                          <a:pos x="56" y="1368"/>
                        </a:cxn>
                        <a:cxn ang="0">
                          <a:pos x="20" y="1450"/>
                        </a:cxn>
                        <a:cxn ang="0">
                          <a:pos x="0" y="1490"/>
                        </a:cxn>
                        <a:cxn ang="0">
                          <a:pos x="20" y="1522"/>
                        </a:cxn>
                        <a:cxn ang="0">
                          <a:pos x="44" y="1546"/>
                        </a:cxn>
                        <a:cxn ang="0">
                          <a:pos x="66" y="1554"/>
                        </a:cxn>
                        <a:cxn ang="0">
                          <a:pos x="100" y="1558"/>
                        </a:cxn>
                        <a:cxn ang="0">
                          <a:pos x="126" y="1552"/>
                        </a:cxn>
                        <a:cxn ang="0">
                          <a:pos x="142" y="1542"/>
                        </a:cxn>
                        <a:cxn ang="0">
                          <a:pos x="178" y="1564"/>
                        </a:cxn>
                        <a:cxn ang="0">
                          <a:pos x="220" y="1472"/>
                        </a:cxn>
                        <a:cxn ang="0">
                          <a:pos x="258" y="1380"/>
                        </a:cxn>
                        <a:cxn ang="0">
                          <a:pos x="290" y="1284"/>
                        </a:cxn>
                        <a:cxn ang="0">
                          <a:pos x="316" y="1186"/>
                        </a:cxn>
                        <a:cxn ang="0">
                          <a:pos x="336" y="1088"/>
                        </a:cxn>
                        <a:cxn ang="0">
                          <a:pos x="350" y="986"/>
                        </a:cxn>
                        <a:cxn ang="0">
                          <a:pos x="360" y="886"/>
                        </a:cxn>
                        <a:cxn ang="0">
                          <a:pos x="362" y="782"/>
                        </a:cxn>
                        <a:cxn ang="0">
                          <a:pos x="362" y="730"/>
                        </a:cxn>
                        <a:cxn ang="0">
                          <a:pos x="356" y="628"/>
                        </a:cxn>
                        <a:cxn ang="0">
                          <a:pos x="344" y="526"/>
                        </a:cxn>
                        <a:cxn ang="0">
                          <a:pos x="326" y="426"/>
                        </a:cxn>
                        <a:cxn ang="0">
                          <a:pos x="304" y="328"/>
                        </a:cxn>
                        <a:cxn ang="0">
                          <a:pos x="274" y="232"/>
                        </a:cxn>
                        <a:cxn ang="0">
                          <a:pos x="240" y="138"/>
                        </a:cxn>
                        <a:cxn ang="0">
                          <a:pos x="200" y="46"/>
                        </a:cxn>
                        <a:cxn ang="0">
                          <a:pos x="178" y="0"/>
                        </a:cxn>
                      </a:cxnLst>
                      <a:rect l="0" t="0" r="r" b="b"/>
                      <a:pathLst>
                        <a:path w="362" h="1564">
                          <a:moveTo>
                            <a:pt x="178" y="0"/>
                          </a:moveTo>
                          <a:lnTo>
                            <a:pt x="142" y="22"/>
                          </a:lnTo>
                          <a:lnTo>
                            <a:pt x="142" y="22"/>
                          </a:lnTo>
                          <a:lnTo>
                            <a:pt x="134" y="16"/>
                          </a:lnTo>
                          <a:lnTo>
                            <a:pt x="126" y="12"/>
                          </a:lnTo>
                          <a:lnTo>
                            <a:pt x="114" y="8"/>
                          </a:lnTo>
                          <a:lnTo>
                            <a:pt x="100" y="6"/>
                          </a:lnTo>
                          <a:lnTo>
                            <a:pt x="84" y="6"/>
                          </a:lnTo>
                          <a:lnTo>
                            <a:pt x="66" y="10"/>
                          </a:lnTo>
                          <a:lnTo>
                            <a:pt x="44" y="18"/>
                          </a:lnTo>
                          <a:lnTo>
                            <a:pt x="44" y="18"/>
                          </a:lnTo>
                          <a:lnTo>
                            <a:pt x="32" y="28"/>
                          </a:lnTo>
                          <a:lnTo>
                            <a:pt x="20" y="42"/>
                          </a:lnTo>
                          <a:lnTo>
                            <a:pt x="8" y="58"/>
                          </a:lnTo>
                          <a:lnTo>
                            <a:pt x="0" y="74"/>
                          </a:lnTo>
                          <a:lnTo>
                            <a:pt x="0" y="74"/>
                          </a:lnTo>
                          <a:lnTo>
                            <a:pt x="20" y="114"/>
                          </a:lnTo>
                          <a:lnTo>
                            <a:pt x="38" y="154"/>
                          </a:lnTo>
                          <a:lnTo>
                            <a:pt x="56" y="196"/>
                          </a:lnTo>
                          <a:lnTo>
                            <a:pt x="72" y="238"/>
                          </a:lnTo>
                          <a:lnTo>
                            <a:pt x="88" y="280"/>
                          </a:lnTo>
                          <a:lnTo>
                            <a:pt x="102" y="324"/>
                          </a:lnTo>
                          <a:lnTo>
                            <a:pt x="114" y="368"/>
                          </a:lnTo>
                          <a:lnTo>
                            <a:pt x="126" y="412"/>
                          </a:lnTo>
                          <a:lnTo>
                            <a:pt x="136" y="456"/>
                          </a:lnTo>
                          <a:lnTo>
                            <a:pt x="146" y="502"/>
                          </a:lnTo>
                          <a:lnTo>
                            <a:pt x="152" y="548"/>
                          </a:lnTo>
                          <a:lnTo>
                            <a:pt x="160" y="594"/>
                          </a:lnTo>
                          <a:lnTo>
                            <a:pt x="164" y="640"/>
                          </a:lnTo>
                          <a:lnTo>
                            <a:pt x="168" y="688"/>
                          </a:lnTo>
                          <a:lnTo>
                            <a:pt x="170" y="734"/>
                          </a:lnTo>
                          <a:lnTo>
                            <a:pt x="170" y="782"/>
                          </a:lnTo>
                          <a:lnTo>
                            <a:pt x="170" y="782"/>
                          </a:lnTo>
                          <a:lnTo>
                            <a:pt x="170" y="830"/>
                          </a:lnTo>
                          <a:lnTo>
                            <a:pt x="168" y="876"/>
                          </a:lnTo>
                          <a:lnTo>
                            <a:pt x="164" y="924"/>
                          </a:lnTo>
                          <a:lnTo>
                            <a:pt x="160" y="970"/>
                          </a:lnTo>
                          <a:lnTo>
                            <a:pt x="152" y="1016"/>
                          </a:lnTo>
                          <a:lnTo>
                            <a:pt x="146" y="1062"/>
                          </a:lnTo>
                          <a:lnTo>
                            <a:pt x="136" y="1108"/>
                          </a:lnTo>
                          <a:lnTo>
                            <a:pt x="126" y="1152"/>
                          </a:lnTo>
                          <a:lnTo>
                            <a:pt x="114" y="1196"/>
                          </a:lnTo>
                          <a:lnTo>
                            <a:pt x="102" y="1240"/>
                          </a:lnTo>
                          <a:lnTo>
                            <a:pt x="88" y="1284"/>
                          </a:lnTo>
                          <a:lnTo>
                            <a:pt x="72" y="1326"/>
                          </a:lnTo>
                          <a:lnTo>
                            <a:pt x="56" y="1368"/>
                          </a:lnTo>
                          <a:lnTo>
                            <a:pt x="38" y="1410"/>
                          </a:lnTo>
                          <a:lnTo>
                            <a:pt x="20" y="1450"/>
                          </a:lnTo>
                          <a:lnTo>
                            <a:pt x="0" y="1490"/>
                          </a:lnTo>
                          <a:lnTo>
                            <a:pt x="0" y="1490"/>
                          </a:lnTo>
                          <a:lnTo>
                            <a:pt x="8" y="1506"/>
                          </a:lnTo>
                          <a:lnTo>
                            <a:pt x="20" y="1522"/>
                          </a:lnTo>
                          <a:lnTo>
                            <a:pt x="32" y="1536"/>
                          </a:lnTo>
                          <a:lnTo>
                            <a:pt x="44" y="1546"/>
                          </a:lnTo>
                          <a:lnTo>
                            <a:pt x="44" y="1546"/>
                          </a:lnTo>
                          <a:lnTo>
                            <a:pt x="66" y="1554"/>
                          </a:lnTo>
                          <a:lnTo>
                            <a:pt x="84" y="1558"/>
                          </a:lnTo>
                          <a:lnTo>
                            <a:pt x="100" y="1558"/>
                          </a:lnTo>
                          <a:lnTo>
                            <a:pt x="114" y="1556"/>
                          </a:lnTo>
                          <a:lnTo>
                            <a:pt x="126" y="1552"/>
                          </a:lnTo>
                          <a:lnTo>
                            <a:pt x="134" y="1548"/>
                          </a:lnTo>
                          <a:lnTo>
                            <a:pt x="142" y="1542"/>
                          </a:lnTo>
                          <a:lnTo>
                            <a:pt x="178" y="1564"/>
                          </a:lnTo>
                          <a:lnTo>
                            <a:pt x="178" y="1564"/>
                          </a:lnTo>
                          <a:lnTo>
                            <a:pt x="200" y="1518"/>
                          </a:lnTo>
                          <a:lnTo>
                            <a:pt x="220" y="1472"/>
                          </a:lnTo>
                          <a:lnTo>
                            <a:pt x="240" y="1426"/>
                          </a:lnTo>
                          <a:lnTo>
                            <a:pt x="258" y="1380"/>
                          </a:lnTo>
                          <a:lnTo>
                            <a:pt x="274" y="1332"/>
                          </a:lnTo>
                          <a:lnTo>
                            <a:pt x="290" y="1284"/>
                          </a:lnTo>
                          <a:lnTo>
                            <a:pt x="304" y="1236"/>
                          </a:lnTo>
                          <a:lnTo>
                            <a:pt x="316" y="1186"/>
                          </a:lnTo>
                          <a:lnTo>
                            <a:pt x="326" y="1138"/>
                          </a:lnTo>
                          <a:lnTo>
                            <a:pt x="336" y="1088"/>
                          </a:lnTo>
                          <a:lnTo>
                            <a:pt x="344" y="1038"/>
                          </a:lnTo>
                          <a:lnTo>
                            <a:pt x="350" y="986"/>
                          </a:lnTo>
                          <a:lnTo>
                            <a:pt x="356" y="936"/>
                          </a:lnTo>
                          <a:lnTo>
                            <a:pt x="360" y="886"/>
                          </a:lnTo>
                          <a:lnTo>
                            <a:pt x="362" y="834"/>
                          </a:lnTo>
                          <a:lnTo>
                            <a:pt x="362" y="782"/>
                          </a:lnTo>
                          <a:lnTo>
                            <a:pt x="362" y="782"/>
                          </a:lnTo>
                          <a:lnTo>
                            <a:pt x="362" y="730"/>
                          </a:lnTo>
                          <a:lnTo>
                            <a:pt x="360" y="678"/>
                          </a:lnTo>
                          <a:lnTo>
                            <a:pt x="356" y="628"/>
                          </a:lnTo>
                          <a:lnTo>
                            <a:pt x="350" y="578"/>
                          </a:lnTo>
                          <a:lnTo>
                            <a:pt x="344" y="526"/>
                          </a:lnTo>
                          <a:lnTo>
                            <a:pt x="336" y="476"/>
                          </a:lnTo>
                          <a:lnTo>
                            <a:pt x="326" y="426"/>
                          </a:lnTo>
                          <a:lnTo>
                            <a:pt x="316" y="378"/>
                          </a:lnTo>
                          <a:lnTo>
                            <a:pt x="304" y="328"/>
                          </a:lnTo>
                          <a:lnTo>
                            <a:pt x="290" y="280"/>
                          </a:lnTo>
                          <a:lnTo>
                            <a:pt x="274" y="232"/>
                          </a:lnTo>
                          <a:lnTo>
                            <a:pt x="258" y="184"/>
                          </a:lnTo>
                          <a:lnTo>
                            <a:pt x="240" y="138"/>
                          </a:lnTo>
                          <a:lnTo>
                            <a:pt x="220" y="92"/>
                          </a:lnTo>
                          <a:lnTo>
                            <a:pt x="200" y="46"/>
                          </a:lnTo>
                          <a:lnTo>
                            <a:pt x="178" y="0"/>
                          </a:lnTo>
                          <a:lnTo>
                            <a:pt x="178" y="0"/>
                          </a:lnTo>
                          <a:close/>
                        </a:path>
                      </a:pathLst>
                    </a:custGeom>
                    <a:solidFill>
                      <a:srgbClr val="00AEE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71" name="Freeform 52"/>
                    <p:cNvSpPr>
                      <a:spLocks/>
                    </p:cNvSpPr>
                    <p:nvPr/>
                  </p:nvSpPr>
                  <p:spPr bwMode="auto">
                    <a:xfrm>
                      <a:off x="1184275" y="6600825"/>
                      <a:ext cx="2228850" cy="1428750"/>
                    </a:xfrm>
                    <a:custGeom>
                      <a:avLst/>
                      <a:gdLst/>
                      <a:ahLst/>
                      <a:cxnLst>
                        <a:cxn ang="0">
                          <a:pos x="1322" y="12"/>
                        </a:cxn>
                        <a:cxn ang="0">
                          <a:pos x="1290" y="2"/>
                        </a:cxn>
                        <a:cxn ang="0">
                          <a:pos x="1252" y="0"/>
                        </a:cxn>
                        <a:cxn ang="0">
                          <a:pos x="1226" y="38"/>
                        </a:cxn>
                        <a:cxn ang="0">
                          <a:pos x="1172" y="112"/>
                        </a:cxn>
                        <a:cxn ang="0">
                          <a:pos x="1114" y="182"/>
                        </a:cxn>
                        <a:cxn ang="0">
                          <a:pos x="1054" y="248"/>
                        </a:cxn>
                        <a:cxn ang="0">
                          <a:pos x="988" y="310"/>
                        </a:cxn>
                        <a:cxn ang="0">
                          <a:pos x="918" y="370"/>
                        </a:cxn>
                        <a:cxn ang="0">
                          <a:pos x="846" y="424"/>
                        </a:cxn>
                        <a:cxn ang="0">
                          <a:pos x="772" y="474"/>
                        </a:cxn>
                        <a:cxn ang="0">
                          <a:pos x="692" y="520"/>
                        </a:cxn>
                        <a:cxn ang="0">
                          <a:pos x="612" y="562"/>
                        </a:cxn>
                        <a:cxn ang="0">
                          <a:pos x="528" y="600"/>
                        </a:cxn>
                        <a:cxn ang="0">
                          <a:pos x="440" y="630"/>
                        </a:cxn>
                        <a:cxn ang="0">
                          <a:pos x="352" y="658"/>
                        </a:cxn>
                        <a:cxn ang="0">
                          <a:pos x="260" y="680"/>
                        </a:cxn>
                        <a:cxn ang="0">
                          <a:pos x="168" y="696"/>
                        </a:cxn>
                        <a:cxn ang="0">
                          <a:pos x="74" y="706"/>
                        </a:cxn>
                        <a:cxn ang="0">
                          <a:pos x="26" y="708"/>
                        </a:cxn>
                        <a:cxn ang="0">
                          <a:pos x="8" y="742"/>
                        </a:cxn>
                        <a:cxn ang="0">
                          <a:pos x="0" y="776"/>
                        </a:cxn>
                        <a:cxn ang="0">
                          <a:pos x="2" y="798"/>
                        </a:cxn>
                        <a:cxn ang="0">
                          <a:pos x="16" y="830"/>
                        </a:cxn>
                        <a:cxn ang="0">
                          <a:pos x="34" y="850"/>
                        </a:cxn>
                        <a:cxn ang="0">
                          <a:pos x="50" y="858"/>
                        </a:cxn>
                        <a:cxn ang="0">
                          <a:pos x="50" y="900"/>
                        </a:cxn>
                        <a:cxn ang="0">
                          <a:pos x="210" y="884"/>
                        </a:cxn>
                        <a:cxn ang="0">
                          <a:pos x="364" y="854"/>
                        </a:cxn>
                        <a:cxn ang="0">
                          <a:pos x="516" y="810"/>
                        </a:cxn>
                        <a:cxn ang="0">
                          <a:pos x="662" y="752"/>
                        </a:cxn>
                        <a:cxn ang="0">
                          <a:pos x="802" y="680"/>
                        </a:cxn>
                        <a:cxn ang="0">
                          <a:pos x="936" y="598"/>
                        </a:cxn>
                        <a:cxn ang="0">
                          <a:pos x="1062" y="502"/>
                        </a:cxn>
                        <a:cxn ang="0">
                          <a:pos x="1180" y="392"/>
                        </a:cxn>
                        <a:cxn ang="0">
                          <a:pos x="1242" y="328"/>
                        </a:cxn>
                        <a:cxn ang="0">
                          <a:pos x="1354" y="190"/>
                        </a:cxn>
                        <a:cxn ang="0">
                          <a:pos x="1368" y="98"/>
                        </a:cxn>
                        <a:cxn ang="0">
                          <a:pos x="1370" y="88"/>
                        </a:cxn>
                        <a:cxn ang="0">
                          <a:pos x="1366" y="68"/>
                        </a:cxn>
                        <a:cxn ang="0">
                          <a:pos x="1354" y="40"/>
                        </a:cxn>
                        <a:cxn ang="0">
                          <a:pos x="1322" y="12"/>
                        </a:cxn>
                      </a:cxnLst>
                      <a:rect l="0" t="0" r="r" b="b"/>
                      <a:pathLst>
                        <a:path w="1404" h="900">
                          <a:moveTo>
                            <a:pt x="1322" y="12"/>
                          </a:moveTo>
                          <a:lnTo>
                            <a:pt x="1322" y="12"/>
                          </a:lnTo>
                          <a:lnTo>
                            <a:pt x="1306" y="6"/>
                          </a:lnTo>
                          <a:lnTo>
                            <a:pt x="1290" y="2"/>
                          </a:lnTo>
                          <a:lnTo>
                            <a:pt x="1270" y="0"/>
                          </a:lnTo>
                          <a:lnTo>
                            <a:pt x="1252" y="0"/>
                          </a:lnTo>
                          <a:lnTo>
                            <a:pt x="1252" y="0"/>
                          </a:lnTo>
                          <a:lnTo>
                            <a:pt x="1226" y="38"/>
                          </a:lnTo>
                          <a:lnTo>
                            <a:pt x="1200" y="76"/>
                          </a:lnTo>
                          <a:lnTo>
                            <a:pt x="1172" y="112"/>
                          </a:lnTo>
                          <a:lnTo>
                            <a:pt x="1144" y="146"/>
                          </a:lnTo>
                          <a:lnTo>
                            <a:pt x="1114" y="182"/>
                          </a:lnTo>
                          <a:lnTo>
                            <a:pt x="1084" y="216"/>
                          </a:lnTo>
                          <a:lnTo>
                            <a:pt x="1054" y="248"/>
                          </a:lnTo>
                          <a:lnTo>
                            <a:pt x="1020" y="280"/>
                          </a:lnTo>
                          <a:lnTo>
                            <a:pt x="988" y="310"/>
                          </a:lnTo>
                          <a:lnTo>
                            <a:pt x="954" y="340"/>
                          </a:lnTo>
                          <a:lnTo>
                            <a:pt x="918" y="370"/>
                          </a:lnTo>
                          <a:lnTo>
                            <a:pt x="884" y="398"/>
                          </a:lnTo>
                          <a:lnTo>
                            <a:pt x="846" y="424"/>
                          </a:lnTo>
                          <a:lnTo>
                            <a:pt x="810" y="450"/>
                          </a:lnTo>
                          <a:lnTo>
                            <a:pt x="772" y="474"/>
                          </a:lnTo>
                          <a:lnTo>
                            <a:pt x="732" y="498"/>
                          </a:lnTo>
                          <a:lnTo>
                            <a:pt x="692" y="520"/>
                          </a:lnTo>
                          <a:lnTo>
                            <a:pt x="652" y="542"/>
                          </a:lnTo>
                          <a:lnTo>
                            <a:pt x="612" y="562"/>
                          </a:lnTo>
                          <a:lnTo>
                            <a:pt x="570" y="582"/>
                          </a:lnTo>
                          <a:lnTo>
                            <a:pt x="528" y="600"/>
                          </a:lnTo>
                          <a:lnTo>
                            <a:pt x="484" y="616"/>
                          </a:lnTo>
                          <a:lnTo>
                            <a:pt x="440" y="630"/>
                          </a:lnTo>
                          <a:lnTo>
                            <a:pt x="396" y="644"/>
                          </a:lnTo>
                          <a:lnTo>
                            <a:pt x="352" y="658"/>
                          </a:lnTo>
                          <a:lnTo>
                            <a:pt x="306" y="670"/>
                          </a:lnTo>
                          <a:lnTo>
                            <a:pt x="260" y="680"/>
                          </a:lnTo>
                          <a:lnTo>
                            <a:pt x="214" y="688"/>
                          </a:lnTo>
                          <a:lnTo>
                            <a:pt x="168" y="696"/>
                          </a:lnTo>
                          <a:lnTo>
                            <a:pt x="120" y="702"/>
                          </a:lnTo>
                          <a:lnTo>
                            <a:pt x="74" y="706"/>
                          </a:lnTo>
                          <a:lnTo>
                            <a:pt x="26" y="708"/>
                          </a:lnTo>
                          <a:lnTo>
                            <a:pt x="26" y="708"/>
                          </a:lnTo>
                          <a:lnTo>
                            <a:pt x="16" y="726"/>
                          </a:lnTo>
                          <a:lnTo>
                            <a:pt x="8" y="742"/>
                          </a:lnTo>
                          <a:lnTo>
                            <a:pt x="2" y="760"/>
                          </a:lnTo>
                          <a:lnTo>
                            <a:pt x="0" y="776"/>
                          </a:lnTo>
                          <a:lnTo>
                            <a:pt x="0" y="776"/>
                          </a:lnTo>
                          <a:lnTo>
                            <a:pt x="2" y="798"/>
                          </a:lnTo>
                          <a:lnTo>
                            <a:pt x="8" y="816"/>
                          </a:lnTo>
                          <a:lnTo>
                            <a:pt x="16" y="830"/>
                          </a:lnTo>
                          <a:lnTo>
                            <a:pt x="26" y="842"/>
                          </a:lnTo>
                          <a:lnTo>
                            <a:pt x="34" y="850"/>
                          </a:lnTo>
                          <a:lnTo>
                            <a:pt x="42" y="854"/>
                          </a:lnTo>
                          <a:lnTo>
                            <a:pt x="50" y="858"/>
                          </a:lnTo>
                          <a:lnTo>
                            <a:pt x="50" y="900"/>
                          </a:lnTo>
                          <a:lnTo>
                            <a:pt x="50" y="900"/>
                          </a:lnTo>
                          <a:lnTo>
                            <a:pt x="130" y="894"/>
                          </a:lnTo>
                          <a:lnTo>
                            <a:pt x="210" y="884"/>
                          </a:lnTo>
                          <a:lnTo>
                            <a:pt x="288" y="870"/>
                          </a:lnTo>
                          <a:lnTo>
                            <a:pt x="364" y="854"/>
                          </a:lnTo>
                          <a:lnTo>
                            <a:pt x="440" y="832"/>
                          </a:lnTo>
                          <a:lnTo>
                            <a:pt x="516" y="810"/>
                          </a:lnTo>
                          <a:lnTo>
                            <a:pt x="590" y="782"/>
                          </a:lnTo>
                          <a:lnTo>
                            <a:pt x="662" y="752"/>
                          </a:lnTo>
                          <a:lnTo>
                            <a:pt x="732" y="718"/>
                          </a:lnTo>
                          <a:lnTo>
                            <a:pt x="802" y="680"/>
                          </a:lnTo>
                          <a:lnTo>
                            <a:pt x="870" y="640"/>
                          </a:lnTo>
                          <a:lnTo>
                            <a:pt x="936" y="598"/>
                          </a:lnTo>
                          <a:lnTo>
                            <a:pt x="1000" y="550"/>
                          </a:lnTo>
                          <a:lnTo>
                            <a:pt x="1062" y="502"/>
                          </a:lnTo>
                          <a:lnTo>
                            <a:pt x="1122" y="448"/>
                          </a:lnTo>
                          <a:lnTo>
                            <a:pt x="1180" y="392"/>
                          </a:lnTo>
                          <a:lnTo>
                            <a:pt x="1180" y="392"/>
                          </a:lnTo>
                          <a:lnTo>
                            <a:pt x="1242" y="328"/>
                          </a:lnTo>
                          <a:lnTo>
                            <a:pt x="1300" y="260"/>
                          </a:lnTo>
                          <a:lnTo>
                            <a:pt x="1354" y="190"/>
                          </a:lnTo>
                          <a:lnTo>
                            <a:pt x="1404" y="118"/>
                          </a:lnTo>
                          <a:lnTo>
                            <a:pt x="1368" y="98"/>
                          </a:lnTo>
                          <a:lnTo>
                            <a:pt x="1368" y="98"/>
                          </a:lnTo>
                          <a:lnTo>
                            <a:pt x="1370" y="88"/>
                          </a:lnTo>
                          <a:lnTo>
                            <a:pt x="1368" y="80"/>
                          </a:lnTo>
                          <a:lnTo>
                            <a:pt x="1366" y="68"/>
                          </a:lnTo>
                          <a:lnTo>
                            <a:pt x="1362" y="54"/>
                          </a:lnTo>
                          <a:lnTo>
                            <a:pt x="1354" y="40"/>
                          </a:lnTo>
                          <a:lnTo>
                            <a:pt x="1340" y="26"/>
                          </a:lnTo>
                          <a:lnTo>
                            <a:pt x="1322" y="12"/>
                          </a:lnTo>
                          <a:lnTo>
                            <a:pt x="1322" y="12"/>
                          </a:lnTo>
                          <a:close/>
                        </a:path>
                      </a:pathLst>
                    </a:custGeom>
                    <a:solidFill>
                      <a:srgbClr val="00AEE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72" name="Freeform 53"/>
                    <p:cNvSpPr>
                      <a:spLocks/>
                    </p:cNvSpPr>
                    <p:nvPr/>
                  </p:nvSpPr>
                  <p:spPr bwMode="auto">
                    <a:xfrm>
                      <a:off x="-1203325" y="6600825"/>
                      <a:ext cx="2228850" cy="1428750"/>
                    </a:xfrm>
                    <a:custGeom>
                      <a:avLst/>
                      <a:gdLst/>
                      <a:ahLst/>
                      <a:cxnLst>
                        <a:cxn ang="0">
                          <a:pos x="152" y="0"/>
                        </a:cxn>
                        <a:cxn ang="0">
                          <a:pos x="114" y="2"/>
                        </a:cxn>
                        <a:cxn ang="0">
                          <a:pos x="82" y="12"/>
                        </a:cxn>
                        <a:cxn ang="0">
                          <a:pos x="64" y="26"/>
                        </a:cxn>
                        <a:cxn ang="0">
                          <a:pos x="42" y="54"/>
                        </a:cxn>
                        <a:cxn ang="0">
                          <a:pos x="36" y="80"/>
                        </a:cxn>
                        <a:cxn ang="0">
                          <a:pos x="36" y="98"/>
                        </a:cxn>
                        <a:cxn ang="0">
                          <a:pos x="0" y="118"/>
                        </a:cxn>
                        <a:cxn ang="0">
                          <a:pos x="104" y="260"/>
                        </a:cxn>
                        <a:cxn ang="0">
                          <a:pos x="224" y="392"/>
                        </a:cxn>
                        <a:cxn ang="0">
                          <a:pos x="282" y="448"/>
                        </a:cxn>
                        <a:cxn ang="0">
                          <a:pos x="404" y="550"/>
                        </a:cxn>
                        <a:cxn ang="0">
                          <a:pos x="534" y="640"/>
                        </a:cxn>
                        <a:cxn ang="0">
                          <a:pos x="672" y="718"/>
                        </a:cxn>
                        <a:cxn ang="0">
                          <a:pos x="814" y="782"/>
                        </a:cxn>
                        <a:cxn ang="0">
                          <a:pos x="964" y="832"/>
                        </a:cxn>
                        <a:cxn ang="0">
                          <a:pos x="1116" y="870"/>
                        </a:cxn>
                        <a:cxn ang="0">
                          <a:pos x="1274" y="894"/>
                        </a:cxn>
                        <a:cxn ang="0">
                          <a:pos x="1354" y="858"/>
                        </a:cxn>
                        <a:cxn ang="0">
                          <a:pos x="1362" y="854"/>
                        </a:cxn>
                        <a:cxn ang="0">
                          <a:pos x="1378" y="842"/>
                        </a:cxn>
                        <a:cxn ang="0">
                          <a:pos x="1396" y="816"/>
                        </a:cxn>
                        <a:cxn ang="0">
                          <a:pos x="1404" y="776"/>
                        </a:cxn>
                        <a:cxn ang="0">
                          <a:pos x="1402" y="760"/>
                        </a:cxn>
                        <a:cxn ang="0">
                          <a:pos x="1388" y="726"/>
                        </a:cxn>
                        <a:cxn ang="0">
                          <a:pos x="1378" y="708"/>
                        </a:cxn>
                        <a:cxn ang="0">
                          <a:pos x="1284" y="702"/>
                        </a:cxn>
                        <a:cxn ang="0">
                          <a:pos x="1190" y="688"/>
                        </a:cxn>
                        <a:cxn ang="0">
                          <a:pos x="1098" y="670"/>
                        </a:cxn>
                        <a:cxn ang="0">
                          <a:pos x="1008" y="644"/>
                        </a:cxn>
                        <a:cxn ang="0">
                          <a:pos x="920" y="616"/>
                        </a:cxn>
                        <a:cxn ang="0">
                          <a:pos x="834" y="582"/>
                        </a:cxn>
                        <a:cxn ang="0">
                          <a:pos x="752" y="542"/>
                        </a:cxn>
                        <a:cxn ang="0">
                          <a:pos x="672" y="498"/>
                        </a:cxn>
                        <a:cxn ang="0">
                          <a:pos x="594" y="450"/>
                        </a:cxn>
                        <a:cxn ang="0">
                          <a:pos x="520" y="398"/>
                        </a:cxn>
                        <a:cxn ang="0">
                          <a:pos x="450" y="340"/>
                        </a:cxn>
                        <a:cxn ang="0">
                          <a:pos x="384" y="280"/>
                        </a:cxn>
                        <a:cxn ang="0">
                          <a:pos x="320" y="216"/>
                        </a:cxn>
                        <a:cxn ang="0">
                          <a:pos x="260" y="146"/>
                        </a:cxn>
                        <a:cxn ang="0">
                          <a:pos x="204" y="76"/>
                        </a:cxn>
                        <a:cxn ang="0">
                          <a:pos x="152" y="0"/>
                        </a:cxn>
                      </a:cxnLst>
                      <a:rect l="0" t="0" r="r" b="b"/>
                      <a:pathLst>
                        <a:path w="1404" h="900">
                          <a:moveTo>
                            <a:pt x="152" y="0"/>
                          </a:moveTo>
                          <a:lnTo>
                            <a:pt x="152" y="0"/>
                          </a:lnTo>
                          <a:lnTo>
                            <a:pt x="134" y="0"/>
                          </a:lnTo>
                          <a:lnTo>
                            <a:pt x="114" y="2"/>
                          </a:lnTo>
                          <a:lnTo>
                            <a:pt x="98" y="6"/>
                          </a:lnTo>
                          <a:lnTo>
                            <a:pt x="82" y="12"/>
                          </a:lnTo>
                          <a:lnTo>
                            <a:pt x="82" y="12"/>
                          </a:lnTo>
                          <a:lnTo>
                            <a:pt x="64" y="26"/>
                          </a:lnTo>
                          <a:lnTo>
                            <a:pt x="50" y="40"/>
                          </a:lnTo>
                          <a:lnTo>
                            <a:pt x="42" y="54"/>
                          </a:lnTo>
                          <a:lnTo>
                            <a:pt x="38" y="68"/>
                          </a:lnTo>
                          <a:lnTo>
                            <a:pt x="36" y="80"/>
                          </a:lnTo>
                          <a:lnTo>
                            <a:pt x="34" y="88"/>
                          </a:lnTo>
                          <a:lnTo>
                            <a:pt x="36" y="98"/>
                          </a:lnTo>
                          <a:lnTo>
                            <a:pt x="0" y="118"/>
                          </a:lnTo>
                          <a:lnTo>
                            <a:pt x="0" y="118"/>
                          </a:lnTo>
                          <a:lnTo>
                            <a:pt x="50" y="190"/>
                          </a:lnTo>
                          <a:lnTo>
                            <a:pt x="104" y="260"/>
                          </a:lnTo>
                          <a:lnTo>
                            <a:pt x="162" y="328"/>
                          </a:lnTo>
                          <a:lnTo>
                            <a:pt x="224" y="392"/>
                          </a:lnTo>
                          <a:lnTo>
                            <a:pt x="224" y="392"/>
                          </a:lnTo>
                          <a:lnTo>
                            <a:pt x="282" y="448"/>
                          </a:lnTo>
                          <a:lnTo>
                            <a:pt x="342" y="502"/>
                          </a:lnTo>
                          <a:lnTo>
                            <a:pt x="404" y="550"/>
                          </a:lnTo>
                          <a:lnTo>
                            <a:pt x="468" y="598"/>
                          </a:lnTo>
                          <a:lnTo>
                            <a:pt x="534" y="640"/>
                          </a:lnTo>
                          <a:lnTo>
                            <a:pt x="602" y="680"/>
                          </a:lnTo>
                          <a:lnTo>
                            <a:pt x="672" y="718"/>
                          </a:lnTo>
                          <a:lnTo>
                            <a:pt x="742" y="752"/>
                          </a:lnTo>
                          <a:lnTo>
                            <a:pt x="814" y="782"/>
                          </a:lnTo>
                          <a:lnTo>
                            <a:pt x="888" y="810"/>
                          </a:lnTo>
                          <a:lnTo>
                            <a:pt x="964" y="832"/>
                          </a:lnTo>
                          <a:lnTo>
                            <a:pt x="1040" y="854"/>
                          </a:lnTo>
                          <a:lnTo>
                            <a:pt x="1116" y="870"/>
                          </a:lnTo>
                          <a:lnTo>
                            <a:pt x="1194" y="884"/>
                          </a:lnTo>
                          <a:lnTo>
                            <a:pt x="1274" y="894"/>
                          </a:lnTo>
                          <a:lnTo>
                            <a:pt x="1354" y="900"/>
                          </a:lnTo>
                          <a:lnTo>
                            <a:pt x="1354" y="858"/>
                          </a:lnTo>
                          <a:lnTo>
                            <a:pt x="1354" y="858"/>
                          </a:lnTo>
                          <a:lnTo>
                            <a:pt x="1362" y="854"/>
                          </a:lnTo>
                          <a:lnTo>
                            <a:pt x="1370" y="850"/>
                          </a:lnTo>
                          <a:lnTo>
                            <a:pt x="1378" y="842"/>
                          </a:lnTo>
                          <a:lnTo>
                            <a:pt x="1388" y="830"/>
                          </a:lnTo>
                          <a:lnTo>
                            <a:pt x="1396" y="816"/>
                          </a:lnTo>
                          <a:lnTo>
                            <a:pt x="1402" y="798"/>
                          </a:lnTo>
                          <a:lnTo>
                            <a:pt x="1404" y="776"/>
                          </a:lnTo>
                          <a:lnTo>
                            <a:pt x="1404" y="776"/>
                          </a:lnTo>
                          <a:lnTo>
                            <a:pt x="1402" y="760"/>
                          </a:lnTo>
                          <a:lnTo>
                            <a:pt x="1396" y="742"/>
                          </a:lnTo>
                          <a:lnTo>
                            <a:pt x="1388" y="726"/>
                          </a:lnTo>
                          <a:lnTo>
                            <a:pt x="1378" y="708"/>
                          </a:lnTo>
                          <a:lnTo>
                            <a:pt x="1378" y="708"/>
                          </a:lnTo>
                          <a:lnTo>
                            <a:pt x="1330" y="706"/>
                          </a:lnTo>
                          <a:lnTo>
                            <a:pt x="1284" y="702"/>
                          </a:lnTo>
                          <a:lnTo>
                            <a:pt x="1236" y="696"/>
                          </a:lnTo>
                          <a:lnTo>
                            <a:pt x="1190" y="688"/>
                          </a:lnTo>
                          <a:lnTo>
                            <a:pt x="1144" y="680"/>
                          </a:lnTo>
                          <a:lnTo>
                            <a:pt x="1098" y="670"/>
                          </a:lnTo>
                          <a:lnTo>
                            <a:pt x="1052" y="658"/>
                          </a:lnTo>
                          <a:lnTo>
                            <a:pt x="1008" y="644"/>
                          </a:lnTo>
                          <a:lnTo>
                            <a:pt x="964" y="630"/>
                          </a:lnTo>
                          <a:lnTo>
                            <a:pt x="920" y="616"/>
                          </a:lnTo>
                          <a:lnTo>
                            <a:pt x="876" y="600"/>
                          </a:lnTo>
                          <a:lnTo>
                            <a:pt x="834" y="582"/>
                          </a:lnTo>
                          <a:lnTo>
                            <a:pt x="792" y="562"/>
                          </a:lnTo>
                          <a:lnTo>
                            <a:pt x="752" y="542"/>
                          </a:lnTo>
                          <a:lnTo>
                            <a:pt x="712" y="520"/>
                          </a:lnTo>
                          <a:lnTo>
                            <a:pt x="672" y="498"/>
                          </a:lnTo>
                          <a:lnTo>
                            <a:pt x="632" y="474"/>
                          </a:lnTo>
                          <a:lnTo>
                            <a:pt x="594" y="450"/>
                          </a:lnTo>
                          <a:lnTo>
                            <a:pt x="558" y="424"/>
                          </a:lnTo>
                          <a:lnTo>
                            <a:pt x="520" y="398"/>
                          </a:lnTo>
                          <a:lnTo>
                            <a:pt x="486" y="370"/>
                          </a:lnTo>
                          <a:lnTo>
                            <a:pt x="450" y="340"/>
                          </a:lnTo>
                          <a:lnTo>
                            <a:pt x="416" y="310"/>
                          </a:lnTo>
                          <a:lnTo>
                            <a:pt x="384" y="280"/>
                          </a:lnTo>
                          <a:lnTo>
                            <a:pt x="350" y="248"/>
                          </a:lnTo>
                          <a:lnTo>
                            <a:pt x="320" y="216"/>
                          </a:lnTo>
                          <a:lnTo>
                            <a:pt x="290" y="182"/>
                          </a:lnTo>
                          <a:lnTo>
                            <a:pt x="260" y="146"/>
                          </a:lnTo>
                          <a:lnTo>
                            <a:pt x="232" y="112"/>
                          </a:lnTo>
                          <a:lnTo>
                            <a:pt x="204" y="76"/>
                          </a:lnTo>
                          <a:lnTo>
                            <a:pt x="178" y="38"/>
                          </a:lnTo>
                          <a:lnTo>
                            <a:pt x="152" y="0"/>
                          </a:lnTo>
                          <a:lnTo>
                            <a:pt x="152" y="0"/>
                          </a:lnTo>
                          <a:close/>
                        </a:path>
                      </a:pathLst>
                    </a:custGeom>
                    <a:solidFill>
                      <a:srgbClr val="00AEE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73" name="Freeform 54"/>
                    <p:cNvSpPr>
                      <a:spLocks/>
                    </p:cNvSpPr>
                    <p:nvPr/>
                  </p:nvSpPr>
                  <p:spPr bwMode="auto">
                    <a:xfrm>
                      <a:off x="-1657350" y="4029075"/>
                      <a:ext cx="574675" cy="2482850"/>
                    </a:xfrm>
                    <a:custGeom>
                      <a:avLst/>
                      <a:gdLst/>
                      <a:ahLst/>
                      <a:cxnLst>
                        <a:cxn ang="0">
                          <a:pos x="362" y="1490"/>
                        </a:cxn>
                        <a:cxn ang="0">
                          <a:pos x="324" y="1410"/>
                        </a:cxn>
                        <a:cxn ang="0">
                          <a:pos x="290" y="1326"/>
                        </a:cxn>
                        <a:cxn ang="0">
                          <a:pos x="260" y="1240"/>
                        </a:cxn>
                        <a:cxn ang="0">
                          <a:pos x="236" y="1152"/>
                        </a:cxn>
                        <a:cxn ang="0">
                          <a:pos x="216" y="1062"/>
                        </a:cxn>
                        <a:cxn ang="0">
                          <a:pos x="202" y="970"/>
                        </a:cxn>
                        <a:cxn ang="0">
                          <a:pos x="194" y="876"/>
                        </a:cxn>
                        <a:cxn ang="0">
                          <a:pos x="192" y="782"/>
                        </a:cxn>
                        <a:cxn ang="0">
                          <a:pos x="192" y="734"/>
                        </a:cxn>
                        <a:cxn ang="0">
                          <a:pos x="198" y="640"/>
                        </a:cxn>
                        <a:cxn ang="0">
                          <a:pos x="210" y="548"/>
                        </a:cxn>
                        <a:cxn ang="0">
                          <a:pos x="226" y="456"/>
                        </a:cxn>
                        <a:cxn ang="0">
                          <a:pos x="248" y="368"/>
                        </a:cxn>
                        <a:cxn ang="0">
                          <a:pos x="274" y="280"/>
                        </a:cxn>
                        <a:cxn ang="0">
                          <a:pos x="306" y="196"/>
                        </a:cxn>
                        <a:cxn ang="0">
                          <a:pos x="342" y="114"/>
                        </a:cxn>
                        <a:cxn ang="0">
                          <a:pos x="362" y="74"/>
                        </a:cxn>
                        <a:cxn ang="0">
                          <a:pos x="342" y="42"/>
                        </a:cxn>
                        <a:cxn ang="0">
                          <a:pos x="318" y="18"/>
                        </a:cxn>
                        <a:cxn ang="0">
                          <a:pos x="296" y="10"/>
                        </a:cxn>
                        <a:cxn ang="0">
                          <a:pos x="262" y="6"/>
                        </a:cxn>
                        <a:cxn ang="0">
                          <a:pos x="236" y="12"/>
                        </a:cxn>
                        <a:cxn ang="0">
                          <a:pos x="220" y="22"/>
                        </a:cxn>
                        <a:cxn ang="0">
                          <a:pos x="184" y="0"/>
                        </a:cxn>
                        <a:cxn ang="0">
                          <a:pos x="142" y="92"/>
                        </a:cxn>
                        <a:cxn ang="0">
                          <a:pos x="104" y="184"/>
                        </a:cxn>
                        <a:cxn ang="0">
                          <a:pos x="72" y="280"/>
                        </a:cxn>
                        <a:cxn ang="0">
                          <a:pos x="46" y="378"/>
                        </a:cxn>
                        <a:cxn ang="0">
                          <a:pos x="26" y="476"/>
                        </a:cxn>
                        <a:cxn ang="0">
                          <a:pos x="12" y="578"/>
                        </a:cxn>
                        <a:cxn ang="0">
                          <a:pos x="2" y="678"/>
                        </a:cxn>
                        <a:cxn ang="0">
                          <a:pos x="0" y="782"/>
                        </a:cxn>
                        <a:cxn ang="0">
                          <a:pos x="0" y="834"/>
                        </a:cxn>
                        <a:cxn ang="0">
                          <a:pos x="6" y="936"/>
                        </a:cxn>
                        <a:cxn ang="0">
                          <a:pos x="18" y="1038"/>
                        </a:cxn>
                        <a:cxn ang="0">
                          <a:pos x="36" y="1138"/>
                        </a:cxn>
                        <a:cxn ang="0">
                          <a:pos x="58" y="1236"/>
                        </a:cxn>
                        <a:cxn ang="0">
                          <a:pos x="88" y="1332"/>
                        </a:cxn>
                        <a:cxn ang="0">
                          <a:pos x="122" y="1426"/>
                        </a:cxn>
                        <a:cxn ang="0">
                          <a:pos x="162" y="1518"/>
                        </a:cxn>
                        <a:cxn ang="0">
                          <a:pos x="220" y="1542"/>
                        </a:cxn>
                        <a:cxn ang="0">
                          <a:pos x="228" y="1548"/>
                        </a:cxn>
                        <a:cxn ang="0">
                          <a:pos x="248" y="1556"/>
                        </a:cxn>
                        <a:cxn ang="0">
                          <a:pos x="278" y="1558"/>
                        </a:cxn>
                        <a:cxn ang="0">
                          <a:pos x="318" y="1546"/>
                        </a:cxn>
                        <a:cxn ang="0">
                          <a:pos x="330" y="1536"/>
                        </a:cxn>
                        <a:cxn ang="0">
                          <a:pos x="354" y="1506"/>
                        </a:cxn>
                        <a:cxn ang="0">
                          <a:pos x="362" y="1490"/>
                        </a:cxn>
                      </a:cxnLst>
                      <a:rect l="0" t="0" r="r" b="b"/>
                      <a:pathLst>
                        <a:path w="362" h="1564">
                          <a:moveTo>
                            <a:pt x="362" y="1490"/>
                          </a:moveTo>
                          <a:lnTo>
                            <a:pt x="362" y="1490"/>
                          </a:lnTo>
                          <a:lnTo>
                            <a:pt x="342" y="1450"/>
                          </a:lnTo>
                          <a:lnTo>
                            <a:pt x="324" y="1410"/>
                          </a:lnTo>
                          <a:lnTo>
                            <a:pt x="306" y="1368"/>
                          </a:lnTo>
                          <a:lnTo>
                            <a:pt x="290" y="1326"/>
                          </a:lnTo>
                          <a:lnTo>
                            <a:pt x="274" y="1284"/>
                          </a:lnTo>
                          <a:lnTo>
                            <a:pt x="260" y="1240"/>
                          </a:lnTo>
                          <a:lnTo>
                            <a:pt x="248" y="1196"/>
                          </a:lnTo>
                          <a:lnTo>
                            <a:pt x="236" y="1152"/>
                          </a:lnTo>
                          <a:lnTo>
                            <a:pt x="226" y="1108"/>
                          </a:lnTo>
                          <a:lnTo>
                            <a:pt x="216" y="1062"/>
                          </a:lnTo>
                          <a:lnTo>
                            <a:pt x="210" y="1016"/>
                          </a:lnTo>
                          <a:lnTo>
                            <a:pt x="202" y="970"/>
                          </a:lnTo>
                          <a:lnTo>
                            <a:pt x="198" y="924"/>
                          </a:lnTo>
                          <a:lnTo>
                            <a:pt x="194" y="876"/>
                          </a:lnTo>
                          <a:lnTo>
                            <a:pt x="192" y="830"/>
                          </a:lnTo>
                          <a:lnTo>
                            <a:pt x="192" y="782"/>
                          </a:lnTo>
                          <a:lnTo>
                            <a:pt x="192" y="782"/>
                          </a:lnTo>
                          <a:lnTo>
                            <a:pt x="192" y="734"/>
                          </a:lnTo>
                          <a:lnTo>
                            <a:pt x="194" y="688"/>
                          </a:lnTo>
                          <a:lnTo>
                            <a:pt x="198" y="640"/>
                          </a:lnTo>
                          <a:lnTo>
                            <a:pt x="202" y="594"/>
                          </a:lnTo>
                          <a:lnTo>
                            <a:pt x="210" y="548"/>
                          </a:lnTo>
                          <a:lnTo>
                            <a:pt x="216" y="502"/>
                          </a:lnTo>
                          <a:lnTo>
                            <a:pt x="226" y="456"/>
                          </a:lnTo>
                          <a:lnTo>
                            <a:pt x="236" y="412"/>
                          </a:lnTo>
                          <a:lnTo>
                            <a:pt x="248" y="368"/>
                          </a:lnTo>
                          <a:lnTo>
                            <a:pt x="260" y="324"/>
                          </a:lnTo>
                          <a:lnTo>
                            <a:pt x="274" y="280"/>
                          </a:lnTo>
                          <a:lnTo>
                            <a:pt x="290" y="238"/>
                          </a:lnTo>
                          <a:lnTo>
                            <a:pt x="306" y="196"/>
                          </a:lnTo>
                          <a:lnTo>
                            <a:pt x="324" y="154"/>
                          </a:lnTo>
                          <a:lnTo>
                            <a:pt x="342" y="114"/>
                          </a:lnTo>
                          <a:lnTo>
                            <a:pt x="362" y="74"/>
                          </a:lnTo>
                          <a:lnTo>
                            <a:pt x="362" y="74"/>
                          </a:lnTo>
                          <a:lnTo>
                            <a:pt x="354" y="58"/>
                          </a:lnTo>
                          <a:lnTo>
                            <a:pt x="342" y="42"/>
                          </a:lnTo>
                          <a:lnTo>
                            <a:pt x="330" y="28"/>
                          </a:lnTo>
                          <a:lnTo>
                            <a:pt x="318" y="18"/>
                          </a:lnTo>
                          <a:lnTo>
                            <a:pt x="318" y="18"/>
                          </a:lnTo>
                          <a:lnTo>
                            <a:pt x="296" y="10"/>
                          </a:lnTo>
                          <a:lnTo>
                            <a:pt x="278" y="6"/>
                          </a:lnTo>
                          <a:lnTo>
                            <a:pt x="262" y="6"/>
                          </a:lnTo>
                          <a:lnTo>
                            <a:pt x="248" y="8"/>
                          </a:lnTo>
                          <a:lnTo>
                            <a:pt x="236" y="12"/>
                          </a:lnTo>
                          <a:lnTo>
                            <a:pt x="228" y="16"/>
                          </a:lnTo>
                          <a:lnTo>
                            <a:pt x="220" y="22"/>
                          </a:lnTo>
                          <a:lnTo>
                            <a:pt x="184" y="0"/>
                          </a:lnTo>
                          <a:lnTo>
                            <a:pt x="184" y="0"/>
                          </a:lnTo>
                          <a:lnTo>
                            <a:pt x="162" y="46"/>
                          </a:lnTo>
                          <a:lnTo>
                            <a:pt x="142" y="92"/>
                          </a:lnTo>
                          <a:lnTo>
                            <a:pt x="122" y="138"/>
                          </a:lnTo>
                          <a:lnTo>
                            <a:pt x="104" y="184"/>
                          </a:lnTo>
                          <a:lnTo>
                            <a:pt x="88" y="232"/>
                          </a:lnTo>
                          <a:lnTo>
                            <a:pt x="72" y="280"/>
                          </a:lnTo>
                          <a:lnTo>
                            <a:pt x="58" y="328"/>
                          </a:lnTo>
                          <a:lnTo>
                            <a:pt x="46" y="378"/>
                          </a:lnTo>
                          <a:lnTo>
                            <a:pt x="36" y="426"/>
                          </a:lnTo>
                          <a:lnTo>
                            <a:pt x="26" y="476"/>
                          </a:lnTo>
                          <a:lnTo>
                            <a:pt x="18" y="526"/>
                          </a:lnTo>
                          <a:lnTo>
                            <a:pt x="12" y="578"/>
                          </a:lnTo>
                          <a:lnTo>
                            <a:pt x="6" y="628"/>
                          </a:lnTo>
                          <a:lnTo>
                            <a:pt x="2" y="678"/>
                          </a:lnTo>
                          <a:lnTo>
                            <a:pt x="0" y="730"/>
                          </a:lnTo>
                          <a:lnTo>
                            <a:pt x="0" y="782"/>
                          </a:lnTo>
                          <a:lnTo>
                            <a:pt x="0" y="782"/>
                          </a:lnTo>
                          <a:lnTo>
                            <a:pt x="0" y="834"/>
                          </a:lnTo>
                          <a:lnTo>
                            <a:pt x="2" y="886"/>
                          </a:lnTo>
                          <a:lnTo>
                            <a:pt x="6" y="936"/>
                          </a:lnTo>
                          <a:lnTo>
                            <a:pt x="12" y="986"/>
                          </a:lnTo>
                          <a:lnTo>
                            <a:pt x="18" y="1038"/>
                          </a:lnTo>
                          <a:lnTo>
                            <a:pt x="26" y="1088"/>
                          </a:lnTo>
                          <a:lnTo>
                            <a:pt x="36" y="1138"/>
                          </a:lnTo>
                          <a:lnTo>
                            <a:pt x="46" y="1186"/>
                          </a:lnTo>
                          <a:lnTo>
                            <a:pt x="58" y="1236"/>
                          </a:lnTo>
                          <a:lnTo>
                            <a:pt x="72" y="1284"/>
                          </a:lnTo>
                          <a:lnTo>
                            <a:pt x="88" y="1332"/>
                          </a:lnTo>
                          <a:lnTo>
                            <a:pt x="104" y="1380"/>
                          </a:lnTo>
                          <a:lnTo>
                            <a:pt x="122" y="1426"/>
                          </a:lnTo>
                          <a:lnTo>
                            <a:pt x="142" y="1472"/>
                          </a:lnTo>
                          <a:lnTo>
                            <a:pt x="162" y="1518"/>
                          </a:lnTo>
                          <a:lnTo>
                            <a:pt x="184" y="1564"/>
                          </a:lnTo>
                          <a:lnTo>
                            <a:pt x="220" y="1542"/>
                          </a:lnTo>
                          <a:lnTo>
                            <a:pt x="220" y="1542"/>
                          </a:lnTo>
                          <a:lnTo>
                            <a:pt x="228" y="1548"/>
                          </a:lnTo>
                          <a:lnTo>
                            <a:pt x="236" y="1552"/>
                          </a:lnTo>
                          <a:lnTo>
                            <a:pt x="248" y="1556"/>
                          </a:lnTo>
                          <a:lnTo>
                            <a:pt x="262" y="1558"/>
                          </a:lnTo>
                          <a:lnTo>
                            <a:pt x="278" y="1558"/>
                          </a:lnTo>
                          <a:lnTo>
                            <a:pt x="296" y="1554"/>
                          </a:lnTo>
                          <a:lnTo>
                            <a:pt x="318" y="1546"/>
                          </a:lnTo>
                          <a:lnTo>
                            <a:pt x="318" y="1546"/>
                          </a:lnTo>
                          <a:lnTo>
                            <a:pt x="330" y="1536"/>
                          </a:lnTo>
                          <a:lnTo>
                            <a:pt x="342" y="1522"/>
                          </a:lnTo>
                          <a:lnTo>
                            <a:pt x="354" y="1506"/>
                          </a:lnTo>
                          <a:lnTo>
                            <a:pt x="362" y="1490"/>
                          </a:lnTo>
                          <a:lnTo>
                            <a:pt x="362" y="1490"/>
                          </a:lnTo>
                          <a:close/>
                        </a:path>
                      </a:pathLst>
                    </a:custGeom>
                    <a:solidFill>
                      <a:srgbClr val="00AEE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sp>
              <p:nvSpPr>
                <p:cNvPr id="765" name="椭圆 764"/>
                <p:cNvSpPr/>
                <p:nvPr/>
              </p:nvSpPr>
              <p:spPr>
                <a:xfrm>
                  <a:off x="7683047" y="908694"/>
                  <a:ext cx="663846" cy="662924"/>
                </a:xfrm>
                <a:prstGeom prst="ellipse">
                  <a:avLst/>
                </a:prstGeom>
                <a:gradFill flip="none" rotWithShape="1">
                  <a:gsLst>
                    <a:gs pos="0">
                      <a:srgbClr val="4F81BD">
                        <a:lumMod val="40000"/>
                        <a:lumOff val="60000"/>
                        <a:alpha val="90000"/>
                      </a:srgbClr>
                    </a:gs>
                    <a:gs pos="10000">
                      <a:srgbClr val="226F9E"/>
                    </a:gs>
                    <a:gs pos="62000">
                      <a:srgbClr val="3E6CA4">
                        <a:alpha val="6000"/>
                      </a:srgbClr>
                    </a:gs>
                    <a:gs pos="35000">
                      <a:srgbClr val="4F81BD">
                        <a:lumMod val="75000"/>
                        <a:alpha val="37000"/>
                      </a:srgbClr>
                    </a:gs>
                    <a:gs pos="98000">
                      <a:srgbClr val="4F81BD">
                        <a:lumMod val="50000"/>
                        <a:alpha val="40000"/>
                      </a:srgbClr>
                    </a:gs>
                  </a:gsLst>
                  <a:lin ang="2700000" scaled="1"/>
                  <a:tileRect/>
                </a:gradFill>
                <a:ln w="6350" cap="flat" cmpd="sng" algn="ctr">
                  <a:solidFill>
                    <a:srgbClr val="00B0F0"/>
                  </a:solidFill>
                  <a:prstDash val="solid"/>
                  <a:round/>
                  <a:headEnd type="none" w="med" len="med"/>
                  <a:tailEnd type="none" w="med" len="med"/>
                </a:ln>
                <a:effectLst>
                  <a:outerShdw blurRad="76200" dist="63500" dir="8100000" algn="tr" rotWithShape="0">
                    <a:prstClr val="black">
                      <a:alpha val="40000"/>
                    </a:prstClr>
                  </a:outerShdw>
                </a:effectLst>
                <a:scene3d>
                  <a:camera prst="orthographicFront"/>
                  <a:lightRig rig="flat" dir="t"/>
                </a:scene3d>
              </p:spPr>
              <p:txBody>
                <a:bodyPr anchor="ctr"/>
                <a:lstStyle/>
                <a:p>
                  <a:pPr algn="ctr">
                    <a:buClr>
                      <a:srgbClr val="CC9900"/>
                    </a:buClr>
                    <a:buFont typeface="Wingdings" pitchFamily="2" charset="2"/>
                    <a:buChar char="n"/>
                    <a:defRPr/>
                  </a:pPr>
                  <a:endParaRPr lang="zh-CN" altLang="en-US" sz="900">
                    <a:solidFill>
                      <a:schemeClr val="bg1"/>
                    </a:solidFill>
                    <a:latin typeface="+mj-lt"/>
                    <a:ea typeface="微软雅黑" pitchFamily="34" charset="-122"/>
                  </a:endParaRPr>
                </a:p>
              </p:txBody>
            </p:sp>
          </p:grpSp>
          <p:sp>
            <p:nvSpPr>
              <p:cNvPr id="794" name="Freeform 53"/>
              <p:cNvSpPr>
                <a:spLocks noChangeAspect="1" noEditPoints="1"/>
              </p:cNvSpPr>
              <p:nvPr/>
            </p:nvSpPr>
            <p:spPr bwMode="auto">
              <a:xfrm>
                <a:off x="3147873" y="1457270"/>
                <a:ext cx="350086" cy="311187"/>
              </a:xfrm>
              <a:custGeom>
                <a:avLst/>
                <a:gdLst>
                  <a:gd name="T0" fmla="*/ 2147483647 w 16258"/>
                  <a:gd name="T1" fmla="*/ 2147483647 h 14454"/>
                  <a:gd name="T2" fmla="*/ 2147483647 w 16258"/>
                  <a:gd name="T3" fmla="*/ 2147483647 h 14454"/>
                  <a:gd name="T4" fmla="*/ 2147483647 w 16258"/>
                  <a:gd name="T5" fmla="*/ 2147483647 h 14454"/>
                  <a:gd name="T6" fmla="*/ 2147483647 w 16258"/>
                  <a:gd name="T7" fmla="*/ 2147483647 h 14454"/>
                  <a:gd name="T8" fmla="*/ 2147483647 w 16258"/>
                  <a:gd name="T9" fmla="*/ 2147483647 h 14454"/>
                  <a:gd name="T10" fmla="*/ 2147483647 w 16258"/>
                  <a:gd name="T11" fmla="*/ 2147483647 h 14454"/>
                  <a:gd name="T12" fmla="*/ 2147483647 w 16258"/>
                  <a:gd name="T13" fmla="*/ 2147483647 h 14454"/>
                  <a:gd name="T14" fmla="*/ 2147483647 w 16258"/>
                  <a:gd name="T15" fmla="*/ 2147483647 h 14454"/>
                  <a:gd name="T16" fmla="*/ 2147483647 w 16258"/>
                  <a:gd name="T17" fmla="*/ 0 h 14454"/>
                  <a:gd name="T18" fmla="*/ 2147483647 w 16258"/>
                  <a:gd name="T19" fmla="*/ 2147483647 h 14454"/>
                  <a:gd name="T20" fmla="*/ 2147483647 w 16258"/>
                  <a:gd name="T21" fmla="*/ 2147483647 h 14454"/>
                  <a:gd name="T22" fmla="*/ 2147483647 w 16258"/>
                  <a:gd name="T23" fmla="*/ 2147483647 h 14454"/>
                  <a:gd name="T24" fmla="*/ 2147483647 w 16258"/>
                  <a:gd name="T25" fmla="*/ 2147483647 h 14454"/>
                  <a:gd name="T26" fmla="*/ 2147483647 w 16258"/>
                  <a:gd name="T27" fmla="*/ 2147483647 h 14454"/>
                  <a:gd name="T28" fmla="*/ 2147483647 w 16258"/>
                  <a:gd name="T29" fmla="*/ 2147483647 h 14454"/>
                  <a:gd name="T30" fmla="*/ 2147483647 w 16258"/>
                  <a:gd name="T31" fmla="*/ 2147483647 h 14454"/>
                  <a:gd name="T32" fmla="*/ 2147483647 w 16258"/>
                  <a:gd name="T33" fmla="*/ 0 h 14454"/>
                  <a:gd name="T34" fmla="*/ 2147483647 w 16258"/>
                  <a:gd name="T35" fmla="*/ 2147483647 h 14454"/>
                  <a:gd name="T36" fmla="*/ 2147483647 w 16258"/>
                  <a:gd name="T37" fmla="*/ 2147483647 h 14454"/>
                  <a:gd name="T38" fmla="*/ 2147483647 w 16258"/>
                  <a:gd name="T39" fmla="*/ 2147483647 h 14454"/>
                  <a:gd name="T40" fmla="*/ 2147483647 w 16258"/>
                  <a:gd name="T41" fmla="*/ 2147483647 h 14454"/>
                  <a:gd name="T42" fmla="*/ 2147483647 w 16258"/>
                  <a:gd name="T43" fmla="*/ 2147483647 h 14454"/>
                  <a:gd name="T44" fmla="*/ 2147483647 w 16258"/>
                  <a:gd name="T45" fmla="*/ 2147483647 h 14454"/>
                  <a:gd name="T46" fmla="*/ 2147483647 w 16258"/>
                  <a:gd name="T47" fmla="*/ 2147483647 h 14454"/>
                  <a:gd name="T48" fmla="*/ 2147483647 w 16258"/>
                  <a:gd name="T49" fmla="*/ 2147483647 h 14454"/>
                  <a:gd name="T50" fmla="*/ 2147483647 w 16258"/>
                  <a:gd name="T51" fmla="*/ 2147483647 h 14454"/>
                  <a:gd name="T52" fmla="*/ 2147483647 w 16258"/>
                  <a:gd name="T53" fmla="*/ 2147483647 h 14454"/>
                  <a:gd name="T54" fmla="*/ 2147483647 w 16258"/>
                  <a:gd name="T55" fmla="*/ 2147483647 h 14454"/>
                  <a:gd name="T56" fmla="*/ 2147483647 w 16258"/>
                  <a:gd name="T57" fmla="*/ 2147483647 h 14454"/>
                  <a:gd name="T58" fmla="*/ 2147483647 w 16258"/>
                  <a:gd name="T59" fmla="*/ 2147483647 h 14454"/>
                  <a:gd name="T60" fmla="*/ 2147483647 w 16258"/>
                  <a:gd name="T61" fmla="*/ 2147483647 h 14454"/>
                  <a:gd name="T62" fmla="*/ 2147483647 w 16258"/>
                  <a:gd name="T63" fmla="*/ 2147483647 h 14454"/>
                  <a:gd name="T64" fmla="*/ 2147483647 w 16258"/>
                  <a:gd name="T65" fmla="*/ 2147483647 h 14454"/>
                  <a:gd name="T66" fmla="*/ 2147483647 w 16258"/>
                  <a:gd name="T67" fmla="*/ 2147483647 h 14454"/>
                  <a:gd name="T68" fmla="*/ 2147483647 w 16258"/>
                  <a:gd name="T69" fmla="*/ 2147483647 h 14454"/>
                  <a:gd name="T70" fmla="*/ 2147483647 w 16258"/>
                  <a:gd name="T71" fmla="*/ 2147483647 h 14454"/>
                  <a:gd name="T72" fmla="*/ 2147483647 w 16258"/>
                  <a:gd name="T73" fmla="*/ 2147483647 h 14454"/>
                  <a:gd name="T74" fmla="*/ 2147483647 w 16258"/>
                  <a:gd name="T75" fmla="*/ 2147483647 h 14454"/>
                  <a:gd name="T76" fmla="*/ 2147483647 w 16258"/>
                  <a:gd name="T77" fmla="*/ 2147483647 h 14454"/>
                  <a:gd name="T78" fmla="*/ 2147483647 w 16258"/>
                  <a:gd name="T79" fmla="*/ 2147483647 h 14454"/>
                  <a:gd name="T80" fmla="*/ 2147483647 w 16258"/>
                  <a:gd name="T81" fmla="*/ 2147483647 h 14454"/>
                  <a:gd name="T82" fmla="*/ 2147483647 w 16258"/>
                  <a:gd name="T83" fmla="*/ 2147483647 h 14454"/>
                  <a:gd name="T84" fmla="*/ 2147483647 w 16258"/>
                  <a:gd name="T85" fmla="*/ 2147483647 h 14454"/>
                  <a:gd name="T86" fmla="*/ 2147483647 w 16258"/>
                  <a:gd name="T87" fmla="*/ 2147483647 h 14454"/>
                  <a:gd name="T88" fmla="*/ 2147483647 w 16258"/>
                  <a:gd name="T89" fmla="*/ 2147483647 h 14454"/>
                  <a:gd name="T90" fmla="*/ 2147483647 w 16258"/>
                  <a:gd name="T91" fmla="*/ 2147483647 h 14454"/>
                  <a:gd name="T92" fmla="*/ 2147483647 w 16258"/>
                  <a:gd name="T93" fmla="*/ 2147483647 h 14454"/>
                  <a:gd name="T94" fmla="*/ 2147483647 w 16258"/>
                  <a:gd name="T95" fmla="*/ 2147483647 h 14454"/>
                  <a:gd name="T96" fmla="*/ 2147483647 w 16258"/>
                  <a:gd name="T97" fmla="*/ 2147483647 h 14454"/>
                  <a:gd name="T98" fmla="*/ 2147483647 w 16258"/>
                  <a:gd name="T99" fmla="*/ 2147483647 h 14454"/>
                  <a:gd name="T100" fmla="*/ 2147483647 w 16258"/>
                  <a:gd name="T101" fmla="*/ 2147483647 h 14454"/>
                  <a:gd name="T102" fmla="*/ 2147483647 w 16258"/>
                  <a:gd name="T103" fmla="*/ 2147483647 h 14454"/>
                  <a:gd name="T104" fmla="*/ 2147483647 w 16258"/>
                  <a:gd name="T105" fmla="*/ 2147483647 h 14454"/>
                  <a:gd name="T106" fmla="*/ 2147483647 w 16258"/>
                  <a:gd name="T107" fmla="*/ 2147483647 h 14454"/>
                  <a:gd name="T108" fmla="*/ 2147483647 w 16258"/>
                  <a:gd name="T109" fmla="*/ 2147483647 h 14454"/>
                  <a:gd name="T110" fmla="*/ 2147483647 w 16258"/>
                  <a:gd name="T111" fmla="*/ 2147483647 h 14454"/>
                  <a:gd name="T112" fmla="*/ 2147483647 w 16258"/>
                  <a:gd name="T113" fmla="*/ 2147483647 h 14454"/>
                  <a:gd name="T114" fmla="*/ 2147483647 w 16258"/>
                  <a:gd name="T115" fmla="*/ 2147483647 h 14454"/>
                  <a:gd name="T116" fmla="*/ 2147483647 w 16258"/>
                  <a:gd name="T117" fmla="*/ 2147483647 h 1445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6258"/>
                  <a:gd name="T178" fmla="*/ 0 h 14454"/>
                  <a:gd name="T179" fmla="*/ 16258 w 16258"/>
                  <a:gd name="T180" fmla="*/ 14454 h 1445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6258" h="14454">
                    <a:moveTo>
                      <a:pt x="1149" y="6406"/>
                    </a:moveTo>
                    <a:lnTo>
                      <a:pt x="1149" y="11826"/>
                    </a:lnTo>
                    <a:lnTo>
                      <a:pt x="1149" y="12154"/>
                    </a:lnTo>
                    <a:lnTo>
                      <a:pt x="1477" y="12319"/>
                    </a:lnTo>
                    <a:lnTo>
                      <a:pt x="1642" y="12483"/>
                    </a:lnTo>
                    <a:lnTo>
                      <a:pt x="1970" y="12647"/>
                    </a:lnTo>
                    <a:lnTo>
                      <a:pt x="10510" y="12647"/>
                    </a:lnTo>
                    <a:lnTo>
                      <a:pt x="10839" y="12483"/>
                    </a:lnTo>
                    <a:lnTo>
                      <a:pt x="11003" y="12319"/>
                    </a:lnTo>
                    <a:lnTo>
                      <a:pt x="11332" y="12154"/>
                    </a:lnTo>
                    <a:lnTo>
                      <a:pt x="11332" y="11826"/>
                    </a:lnTo>
                    <a:lnTo>
                      <a:pt x="11332" y="6406"/>
                    </a:lnTo>
                    <a:lnTo>
                      <a:pt x="11167" y="6078"/>
                    </a:lnTo>
                    <a:lnTo>
                      <a:pt x="11003" y="5748"/>
                    </a:lnTo>
                    <a:lnTo>
                      <a:pt x="11495" y="5256"/>
                    </a:lnTo>
                    <a:lnTo>
                      <a:pt x="11988" y="4599"/>
                    </a:lnTo>
                    <a:lnTo>
                      <a:pt x="12316" y="3942"/>
                    </a:lnTo>
                    <a:lnTo>
                      <a:pt x="12481" y="3121"/>
                    </a:lnTo>
                    <a:lnTo>
                      <a:pt x="12316" y="2464"/>
                    </a:lnTo>
                    <a:lnTo>
                      <a:pt x="12153" y="1807"/>
                    </a:lnTo>
                    <a:lnTo>
                      <a:pt x="11988" y="1314"/>
                    </a:lnTo>
                    <a:lnTo>
                      <a:pt x="11495" y="821"/>
                    </a:lnTo>
                    <a:lnTo>
                      <a:pt x="11003" y="493"/>
                    </a:lnTo>
                    <a:lnTo>
                      <a:pt x="10510" y="165"/>
                    </a:lnTo>
                    <a:lnTo>
                      <a:pt x="10018" y="0"/>
                    </a:lnTo>
                    <a:lnTo>
                      <a:pt x="9361" y="0"/>
                    </a:lnTo>
                    <a:lnTo>
                      <a:pt x="8704" y="0"/>
                    </a:lnTo>
                    <a:lnTo>
                      <a:pt x="8211" y="165"/>
                    </a:lnTo>
                    <a:lnTo>
                      <a:pt x="7554" y="493"/>
                    </a:lnTo>
                    <a:lnTo>
                      <a:pt x="7226" y="821"/>
                    </a:lnTo>
                    <a:lnTo>
                      <a:pt x="6733" y="1314"/>
                    </a:lnTo>
                    <a:lnTo>
                      <a:pt x="6569" y="1807"/>
                    </a:lnTo>
                    <a:lnTo>
                      <a:pt x="6240" y="2464"/>
                    </a:lnTo>
                    <a:lnTo>
                      <a:pt x="6240" y="3121"/>
                    </a:lnTo>
                    <a:lnTo>
                      <a:pt x="6405" y="3778"/>
                    </a:lnTo>
                    <a:lnTo>
                      <a:pt x="6569" y="4599"/>
                    </a:lnTo>
                    <a:lnTo>
                      <a:pt x="7061" y="5092"/>
                    </a:lnTo>
                    <a:lnTo>
                      <a:pt x="7554" y="5585"/>
                    </a:lnTo>
                    <a:lnTo>
                      <a:pt x="4926" y="5585"/>
                    </a:lnTo>
                    <a:lnTo>
                      <a:pt x="5419" y="5092"/>
                    </a:lnTo>
                    <a:lnTo>
                      <a:pt x="5912" y="4599"/>
                    </a:lnTo>
                    <a:lnTo>
                      <a:pt x="6076" y="3778"/>
                    </a:lnTo>
                    <a:lnTo>
                      <a:pt x="6240" y="3121"/>
                    </a:lnTo>
                    <a:lnTo>
                      <a:pt x="6240" y="2464"/>
                    </a:lnTo>
                    <a:lnTo>
                      <a:pt x="5912" y="1807"/>
                    </a:lnTo>
                    <a:lnTo>
                      <a:pt x="5748" y="1314"/>
                    </a:lnTo>
                    <a:lnTo>
                      <a:pt x="5255" y="821"/>
                    </a:lnTo>
                    <a:lnTo>
                      <a:pt x="4926" y="493"/>
                    </a:lnTo>
                    <a:lnTo>
                      <a:pt x="4270" y="165"/>
                    </a:lnTo>
                    <a:lnTo>
                      <a:pt x="3777" y="0"/>
                    </a:lnTo>
                    <a:lnTo>
                      <a:pt x="3121" y="0"/>
                    </a:lnTo>
                    <a:lnTo>
                      <a:pt x="2463" y="0"/>
                    </a:lnTo>
                    <a:lnTo>
                      <a:pt x="1970" y="165"/>
                    </a:lnTo>
                    <a:lnTo>
                      <a:pt x="1477" y="493"/>
                    </a:lnTo>
                    <a:lnTo>
                      <a:pt x="986" y="821"/>
                    </a:lnTo>
                    <a:lnTo>
                      <a:pt x="493" y="1314"/>
                    </a:lnTo>
                    <a:lnTo>
                      <a:pt x="328" y="1807"/>
                    </a:lnTo>
                    <a:lnTo>
                      <a:pt x="165" y="2464"/>
                    </a:lnTo>
                    <a:lnTo>
                      <a:pt x="0" y="3121"/>
                    </a:lnTo>
                    <a:lnTo>
                      <a:pt x="165" y="3942"/>
                    </a:lnTo>
                    <a:lnTo>
                      <a:pt x="493" y="4599"/>
                    </a:lnTo>
                    <a:lnTo>
                      <a:pt x="986" y="5256"/>
                    </a:lnTo>
                    <a:lnTo>
                      <a:pt x="1477" y="5748"/>
                    </a:lnTo>
                    <a:lnTo>
                      <a:pt x="1314" y="6078"/>
                    </a:lnTo>
                    <a:lnTo>
                      <a:pt x="1149" y="6406"/>
                    </a:lnTo>
                    <a:close/>
                    <a:moveTo>
                      <a:pt x="16258" y="12647"/>
                    </a:moveTo>
                    <a:lnTo>
                      <a:pt x="16258" y="5748"/>
                    </a:lnTo>
                    <a:lnTo>
                      <a:pt x="16093" y="5420"/>
                    </a:lnTo>
                    <a:lnTo>
                      <a:pt x="15930" y="5420"/>
                    </a:lnTo>
                    <a:lnTo>
                      <a:pt x="12974" y="7227"/>
                    </a:lnTo>
                    <a:lnTo>
                      <a:pt x="12974" y="11169"/>
                    </a:lnTo>
                    <a:lnTo>
                      <a:pt x="15930" y="12812"/>
                    </a:lnTo>
                    <a:lnTo>
                      <a:pt x="16093" y="12812"/>
                    </a:lnTo>
                    <a:lnTo>
                      <a:pt x="16258" y="12647"/>
                    </a:lnTo>
                    <a:close/>
                    <a:moveTo>
                      <a:pt x="9361" y="4271"/>
                    </a:moveTo>
                    <a:lnTo>
                      <a:pt x="9853" y="4106"/>
                    </a:lnTo>
                    <a:lnTo>
                      <a:pt x="10346" y="3942"/>
                    </a:lnTo>
                    <a:lnTo>
                      <a:pt x="10510" y="3449"/>
                    </a:lnTo>
                    <a:lnTo>
                      <a:pt x="10674" y="2956"/>
                    </a:lnTo>
                    <a:lnTo>
                      <a:pt x="10510" y="2628"/>
                    </a:lnTo>
                    <a:lnTo>
                      <a:pt x="10346" y="2135"/>
                    </a:lnTo>
                    <a:lnTo>
                      <a:pt x="9853" y="1971"/>
                    </a:lnTo>
                    <a:lnTo>
                      <a:pt x="9361" y="1807"/>
                    </a:lnTo>
                    <a:lnTo>
                      <a:pt x="9032" y="1971"/>
                    </a:lnTo>
                    <a:lnTo>
                      <a:pt x="8540" y="2135"/>
                    </a:lnTo>
                    <a:lnTo>
                      <a:pt x="8375" y="2628"/>
                    </a:lnTo>
                    <a:lnTo>
                      <a:pt x="8211" y="2956"/>
                    </a:lnTo>
                    <a:lnTo>
                      <a:pt x="8375" y="3449"/>
                    </a:lnTo>
                    <a:lnTo>
                      <a:pt x="8540" y="3942"/>
                    </a:lnTo>
                    <a:lnTo>
                      <a:pt x="9032" y="4106"/>
                    </a:lnTo>
                    <a:lnTo>
                      <a:pt x="9361" y="4271"/>
                    </a:lnTo>
                    <a:close/>
                    <a:moveTo>
                      <a:pt x="8047" y="14454"/>
                    </a:moveTo>
                    <a:lnTo>
                      <a:pt x="8375" y="14454"/>
                    </a:lnTo>
                    <a:lnTo>
                      <a:pt x="8375" y="14126"/>
                    </a:lnTo>
                    <a:lnTo>
                      <a:pt x="8375" y="13468"/>
                    </a:lnTo>
                    <a:lnTo>
                      <a:pt x="8375" y="13140"/>
                    </a:lnTo>
                    <a:lnTo>
                      <a:pt x="8047" y="12975"/>
                    </a:lnTo>
                    <a:lnTo>
                      <a:pt x="4434" y="12975"/>
                    </a:lnTo>
                    <a:lnTo>
                      <a:pt x="4105" y="13140"/>
                    </a:lnTo>
                    <a:lnTo>
                      <a:pt x="4105" y="13468"/>
                    </a:lnTo>
                    <a:lnTo>
                      <a:pt x="4105" y="14126"/>
                    </a:lnTo>
                    <a:lnTo>
                      <a:pt x="4105" y="14454"/>
                    </a:lnTo>
                    <a:lnTo>
                      <a:pt x="4434" y="14454"/>
                    </a:lnTo>
                    <a:lnTo>
                      <a:pt x="8047" y="14454"/>
                    </a:lnTo>
                    <a:close/>
                    <a:moveTo>
                      <a:pt x="11660" y="8376"/>
                    </a:moveTo>
                    <a:lnTo>
                      <a:pt x="11660" y="9855"/>
                    </a:lnTo>
                    <a:lnTo>
                      <a:pt x="11824" y="10348"/>
                    </a:lnTo>
                    <a:lnTo>
                      <a:pt x="12153" y="10512"/>
                    </a:lnTo>
                    <a:lnTo>
                      <a:pt x="12481" y="10840"/>
                    </a:lnTo>
                    <a:lnTo>
                      <a:pt x="12481" y="7392"/>
                    </a:lnTo>
                    <a:lnTo>
                      <a:pt x="12153" y="7720"/>
                    </a:lnTo>
                    <a:lnTo>
                      <a:pt x="11824" y="8048"/>
                    </a:lnTo>
                    <a:lnTo>
                      <a:pt x="11660" y="8376"/>
                    </a:lnTo>
                    <a:close/>
                    <a:moveTo>
                      <a:pt x="3121" y="4106"/>
                    </a:moveTo>
                    <a:lnTo>
                      <a:pt x="3612" y="4106"/>
                    </a:lnTo>
                    <a:lnTo>
                      <a:pt x="3942" y="3778"/>
                    </a:lnTo>
                    <a:lnTo>
                      <a:pt x="4105" y="3449"/>
                    </a:lnTo>
                    <a:lnTo>
                      <a:pt x="4270" y="2956"/>
                    </a:lnTo>
                    <a:lnTo>
                      <a:pt x="4105" y="2464"/>
                    </a:lnTo>
                    <a:lnTo>
                      <a:pt x="3942" y="2135"/>
                    </a:lnTo>
                    <a:lnTo>
                      <a:pt x="3612" y="1971"/>
                    </a:lnTo>
                    <a:lnTo>
                      <a:pt x="3121" y="1807"/>
                    </a:lnTo>
                    <a:lnTo>
                      <a:pt x="2628" y="1971"/>
                    </a:lnTo>
                    <a:lnTo>
                      <a:pt x="2299" y="2135"/>
                    </a:lnTo>
                    <a:lnTo>
                      <a:pt x="1970" y="2464"/>
                    </a:lnTo>
                    <a:lnTo>
                      <a:pt x="1970" y="2956"/>
                    </a:lnTo>
                    <a:lnTo>
                      <a:pt x="1970" y="3449"/>
                    </a:lnTo>
                    <a:lnTo>
                      <a:pt x="2299" y="3778"/>
                    </a:lnTo>
                    <a:lnTo>
                      <a:pt x="2628" y="4106"/>
                    </a:lnTo>
                    <a:lnTo>
                      <a:pt x="3121" y="4106"/>
                    </a:lnTo>
                    <a:close/>
                    <a:moveTo>
                      <a:pt x="9361" y="1314"/>
                    </a:moveTo>
                    <a:lnTo>
                      <a:pt x="10182" y="1314"/>
                    </a:lnTo>
                    <a:lnTo>
                      <a:pt x="10674" y="1807"/>
                    </a:lnTo>
                    <a:lnTo>
                      <a:pt x="11167" y="2300"/>
                    </a:lnTo>
                    <a:lnTo>
                      <a:pt x="11167" y="2956"/>
                    </a:lnTo>
                    <a:lnTo>
                      <a:pt x="11167" y="3778"/>
                    </a:lnTo>
                    <a:lnTo>
                      <a:pt x="10674" y="4271"/>
                    </a:lnTo>
                    <a:lnTo>
                      <a:pt x="10182" y="4599"/>
                    </a:lnTo>
                    <a:lnTo>
                      <a:pt x="9361" y="4763"/>
                    </a:lnTo>
                    <a:lnTo>
                      <a:pt x="8704" y="4599"/>
                    </a:lnTo>
                    <a:lnTo>
                      <a:pt x="8211" y="4271"/>
                    </a:lnTo>
                    <a:lnTo>
                      <a:pt x="7718" y="3778"/>
                    </a:lnTo>
                    <a:lnTo>
                      <a:pt x="7718" y="2956"/>
                    </a:lnTo>
                    <a:lnTo>
                      <a:pt x="7718" y="2300"/>
                    </a:lnTo>
                    <a:lnTo>
                      <a:pt x="8211" y="1807"/>
                    </a:lnTo>
                    <a:lnTo>
                      <a:pt x="8704" y="1314"/>
                    </a:lnTo>
                    <a:lnTo>
                      <a:pt x="9361" y="1314"/>
                    </a:lnTo>
                    <a:close/>
                    <a:moveTo>
                      <a:pt x="6076" y="7720"/>
                    </a:moveTo>
                    <a:lnTo>
                      <a:pt x="6076" y="7555"/>
                    </a:lnTo>
                    <a:lnTo>
                      <a:pt x="6405" y="7392"/>
                    </a:lnTo>
                    <a:lnTo>
                      <a:pt x="9689" y="7392"/>
                    </a:lnTo>
                    <a:lnTo>
                      <a:pt x="9853" y="7555"/>
                    </a:lnTo>
                    <a:lnTo>
                      <a:pt x="10018" y="7720"/>
                    </a:lnTo>
                    <a:lnTo>
                      <a:pt x="10018" y="9198"/>
                    </a:lnTo>
                    <a:lnTo>
                      <a:pt x="9853" y="9526"/>
                    </a:lnTo>
                    <a:lnTo>
                      <a:pt x="9689" y="9526"/>
                    </a:lnTo>
                    <a:lnTo>
                      <a:pt x="6405" y="9526"/>
                    </a:lnTo>
                    <a:lnTo>
                      <a:pt x="6076" y="9526"/>
                    </a:lnTo>
                    <a:lnTo>
                      <a:pt x="6076" y="9198"/>
                    </a:lnTo>
                    <a:lnTo>
                      <a:pt x="6076" y="7720"/>
                    </a:lnTo>
                    <a:close/>
                    <a:moveTo>
                      <a:pt x="1314" y="2956"/>
                    </a:moveTo>
                    <a:lnTo>
                      <a:pt x="1477" y="2300"/>
                    </a:lnTo>
                    <a:lnTo>
                      <a:pt x="1807" y="1807"/>
                    </a:lnTo>
                    <a:lnTo>
                      <a:pt x="2463" y="1314"/>
                    </a:lnTo>
                    <a:lnTo>
                      <a:pt x="3121" y="1149"/>
                    </a:lnTo>
                    <a:lnTo>
                      <a:pt x="3777" y="1314"/>
                    </a:lnTo>
                    <a:lnTo>
                      <a:pt x="4434" y="1807"/>
                    </a:lnTo>
                    <a:lnTo>
                      <a:pt x="4763" y="2300"/>
                    </a:lnTo>
                    <a:lnTo>
                      <a:pt x="4926" y="2956"/>
                    </a:lnTo>
                    <a:lnTo>
                      <a:pt x="4763" y="3613"/>
                    </a:lnTo>
                    <a:lnTo>
                      <a:pt x="4434" y="4271"/>
                    </a:lnTo>
                    <a:lnTo>
                      <a:pt x="3777" y="4599"/>
                    </a:lnTo>
                    <a:lnTo>
                      <a:pt x="3121" y="4763"/>
                    </a:lnTo>
                    <a:lnTo>
                      <a:pt x="2463" y="4599"/>
                    </a:lnTo>
                    <a:lnTo>
                      <a:pt x="1807" y="4271"/>
                    </a:lnTo>
                    <a:lnTo>
                      <a:pt x="1477" y="3613"/>
                    </a:lnTo>
                    <a:lnTo>
                      <a:pt x="1314" y="2956"/>
                    </a:lnTo>
                    <a:close/>
                  </a:path>
                </a:pathLst>
              </a:custGeom>
              <a:solidFill>
                <a:schemeClr val="bg1"/>
              </a:solidFill>
              <a:ln w="9525">
                <a:noFill/>
                <a:round/>
                <a:headEnd/>
                <a:tailEnd/>
              </a:ln>
            </p:spPr>
            <p:txBody>
              <a:bodyPr/>
              <a:lstStyle/>
              <a:p>
                <a:endParaRPr lang="zh-CN" altLang="en-US"/>
              </a:p>
            </p:txBody>
          </p:sp>
        </p:grpSp>
        <p:grpSp>
          <p:nvGrpSpPr>
            <p:cNvPr id="24" name="组合 888"/>
            <p:cNvGrpSpPr/>
            <p:nvPr/>
          </p:nvGrpSpPr>
          <p:grpSpPr>
            <a:xfrm>
              <a:off x="3896268" y="1173663"/>
              <a:ext cx="1298292" cy="1235948"/>
              <a:chOff x="5079648" y="1173663"/>
              <a:chExt cx="1298292" cy="1235948"/>
            </a:xfrm>
          </p:grpSpPr>
          <p:sp>
            <p:nvSpPr>
              <p:cNvPr id="746" name="Text Box 24"/>
              <p:cNvSpPr txBox="1">
                <a:spLocks noChangeArrowheads="1"/>
              </p:cNvSpPr>
              <p:nvPr/>
            </p:nvSpPr>
            <p:spPr bwMode="auto">
              <a:xfrm>
                <a:off x="5079648" y="2138045"/>
                <a:ext cx="1298292" cy="271566"/>
              </a:xfrm>
              <a:prstGeom prst="rect">
                <a:avLst/>
              </a:prstGeom>
              <a:noFill/>
              <a:ln w="19050" algn="ctr">
                <a:noFill/>
                <a:miter lim="800000"/>
                <a:headEnd/>
                <a:tailEnd/>
              </a:ln>
            </p:spPr>
            <p:txBody>
              <a:bodyPr wrap="square" lIns="91317" tIns="45665" rIns="91317" bIns="45665">
                <a:spAutoFit/>
              </a:bodyPr>
              <a:lstStyle/>
              <a:p>
                <a:pPr algn="ctr">
                  <a:lnSpc>
                    <a:spcPts val="1500"/>
                  </a:lnSpc>
                  <a:spcBef>
                    <a:spcPct val="50000"/>
                  </a:spcBef>
                </a:pPr>
                <a:r>
                  <a:rPr lang="en-US" altLang="zh-CN" sz="1200" b="1" dirty="0" smtClean="0">
                    <a:solidFill>
                      <a:schemeClr val="bg1"/>
                    </a:solidFill>
                    <a:latin typeface="Arial" pitchFamily="34" charset="0"/>
                    <a:ea typeface="微软雅黑" pitchFamily="34" charset="-122"/>
                    <a:cs typeface="Arial" pitchFamily="34" charset="0"/>
                  </a:rPr>
                  <a:t>Government</a:t>
                </a:r>
              </a:p>
            </p:txBody>
          </p:sp>
          <p:grpSp>
            <p:nvGrpSpPr>
              <p:cNvPr id="25" name="组合 746"/>
              <p:cNvGrpSpPr/>
              <p:nvPr/>
            </p:nvGrpSpPr>
            <p:grpSpPr>
              <a:xfrm>
                <a:off x="5289594" y="1173663"/>
                <a:ext cx="878400" cy="878400"/>
                <a:chOff x="7489176" y="714362"/>
                <a:chExt cx="1051588" cy="1051588"/>
              </a:xfrm>
            </p:grpSpPr>
            <p:grpSp>
              <p:nvGrpSpPr>
                <p:cNvPr id="26" name="组合 180"/>
                <p:cNvGrpSpPr/>
                <p:nvPr/>
              </p:nvGrpSpPr>
              <p:grpSpPr>
                <a:xfrm>
                  <a:off x="7489176" y="714362"/>
                  <a:ext cx="1051588" cy="1051588"/>
                  <a:chOff x="3168057" y="3253154"/>
                  <a:chExt cx="1325196" cy="1325196"/>
                </a:xfrm>
              </p:grpSpPr>
              <p:grpSp>
                <p:nvGrpSpPr>
                  <p:cNvPr id="27" name="组合 181"/>
                  <p:cNvGrpSpPr/>
                  <p:nvPr/>
                </p:nvGrpSpPr>
                <p:grpSpPr>
                  <a:xfrm>
                    <a:off x="3168057" y="3253154"/>
                    <a:ext cx="1325196" cy="1325196"/>
                    <a:chOff x="-15697200" y="-10797381"/>
                    <a:chExt cx="8229600" cy="8229600"/>
                  </a:xfrm>
                </p:grpSpPr>
                <p:sp>
                  <p:nvSpPr>
                    <p:cNvPr id="758" name="Freeform 32"/>
                    <p:cNvSpPr>
                      <a:spLocks noEditPoints="1"/>
                    </p:cNvSpPr>
                    <p:nvPr/>
                  </p:nvSpPr>
                  <p:spPr bwMode="auto">
                    <a:xfrm>
                      <a:off x="-15697200" y="-10797381"/>
                      <a:ext cx="8229600" cy="8229600"/>
                    </a:xfrm>
                    <a:custGeom>
                      <a:avLst/>
                      <a:gdLst/>
                      <a:ahLst/>
                      <a:cxnLst>
                        <a:cxn ang="0">
                          <a:pos x="2464" y="4990"/>
                        </a:cxn>
                        <a:cxn ang="0">
                          <a:pos x="2306" y="5168"/>
                        </a:cxn>
                        <a:cxn ang="0">
                          <a:pos x="2182" y="5152"/>
                        </a:cxn>
                        <a:cxn ang="0">
                          <a:pos x="3050" y="5144"/>
                        </a:cxn>
                        <a:cxn ang="0">
                          <a:pos x="3220" y="5108"/>
                        </a:cxn>
                        <a:cxn ang="0">
                          <a:pos x="3284" y="4892"/>
                        </a:cxn>
                        <a:cxn ang="0">
                          <a:pos x="3482" y="5028"/>
                        </a:cxn>
                        <a:cxn ang="0">
                          <a:pos x="1680" y="4814"/>
                        </a:cxn>
                        <a:cxn ang="0">
                          <a:pos x="1532" y="4746"/>
                        </a:cxn>
                        <a:cxn ang="0">
                          <a:pos x="1336" y="4862"/>
                        </a:cxn>
                        <a:cxn ang="0">
                          <a:pos x="3888" y="4838"/>
                        </a:cxn>
                        <a:cxn ang="0">
                          <a:pos x="4034" y="4746"/>
                        </a:cxn>
                        <a:cxn ang="0">
                          <a:pos x="4040" y="4506"/>
                        </a:cxn>
                        <a:cxn ang="0">
                          <a:pos x="4130" y="4434"/>
                        </a:cxn>
                        <a:cxn ang="0">
                          <a:pos x="852" y="4514"/>
                        </a:cxn>
                        <a:cxn ang="0">
                          <a:pos x="864" y="4258"/>
                        </a:cxn>
                        <a:cxn ang="0">
                          <a:pos x="626" y="4282"/>
                        </a:cxn>
                        <a:cxn ang="0">
                          <a:pos x="546" y="4186"/>
                        </a:cxn>
                        <a:cxn ang="0">
                          <a:pos x="4664" y="4150"/>
                        </a:cxn>
                        <a:cxn ang="0">
                          <a:pos x="4764" y="4006"/>
                        </a:cxn>
                        <a:cxn ang="0">
                          <a:pos x="4664" y="3804"/>
                        </a:cxn>
                        <a:cxn ang="0">
                          <a:pos x="4902" y="3770"/>
                        </a:cxn>
                        <a:cxn ang="0">
                          <a:pos x="410" y="3596"/>
                        </a:cxn>
                        <a:cxn ang="0">
                          <a:pos x="348" y="3448"/>
                        </a:cxn>
                        <a:cxn ang="0">
                          <a:pos x="128" y="3398"/>
                        </a:cxn>
                        <a:cxn ang="0">
                          <a:pos x="5072" y="3354"/>
                        </a:cxn>
                        <a:cxn ang="0">
                          <a:pos x="5116" y="3184"/>
                        </a:cxn>
                        <a:cxn ang="0">
                          <a:pos x="4958" y="3006"/>
                        </a:cxn>
                        <a:cxn ang="0">
                          <a:pos x="4974" y="2892"/>
                        </a:cxn>
                        <a:cxn ang="0">
                          <a:pos x="8" y="2814"/>
                        </a:cxn>
                        <a:cxn ang="0">
                          <a:pos x="192" y="2636"/>
                        </a:cxn>
                        <a:cxn ang="0">
                          <a:pos x="0" y="2516"/>
                        </a:cxn>
                        <a:cxn ang="0">
                          <a:pos x="200" y="2382"/>
                        </a:cxn>
                        <a:cxn ang="0">
                          <a:pos x="5170" y="2322"/>
                        </a:cxn>
                        <a:cxn ang="0">
                          <a:pos x="5148" y="2150"/>
                        </a:cxn>
                        <a:cxn ang="0">
                          <a:pos x="4936" y="2070"/>
                        </a:cxn>
                        <a:cxn ang="0">
                          <a:pos x="272" y="1974"/>
                        </a:cxn>
                        <a:cxn ang="0">
                          <a:pos x="318" y="1820"/>
                        </a:cxn>
                        <a:cxn ang="0">
                          <a:pos x="188" y="1618"/>
                        </a:cxn>
                        <a:cxn ang="0">
                          <a:pos x="238" y="1502"/>
                        </a:cxn>
                        <a:cxn ang="0">
                          <a:pos x="4754" y="1548"/>
                        </a:cxn>
                        <a:cxn ang="0">
                          <a:pos x="4846" y="1310"/>
                        </a:cxn>
                        <a:cxn ang="0">
                          <a:pos x="4608" y="1288"/>
                        </a:cxn>
                        <a:cxn ang="0">
                          <a:pos x="4542" y="1192"/>
                        </a:cxn>
                        <a:cxn ang="0">
                          <a:pos x="702" y="1112"/>
                        </a:cxn>
                        <a:cxn ang="0">
                          <a:pos x="806" y="988"/>
                        </a:cxn>
                        <a:cxn ang="0">
                          <a:pos x="748" y="770"/>
                        </a:cxn>
                        <a:cxn ang="0">
                          <a:pos x="984" y="808"/>
                        </a:cxn>
                        <a:cxn ang="0">
                          <a:pos x="4298" y="638"/>
                        </a:cxn>
                        <a:cxn ang="0">
                          <a:pos x="4162" y="528"/>
                        </a:cxn>
                        <a:cxn ang="0">
                          <a:pos x="3952" y="614"/>
                        </a:cxn>
                        <a:cxn ang="0">
                          <a:pos x="1316" y="558"/>
                        </a:cxn>
                        <a:cxn ang="0">
                          <a:pos x="1454" y="478"/>
                        </a:cxn>
                        <a:cxn ang="0">
                          <a:pos x="1496" y="242"/>
                        </a:cxn>
                        <a:cxn ang="0">
                          <a:pos x="1610" y="192"/>
                        </a:cxn>
                        <a:cxn ang="0">
                          <a:pos x="3464" y="354"/>
                        </a:cxn>
                        <a:cxn ang="0">
                          <a:pos x="3368" y="118"/>
                        </a:cxn>
                        <a:cxn ang="0">
                          <a:pos x="3178" y="264"/>
                        </a:cxn>
                        <a:cxn ang="0">
                          <a:pos x="3064" y="238"/>
                        </a:cxn>
                        <a:cxn ang="0">
                          <a:pos x="2216" y="220"/>
                        </a:cxn>
                        <a:cxn ang="0">
                          <a:pos x="2376" y="202"/>
                        </a:cxn>
                        <a:cxn ang="0">
                          <a:pos x="2482" y="2"/>
                        </a:cxn>
                      </a:cxnLst>
                      <a:rect l="0" t="0" r="r" b="b"/>
                      <a:pathLst>
                        <a:path w="5184" h="5184">
                          <a:moveTo>
                            <a:pt x="2604" y="5184"/>
                          </a:moveTo>
                          <a:lnTo>
                            <a:pt x="2602" y="4992"/>
                          </a:lnTo>
                          <a:lnTo>
                            <a:pt x="2602" y="4992"/>
                          </a:lnTo>
                          <a:lnTo>
                            <a:pt x="2626" y="4992"/>
                          </a:lnTo>
                          <a:lnTo>
                            <a:pt x="2628" y="5184"/>
                          </a:lnTo>
                          <a:lnTo>
                            <a:pt x="2628" y="5184"/>
                          </a:lnTo>
                          <a:lnTo>
                            <a:pt x="2604" y="5184"/>
                          </a:lnTo>
                          <a:lnTo>
                            <a:pt x="2604" y="5184"/>
                          </a:lnTo>
                          <a:close/>
                          <a:moveTo>
                            <a:pt x="2478" y="5182"/>
                          </a:moveTo>
                          <a:lnTo>
                            <a:pt x="2478" y="5182"/>
                          </a:lnTo>
                          <a:lnTo>
                            <a:pt x="2454" y="5180"/>
                          </a:lnTo>
                          <a:lnTo>
                            <a:pt x="2464" y="4990"/>
                          </a:lnTo>
                          <a:lnTo>
                            <a:pt x="2464" y="4990"/>
                          </a:lnTo>
                          <a:lnTo>
                            <a:pt x="2488" y="4990"/>
                          </a:lnTo>
                          <a:lnTo>
                            <a:pt x="2478" y="5182"/>
                          </a:lnTo>
                          <a:close/>
                          <a:moveTo>
                            <a:pt x="2752" y="5180"/>
                          </a:moveTo>
                          <a:lnTo>
                            <a:pt x="2740" y="4988"/>
                          </a:lnTo>
                          <a:lnTo>
                            <a:pt x="2740" y="4988"/>
                          </a:lnTo>
                          <a:lnTo>
                            <a:pt x="2764" y="4986"/>
                          </a:lnTo>
                          <a:lnTo>
                            <a:pt x="2778" y="5178"/>
                          </a:lnTo>
                          <a:lnTo>
                            <a:pt x="2778" y="5178"/>
                          </a:lnTo>
                          <a:lnTo>
                            <a:pt x="2752" y="5180"/>
                          </a:lnTo>
                          <a:lnTo>
                            <a:pt x="2752" y="5180"/>
                          </a:lnTo>
                          <a:close/>
                          <a:moveTo>
                            <a:pt x="2330" y="5172"/>
                          </a:moveTo>
                          <a:lnTo>
                            <a:pt x="2330" y="5172"/>
                          </a:lnTo>
                          <a:lnTo>
                            <a:pt x="2306" y="5168"/>
                          </a:lnTo>
                          <a:lnTo>
                            <a:pt x="2326" y="4978"/>
                          </a:lnTo>
                          <a:lnTo>
                            <a:pt x="2326" y="4978"/>
                          </a:lnTo>
                          <a:lnTo>
                            <a:pt x="2350" y="4980"/>
                          </a:lnTo>
                          <a:lnTo>
                            <a:pt x="2330" y="5172"/>
                          </a:lnTo>
                          <a:close/>
                          <a:moveTo>
                            <a:pt x="2902" y="5166"/>
                          </a:moveTo>
                          <a:lnTo>
                            <a:pt x="2878" y="4976"/>
                          </a:lnTo>
                          <a:lnTo>
                            <a:pt x="2878" y="4976"/>
                          </a:lnTo>
                          <a:lnTo>
                            <a:pt x="2902" y="4972"/>
                          </a:lnTo>
                          <a:lnTo>
                            <a:pt x="2926" y="5164"/>
                          </a:lnTo>
                          <a:lnTo>
                            <a:pt x="2926" y="5164"/>
                          </a:lnTo>
                          <a:lnTo>
                            <a:pt x="2902" y="5166"/>
                          </a:lnTo>
                          <a:lnTo>
                            <a:pt x="2902" y="5166"/>
                          </a:lnTo>
                          <a:close/>
                          <a:moveTo>
                            <a:pt x="2182" y="5152"/>
                          </a:moveTo>
                          <a:lnTo>
                            <a:pt x="2182" y="5152"/>
                          </a:lnTo>
                          <a:lnTo>
                            <a:pt x="2158" y="5148"/>
                          </a:lnTo>
                          <a:lnTo>
                            <a:pt x="2190" y="4958"/>
                          </a:lnTo>
                          <a:lnTo>
                            <a:pt x="2190" y="4958"/>
                          </a:lnTo>
                          <a:lnTo>
                            <a:pt x="2212" y="4962"/>
                          </a:lnTo>
                          <a:lnTo>
                            <a:pt x="2182" y="5152"/>
                          </a:lnTo>
                          <a:close/>
                          <a:moveTo>
                            <a:pt x="3050" y="5144"/>
                          </a:moveTo>
                          <a:lnTo>
                            <a:pt x="3016" y="4956"/>
                          </a:lnTo>
                          <a:lnTo>
                            <a:pt x="3016" y="4956"/>
                          </a:lnTo>
                          <a:lnTo>
                            <a:pt x="3038" y="4952"/>
                          </a:lnTo>
                          <a:lnTo>
                            <a:pt x="3074" y="5140"/>
                          </a:lnTo>
                          <a:lnTo>
                            <a:pt x="3074" y="5140"/>
                          </a:lnTo>
                          <a:lnTo>
                            <a:pt x="3050" y="5144"/>
                          </a:lnTo>
                          <a:lnTo>
                            <a:pt x="3050" y="5144"/>
                          </a:lnTo>
                          <a:close/>
                          <a:moveTo>
                            <a:pt x="2034" y="5124"/>
                          </a:moveTo>
                          <a:lnTo>
                            <a:pt x="2034" y="5124"/>
                          </a:lnTo>
                          <a:lnTo>
                            <a:pt x="2010" y="5120"/>
                          </a:lnTo>
                          <a:lnTo>
                            <a:pt x="2054" y="4932"/>
                          </a:lnTo>
                          <a:lnTo>
                            <a:pt x="2054" y="4932"/>
                          </a:lnTo>
                          <a:lnTo>
                            <a:pt x="2076" y="4938"/>
                          </a:lnTo>
                          <a:lnTo>
                            <a:pt x="2034" y="5124"/>
                          </a:lnTo>
                          <a:close/>
                          <a:moveTo>
                            <a:pt x="3196" y="5114"/>
                          </a:moveTo>
                          <a:lnTo>
                            <a:pt x="3152" y="4928"/>
                          </a:lnTo>
                          <a:lnTo>
                            <a:pt x="3152" y="4928"/>
                          </a:lnTo>
                          <a:lnTo>
                            <a:pt x="3174" y="4922"/>
                          </a:lnTo>
                          <a:lnTo>
                            <a:pt x="3220" y="5108"/>
                          </a:lnTo>
                          <a:lnTo>
                            <a:pt x="3220" y="5108"/>
                          </a:lnTo>
                          <a:lnTo>
                            <a:pt x="3196" y="5114"/>
                          </a:lnTo>
                          <a:lnTo>
                            <a:pt x="3196" y="5114"/>
                          </a:lnTo>
                          <a:close/>
                          <a:moveTo>
                            <a:pt x="1890" y="5088"/>
                          </a:moveTo>
                          <a:lnTo>
                            <a:pt x="1890" y="5088"/>
                          </a:lnTo>
                          <a:lnTo>
                            <a:pt x="1866" y="5082"/>
                          </a:lnTo>
                          <a:lnTo>
                            <a:pt x="1920" y="4898"/>
                          </a:lnTo>
                          <a:lnTo>
                            <a:pt x="1920" y="4898"/>
                          </a:lnTo>
                          <a:lnTo>
                            <a:pt x="1942" y="4904"/>
                          </a:lnTo>
                          <a:lnTo>
                            <a:pt x="1890" y="5088"/>
                          </a:lnTo>
                          <a:close/>
                          <a:moveTo>
                            <a:pt x="3340" y="5074"/>
                          </a:moveTo>
                          <a:lnTo>
                            <a:pt x="3284" y="4892"/>
                          </a:lnTo>
                          <a:lnTo>
                            <a:pt x="3284" y="4892"/>
                          </a:lnTo>
                          <a:lnTo>
                            <a:pt x="3306" y="4884"/>
                          </a:lnTo>
                          <a:lnTo>
                            <a:pt x="3364" y="5068"/>
                          </a:lnTo>
                          <a:lnTo>
                            <a:pt x="3364" y="5068"/>
                          </a:lnTo>
                          <a:lnTo>
                            <a:pt x="3340" y="5074"/>
                          </a:lnTo>
                          <a:lnTo>
                            <a:pt x="3340" y="5074"/>
                          </a:lnTo>
                          <a:close/>
                          <a:moveTo>
                            <a:pt x="1748" y="5044"/>
                          </a:moveTo>
                          <a:lnTo>
                            <a:pt x="1748" y="5044"/>
                          </a:lnTo>
                          <a:lnTo>
                            <a:pt x="1724" y="5036"/>
                          </a:lnTo>
                          <a:lnTo>
                            <a:pt x="1788" y="4854"/>
                          </a:lnTo>
                          <a:lnTo>
                            <a:pt x="1788" y="4854"/>
                          </a:lnTo>
                          <a:lnTo>
                            <a:pt x="1810" y="4862"/>
                          </a:lnTo>
                          <a:lnTo>
                            <a:pt x="1748" y="5044"/>
                          </a:lnTo>
                          <a:close/>
                          <a:moveTo>
                            <a:pt x="3482" y="5028"/>
                          </a:moveTo>
                          <a:lnTo>
                            <a:pt x="3416" y="4848"/>
                          </a:lnTo>
                          <a:lnTo>
                            <a:pt x="3416" y="4848"/>
                          </a:lnTo>
                          <a:lnTo>
                            <a:pt x="3438" y="4840"/>
                          </a:lnTo>
                          <a:lnTo>
                            <a:pt x="3506" y="5020"/>
                          </a:lnTo>
                          <a:lnTo>
                            <a:pt x="3506" y="5020"/>
                          </a:lnTo>
                          <a:lnTo>
                            <a:pt x="3482" y="5028"/>
                          </a:lnTo>
                          <a:lnTo>
                            <a:pt x="3482" y="5028"/>
                          </a:lnTo>
                          <a:close/>
                          <a:moveTo>
                            <a:pt x="1606" y="4990"/>
                          </a:moveTo>
                          <a:lnTo>
                            <a:pt x="1606" y="4990"/>
                          </a:lnTo>
                          <a:lnTo>
                            <a:pt x="1584" y="4982"/>
                          </a:lnTo>
                          <a:lnTo>
                            <a:pt x="1658" y="4804"/>
                          </a:lnTo>
                          <a:lnTo>
                            <a:pt x="1658" y="4804"/>
                          </a:lnTo>
                          <a:lnTo>
                            <a:pt x="1680" y="4814"/>
                          </a:lnTo>
                          <a:lnTo>
                            <a:pt x="1606" y="4990"/>
                          </a:lnTo>
                          <a:close/>
                          <a:moveTo>
                            <a:pt x="3620" y="4972"/>
                          </a:moveTo>
                          <a:lnTo>
                            <a:pt x="3544" y="4796"/>
                          </a:lnTo>
                          <a:lnTo>
                            <a:pt x="3544" y="4796"/>
                          </a:lnTo>
                          <a:lnTo>
                            <a:pt x="3566" y="4788"/>
                          </a:lnTo>
                          <a:lnTo>
                            <a:pt x="3644" y="4962"/>
                          </a:lnTo>
                          <a:lnTo>
                            <a:pt x="3644" y="4962"/>
                          </a:lnTo>
                          <a:lnTo>
                            <a:pt x="3620" y="4972"/>
                          </a:lnTo>
                          <a:lnTo>
                            <a:pt x="3620" y="4972"/>
                          </a:lnTo>
                          <a:close/>
                          <a:moveTo>
                            <a:pt x="1470" y="4930"/>
                          </a:moveTo>
                          <a:lnTo>
                            <a:pt x="1470" y="4930"/>
                          </a:lnTo>
                          <a:lnTo>
                            <a:pt x="1448" y="4918"/>
                          </a:lnTo>
                          <a:lnTo>
                            <a:pt x="1532" y="4746"/>
                          </a:lnTo>
                          <a:lnTo>
                            <a:pt x="1532" y="4746"/>
                          </a:lnTo>
                          <a:lnTo>
                            <a:pt x="1554" y="4756"/>
                          </a:lnTo>
                          <a:lnTo>
                            <a:pt x="1470" y="4930"/>
                          </a:lnTo>
                          <a:close/>
                          <a:moveTo>
                            <a:pt x="3756" y="4910"/>
                          </a:moveTo>
                          <a:lnTo>
                            <a:pt x="3670" y="4738"/>
                          </a:lnTo>
                          <a:lnTo>
                            <a:pt x="3670" y="4738"/>
                          </a:lnTo>
                          <a:lnTo>
                            <a:pt x="3690" y="4728"/>
                          </a:lnTo>
                          <a:lnTo>
                            <a:pt x="3778" y="4898"/>
                          </a:lnTo>
                          <a:lnTo>
                            <a:pt x="3778" y="4898"/>
                          </a:lnTo>
                          <a:lnTo>
                            <a:pt x="3756" y="4910"/>
                          </a:lnTo>
                          <a:lnTo>
                            <a:pt x="3756" y="4910"/>
                          </a:lnTo>
                          <a:close/>
                          <a:moveTo>
                            <a:pt x="1336" y="4862"/>
                          </a:moveTo>
                          <a:lnTo>
                            <a:pt x="1336" y="4862"/>
                          </a:lnTo>
                          <a:lnTo>
                            <a:pt x="1316" y="4848"/>
                          </a:lnTo>
                          <a:lnTo>
                            <a:pt x="1410" y="4682"/>
                          </a:lnTo>
                          <a:lnTo>
                            <a:pt x="1410" y="4682"/>
                          </a:lnTo>
                          <a:lnTo>
                            <a:pt x="1430" y="4694"/>
                          </a:lnTo>
                          <a:lnTo>
                            <a:pt x="1336" y="4862"/>
                          </a:lnTo>
                          <a:close/>
                          <a:moveTo>
                            <a:pt x="3888" y="4838"/>
                          </a:moveTo>
                          <a:lnTo>
                            <a:pt x="3792" y="4672"/>
                          </a:lnTo>
                          <a:lnTo>
                            <a:pt x="3792" y="4672"/>
                          </a:lnTo>
                          <a:lnTo>
                            <a:pt x="3810" y="4660"/>
                          </a:lnTo>
                          <a:lnTo>
                            <a:pt x="3908" y="4826"/>
                          </a:lnTo>
                          <a:lnTo>
                            <a:pt x="3908" y="4826"/>
                          </a:lnTo>
                          <a:lnTo>
                            <a:pt x="3888" y="4838"/>
                          </a:lnTo>
                          <a:lnTo>
                            <a:pt x="3888" y="4838"/>
                          </a:lnTo>
                          <a:close/>
                          <a:moveTo>
                            <a:pt x="1208" y="4784"/>
                          </a:moveTo>
                          <a:lnTo>
                            <a:pt x="1208" y="4784"/>
                          </a:lnTo>
                          <a:lnTo>
                            <a:pt x="1188" y="4772"/>
                          </a:lnTo>
                          <a:lnTo>
                            <a:pt x="1292" y="4610"/>
                          </a:lnTo>
                          <a:lnTo>
                            <a:pt x="1292" y="4610"/>
                          </a:lnTo>
                          <a:lnTo>
                            <a:pt x="1310" y="4622"/>
                          </a:lnTo>
                          <a:lnTo>
                            <a:pt x="1208" y="4784"/>
                          </a:lnTo>
                          <a:close/>
                          <a:moveTo>
                            <a:pt x="4014" y="4760"/>
                          </a:moveTo>
                          <a:lnTo>
                            <a:pt x="3908" y="4600"/>
                          </a:lnTo>
                          <a:lnTo>
                            <a:pt x="3908" y="4600"/>
                          </a:lnTo>
                          <a:lnTo>
                            <a:pt x="3928" y="4586"/>
                          </a:lnTo>
                          <a:lnTo>
                            <a:pt x="4034" y="4746"/>
                          </a:lnTo>
                          <a:lnTo>
                            <a:pt x="4034" y="4746"/>
                          </a:lnTo>
                          <a:lnTo>
                            <a:pt x="4014" y="4760"/>
                          </a:lnTo>
                          <a:lnTo>
                            <a:pt x="4014" y="4760"/>
                          </a:lnTo>
                          <a:close/>
                          <a:moveTo>
                            <a:pt x="1084" y="4702"/>
                          </a:moveTo>
                          <a:lnTo>
                            <a:pt x="1084" y="4702"/>
                          </a:lnTo>
                          <a:lnTo>
                            <a:pt x="1064" y="4686"/>
                          </a:lnTo>
                          <a:lnTo>
                            <a:pt x="1178" y="4532"/>
                          </a:lnTo>
                          <a:lnTo>
                            <a:pt x="1178" y="4532"/>
                          </a:lnTo>
                          <a:lnTo>
                            <a:pt x="1196" y="4546"/>
                          </a:lnTo>
                          <a:lnTo>
                            <a:pt x="1084" y="4702"/>
                          </a:lnTo>
                          <a:close/>
                          <a:moveTo>
                            <a:pt x="4136" y="4674"/>
                          </a:moveTo>
                          <a:lnTo>
                            <a:pt x="4022" y="4520"/>
                          </a:lnTo>
                          <a:lnTo>
                            <a:pt x="4022" y="4520"/>
                          </a:lnTo>
                          <a:lnTo>
                            <a:pt x="4040" y="4506"/>
                          </a:lnTo>
                          <a:lnTo>
                            <a:pt x="4156" y="4660"/>
                          </a:lnTo>
                          <a:lnTo>
                            <a:pt x="4156" y="4660"/>
                          </a:lnTo>
                          <a:lnTo>
                            <a:pt x="4136" y="4674"/>
                          </a:lnTo>
                          <a:lnTo>
                            <a:pt x="4136" y="4674"/>
                          </a:lnTo>
                          <a:close/>
                          <a:moveTo>
                            <a:pt x="966" y="4610"/>
                          </a:moveTo>
                          <a:lnTo>
                            <a:pt x="966" y="4610"/>
                          </a:lnTo>
                          <a:lnTo>
                            <a:pt x="946" y="4594"/>
                          </a:lnTo>
                          <a:lnTo>
                            <a:pt x="1068" y="4446"/>
                          </a:lnTo>
                          <a:lnTo>
                            <a:pt x="1068" y="4446"/>
                          </a:lnTo>
                          <a:lnTo>
                            <a:pt x="1086" y="4462"/>
                          </a:lnTo>
                          <a:lnTo>
                            <a:pt x="966" y="4610"/>
                          </a:lnTo>
                          <a:close/>
                          <a:moveTo>
                            <a:pt x="4254" y="4582"/>
                          </a:moveTo>
                          <a:lnTo>
                            <a:pt x="4130" y="4434"/>
                          </a:lnTo>
                          <a:lnTo>
                            <a:pt x="4130" y="4434"/>
                          </a:lnTo>
                          <a:lnTo>
                            <a:pt x="4148" y="4420"/>
                          </a:lnTo>
                          <a:lnTo>
                            <a:pt x="4272" y="4566"/>
                          </a:lnTo>
                          <a:lnTo>
                            <a:pt x="4272" y="4566"/>
                          </a:lnTo>
                          <a:lnTo>
                            <a:pt x="4254" y="4582"/>
                          </a:lnTo>
                          <a:lnTo>
                            <a:pt x="4254" y="4582"/>
                          </a:lnTo>
                          <a:close/>
                          <a:moveTo>
                            <a:pt x="852" y="4514"/>
                          </a:moveTo>
                          <a:lnTo>
                            <a:pt x="852" y="4514"/>
                          </a:lnTo>
                          <a:lnTo>
                            <a:pt x="834" y="4496"/>
                          </a:lnTo>
                          <a:lnTo>
                            <a:pt x="964" y="4356"/>
                          </a:lnTo>
                          <a:lnTo>
                            <a:pt x="964" y="4356"/>
                          </a:lnTo>
                          <a:lnTo>
                            <a:pt x="980" y="4372"/>
                          </a:lnTo>
                          <a:lnTo>
                            <a:pt x="852" y="4514"/>
                          </a:lnTo>
                          <a:close/>
                          <a:moveTo>
                            <a:pt x="4366" y="4482"/>
                          </a:moveTo>
                          <a:lnTo>
                            <a:pt x="4234" y="4342"/>
                          </a:lnTo>
                          <a:lnTo>
                            <a:pt x="4234" y="4342"/>
                          </a:lnTo>
                          <a:lnTo>
                            <a:pt x="4252" y="4328"/>
                          </a:lnTo>
                          <a:lnTo>
                            <a:pt x="4384" y="4466"/>
                          </a:lnTo>
                          <a:lnTo>
                            <a:pt x="4384" y="4466"/>
                          </a:lnTo>
                          <a:lnTo>
                            <a:pt x="4366" y="4482"/>
                          </a:lnTo>
                          <a:lnTo>
                            <a:pt x="4366" y="4482"/>
                          </a:lnTo>
                          <a:close/>
                          <a:moveTo>
                            <a:pt x="744" y="4410"/>
                          </a:moveTo>
                          <a:lnTo>
                            <a:pt x="744" y="4410"/>
                          </a:lnTo>
                          <a:lnTo>
                            <a:pt x="726" y="4392"/>
                          </a:lnTo>
                          <a:lnTo>
                            <a:pt x="864" y="4258"/>
                          </a:lnTo>
                          <a:lnTo>
                            <a:pt x="864" y="4258"/>
                          </a:lnTo>
                          <a:lnTo>
                            <a:pt x="880" y="4276"/>
                          </a:lnTo>
                          <a:lnTo>
                            <a:pt x="744" y="4410"/>
                          </a:lnTo>
                          <a:close/>
                          <a:moveTo>
                            <a:pt x="4472" y="4378"/>
                          </a:moveTo>
                          <a:lnTo>
                            <a:pt x="4332" y="4246"/>
                          </a:lnTo>
                          <a:lnTo>
                            <a:pt x="4332" y="4246"/>
                          </a:lnTo>
                          <a:lnTo>
                            <a:pt x="4348" y="4228"/>
                          </a:lnTo>
                          <a:lnTo>
                            <a:pt x="4488" y="4360"/>
                          </a:lnTo>
                          <a:lnTo>
                            <a:pt x="4488" y="4360"/>
                          </a:lnTo>
                          <a:lnTo>
                            <a:pt x="4472" y="4378"/>
                          </a:lnTo>
                          <a:lnTo>
                            <a:pt x="4472" y="4378"/>
                          </a:lnTo>
                          <a:close/>
                          <a:moveTo>
                            <a:pt x="642" y="4300"/>
                          </a:moveTo>
                          <a:lnTo>
                            <a:pt x="642" y="4300"/>
                          </a:lnTo>
                          <a:lnTo>
                            <a:pt x="626" y="4282"/>
                          </a:lnTo>
                          <a:lnTo>
                            <a:pt x="772" y="4156"/>
                          </a:lnTo>
                          <a:lnTo>
                            <a:pt x="772" y="4156"/>
                          </a:lnTo>
                          <a:lnTo>
                            <a:pt x="786" y="4174"/>
                          </a:lnTo>
                          <a:lnTo>
                            <a:pt x="642" y="4300"/>
                          </a:lnTo>
                          <a:close/>
                          <a:moveTo>
                            <a:pt x="4572" y="4266"/>
                          </a:moveTo>
                          <a:lnTo>
                            <a:pt x="4424" y="4142"/>
                          </a:lnTo>
                          <a:lnTo>
                            <a:pt x="4424" y="4142"/>
                          </a:lnTo>
                          <a:lnTo>
                            <a:pt x="4440" y="4124"/>
                          </a:lnTo>
                          <a:lnTo>
                            <a:pt x="4588" y="4248"/>
                          </a:lnTo>
                          <a:lnTo>
                            <a:pt x="4588" y="4248"/>
                          </a:lnTo>
                          <a:lnTo>
                            <a:pt x="4572" y="4266"/>
                          </a:lnTo>
                          <a:lnTo>
                            <a:pt x="4572" y="4266"/>
                          </a:lnTo>
                          <a:close/>
                          <a:moveTo>
                            <a:pt x="546" y="4186"/>
                          </a:moveTo>
                          <a:lnTo>
                            <a:pt x="546" y="4186"/>
                          </a:lnTo>
                          <a:lnTo>
                            <a:pt x="532" y="4166"/>
                          </a:lnTo>
                          <a:lnTo>
                            <a:pt x="684" y="4050"/>
                          </a:lnTo>
                          <a:lnTo>
                            <a:pt x="684" y="4050"/>
                          </a:lnTo>
                          <a:lnTo>
                            <a:pt x="698" y="4068"/>
                          </a:lnTo>
                          <a:lnTo>
                            <a:pt x="546" y="4186"/>
                          </a:lnTo>
                          <a:close/>
                          <a:moveTo>
                            <a:pt x="4664" y="4150"/>
                          </a:moveTo>
                          <a:lnTo>
                            <a:pt x="4512" y="4034"/>
                          </a:lnTo>
                          <a:lnTo>
                            <a:pt x="4512" y="4034"/>
                          </a:lnTo>
                          <a:lnTo>
                            <a:pt x="4526" y="4016"/>
                          </a:lnTo>
                          <a:lnTo>
                            <a:pt x="4680" y="4130"/>
                          </a:lnTo>
                          <a:lnTo>
                            <a:pt x="4680" y="4130"/>
                          </a:lnTo>
                          <a:lnTo>
                            <a:pt x="4664" y="4150"/>
                          </a:lnTo>
                          <a:lnTo>
                            <a:pt x="4664" y="4150"/>
                          </a:lnTo>
                          <a:close/>
                          <a:moveTo>
                            <a:pt x="458" y="4066"/>
                          </a:moveTo>
                          <a:lnTo>
                            <a:pt x="458" y="4066"/>
                          </a:lnTo>
                          <a:lnTo>
                            <a:pt x="444" y="4044"/>
                          </a:lnTo>
                          <a:lnTo>
                            <a:pt x="604" y="3936"/>
                          </a:lnTo>
                          <a:lnTo>
                            <a:pt x="604" y="3936"/>
                          </a:lnTo>
                          <a:lnTo>
                            <a:pt x="616" y="3956"/>
                          </a:lnTo>
                          <a:lnTo>
                            <a:pt x="458" y="4066"/>
                          </a:lnTo>
                          <a:close/>
                          <a:moveTo>
                            <a:pt x="4752" y="4028"/>
                          </a:moveTo>
                          <a:lnTo>
                            <a:pt x="4592" y="3920"/>
                          </a:lnTo>
                          <a:lnTo>
                            <a:pt x="4592" y="3920"/>
                          </a:lnTo>
                          <a:lnTo>
                            <a:pt x="4604" y="3902"/>
                          </a:lnTo>
                          <a:lnTo>
                            <a:pt x="4764" y="4006"/>
                          </a:lnTo>
                          <a:lnTo>
                            <a:pt x="4764" y="4006"/>
                          </a:lnTo>
                          <a:lnTo>
                            <a:pt x="4752" y="4028"/>
                          </a:lnTo>
                          <a:lnTo>
                            <a:pt x="4752" y="4028"/>
                          </a:lnTo>
                          <a:close/>
                          <a:moveTo>
                            <a:pt x="376" y="3940"/>
                          </a:moveTo>
                          <a:lnTo>
                            <a:pt x="376" y="3940"/>
                          </a:lnTo>
                          <a:lnTo>
                            <a:pt x="364" y="3918"/>
                          </a:lnTo>
                          <a:lnTo>
                            <a:pt x="528" y="3820"/>
                          </a:lnTo>
                          <a:lnTo>
                            <a:pt x="528" y="3820"/>
                          </a:lnTo>
                          <a:lnTo>
                            <a:pt x="540" y="3840"/>
                          </a:lnTo>
                          <a:lnTo>
                            <a:pt x="376" y="3940"/>
                          </a:lnTo>
                          <a:close/>
                          <a:moveTo>
                            <a:pt x="4830" y="3900"/>
                          </a:moveTo>
                          <a:lnTo>
                            <a:pt x="4664" y="3804"/>
                          </a:lnTo>
                          <a:lnTo>
                            <a:pt x="4664" y="3804"/>
                          </a:lnTo>
                          <a:lnTo>
                            <a:pt x="4676" y="3784"/>
                          </a:lnTo>
                          <a:lnTo>
                            <a:pt x="4844" y="3880"/>
                          </a:lnTo>
                          <a:lnTo>
                            <a:pt x="4844" y="3880"/>
                          </a:lnTo>
                          <a:lnTo>
                            <a:pt x="4830" y="3900"/>
                          </a:lnTo>
                          <a:lnTo>
                            <a:pt x="4830" y="3900"/>
                          </a:lnTo>
                          <a:close/>
                          <a:moveTo>
                            <a:pt x="302" y="3810"/>
                          </a:moveTo>
                          <a:lnTo>
                            <a:pt x="302" y="3810"/>
                          </a:lnTo>
                          <a:lnTo>
                            <a:pt x="292" y="3788"/>
                          </a:lnTo>
                          <a:lnTo>
                            <a:pt x="462" y="3700"/>
                          </a:lnTo>
                          <a:lnTo>
                            <a:pt x="462" y="3700"/>
                          </a:lnTo>
                          <a:lnTo>
                            <a:pt x="472" y="3720"/>
                          </a:lnTo>
                          <a:lnTo>
                            <a:pt x="302" y="3810"/>
                          </a:lnTo>
                          <a:close/>
                          <a:moveTo>
                            <a:pt x="4902" y="3770"/>
                          </a:moveTo>
                          <a:lnTo>
                            <a:pt x="4732" y="3682"/>
                          </a:lnTo>
                          <a:lnTo>
                            <a:pt x="4732" y="3682"/>
                          </a:lnTo>
                          <a:lnTo>
                            <a:pt x="4742" y="3662"/>
                          </a:lnTo>
                          <a:lnTo>
                            <a:pt x="4914" y="3746"/>
                          </a:lnTo>
                          <a:lnTo>
                            <a:pt x="4914" y="3746"/>
                          </a:lnTo>
                          <a:lnTo>
                            <a:pt x="4902" y="3770"/>
                          </a:lnTo>
                          <a:lnTo>
                            <a:pt x="4902" y="3770"/>
                          </a:lnTo>
                          <a:close/>
                          <a:moveTo>
                            <a:pt x="236" y="3676"/>
                          </a:moveTo>
                          <a:lnTo>
                            <a:pt x="236" y="3676"/>
                          </a:lnTo>
                          <a:lnTo>
                            <a:pt x="226" y="3654"/>
                          </a:lnTo>
                          <a:lnTo>
                            <a:pt x="402" y="3576"/>
                          </a:lnTo>
                          <a:lnTo>
                            <a:pt x="402" y="3576"/>
                          </a:lnTo>
                          <a:lnTo>
                            <a:pt x="410" y="3596"/>
                          </a:lnTo>
                          <a:lnTo>
                            <a:pt x="236" y="3676"/>
                          </a:lnTo>
                          <a:close/>
                          <a:moveTo>
                            <a:pt x="4966" y="3634"/>
                          </a:moveTo>
                          <a:lnTo>
                            <a:pt x="4790" y="3556"/>
                          </a:lnTo>
                          <a:lnTo>
                            <a:pt x="4790" y="3556"/>
                          </a:lnTo>
                          <a:lnTo>
                            <a:pt x="4800" y="3536"/>
                          </a:lnTo>
                          <a:lnTo>
                            <a:pt x="4976" y="3610"/>
                          </a:lnTo>
                          <a:lnTo>
                            <a:pt x="4976" y="3610"/>
                          </a:lnTo>
                          <a:lnTo>
                            <a:pt x="4966" y="3634"/>
                          </a:lnTo>
                          <a:lnTo>
                            <a:pt x="4966" y="3634"/>
                          </a:lnTo>
                          <a:close/>
                          <a:moveTo>
                            <a:pt x="178" y="3540"/>
                          </a:moveTo>
                          <a:lnTo>
                            <a:pt x="178" y="3540"/>
                          </a:lnTo>
                          <a:lnTo>
                            <a:pt x="170" y="3516"/>
                          </a:lnTo>
                          <a:lnTo>
                            <a:pt x="348" y="3448"/>
                          </a:lnTo>
                          <a:lnTo>
                            <a:pt x="348" y="3448"/>
                          </a:lnTo>
                          <a:lnTo>
                            <a:pt x="356" y="3470"/>
                          </a:lnTo>
                          <a:lnTo>
                            <a:pt x="178" y="3540"/>
                          </a:lnTo>
                          <a:close/>
                          <a:moveTo>
                            <a:pt x="5022" y="3496"/>
                          </a:moveTo>
                          <a:lnTo>
                            <a:pt x="4842" y="3428"/>
                          </a:lnTo>
                          <a:lnTo>
                            <a:pt x="4842" y="3428"/>
                          </a:lnTo>
                          <a:lnTo>
                            <a:pt x="4850" y="3406"/>
                          </a:lnTo>
                          <a:lnTo>
                            <a:pt x="5032" y="3472"/>
                          </a:lnTo>
                          <a:lnTo>
                            <a:pt x="5032" y="3472"/>
                          </a:lnTo>
                          <a:lnTo>
                            <a:pt x="5022" y="3496"/>
                          </a:lnTo>
                          <a:lnTo>
                            <a:pt x="5022" y="3496"/>
                          </a:lnTo>
                          <a:close/>
                          <a:moveTo>
                            <a:pt x="128" y="3398"/>
                          </a:moveTo>
                          <a:lnTo>
                            <a:pt x="128" y="3398"/>
                          </a:lnTo>
                          <a:lnTo>
                            <a:pt x="120" y="3376"/>
                          </a:lnTo>
                          <a:lnTo>
                            <a:pt x="302" y="3318"/>
                          </a:lnTo>
                          <a:lnTo>
                            <a:pt x="302" y="3318"/>
                          </a:lnTo>
                          <a:lnTo>
                            <a:pt x="310" y="3340"/>
                          </a:lnTo>
                          <a:lnTo>
                            <a:pt x="128" y="3398"/>
                          </a:lnTo>
                          <a:close/>
                          <a:moveTo>
                            <a:pt x="5072" y="3354"/>
                          </a:moveTo>
                          <a:lnTo>
                            <a:pt x="4888" y="3296"/>
                          </a:lnTo>
                          <a:lnTo>
                            <a:pt x="4888" y="3296"/>
                          </a:lnTo>
                          <a:lnTo>
                            <a:pt x="4894" y="3274"/>
                          </a:lnTo>
                          <a:lnTo>
                            <a:pt x="5078" y="3330"/>
                          </a:lnTo>
                          <a:lnTo>
                            <a:pt x="5078" y="3330"/>
                          </a:lnTo>
                          <a:lnTo>
                            <a:pt x="5072" y="3354"/>
                          </a:lnTo>
                          <a:lnTo>
                            <a:pt x="5072" y="3354"/>
                          </a:lnTo>
                          <a:close/>
                          <a:moveTo>
                            <a:pt x="86" y="3256"/>
                          </a:moveTo>
                          <a:lnTo>
                            <a:pt x="86" y="3256"/>
                          </a:lnTo>
                          <a:lnTo>
                            <a:pt x="78" y="3232"/>
                          </a:lnTo>
                          <a:lnTo>
                            <a:pt x="264" y="3184"/>
                          </a:lnTo>
                          <a:lnTo>
                            <a:pt x="264" y="3184"/>
                          </a:lnTo>
                          <a:lnTo>
                            <a:pt x="270" y="3206"/>
                          </a:lnTo>
                          <a:lnTo>
                            <a:pt x="86" y="3256"/>
                          </a:lnTo>
                          <a:close/>
                          <a:moveTo>
                            <a:pt x="5110" y="3208"/>
                          </a:moveTo>
                          <a:lnTo>
                            <a:pt x="4924" y="3164"/>
                          </a:lnTo>
                          <a:lnTo>
                            <a:pt x="4924" y="3164"/>
                          </a:lnTo>
                          <a:lnTo>
                            <a:pt x="4930" y="3140"/>
                          </a:lnTo>
                          <a:lnTo>
                            <a:pt x="5116" y="3184"/>
                          </a:lnTo>
                          <a:lnTo>
                            <a:pt x="5116" y="3184"/>
                          </a:lnTo>
                          <a:lnTo>
                            <a:pt x="5110" y="3208"/>
                          </a:lnTo>
                          <a:lnTo>
                            <a:pt x="5110" y="3208"/>
                          </a:lnTo>
                          <a:close/>
                          <a:moveTo>
                            <a:pt x="52" y="3110"/>
                          </a:moveTo>
                          <a:lnTo>
                            <a:pt x="52" y="3110"/>
                          </a:lnTo>
                          <a:lnTo>
                            <a:pt x="46" y="3086"/>
                          </a:lnTo>
                          <a:lnTo>
                            <a:pt x="234" y="3048"/>
                          </a:lnTo>
                          <a:lnTo>
                            <a:pt x="234" y="3048"/>
                          </a:lnTo>
                          <a:lnTo>
                            <a:pt x="240" y="3072"/>
                          </a:lnTo>
                          <a:lnTo>
                            <a:pt x="52" y="3110"/>
                          </a:lnTo>
                          <a:close/>
                          <a:moveTo>
                            <a:pt x="5142" y="3062"/>
                          </a:moveTo>
                          <a:lnTo>
                            <a:pt x="4954" y="3028"/>
                          </a:lnTo>
                          <a:lnTo>
                            <a:pt x="4954" y="3028"/>
                          </a:lnTo>
                          <a:lnTo>
                            <a:pt x="4958" y="3006"/>
                          </a:lnTo>
                          <a:lnTo>
                            <a:pt x="5146" y="3038"/>
                          </a:lnTo>
                          <a:lnTo>
                            <a:pt x="5146" y="3038"/>
                          </a:lnTo>
                          <a:lnTo>
                            <a:pt x="5142" y="3062"/>
                          </a:lnTo>
                          <a:lnTo>
                            <a:pt x="5142" y="3062"/>
                          </a:lnTo>
                          <a:close/>
                          <a:moveTo>
                            <a:pt x="26" y="2962"/>
                          </a:moveTo>
                          <a:lnTo>
                            <a:pt x="26" y="2962"/>
                          </a:lnTo>
                          <a:lnTo>
                            <a:pt x="22" y="2938"/>
                          </a:lnTo>
                          <a:lnTo>
                            <a:pt x="212" y="2912"/>
                          </a:lnTo>
                          <a:lnTo>
                            <a:pt x="212" y="2912"/>
                          </a:lnTo>
                          <a:lnTo>
                            <a:pt x="216" y="2936"/>
                          </a:lnTo>
                          <a:lnTo>
                            <a:pt x="26" y="2962"/>
                          </a:lnTo>
                          <a:close/>
                          <a:moveTo>
                            <a:pt x="5164" y="2914"/>
                          </a:moveTo>
                          <a:lnTo>
                            <a:pt x="4974" y="2892"/>
                          </a:lnTo>
                          <a:lnTo>
                            <a:pt x="4974" y="2892"/>
                          </a:lnTo>
                          <a:lnTo>
                            <a:pt x="4976" y="2868"/>
                          </a:lnTo>
                          <a:lnTo>
                            <a:pt x="5168" y="2890"/>
                          </a:lnTo>
                          <a:lnTo>
                            <a:pt x="5168" y="2890"/>
                          </a:lnTo>
                          <a:lnTo>
                            <a:pt x="5164" y="2914"/>
                          </a:lnTo>
                          <a:lnTo>
                            <a:pt x="5164" y="2914"/>
                          </a:lnTo>
                          <a:close/>
                          <a:moveTo>
                            <a:pt x="8" y="2814"/>
                          </a:moveTo>
                          <a:lnTo>
                            <a:pt x="8" y="2814"/>
                          </a:lnTo>
                          <a:lnTo>
                            <a:pt x="6" y="2790"/>
                          </a:lnTo>
                          <a:lnTo>
                            <a:pt x="198" y="2774"/>
                          </a:lnTo>
                          <a:lnTo>
                            <a:pt x="198" y="2774"/>
                          </a:lnTo>
                          <a:lnTo>
                            <a:pt x="200" y="2798"/>
                          </a:lnTo>
                          <a:lnTo>
                            <a:pt x="8" y="2814"/>
                          </a:lnTo>
                          <a:close/>
                          <a:moveTo>
                            <a:pt x="5178" y="2766"/>
                          </a:moveTo>
                          <a:lnTo>
                            <a:pt x="4988" y="2754"/>
                          </a:lnTo>
                          <a:lnTo>
                            <a:pt x="4988" y="2754"/>
                          </a:lnTo>
                          <a:lnTo>
                            <a:pt x="4988" y="2730"/>
                          </a:lnTo>
                          <a:lnTo>
                            <a:pt x="5180" y="2742"/>
                          </a:lnTo>
                          <a:lnTo>
                            <a:pt x="5180" y="2742"/>
                          </a:lnTo>
                          <a:lnTo>
                            <a:pt x="5178" y="2766"/>
                          </a:lnTo>
                          <a:lnTo>
                            <a:pt x="5178" y="2766"/>
                          </a:lnTo>
                          <a:close/>
                          <a:moveTo>
                            <a:pt x="0" y="2664"/>
                          </a:moveTo>
                          <a:lnTo>
                            <a:pt x="0" y="2664"/>
                          </a:lnTo>
                          <a:lnTo>
                            <a:pt x="0" y="2640"/>
                          </a:lnTo>
                          <a:lnTo>
                            <a:pt x="192" y="2636"/>
                          </a:lnTo>
                          <a:lnTo>
                            <a:pt x="192" y="2636"/>
                          </a:lnTo>
                          <a:lnTo>
                            <a:pt x="192" y="2660"/>
                          </a:lnTo>
                          <a:lnTo>
                            <a:pt x="0" y="2664"/>
                          </a:lnTo>
                          <a:close/>
                          <a:moveTo>
                            <a:pt x="5184" y="2616"/>
                          </a:moveTo>
                          <a:lnTo>
                            <a:pt x="4992" y="2616"/>
                          </a:lnTo>
                          <a:lnTo>
                            <a:pt x="4992" y="2616"/>
                          </a:lnTo>
                          <a:lnTo>
                            <a:pt x="4992" y="2592"/>
                          </a:lnTo>
                          <a:lnTo>
                            <a:pt x="5184" y="2592"/>
                          </a:lnTo>
                          <a:lnTo>
                            <a:pt x="5184" y="2592"/>
                          </a:lnTo>
                          <a:lnTo>
                            <a:pt x="5184" y="2616"/>
                          </a:lnTo>
                          <a:lnTo>
                            <a:pt x="5184" y="2616"/>
                          </a:lnTo>
                          <a:close/>
                          <a:moveTo>
                            <a:pt x="192" y="2520"/>
                          </a:moveTo>
                          <a:lnTo>
                            <a:pt x="0" y="2516"/>
                          </a:lnTo>
                          <a:lnTo>
                            <a:pt x="0" y="2516"/>
                          </a:lnTo>
                          <a:lnTo>
                            <a:pt x="2" y="2490"/>
                          </a:lnTo>
                          <a:lnTo>
                            <a:pt x="194" y="2498"/>
                          </a:lnTo>
                          <a:lnTo>
                            <a:pt x="194" y="2498"/>
                          </a:lnTo>
                          <a:lnTo>
                            <a:pt x="192" y="2520"/>
                          </a:lnTo>
                          <a:lnTo>
                            <a:pt x="192" y="2520"/>
                          </a:lnTo>
                          <a:close/>
                          <a:moveTo>
                            <a:pt x="4990" y="2480"/>
                          </a:moveTo>
                          <a:lnTo>
                            <a:pt x="4990" y="2480"/>
                          </a:lnTo>
                          <a:lnTo>
                            <a:pt x="4988" y="2458"/>
                          </a:lnTo>
                          <a:lnTo>
                            <a:pt x="5180" y="2446"/>
                          </a:lnTo>
                          <a:lnTo>
                            <a:pt x="5180" y="2446"/>
                          </a:lnTo>
                          <a:lnTo>
                            <a:pt x="5182" y="2472"/>
                          </a:lnTo>
                          <a:lnTo>
                            <a:pt x="4990" y="2480"/>
                          </a:lnTo>
                          <a:close/>
                          <a:moveTo>
                            <a:pt x="200" y="2382"/>
                          </a:moveTo>
                          <a:lnTo>
                            <a:pt x="10" y="2366"/>
                          </a:lnTo>
                          <a:lnTo>
                            <a:pt x="10" y="2366"/>
                          </a:lnTo>
                          <a:lnTo>
                            <a:pt x="12" y="2342"/>
                          </a:lnTo>
                          <a:lnTo>
                            <a:pt x="202" y="2360"/>
                          </a:lnTo>
                          <a:lnTo>
                            <a:pt x="202" y="2360"/>
                          </a:lnTo>
                          <a:lnTo>
                            <a:pt x="200" y="2382"/>
                          </a:lnTo>
                          <a:lnTo>
                            <a:pt x="200" y="2382"/>
                          </a:lnTo>
                          <a:close/>
                          <a:moveTo>
                            <a:pt x="4980" y="2342"/>
                          </a:moveTo>
                          <a:lnTo>
                            <a:pt x="4980" y="2342"/>
                          </a:lnTo>
                          <a:lnTo>
                            <a:pt x="4978" y="2320"/>
                          </a:lnTo>
                          <a:lnTo>
                            <a:pt x="5168" y="2298"/>
                          </a:lnTo>
                          <a:lnTo>
                            <a:pt x="5168" y="2298"/>
                          </a:lnTo>
                          <a:lnTo>
                            <a:pt x="5170" y="2322"/>
                          </a:lnTo>
                          <a:lnTo>
                            <a:pt x="4980" y="2342"/>
                          </a:lnTo>
                          <a:close/>
                          <a:moveTo>
                            <a:pt x="216" y="2246"/>
                          </a:moveTo>
                          <a:lnTo>
                            <a:pt x="26" y="2218"/>
                          </a:lnTo>
                          <a:lnTo>
                            <a:pt x="26" y="2218"/>
                          </a:lnTo>
                          <a:lnTo>
                            <a:pt x="30" y="2194"/>
                          </a:lnTo>
                          <a:lnTo>
                            <a:pt x="220" y="2222"/>
                          </a:lnTo>
                          <a:lnTo>
                            <a:pt x="220" y="2222"/>
                          </a:lnTo>
                          <a:lnTo>
                            <a:pt x="216" y="2246"/>
                          </a:lnTo>
                          <a:lnTo>
                            <a:pt x="216" y="2246"/>
                          </a:lnTo>
                          <a:close/>
                          <a:moveTo>
                            <a:pt x="4962" y="2206"/>
                          </a:moveTo>
                          <a:lnTo>
                            <a:pt x="4962" y="2206"/>
                          </a:lnTo>
                          <a:lnTo>
                            <a:pt x="4958" y="2182"/>
                          </a:lnTo>
                          <a:lnTo>
                            <a:pt x="5148" y="2150"/>
                          </a:lnTo>
                          <a:lnTo>
                            <a:pt x="5148" y="2150"/>
                          </a:lnTo>
                          <a:lnTo>
                            <a:pt x="5152" y="2174"/>
                          </a:lnTo>
                          <a:lnTo>
                            <a:pt x="4962" y="2206"/>
                          </a:lnTo>
                          <a:close/>
                          <a:moveTo>
                            <a:pt x="240" y="2108"/>
                          </a:moveTo>
                          <a:lnTo>
                            <a:pt x="52" y="2070"/>
                          </a:lnTo>
                          <a:lnTo>
                            <a:pt x="52" y="2070"/>
                          </a:lnTo>
                          <a:lnTo>
                            <a:pt x="56" y="2046"/>
                          </a:lnTo>
                          <a:lnTo>
                            <a:pt x="244" y="2086"/>
                          </a:lnTo>
                          <a:lnTo>
                            <a:pt x="244" y="2086"/>
                          </a:lnTo>
                          <a:lnTo>
                            <a:pt x="240" y="2108"/>
                          </a:lnTo>
                          <a:lnTo>
                            <a:pt x="240" y="2108"/>
                          </a:lnTo>
                          <a:close/>
                          <a:moveTo>
                            <a:pt x="4936" y="2070"/>
                          </a:moveTo>
                          <a:lnTo>
                            <a:pt x="4936" y="2070"/>
                          </a:lnTo>
                          <a:lnTo>
                            <a:pt x="4930" y="2046"/>
                          </a:lnTo>
                          <a:lnTo>
                            <a:pt x="5118" y="2004"/>
                          </a:lnTo>
                          <a:lnTo>
                            <a:pt x="5118" y="2004"/>
                          </a:lnTo>
                          <a:lnTo>
                            <a:pt x="5122" y="2028"/>
                          </a:lnTo>
                          <a:lnTo>
                            <a:pt x="4936" y="2070"/>
                          </a:lnTo>
                          <a:close/>
                          <a:moveTo>
                            <a:pt x="272" y="1974"/>
                          </a:moveTo>
                          <a:lnTo>
                            <a:pt x="86" y="1924"/>
                          </a:lnTo>
                          <a:lnTo>
                            <a:pt x="86" y="1924"/>
                          </a:lnTo>
                          <a:lnTo>
                            <a:pt x="92" y="1900"/>
                          </a:lnTo>
                          <a:lnTo>
                            <a:pt x="278" y="1952"/>
                          </a:lnTo>
                          <a:lnTo>
                            <a:pt x="278" y="1952"/>
                          </a:lnTo>
                          <a:lnTo>
                            <a:pt x="272" y="1974"/>
                          </a:lnTo>
                          <a:lnTo>
                            <a:pt x="272" y="1974"/>
                          </a:lnTo>
                          <a:close/>
                          <a:moveTo>
                            <a:pt x="4902" y="1936"/>
                          </a:moveTo>
                          <a:lnTo>
                            <a:pt x="4902" y="1936"/>
                          </a:lnTo>
                          <a:lnTo>
                            <a:pt x="4896" y="1912"/>
                          </a:lnTo>
                          <a:lnTo>
                            <a:pt x="5080" y="1858"/>
                          </a:lnTo>
                          <a:lnTo>
                            <a:pt x="5080" y="1858"/>
                          </a:lnTo>
                          <a:lnTo>
                            <a:pt x="5086" y="1882"/>
                          </a:lnTo>
                          <a:lnTo>
                            <a:pt x="4902" y="1936"/>
                          </a:lnTo>
                          <a:close/>
                          <a:moveTo>
                            <a:pt x="310" y="1842"/>
                          </a:moveTo>
                          <a:lnTo>
                            <a:pt x="128" y="1782"/>
                          </a:lnTo>
                          <a:lnTo>
                            <a:pt x="128" y="1782"/>
                          </a:lnTo>
                          <a:lnTo>
                            <a:pt x="136" y="1758"/>
                          </a:lnTo>
                          <a:lnTo>
                            <a:pt x="318" y="1820"/>
                          </a:lnTo>
                          <a:lnTo>
                            <a:pt x="318" y="1820"/>
                          </a:lnTo>
                          <a:lnTo>
                            <a:pt x="310" y="1842"/>
                          </a:lnTo>
                          <a:lnTo>
                            <a:pt x="310" y="1842"/>
                          </a:lnTo>
                          <a:close/>
                          <a:moveTo>
                            <a:pt x="4860" y="1804"/>
                          </a:moveTo>
                          <a:lnTo>
                            <a:pt x="4860" y="1804"/>
                          </a:lnTo>
                          <a:lnTo>
                            <a:pt x="4852" y="1782"/>
                          </a:lnTo>
                          <a:lnTo>
                            <a:pt x="5034" y="1716"/>
                          </a:lnTo>
                          <a:lnTo>
                            <a:pt x="5034" y="1716"/>
                          </a:lnTo>
                          <a:lnTo>
                            <a:pt x="5042" y="1740"/>
                          </a:lnTo>
                          <a:lnTo>
                            <a:pt x="4860" y="1804"/>
                          </a:lnTo>
                          <a:close/>
                          <a:moveTo>
                            <a:pt x="358" y="1712"/>
                          </a:moveTo>
                          <a:lnTo>
                            <a:pt x="180" y="1640"/>
                          </a:lnTo>
                          <a:lnTo>
                            <a:pt x="180" y="1640"/>
                          </a:lnTo>
                          <a:lnTo>
                            <a:pt x="188" y="1618"/>
                          </a:lnTo>
                          <a:lnTo>
                            <a:pt x="366" y="1690"/>
                          </a:lnTo>
                          <a:lnTo>
                            <a:pt x="366" y="1690"/>
                          </a:lnTo>
                          <a:lnTo>
                            <a:pt x="358" y="1712"/>
                          </a:lnTo>
                          <a:lnTo>
                            <a:pt x="358" y="1712"/>
                          </a:lnTo>
                          <a:close/>
                          <a:moveTo>
                            <a:pt x="4810" y="1674"/>
                          </a:moveTo>
                          <a:lnTo>
                            <a:pt x="4810" y="1674"/>
                          </a:lnTo>
                          <a:lnTo>
                            <a:pt x="4802" y="1652"/>
                          </a:lnTo>
                          <a:lnTo>
                            <a:pt x="4978" y="1578"/>
                          </a:lnTo>
                          <a:lnTo>
                            <a:pt x="4978" y="1578"/>
                          </a:lnTo>
                          <a:lnTo>
                            <a:pt x="4988" y="1600"/>
                          </a:lnTo>
                          <a:lnTo>
                            <a:pt x="4810" y="1674"/>
                          </a:lnTo>
                          <a:close/>
                          <a:moveTo>
                            <a:pt x="412" y="1584"/>
                          </a:moveTo>
                          <a:lnTo>
                            <a:pt x="238" y="1502"/>
                          </a:lnTo>
                          <a:lnTo>
                            <a:pt x="238" y="1502"/>
                          </a:lnTo>
                          <a:lnTo>
                            <a:pt x="250" y="1480"/>
                          </a:lnTo>
                          <a:lnTo>
                            <a:pt x="422" y="1562"/>
                          </a:lnTo>
                          <a:lnTo>
                            <a:pt x="422" y="1562"/>
                          </a:lnTo>
                          <a:lnTo>
                            <a:pt x="412" y="1584"/>
                          </a:lnTo>
                          <a:lnTo>
                            <a:pt x="412" y="1584"/>
                          </a:lnTo>
                          <a:close/>
                          <a:moveTo>
                            <a:pt x="4754" y="1548"/>
                          </a:moveTo>
                          <a:lnTo>
                            <a:pt x="4754" y="1548"/>
                          </a:lnTo>
                          <a:lnTo>
                            <a:pt x="4744" y="1528"/>
                          </a:lnTo>
                          <a:lnTo>
                            <a:pt x="4916" y="1442"/>
                          </a:lnTo>
                          <a:lnTo>
                            <a:pt x="4916" y="1442"/>
                          </a:lnTo>
                          <a:lnTo>
                            <a:pt x="4928" y="1464"/>
                          </a:lnTo>
                          <a:lnTo>
                            <a:pt x="4754" y="1548"/>
                          </a:lnTo>
                          <a:close/>
                          <a:moveTo>
                            <a:pt x="474" y="1460"/>
                          </a:moveTo>
                          <a:lnTo>
                            <a:pt x="306" y="1368"/>
                          </a:lnTo>
                          <a:lnTo>
                            <a:pt x="306" y="1368"/>
                          </a:lnTo>
                          <a:lnTo>
                            <a:pt x="318" y="1348"/>
                          </a:lnTo>
                          <a:lnTo>
                            <a:pt x="486" y="1440"/>
                          </a:lnTo>
                          <a:lnTo>
                            <a:pt x="486" y="1440"/>
                          </a:lnTo>
                          <a:lnTo>
                            <a:pt x="474" y="1460"/>
                          </a:lnTo>
                          <a:lnTo>
                            <a:pt x="474" y="1460"/>
                          </a:lnTo>
                          <a:close/>
                          <a:moveTo>
                            <a:pt x="4690" y="1426"/>
                          </a:moveTo>
                          <a:lnTo>
                            <a:pt x="4690" y="1426"/>
                          </a:lnTo>
                          <a:lnTo>
                            <a:pt x="4680" y="1406"/>
                          </a:lnTo>
                          <a:lnTo>
                            <a:pt x="4846" y="1310"/>
                          </a:lnTo>
                          <a:lnTo>
                            <a:pt x="4846" y="1310"/>
                          </a:lnTo>
                          <a:lnTo>
                            <a:pt x="4858" y="1332"/>
                          </a:lnTo>
                          <a:lnTo>
                            <a:pt x="4690" y="1426"/>
                          </a:lnTo>
                          <a:close/>
                          <a:moveTo>
                            <a:pt x="544" y="1340"/>
                          </a:moveTo>
                          <a:lnTo>
                            <a:pt x="380" y="1240"/>
                          </a:lnTo>
                          <a:lnTo>
                            <a:pt x="380" y="1240"/>
                          </a:lnTo>
                          <a:lnTo>
                            <a:pt x="394" y="1218"/>
                          </a:lnTo>
                          <a:lnTo>
                            <a:pt x="556" y="1320"/>
                          </a:lnTo>
                          <a:lnTo>
                            <a:pt x="556" y="1320"/>
                          </a:lnTo>
                          <a:lnTo>
                            <a:pt x="544" y="1340"/>
                          </a:lnTo>
                          <a:lnTo>
                            <a:pt x="544" y="1340"/>
                          </a:lnTo>
                          <a:close/>
                          <a:moveTo>
                            <a:pt x="4620" y="1306"/>
                          </a:moveTo>
                          <a:lnTo>
                            <a:pt x="4620" y="1306"/>
                          </a:lnTo>
                          <a:lnTo>
                            <a:pt x="4608" y="1288"/>
                          </a:lnTo>
                          <a:lnTo>
                            <a:pt x="4768" y="1182"/>
                          </a:lnTo>
                          <a:lnTo>
                            <a:pt x="4768" y="1182"/>
                          </a:lnTo>
                          <a:lnTo>
                            <a:pt x="4782" y="1204"/>
                          </a:lnTo>
                          <a:lnTo>
                            <a:pt x="4620" y="1306"/>
                          </a:lnTo>
                          <a:close/>
                          <a:moveTo>
                            <a:pt x="620" y="1224"/>
                          </a:moveTo>
                          <a:lnTo>
                            <a:pt x="462" y="1114"/>
                          </a:lnTo>
                          <a:lnTo>
                            <a:pt x="462" y="1114"/>
                          </a:lnTo>
                          <a:lnTo>
                            <a:pt x="476" y="1094"/>
                          </a:lnTo>
                          <a:lnTo>
                            <a:pt x="632" y="1204"/>
                          </a:lnTo>
                          <a:lnTo>
                            <a:pt x="632" y="1204"/>
                          </a:lnTo>
                          <a:lnTo>
                            <a:pt x="620" y="1224"/>
                          </a:lnTo>
                          <a:lnTo>
                            <a:pt x="620" y="1224"/>
                          </a:lnTo>
                          <a:close/>
                          <a:moveTo>
                            <a:pt x="4542" y="1192"/>
                          </a:moveTo>
                          <a:lnTo>
                            <a:pt x="4542" y="1192"/>
                          </a:lnTo>
                          <a:lnTo>
                            <a:pt x="4528" y="1174"/>
                          </a:lnTo>
                          <a:lnTo>
                            <a:pt x="4684" y="1060"/>
                          </a:lnTo>
                          <a:lnTo>
                            <a:pt x="4684" y="1060"/>
                          </a:lnTo>
                          <a:lnTo>
                            <a:pt x="4698" y="1080"/>
                          </a:lnTo>
                          <a:lnTo>
                            <a:pt x="4542" y="1192"/>
                          </a:lnTo>
                          <a:close/>
                          <a:moveTo>
                            <a:pt x="702" y="1112"/>
                          </a:moveTo>
                          <a:lnTo>
                            <a:pt x="550" y="994"/>
                          </a:lnTo>
                          <a:lnTo>
                            <a:pt x="550" y="994"/>
                          </a:lnTo>
                          <a:lnTo>
                            <a:pt x="566" y="974"/>
                          </a:lnTo>
                          <a:lnTo>
                            <a:pt x="716" y="1094"/>
                          </a:lnTo>
                          <a:lnTo>
                            <a:pt x="716" y="1094"/>
                          </a:lnTo>
                          <a:lnTo>
                            <a:pt x="702" y="1112"/>
                          </a:lnTo>
                          <a:lnTo>
                            <a:pt x="702" y="1112"/>
                          </a:lnTo>
                          <a:close/>
                          <a:moveTo>
                            <a:pt x="4458" y="1082"/>
                          </a:moveTo>
                          <a:lnTo>
                            <a:pt x="4458" y="1082"/>
                          </a:lnTo>
                          <a:lnTo>
                            <a:pt x="4444" y="1064"/>
                          </a:lnTo>
                          <a:lnTo>
                            <a:pt x="4592" y="942"/>
                          </a:lnTo>
                          <a:lnTo>
                            <a:pt x="4592" y="942"/>
                          </a:lnTo>
                          <a:lnTo>
                            <a:pt x="4608" y="962"/>
                          </a:lnTo>
                          <a:lnTo>
                            <a:pt x="4458" y="1082"/>
                          </a:lnTo>
                          <a:close/>
                          <a:moveTo>
                            <a:pt x="790" y="1006"/>
                          </a:moveTo>
                          <a:lnTo>
                            <a:pt x="646" y="878"/>
                          </a:lnTo>
                          <a:lnTo>
                            <a:pt x="646" y="878"/>
                          </a:lnTo>
                          <a:lnTo>
                            <a:pt x="662" y="860"/>
                          </a:lnTo>
                          <a:lnTo>
                            <a:pt x="806" y="988"/>
                          </a:lnTo>
                          <a:lnTo>
                            <a:pt x="806" y="988"/>
                          </a:lnTo>
                          <a:lnTo>
                            <a:pt x="790" y="1006"/>
                          </a:lnTo>
                          <a:lnTo>
                            <a:pt x="790" y="1006"/>
                          </a:lnTo>
                          <a:close/>
                          <a:moveTo>
                            <a:pt x="4368" y="978"/>
                          </a:moveTo>
                          <a:lnTo>
                            <a:pt x="4368" y="978"/>
                          </a:lnTo>
                          <a:lnTo>
                            <a:pt x="4352" y="960"/>
                          </a:lnTo>
                          <a:lnTo>
                            <a:pt x="4494" y="830"/>
                          </a:lnTo>
                          <a:lnTo>
                            <a:pt x="4494" y="830"/>
                          </a:lnTo>
                          <a:lnTo>
                            <a:pt x="4510" y="848"/>
                          </a:lnTo>
                          <a:lnTo>
                            <a:pt x="4368" y="978"/>
                          </a:lnTo>
                          <a:close/>
                          <a:moveTo>
                            <a:pt x="884" y="904"/>
                          </a:moveTo>
                          <a:lnTo>
                            <a:pt x="748" y="770"/>
                          </a:lnTo>
                          <a:lnTo>
                            <a:pt x="748" y="770"/>
                          </a:lnTo>
                          <a:lnTo>
                            <a:pt x="766" y="752"/>
                          </a:lnTo>
                          <a:lnTo>
                            <a:pt x="902" y="888"/>
                          </a:lnTo>
                          <a:lnTo>
                            <a:pt x="902" y="888"/>
                          </a:lnTo>
                          <a:lnTo>
                            <a:pt x="884" y="904"/>
                          </a:lnTo>
                          <a:lnTo>
                            <a:pt x="884" y="904"/>
                          </a:lnTo>
                          <a:close/>
                          <a:moveTo>
                            <a:pt x="4272" y="878"/>
                          </a:moveTo>
                          <a:lnTo>
                            <a:pt x="4272" y="878"/>
                          </a:lnTo>
                          <a:lnTo>
                            <a:pt x="4256" y="862"/>
                          </a:lnTo>
                          <a:lnTo>
                            <a:pt x="4388" y="722"/>
                          </a:lnTo>
                          <a:lnTo>
                            <a:pt x="4388" y="722"/>
                          </a:lnTo>
                          <a:lnTo>
                            <a:pt x="4406" y="740"/>
                          </a:lnTo>
                          <a:lnTo>
                            <a:pt x="4272" y="878"/>
                          </a:lnTo>
                          <a:close/>
                          <a:moveTo>
                            <a:pt x="984" y="808"/>
                          </a:moveTo>
                          <a:lnTo>
                            <a:pt x="856" y="666"/>
                          </a:lnTo>
                          <a:lnTo>
                            <a:pt x="856" y="666"/>
                          </a:lnTo>
                          <a:lnTo>
                            <a:pt x="874" y="650"/>
                          </a:lnTo>
                          <a:lnTo>
                            <a:pt x="1002" y="794"/>
                          </a:lnTo>
                          <a:lnTo>
                            <a:pt x="1002" y="794"/>
                          </a:lnTo>
                          <a:lnTo>
                            <a:pt x="984" y="808"/>
                          </a:lnTo>
                          <a:lnTo>
                            <a:pt x="984" y="808"/>
                          </a:lnTo>
                          <a:close/>
                          <a:moveTo>
                            <a:pt x="4170" y="784"/>
                          </a:moveTo>
                          <a:lnTo>
                            <a:pt x="4170" y="784"/>
                          </a:lnTo>
                          <a:lnTo>
                            <a:pt x="4154" y="768"/>
                          </a:lnTo>
                          <a:lnTo>
                            <a:pt x="4278" y="622"/>
                          </a:lnTo>
                          <a:lnTo>
                            <a:pt x="4278" y="622"/>
                          </a:lnTo>
                          <a:lnTo>
                            <a:pt x="4298" y="638"/>
                          </a:lnTo>
                          <a:lnTo>
                            <a:pt x="4170" y="784"/>
                          </a:lnTo>
                          <a:close/>
                          <a:moveTo>
                            <a:pt x="1090" y="720"/>
                          </a:moveTo>
                          <a:lnTo>
                            <a:pt x="970" y="570"/>
                          </a:lnTo>
                          <a:lnTo>
                            <a:pt x="970" y="570"/>
                          </a:lnTo>
                          <a:lnTo>
                            <a:pt x="990" y="554"/>
                          </a:lnTo>
                          <a:lnTo>
                            <a:pt x="1108" y="704"/>
                          </a:lnTo>
                          <a:lnTo>
                            <a:pt x="1108" y="704"/>
                          </a:lnTo>
                          <a:lnTo>
                            <a:pt x="1090" y="720"/>
                          </a:lnTo>
                          <a:lnTo>
                            <a:pt x="1090" y="720"/>
                          </a:lnTo>
                          <a:close/>
                          <a:moveTo>
                            <a:pt x="4064" y="696"/>
                          </a:moveTo>
                          <a:lnTo>
                            <a:pt x="4064" y="696"/>
                          </a:lnTo>
                          <a:lnTo>
                            <a:pt x="4046" y="682"/>
                          </a:lnTo>
                          <a:lnTo>
                            <a:pt x="4162" y="528"/>
                          </a:lnTo>
                          <a:lnTo>
                            <a:pt x="4162" y="528"/>
                          </a:lnTo>
                          <a:lnTo>
                            <a:pt x="4182" y="544"/>
                          </a:lnTo>
                          <a:lnTo>
                            <a:pt x="4064" y="696"/>
                          </a:lnTo>
                          <a:close/>
                          <a:moveTo>
                            <a:pt x="1200" y="636"/>
                          </a:moveTo>
                          <a:lnTo>
                            <a:pt x="1090" y="480"/>
                          </a:lnTo>
                          <a:lnTo>
                            <a:pt x="1090" y="480"/>
                          </a:lnTo>
                          <a:lnTo>
                            <a:pt x="1110" y="464"/>
                          </a:lnTo>
                          <a:lnTo>
                            <a:pt x="1220" y="622"/>
                          </a:lnTo>
                          <a:lnTo>
                            <a:pt x="1220" y="622"/>
                          </a:lnTo>
                          <a:lnTo>
                            <a:pt x="1200" y="636"/>
                          </a:lnTo>
                          <a:lnTo>
                            <a:pt x="1200" y="636"/>
                          </a:lnTo>
                          <a:close/>
                          <a:moveTo>
                            <a:pt x="3952" y="614"/>
                          </a:moveTo>
                          <a:lnTo>
                            <a:pt x="3952" y="614"/>
                          </a:lnTo>
                          <a:lnTo>
                            <a:pt x="3932" y="600"/>
                          </a:lnTo>
                          <a:lnTo>
                            <a:pt x="4040" y="442"/>
                          </a:lnTo>
                          <a:lnTo>
                            <a:pt x="4040" y="442"/>
                          </a:lnTo>
                          <a:lnTo>
                            <a:pt x="4060" y="456"/>
                          </a:lnTo>
                          <a:lnTo>
                            <a:pt x="3952" y="614"/>
                          </a:lnTo>
                          <a:close/>
                          <a:moveTo>
                            <a:pt x="1316" y="558"/>
                          </a:moveTo>
                          <a:lnTo>
                            <a:pt x="1214" y="396"/>
                          </a:lnTo>
                          <a:lnTo>
                            <a:pt x="1214" y="396"/>
                          </a:lnTo>
                          <a:lnTo>
                            <a:pt x="1234" y="382"/>
                          </a:lnTo>
                          <a:lnTo>
                            <a:pt x="1334" y="546"/>
                          </a:lnTo>
                          <a:lnTo>
                            <a:pt x="1334" y="546"/>
                          </a:lnTo>
                          <a:lnTo>
                            <a:pt x="1316" y="558"/>
                          </a:lnTo>
                          <a:lnTo>
                            <a:pt x="1316" y="558"/>
                          </a:lnTo>
                          <a:close/>
                          <a:moveTo>
                            <a:pt x="3836" y="538"/>
                          </a:moveTo>
                          <a:lnTo>
                            <a:pt x="3836" y="538"/>
                          </a:lnTo>
                          <a:lnTo>
                            <a:pt x="3816" y="526"/>
                          </a:lnTo>
                          <a:lnTo>
                            <a:pt x="3914" y="362"/>
                          </a:lnTo>
                          <a:lnTo>
                            <a:pt x="3914" y="362"/>
                          </a:lnTo>
                          <a:lnTo>
                            <a:pt x="3936" y="374"/>
                          </a:lnTo>
                          <a:lnTo>
                            <a:pt x="3836" y="538"/>
                          </a:lnTo>
                          <a:close/>
                          <a:moveTo>
                            <a:pt x="1434" y="488"/>
                          </a:moveTo>
                          <a:lnTo>
                            <a:pt x="1342" y="320"/>
                          </a:lnTo>
                          <a:lnTo>
                            <a:pt x="1342" y="320"/>
                          </a:lnTo>
                          <a:lnTo>
                            <a:pt x="1364" y="308"/>
                          </a:lnTo>
                          <a:lnTo>
                            <a:pt x="1454" y="478"/>
                          </a:lnTo>
                          <a:lnTo>
                            <a:pt x="1454" y="478"/>
                          </a:lnTo>
                          <a:lnTo>
                            <a:pt x="1434" y="488"/>
                          </a:lnTo>
                          <a:lnTo>
                            <a:pt x="1434" y="488"/>
                          </a:lnTo>
                          <a:close/>
                          <a:moveTo>
                            <a:pt x="3716" y="470"/>
                          </a:moveTo>
                          <a:lnTo>
                            <a:pt x="3716" y="470"/>
                          </a:lnTo>
                          <a:lnTo>
                            <a:pt x="3694" y="460"/>
                          </a:lnTo>
                          <a:lnTo>
                            <a:pt x="3782" y="288"/>
                          </a:lnTo>
                          <a:lnTo>
                            <a:pt x="3782" y="288"/>
                          </a:lnTo>
                          <a:lnTo>
                            <a:pt x="3806" y="300"/>
                          </a:lnTo>
                          <a:lnTo>
                            <a:pt x="3716" y="470"/>
                          </a:lnTo>
                          <a:close/>
                          <a:moveTo>
                            <a:pt x="1558" y="426"/>
                          </a:moveTo>
                          <a:lnTo>
                            <a:pt x="1474" y="252"/>
                          </a:lnTo>
                          <a:lnTo>
                            <a:pt x="1474" y="252"/>
                          </a:lnTo>
                          <a:lnTo>
                            <a:pt x="1496" y="242"/>
                          </a:lnTo>
                          <a:lnTo>
                            <a:pt x="1578" y="416"/>
                          </a:lnTo>
                          <a:lnTo>
                            <a:pt x="1578" y="416"/>
                          </a:lnTo>
                          <a:lnTo>
                            <a:pt x="1558" y="426"/>
                          </a:lnTo>
                          <a:lnTo>
                            <a:pt x="1558" y="426"/>
                          </a:lnTo>
                          <a:close/>
                          <a:moveTo>
                            <a:pt x="3590" y="408"/>
                          </a:moveTo>
                          <a:lnTo>
                            <a:pt x="3590" y="408"/>
                          </a:lnTo>
                          <a:lnTo>
                            <a:pt x="3570" y="398"/>
                          </a:lnTo>
                          <a:lnTo>
                            <a:pt x="3648" y="224"/>
                          </a:lnTo>
                          <a:lnTo>
                            <a:pt x="3648" y="224"/>
                          </a:lnTo>
                          <a:lnTo>
                            <a:pt x="3670" y="234"/>
                          </a:lnTo>
                          <a:lnTo>
                            <a:pt x="3590" y="408"/>
                          </a:lnTo>
                          <a:close/>
                          <a:moveTo>
                            <a:pt x="1684" y="370"/>
                          </a:moveTo>
                          <a:lnTo>
                            <a:pt x="1610" y="192"/>
                          </a:lnTo>
                          <a:lnTo>
                            <a:pt x="1610" y="192"/>
                          </a:lnTo>
                          <a:lnTo>
                            <a:pt x="1634" y="182"/>
                          </a:lnTo>
                          <a:lnTo>
                            <a:pt x="1704" y="360"/>
                          </a:lnTo>
                          <a:lnTo>
                            <a:pt x="1704" y="360"/>
                          </a:lnTo>
                          <a:lnTo>
                            <a:pt x="1684" y="370"/>
                          </a:lnTo>
                          <a:lnTo>
                            <a:pt x="1684" y="370"/>
                          </a:lnTo>
                          <a:close/>
                          <a:moveTo>
                            <a:pt x="3464" y="354"/>
                          </a:moveTo>
                          <a:lnTo>
                            <a:pt x="3464" y="354"/>
                          </a:lnTo>
                          <a:lnTo>
                            <a:pt x="3442" y="346"/>
                          </a:lnTo>
                          <a:lnTo>
                            <a:pt x="3510" y="166"/>
                          </a:lnTo>
                          <a:lnTo>
                            <a:pt x="3510" y="166"/>
                          </a:lnTo>
                          <a:lnTo>
                            <a:pt x="3532" y="176"/>
                          </a:lnTo>
                          <a:lnTo>
                            <a:pt x="3464" y="354"/>
                          </a:lnTo>
                          <a:close/>
                          <a:moveTo>
                            <a:pt x="1814" y="320"/>
                          </a:moveTo>
                          <a:lnTo>
                            <a:pt x="1750" y="138"/>
                          </a:lnTo>
                          <a:lnTo>
                            <a:pt x="1750" y="138"/>
                          </a:lnTo>
                          <a:lnTo>
                            <a:pt x="1774" y="130"/>
                          </a:lnTo>
                          <a:lnTo>
                            <a:pt x="1834" y="314"/>
                          </a:lnTo>
                          <a:lnTo>
                            <a:pt x="1834" y="314"/>
                          </a:lnTo>
                          <a:lnTo>
                            <a:pt x="1814" y="320"/>
                          </a:lnTo>
                          <a:lnTo>
                            <a:pt x="1814" y="320"/>
                          </a:lnTo>
                          <a:close/>
                          <a:moveTo>
                            <a:pt x="3332" y="308"/>
                          </a:moveTo>
                          <a:lnTo>
                            <a:pt x="3332" y="308"/>
                          </a:lnTo>
                          <a:lnTo>
                            <a:pt x="3310" y="300"/>
                          </a:lnTo>
                          <a:lnTo>
                            <a:pt x="3368" y="118"/>
                          </a:lnTo>
                          <a:lnTo>
                            <a:pt x="3368" y="118"/>
                          </a:lnTo>
                          <a:lnTo>
                            <a:pt x="3392" y="126"/>
                          </a:lnTo>
                          <a:lnTo>
                            <a:pt x="3332" y="308"/>
                          </a:lnTo>
                          <a:close/>
                          <a:moveTo>
                            <a:pt x="1946" y="280"/>
                          </a:moveTo>
                          <a:lnTo>
                            <a:pt x="1894" y="94"/>
                          </a:lnTo>
                          <a:lnTo>
                            <a:pt x="1894" y="94"/>
                          </a:lnTo>
                          <a:lnTo>
                            <a:pt x="1918" y="88"/>
                          </a:lnTo>
                          <a:lnTo>
                            <a:pt x="1968" y="274"/>
                          </a:lnTo>
                          <a:lnTo>
                            <a:pt x="1968" y="274"/>
                          </a:lnTo>
                          <a:lnTo>
                            <a:pt x="1946" y="280"/>
                          </a:lnTo>
                          <a:lnTo>
                            <a:pt x="1946" y="280"/>
                          </a:lnTo>
                          <a:close/>
                          <a:moveTo>
                            <a:pt x="3200" y="268"/>
                          </a:moveTo>
                          <a:lnTo>
                            <a:pt x="3200" y="268"/>
                          </a:lnTo>
                          <a:lnTo>
                            <a:pt x="3178" y="264"/>
                          </a:lnTo>
                          <a:lnTo>
                            <a:pt x="3224" y="76"/>
                          </a:lnTo>
                          <a:lnTo>
                            <a:pt x="3224" y="76"/>
                          </a:lnTo>
                          <a:lnTo>
                            <a:pt x="3248" y="84"/>
                          </a:lnTo>
                          <a:lnTo>
                            <a:pt x="3200" y="268"/>
                          </a:lnTo>
                          <a:close/>
                          <a:moveTo>
                            <a:pt x="2080" y="246"/>
                          </a:moveTo>
                          <a:lnTo>
                            <a:pt x="2038" y="58"/>
                          </a:lnTo>
                          <a:lnTo>
                            <a:pt x="2038" y="58"/>
                          </a:lnTo>
                          <a:lnTo>
                            <a:pt x="2064" y="54"/>
                          </a:lnTo>
                          <a:lnTo>
                            <a:pt x="2102" y="242"/>
                          </a:lnTo>
                          <a:lnTo>
                            <a:pt x="2102" y="242"/>
                          </a:lnTo>
                          <a:lnTo>
                            <a:pt x="2080" y="246"/>
                          </a:lnTo>
                          <a:lnTo>
                            <a:pt x="2080" y="246"/>
                          </a:lnTo>
                          <a:close/>
                          <a:moveTo>
                            <a:pt x="3064" y="238"/>
                          </a:moveTo>
                          <a:lnTo>
                            <a:pt x="3064" y="238"/>
                          </a:lnTo>
                          <a:lnTo>
                            <a:pt x="3042" y="234"/>
                          </a:lnTo>
                          <a:lnTo>
                            <a:pt x="3078" y="44"/>
                          </a:lnTo>
                          <a:lnTo>
                            <a:pt x="3078" y="44"/>
                          </a:lnTo>
                          <a:lnTo>
                            <a:pt x="3102" y="50"/>
                          </a:lnTo>
                          <a:lnTo>
                            <a:pt x="3064" y="238"/>
                          </a:lnTo>
                          <a:close/>
                          <a:moveTo>
                            <a:pt x="2216" y="220"/>
                          </a:moveTo>
                          <a:lnTo>
                            <a:pt x="2186" y="32"/>
                          </a:lnTo>
                          <a:lnTo>
                            <a:pt x="2186" y="32"/>
                          </a:lnTo>
                          <a:lnTo>
                            <a:pt x="2210" y="28"/>
                          </a:lnTo>
                          <a:lnTo>
                            <a:pt x="2238" y="218"/>
                          </a:lnTo>
                          <a:lnTo>
                            <a:pt x="2238" y="218"/>
                          </a:lnTo>
                          <a:lnTo>
                            <a:pt x="2216" y="220"/>
                          </a:lnTo>
                          <a:lnTo>
                            <a:pt x="2216" y="220"/>
                          </a:lnTo>
                          <a:close/>
                          <a:moveTo>
                            <a:pt x="2928" y="214"/>
                          </a:moveTo>
                          <a:lnTo>
                            <a:pt x="2928" y="214"/>
                          </a:lnTo>
                          <a:lnTo>
                            <a:pt x="2906" y="212"/>
                          </a:lnTo>
                          <a:lnTo>
                            <a:pt x="2930" y="22"/>
                          </a:lnTo>
                          <a:lnTo>
                            <a:pt x="2930" y="22"/>
                          </a:lnTo>
                          <a:lnTo>
                            <a:pt x="2954" y="24"/>
                          </a:lnTo>
                          <a:lnTo>
                            <a:pt x="2928" y="214"/>
                          </a:lnTo>
                          <a:close/>
                          <a:moveTo>
                            <a:pt x="2352" y="204"/>
                          </a:moveTo>
                          <a:lnTo>
                            <a:pt x="2334" y="12"/>
                          </a:lnTo>
                          <a:lnTo>
                            <a:pt x="2334" y="12"/>
                          </a:lnTo>
                          <a:lnTo>
                            <a:pt x="2358" y="10"/>
                          </a:lnTo>
                          <a:lnTo>
                            <a:pt x="2376" y="202"/>
                          </a:lnTo>
                          <a:lnTo>
                            <a:pt x="2376" y="202"/>
                          </a:lnTo>
                          <a:lnTo>
                            <a:pt x="2352" y="204"/>
                          </a:lnTo>
                          <a:lnTo>
                            <a:pt x="2352" y="204"/>
                          </a:lnTo>
                          <a:close/>
                          <a:moveTo>
                            <a:pt x="2790" y="200"/>
                          </a:moveTo>
                          <a:lnTo>
                            <a:pt x="2790" y="200"/>
                          </a:lnTo>
                          <a:lnTo>
                            <a:pt x="2768" y="198"/>
                          </a:lnTo>
                          <a:lnTo>
                            <a:pt x="2782" y="6"/>
                          </a:lnTo>
                          <a:lnTo>
                            <a:pt x="2782" y="6"/>
                          </a:lnTo>
                          <a:lnTo>
                            <a:pt x="2806" y="8"/>
                          </a:lnTo>
                          <a:lnTo>
                            <a:pt x="2790" y="200"/>
                          </a:lnTo>
                          <a:close/>
                          <a:moveTo>
                            <a:pt x="2490" y="194"/>
                          </a:moveTo>
                          <a:lnTo>
                            <a:pt x="2482" y="2"/>
                          </a:lnTo>
                          <a:lnTo>
                            <a:pt x="2482" y="2"/>
                          </a:lnTo>
                          <a:lnTo>
                            <a:pt x="2508" y="0"/>
                          </a:lnTo>
                          <a:lnTo>
                            <a:pt x="2514" y="192"/>
                          </a:lnTo>
                          <a:lnTo>
                            <a:pt x="2514" y="192"/>
                          </a:lnTo>
                          <a:lnTo>
                            <a:pt x="2490" y="194"/>
                          </a:lnTo>
                          <a:lnTo>
                            <a:pt x="2490" y="194"/>
                          </a:lnTo>
                          <a:close/>
                          <a:moveTo>
                            <a:pt x="2652" y="192"/>
                          </a:moveTo>
                          <a:lnTo>
                            <a:pt x="2652" y="192"/>
                          </a:lnTo>
                          <a:lnTo>
                            <a:pt x="2630" y="192"/>
                          </a:lnTo>
                          <a:lnTo>
                            <a:pt x="2632" y="0"/>
                          </a:lnTo>
                          <a:lnTo>
                            <a:pt x="2632" y="0"/>
                          </a:lnTo>
                          <a:lnTo>
                            <a:pt x="2658" y="0"/>
                          </a:lnTo>
                          <a:lnTo>
                            <a:pt x="2652" y="192"/>
                          </a:lnTo>
                          <a:close/>
                        </a:path>
                      </a:pathLst>
                    </a:custGeom>
                    <a:solidFill>
                      <a:srgbClr val="00AEE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59" name="Freeform 37"/>
                    <p:cNvSpPr>
                      <a:spLocks noEditPoints="1"/>
                    </p:cNvSpPr>
                    <p:nvPr/>
                  </p:nvSpPr>
                  <p:spPr bwMode="auto">
                    <a:xfrm>
                      <a:off x="-15220950" y="-10321131"/>
                      <a:ext cx="7277100" cy="7277100"/>
                    </a:xfrm>
                    <a:custGeom>
                      <a:avLst/>
                      <a:gdLst/>
                      <a:ahLst/>
                      <a:cxnLst>
                        <a:cxn ang="0">
                          <a:pos x="2178" y="4582"/>
                        </a:cxn>
                        <a:cxn ang="0">
                          <a:pos x="2058" y="4572"/>
                        </a:cxn>
                        <a:cxn ang="0">
                          <a:pos x="1950" y="4536"/>
                        </a:cxn>
                        <a:cxn ang="0">
                          <a:pos x="1848" y="4518"/>
                        </a:cxn>
                        <a:cxn ang="0">
                          <a:pos x="1734" y="4516"/>
                        </a:cxn>
                        <a:cxn ang="0">
                          <a:pos x="3056" y="4454"/>
                        </a:cxn>
                        <a:cxn ang="0">
                          <a:pos x="3152" y="4392"/>
                        </a:cxn>
                        <a:cxn ang="0">
                          <a:pos x="3262" y="4344"/>
                        </a:cxn>
                        <a:cxn ang="0">
                          <a:pos x="3372" y="4314"/>
                        </a:cxn>
                        <a:cxn ang="0">
                          <a:pos x="3462" y="4264"/>
                        </a:cxn>
                        <a:cxn ang="0">
                          <a:pos x="1016" y="4198"/>
                        </a:cxn>
                        <a:cxn ang="0">
                          <a:pos x="918" y="4128"/>
                        </a:cxn>
                        <a:cxn ang="0">
                          <a:pos x="846" y="4040"/>
                        </a:cxn>
                        <a:cxn ang="0">
                          <a:pos x="766" y="3972"/>
                        </a:cxn>
                        <a:cxn ang="0">
                          <a:pos x="670" y="3912"/>
                        </a:cxn>
                        <a:cxn ang="0">
                          <a:pos x="4058" y="3754"/>
                        </a:cxn>
                        <a:cxn ang="0">
                          <a:pos x="4108" y="3650"/>
                        </a:cxn>
                        <a:cxn ang="0">
                          <a:pos x="4178" y="3554"/>
                        </a:cxn>
                        <a:cxn ang="0">
                          <a:pos x="4258" y="3472"/>
                        </a:cxn>
                        <a:cxn ang="0">
                          <a:pos x="4310" y="3380"/>
                        </a:cxn>
                        <a:cxn ang="0">
                          <a:pos x="218" y="3272"/>
                        </a:cxn>
                        <a:cxn ang="0">
                          <a:pos x="170" y="3162"/>
                        </a:cxn>
                        <a:cxn ang="0">
                          <a:pos x="152" y="3048"/>
                        </a:cxn>
                        <a:cxn ang="0">
                          <a:pos x="120" y="2950"/>
                        </a:cxn>
                        <a:cxn ang="0">
                          <a:pos x="68" y="2848"/>
                        </a:cxn>
                        <a:cxn ang="0">
                          <a:pos x="4558" y="2636"/>
                        </a:cxn>
                        <a:cxn ang="0">
                          <a:pos x="4550" y="2522"/>
                        </a:cxn>
                        <a:cxn ang="0">
                          <a:pos x="4558" y="2404"/>
                        </a:cxn>
                        <a:cxn ang="0">
                          <a:pos x="4584" y="2292"/>
                        </a:cxn>
                        <a:cxn ang="0">
                          <a:pos x="4558" y="2190"/>
                        </a:cxn>
                        <a:cxn ang="0">
                          <a:pos x="34" y="2068"/>
                        </a:cxn>
                        <a:cxn ang="0">
                          <a:pos x="24" y="1954"/>
                        </a:cxn>
                        <a:cxn ang="0">
                          <a:pos x="44" y="1836"/>
                        </a:cxn>
                        <a:cxn ang="0">
                          <a:pos x="94" y="1732"/>
                        </a:cxn>
                        <a:cxn ang="0">
                          <a:pos x="120" y="1632"/>
                        </a:cxn>
                        <a:cxn ang="0">
                          <a:pos x="4392" y="1434"/>
                        </a:cxn>
                        <a:cxn ang="0">
                          <a:pos x="4344" y="1324"/>
                        </a:cxn>
                        <a:cxn ang="0">
                          <a:pos x="4316" y="1214"/>
                        </a:cxn>
                        <a:cxn ang="0">
                          <a:pos x="4264" y="1122"/>
                        </a:cxn>
                        <a:cxn ang="0">
                          <a:pos x="4184" y="1040"/>
                        </a:cxn>
                        <a:cxn ang="0">
                          <a:pos x="472" y="938"/>
                        </a:cxn>
                        <a:cxn ang="0">
                          <a:pos x="522" y="836"/>
                        </a:cxn>
                        <a:cxn ang="0">
                          <a:pos x="600" y="744"/>
                        </a:cxn>
                        <a:cxn ang="0">
                          <a:pos x="696" y="680"/>
                        </a:cxn>
                        <a:cxn ang="0">
                          <a:pos x="770" y="610"/>
                        </a:cxn>
                        <a:cxn ang="0">
                          <a:pos x="3652" y="476"/>
                        </a:cxn>
                        <a:cxn ang="0">
                          <a:pos x="3556" y="408"/>
                        </a:cxn>
                        <a:cxn ang="0">
                          <a:pos x="3474" y="326"/>
                        </a:cxn>
                        <a:cxn ang="0">
                          <a:pos x="3382" y="274"/>
                        </a:cxn>
                        <a:cxn ang="0">
                          <a:pos x="3272" y="246"/>
                        </a:cxn>
                        <a:cxn ang="0">
                          <a:pos x="1426" y="194"/>
                        </a:cxn>
                        <a:cxn ang="0">
                          <a:pos x="1522" y="132"/>
                        </a:cxn>
                        <a:cxn ang="0">
                          <a:pos x="1636" y="94"/>
                        </a:cxn>
                        <a:cxn ang="0">
                          <a:pos x="1750" y="88"/>
                        </a:cxn>
                        <a:cxn ang="0">
                          <a:pos x="1852" y="66"/>
                        </a:cxn>
                        <a:cxn ang="0">
                          <a:pos x="2524" y="36"/>
                        </a:cxn>
                        <a:cxn ang="0">
                          <a:pos x="2406" y="26"/>
                        </a:cxn>
                        <a:cxn ang="0">
                          <a:pos x="2294" y="0"/>
                        </a:cxn>
                      </a:cxnLst>
                      <a:rect l="0" t="0" r="r" b="b"/>
                      <a:pathLst>
                        <a:path w="4584" h="4584">
                          <a:moveTo>
                            <a:pt x="2292" y="4584"/>
                          </a:moveTo>
                          <a:lnTo>
                            <a:pt x="2284" y="4584"/>
                          </a:lnTo>
                          <a:lnTo>
                            <a:pt x="2284" y="4560"/>
                          </a:lnTo>
                          <a:lnTo>
                            <a:pt x="2292" y="4560"/>
                          </a:lnTo>
                          <a:lnTo>
                            <a:pt x="2292" y="4584"/>
                          </a:lnTo>
                          <a:close/>
                          <a:moveTo>
                            <a:pt x="2396" y="4582"/>
                          </a:moveTo>
                          <a:lnTo>
                            <a:pt x="2394" y="4558"/>
                          </a:lnTo>
                          <a:lnTo>
                            <a:pt x="2402" y="4558"/>
                          </a:lnTo>
                          <a:lnTo>
                            <a:pt x="2404" y="4582"/>
                          </a:lnTo>
                          <a:lnTo>
                            <a:pt x="2396" y="4582"/>
                          </a:lnTo>
                          <a:close/>
                          <a:moveTo>
                            <a:pt x="2178" y="4582"/>
                          </a:moveTo>
                          <a:lnTo>
                            <a:pt x="2170" y="4582"/>
                          </a:lnTo>
                          <a:lnTo>
                            <a:pt x="2172" y="4558"/>
                          </a:lnTo>
                          <a:lnTo>
                            <a:pt x="2180" y="4558"/>
                          </a:lnTo>
                          <a:lnTo>
                            <a:pt x="2178" y="4582"/>
                          </a:lnTo>
                          <a:close/>
                          <a:moveTo>
                            <a:pt x="2508" y="4574"/>
                          </a:moveTo>
                          <a:lnTo>
                            <a:pt x="2506" y="4550"/>
                          </a:lnTo>
                          <a:lnTo>
                            <a:pt x="2514" y="4550"/>
                          </a:lnTo>
                          <a:lnTo>
                            <a:pt x="2516" y="4574"/>
                          </a:lnTo>
                          <a:lnTo>
                            <a:pt x="2508" y="4574"/>
                          </a:lnTo>
                          <a:close/>
                          <a:moveTo>
                            <a:pt x="2066" y="4574"/>
                          </a:moveTo>
                          <a:lnTo>
                            <a:pt x="2058" y="4572"/>
                          </a:lnTo>
                          <a:lnTo>
                            <a:pt x="2062" y="4550"/>
                          </a:lnTo>
                          <a:lnTo>
                            <a:pt x="2068" y="4550"/>
                          </a:lnTo>
                          <a:lnTo>
                            <a:pt x="2066" y="4574"/>
                          </a:lnTo>
                          <a:close/>
                          <a:moveTo>
                            <a:pt x="2620" y="4562"/>
                          </a:moveTo>
                          <a:lnTo>
                            <a:pt x="2616" y="4538"/>
                          </a:lnTo>
                          <a:lnTo>
                            <a:pt x="2624" y="4536"/>
                          </a:lnTo>
                          <a:lnTo>
                            <a:pt x="2628" y="4560"/>
                          </a:lnTo>
                          <a:lnTo>
                            <a:pt x="2620" y="4562"/>
                          </a:lnTo>
                          <a:close/>
                          <a:moveTo>
                            <a:pt x="1954" y="4560"/>
                          </a:moveTo>
                          <a:lnTo>
                            <a:pt x="1946" y="4558"/>
                          </a:lnTo>
                          <a:lnTo>
                            <a:pt x="1950" y="4536"/>
                          </a:lnTo>
                          <a:lnTo>
                            <a:pt x="1958" y="4536"/>
                          </a:lnTo>
                          <a:lnTo>
                            <a:pt x="1954" y="4560"/>
                          </a:lnTo>
                          <a:close/>
                          <a:moveTo>
                            <a:pt x="2730" y="4542"/>
                          </a:moveTo>
                          <a:lnTo>
                            <a:pt x="2726" y="4520"/>
                          </a:lnTo>
                          <a:lnTo>
                            <a:pt x="2734" y="4518"/>
                          </a:lnTo>
                          <a:lnTo>
                            <a:pt x="2738" y="4542"/>
                          </a:lnTo>
                          <a:lnTo>
                            <a:pt x="2730" y="4542"/>
                          </a:lnTo>
                          <a:close/>
                          <a:moveTo>
                            <a:pt x="1844" y="4540"/>
                          </a:moveTo>
                          <a:lnTo>
                            <a:pt x="1836" y="4540"/>
                          </a:lnTo>
                          <a:lnTo>
                            <a:pt x="1840" y="4516"/>
                          </a:lnTo>
                          <a:lnTo>
                            <a:pt x="1848" y="4518"/>
                          </a:lnTo>
                          <a:lnTo>
                            <a:pt x="1844" y="4540"/>
                          </a:lnTo>
                          <a:close/>
                          <a:moveTo>
                            <a:pt x="2840" y="4518"/>
                          </a:moveTo>
                          <a:lnTo>
                            <a:pt x="2836" y="4496"/>
                          </a:lnTo>
                          <a:lnTo>
                            <a:pt x="2842" y="4494"/>
                          </a:lnTo>
                          <a:lnTo>
                            <a:pt x="2848" y="4516"/>
                          </a:lnTo>
                          <a:lnTo>
                            <a:pt x="2840" y="4518"/>
                          </a:lnTo>
                          <a:close/>
                          <a:moveTo>
                            <a:pt x="1734" y="4516"/>
                          </a:moveTo>
                          <a:lnTo>
                            <a:pt x="1726" y="4514"/>
                          </a:lnTo>
                          <a:lnTo>
                            <a:pt x="1732" y="4492"/>
                          </a:lnTo>
                          <a:lnTo>
                            <a:pt x="1740" y="4492"/>
                          </a:lnTo>
                          <a:lnTo>
                            <a:pt x="1734" y="4516"/>
                          </a:lnTo>
                          <a:close/>
                          <a:moveTo>
                            <a:pt x="2950" y="4488"/>
                          </a:moveTo>
                          <a:lnTo>
                            <a:pt x="2942" y="4466"/>
                          </a:lnTo>
                          <a:lnTo>
                            <a:pt x="2950" y="4464"/>
                          </a:lnTo>
                          <a:lnTo>
                            <a:pt x="2958" y="4486"/>
                          </a:lnTo>
                          <a:lnTo>
                            <a:pt x="2950" y="4488"/>
                          </a:lnTo>
                          <a:close/>
                          <a:moveTo>
                            <a:pt x="1626" y="4486"/>
                          </a:moveTo>
                          <a:lnTo>
                            <a:pt x="1618" y="4484"/>
                          </a:lnTo>
                          <a:lnTo>
                            <a:pt x="1626" y="4460"/>
                          </a:lnTo>
                          <a:lnTo>
                            <a:pt x="1632" y="4464"/>
                          </a:lnTo>
                          <a:lnTo>
                            <a:pt x="1626" y="4486"/>
                          </a:lnTo>
                          <a:close/>
                          <a:moveTo>
                            <a:pt x="3056" y="4454"/>
                          </a:moveTo>
                          <a:lnTo>
                            <a:pt x="3048" y="4432"/>
                          </a:lnTo>
                          <a:lnTo>
                            <a:pt x="3056" y="4428"/>
                          </a:lnTo>
                          <a:lnTo>
                            <a:pt x="3064" y="4452"/>
                          </a:lnTo>
                          <a:lnTo>
                            <a:pt x="3056" y="4454"/>
                          </a:lnTo>
                          <a:close/>
                          <a:moveTo>
                            <a:pt x="1518" y="4450"/>
                          </a:moveTo>
                          <a:lnTo>
                            <a:pt x="1510" y="4448"/>
                          </a:lnTo>
                          <a:lnTo>
                            <a:pt x="1520" y="4426"/>
                          </a:lnTo>
                          <a:lnTo>
                            <a:pt x="1526" y="4428"/>
                          </a:lnTo>
                          <a:lnTo>
                            <a:pt x="1518" y="4450"/>
                          </a:lnTo>
                          <a:close/>
                          <a:moveTo>
                            <a:pt x="3162" y="4414"/>
                          </a:moveTo>
                          <a:lnTo>
                            <a:pt x="3152" y="4392"/>
                          </a:lnTo>
                          <a:lnTo>
                            <a:pt x="3160" y="4388"/>
                          </a:lnTo>
                          <a:lnTo>
                            <a:pt x="3170" y="4410"/>
                          </a:lnTo>
                          <a:lnTo>
                            <a:pt x="3162" y="4414"/>
                          </a:lnTo>
                          <a:close/>
                          <a:moveTo>
                            <a:pt x="1414" y="4410"/>
                          </a:moveTo>
                          <a:lnTo>
                            <a:pt x="1406" y="4408"/>
                          </a:lnTo>
                          <a:lnTo>
                            <a:pt x="1416" y="4384"/>
                          </a:lnTo>
                          <a:lnTo>
                            <a:pt x="1422" y="4388"/>
                          </a:lnTo>
                          <a:lnTo>
                            <a:pt x="1414" y="4410"/>
                          </a:lnTo>
                          <a:close/>
                          <a:moveTo>
                            <a:pt x="3264" y="4368"/>
                          </a:moveTo>
                          <a:lnTo>
                            <a:pt x="3254" y="4348"/>
                          </a:lnTo>
                          <a:lnTo>
                            <a:pt x="3262" y="4344"/>
                          </a:lnTo>
                          <a:lnTo>
                            <a:pt x="3272" y="4366"/>
                          </a:lnTo>
                          <a:lnTo>
                            <a:pt x="3264" y="4368"/>
                          </a:lnTo>
                          <a:close/>
                          <a:moveTo>
                            <a:pt x="1310" y="4364"/>
                          </a:moveTo>
                          <a:lnTo>
                            <a:pt x="1302" y="4360"/>
                          </a:lnTo>
                          <a:lnTo>
                            <a:pt x="1314" y="4340"/>
                          </a:lnTo>
                          <a:lnTo>
                            <a:pt x="1320" y="4342"/>
                          </a:lnTo>
                          <a:lnTo>
                            <a:pt x="1310" y="4364"/>
                          </a:lnTo>
                          <a:close/>
                          <a:moveTo>
                            <a:pt x="3364" y="4318"/>
                          </a:moveTo>
                          <a:lnTo>
                            <a:pt x="3354" y="4298"/>
                          </a:lnTo>
                          <a:lnTo>
                            <a:pt x="3360" y="4294"/>
                          </a:lnTo>
                          <a:lnTo>
                            <a:pt x="3372" y="4314"/>
                          </a:lnTo>
                          <a:lnTo>
                            <a:pt x="3364" y="4318"/>
                          </a:lnTo>
                          <a:close/>
                          <a:moveTo>
                            <a:pt x="1210" y="4314"/>
                          </a:moveTo>
                          <a:lnTo>
                            <a:pt x="1202" y="4310"/>
                          </a:lnTo>
                          <a:lnTo>
                            <a:pt x="1214" y="4288"/>
                          </a:lnTo>
                          <a:lnTo>
                            <a:pt x="1222" y="4292"/>
                          </a:lnTo>
                          <a:lnTo>
                            <a:pt x="1210" y="4314"/>
                          </a:lnTo>
                          <a:close/>
                          <a:moveTo>
                            <a:pt x="3462" y="4264"/>
                          </a:moveTo>
                          <a:lnTo>
                            <a:pt x="3450" y="4242"/>
                          </a:lnTo>
                          <a:lnTo>
                            <a:pt x="3458" y="4238"/>
                          </a:lnTo>
                          <a:lnTo>
                            <a:pt x="3470" y="4260"/>
                          </a:lnTo>
                          <a:lnTo>
                            <a:pt x="3462" y="4264"/>
                          </a:lnTo>
                          <a:close/>
                          <a:moveTo>
                            <a:pt x="1112" y="4258"/>
                          </a:moveTo>
                          <a:lnTo>
                            <a:pt x="1104" y="4254"/>
                          </a:lnTo>
                          <a:lnTo>
                            <a:pt x="1118" y="4234"/>
                          </a:lnTo>
                          <a:lnTo>
                            <a:pt x="1124" y="4238"/>
                          </a:lnTo>
                          <a:lnTo>
                            <a:pt x="1112" y="4258"/>
                          </a:lnTo>
                          <a:close/>
                          <a:moveTo>
                            <a:pt x="3558" y="4204"/>
                          </a:moveTo>
                          <a:lnTo>
                            <a:pt x="3544" y="4184"/>
                          </a:lnTo>
                          <a:lnTo>
                            <a:pt x="3552" y="4180"/>
                          </a:lnTo>
                          <a:lnTo>
                            <a:pt x="3564" y="4200"/>
                          </a:lnTo>
                          <a:lnTo>
                            <a:pt x="3558" y="4204"/>
                          </a:lnTo>
                          <a:close/>
                          <a:moveTo>
                            <a:pt x="1016" y="4198"/>
                          </a:moveTo>
                          <a:lnTo>
                            <a:pt x="1010" y="4192"/>
                          </a:lnTo>
                          <a:lnTo>
                            <a:pt x="1024" y="4172"/>
                          </a:lnTo>
                          <a:lnTo>
                            <a:pt x="1030" y="4178"/>
                          </a:lnTo>
                          <a:lnTo>
                            <a:pt x="1016" y="4198"/>
                          </a:lnTo>
                          <a:close/>
                          <a:moveTo>
                            <a:pt x="3650" y="4140"/>
                          </a:moveTo>
                          <a:lnTo>
                            <a:pt x="3636" y="4120"/>
                          </a:lnTo>
                          <a:lnTo>
                            <a:pt x="3642" y="4116"/>
                          </a:lnTo>
                          <a:lnTo>
                            <a:pt x="3656" y="4134"/>
                          </a:lnTo>
                          <a:lnTo>
                            <a:pt x="3650" y="4140"/>
                          </a:lnTo>
                          <a:close/>
                          <a:moveTo>
                            <a:pt x="924" y="4132"/>
                          </a:moveTo>
                          <a:lnTo>
                            <a:pt x="918" y="4128"/>
                          </a:lnTo>
                          <a:lnTo>
                            <a:pt x="932" y="4108"/>
                          </a:lnTo>
                          <a:lnTo>
                            <a:pt x="938" y="4114"/>
                          </a:lnTo>
                          <a:lnTo>
                            <a:pt x="924" y="4132"/>
                          </a:lnTo>
                          <a:close/>
                          <a:moveTo>
                            <a:pt x="3740" y="4070"/>
                          </a:moveTo>
                          <a:lnTo>
                            <a:pt x="3724" y="4052"/>
                          </a:lnTo>
                          <a:lnTo>
                            <a:pt x="3730" y="4046"/>
                          </a:lnTo>
                          <a:lnTo>
                            <a:pt x="3746" y="4066"/>
                          </a:lnTo>
                          <a:lnTo>
                            <a:pt x="3740" y="4070"/>
                          </a:lnTo>
                          <a:close/>
                          <a:moveTo>
                            <a:pt x="836" y="4062"/>
                          </a:moveTo>
                          <a:lnTo>
                            <a:pt x="830" y="4058"/>
                          </a:lnTo>
                          <a:lnTo>
                            <a:pt x="846" y="4040"/>
                          </a:lnTo>
                          <a:lnTo>
                            <a:pt x="852" y="4044"/>
                          </a:lnTo>
                          <a:lnTo>
                            <a:pt x="836" y="4062"/>
                          </a:lnTo>
                          <a:close/>
                          <a:moveTo>
                            <a:pt x="3824" y="3998"/>
                          </a:moveTo>
                          <a:lnTo>
                            <a:pt x="3808" y="3980"/>
                          </a:lnTo>
                          <a:lnTo>
                            <a:pt x="3814" y="3974"/>
                          </a:lnTo>
                          <a:lnTo>
                            <a:pt x="3830" y="3992"/>
                          </a:lnTo>
                          <a:lnTo>
                            <a:pt x="3824" y="3998"/>
                          </a:lnTo>
                          <a:close/>
                          <a:moveTo>
                            <a:pt x="750" y="3990"/>
                          </a:moveTo>
                          <a:lnTo>
                            <a:pt x="744" y="3984"/>
                          </a:lnTo>
                          <a:lnTo>
                            <a:pt x="762" y="3966"/>
                          </a:lnTo>
                          <a:lnTo>
                            <a:pt x="766" y="3972"/>
                          </a:lnTo>
                          <a:lnTo>
                            <a:pt x="750" y="3990"/>
                          </a:lnTo>
                          <a:close/>
                          <a:moveTo>
                            <a:pt x="3906" y="3920"/>
                          </a:moveTo>
                          <a:lnTo>
                            <a:pt x="3890" y="3902"/>
                          </a:lnTo>
                          <a:lnTo>
                            <a:pt x="3896" y="3898"/>
                          </a:lnTo>
                          <a:lnTo>
                            <a:pt x="3912" y="3914"/>
                          </a:lnTo>
                          <a:lnTo>
                            <a:pt x="3906" y="3920"/>
                          </a:lnTo>
                          <a:close/>
                          <a:moveTo>
                            <a:pt x="670" y="3912"/>
                          </a:moveTo>
                          <a:lnTo>
                            <a:pt x="664" y="3906"/>
                          </a:lnTo>
                          <a:lnTo>
                            <a:pt x="680" y="3888"/>
                          </a:lnTo>
                          <a:lnTo>
                            <a:pt x="686" y="3894"/>
                          </a:lnTo>
                          <a:lnTo>
                            <a:pt x="670" y="3912"/>
                          </a:lnTo>
                          <a:close/>
                          <a:moveTo>
                            <a:pt x="3984" y="3838"/>
                          </a:moveTo>
                          <a:lnTo>
                            <a:pt x="3966" y="3822"/>
                          </a:lnTo>
                          <a:lnTo>
                            <a:pt x="3972" y="3816"/>
                          </a:lnTo>
                          <a:lnTo>
                            <a:pt x="3990" y="3832"/>
                          </a:lnTo>
                          <a:lnTo>
                            <a:pt x="3984" y="3838"/>
                          </a:lnTo>
                          <a:close/>
                          <a:moveTo>
                            <a:pt x="592" y="3830"/>
                          </a:moveTo>
                          <a:lnTo>
                            <a:pt x="586" y="3824"/>
                          </a:lnTo>
                          <a:lnTo>
                            <a:pt x="604" y="3808"/>
                          </a:lnTo>
                          <a:lnTo>
                            <a:pt x="610" y="3814"/>
                          </a:lnTo>
                          <a:lnTo>
                            <a:pt x="592" y="3830"/>
                          </a:lnTo>
                          <a:close/>
                          <a:moveTo>
                            <a:pt x="4058" y="3754"/>
                          </a:moveTo>
                          <a:lnTo>
                            <a:pt x="4040" y="3738"/>
                          </a:lnTo>
                          <a:lnTo>
                            <a:pt x="4044" y="3732"/>
                          </a:lnTo>
                          <a:lnTo>
                            <a:pt x="4064" y="3748"/>
                          </a:lnTo>
                          <a:lnTo>
                            <a:pt x="4058" y="3754"/>
                          </a:lnTo>
                          <a:close/>
                          <a:moveTo>
                            <a:pt x="518" y="3744"/>
                          </a:moveTo>
                          <a:lnTo>
                            <a:pt x="514" y="3738"/>
                          </a:lnTo>
                          <a:lnTo>
                            <a:pt x="532" y="3724"/>
                          </a:lnTo>
                          <a:lnTo>
                            <a:pt x="536" y="3730"/>
                          </a:lnTo>
                          <a:lnTo>
                            <a:pt x="518" y="3744"/>
                          </a:lnTo>
                          <a:close/>
                          <a:moveTo>
                            <a:pt x="4128" y="3666"/>
                          </a:moveTo>
                          <a:lnTo>
                            <a:pt x="4108" y="3650"/>
                          </a:lnTo>
                          <a:lnTo>
                            <a:pt x="4114" y="3644"/>
                          </a:lnTo>
                          <a:lnTo>
                            <a:pt x="4132" y="3658"/>
                          </a:lnTo>
                          <a:lnTo>
                            <a:pt x="4128" y="3666"/>
                          </a:lnTo>
                          <a:close/>
                          <a:moveTo>
                            <a:pt x="450" y="3656"/>
                          </a:moveTo>
                          <a:lnTo>
                            <a:pt x="444" y="3650"/>
                          </a:lnTo>
                          <a:lnTo>
                            <a:pt x="464" y="3636"/>
                          </a:lnTo>
                          <a:lnTo>
                            <a:pt x="468" y="3642"/>
                          </a:lnTo>
                          <a:lnTo>
                            <a:pt x="450" y="3656"/>
                          </a:lnTo>
                          <a:close/>
                          <a:moveTo>
                            <a:pt x="4194" y="3574"/>
                          </a:moveTo>
                          <a:lnTo>
                            <a:pt x="4174" y="3560"/>
                          </a:lnTo>
                          <a:lnTo>
                            <a:pt x="4178" y="3554"/>
                          </a:lnTo>
                          <a:lnTo>
                            <a:pt x="4198" y="3566"/>
                          </a:lnTo>
                          <a:lnTo>
                            <a:pt x="4194" y="3574"/>
                          </a:lnTo>
                          <a:close/>
                          <a:moveTo>
                            <a:pt x="384" y="3564"/>
                          </a:moveTo>
                          <a:lnTo>
                            <a:pt x="380" y="3558"/>
                          </a:lnTo>
                          <a:lnTo>
                            <a:pt x="400" y="3544"/>
                          </a:lnTo>
                          <a:lnTo>
                            <a:pt x="404" y="3550"/>
                          </a:lnTo>
                          <a:lnTo>
                            <a:pt x="384" y="3564"/>
                          </a:lnTo>
                          <a:close/>
                          <a:moveTo>
                            <a:pt x="4254" y="3478"/>
                          </a:moveTo>
                          <a:lnTo>
                            <a:pt x="4234" y="3466"/>
                          </a:lnTo>
                          <a:lnTo>
                            <a:pt x="4238" y="3460"/>
                          </a:lnTo>
                          <a:lnTo>
                            <a:pt x="4258" y="3472"/>
                          </a:lnTo>
                          <a:lnTo>
                            <a:pt x="4254" y="3478"/>
                          </a:lnTo>
                          <a:close/>
                          <a:moveTo>
                            <a:pt x="324" y="3470"/>
                          </a:moveTo>
                          <a:lnTo>
                            <a:pt x="320" y="3462"/>
                          </a:lnTo>
                          <a:lnTo>
                            <a:pt x="340" y="3450"/>
                          </a:lnTo>
                          <a:lnTo>
                            <a:pt x="344" y="3456"/>
                          </a:lnTo>
                          <a:lnTo>
                            <a:pt x="324" y="3470"/>
                          </a:lnTo>
                          <a:close/>
                          <a:moveTo>
                            <a:pt x="4310" y="3380"/>
                          </a:moveTo>
                          <a:lnTo>
                            <a:pt x="4288" y="3370"/>
                          </a:lnTo>
                          <a:lnTo>
                            <a:pt x="4292" y="3362"/>
                          </a:lnTo>
                          <a:lnTo>
                            <a:pt x="4314" y="3374"/>
                          </a:lnTo>
                          <a:lnTo>
                            <a:pt x="4310" y="3380"/>
                          </a:lnTo>
                          <a:close/>
                          <a:moveTo>
                            <a:pt x="268" y="3372"/>
                          </a:moveTo>
                          <a:lnTo>
                            <a:pt x="266" y="3364"/>
                          </a:lnTo>
                          <a:lnTo>
                            <a:pt x="286" y="3354"/>
                          </a:lnTo>
                          <a:lnTo>
                            <a:pt x="290" y="3360"/>
                          </a:lnTo>
                          <a:lnTo>
                            <a:pt x="268" y="3372"/>
                          </a:lnTo>
                          <a:close/>
                          <a:moveTo>
                            <a:pt x="4362" y="3280"/>
                          </a:moveTo>
                          <a:lnTo>
                            <a:pt x="4340" y="3270"/>
                          </a:lnTo>
                          <a:lnTo>
                            <a:pt x="4342" y="3262"/>
                          </a:lnTo>
                          <a:lnTo>
                            <a:pt x="4364" y="3274"/>
                          </a:lnTo>
                          <a:lnTo>
                            <a:pt x="4362" y="3280"/>
                          </a:lnTo>
                          <a:close/>
                          <a:moveTo>
                            <a:pt x="218" y="3272"/>
                          </a:moveTo>
                          <a:lnTo>
                            <a:pt x="214" y="3264"/>
                          </a:lnTo>
                          <a:lnTo>
                            <a:pt x="236" y="3254"/>
                          </a:lnTo>
                          <a:lnTo>
                            <a:pt x="240" y="3260"/>
                          </a:lnTo>
                          <a:lnTo>
                            <a:pt x="218" y="3272"/>
                          </a:lnTo>
                          <a:close/>
                          <a:moveTo>
                            <a:pt x="4408" y="3178"/>
                          </a:moveTo>
                          <a:lnTo>
                            <a:pt x="4386" y="3168"/>
                          </a:lnTo>
                          <a:lnTo>
                            <a:pt x="4388" y="3160"/>
                          </a:lnTo>
                          <a:lnTo>
                            <a:pt x="4410" y="3170"/>
                          </a:lnTo>
                          <a:lnTo>
                            <a:pt x="4408" y="3178"/>
                          </a:lnTo>
                          <a:close/>
                          <a:moveTo>
                            <a:pt x="172" y="3168"/>
                          </a:moveTo>
                          <a:lnTo>
                            <a:pt x="170" y="3162"/>
                          </a:lnTo>
                          <a:lnTo>
                            <a:pt x="192" y="3152"/>
                          </a:lnTo>
                          <a:lnTo>
                            <a:pt x="196" y="3160"/>
                          </a:lnTo>
                          <a:lnTo>
                            <a:pt x="172" y="3168"/>
                          </a:lnTo>
                          <a:close/>
                          <a:moveTo>
                            <a:pt x="4448" y="3072"/>
                          </a:moveTo>
                          <a:lnTo>
                            <a:pt x="4426" y="3064"/>
                          </a:lnTo>
                          <a:lnTo>
                            <a:pt x="4428" y="3056"/>
                          </a:lnTo>
                          <a:lnTo>
                            <a:pt x="4452" y="3064"/>
                          </a:lnTo>
                          <a:lnTo>
                            <a:pt x="4448" y="3072"/>
                          </a:lnTo>
                          <a:close/>
                          <a:moveTo>
                            <a:pt x="132" y="3064"/>
                          </a:moveTo>
                          <a:lnTo>
                            <a:pt x="130" y="3056"/>
                          </a:lnTo>
                          <a:lnTo>
                            <a:pt x="152" y="3048"/>
                          </a:lnTo>
                          <a:lnTo>
                            <a:pt x="156" y="3056"/>
                          </a:lnTo>
                          <a:lnTo>
                            <a:pt x="132" y="3064"/>
                          </a:lnTo>
                          <a:close/>
                          <a:moveTo>
                            <a:pt x="4484" y="2966"/>
                          </a:moveTo>
                          <a:lnTo>
                            <a:pt x="4462" y="2958"/>
                          </a:lnTo>
                          <a:lnTo>
                            <a:pt x="4464" y="2950"/>
                          </a:lnTo>
                          <a:lnTo>
                            <a:pt x="4486" y="2958"/>
                          </a:lnTo>
                          <a:lnTo>
                            <a:pt x="4484" y="2966"/>
                          </a:lnTo>
                          <a:close/>
                          <a:moveTo>
                            <a:pt x="98" y="2956"/>
                          </a:moveTo>
                          <a:lnTo>
                            <a:pt x="94" y="2948"/>
                          </a:lnTo>
                          <a:lnTo>
                            <a:pt x="118" y="2942"/>
                          </a:lnTo>
                          <a:lnTo>
                            <a:pt x="120" y="2950"/>
                          </a:lnTo>
                          <a:lnTo>
                            <a:pt x="98" y="2956"/>
                          </a:lnTo>
                          <a:close/>
                          <a:moveTo>
                            <a:pt x="4514" y="2856"/>
                          </a:moveTo>
                          <a:lnTo>
                            <a:pt x="4492" y="2852"/>
                          </a:lnTo>
                          <a:lnTo>
                            <a:pt x="4494" y="2844"/>
                          </a:lnTo>
                          <a:lnTo>
                            <a:pt x="4516" y="2850"/>
                          </a:lnTo>
                          <a:lnTo>
                            <a:pt x="4514" y="2856"/>
                          </a:lnTo>
                          <a:close/>
                          <a:moveTo>
                            <a:pt x="68" y="2848"/>
                          </a:moveTo>
                          <a:lnTo>
                            <a:pt x="66" y="2840"/>
                          </a:lnTo>
                          <a:lnTo>
                            <a:pt x="88" y="2834"/>
                          </a:lnTo>
                          <a:lnTo>
                            <a:pt x="90" y="2842"/>
                          </a:lnTo>
                          <a:lnTo>
                            <a:pt x="68" y="2848"/>
                          </a:lnTo>
                          <a:close/>
                          <a:moveTo>
                            <a:pt x="4540" y="2748"/>
                          </a:moveTo>
                          <a:lnTo>
                            <a:pt x="4516" y="2742"/>
                          </a:lnTo>
                          <a:lnTo>
                            <a:pt x="4518" y="2734"/>
                          </a:lnTo>
                          <a:lnTo>
                            <a:pt x="4540" y="2740"/>
                          </a:lnTo>
                          <a:lnTo>
                            <a:pt x="4540" y="2748"/>
                          </a:lnTo>
                          <a:close/>
                          <a:moveTo>
                            <a:pt x="42" y="2738"/>
                          </a:moveTo>
                          <a:lnTo>
                            <a:pt x="42" y="2730"/>
                          </a:lnTo>
                          <a:lnTo>
                            <a:pt x="64" y="2726"/>
                          </a:lnTo>
                          <a:lnTo>
                            <a:pt x="66" y="2734"/>
                          </a:lnTo>
                          <a:lnTo>
                            <a:pt x="42" y="2738"/>
                          </a:lnTo>
                          <a:close/>
                          <a:moveTo>
                            <a:pt x="4558" y="2636"/>
                          </a:moveTo>
                          <a:lnTo>
                            <a:pt x="4536" y="2632"/>
                          </a:lnTo>
                          <a:lnTo>
                            <a:pt x="4536" y="2624"/>
                          </a:lnTo>
                          <a:lnTo>
                            <a:pt x="4560" y="2628"/>
                          </a:lnTo>
                          <a:lnTo>
                            <a:pt x="4558" y="2636"/>
                          </a:lnTo>
                          <a:close/>
                          <a:moveTo>
                            <a:pt x="24" y="2628"/>
                          </a:moveTo>
                          <a:lnTo>
                            <a:pt x="22" y="2620"/>
                          </a:lnTo>
                          <a:lnTo>
                            <a:pt x="46" y="2616"/>
                          </a:lnTo>
                          <a:lnTo>
                            <a:pt x="48" y="2624"/>
                          </a:lnTo>
                          <a:lnTo>
                            <a:pt x="24" y="2628"/>
                          </a:lnTo>
                          <a:close/>
                          <a:moveTo>
                            <a:pt x="4572" y="2524"/>
                          </a:moveTo>
                          <a:lnTo>
                            <a:pt x="4550" y="2522"/>
                          </a:lnTo>
                          <a:lnTo>
                            <a:pt x="4550" y="2514"/>
                          </a:lnTo>
                          <a:lnTo>
                            <a:pt x="4574" y="2516"/>
                          </a:lnTo>
                          <a:lnTo>
                            <a:pt x="4572" y="2524"/>
                          </a:lnTo>
                          <a:close/>
                          <a:moveTo>
                            <a:pt x="10" y="2516"/>
                          </a:moveTo>
                          <a:lnTo>
                            <a:pt x="10" y="2508"/>
                          </a:lnTo>
                          <a:lnTo>
                            <a:pt x="34" y="2506"/>
                          </a:lnTo>
                          <a:lnTo>
                            <a:pt x="34" y="2514"/>
                          </a:lnTo>
                          <a:lnTo>
                            <a:pt x="10" y="2516"/>
                          </a:lnTo>
                          <a:close/>
                          <a:moveTo>
                            <a:pt x="4582" y="2412"/>
                          </a:moveTo>
                          <a:lnTo>
                            <a:pt x="4558" y="2412"/>
                          </a:lnTo>
                          <a:lnTo>
                            <a:pt x="4558" y="2404"/>
                          </a:lnTo>
                          <a:lnTo>
                            <a:pt x="4582" y="2404"/>
                          </a:lnTo>
                          <a:lnTo>
                            <a:pt x="4582" y="2412"/>
                          </a:lnTo>
                          <a:close/>
                          <a:moveTo>
                            <a:pt x="2" y="2404"/>
                          </a:moveTo>
                          <a:lnTo>
                            <a:pt x="2" y="2396"/>
                          </a:lnTo>
                          <a:lnTo>
                            <a:pt x="26" y="2394"/>
                          </a:lnTo>
                          <a:lnTo>
                            <a:pt x="26" y="2402"/>
                          </a:lnTo>
                          <a:lnTo>
                            <a:pt x="2" y="2404"/>
                          </a:lnTo>
                          <a:close/>
                          <a:moveTo>
                            <a:pt x="4584" y="2300"/>
                          </a:moveTo>
                          <a:lnTo>
                            <a:pt x="4560" y="2300"/>
                          </a:lnTo>
                          <a:lnTo>
                            <a:pt x="4560" y="2292"/>
                          </a:lnTo>
                          <a:lnTo>
                            <a:pt x="4584" y="2292"/>
                          </a:lnTo>
                          <a:lnTo>
                            <a:pt x="4584" y="2300"/>
                          </a:lnTo>
                          <a:close/>
                          <a:moveTo>
                            <a:pt x="24" y="2290"/>
                          </a:moveTo>
                          <a:lnTo>
                            <a:pt x="0" y="2290"/>
                          </a:lnTo>
                          <a:lnTo>
                            <a:pt x="0" y="2282"/>
                          </a:lnTo>
                          <a:lnTo>
                            <a:pt x="24" y="2282"/>
                          </a:lnTo>
                          <a:lnTo>
                            <a:pt x="24" y="2290"/>
                          </a:lnTo>
                          <a:close/>
                          <a:moveTo>
                            <a:pt x="4558" y="2190"/>
                          </a:moveTo>
                          <a:lnTo>
                            <a:pt x="4558" y="2184"/>
                          </a:lnTo>
                          <a:lnTo>
                            <a:pt x="4582" y="2182"/>
                          </a:lnTo>
                          <a:lnTo>
                            <a:pt x="4582" y="2190"/>
                          </a:lnTo>
                          <a:lnTo>
                            <a:pt x="4558" y="2190"/>
                          </a:lnTo>
                          <a:close/>
                          <a:moveTo>
                            <a:pt x="26" y="2180"/>
                          </a:moveTo>
                          <a:lnTo>
                            <a:pt x="2" y="2178"/>
                          </a:lnTo>
                          <a:lnTo>
                            <a:pt x="2" y="2170"/>
                          </a:lnTo>
                          <a:lnTo>
                            <a:pt x="26" y="2172"/>
                          </a:lnTo>
                          <a:lnTo>
                            <a:pt x="26" y="2180"/>
                          </a:lnTo>
                          <a:close/>
                          <a:moveTo>
                            <a:pt x="4550" y="2080"/>
                          </a:moveTo>
                          <a:lnTo>
                            <a:pt x="4550" y="2072"/>
                          </a:lnTo>
                          <a:lnTo>
                            <a:pt x="4574" y="2070"/>
                          </a:lnTo>
                          <a:lnTo>
                            <a:pt x="4574" y="2078"/>
                          </a:lnTo>
                          <a:lnTo>
                            <a:pt x="4550" y="2080"/>
                          </a:lnTo>
                          <a:close/>
                          <a:moveTo>
                            <a:pt x="34" y="2068"/>
                          </a:moveTo>
                          <a:lnTo>
                            <a:pt x="10" y="2066"/>
                          </a:lnTo>
                          <a:lnTo>
                            <a:pt x="12" y="2058"/>
                          </a:lnTo>
                          <a:lnTo>
                            <a:pt x="36" y="2060"/>
                          </a:lnTo>
                          <a:lnTo>
                            <a:pt x="34" y="2068"/>
                          </a:lnTo>
                          <a:close/>
                          <a:moveTo>
                            <a:pt x="4538" y="1970"/>
                          </a:moveTo>
                          <a:lnTo>
                            <a:pt x="4536" y="1962"/>
                          </a:lnTo>
                          <a:lnTo>
                            <a:pt x="4560" y="1958"/>
                          </a:lnTo>
                          <a:lnTo>
                            <a:pt x="4562" y="1966"/>
                          </a:lnTo>
                          <a:lnTo>
                            <a:pt x="4538" y="1970"/>
                          </a:lnTo>
                          <a:close/>
                          <a:moveTo>
                            <a:pt x="48" y="1958"/>
                          </a:moveTo>
                          <a:lnTo>
                            <a:pt x="24" y="1954"/>
                          </a:lnTo>
                          <a:lnTo>
                            <a:pt x="26" y="1946"/>
                          </a:lnTo>
                          <a:lnTo>
                            <a:pt x="50" y="1950"/>
                          </a:lnTo>
                          <a:lnTo>
                            <a:pt x="48" y="1958"/>
                          </a:lnTo>
                          <a:close/>
                          <a:moveTo>
                            <a:pt x="4520" y="1860"/>
                          </a:moveTo>
                          <a:lnTo>
                            <a:pt x="4518" y="1852"/>
                          </a:lnTo>
                          <a:lnTo>
                            <a:pt x="4542" y="1846"/>
                          </a:lnTo>
                          <a:lnTo>
                            <a:pt x="4542" y="1854"/>
                          </a:lnTo>
                          <a:lnTo>
                            <a:pt x="4520" y="1860"/>
                          </a:lnTo>
                          <a:close/>
                          <a:moveTo>
                            <a:pt x="66" y="1848"/>
                          </a:moveTo>
                          <a:lnTo>
                            <a:pt x="44" y="1844"/>
                          </a:lnTo>
                          <a:lnTo>
                            <a:pt x="44" y="1836"/>
                          </a:lnTo>
                          <a:lnTo>
                            <a:pt x="68" y="1840"/>
                          </a:lnTo>
                          <a:lnTo>
                            <a:pt x="66" y="1848"/>
                          </a:lnTo>
                          <a:close/>
                          <a:moveTo>
                            <a:pt x="4496" y="1750"/>
                          </a:moveTo>
                          <a:lnTo>
                            <a:pt x="4494" y="1742"/>
                          </a:lnTo>
                          <a:lnTo>
                            <a:pt x="4518" y="1738"/>
                          </a:lnTo>
                          <a:lnTo>
                            <a:pt x="4518" y="1744"/>
                          </a:lnTo>
                          <a:lnTo>
                            <a:pt x="4496" y="1750"/>
                          </a:lnTo>
                          <a:close/>
                          <a:moveTo>
                            <a:pt x="92" y="1740"/>
                          </a:moveTo>
                          <a:lnTo>
                            <a:pt x="68" y="1734"/>
                          </a:lnTo>
                          <a:lnTo>
                            <a:pt x="70" y="1726"/>
                          </a:lnTo>
                          <a:lnTo>
                            <a:pt x="94" y="1732"/>
                          </a:lnTo>
                          <a:lnTo>
                            <a:pt x="92" y="1740"/>
                          </a:lnTo>
                          <a:close/>
                          <a:moveTo>
                            <a:pt x="4466" y="1644"/>
                          </a:moveTo>
                          <a:lnTo>
                            <a:pt x="4464" y="1636"/>
                          </a:lnTo>
                          <a:lnTo>
                            <a:pt x="4488" y="1628"/>
                          </a:lnTo>
                          <a:lnTo>
                            <a:pt x="4490" y="1636"/>
                          </a:lnTo>
                          <a:lnTo>
                            <a:pt x="4466" y="1644"/>
                          </a:lnTo>
                          <a:close/>
                          <a:moveTo>
                            <a:pt x="120" y="1632"/>
                          </a:moveTo>
                          <a:lnTo>
                            <a:pt x="98" y="1626"/>
                          </a:lnTo>
                          <a:lnTo>
                            <a:pt x="100" y="1618"/>
                          </a:lnTo>
                          <a:lnTo>
                            <a:pt x="124" y="1624"/>
                          </a:lnTo>
                          <a:lnTo>
                            <a:pt x="120" y="1632"/>
                          </a:lnTo>
                          <a:close/>
                          <a:moveTo>
                            <a:pt x="4432" y="1538"/>
                          </a:moveTo>
                          <a:lnTo>
                            <a:pt x="4430" y="1530"/>
                          </a:lnTo>
                          <a:lnTo>
                            <a:pt x="4452" y="1522"/>
                          </a:lnTo>
                          <a:lnTo>
                            <a:pt x="4454" y="1530"/>
                          </a:lnTo>
                          <a:lnTo>
                            <a:pt x="4432" y="1538"/>
                          </a:lnTo>
                          <a:close/>
                          <a:moveTo>
                            <a:pt x="156" y="1526"/>
                          </a:moveTo>
                          <a:lnTo>
                            <a:pt x="134" y="1518"/>
                          </a:lnTo>
                          <a:lnTo>
                            <a:pt x="136" y="1510"/>
                          </a:lnTo>
                          <a:lnTo>
                            <a:pt x="158" y="1518"/>
                          </a:lnTo>
                          <a:lnTo>
                            <a:pt x="156" y="1526"/>
                          </a:lnTo>
                          <a:close/>
                          <a:moveTo>
                            <a:pt x="4392" y="1434"/>
                          </a:moveTo>
                          <a:lnTo>
                            <a:pt x="4390" y="1426"/>
                          </a:lnTo>
                          <a:lnTo>
                            <a:pt x="4412" y="1416"/>
                          </a:lnTo>
                          <a:lnTo>
                            <a:pt x="4414" y="1424"/>
                          </a:lnTo>
                          <a:lnTo>
                            <a:pt x="4392" y="1434"/>
                          </a:lnTo>
                          <a:close/>
                          <a:moveTo>
                            <a:pt x="196" y="1422"/>
                          </a:moveTo>
                          <a:lnTo>
                            <a:pt x="174" y="1412"/>
                          </a:lnTo>
                          <a:lnTo>
                            <a:pt x="178" y="1406"/>
                          </a:lnTo>
                          <a:lnTo>
                            <a:pt x="200" y="1414"/>
                          </a:lnTo>
                          <a:lnTo>
                            <a:pt x="196" y="1422"/>
                          </a:lnTo>
                          <a:close/>
                          <a:moveTo>
                            <a:pt x="4348" y="1332"/>
                          </a:moveTo>
                          <a:lnTo>
                            <a:pt x="4344" y="1324"/>
                          </a:lnTo>
                          <a:lnTo>
                            <a:pt x="4366" y="1314"/>
                          </a:lnTo>
                          <a:lnTo>
                            <a:pt x="4370" y="1322"/>
                          </a:lnTo>
                          <a:lnTo>
                            <a:pt x="4348" y="1332"/>
                          </a:lnTo>
                          <a:close/>
                          <a:moveTo>
                            <a:pt x="242" y="1320"/>
                          </a:moveTo>
                          <a:lnTo>
                            <a:pt x="220" y="1310"/>
                          </a:lnTo>
                          <a:lnTo>
                            <a:pt x="224" y="1302"/>
                          </a:lnTo>
                          <a:lnTo>
                            <a:pt x="246" y="1312"/>
                          </a:lnTo>
                          <a:lnTo>
                            <a:pt x="242" y="1320"/>
                          </a:lnTo>
                          <a:close/>
                          <a:moveTo>
                            <a:pt x="4298" y="1232"/>
                          </a:moveTo>
                          <a:lnTo>
                            <a:pt x="4294" y="1224"/>
                          </a:lnTo>
                          <a:lnTo>
                            <a:pt x="4316" y="1214"/>
                          </a:lnTo>
                          <a:lnTo>
                            <a:pt x="4320" y="1220"/>
                          </a:lnTo>
                          <a:lnTo>
                            <a:pt x="4298" y="1232"/>
                          </a:lnTo>
                          <a:close/>
                          <a:moveTo>
                            <a:pt x="292" y="1220"/>
                          </a:moveTo>
                          <a:lnTo>
                            <a:pt x="270" y="1210"/>
                          </a:lnTo>
                          <a:lnTo>
                            <a:pt x="274" y="1202"/>
                          </a:lnTo>
                          <a:lnTo>
                            <a:pt x="296" y="1214"/>
                          </a:lnTo>
                          <a:lnTo>
                            <a:pt x="292" y="1220"/>
                          </a:lnTo>
                          <a:close/>
                          <a:moveTo>
                            <a:pt x="4244" y="1136"/>
                          </a:moveTo>
                          <a:lnTo>
                            <a:pt x="4240" y="1128"/>
                          </a:lnTo>
                          <a:lnTo>
                            <a:pt x="4260" y="1116"/>
                          </a:lnTo>
                          <a:lnTo>
                            <a:pt x="4264" y="1122"/>
                          </a:lnTo>
                          <a:lnTo>
                            <a:pt x="4244" y="1136"/>
                          </a:lnTo>
                          <a:close/>
                          <a:moveTo>
                            <a:pt x="348" y="1124"/>
                          </a:moveTo>
                          <a:lnTo>
                            <a:pt x="326" y="1112"/>
                          </a:lnTo>
                          <a:lnTo>
                            <a:pt x="330" y="1104"/>
                          </a:lnTo>
                          <a:lnTo>
                            <a:pt x="352" y="1116"/>
                          </a:lnTo>
                          <a:lnTo>
                            <a:pt x="348" y="1124"/>
                          </a:lnTo>
                          <a:close/>
                          <a:moveTo>
                            <a:pt x="4184" y="1040"/>
                          </a:moveTo>
                          <a:lnTo>
                            <a:pt x="4180" y="1034"/>
                          </a:lnTo>
                          <a:lnTo>
                            <a:pt x="4200" y="1020"/>
                          </a:lnTo>
                          <a:lnTo>
                            <a:pt x="4204" y="1028"/>
                          </a:lnTo>
                          <a:lnTo>
                            <a:pt x="4184" y="1040"/>
                          </a:lnTo>
                          <a:close/>
                          <a:moveTo>
                            <a:pt x="406" y="1030"/>
                          </a:moveTo>
                          <a:lnTo>
                            <a:pt x="386" y="1016"/>
                          </a:lnTo>
                          <a:lnTo>
                            <a:pt x="392" y="1010"/>
                          </a:lnTo>
                          <a:lnTo>
                            <a:pt x="412" y="1022"/>
                          </a:lnTo>
                          <a:lnTo>
                            <a:pt x="406" y="1030"/>
                          </a:lnTo>
                          <a:close/>
                          <a:moveTo>
                            <a:pt x="4120" y="950"/>
                          </a:moveTo>
                          <a:lnTo>
                            <a:pt x="4116" y="944"/>
                          </a:lnTo>
                          <a:lnTo>
                            <a:pt x="4136" y="928"/>
                          </a:lnTo>
                          <a:lnTo>
                            <a:pt x="4140" y="936"/>
                          </a:lnTo>
                          <a:lnTo>
                            <a:pt x="4120" y="950"/>
                          </a:lnTo>
                          <a:close/>
                          <a:moveTo>
                            <a:pt x="472" y="938"/>
                          </a:moveTo>
                          <a:lnTo>
                            <a:pt x="452" y="924"/>
                          </a:lnTo>
                          <a:lnTo>
                            <a:pt x="456" y="918"/>
                          </a:lnTo>
                          <a:lnTo>
                            <a:pt x="476" y="932"/>
                          </a:lnTo>
                          <a:lnTo>
                            <a:pt x="472" y="938"/>
                          </a:lnTo>
                          <a:close/>
                          <a:moveTo>
                            <a:pt x="4052" y="862"/>
                          </a:moveTo>
                          <a:lnTo>
                            <a:pt x="4048" y="856"/>
                          </a:lnTo>
                          <a:lnTo>
                            <a:pt x="4066" y="840"/>
                          </a:lnTo>
                          <a:lnTo>
                            <a:pt x="4072" y="846"/>
                          </a:lnTo>
                          <a:lnTo>
                            <a:pt x="4052" y="862"/>
                          </a:lnTo>
                          <a:close/>
                          <a:moveTo>
                            <a:pt x="540" y="850"/>
                          </a:moveTo>
                          <a:lnTo>
                            <a:pt x="522" y="836"/>
                          </a:lnTo>
                          <a:lnTo>
                            <a:pt x="526" y="830"/>
                          </a:lnTo>
                          <a:lnTo>
                            <a:pt x="546" y="844"/>
                          </a:lnTo>
                          <a:lnTo>
                            <a:pt x="540" y="850"/>
                          </a:lnTo>
                          <a:close/>
                          <a:moveTo>
                            <a:pt x="3980" y="776"/>
                          </a:moveTo>
                          <a:lnTo>
                            <a:pt x="3976" y="770"/>
                          </a:lnTo>
                          <a:lnTo>
                            <a:pt x="3992" y="754"/>
                          </a:lnTo>
                          <a:lnTo>
                            <a:pt x="3998" y="760"/>
                          </a:lnTo>
                          <a:lnTo>
                            <a:pt x="3980" y="776"/>
                          </a:lnTo>
                          <a:close/>
                          <a:moveTo>
                            <a:pt x="612" y="766"/>
                          </a:moveTo>
                          <a:lnTo>
                            <a:pt x="596" y="750"/>
                          </a:lnTo>
                          <a:lnTo>
                            <a:pt x="600" y="744"/>
                          </a:lnTo>
                          <a:lnTo>
                            <a:pt x="618" y="760"/>
                          </a:lnTo>
                          <a:lnTo>
                            <a:pt x="612" y="766"/>
                          </a:lnTo>
                          <a:close/>
                          <a:moveTo>
                            <a:pt x="3904" y="696"/>
                          </a:moveTo>
                          <a:lnTo>
                            <a:pt x="3898" y="690"/>
                          </a:lnTo>
                          <a:lnTo>
                            <a:pt x="3916" y="674"/>
                          </a:lnTo>
                          <a:lnTo>
                            <a:pt x="3922" y="678"/>
                          </a:lnTo>
                          <a:lnTo>
                            <a:pt x="3904" y="696"/>
                          </a:lnTo>
                          <a:close/>
                          <a:moveTo>
                            <a:pt x="690" y="686"/>
                          </a:moveTo>
                          <a:lnTo>
                            <a:pt x="672" y="668"/>
                          </a:lnTo>
                          <a:lnTo>
                            <a:pt x="678" y="664"/>
                          </a:lnTo>
                          <a:lnTo>
                            <a:pt x="696" y="680"/>
                          </a:lnTo>
                          <a:lnTo>
                            <a:pt x="690" y="686"/>
                          </a:lnTo>
                          <a:close/>
                          <a:moveTo>
                            <a:pt x="3824" y="618"/>
                          </a:moveTo>
                          <a:lnTo>
                            <a:pt x="3818" y="614"/>
                          </a:lnTo>
                          <a:lnTo>
                            <a:pt x="3834" y="596"/>
                          </a:lnTo>
                          <a:lnTo>
                            <a:pt x="3840" y="600"/>
                          </a:lnTo>
                          <a:lnTo>
                            <a:pt x="3824" y="618"/>
                          </a:lnTo>
                          <a:close/>
                          <a:moveTo>
                            <a:pt x="770" y="610"/>
                          </a:moveTo>
                          <a:lnTo>
                            <a:pt x="754" y="592"/>
                          </a:lnTo>
                          <a:lnTo>
                            <a:pt x="760" y="586"/>
                          </a:lnTo>
                          <a:lnTo>
                            <a:pt x="776" y="604"/>
                          </a:lnTo>
                          <a:lnTo>
                            <a:pt x="770" y="610"/>
                          </a:lnTo>
                          <a:close/>
                          <a:moveTo>
                            <a:pt x="3740" y="546"/>
                          </a:moveTo>
                          <a:lnTo>
                            <a:pt x="3734" y="540"/>
                          </a:lnTo>
                          <a:lnTo>
                            <a:pt x="3748" y="522"/>
                          </a:lnTo>
                          <a:lnTo>
                            <a:pt x="3756" y="526"/>
                          </a:lnTo>
                          <a:lnTo>
                            <a:pt x="3740" y="546"/>
                          </a:lnTo>
                          <a:close/>
                          <a:moveTo>
                            <a:pt x="854" y="536"/>
                          </a:moveTo>
                          <a:lnTo>
                            <a:pt x="840" y="518"/>
                          </a:lnTo>
                          <a:lnTo>
                            <a:pt x="846" y="512"/>
                          </a:lnTo>
                          <a:lnTo>
                            <a:pt x="862" y="532"/>
                          </a:lnTo>
                          <a:lnTo>
                            <a:pt x="854" y="536"/>
                          </a:lnTo>
                          <a:close/>
                          <a:moveTo>
                            <a:pt x="3652" y="476"/>
                          </a:moveTo>
                          <a:lnTo>
                            <a:pt x="3646" y="472"/>
                          </a:lnTo>
                          <a:lnTo>
                            <a:pt x="3660" y="452"/>
                          </a:lnTo>
                          <a:lnTo>
                            <a:pt x="3666" y="458"/>
                          </a:lnTo>
                          <a:lnTo>
                            <a:pt x="3652" y="476"/>
                          </a:lnTo>
                          <a:close/>
                          <a:moveTo>
                            <a:pt x="942" y="468"/>
                          </a:moveTo>
                          <a:lnTo>
                            <a:pt x="928" y="448"/>
                          </a:lnTo>
                          <a:lnTo>
                            <a:pt x="934" y="444"/>
                          </a:lnTo>
                          <a:lnTo>
                            <a:pt x="950" y="464"/>
                          </a:lnTo>
                          <a:lnTo>
                            <a:pt x="942" y="468"/>
                          </a:lnTo>
                          <a:close/>
                          <a:moveTo>
                            <a:pt x="3562" y="412"/>
                          </a:moveTo>
                          <a:lnTo>
                            <a:pt x="3556" y="408"/>
                          </a:lnTo>
                          <a:lnTo>
                            <a:pt x="3568" y="388"/>
                          </a:lnTo>
                          <a:lnTo>
                            <a:pt x="3576" y="392"/>
                          </a:lnTo>
                          <a:lnTo>
                            <a:pt x="3562" y="412"/>
                          </a:lnTo>
                          <a:close/>
                          <a:moveTo>
                            <a:pt x="1034" y="404"/>
                          </a:moveTo>
                          <a:lnTo>
                            <a:pt x="1020" y="384"/>
                          </a:lnTo>
                          <a:lnTo>
                            <a:pt x="1026" y="380"/>
                          </a:lnTo>
                          <a:lnTo>
                            <a:pt x="1040" y="400"/>
                          </a:lnTo>
                          <a:lnTo>
                            <a:pt x="1034" y="404"/>
                          </a:lnTo>
                          <a:close/>
                          <a:moveTo>
                            <a:pt x="3468" y="352"/>
                          </a:moveTo>
                          <a:lnTo>
                            <a:pt x="3460" y="348"/>
                          </a:lnTo>
                          <a:lnTo>
                            <a:pt x="3474" y="326"/>
                          </a:lnTo>
                          <a:lnTo>
                            <a:pt x="3480" y="330"/>
                          </a:lnTo>
                          <a:lnTo>
                            <a:pt x="3468" y="352"/>
                          </a:lnTo>
                          <a:close/>
                          <a:moveTo>
                            <a:pt x="1128" y="344"/>
                          </a:moveTo>
                          <a:lnTo>
                            <a:pt x="1116" y="324"/>
                          </a:lnTo>
                          <a:lnTo>
                            <a:pt x="1122" y="320"/>
                          </a:lnTo>
                          <a:lnTo>
                            <a:pt x="1134" y="340"/>
                          </a:lnTo>
                          <a:lnTo>
                            <a:pt x="1128" y="344"/>
                          </a:lnTo>
                          <a:close/>
                          <a:moveTo>
                            <a:pt x="3372" y="296"/>
                          </a:moveTo>
                          <a:lnTo>
                            <a:pt x="3364" y="292"/>
                          </a:lnTo>
                          <a:lnTo>
                            <a:pt x="3376" y="272"/>
                          </a:lnTo>
                          <a:lnTo>
                            <a:pt x="3382" y="274"/>
                          </a:lnTo>
                          <a:lnTo>
                            <a:pt x="3372" y="296"/>
                          </a:lnTo>
                          <a:close/>
                          <a:moveTo>
                            <a:pt x="1224" y="290"/>
                          </a:moveTo>
                          <a:lnTo>
                            <a:pt x="1214" y="268"/>
                          </a:lnTo>
                          <a:lnTo>
                            <a:pt x="1220" y="264"/>
                          </a:lnTo>
                          <a:lnTo>
                            <a:pt x="1232" y="286"/>
                          </a:lnTo>
                          <a:lnTo>
                            <a:pt x="1224" y="290"/>
                          </a:lnTo>
                          <a:close/>
                          <a:moveTo>
                            <a:pt x="3272" y="246"/>
                          </a:moveTo>
                          <a:lnTo>
                            <a:pt x="3264" y="242"/>
                          </a:lnTo>
                          <a:lnTo>
                            <a:pt x="3274" y="220"/>
                          </a:lnTo>
                          <a:lnTo>
                            <a:pt x="3282" y="224"/>
                          </a:lnTo>
                          <a:lnTo>
                            <a:pt x="3272" y="246"/>
                          </a:lnTo>
                          <a:close/>
                          <a:moveTo>
                            <a:pt x="1324" y="240"/>
                          </a:moveTo>
                          <a:lnTo>
                            <a:pt x="1314" y="218"/>
                          </a:lnTo>
                          <a:lnTo>
                            <a:pt x="1320" y="214"/>
                          </a:lnTo>
                          <a:lnTo>
                            <a:pt x="1330" y="236"/>
                          </a:lnTo>
                          <a:lnTo>
                            <a:pt x="1324" y="240"/>
                          </a:lnTo>
                          <a:close/>
                          <a:moveTo>
                            <a:pt x="3170" y="200"/>
                          </a:moveTo>
                          <a:lnTo>
                            <a:pt x="3162" y="196"/>
                          </a:lnTo>
                          <a:lnTo>
                            <a:pt x="3172" y="174"/>
                          </a:lnTo>
                          <a:lnTo>
                            <a:pt x="3180" y="178"/>
                          </a:lnTo>
                          <a:lnTo>
                            <a:pt x="3170" y="200"/>
                          </a:lnTo>
                          <a:close/>
                          <a:moveTo>
                            <a:pt x="1426" y="194"/>
                          </a:moveTo>
                          <a:lnTo>
                            <a:pt x="1416" y="172"/>
                          </a:lnTo>
                          <a:lnTo>
                            <a:pt x="1424" y="170"/>
                          </a:lnTo>
                          <a:lnTo>
                            <a:pt x="1432" y="192"/>
                          </a:lnTo>
                          <a:lnTo>
                            <a:pt x="1426" y="194"/>
                          </a:lnTo>
                          <a:close/>
                          <a:moveTo>
                            <a:pt x="3066" y="158"/>
                          </a:moveTo>
                          <a:lnTo>
                            <a:pt x="3058" y="156"/>
                          </a:lnTo>
                          <a:lnTo>
                            <a:pt x="3066" y="134"/>
                          </a:lnTo>
                          <a:lnTo>
                            <a:pt x="3074" y="136"/>
                          </a:lnTo>
                          <a:lnTo>
                            <a:pt x="3066" y="158"/>
                          </a:lnTo>
                          <a:close/>
                          <a:moveTo>
                            <a:pt x="1530" y="154"/>
                          </a:moveTo>
                          <a:lnTo>
                            <a:pt x="1522" y="132"/>
                          </a:lnTo>
                          <a:lnTo>
                            <a:pt x="1528" y="130"/>
                          </a:lnTo>
                          <a:lnTo>
                            <a:pt x="1536" y="152"/>
                          </a:lnTo>
                          <a:lnTo>
                            <a:pt x="1530" y="154"/>
                          </a:lnTo>
                          <a:close/>
                          <a:moveTo>
                            <a:pt x="2960" y="124"/>
                          </a:moveTo>
                          <a:lnTo>
                            <a:pt x="2952" y="122"/>
                          </a:lnTo>
                          <a:lnTo>
                            <a:pt x="2960" y="98"/>
                          </a:lnTo>
                          <a:lnTo>
                            <a:pt x="2968" y="100"/>
                          </a:lnTo>
                          <a:lnTo>
                            <a:pt x="2960" y="124"/>
                          </a:lnTo>
                          <a:close/>
                          <a:moveTo>
                            <a:pt x="1634" y="120"/>
                          </a:moveTo>
                          <a:lnTo>
                            <a:pt x="1628" y="98"/>
                          </a:lnTo>
                          <a:lnTo>
                            <a:pt x="1636" y="94"/>
                          </a:lnTo>
                          <a:lnTo>
                            <a:pt x="1642" y="118"/>
                          </a:lnTo>
                          <a:lnTo>
                            <a:pt x="1634" y="120"/>
                          </a:lnTo>
                          <a:close/>
                          <a:moveTo>
                            <a:pt x="2852" y="94"/>
                          </a:moveTo>
                          <a:lnTo>
                            <a:pt x="2846" y="92"/>
                          </a:lnTo>
                          <a:lnTo>
                            <a:pt x="2850" y="68"/>
                          </a:lnTo>
                          <a:lnTo>
                            <a:pt x="2858" y="70"/>
                          </a:lnTo>
                          <a:lnTo>
                            <a:pt x="2852" y="94"/>
                          </a:lnTo>
                          <a:close/>
                          <a:moveTo>
                            <a:pt x="1742" y="90"/>
                          </a:moveTo>
                          <a:lnTo>
                            <a:pt x="1736" y="68"/>
                          </a:lnTo>
                          <a:lnTo>
                            <a:pt x="1744" y="66"/>
                          </a:lnTo>
                          <a:lnTo>
                            <a:pt x="1750" y="88"/>
                          </a:lnTo>
                          <a:lnTo>
                            <a:pt x="1742" y="90"/>
                          </a:lnTo>
                          <a:close/>
                          <a:moveTo>
                            <a:pt x="2744" y="68"/>
                          </a:moveTo>
                          <a:lnTo>
                            <a:pt x="2736" y="66"/>
                          </a:lnTo>
                          <a:lnTo>
                            <a:pt x="2742" y="44"/>
                          </a:lnTo>
                          <a:lnTo>
                            <a:pt x="2750" y="44"/>
                          </a:lnTo>
                          <a:lnTo>
                            <a:pt x="2744" y="68"/>
                          </a:lnTo>
                          <a:close/>
                          <a:moveTo>
                            <a:pt x="1852" y="66"/>
                          </a:moveTo>
                          <a:lnTo>
                            <a:pt x="1846" y="42"/>
                          </a:lnTo>
                          <a:lnTo>
                            <a:pt x="1854" y="42"/>
                          </a:lnTo>
                          <a:lnTo>
                            <a:pt x="1858" y="64"/>
                          </a:lnTo>
                          <a:lnTo>
                            <a:pt x="1852" y="66"/>
                          </a:lnTo>
                          <a:close/>
                          <a:moveTo>
                            <a:pt x="2634" y="50"/>
                          </a:moveTo>
                          <a:lnTo>
                            <a:pt x="2626" y="48"/>
                          </a:lnTo>
                          <a:lnTo>
                            <a:pt x="2630" y="24"/>
                          </a:lnTo>
                          <a:lnTo>
                            <a:pt x="2638" y="26"/>
                          </a:lnTo>
                          <a:lnTo>
                            <a:pt x="2634" y="50"/>
                          </a:lnTo>
                          <a:close/>
                          <a:moveTo>
                            <a:pt x="1960" y="48"/>
                          </a:moveTo>
                          <a:lnTo>
                            <a:pt x="1958" y="24"/>
                          </a:lnTo>
                          <a:lnTo>
                            <a:pt x="1966" y="22"/>
                          </a:lnTo>
                          <a:lnTo>
                            <a:pt x="1968" y="46"/>
                          </a:lnTo>
                          <a:lnTo>
                            <a:pt x="1960" y="48"/>
                          </a:lnTo>
                          <a:close/>
                          <a:moveTo>
                            <a:pt x="2524" y="36"/>
                          </a:moveTo>
                          <a:lnTo>
                            <a:pt x="2516" y="34"/>
                          </a:lnTo>
                          <a:lnTo>
                            <a:pt x="2518" y="10"/>
                          </a:lnTo>
                          <a:lnTo>
                            <a:pt x="2526" y="12"/>
                          </a:lnTo>
                          <a:lnTo>
                            <a:pt x="2524" y="36"/>
                          </a:lnTo>
                          <a:close/>
                          <a:moveTo>
                            <a:pt x="2072" y="34"/>
                          </a:moveTo>
                          <a:lnTo>
                            <a:pt x="2070" y="10"/>
                          </a:lnTo>
                          <a:lnTo>
                            <a:pt x="2078" y="10"/>
                          </a:lnTo>
                          <a:lnTo>
                            <a:pt x="2080" y="34"/>
                          </a:lnTo>
                          <a:lnTo>
                            <a:pt x="2072" y="34"/>
                          </a:lnTo>
                          <a:close/>
                          <a:moveTo>
                            <a:pt x="2414" y="26"/>
                          </a:moveTo>
                          <a:lnTo>
                            <a:pt x="2406" y="26"/>
                          </a:lnTo>
                          <a:lnTo>
                            <a:pt x="2406" y="2"/>
                          </a:lnTo>
                          <a:lnTo>
                            <a:pt x="2414" y="2"/>
                          </a:lnTo>
                          <a:lnTo>
                            <a:pt x="2414" y="26"/>
                          </a:lnTo>
                          <a:close/>
                          <a:moveTo>
                            <a:pt x="2182" y="26"/>
                          </a:moveTo>
                          <a:lnTo>
                            <a:pt x="2182" y="2"/>
                          </a:lnTo>
                          <a:lnTo>
                            <a:pt x="2190" y="2"/>
                          </a:lnTo>
                          <a:lnTo>
                            <a:pt x="2190" y="26"/>
                          </a:lnTo>
                          <a:lnTo>
                            <a:pt x="2182" y="26"/>
                          </a:lnTo>
                          <a:close/>
                          <a:moveTo>
                            <a:pt x="2302" y="24"/>
                          </a:moveTo>
                          <a:lnTo>
                            <a:pt x="2294" y="24"/>
                          </a:lnTo>
                          <a:lnTo>
                            <a:pt x="2294" y="0"/>
                          </a:lnTo>
                          <a:lnTo>
                            <a:pt x="2302" y="0"/>
                          </a:lnTo>
                          <a:lnTo>
                            <a:pt x="2302" y="24"/>
                          </a:lnTo>
                          <a:close/>
                        </a:path>
                      </a:pathLst>
                    </a:custGeom>
                    <a:solidFill>
                      <a:srgbClr val="00AEE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60" name="Freeform 42"/>
                    <p:cNvSpPr>
                      <a:spLocks noEditPoints="1"/>
                    </p:cNvSpPr>
                    <p:nvPr/>
                  </p:nvSpPr>
                  <p:spPr bwMode="auto">
                    <a:xfrm>
                      <a:off x="-14947900" y="-10048081"/>
                      <a:ext cx="6731000" cy="6731000"/>
                    </a:xfrm>
                    <a:custGeom>
                      <a:avLst/>
                      <a:gdLst/>
                      <a:ahLst/>
                      <a:cxnLst>
                        <a:cxn ang="0">
                          <a:pos x="2248" y="4236"/>
                        </a:cxn>
                        <a:cxn ang="0">
                          <a:pos x="1856" y="4224"/>
                        </a:cxn>
                        <a:cxn ang="0">
                          <a:pos x="2468" y="4196"/>
                        </a:cxn>
                        <a:cxn ang="0">
                          <a:pos x="1634" y="4184"/>
                        </a:cxn>
                        <a:cxn ang="0">
                          <a:pos x="2686" y="4148"/>
                        </a:cxn>
                        <a:cxn ang="0">
                          <a:pos x="1366" y="4102"/>
                        </a:cxn>
                        <a:cxn ang="0">
                          <a:pos x="2950" y="4056"/>
                        </a:cxn>
                        <a:cxn ang="0">
                          <a:pos x="1168" y="3998"/>
                        </a:cxn>
                        <a:cxn ang="0">
                          <a:pos x="3156" y="3970"/>
                        </a:cxn>
                        <a:cxn ang="0">
                          <a:pos x="974" y="3886"/>
                        </a:cxn>
                        <a:cxn ang="0">
                          <a:pos x="3346" y="3850"/>
                        </a:cxn>
                        <a:cxn ang="0">
                          <a:pos x="838" y="3788"/>
                        </a:cxn>
                        <a:cxn ang="0">
                          <a:pos x="3480" y="3748"/>
                        </a:cxn>
                        <a:cxn ang="0">
                          <a:pos x="658" y="3656"/>
                        </a:cxn>
                        <a:cxn ang="0">
                          <a:pos x="3644" y="3594"/>
                        </a:cxn>
                        <a:cxn ang="0">
                          <a:pos x="3792" y="3424"/>
                        </a:cxn>
                        <a:cxn ang="0">
                          <a:pos x="366" y="3314"/>
                        </a:cxn>
                        <a:cxn ang="0">
                          <a:pos x="3908" y="3232"/>
                        </a:cxn>
                        <a:cxn ang="0">
                          <a:pos x="250" y="3122"/>
                        </a:cxn>
                        <a:cxn ang="0">
                          <a:pos x="4014" y="3036"/>
                        </a:cxn>
                        <a:cxn ang="0">
                          <a:pos x="134" y="2866"/>
                        </a:cxn>
                        <a:cxn ang="0">
                          <a:pos x="4120" y="2778"/>
                        </a:cxn>
                        <a:cxn ang="0">
                          <a:pos x="82" y="2648"/>
                        </a:cxn>
                        <a:cxn ang="0">
                          <a:pos x="4194" y="2566"/>
                        </a:cxn>
                        <a:cxn ang="0">
                          <a:pos x="38" y="2430"/>
                        </a:cxn>
                        <a:cxn ang="0">
                          <a:pos x="4228" y="2344"/>
                        </a:cxn>
                        <a:cxn ang="0">
                          <a:pos x="20" y="2262"/>
                        </a:cxn>
                        <a:cxn ang="0">
                          <a:pos x="4240" y="2176"/>
                        </a:cxn>
                        <a:cxn ang="0">
                          <a:pos x="4224" y="2114"/>
                        </a:cxn>
                        <a:cxn ang="0">
                          <a:pos x="16" y="2040"/>
                        </a:cxn>
                        <a:cxn ang="0">
                          <a:pos x="36" y="1818"/>
                        </a:cxn>
                        <a:cxn ang="0">
                          <a:pos x="4176" y="1670"/>
                        </a:cxn>
                        <a:cxn ang="0">
                          <a:pos x="64" y="1596"/>
                        </a:cxn>
                        <a:cxn ang="0">
                          <a:pos x="4118" y="1456"/>
                        </a:cxn>
                        <a:cxn ang="0">
                          <a:pos x="132" y="1380"/>
                        </a:cxn>
                        <a:cxn ang="0">
                          <a:pos x="4012" y="1198"/>
                        </a:cxn>
                        <a:cxn ang="0">
                          <a:pos x="248" y="1124"/>
                        </a:cxn>
                        <a:cxn ang="0">
                          <a:pos x="3918" y="994"/>
                        </a:cxn>
                        <a:cxn ang="0">
                          <a:pos x="376" y="940"/>
                        </a:cxn>
                        <a:cxn ang="0">
                          <a:pos x="3788" y="810"/>
                        </a:cxn>
                        <a:cxn ang="0">
                          <a:pos x="512" y="762"/>
                        </a:cxn>
                        <a:cxn ang="0">
                          <a:pos x="3680" y="682"/>
                        </a:cxn>
                        <a:cxn ang="0">
                          <a:pos x="624" y="640"/>
                        </a:cxn>
                        <a:cxn ang="0">
                          <a:pos x="3508" y="538"/>
                        </a:cxn>
                        <a:cxn ang="0">
                          <a:pos x="790" y="490"/>
                        </a:cxn>
                        <a:cxn ang="0">
                          <a:pos x="970" y="358"/>
                        </a:cxn>
                        <a:cxn ang="0">
                          <a:pos x="3144" y="280"/>
                        </a:cxn>
                        <a:cxn ang="0">
                          <a:pos x="1154" y="232"/>
                        </a:cxn>
                        <a:cxn ang="0">
                          <a:pos x="2944" y="182"/>
                        </a:cxn>
                        <a:cxn ang="0">
                          <a:pos x="1360" y="140"/>
                        </a:cxn>
                        <a:cxn ang="0">
                          <a:pos x="2680" y="90"/>
                        </a:cxn>
                        <a:cxn ang="0">
                          <a:pos x="1628" y="56"/>
                        </a:cxn>
                        <a:cxn ang="0">
                          <a:pos x="2464" y="28"/>
                        </a:cxn>
                        <a:cxn ang="0">
                          <a:pos x="1850" y="32"/>
                        </a:cxn>
                        <a:cxn ang="0">
                          <a:pos x="2242" y="2"/>
                        </a:cxn>
                        <a:cxn ang="0">
                          <a:pos x="2074" y="16"/>
                        </a:cxn>
                      </a:cxnLst>
                      <a:rect l="0" t="0" r="r" b="b"/>
                      <a:pathLst>
                        <a:path w="4240" h="4240">
                          <a:moveTo>
                            <a:pt x="2080" y="4240"/>
                          </a:moveTo>
                          <a:lnTo>
                            <a:pt x="2080" y="4240"/>
                          </a:lnTo>
                          <a:lnTo>
                            <a:pt x="2024" y="4238"/>
                          </a:lnTo>
                          <a:lnTo>
                            <a:pt x="2024" y="4222"/>
                          </a:lnTo>
                          <a:lnTo>
                            <a:pt x="2024" y="4222"/>
                          </a:lnTo>
                          <a:lnTo>
                            <a:pt x="2080" y="4224"/>
                          </a:lnTo>
                          <a:lnTo>
                            <a:pt x="2080" y="4240"/>
                          </a:lnTo>
                          <a:close/>
                          <a:moveTo>
                            <a:pt x="2248" y="4236"/>
                          </a:moveTo>
                          <a:lnTo>
                            <a:pt x="2248" y="4220"/>
                          </a:lnTo>
                          <a:lnTo>
                            <a:pt x="2248" y="4220"/>
                          </a:lnTo>
                          <a:lnTo>
                            <a:pt x="2302" y="4216"/>
                          </a:lnTo>
                          <a:lnTo>
                            <a:pt x="2304" y="4232"/>
                          </a:lnTo>
                          <a:lnTo>
                            <a:pt x="2304" y="4232"/>
                          </a:lnTo>
                          <a:lnTo>
                            <a:pt x="2248" y="4236"/>
                          </a:lnTo>
                          <a:lnTo>
                            <a:pt x="2248" y="4236"/>
                          </a:lnTo>
                          <a:close/>
                          <a:moveTo>
                            <a:pt x="1856" y="4224"/>
                          </a:moveTo>
                          <a:lnTo>
                            <a:pt x="1856" y="4224"/>
                          </a:lnTo>
                          <a:lnTo>
                            <a:pt x="1800" y="4216"/>
                          </a:lnTo>
                          <a:lnTo>
                            <a:pt x="1802" y="4200"/>
                          </a:lnTo>
                          <a:lnTo>
                            <a:pt x="1802" y="4200"/>
                          </a:lnTo>
                          <a:lnTo>
                            <a:pt x="1858" y="4208"/>
                          </a:lnTo>
                          <a:lnTo>
                            <a:pt x="1856" y="4224"/>
                          </a:lnTo>
                          <a:close/>
                          <a:moveTo>
                            <a:pt x="2472" y="4212"/>
                          </a:moveTo>
                          <a:lnTo>
                            <a:pt x="2468" y="4196"/>
                          </a:lnTo>
                          <a:lnTo>
                            <a:pt x="2468" y="4196"/>
                          </a:lnTo>
                          <a:lnTo>
                            <a:pt x="2524" y="4186"/>
                          </a:lnTo>
                          <a:lnTo>
                            <a:pt x="2526" y="4202"/>
                          </a:lnTo>
                          <a:lnTo>
                            <a:pt x="2526" y="4202"/>
                          </a:lnTo>
                          <a:lnTo>
                            <a:pt x="2472" y="4212"/>
                          </a:lnTo>
                          <a:lnTo>
                            <a:pt x="2472" y="4212"/>
                          </a:lnTo>
                          <a:close/>
                          <a:moveTo>
                            <a:pt x="1634" y="4184"/>
                          </a:moveTo>
                          <a:lnTo>
                            <a:pt x="1634" y="4184"/>
                          </a:lnTo>
                          <a:lnTo>
                            <a:pt x="1580" y="4172"/>
                          </a:lnTo>
                          <a:lnTo>
                            <a:pt x="1584" y="4156"/>
                          </a:lnTo>
                          <a:lnTo>
                            <a:pt x="1584" y="4156"/>
                          </a:lnTo>
                          <a:lnTo>
                            <a:pt x="1638" y="4170"/>
                          </a:lnTo>
                          <a:lnTo>
                            <a:pt x="1634" y="4184"/>
                          </a:lnTo>
                          <a:close/>
                          <a:moveTo>
                            <a:pt x="2690" y="4162"/>
                          </a:moveTo>
                          <a:lnTo>
                            <a:pt x="2686" y="4148"/>
                          </a:lnTo>
                          <a:lnTo>
                            <a:pt x="2686" y="4148"/>
                          </a:lnTo>
                          <a:lnTo>
                            <a:pt x="2740" y="4132"/>
                          </a:lnTo>
                          <a:lnTo>
                            <a:pt x="2744" y="4148"/>
                          </a:lnTo>
                          <a:lnTo>
                            <a:pt x="2744" y="4148"/>
                          </a:lnTo>
                          <a:lnTo>
                            <a:pt x="2690" y="4162"/>
                          </a:lnTo>
                          <a:lnTo>
                            <a:pt x="2690" y="4162"/>
                          </a:lnTo>
                          <a:close/>
                          <a:moveTo>
                            <a:pt x="1418" y="4122"/>
                          </a:moveTo>
                          <a:lnTo>
                            <a:pt x="1418" y="4122"/>
                          </a:lnTo>
                          <a:lnTo>
                            <a:pt x="1366" y="4102"/>
                          </a:lnTo>
                          <a:lnTo>
                            <a:pt x="1372" y="4088"/>
                          </a:lnTo>
                          <a:lnTo>
                            <a:pt x="1372" y="4088"/>
                          </a:lnTo>
                          <a:lnTo>
                            <a:pt x="1424" y="4106"/>
                          </a:lnTo>
                          <a:lnTo>
                            <a:pt x="1418" y="4122"/>
                          </a:lnTo>
                          <a:close/>
                          <a:moveTo>
                            <a:pt x="2904" y="4092"/>
                          </a:moveTo>
                          <a:lnTo>
                            <a:pt x="2898" y="4076"/>
                          </a:lnTo>
                          <a:lnTo>
                            <a:pt x="2898" y="4076"/>
                          </a:lnTo>
                          <a:lnTo>
                            <a:pt x="2950" y="4056"/>
                          </a:lnTo>
                          <a:lnTo>
                            <a:pt x="2956" y="4070"/>
                          </a:lnTo>
                          <a:lnTo>
                            <a:pt x="2956" y="4070"/>
                          </a:lnTo>
                          <a:lnTo>
                            <a:pt x="2904" y="4092"/>
                          </a:lnTo>
                          <a:lnTo>
                            <a:pt x="2904" y="4092"/>
                          </a:lnTo>
                          <a:close/>
                          <a:moveTo>
                            <a:pt x="1210" y="4036"/>
                          </a:moveTo>
                          <a:lnTo>
                            <a:pt x="1210" y="4036"/>
                          </a:lnTo>
                          <a:lnTo>
                            <a:pt x="1160" y="4012"/>
                          </a:lnTo>
                          <a:lnTo>
                            <a:pt x="1168" y="3998"/>
                          </a:lnTo>
                          <a:lnTo>
                            <a:pt x="1168" y="3998"/>
                          </a:lnTo>
                          <a:lnTo>
                            <a:pt x="1218" y="4022"/>
                          </a:lnTo>
                          <a:lnTo>
                            <a:pt x="1210" y="4036"/>
                          </a:lnTo>
                          <a:close/>
                          <a:moveTo>
                            <a:pt x="3108" y="3998"/>
                          </a:moveTo>
                          <a:lnTo>
                            <a:pt x="3100" y="3984"/>
                          </a:lnTo>
                          <a:lnTo>
                            <a:pt x="3100" y="3984"/>
                          </a:lnTo>
                          <a:lnTo>
                            <a:pt x="3148" y="3956"/>
                          </a:lnTo>
                          <a:lnTo>
                            <a:pt x="3156" y="3970"/>
                          </a:lnTo>
                          <a:lnTo>
                            <a:pt x="3156" y="3970"/>
                          </a:lnTo>
                          <a:lnTo>
                            <a:pt x="3108" y="3998"/>
                          </a:lnTo>
                          <a:lnTo>
                            <a:pt x="3108" y="3998"/>
                          </a:lnTo>
                          <a:close/>
                          <a:moveTo>
                            <a:pt x="1012" y="3930"/>
                          </a:moveTo>
                          <a:lnTo>
                            <a:pt x="1012" y="3930"/>
                          </a:lnTo>
                          <a:lnTo>
                            <a:pt x="966" y="3898"/>
                          </a:lnTo>
                          <a:lnTo>
                            <a:pt x="974" y="3886"/>
                          </a:lnTo>
                          <a:lnTo>
                            <a:pt x="974" y="3886"/>
                          </a:lnTo>
                          <a:lnTo>
                            <a:pt x="1022" y="3916"/>
                          </a:lnTo>
                          <a:lnTo>
                            <a:pt x="1012" y="3930"/>
                          </a:lnTo>
                          <a:close/>
                          <a:moveTo>
                            <a:pt x="3300" y="3882"/>
                          </a:moveTo>
                          <a:lnTo>
                            <a:pt x="3292" y="3868"/>
                          </a:lnTo>
                          <a:lnTo>
                            <a:pt x="3292" y="3868"/>
                          </a:lnTo>
                          <a:lnTo>
                            <a:pt x="3338" y="3838"/>
                          </a:lnTo>
                          <a:lnTo>
                            <a:pt x="3346" y="3850"/>
                          </a:lnTo>
                          <a:lnTo>
                            <a:pt x="3346" y="3850"/>
                          </a:lnTo>
                          <a:lnTo>
                            <a:pt x="3300" y="3882"/>
                          </a:lnTo>
                          <a:lnTo>
                            <a:pt x="3300" y="3882"/>
                          </a:lnTo>
                          <a:close/>
                          <a:moveTo>
                            <a:pt x="828" y="3802"/>
                          </a:moveTo>
                          <a:lnTo>
                            <a:pt x="828" y="3802"/>
                          </a:lnTo>
                          <a:lnTo>
                            <a:pt x="784" y="3766"/>
                          </a:lnTo>
                          <a:lnTo>
                            <a:pt x="794" y="3754"/>
                          </a:lnTo>
                          <a:lnTo>
                            <a:pt x="794" y="3754"/>
                          </a:lnTo>
                          <a:lnTo>
                            <a:pt x="838" y="3788"/>
                          </a:lnTo>
                          <a:lnTo>
                            <a:pt x="828" y="3802"/>
                          </a:lnTo>
                          <a:close/>
                          <a:moveTo>
                            <a:pt x="3480" y="3748"/>
                          </a:moveTo>
                          <a:lnTo>
                            <a:pt x="3470" y="3736"/>
                          </a:lnTo>
                          <a:lnTo>
                            <a:pt x="3470" y="3736"/>
                          </a:lnTo>
                          <a:lnTo>
                            <a:pt x="3512" y="3698"/>
                          </a:lnTo>
                          <a:lnTo>
                            <a:pt x="3522" y="3710"/>
                          </a:lnTo>
                          <a:lnTo>
                            <a:pt x="3522" y="3710"/>
                          </a:lnTo>
                          <a:lnTo>
                            <a:pt x="3480" y="3748"/>
                          </a:lnTo>
                          <a:lnTo>
                            <a:pt x="3480" y="3748"/>
                          </a:lnTo>
                          <a:close/>
                          <a:moveTo>
                            <a:pt x="658" y="3656"/>
                          </a:moveTo>
                          <a:lnTo>
                            <a:pt x="658" y="3656"/>
                          </a:lnTo>
                          <a:lnTo>
                            <a:pt x="616" y="3616"/>
                          </a:lnTo>
                          <a:lnTo>
                            <a:pt x="628" y="3604"/>
                          </a:lnTo>
                          <a:lnTo>
                            <a:pt x="628" y="3604"/>
                          </a:lnTo>
                          <a:lnTo>
                            <a:pt x="668" y="3644"/>
                          </a:lnTo>
                          <a:lnTo>
                            <a:pt x="658" y="3656"/>
                          </a:lnTo>
                          <a:close/>
                          <a:moveTo>
                            <a:pt x="3644" y="3594"/>
                          </a:moveTo>
                          <a:lnTo>
                            <a:pt x="3632" y="3584"/>
                          </a:lnTo>
                          <a:lnTo>
                            <a:pt x="3632" y="3584"/>
                          </a:lnTo>
                          <a:lnTo>
                            <a:pt x="3672" y="3542"/>
                          </a:lnTo>
                          <a:lnTo>
                            <a:pt x="3682" y="3554"/>
                          </a:lnTo>
                          <a:lnTo>
                            <a:pt x="3682" y="3554"/>
                          </a:lnTo>
                          <a:lnTo>
                            <a:pt x="3644" y="3594"/>
                          </a:lnTo>
                          <a:lnTo>
                            <a:pt x="3644" y="3594"/>
                          </a:lnTo>
                          <a:close/>
                          <a:moveTo>
                            <a:pt x="502" y="3492"/>
                          </a:moveTo>
                          <a:lnTo>
                            <a:pt x="502" y="3492"/>
                          </a:lnTo>
                          <a:lnTo>
                            <a:pt x="468" y="3448"/>
                          </a:lnTo>
                          <a:lnTo>
                            <a:pt x="480" y="3438"/>
                          </a:lnTo>
                          <a:lnTo>
                            <a:pt x="480" y="3438"/>
                          </a:lnTo>
                          <a:lnTo>
                            <a:pt x="516" y="3482"/>
                          </a:lnTo>
                          <a:lnTo>
                            <a:pt x="502" y="3492"/>
                          </a:lnTo>
                          <a:close/>
                          <a:moveTo>
                            <a:pt x="3792" y="3424"/>
                          </a:moveTo>
                          <a:lnTo>
                            <a:pt x="3780" y="3414"/>
                          </a:lnTo>
                          <a:lnTo>
                            <a:pt x="3780" y="3414"/>
                          </a:lnTo>
                          <a:lnTo>
                            <a:pt x="3812" y="3370"/>
                          </a:lnTo>
                          <a:lnTo>
                            <a:pt x="3826" y="3380"/>
                          </a:lnTo>
                          <a:lnTo>
                            <a:pt x="3826" y="3380"/>
                          </a:lnTo>
                          <a:lnTo>
                            <a:pt x="3792" y="3424"/>
                          </a:lnTo>
                          <a:lnTo>
                            <a:pt x="3792" y="3424"/>
                          </a:lnTo>
                          <a:close/>
                          <a:moveTo>
                            <a:pt x="366" y="3314"/>
                          </a:moveTo>
                          <a:lnTo>
                            <a:pt x="366" y="3314"/>
                          </a:lnTo>
                          <a:lnTo>
                            <a:pt x="336" y="3266"/>
                          </a:lnTo>
                          <a:lnTo>
                            <a:pt x="350" y="3258"/>
                          </a:lnTo>
                          <a:lnTo>
                            <a:pt x="350" y="3258"/>
                          </a:lnTo>
                          <a:lnTo>
                            <a:pt x="380" y="3304"/>
                          </a:lnTo>
                          <a:lnTo>
                            <a:pt x="366" y="3314"/>
                          </a:lnTo>
                          <a:close/>
                          <a:moveTo>
                            <a:pt x="3920" y="3240"/>
                          </a:moveTo>
                          <a:lnTo>
                            <a:pt x="3908" y="3232"/>
                          </a:lnTo>
                          <a:lnTo>
                            <a:pt x="3908" y="3232"/>
                          </a:lnTo>
                          <a:lnTo>
                            <a:pt x="3936" y="3184"/>
                          </a:lnTo>
                          <a:lnTo>
                            <a:pt x="3950" y="3192"/>
                          </a:lnTo>
                          <a:lnTo>
                            <a:pt x="3950" y="3192"/>
                          </a:lnTo>
                          <a:lnTo>
                            <a:pt x="3920" y="3240"/>
                          </a:lnTo>
                          <a:lnTo>
                            <a:pt x="3920" y="3240"/>
                          </a:lnTo>
                          <a:close/>
                          <a:moveTo>
                            <a:pt x="250" y="3122"/>
                          </a:moveTo>
                          <a:lnTo>
                            <a:pt x="250" y="3122"/>
                          </a:lnTo>
                          <a:lnTo>
                            <a:pt x="224" y="3072"/>
                          </a:lnTo>
                          <a:lnTo>
                            <a:pt x="238" y="3064"/>
                          </a:lnTo>
                          <a:lnTo>
                            <a:pt x="238" y="3064"/>
                          </a:lnTo>
                          <a:lnTo>
                            <a:pt x="264" y="3114"/>
                          </a:lnTo>
                          <a:lnTo>
                            <a:pt x="250" y="3122"/>
                          </a:lnTo>
                          <a:close/>
                          <a:moveTo>
                            <a:pt x="4030" y="3044"/>
                          </a:moveTo>
                          <a:lnTo>
                            <a:pt x="4014" y="3036"/>
                          </a:lnTo>
                          <a:lnTo>
                            <a:pt x="4014" y="3036"/>
                          </a:lnTo>
                          <a:lnTo>
                            <a:pt x="4038" y="2986"/>
                          </a:lnTo>
                          <a:lnTo>
                            <a:pt x="4054" y="2992"/>
                          </a:lnTo>
                          <a:lnTo>
                            <a:pt x="4054" y="2992"/>
                          </a:lnTo>
                          <a:lnTo>
                            <a:pt x="4030" y="3044"/>
                          </a:lnTo>
                          <a:lnTo>
                            <a:pt x="4030" y="3044"/>
                          </a:lnTo>
                          <a:close/>
                          <a:moveTo>
                            <a:pt x="154" y="2918"/>
                          </a:moveTo>
                          <a:lnTo>
                            <a:pt x="154" y="2918"/>
                          </a:lnTo>
                          <a:lnTo>
                            <a:pt x="134" y="2866"/>
                          </a:lnTo>
                          <a:lnTo>
                            <a:pt x="150" y="2860"/>
                          </a:lnTo>
                          <a:lnTo>
                            <a:pt x="150" y="2860"/>
                          </a:lnTo>
                          <a:lnTo>
                            <a:pt x="170" y="2912"/>
                          </a:lnTo>
                          <a:lnTo>
                            <a:pt x="154" y="2918"/>
                          </a:lnTo>
                          <a:close/>
                          <a:moveTo>
                            <a:pt x="4116" y="2836"/>
                          </a:moveTo>
                          <a:lnTo>
                            <a:pt x="4102" y="2832"/>
                          </a:lnTo>
                          <a:lnTo>
                            <a:pt x="4102" y="2832"/>
                          </a:lnTo>
                          <a:lnTo>
                            <a:pt x="4120" y="2778"/>
                          </a:lnTo>
                          <a:lnTo>
                            <a:pt x="4134" y="2784"/>
                          </a:lnTo>
                          <a:lnTo>
                            <a:pt x="4134" y="2784"/>
                          </a:lnTo>
                          <a:lnTo>
                            <a:pt x="4116" y="2836"/>
                          </a:lnTo>
                          <a:lnTo>
                            <a:pt x="4116" y="2836"/>
                          </a:lnTo>
                          <a:close/>
                          <a:moveTo>
                            <a:pt x="82" y="2706"/>
                          </a:moveTo>
                          <a:lnTo>
                            <a:pt x="82" y="2706"/>
                          </a:lnTo>
                          <a:lnTo>
                            <a:pt x="66" y="2652"/>
                          </a:lnTo>
                          <a:lnTo>
                            <a:pt x="82" y="2648"/>
                          </a:lnTo>
                          <a:lnTo>
                            <a:pt x="82" y="2648"/>
                          </a:lnTo>
                          <a:lnTo>
                            <a:pt x="96" y="2702"/>
                          </a:lnTo>
                          <a:lnTo>
                            <a:pt x="82" y="2706"/>
                          </a:lnTo>
                          <a:close/>
                          <a:moveTo>
                            <a:pt x="4182" y="2622"/>
                          </a:moveTo>
                          <a:lnTo>
                            <a:pt x="4166" y="2618"/>
                          </a:lnTo>
                          <a:lnTo>
                            <a:pt x="4166" y="2618"/>
                          </a:lnTo>
                          <a:lnTo>
                            <a:pt x="4178" y="2562"/>
                          </a:lnTo>
                          <a:lnTo>
                            <a:pt x="4194" y="2566"/>
                          </a:lnTo>
                          <a:lnTo>
                            <a:pt x="4194" y="2566"/>
                          </a:lnTo>
                          <a:lnTo>
                            <a:pt x="4182" y="2622"/>
                          </a:lnTo>
                          <a:lnTo>
                            <a:pt x="4182" y="2622"/>
                          </a:lnTo>
                          <a:close/>
                          <a:moveTo>
                            <a:pt x="30" y="2486"/>
                          </a:moveTo>
                          <a:lnTo>
                            <a:pt x="30" y="2486"/>
                          </a:lnTo>
                          <a:lnTo>
                            <a:pt x="22" y="2432"/>
                          </a:lnTo>
                          <a:lnTo>
                            <a:pt x="38" y="2430"/>
                          </a:lnTo>
                          <a:lnTo>
                            <a:pt x="38" y="2430"/>
                          </a:lnTo>
                          <a:lnTo>
                            <a:pt x="46" y="2484"/>
                          </a:lnTo>
                          <a:lnTo>
                            <a:pt x="30" y="2486"/>
                          </a:lnTo>
                          <a:close/>
                          <a:moveTo>
                            <a:pt x="4222" y="2400"/>
                          </a:moveTo>
                          <a:lnTo>
                            <a:pt x="4206" y="2398"/>
                          </a:lnTo>
                          <a:lnTo>
                            <a:pt x="4206" y="2398"/>
                          </a:lnTo>
                          <a:lnTo>
                            <a:pt x="4212" y="2342"/>
                          </a:lnTo>
                          <a:lnTo>
                            <a:pt x="4228" y="2344"/>
                          </a:lnTo>
                          <a:lnTo>
                            <a:pt x="4228" y="2344"/>
                          </a:lnTo>
                          <a:lnTo>
                            <a:pt x="4222" y="2400"/>
                          </a:lnTo>
                          <a:lnTo>
                            <a:pt x="4222" y="2400"/>
                          </a:lnTo>
                          <a:close/>
                          <a:moveTo>
                            <a:pt x="4" y="2264"/>
                          </a:moveTo>
                          <a:lnTo>
                            <a:pt x="4" y="2264"/>
                          </a:lnTo>
                          <a:lnTo>
                            <a:pt x="2" y="2208"/>
                          </a:lnTo>
                          <a:lnTo>
                            <a:pt x="18" y="2208"/>
                          </a:lnTo>
                          <a:lnTo>
                            <a:pt x="18" y="2208"/>
                          </a:lnTo>
                          <a:lnTo>
                            <a:pt x="20" y="2262"/>
                          </a:lnTo>
                          <a:lnTo>
                            <a:pt x="4" y="2264"/>
                          </a:lnTo>
                          <a:close/>
                          <a:moveTo>
                            <a:pt x="4240" y="2176"/>
                          </a:moveTo>
                          <a:lnTo>
                            <a:pt x="4224" y="2176"/>
                          </a:lnTo>
                          <a:lnTo>
                            <a:pt x="4224" y="2176"/>
                          </a:lnTo>
                          <a:lnTo>
                            <a:pt x="4224" y="2120"/>
                          </a:lnTo>
                          <a:lnTo>
                            <a:pt x="4240" y="2120"/>
                          </a:lnTo>
                          <a:lnTo>
                            <a:pt x="4240" y="2120"/>
                          </a:lnTo>
                          <a:lnTo>
                            <a:pt x="4240" y="2176"/>
                          </a:lnTo>
                          <a:lnTo>
                            <a:pt x="4240" y="2176"/>
                          </a:lnTo>
                          <a:close/>
                          <a:moveTo>
                            <a:pt x="4224" y="2114"/>
                          </a:moveTo>
                          <a:lnTo>
                            <a:pt x="4224" y="2114"/>
                          </a:lnTo>
                          <a:lnTo>
                            <a:pt x="4224" y="2058"/>
                          </a:lnTo>
                          <a:lnTo>
                            <a:pt x="4240" y="2056"/>
                          </a:lnTo>
                          <a:lnTo>
                            <a:pt x="4240" y="2056"/>
                          </a:lnTo>
                          <a:lnTo>
                            <a:pt x="4240" y="2114"/>
                          </a:lnTo>
                          <a:lnTo>
                            <a:pt x="4224" y="2114"/>
                          </a:lnTo>
                          <a:close/>
                          <a:moveTo>
                            <a:pt x="16" y="2040"/>
                          </a:moveTo>
                          <a:lnTo>
                            <a:pt x="0" y="2040"/>
                          </a:lnTo>
                          <a:lnTo>
                            <a:pt x="0" y="2040"/>
                          </a:lnTo>
                          <a:lnTo>
                            <a:pt x="4" y="1984"/>
                          </a:lnTo>
                          <a:lnTo>
                            <a:pt x="20" y="1984"/>
                          </a:lnTo>
                          <a:lnTo>
                            <a:pt x="20" y="1984"/>
                          </a:lnTo>
                          <a:lnTo>
                            <a:pt x="16" y="2040"/>
                          </a:lnTo>
                          <a:lnTo>
                            <a:pt x="16" y="2040"/>
                          </a:lnTo>
                          <a:close/>
                          <a:moveTo>
                            <a:pt x="4212" y="1890"/>
                          </a:moveTo>
                          <a:lnTo>
                            <a:pt x="4212" y="1890"/>
                          </a:lnTo>
                          <a:lnTo>
                            <a:pt x="4206" y="1836"/>
                          </a:lnTo>
                          <a:lnTo>
                            <a:pt x="4222" y="1832"/>
                          </a:lnTo>
                          <a:lnTo>
                            <a:pt x="4222" y="1832"/>
                          </a:lnTo>
                          <a:lnTo>
                            <a:pt x="4228" y="1888"/>
                          </a:lnTo>
                          <a:lnTo>
                            <a:pt x="4212" y="1890"/>
                          </a:lnTo>
                          <a:close/>
                          <a:moveTo>
                            <a:pt x="36" y="1818"/>
                          </a:moveTo>
                          <a:lnTo>
                            <a:pt x="22" y="1816"/>
                          </a:lnTo>
                          <a:lnTo>
                            <a:pt x="22" y="1816"/>
                          </a:lnTo>
                          <a:lnTo>
                            <a:pt x="30" y="1760"/>
                          </a:lnTo>
                          <a:lnTo>
                            <a:pt x="46" y="1762"/>
                          </a:lnTo>
                          <a:lnTo>
                            <a:pt x="46" y="1762"/>
                          </a:lnTo>
                          <a:lnTo>
                            <a:pt x="36" y="1818"/>
                          </a:lnTo>
                          <a:lnTo>
                            <a:pt x="36" y="1818"/>
                          </a:lnTo>
                          <a:close/>
                          <a:moveTo>
                            <a:pt x="4176" y="1670"/>
                          </a:moveTo>
                          <a:lnTo>
                            <a:pt x="4176" y="1670"/>
                          </a:lnTo>
                          <a:lnTo>
                            <a:pt x="4164" y="1616"/>
                          </a:lnTo>
                          <a:lnTo>
                            <a:pt x="4180" y="1612"/>
                          </a:lnTo>
                          <a:lnTo>
                            <a:pt x="4180" y="1612"/>
                          </a:lnTo>
                          <a:lnTo>
                            <a:pt x="4192" y="1666"/>
                          </a:lnTo>
                          <a:lnTo>
                            <a:pt x="4176" y="1670"/>
                          </a:lnTo>
                          <a:close/>
                          <a:moveTo>
                            <a:pt x="80" y="1598"/>
                          </a:moveTo>
                          <a:lnTo>
                            <a:pt x="64" y="1596"/>
                          </a:lnTo>
                          <a:lnTo>
                            <a:pt x="64" y="1596"/>
                          </a:lnTo>
                          <a:lnTo>
                            <a:pt x="80" y="1540"/>
                          </a:lnTo>
                          <a:lnTo>
                            <a:pt x="94" y="1546"/>
                          </a:lnTo>
                          <a:lnTo>
                            <a:pt x="94" y="1546"/>
                          </a:lnTo>
                          <a:lnTo>
                            <a:pt x="80" y="1598"/>
                          </a:lnTo>
                          <a:lnTo>
                            <a:pt x="80" y="1598"/>
                          </a:lnTo>
                          <a:close/>
                          <a:moveTo>
                            <a:pt x="4118" y="1456"/>
                          </a:moveTo>
                          <a:lnTo>
                            <a:pt x="4118" y="1456"/>
                          </a:lnTo>
                          <a:lnTo>
                            <a:pt x="4100" y="1402"/>
                          </a:lnTo>
                          <a:lnTo>
                            <a:pt x="4114" y="1398"/>
                          </a:lnTo>
                          <a:lnTo>
                            <a:pt x="4114" y="1398"/>
                          </a:lnTo>
                          <a:lnTo>
                            <a:pt x="4132" y="1450"/>
                          </a:lnTo>
                          <a:lnTo>
                            <a:pt x="4118" y="1456"/>
                          </a:lnTo>
                          <a:close/>
                          <a:moveTo>
                            <a:pt x="146" y="1386"/>
                          </a:moveTo>
                          <a:lnTo>
                            <a:pt x="132" y="1380"/>
                          </a:lnTo>
                          <a:lnTo>
                            <a:pt x="132" y="1380"/>
                          </a:lnTo>
                          <a:lnTo>
                            <a:pt x="152" y="1328"/>
                          </a:lnTo>
                          <a:lnTo>
                            <a:pt x="168" y="1334"/>
                          </a:lnTo>
                          <a:lnTo>
                            <a:pt x="168" y="1334"/>
                          </a:lnTo>
                          <a:lnTo>
                            <a:pt x="146" y="1386"/>
                          </a:lnTo>
                          <a:lnTo>
                            <a:pt x="146" y="1386"/>
                          </a:lnTo>
                          <a:close/>
                          <a:moveTo>
                            <a:pt x="4036" y="1248"/>
                          </a:moveTo>
                          <a:lnTo>
                            <a:pt x="4036" y="1248"/>
                          </a:lnTo>
                          <a:lnTo>
                            <a:pt x="4012" y="1198"/>
                          </a:lnTo>
                          <a:lnTo>
                            <a:pt x="4026" y="1190"/>
                          </a:lnTo>
                          <a:lnTo>
                            <a:pt x="4026" y="1190"/>
                          </a:lnTo>
                          <a:lnTo>
                            <a:pt x="4050" y="1242"/>
                          </a:lnTo>
                          <a:lnTo>
                            <a:pt x="4036" y="1248"/>
                          </a:lnTo>
                          <a:close/>
                          <a:moveTo>
                            <a:pt x="236" y="1182"/>
                          </a:moveTo>
                          <a:lnTo>
                            <a:pt x="222" y="1174"/>
                          </a:lnTo>
                          <a:lnTo>
                            <a:pt x="222" y="1174"/>
                          </a:lnTo>
                          <a:lnTo>
                            <a:pt x="248" y="1124"/>
                          </a:lnTo>
                          <a:lnTo>
                            <a:pt x="262" y="1132"/>
                          </a:lnTo>
                          <a:lnTo>
                            <a:pt x="262" y="1132"/>
                          </a:lnTo>
                          <a:lnTo>
                            <a:pt x="236" y="1182"/>
                          </a:lnTo>
                          <a:lnTo>
                            <a:pt x="236" y="1182"/>
                          </a:lnTo>
                          <a:close/>
                          <a:moveTo>
                            <a:pt x="3932" y="1050"/>
                          </a:moveTo>
                          <a:lnTo>
                            <a:pt x="3932" y="1050"/>
                          </a:lnTo>
                          <a:lnTo>
                            <a:pt x="3904" y="1002"/>
                          </a:lnTo>
                          <a:lnTo>
                            <a:pt x="3918" y="994"/>
                          </a:lnTo>
                          <a:lnTo>
                            <a:pt x="3918" y="994"/>
                          </a:lnTo>
                          <a:lnTo>
                            <a:pt x="3946" y="1042"/>
                          </a:lnTo>
                          <a:lnTo>
                            <a:pt x="3932" y="1050"/>
                          </a:lnTo>
                          <a:close/>
                          <a:moveTo>
                            <a:pt x="346" y="988"/>
                          </a:moveTo>
                          <a:lnTo>
                            <a:pt x="332" y="978"/>
                          </a:lnTo>
                          <a:lnTo>
                            <a:pt x="332" y="978"/>
                          </a:lnTo>
                          <a:lnTo>
                            <a:pt x="364" y="932"/>
                          </a:lnTo>
                          <a:lnTo>
                            <a:pt x="376" y="940"/>
                          </a:lnTo>
                          <a:lnTo>
                            <a:pt x="376" y="940"/>
                          </a:lnTo>
                          <a:lnTo>
                            <a:pt x="346" y="988"/>
                          </a:lnTo>
                          <a:lnTo>
                            <a:pt x="346" y="988"/>
                          </a:lnTo>
                          <a:close/>
                          <a:moveTo>
                            <a:pt x="3810" y="864"/>
                          </a:moveTo>
                          <a:lnTo>
                            <a:pt x="3810" y="864"/>
                          </a:lnTo>
                          <a:lnTo>
                            <a:pt x="3776" y="820"/>
                          </a:lnTo>
                          <a:lnTo>
                            <a:pt x="3788" y="810"/>
                          </a:lnTo>
                          <a:lnTo>
                            <a:pt x="3788" y="810"/>
                          </a:lnTo>
                          <a:lnTo>
                            <a:pt x="3822" y="856"/>
                          </a:lnTo>
                          <a:lnTo>
                            <a:pt x="3810" y="864"/>
                          </a:lnTo>
                          <a:close/>
                          <a:moveTo>
                            <a:pt x="476" y="806"/>
                          </a:moveTo>
                          <a:lnTo>
                            <a:pt x="464" y="796"/>
                          </a:lnTo>
                          <a:lnTo>
                            <a:pt x="464" y="796"/>
                          </a:lnTo>
                          <a:lnTo>
                            <a:pt x="500" y="752"/>
                          </a:lnTo>
                          <a:lnTo>
                            <a:pt x="512" y="762"/>
                          </a:lnTo>
                          <a:lnTo>
                            <a:pt x="512" y="762"/>
                          </a:lnTo>
                          <a:lnTo>
                            <a:pt x="476" y="806"/>
                          </a:lnTo>
                          <a:lnTo>
                            <a:pt x="476" y="806"/>
                          </a:lnTo>
                          <a:close/>
                          <a:moveTo>
                            <a:pt x="3668" y="694"/>
                          </a:moveTo>
                          <a:lnTo>
                            <a:pt x="3668" y="694"/>
                          </a:lnTo>
                          <a:lnTo>
                            <a:pt x="3628" y="652"/>
                          </a:lnTo>
                          <a:lnTo>
                            <a:pt x="3640" y="642"/>
                          </a:lnTo>
                          <a:lnTo>
                            <a:pt x="3640" y="642"/>
                          </a:lnTo>
                          <a:lnTo>
                            <a:pt x="3680" y="682"/>
                          </a:lnTo>
                          <a:lnTo>
                            <a:pt x="3668" y="694"/>
                          </a:lnTo>
                          <a:close/>
                          <a:moveTo>
                            <a:pt x="624" y="640"/>
                          </a:moveTo>
                          <a:lnTo>
                            <a:pt x="612" y="628"/>
                          </a:lnTo>
                          <a:lnTo>
                            <a:pt x="612" y="628"/>
                          </a:lnTo>
                          <a:lnTo>
                            <a:pt x="652" y="588"/>
                          </a:lnTo>
                          <a:lnTo>
                            <a:pt x="664" y="600"/>
                          </a:lnTo>
                          <a:lnTo>
                            <a:pt x="664" y="600"/>
                          </a:lnTo>
                          <a:lnTo>
                            <a:pt x="624" y="640"/>
                          </a:lnTo>
                          <a:lnTo>
                            <a:pt x="624" y="640"/>
                          </a:lnTo>
                          <a:close/>
                          <a:moveTo>
                            <a:pt x="3508" y="538"/>
                          </a:moveTo>
                          <a:lnTo>
                            <a:pt x="3508" y="538"/>
                          </a:lnTo>
                          <a:lnTo>
                            <a:pt x="3466" y="502"/>
                          </a:lnTo>
                          <a:lnTo>
                            <a:pt x="3476" y="490"/>
                          </a:lnTo>
                          <a:lnTo>
                            <a:pt x="3476" y="490"/>
                          </a:lnTo>
                          <a:lnTo>
                            <a:pt x="3518" y="526"/>
                          </a:lnTo>
                          <a:lnTo>
                            <a:pt x="3508" y="538"/>
                          </a:lnTo>
                          <a:close/>
                          <a:moveTo>
                            <a:pt x="790" y="490"/>
                          </a:moveTo>
                          <a:lnTo>
                            <a:pt x="780" y="476"/>
                          </a:lnTo>
                          <a:lnTo>
                            <a:pt x="780" y="476"/>
                          </a:lnTo>
                          <a:lnTo>
                            <a:pt x="824" y="442"/>
                          </a:lnTo>
                          <a:lnTo>
                            <a:pt x="832" y="454"/>
                          </a:lnTo>
                          <a:lnTo>
                            <a:pt x="832" y="454"/>
                          </a:lnTo>
                          <a:lnTo>
                            <a:pt x="790" y="490"/>
                          </a:lnTo>
                          <a:lnTo>
                            <a:pt x="790" y="490"/>
                          </a:lnTo>
                          <a:close/>
                          <a:moveTo>
                            <a:pt x="3332" y="400"/>
                          </a:moveTo>
                          <a:lnTo>
                            <a:pt x="3332" y="400"/>
                          </a:lnTo>
                          <a:lnTo>
                            <a:pt x="3286" y="368"/>
                          </a:lnTo>
                          <a:lnTo>
                            <a:pt x="3296" y="354"/>
                          </a:lnTo>
                          <a:lnTo>
                            <a:pt x="3296" y="354"/>
                          </a:lnTo>
                          <a:lnTo>
                            <a:pt x="3342" y="386"/>
                          </a:lnTo>
                          <a:lnTo>
                            <a:pt x="3332" y="400"/>
                          </a:lnTo>
                          <a:close/>
                          <a:moveTo>
                            <a:pt x="970" y="358"/>
                          </a:moveTo>
                          <a:lnTo>
                            <a:pt x="960" y="344"/>
                          </a:lnTo>
                          <a:lnTo>
                            <a:pt x="960" y="344"/>
                          </a:lnTo>
                          <a:lnTo>
                            <a:pt x="1008" y="314"/>
                          </a:lnTo>
                          <a:lnTo>
                            <a:pt x="1016" y="328"/>
                          </a:lnTo>
                          <a:lnTo>
                            <a:pt x="1016" y="328"/>
                          </a:lnTo>
                          <a:lnTo>
                            <a:pt x="970" y="358"/>
                          </a:lnTo>
                          <a:lnTo>
                            <a:pt x="970" y="358"/>
                          </a:lnTo>
                          <a:close/>
                          <a:moveTo>
                            <a:pt x="3144" y="280"/>
                          </a:moveTo>
                          <a:lnTo>
                            <a:pt x="3144" y="280"/>
                          </a:lnTo>
                          <a:lnTo>
                            <a:pt x="3094" y="254"/>
                          </a:lnTo>
                          <a:lnTo>
                            <a:pt x="3102" y="240"/>
                          </a:lnTo>
                          <a:lnTo>
                            <a:pt x="3102" y="240"/>
                          </a:lnTo>
                          <a:lnTo>
                            <a:pt x="3152" y="266"/>
                          </a:lnTo>
                          <a:lnTo>
                            <a:pt x="3144" y="280"/>
                          </a:lnTo>
                          <a:close/>
                          <a:moveTo>
                            <a:pt x="1162" y="246"/>
                          </a:moveTo>
                          <a:lnTo>
                            <a:pt x="1154" y="232"/>
                          </a:lnTo>
                          <a:lnTo>
                            <a:pt x="1154" y="232"/>
                          </a:lnTo>
                          <a:lnTo>
                            <a:pt x="1204" y="206"/>
                          </a:lnTo>
                          <a:lnTo>
                            <a:pt x="1212" y="220"/>
                          </a:lnTo>
                          <a:lnTo>
                            <a:pt x="1212" y="220"/>
                          </a:lnTo>
                          <a:lnTo>
                            <a:pt x="1162" y="246"/>
                          </a:lnTo>
                          <a:lnTo>
                            <a:pt x="1162" y="246"/>
                          </a:lnTo>
                          <a:close/>
                          <a:moveTo>
                            <a:pt x="2944" y="182"/>
                          </a:moveTo>
                          <a:lnTo>
                            <a:pt x="2944" y="182"/>
                          </a:lnTo>
                          <a:lnTo>
                            <a:pt x="2892" y="162"/>
                          </a:lnTo>
                          <a:lnTo>
                            <a:pt x="2898" y="146"/>
                          </a:lnTo>
                          <a:lnTo>
                            <a:pt x="2898" y="146"/>
                          </a:lnTo>
                          <a:lnTo>
                            <a:pt x="2950" y="168"/>
                          </a:lnTo>
                          <a:lnTo>
                            <a:pt x="2944" y="182"/>
                          </a:lnTo>
                          <a:close/>
                          <a:moveTo>
                            <a:pt x="1366" y="154"/>
                          </a:moveTo>
                          <a:lnTo>
                            <a:pt x="1360" y="140"/>
                          </a:lnTo>
                          <a:lnTo>
                            <a:pt x="1360" y="140"/>
                          </a:lnTo>
                          <a:lnTo>
                            <a:pt x="1412" y="120"/>
                          </a:lnTo>
                          <a:lnTo>
                            <a:pt x="1418" y="136"/>
                          </a:lnTo>
                          <a:lnTo>
                            <a:pt x="1418" y="136"/>
                          </a:lnTo>
                          <a:lnTo>
                            <a:pt x="1366" y="154"/>
                          </a:lnTo>
                          <a:lnTo>
                            <a:pt x="1366" y="154"/>
                          </a:lnTo>
                          <a:close/>
                          <a:moveTo>
                            <a:pt x="2734" y="106"/>
                          </a:moveTo>
                          <a:lnTo>
                            <a:pt x="2734" y="106"/>
                          </a:lnTo>
                          <a:lnTo>
                            <a:pt x="2680" y="90"/>
                          </a:lnTo>
                          <a:lnTo>
                            <a:pt x="2684" y="76"/>
                          </a:lnTo>
                          <a:lnTo>
                            <a:pt x="2684" y="76"/>
                          </a:lnTo>
                          <a:lnTo>
                            <a:pt x="2738" y="90"/>
                          </a:lnTo>
                          <a:lnTo>
                            <a:pt x="2734" y="106"/>
                          </a:lnTo>
                          <a:close/>
                          <a:moveTo>
                            <a:pt x="1578" y="86"/>
                          </a:moveTo>
                          <a:lnTo>
                            <a:pt x="1574" y="70"/>
                          </a:lnTo>
                          <a:lnTo>
                            <a:pt x="1574" y="70"/>
                          </a:lnTo>
                          <a:lnTo>
                            <a:pt x="1628" y="56"/>
                          </a:lnTo>
                          <a:lnTo>
                            <a:pt x="1632" y="72"/>
                          </a:lnTo>
                          <a:lnTo>
                            <a:pt x="1632" y="72"/>
                          </a:lnTo>
                          <a:lnTo>
                            <a:pt x="1578" y="86"/>
                          </a:lnTo>
                          <a:lnTo>
                            <a:pt x="1578" y="86"/>
                          </a:lnTo>
                          <a:close/>
                          <a:moveTo>
                            <a:pt x="2516" y="52"/>
                          </a:moveTo>
                          <a:lnTo>
                            <a:pt x="2516" y="52"/>
                          </a:lnTo>
                          <a:lnTo>
                            <a:pt x="2462" y="44"/>
                          </a:lnTo>
                          <a:lnTo>
                            <a:pt x="2464" y="28"/>
                          </a:lnTo>
                          <a:lnTo>
                            <a:pt x="2464" y="28"/>
                          </a:lnTo>
                          <a:lnTo>
                            <a:pt x="2520" y="38"/>
                          </a:lnTo>
                          <a:lnTo>
                            <a:pt x="2516" y="52"/>
                          </a:lnTo>
                          <a:close/>
                          <a:moveTo>
                            <a:pt x="1796" y="40"/>
                          </a:moveTo>
                          <a:lnTo>
                            <a:pt x="1792" y="24"/>
                          </a:lnTo>
                          <a:lnTo>
                            <a:pt x="1792" y="24"/>
                          </a:lnTo>
                          <a:lnTo>
                            <a:pt x="1848" y="16"/>
                          </a:lnTo>
                          <a:lnTo>
                            <a:pt x="1850" y="32"/>
                          </a:lnTo>
                          <a:lnTo>
                            <a:pt x="1850" y="32"/>
                          </a:lnTo>
                          <a:lnTo>
                            <a:pt x="1796" y="40"/>
                          </a:lnTo>
                          <a:lnTo>
                            <a:pt x="1796" y="40"/>
                          </a:lnTo>
                          <a:close/>
                          <a:moveTo>
                            <a:pt x="2296" y="22"/>
                          </a:moveTo>
                          <a:lnTo>
                            <a:pt x="2296" y="22"/>
                          </a:lnTo>
                          <a:lnTo>
                            <a:pt x="2240" y="18"/>
                          </a:lnTo>
                          <a:lnTo>
                            <a:pt x="2242" y="2"/>
                          </a:lnTo>
                          <a:lnTo>
                            <a:pt x="2242" y="2"/>
                          </a:lnTo>
                          <a:lnTo>
                            <a:pt x="2298" y="6"/>
                          </a:lnTo>
                          <a:lnTo>
                            <a:pt x="2296" y="22"/>
                          </a:lnTo>
                          <a:close/>
                          <a:moveTo>
                            <a:pt x="2018" y="18"/>
                          </a:moveTo>
                          <a:lnTo>
                            <a:pt x="2016" y="2"/>
                          </a:lnTo>
                          <a:lnTo>
                            <a:pt x="2016" y="2"/>
                          </a:lnTo>
                          <a:lnTo>
                            <a:pt x="2072" y="0"/>
                          </a:lnTo>
                          <a:lnTo>
                            <a:pt x="2074" y="16"/>
                          </a:lnTo>
                          <a:lnTo>
                            <a:pt x="2074" y="16"/>
                          </a:lnTo>
                          <a:lnTo>
                            <a:pt x="2018" y="18"/>
                          </a:lnTo>
                          <a:lnTo>
                            <a:pt x="2018" y="18"/>
                          </a:lnTo>
                          <a:close/>
                        </a:path>
                      </a:pathLst>
                    </a:custGeom>
                    <a:solidFill>
                      <a:srgbClr val="00AEE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nvGrpSpPr>
                  <p:cNvPr id="28" name="组合 182"/>
                  <p:cNvGrpSpPr/>
                  <p:nvPr/>
                </p:nvGrpSpPr>
                <p:grpSpPr>
                  <a:xfrm>
                    <a:off x="3361573" y="3447209"/>
                    <a:ext cx="938165" cy="937087"/>
                    <a:chOff x="-1657350" y="2511425"/>
                    <a:chExt cx="5524500" cy="5518150"/>
                  </a:xfrm>
                </p:grpSpPr>
                <p:sp>
                  <p:nvSpPr>
                    <p:cNvPr id="752" name="Freeform 49"/>
                    <p:cNvSpPr>
                      <a:spLocks/>
                    </p:cNvSpPr>
                    <p:nvPr/>
                  </p:nvSpPr>
                  <p:spPr bwMode="auto">
                    <a:xfrm>
                      <a:off x="1184275" y="2511425"/>
                      <a:ext cx="2228850" cy="1428750"/>
                    </a:xfrm>
                    <a:custGeom>
                      <a:avLst/>
                      <a:gdLst/>
                      <a:ahLst/>
                      <a:cxnLst>
                        <a:cxn ang="0">
                          <a:pos x="1252" y="900"/>
                        </a:cxn>
                        <a:cxn ang="0">
                          <a:pos x="1290" y="898"/>
                        </a:cxn>
                        <a:cxn ang="0">
                          <a:pos x="1322" y="888"/>
                        </a:cxn>
                        <a:cxn ang="0">
                          <a:pos x="1340" y="874"/>
                        </a:cxn>
                        <a:cxn ang="0">
                          <a:pos x="1362" y="846"/>
                        </a:cxn>
                        <a:cxn ang="0">
                          <a:pos x="1368" y="820"/>
                        </a:cxn>
                        <a:cxn ang="0">
                          <a:pos x="1368" y="802"/>
                        </a:cxn>
                        <a:cxn ang="0">
                          <a:pos x="1404" y="782"/>
                        </a:cxn>
                        <a:cxn ang="0">
                          <a:pos x="1300" y="640"/>
                        </a:cxn>
                        <a:cxn ang="0">
                          <a:pos x="1180" y="508"/>
                        </a:cxn>
                        <a:cxn ang="0">
                          <a:pos x="1122" y="452"/>
                        </a:cxn>
                        <a:cxn ang="0">
                          <a:pos x="1000" y="350"/>
                        </a:cxn>
                        <a:cxn ang="0">
                          <a:pos x="870" y="260"/>
                        </a:cxn>
                        <a:cxn ang="0">
                          <a:pos x="732" y="182"/>
                        </a:cxn>
                        <a:cxn ang="0">
                          <a:pos x="590" y="118"/>
                        </a:cxn>
                        <a:cxn ang="0">
                          <a:pos x="440" y="68"/>
                        </a:cxn>
                        <a:cxn ang="0">
                          <a:pos x="288" y="30"/>
                        </a:cxn>
                        <a:cxn ang="0">
                          <a:pos x="130" y="6"/>
                        </a:cxn>
                        <a:cxn ang="0">
                          <a:pos x="50" y="42"/>
                        </a:cxn>
                        <a:cxn ang="0">
                          <a:pos x="42" y="46"/>
                        </a:cxn>
                        <a:cxn ang="0">
                          <a:pos x="26" y="58"/>
                        </a:cxn>
                        <a:cxn ang="0">
                          <a:pos x="8" y="84"/>
                        </a:cxn>
                        <a:cxn ang="0">
                          <a:pos x="0" y="124"/>
                        </a:cxn>
                        <a:cxn ang="0">
                          <a:pos x="2" y="140"/>
                        </a:cxn>
                        <a:cxn ang="0">
                          <a:pos x="16" y="174"/>
                        </a:cxn>
                        <a:cxn ang="0">
                          <a:pos x="26" y="192"/>
                        </a:cxn>
                        <a:cxn ang="0">
                          <a:pos x="120" y="198"/>
                        </a:cxn>
                        <a:cxn ang="0">
                          <a:pos x="214" y="212"/>
                        </a:cxn>
                        <a:cxn ang="0">
                          <a:pos x="306" y="230"/>
                        </a:cxn>
                        <a:cxn ang="0">
                          <a:pos x="396" y="256"/>
                        </a:cxn>
                        <a:cxn ang="0">
                          <a:pos x="484" y="284"/>
                        </a:cxn>
                        <a:cxn ang="0">
                          <a:pos x="570" y="318"/>
                        </a:cxn>
                        <a:cxn ang="0">
                          <a:pos x="652" y="358"/>
                        </a:cxn>
                        <a:cxn ang="0">
                          <a:pos x="732" y="402"/>
                        </a:cxn>
                        <a:cxn ang="0">
                          <a:pos x="810" y="450"/>
                        </a:cxn>
                        <a:cxn ang="0">
                          <a:pos x="884" y="502"/>
                        </a:cxn>
                        <a:cxn ang="0">
                          <a:pos x="954" y="560"/>
                        </a:cxn>
                        <a:cxn ang="0">
                          <a:pos x="1020" y="620"/>
                        </a:cxn>
                        <a:cxn ang="0">
                          <a:pos x="1084" y="684"/>
                        </a:cxn>
                        <a:cxn ang="0">
                          <a:pos x="1144" y="754"/>
                        </a:cxn>
                        <a:cxn ang="0">
                          <a:pos x="1200" y="824"/>
                        </a:cxn>
                        <a:cxn ang="0">
                          <a:pos x="1252" y="900"/>
                        </a:cxn>
                      </a:cxnLst>
                      <a:rect l="0" t="0" r="r" b="b"/>
                      <a:pathLst>
                        <a:path w="1404" h="900">
                          <a:moveTo>
                            <a:pt x="1252" y="900"/>
                          </a:moveTo>
                          <a:lnTo>
                            <a:pt x="1252" y="900"/>
                          </a:lnTo>
                          <a:lnTo>
                            <a:pt x="1270" y="900"/>
                          </a:lnTo>
                          <a:lnTo>
                            <a:pt x="1290" y="898"/>
                          </a:lnTo>
                          <a:lnTo>
                            <a:pt x="1306" y="894"/>
                          </a:lnTo>
                          <a:lnTo>
                            <a:pt x="1322" y="888"/>
                          </a:lnTo>
                          <a:lnTo>
                            <a:pt x="1322" y="888"/>
                          </a:lnTo>
                          <a:lnTo>
                            <a:pt x="1340" y="874"/>
                          </a:lnTo>
                          <a:lnTo>
                            <a:pt x="1354" y="860"/>
                          </a:lnTo>
                          <a:lnTo>
                            <a:pt x="1362" y="846"/>
                          </a:lnTo>
                          <a:lnTo>
                            <a:pt x="1366" y="832"/>
                          </a:lnTo>
                          <a:lnTo>
                            <a:pt x="1368" y="820"/>
                          </a:lnTo>
                          <a:lnTo>
                            <a:pt x="1370" y="812"/>
                          </a:lnTo>
                          <a:lnTo>
                            <a:pt x="1368" y="802"/>
                          </a:lnTo>
                          <a:lnTo>
                            <a:pt x="1404" y="782"/>
                          </a:lnTo>
                          <a:lnTo>
                            <a:pt x="1404" y="782"/>
                          </a:lnTo>
                          <a:lnTo>
                            <a:pt x="1354" y="710"/>
                          </a:lnTo>
                          <a:lnTo>
                            <a:pt x="1300" y="640"/>
                          </a:lnTo>
                          <a:lnTo>
                            <a:pt x="1242" y="572"/>
                          </a:lnTo>
                          <a:lnTo>
                            <a:pt x="1180" y="508"/>
                          </a:lnTo>
                          <a:lnTo>
                            <a:pt x="1180" y="508"/>
                          </a:lnTo>
                          <a:lnTo>
                            <a:pt x="1122" y="452"/>
                          </a:lnTo>
                          <a:lnTo>
                            <a:pt x="1062" y="398"/>
                          </a:lnTo>
                          <a:lnTo>
                            <a:pt x="1000" y="350"/>
                          </a:lnTo>
                          <a:lnTo>
                            <a:pt x="936" y="302"/>
                          </a:lnTo>
                          <a:lnTo>
                            <a:pt x="870" y="260"/>
                          </a:lnTo>
                          <a:lnTo>
                            <a:pt x="802" y="220"/>
                          </a:lnTo>
                          <a:lnTo>
                            <a:pt x="732" y="182"/>
                          </a:lnTo>
                          <a:lnTo>
                            <a:pt x="662" y="148"/>
                          </a:lnTo>
                          <a:lnTo>
                            <a:pt x="590" y="118"/>
                          </a:lnTo>
                          <a:lnTo>
                            <a:pt x="516" y="90"/>
                          </a:lnTo>
                          <a:lnTo>
                            <a:pt x="440" y="68"/>
                          </a:lnTo>
                          <a:lnTo>
                            <a:pt x="364" y="46"/>
                          </a:lnTo>
                          <a:lnTo>
                            <a:pt x="288" y="30"/>
                          </a:lnTo>
                          <a:lnTo>
                            <a:pt x="210" y="16"/>
                          </a:lnTo>
                          <a:lnTo>
                            <a:pt x="130" y="6"/>
                          </a:lnTo>
                          <a:lnTo>
                            <a:pt x="50" y="0"/>
                          </a:lnTo>
                          <a:lnTo>
                            <a:pt x="50" y="42"/>
                          </a:lnTo>
                          <a:lnTo>
                            <a:pt x="50" y="42"/>
                          </a:lnTo>
                          <a:lnTo>
                            <a:pt x="42" y="46"/>
                          </a:lnTo>
                          <a:lnTo>
                            <a:pt x="34" y="50"/>
                          </a:lnTo>
                          <a:lnTo>
                            <a:pt x="26" y="58"/>
                          </a:lnTo>
                          <a:lnTo>
                            <a:pt x="16" y="70"/>
                          </a:lnTo>
                          <a:lnTo>
                            <a:pt x="8" y="84"/>
                          </a:lnTo>
                          <a:lnTo>
                            <a:pt x="2" y="102"/>
                          </a:lnTo>
                          <a:lnTo>
                            <a:pt x="0" y="124"/>
                          </a:lnTo>
                          <a:lnTo>
                            <a:pt x="0" y="124"/>
                          </a:lnTo>
                          <a:lnTo>
                            <a:pt x="2" y="140"/>
                          </a:lnTo>
                          <a:lnTo>
                            <a:pt x="8" y="158"/>
                          </a:lnTo>
                          <a:lnTo>
                            <a:pt x="16" y="174"/>
                          </a:lnTo>
                          <a:lnTo>
                            <a:pt x="26" y="192"/>
                          </a:lnTo>
                          <a:lnTo>
                            <a:pt x="26" y="192"/>
                          </a:lnTo>
                          <a:lnTo>
                            <a:pt x="74" y="194"/>
                          </a:lnTo>
                          <a:lnTo>
                            <a:pt x="120" y="198"/>
                          </a:lnTo>
                          <a:lnTo>
                            <a:pt x="168" y="204"/>
                          </a:lnTo>
                          <a:lnTo>
                            <a:pt x="214" y="212"/>
                          </a:lnTo>
                          <a:lnTo>
                            <a:pt x="260" y="220"/>
                          </a:lnTo>
                          <a:lnTo>
                            <a:pt x="306" y="230"/>
                          </a:lnTo>
                          <a:lnTo>
                            <a:pt x="352" y="242"/>
                          </a:lnTo>
                          <a:lnTo>
                            <a:pt x="396" y="256"/>
                          </a:lnTo>
                          <a:lnTo>
                            <a:pt x="440" y="270"/>
                          </a:lnTo>
                          <a:lnTo>
                            <a:pt x="484" y="284"/>
                          </a:lnTo>
                          <a:lnTo>
                            <a:pt x="528" y="300"/>
                          </a:lnTo>
                          <a:lnTo>
                            <a:pt x="570" y="318"/>
                          </a:lnTo>
                          <a:lnTo>
                            <a:pt x="612" y="338"/>
                          </a:lnTo>
                          <a:lnTo>
                            <a:pt x="652" y="358"/>
                          </a:lnTo>
                          <a:lnTo>
                            <a:pt x="692" y="380"/>
                          </a:lnTo>
                          <a:lnTo>
                            <a:pt x="732" y="402"/>
                          </a:lnTo>
                          <a:lnTo>
                            <a:pt x="772" y="426"/>
                          </a:lnTo>
                          <a:lnTo>
                            <a:pt x="810" y="450"/>
                          </a:lnTo>
                          <a:lnTo>
                            <a:pt x="846" y="476"/>
                          </a:lnTo>
                          <a:lnTo>
                            <a:pt x="884" y="502"/>
                          </a:lnTo>
                          <a:lnTo>
                            <a:pt x="918" y="530"/>
                          </a:lnTo>
                          <a:lnTo>
                            <a:pt x="954" y="560"/>
                          </a:lnTo>
                          <a:lnTo>
                            <a:pt x="988" y="590"/>
                          </a:lnTo>
                          <a:lnTo>
                            <a:pt x="1020" y="620"/>
                          </a:lnTo>
                          <a:lnTo>
                            <a:pt x="1054" y="652"/>
                          </a:lnTo>
                          <a:lnTo>
                            <a:pt x="1084" y="684"/>
                          </a:lnTo>
                          <a:lnTo>
                            <a:pt x="1114" y="718"/>
                          </a:lnTo>
                          <a:lnTo>
                            <a:pt x="1144" y="754"/>
                          </a:lnTo>
                          <a:lnTo>
                            <a:pt x="1172" y="788"/>
                          </a:lnTo>
                          <a:lnTo>
                            <a:pt x="1200" y="824"/>
                          </a:lnTo>
                          <a:lnTo>
                            <a:pt x="1226" y="862"/>
                          </a:lnTo>
                          <a:lnTo>
                            <a:pt x="1252" y="900"/>
                          </a:lnTo>
                          <a:lnTo>
                            <a:pt x="1252" y="900"/>
                          </a:lnTo>
                          <a:close/>
                        </a:path>
                      </a:pathLst>
                    </a:custGeom>
                    <a:solidFill>
                      <a:srgbClr val="00AEE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53" name="Freeform 50"/>
                    <p:cNvSpPr>
                      <a:spLocks/>
                    </p:cNvSpPr>
                    <p:nvPr/>
                  </p:nvSpPr>
                  <p:spPr bwMode="auto">
                    <a:xfrm>
                      <a:off x="-1203325" y="2511425"/>
                      <a:ext cx="2228850" cy="1428750"/>
                    </a:xfrm>
                    <a:custGeom>
                      <a:avLst/>
                      <a:gdLst/>
                      <a:ahLst/>
                      <a:cxnLst>
                        <a:cxn ang="0">
                          <a:pos x="1354" y="0"/>
                        </a:cxn>
                        <a:cxn ang="0">
                          <a:pos x="1274" y="6"/>
                        </a:cxn>
                        <a:cxn ang="0">
                          <a:pos x="1116" y="30"/>
                        </a:cxn>
                        <a:cxn ang="0">
                          <a:pos x="964" y="68"/>
                        </a:cxn>
                        <a:cxn ang="0">
                          <a:pos x="814" y="118"/>
                        </a:cxn>
                        <a:cxn ang="0">
                          <a:pos x="672" y="182"/>
                        </a:cxn>
                        <a:cxn ang="0">
                          <a:pos x="534" y="260"/>
                        </a:cxn>
                        <a:cxn ang="0">
                          <a:pos x="404" y="350"/>
                        </a:cxn>
                        <a:cxn ang="0">
                          <a:pos x="282" y="452"/>
                        </a:cxn>
                        <a:cxn ang="0">
                          <a:pos x="224" y="508"/>
                        </a:cxn>
                        <a:cxn ang="0">
                          <a:pos x="104" y="640"/>
                        </a:cxn>
                        <a:cxn ang="0">
                          <a:pos x="0" y="782"/>
                        </a:cxn>
                        <a:cxn ang="0">
                          <a:pos x="36" y="802"/>
                        </a:cxn>
                        <a:cxn ang="0">
                          <a:pos x="36" y="820"/>
                        </a:cxn>
                        <a:cxn ang="0">
                          <a:pos x="42" y="846"/>
                        </a:cxn>
                        <a:cxn ang="0">
                          <a:pos x="64" y="874"/>
                        </a:cxn>
                        <a:cxn ang="0">
                          <a:pos x="82" y="888"/>
                        </a:cxn>
                        <a:cxn ang="0">
                          <a:pos x="114" y="898"/>
                        </a:cxn>
                        <a:cxn ang="0">
                          <a:pos x="152" y="900"/>
                        </a:cxn>
                        <a:cxn ang="0">
                          <a:pos x="178" y="862"/>
                        </a:cxn>
                        <a:cxn ang="0">
                          <a:pos x="232" y="788"/>
                        </a:cxn>
                        <a:cxn ang="0">
                          <a:pos x="290" y="718"/>
                        </a:cxn>
                        <a:cxn ang="0">
                          <a:pos x="350" y="652"/>
                        </a:cxn>
                        <a:cxn ang="0">
                          <a:pos x="416" y="590"/>
                        </a:cxn>
                        <a:cxn ang="0">
                          <a:pos x="486" y="530"/>
                        </a:cxn>
                        <a:cxn ang="0">
                          <a:pos x="558" y="476"/>
                        </a:cxn>
                        <a:cxn ang="0">
                          <a:pos x="632" y="426"/>
                        </a:cxn>
                        <a:cxn ang="0">
                          <a:pos x="712" y="380"/>
                        </a:cxn>
                        <a:cxn ang="0">
                          <a:pos x="792" y="338"/>
                        </a:cxn>
                        <a:cxn ang="0">
                          <a:pos x="876" y="300"/>
                        </a:cxn>
                        <a:cxn ang="0">
                          <a:pos x="964" y="270"/>
                        </a:cxn>
                        <a:cxn ang="0">
                          <a:pos x="1052" y="242"/>
                        </a:cxn>
                        <a:cxn ang="0">
                          <a:pos x="1144" y="220"/>
                        </a:cxn>
                        <a:cxn ang="0">
                          <a:pos x="1236" y="204"/>
                        </a:cxn>
                        <a:cxn ang="0">
                          <a:pos x="1330" y="194"/>
                        </a:cxn>
                        <a:cxn ang="0">
                          <a:pos x="1378" y="192"/>
                        </a:cxn>
                        <a:cxn ang="0">
                          <a:pos x="1396" y="158"/>
                        </a:cxn>
                        <a:cxn ang="0">
                          <a:pos x="1404" y="124"/>
                        </a:cxn>
                        <a:cxn ang="0">
                          <a:pos x="1402" y="102"/>
                        </a:cxn>
                        <a:cxn ang="0">
                          <a:pos x="1388" y="70"/>
                        </a:cxn>
                        <a:cxn ang="0">
                          <a:pos x="1370" y="50"/>
                        </a:cxn>
                        <a:cxn ang="0">
                          <a:pos x="1354" y="42"/>
                        </a:cxn>
                      </a:cxnLst>
                      <a:rect l="0" t="0" r="r" b="b"/>
                      <a:pathLst>
                        <a:path w="1404" h="900">
                          <a:moveTo>
                            <a:pt x="1354" y="42"/>
                          </a:moveTo>
                          <a:lnTo>
                            <a:pt x="1354" y="0"/>
                          </a:lnTo>
                          <a:lnTo>
                            <a:pt x="1354" y="0"/>
                          </a:lnTo>
                          <a:lnTo>
                            <a:pt x="1274" y="6"/>
                          </a:lnTo>
                          <a:lnTo>
                            <a:pt x="1194" y="16"/>
                          </a:lnTo>
                          <a:lnTo>
                            <a:pt x="1116" y="30"/>
                          </a:lnTo>
                          <a:lnTo>
                            <a:pt x="1040" y="46"/>
                          </a:lnTo>
                          <a:lnTo>
                            <a:pt x="964" y="68"/>
                          </a:lnTo>
                          <a:lnTo>
                            <a:pt x="888" y="90"/>
                          </a:lnTo>
                          <a:lnTo>
                            <a:pt x="814" y="118"/>
                          </a:lnTo>
                          <a:lnTo>
                            <a:pt x="742" y="148"/>
                          </a:lnTo>
                          <a:lnTo>
                            <a:pt x="672" y="182"/>
                          </a:lnTo>
                          <a:lnTo>
                            <a:pt x="602" y="220"/>
                          </a:lnTo>
                          <a:lnTo>
                            <a:pt x="534" y="260"/>
                          </a:lnTo>
                          <a:lnTo>
                            <a:pt x="468" y="302"/>
                          </a:lnTo>
                          <a:lnTo>
                            <a:pt x="404" y="350"/>
                          </a:lnTo>
                          <a:lnTo>
                            <a:pt x="342" y="398"/>
                          </a:lnTo>
                          <a:lnTo>
                            <a:pt x="282" y="452"/>
                          </a:lnTo>
                          <a:lnTo>
                            <a:pt x="224" y="508"/>
                          </a:lnTo>
                          <a:lnTo>
                            <a:pt x="224" y="508"/>
                          </a:lnTo>
                          <a:lnTo>
                            <a:pt x="162" y="572"/>
                          </a:lnTo>
                          <a:lnTo>
                            <a:pt x="104" y="640"/>
                          </a:lnTo>
                          <a:lnTo>
                            <a:pt x="50" y="710"/>
                          </a:lnTo>
                          <a:lnTo>
                            <a:pt x="0" y="782"/>
                          </a:lnTo>
                          <a:lnTo>
                            <a:pt x="36" y="802"/>
                          </a:lnTo>
                          <a:lnTo>
                            <a:pt x="36" y="802"/>
                          </a:lnTo>
                          <a:lnTo>
                            <a:pt x="34" y="812"/>
                          </a:lnTo>
                          <a:lnTo>
                            <a:pt x="36" y="820"/>
                          </a:lnTo>
                          <a:lnTo>
                            <a:pt x="38" y="832"/>
                          </a:lnTo>
                          <a:lnTo>
                            <a:pt x="42" y="846"/>
                          </a:lnTo>
                          <a:lnTo>
                            <a:pt x="50" y="860"/>
                          </a:lnTo>
                          <a:lnTo>
                            <a:pt x="64" y="874"/>
                          </a:lnTo>
                          <a:lnTo>
                            <a:pt x="82" y="888"/>
                          </a:lnTo>
                          <a:lnTo>
                            <a:pt x="82" y="888"/>
                          </a:lnTo>
                          <a:lnTo>
                            <a:pt x="98" y="894"/>
                          </a:lnTo>
                          <a:lnTo>
                            <a:pt x="114" y="898"/>
                          </a:lnTo>
                          <a:lnTo>
                            <a:pt x="134" y="900"/>
                          </a:lnTo>
                          <a:lnTo>
                            <a:pt x="152" y="900"/>
                          </a:lnTo>
                          <a:lnTo>
                            <a:pt x="152" y="900"/>
                          </a:lnTo>
                          <a:lnTo>
                            <a:pt x="178" y="862"/>
                          </a:lnTo>
                          <a:lnTo>
                            <a:pt x="204" y="824"/>
                          </a:lnTo>
                          <a:lnTo>
                            <a:pt x="232" y="788"/>
                          </a:lnTo>
                          <a:lnTo>
                            <a:pt x="260" y="754"/>
                          </a:lnTo>
                          <a:lnTo>
                            <a:pt x="290" y="718"/>
                          </a:lnTo>
                          <a:lnTo>
                            <a:pt x="320" y="684"/>
                          </a:lnTo>
                          <a:lnTo>
                            <a:pt x="350" y="652"/>
                          </a:lnTo>
                          <a:lnTo>
                            <a:pt x="384" y="620"/>
                          </a:lnTo>
                          <a:lnTo>
                            <a:pt x="416" y="590"/>
                          </a:lnTo>
                          <a:lnTo>
                            <a:pt x="450" y="560"/>
                          </a:lnTo>
                          <a:lnTo>
                            <a:pt x="486" y="530"/>
                          </a:lnTo>
                          <a:lnTo>
                            <a:pt x="520" y="502"/>
                          </a:lnTo>
                          <a:lnTo>
                            <a:pt x="558" y="476"/>
                          </a:lnTo>
                          <a:lnTo>
                            <a:pt x="594" y="450"/>
                          </a:lnTo>
                          <a:lnTo>
                            <a:pt x="632" y="426"/>
                          </a:lnTo>
                          <a:lnTo>
                            <a:pt x="672" y="402"/>
                          </a:lnTo>
                          <a:lnTo>
                            <a:pt x="712" y="380"/>
                          </a:lnTo>
                          <a:lnTo>
                            <a:pt x="752" y="358"/>
                          </a:lnTo>
                          <a:lnTo>
                            <a:pt x="792" y="338"/>
                          </a:lnTo>
                          <a:lnTo>
                            <a:pt x="834" y="318"/>
                          </a:lnTo>
                          <a:lnTo>
                            <a:pt x="876" y="300"/>
                          </a:lnTo>
                          <a:lnTo>
                            <a:pt x="920" y="284"/>
                          </a:lnTo>
                          <a:lnTo>
                            <a:pt x="964" y="270"/>
                          </a:lnTo>
                          <a:lnTo>
                            <a:pt x="1008" y="256"/>
                          </a:lnTo>
                          <a:lnTo>
                            <a:pt x="1052" y="242"/>
                          </a:lnTo>
                          <a:lnTo>
                            <a:pt x="1098" y="230"/>
                          </a:lnTo>
                          <a:lnTo>
                            <a:pt x="1144" y="220"/>
                          </a:lnTo>
                          <a:lnTo>
                            <a:pt x="1190" y="212"/>
                          </a:lnTo>
                          <a:lnTo>
                            <a:pt x="1236" y="204"/>
                          </a:lnTo>
                          <a:lnTo>
                            <a:pt x="1284" y="198"/>
                          </a:lnTo>
                          <a:lnTo>
                            <a:pt x="1330" y="194"/>
                          </a:lnTo>
                          <a:lnTo>
                            <a:pt x="1378" y="192"/>
                          </a:lnTo>
                          <a:lnTo>
                            <a:pt x="1378" y="192"/>
                          </a:lnTo>
                          <a:lnTo>
                            <a:pt x="1388" y="174"/>
                          </a:lnTo>
                          <a:lnTo>
                            <a:pt x="1396" y="158"/>
                          </a:lnTo>
                          <a:lnTo>
                            <a:pt x="1402" y="140"/>
                          </a:lnTo>
                          <a:lnTo>
                            <a:pt x="1404" y="124"/>
                          </a:lnTo>
                          <a:lnTo>
                            <a:pt x="1404" y="124"/>
                          </a:lnTo>
                          <a:lnTo>
                            <a:pt x="1402" y="102"/>
                          </a:lnTo>
                          <a:lnTo>
                            <a:pt x="1396" y="84"/>
                          </a:lnTo>
                          <a:lnTo>
                            <a:pt x="1388" y="70"/>
                          </a:lnTo>
                          <a:lnTo>
                            <a:pt x="1378" y="58"/>
                          </a:lnTo>
                          <a:lnTo>
                            <a:pt x="1370" y="50"/>
                          </a:lnTo>
                          <a:lnTo>
                            <a:pt x="1362" y="46"/>
                          </a:lnTo>
                          <a:lnTo>
                            <a:pt x="1354" y="42"/>
                          </a:lnTo>
                          <a:lnTo>
                            <a:pt x="1354" y="42"/>
                          </a:lnTo>
                          <a:close/>
                        </a:path>
                      </a:pathLst>
                    </a:custGeom>
                    <a:solidFill>
                      <a:srgbClr val="00AEE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54" name="Freeform 51"/>
                    <p:cNvSpPr>
                      <a:spLocks/>
                    </p:cNvSpPr>
                    <p:nvPr/>
                  </p:nvSpPr>
                  <p:spPr bwMode="auto">
                    <a:xfrm>
                      <a:off x="3292475" y="4029075"/>
                      <a:ext cx="574675" cy="2482850"/>
                    </a:xfrm>
                    <a:custGeom>
                      <a:avLst/>
                      <a:gdLst/>
                      <a:ahLst/>
                      <a:cxnLst>
                        <a:cxn ang="0">
                          <a:pos x="142" y="22"/>
                        </a:cxn>
                        <a:cxn ang="0">
                          <a:pos x="134" y="16"/>
                        </a:cxn>
                        <a:cxn ang="0">
                          <a:pos x="114" y="8"/>
                        </a:cxn>
                        <a:cxn ang="0">
                          <a:pos x="84" y="6"/>
                        </a:cxn>
                        <a:cxn ang="0">
                          <a:pos x="44" y="18"/>
                        </a:cxn>
                        <a:cxn ang="0">
                          <a:pos x="32" y="28"/>
                        </a:cxn>
                        <a:cxn ang="0">
                          <a:pos x="8" y="58"/>
                        </a:cxn>
                        <a:cxn ang="0">
                          <a:pos x="0" y="74"/>
                        </a:cxn>
                        <a:cxn ang="0">
                          <a:pos x="38" y="154"/>
                        </a:cxn>
                        <a:cxn ang="0">
                          <a:pos x="72" y="238"/>
                        </a:cxn>
                        <a:cxn ang="0">
                          <a:pos x="102" y="324"/>
                        </a:cxn>
                        <a:cxn ang="0">
                          <a:pos x="126" y="412"/>
                        </a:cxn>
                        <a:cxn ang="0">
                          <a:pos x="146" y="502"/>
                        </a:cxn>
                        <a:cxn ang="0">
                          <a:pos x="160" y="594"/>
                        </a:cxn>
                        <a:cxn ang="0">
                          <a:pos x="168" y="688"/>
                        </a:cxn>
                        <a:cxn ang="0">
                          <a:pos x="170" y="782"/>
                        </a:cxn>
                        <a:cxn ang="0">
                          <a:pos x="170" y="830"/>
                        </a:cxn>
                        <a:cxn ang="0">
                          <a:pos x="164" y="924"/>
                        </a:cxn>
                        <a:cxn ang="0">
                          <a:pos x="152" y="1016"/>
                        </a:cxn>
                        <a:cxn ang="0">
                          <a:pos x="136" y="1108"/>
                        </a:cxn>
                        <a:cxn ang="0">
                          <a:pos x="114" y="1196"/>
                        </a:cxn>
                        <a:cxn ang="0">
                          <a:pos x="88" y="1284"/>
                        </a:cxn>
                        <a:cxn ang="0">
                          <a:pos x="56" y="1368"/>
                        </a:cxn>
                        <a:cxn ang="0">
                          <a:pos x="20" y="1450"/>
                        </a:cxn>
                        <a:cxn ang="0">
                          <a:pos x="0" y="1490"/>
                        </a:cxn>
                        <a:cxn ang="0">
                          <a:pos x="20" y="1522"/>
                        </a:cxn>
                        <a:cxn ang="0">
                          <a:pos x="44" y="1546"/>
                        </a:cxn>
                        <a:cxn ang="0">
                          <a:pos x="66" y="1554"/>
                        </a:cxn>
                        <a:cxn ang="0">
                          <a:pos x="100" y="1558"/>
                        </a:cxn>
                        <a:cxn ang="0">
                          <a:pos x="126" y="1552"/>
                        </a:cxn>
                        <a:cxn ang="0">
                          <a:pos x="142" y="1542"/>
                        </a:cxn>
                        <a:cxn ang="0">
                          <a:pos x="178" y="1564"/>
                        </a:cxn>
                        <a:cxn ang="0">
                          <a:pos x="220" y="1472"/>
                        </a:cxn>
                        <a:cxn ang="0">
                          <a:pos x="258" y="1380"/>
                        </a:cxn>
                        <a:cxn ang="0">
                          <a:pos x="290" y="1284"/>
                        </a:cxn>
                        <a:cxn ang="0">
                          <a:pos x="316" y="1186"/>
                        </a:cxn>
                        <a:cxn ang="0">
                          <a:pos x="336" y="1088"/>
                        </a:cxn>
                        <a:cxn ang="0">
                          <a:pos x="350" y="986"/>
                        </a:cxn>
                        <a:cxn ang="0">
                          <a:pos x="360" y="886"/>
                        </a:cxn>
                        <a:cxn ang="0">
                          <a:pos x="362" y="782"/>
                        </a:cxn>
                        <a:cxn ang="0">
                          <a:pos x="362" y="730"/>
                        </a:cxn>
                        <a:cxn ang="0">
                          <a:pos x="356" y="628"/>
                        </a:cxn>
                        <a:cxn ang="0">
                          <a:pos x="344" y="526"/>
                        </a:cxn>
                        <a:cxn ang="0">
                          <a:pos x="326" y="426"/>
                        </a:cxn>
                        <a:cxn ang="0">
                          <a:pos x="304" y="328"/>
                        </a:cxn>
                        <a:cxn ang="0">
                          <a:pos x="274" y="232"/>
                        </a:cxn>
                        <a:cxn ang="0">
                          <a:pos x="240" y="138"/>
                        </a:cxn>
                        <a:cxn ang="0">
                          <a:pos x="200" y="46"/>
                        </a:cxn>
                        <a:cxn ang="0">
                          <a:pos x="178" y="0"/>
                        </a:cxn>
                      </a:cxnLst>
                      <a:rect l="0" t="0" r="r" b="b"/>
                      <a:pathLst>
                        <a:path w="362" h="1564">
                          <a:moveTo>
                            <a:pt x="178" y="0"/>
                          </a:moveTo>
                          <a:lnTo>
                            <a:pt x="142" y="22"/>
                          </a:lnTo>
                          <a:lnTo>
                            <a:pt x="142" y="22"/>
                          </a:lnTo>
                          <a:lnTo>
                            <a:pt x="134" y="16"/>
                          </a:lnTo>
                          <a:lnTo>
                            <a:pt x="126" y="12"/>
                          </a:lnTo>
                          <a:lnTo>
                            <a:pt x="114" y="8"/>
                          </a:lnTo>
                          <a:lnTo>
                            <a:pt x="100" y="6"/>
                          </a:lnTo>
                          <a:lnTo>
                            <a:pt x="84" y="6"/>
                          </a:lnTo>
                          <a:lnTo>
                            <a:pt x="66" y="10"/>
                          </a:lnTo>
                          <a:lnTo>
                            <a:pt x="44" y="18"/>
                          </a:lnTo>
                          <a:lnTo>
                            <a:pt x="44" y="18"/>
                          </a:lnTo>
                          <a:lnTo>
                            <a:pt x="32" y="28"/>
                          </a:lnTo>
                          <a:lnTo>
                            <a:pt x="20" y="42"/>
                          </a:lnTo>
                          <a:lnTo>
                            <a:pt x="8" y="58"/>
                          </a:lnTo>
                          <a:lnTo>
                            <a:pt x="0" y="74"/>
                          </a:lnTo>
                          <a:lnTo>
                            <a:pt x="0" y="74"/>
                          </a:lnTo>
                          <a:lnTo>
                            <a:pt x="20" y="114"/>
                          </a:lnTo>
                          <a:lnTo>
                            <a:pt x="38" y="154"/>
                          </a:lnTo>
                          <a:lnTo>
                            <a:pt x="56" y="196"/>
                          </a:lnTo>
                          <a:lnTo>
                            <a:pt x="72" y="238"/>
                          </a:lnTo>
                          <a:lnTo>
                            <a:pt x="88" y="280"/>
                          </a:lnTo>
                          <a:lnTo>
                            <a:pt x="102" y="324"/>
                          </a:lnTo>
                          <a:lnTo>
                            <a:pt x="114" y="368"/>
                          </a:lnTo>
                          <a:lnTo>
                            <a:pt x="126" y="412"/>
                          </a:lnTo>
                          <a:lnTo>
                            <a:pt x="136" y="456"/>
                          </a:lnTo>
                          <a:lnTo>
                            <a:pt x="146" y="502"/>
                          </a:lnTo>
                          <a:lnTo>
                            <a:pt x="152" y="548"/>
                          </a:lnTo>
                          <a:lnTo>
                            <a:pt x="160" y="594"/>
                          </a:lnTo>
                          <a:lnTo>
                            <a:pt x="164" y="640"/>
                          </a:lnTo>
                          <a:lnTo>
                            <a:pt x="168" y="688"/>
                          </a:lnTo>
                          <a:lnTo>
                            <a:pt x="170" y="734"/>
                          </a:lnTo>
                          <a:lnTo>
                            <a:pt x="170" y="782"/>
                          </a:lnTo>
                          <a:lnTo>
                            <a:pt x="170" y="782"/>
                          </a:lnTo>
                          <a:lnTo>
                            <a:pt x="170" y="830"/>
                          </a:lnTo>
                          <a:lnTo>
                            <a:pt x="168" y="876"/>
                          </a:lnTo>
                          <a:lnTo>
                            <a:pt x="164" y="924"/>
                          </a:lnTo>
                          <a:lnTo>
                            <a:pt x="160" y="970"/>
                          </a:lnTo>
                          <a:lnTo>
                            <a:pt x="152" y="1016"/>
                          </a:lnTo>
                          <a:lnTo>
                            <a:pt x="146" y="1062"/>
                          </a:lnTo>
                          <a:lnTo>
                            <a:pt x="136" y="1108"/>
                          </a:lnTo>
                          <a:lnTo>
                            <a:pt x="126" y="1152"/>
                          </a:lnTo>
                          <a:lnTo>
                            <a:pt x="114" y="1196"/>
                          </a:lnTo>
                          <a:lnTo>
                            <a:pt x="102" y="1240"/>
                          </a:lnTo>
                          <a:lnTo>
                            <a:pt x="88" y="1284"/>
                          </a:lnTo>
                          <a:lnTo>
                            <a:pt x="72" y="1326"/>
                          </a:lnTo>
                          <a:lnTo>
                            <a:pt x="56" y="1368"/>
                          </a:lnTo>
                          <a:lnTo>
                            <a:pt x="38" y="1410"/>
                          </a:lnTo>
                          <a:lnTo>
                            <a:pt x="20" y="1450"/>
                          </a:lnTo>
                          <a:lnTo>
                            <a:pt x="0" y="1490"/>
                          </a:lnTo>
                          <a:lnTo>
                            <a:pt x="0" y="1490"/>
                          </a:lnTo>
                          <a:lnTo>
                            <a:pt x="8" y="1506"/>
                          </a:lnTo>
                          <a:lnTo>
                            <a:pt x="20" y="1522"/>
                          </a:lnTo>
                          <a:lnTo>
                            <a:pt x="32" y="1536"/>
                          </a:lnTo>
                          <a:lnTo>
                            <a:pt x="44" y="1546"/>
                          </a:lnTo>
                          <a:lnTo>
                            <a:pt x="44" y="1546"/>
                          </a:lnTo>
                          <a:lnTo>
                            <a:pt x="66" y="1554"/>
                          </a:lnTo>
                          <a:lnTo>
                            <a:pt x="84" y="1558"/>
                          </a:lnTo>
                          <a:lnTo>
                            <a:pt x="100" y="1558"/>
                          </a:lnTo>
                          <a:lnTo>
                            <a:pt x="114" y="1556"/>
                          </a:lnTo>
                          <a:lnTo>
                            <a:pt x="126" y="1552"/>
                          </a:lnTo>
                          <a:lnTo>
                            <a:pt x="134" y="1548"/>
                          </a:lnTo>
                          <a:lnTo>
                            <a:pt x="142" y="1542"/>
                          </a:lnTo>
                          <a:lnTo>
                            <a:pt x="178" y="1564"/>
                          </a:lnTo>
                          <a:lnTo>
                            <a:pt x="178" y="1564"/>
                          </a:lnTo>
                          <a:lnTo>
                            <a:pt x="200" y="1518"/>
                          </a:lnTo>
                          <a:lnTo>
                            <a:pt x="220" y="1472"/>
                          </a:lnTo>
                          <a:lnTo>
                            <a:pt x="240" y="1426"/>
                          </a:lnTo>
                          <a:lnTo>
                            <a:pt x="258" y="1380"/>
                          </a:lnTo>
                          <a:lnTo>
                            <a:pt x="274" y="1332"/>
                          </a:lnTo>
                          <a:lnTo>
                            <a:pt x="290" y="1284"/>
                          </a:lnTo>
                          <a:lnTo>
                            <a:pt x="304" y="1236"/>
                          </a:lnTo>
                          <a:lnTo>
                            <a:pt x="316" y="1186"/>
                          </a:lnTo>
                          <a:lnTo>
                            <a:pt x="326" y="1138"/>
                          </a:lnTo>
                          <a:lnTo>
                            <a:pt x="336" y="1088"/>
                          </a:lnTo>
                          <a:lnTo>
                            <a:pt x="344" y="1038"/>
                          </a:lnTo>
                          <a:lnTo>
                            <a:pt x="350" y="986"/>
                          </a:lnTo>
                          <a:lnTo>
                            <a:pt x="356" y="936"/>
                          </a:lnTo>
                          <a:lnTo>
                            <a:pt x="360" y="886"/>
                          </a:lnTo>
                          <a:lnTo>
                            <a:pt x="362" y="834"/>
                          </a:lnTo>
                          <a:lnTo>
                            <a:pt x="362" y="782"/>
                          </a:lnTo>
                          <a:lnTo>
                            <a:pt x="362" y="782"/>
                          </a:lnTo>
                          <a:lnTo>
                            <a:pt x="362" y="730"/>
                          </a:lnTo>
                          <a:lnTo>
                            <a:pt x="360" y="678"/>
                          </a:lnTo>
                          <a:lnTo>
                            <a:pt x="356" y="628"/>
                          </a:lnTo>
                          <a:lnTo>
                            <a:pt x="350" y="578"/>
                          </a:lnTo>
                          <a:lnTo>
                            <a:pt x="344" y="526"/>
                          </a:lnTo>
                          <a:lnTo>
                            <a:pt x="336" y="476"/>
                          </a:lnTo>
                          <a:lnTo>
                            <a:pt x="326" y="426"/>
                          </a:lnTo>
                          <a:lnTo>
                            <a:pt x="316" y="378"/>
                          </a:lnTo>
                          <a:lnTo>
                            <a:pt x="304" y="328"/>
                          </a:lnTo>
                          <a:lnTo>
                            <a:pt x="290" y="280"/>
                          </a:lnTo>
                          <a:lnTo>
                            <a:pt x="274" y="232"/>
                          </a:lnTo>
                          <a:lnTo>
                            <a:pt x="258" y="184"/>
                          </a:lnTo>
                          <a:lnTo>
                            <a:pt x="240" y="138"/>
                          </a:lnTo>
                          <a:lnTo>
                            <a:pt x="220" y="92"/>
                          </a:lnTo>
                          <a:lnTo>
                            <a:pt x="200" y="46"/>
                          </a:lnTo>
                          <a:lnTo>
                            <a:pt x="178" y="0"/>
                          </a:lnTo>
                          <a:lnTo>
                            <a:pt x="178" y="0"/>
                          </a:lnTo>
                          <a:close/>
                        </a:path>
                      </a:pathLst>
                    </a:custGeom>
                    <a:solidFill>
                      <a:srgbClr val="00AEE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55" name="Freeform 52"/>
                    <p:cNvSpPr>
                      <a:spLocks/>
                    </p:cNvSpPr>
                    <p:nvPr/>
                  </p:nvSpPr>
                  <p:spPr bwMode="auto">
                    <a:xfrm>
                      <a:off x="1184275" y="6600825"/>
                      <a:ext cx="2228850" cy="1428750"/>
                    </a:xfrm>
                    <a:custGeom>
                      <a:avLst/>
                      <a:gdLst/>
                      <a:ahLst/>
                      <a:cxnLst>
                        <a:cxn ang="0">
                          <a:pos x="1322" y="12"/>
                        </a:cxn>
                        <a:cxn ang="0">
                          <a:pos x="1290" y="2"/>
                        </a:cxn>
                        <a:cxn ang="0">
                          <a:pos x="1252" y="0"/>
                        </a:cxn>
                        <a:cxn ang="0">
                          <a:pos x="1226" y="38"/>
                        </a:cxn>
                        <a:cxn ang="0">
                          <a:pos x="1172" y="112"/>
                        </a:cxn>
                        <a:cxn ang="0">
                          <a:pos x="1114" y="182"/>
                        </a:cxn>
                        <a:cxn ang="0">
                          <a:pos x="1054" y="248"/>
                        </a:cxn>
                        <a:cxn ang="0">
                          <a:pos x="988" y="310"/>
                        </a:cxn>
                        <a:cxn ang="0">
                          <a:pos x="918" y="370"/>
                        </a:cxn>
                        <a:cxn ang="0">
                          <a:pos x="846" y="424"/>
                        </a:cxn>
                        <a:cxn ang="0">
                          <a:pos x="772" y="474"/>
                        </a:cxn>
                        <a:cxn ang="0">
                          <a:pos x="692" y="520"/>
                        </a:cxn>
                        <a:cxn ang="0">
                          <a:pos x="612" y="562"/>
                        </a:cxn>
                        <a:cxn ang="0">
                          <a:pos x="528" y="600"/>
                        </a:cxn>
                        <a:cxn ang="0">
                          <a:pos x="440" y="630"/>
                        </a:cxn>
                        <a:cxn ang="0">
                          <a:pos x="352" y="658"/>
                        </a:cxn>
                        <a:cxn ang="0">
                          <a:pos x="260" y="680"/>
                        </a:cxn>
                        <a:cxn ang="0">
                          <a:pos x="168" y="696"/>
                        </a:cxn>
                        <a:cxn ang="0">
                          <a:pos x="74" y="706"/>
                        </a:cxn>
                        <a:cxn ang="0">
                          <a:pos x="26" y="708"/>
                        </a:cxn>
                        <a:cxn ang="0">
                          <a:pos x="8" y="742"/>
                        </a:cxn>
                        <a:cxn ang="0">
                          <a:pos x="0" y="776"/>
                        </a:cxn>
                        <a:cxn ang="0">
                          <a:pos x="2" y="798"/>
                        </a:cxn>
                        <a:cxn ang="0">
                          <a:pos x="16" y="830"/>
                        </a:cxn>
                        <a:cxn ang="0">
                          <a:pos x="34" y="850"/>
                        </a:cxn>
                        <a:cxn ang="0">
                          <a:pos x="50" y="858"/>
                        </a:cxn>
                        <a:cxn ang="0">
                          <a:pos x="50" y="900"/>
                        </a:cxn>
                        <a:cxn ang="0">
                          <a:pos x="210" y="884"/>
                        </a:cxn>
                        <a:cxn ang="0">
                          <a:pos x="364" y="854"/>
                        </a:cxn>
                        <a:cxn ang="0">
                          <a:pos x="516" y="810"/>
                        </a:cxn>
                        <a:cxn ang="0">
                          <a:pos x="662" y="752"/>
                        </a:cxn>
                        <a:cxn ang="0">
                          <a:pos x="802" y="680"/>
                        </a:cxn>
                        <a:cxn ang="0">
                          <a:pos x="936" y="598"/>
                        </a:cxn>
                        <a:cxn ang="0">
                          <a:pos x="1062" y="502"/>
                        </a:cxn>
                        <a:cxn ang="0">
                          <a:pos x="1180" y="392"/>
                        </a:cxn>
                        <a:cxn ang="0">
                          <a:pos x="1242" y="328"/>
                        </a:cxn>
                        <a:cxn ang="0">
                          <a:pos x="1354" y="190"/>
                        </a:cxn>
                        <a:cxn ang="0">
                          <a:pos x="1368" y="98"/>
                        </a:cxn>
                        <a:cxn ang="0">
                          <a:pos x="1370" y="88"/>
                        </a:cxn>
                        <a:cxn ang="0">
                          <a:pos x="1366" y="68"/>
                        </a:cxn>
                        <a:cxn ang="0">
                          <a:pos x="1354" y="40"/>
                        </a:cxn>
                        <a:cxn ang="0">
                          <a:pos x="1322" y="12"/>
                        </a:cxn>
                      </a:cxnLst>
                      <a:rect l="0" t="0" r="r" b="b"/>
                      <a:pathLst>
                        <a:path w="1404" h="900">
                          <a:moveTo>
                            <a:pt x="1322" y="12"/>
                          </a:moveTo>
                          <a:lnTo>
                            <a:pt x="1322" y="12"/>
                          </a:lnTo>
                          <a:lnTo>
                            <a:pt x="1306" y="6"/>
                          </a:lnTo>
                          <a:lnTo>
                            <a:pt x="1290" y="2"/>
                          </a:lnTo>
                          <a:lnTo>
                            <a:pt x="1270" y="0"/>
                          </a:lnTo>
                          <a:lnTo>
                            <a:pt x="1252" y="0"/>
                          </a:lnTo>
                          <a:lnTo>
                            <a:pt x="1252" y="0"/>
                          </a:lnTo>
                          <a:lnTo>
                            <a:pt x="1226" y="38"/>
                          </a:lnTo>
                          <a:lnTo>
                            <a:pt x="1200" y="76"/>
                          </a:lnTo>
                          <a:lnTo>
                            <a:pt x="1172" y="112"/>
                          </a:lnTo>
                          <a:lnTo>
                            <a:pt x="1144" y="146"/>
                          </a:lnTo>
                          <a:lnTo>
                            <a:pt x="1114" y="182"/>
                          </a:lnTo>
                          <a:lnTo>
                            <a:pt x="1084" y="216"/>
                          </a:lnTo>
                          <a:lnTo>
                            <a:pt x="1054" y="248"/>
                          </a:lnTo>
                          <a:lnTo>
                            <a:pt x="1020" y="280"/>
                          </a:lnTo>
                          <a:lnTo>
                            <a:pt x="988" y="310"/>
                          </a:lnTo>
                          <a:lnTo>
                            <a:pt x="954" y="340"/>
                          </a:lnTo>
                          <a:lnTo>
                            <a:pt x="918" y="370"/>
                          </a:lnTo>
                          <a:lnTo>
                            <a:pt x="884" y="398"/>
                          </a:lnTo>
                          <a:lnTo>
                            <a:pt x="846" y="424"/>
                          </a:lnTo>
                          <a:lnTo>
                            <a:pt x="810" y="450"/>
                          </a:lnTo>
                          <a:lnTo>
                            <a:pt x="772" y="474"/>
                          </a:lnTo>
                          <a:lnTo>
                            <a:pt x="732" y="498"/>
                          </a:lnTo>
                          <a:lnTo>
                            <a:pt x="692" y="520"/>
                          </a:lnTo>
                          <a:lnTo>
                            <a:pt x="652" y="542"/>
                          </a:lnTo>
                          <a:lnTo>
                            <a:pt x="612" y="562"/>
                          </a:lnTo>
                          <a:lnTo>
                            <a:pt x="570" y="582"/>
                          </a:lnTo>
                          <a:lnTo>
                            <a:pt x="528" y="600"/>
                          </a:lnTo>
                          <a:lnTo>
                            <a:pt x="484" y="616"/>
                          </a:lnTo>
                          <a:lnTo>
                            <a:pt x="440" y="630"/>
                          </a:lnTo>
                          <a:lnTo>
                            <a:pt x="396" y="644"/>
                          </a:lnTo>
                          <a:lnTo>
                            <a:pt x="352" y="658"/>
                          </a:lnTo>
                          <a:lnTo>
                            <a:pt x="306" y="670"/>
                          </a:lnTo>
                          <a:lnTo>
                            <a:pt x="260" y="680"/>
                          </a:lnTo>
                          <a:lnTo>
                            <a:pt x="214" y="688"/>
                          </a:lnTo>
                          <a:lnTo>
                            <a:pt x="168" y="696"/>
                          </a:lnTo>
                          <a:lnTo>
                            <a:pt x="120" y="702"/>
                          </a:lnTo>
                          <a:lnTo>
                            <a:pt x="74" y="706"/>
                          </a:lnTo>
                          <a:lnTo>
                            <a:pt x="26" y="708"/>
                          </a:lnTo>
                          <a:lnTo>
                            <a:pt x="26" y="708"/>
                          </a:lnTo>
                          <a:lnTo>
                            <a:pt x="16" y="726"/>
                          </a:lnTo>
                          <a:lnTo>
                            <a:pt x="8" y="742"/>
                          </a:lnTo>
                          <a:lnTo>
                            <a:pt x="2" y="760"/>
                          </a:lnTo>
                          <a:lnTo>
                            <a:pt x="0" y="776"/>
                          </a:lnTo>
                          <a:lnTo>
                            <a:pt x="0" y="776"/>
                          </a:lnTo>
                          <a:lnTo>
                            <a:pt x="2" y="798"/>
                          </a:lnTo>
                          <a:lnTo>
                            <a:pt x="8" y="816"/>
                          </a:lnTo>
                          <a:lnTo>
                            <a:pt x="16" y="830"/>
                          </a:lnTo>
                          <a:lnTo>
                            <a:pt x="26" y="842"/>
                          </a:lnTo>
                          <a:lnTo>
                            <a:pt x="34" y="850"/>
                          </a:lnTo>
                          <a:lnTo>
                            <a:pt x="42" y="854"/>
                          </a:lnTo>
                          <a:lnTo>
                            <a:pt x="50" y="858"/>
                          </a:lnTo>
                          <a:lnTo>
                            <a:pt x="50" y="900"/>
                          </a:lnTo>
                          <a:lnTo>
                            <a:pt x="50" y="900"/>
                          </a:lnTo>
                          <a:lnTo>
                            <a:pt x="130" y="894"/>
                          </a:lnTo>
                          <a:lnTo>
                            <a:pt x="210" y="884"/>
                          </a:lnTo>
                          <a:lnTo>
                            <a:pt x="288" y="870"/>
                          </a:lnTo>
                          <a:lnTo>
                            <a:pt x="364" y="854"/>
                          </a:lnTo>
                          <a:lnTo>
                            <a:pt x="440" y="832"/>
                          </a:lnTo>
                          <a:lnTo>
                            <a:pt x="516" y="810"/>
                          </a:lnTo>
                          <a:lnTo>
                            <a:pt x="590" y="782"/>
                          </a:lnTo>
                          <a:lnTo>
                            <a:pt x="662" y="752"/>
                          </a:lnTo>
                          <a:lnTo>
                            <a:pt x="732" y="718"/>
                          </a:lnTo>
                          <a:lnTo>
                            <a:pt x="802" y="680"/>
                          </a:lnTo>
                          <a:lnTo>
                            <a:pt x="870" y="640"/>
                          </a:lnTo>
                          <a:lnTo>
                            <a:pt x="936" y="598"/>
                          </a:lnTo>
                          <a:lnTo>
                            <a:pt x="1000" y="550"/>
                          </a:lnTo>
                          <a:lnTo>
                            <a:pt x="1062" y="502"/>
                          </a:lnTo>
                          <a:lnTo>
                            <a:pt x="1122" y="448"/>
                          </a:lnTo>
                          <a:lnTo>
                            <a:pt x="1180" y="392"/>
                          </a:lnTo>
                          <a:lnTo>
                            <a:pt x="1180" y="392"/>
                          </a:lnTo>
                          <a:lnTo>
                            <a:pt x="1242" y="328"/>
                          </a:lnTo>
                          <a:lnTo>
                            <a:pt x="1300" y="260"/>
                          </a:lnTo>
                          <a:lnTo>
                            <a:pt x="1354" y="190"/>
                          </a:lnTo>
                          <a:lnTo>
                            <a:pt x="1404" y="118"/>
                          </a:lnTo>
                          <a:lnTo>
                            <a:pt x="1368" y="98"/>
                          </a:lnTo>
                          <a:lnTo>
                            <a:pt x="1368" y="98"/>
                          </a:lnTo>
                          <a:lnTo>
                            <a:pt x="1370" y="88"/>
                          </a:lnTo>
                          <a:lnTo>
                            <a:pt x="1368" y="80"/>
                          </a:lnTo>
                          <a:lnTo>
                            <a:pt x="1366" y="68"/>
                          </a:lnTo>
                          <a:lnTo>
                            <a:pt x="1362" y="54"/>
                          </a:lnTo>
                          <a:lnTo>
                            <a:pt x="1354" y="40"/>
                          </a:lnTo>
                          <a:lnTo>
                            <a:pt x="1340" y="26"/>
                          </a:lnTo>
                          <a:lnTo>
                            <a:pt x="1322" y="12"/>
                          </a:lnTo>
                          <a:lnTo>
                            <a:pt x="1322" y="12"/>
                          </a:lnTo>
                          <a:close/>
                        </a:path>
                      </a:pathLst>
                    </a:custGeom>
                    <a:solidFill>
                      <a:srgbClr val="00AEE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56" name="Freeform 53"/>
                    <p:cNvSpPr>
                      <a:spLocks/>
                    </p:cNvSpPr>
                    <p:nvPr/>
                  </p:nvSpPr>
                  <p:spPr bwMode="auto">
                    <a:xfrm>
                      <a:off x="-1203325" y="6600825"/>
                      <a:ext cx="2228850" cy="1428750"/>
                    </a:xfrm>
                    <a:custGeom>
                      <a:avLst/>
                      <a:gdLst/>
                      <a:ahLst/>
                      <a:cxnLst>
                        <a:cxn ang="0">
                          <a:pos x="152" y="0"/>
                        </a:cxn>
                        <a:cxn ang="0">
                          <a:pos x="114" y="2"/>
                        </a:cxn>
                        <a:cxn ang="0">
                          <a:pos x="82" y="12"/>
                        </a:cxn>
                        <a:cxn ang="0">
                          <a:pos x="64" y="26"/>
                        </a:cxn>
                        <a:cxn ang="0">
                          <a:pos x="42" y="54"/>
                        </a:cxn>
                        <a:cxn ang="0">
                          <a:pos x="36" y="80"/>
                        </a:cxn>
                        <a:cxn ang="0">
                          <a:pos x="36" y="98"/>
                        </a:cxn>
                        <a:cxn ang="0">
                          <a:pos x="0" y="118"/>
                        </a:cxn>
                        <a:cxn ang="0">
                          <a:pos x="104" y="260"/>
                        </a:cxn>
                        <a:cxn ang="0">
                          <a:pos x="224" y="392"/>
                        </a:cxn>
                        <a:cxn ang="0">
                          <a:pos x="282" y="448"/>
                        </a:cxn>
                        <a:cxn ang="0">
                          <a:pos x="404" y="550"/>
                        </a:cxn>
                        <a:cxn ang="0">
                          <a:pos x="534" y="640"/>
                        </a:cxn>
                        <a:cxn ang="0">
                          <a:pos x="672" y="718"/>
                        </a:cxn>
                        <a:cxn ang="0">
                          <a:pos x="814" y="782"/>
                        </a:cxn>
                        <a:cxn ang="0">
                          <a:pos x="964" y="832"/>
                        </a:cxn>
                        <a:cxn ang="0">
                          <a:pos x="1116" y="870"/>
                        </a:cxn>
                        <a:cxn ang="0">
                          <a:pos x="1274" y="894"/>
                        </a:cxn>
                        <a:cxn ang="0">
                          <a:pos x="1354" y="858"/>
                        </a:cxn>
                        <a:cxn ang="0">
                          <a:pos x="1362" y="854"/>
                        </a:cxn>
                        <a:cxn ang="0">
                          <a:pos x="1378" y="842"/>
                        </a:cxn>
                        <a:cxn ang="0">
                          <a:pos x="1396" y="816"/>
                        </a:cxn>
                        <a:cxn ang="0">
                          <a:pos x="1404" y="776"/>
                        </a:cxn>
                        <a:cxn ang="0">
                          <a:pos x="1402" y="760"/>
                        </a:cxn>
                        <a:cxn ang="0">
                          <a:pos x="1388" y="726"/>
                        </a:cxn>
                        <a:cxn ang="0">
                          <a:pos x="1378" y="708"/>
                        </a:cxn>
                        <a:cxn ang="0">
                          <a:pos x="1284" y="702"/>
                        </a:cxn>
                        <a:cxn ang="0">
                          <a:pos x="1190" y="688"/>
                        </a:cxn>
                        <a:cxn ang="0">
                          <a:pos x="1098" y="670"/>
                        </a:cxn>
                        <a:cxn ang="0">
                          <a:pos x="1008" y="644"/>
                        </a:cxn>
                        <a:cxn ang="0">
                          <a:pos x="920" y="616"/>
                        </a:cxn>
                        <a:cxn ang="0">
                          <a:pos x="834" y="582"/>
                        </a:cxn>
                        <a:cxn ang="0">
                          <a:pos x="752" y="542"/>
                        </a:cxn>
                        <a:cxn ang="0">
                          <a:pos x="672" y="498"/>
                        </a:cxn>
                        <a:cxn ang="0">
                          <a:pos x="594" y="450"/>
                        </a:cxn>
                        <a:cxn ang="0">
                          <a:pos x="520" y="398"/>
                        </a:cxn>
                        <a:cxn ang="0">
                          <a:pos x="450" y="340"/>
                        </a:cxn>
                        <a:cxn ang="0">
                          <a:pos x="384" y="280"/>
                        </a:cxn>
                        <a:cxn ang="0">
                          <a:pos x="320" y="216"/>
                        </a:cxn>
                        <a:cxn ang="0">
                          <a:pos x="260" y="146"/>
                        </a:cxn>
                        <a:cxn ang="0">
                          <a:pos x="204" y="76"/>
                        </a:cxn>
                        <a:cxn ang="0">
                          <a:pos x="152" y="0"/>
                        </a:cxn>
                      </a:cxnLst>
                      <a:rect l="0" t="0" r="r" b="b"/>
                      <a:pathLst>
                        <a:path w="1404" h="900">
                          <a:moveTo>
                            <a:pt x="152" y="0"/>
                          </a:moveTo>
                          <a:lnTo>
                            <a:pt x="152" y="0"/>
                          </a:lnTo>
                          <a:lnTo>
                            <a:pt x="134" y="0"/>
                          </a:lnTo>
                          <a:lnTo>
                            <a:pt x="114" y="2"/>
                          </a:lnTo>
                          <a:lnTo>
                            <a:pt x="98" y="6"/>
                          </a:lnTo>
                          <a:lnTo>
                            <a:pt x="82" y="12"/>
                          </a:lnTo>
                          <a:lnTo>
                            <a:pt x="82" y="12"/>
                          </a:lnTo>
                          <a:lnTo>
                            <a:pt x="64" y="26"/>
                          </a:lnTo>
                          <a:lnTo>
                            <a:pt x="50" y="40"/>
                          </a:lnTo>
                          <a:lnTo>
                            <a:pt x="42" y="54"/>
                          </a:lnTo>
                          <a:lnTo>
                            <a:pt x="38" y="68"/>
                          </a:lnTo>
                          <a:lnTo>
                            <a:pt x="36" y="80"/>
                          </a:lnTo>
                          <a:lnTo>
                            <a:pt x="34" y="88"/>
                          </a:lnTo>
                          <a:lnTo>
                            <a:pt x="36" y="98"/>
                          </a:lnTo>
                          <a:lnTo>
                            <a:pt x="0" y="118"/>
                          </a:lnTo>
                          <a:lnTo>
                            <a:pt x="0" y="118"/>
                          </a:lnTo>
                          <a:lnTo>
                            <a:pt x="50" y="190"/>
                          </a:lnTo>
                          <a:lnTo>
                            <a:pt x="104" y="260"/>
                          </a:lnTo>
                          <a:lnTo>
                            <a:pt x="162" y="328"/>
                          </a:lnTo>
                          <a:lnTo>
                            <a:pt x="224" y="392"/>
                          </a:lnTo>
                          <a:lnTo>
                            <a:pt x="224" y="392"/>
                          </a:lnTo>
                          <a:lnTo>
                            <a:pt x="282" y="448"/>
                          </a:lnTo>
                          <a:lnTo>
                            <a:pt x="342" y="502"/>
                          </a:lnTo>
                          <a:lnTo>
                            <a:pt x="404" y="550"/>
                          </a:lnTo>
                          <a:lnTo>
                            <a:pt x="468" y="598"/>
                          </a:lnTo>
                          <a:lnTo>
                            <a:pt x="534" y="640"/>
                          </a:lnTo>
                          <a:lnTo>
                            <a:pt x="602" y="680"/>
                          </a:lnTo>
                          <a:lnTo>
                            <a:pt x="672" y="718"/>
                          </a:lnTo>
                          <a:lnTo>
                            <a:pt x="742" y="752"/>
                          </a:lnTo>
                          <a:lnTo>
                            <a:pt x="814" y="782"/>
                          </a:lnTo>
                          <a:lnTo>
                            <a:pt x="888" y="810"/>
                          </a:lnTo>
                          <a:lnTo>
                            <a:pt x="964" y="832"/>
                          </a:lnTo>
                          <a:lnTo>
                            <a:pt x="1040" y="854"/>
                          </a:lnTo>
                          <a:lnTo>
                            <a:pt x="1116" y="870"/>
                          </a:lnTo>
                          <a:lnTo>
                            <a:pt x="1194" y="884"/>
                          </a:lnTo>
                          <a:lnTo>
                            <a:pt x="1274" y="894"/>
                          </a:lnTo>
                          <a:lnTo>
                            <a:pt x="1354" y="900"/>
                          </a:lnTo>
                          <a:lnTo>
                            <a:pt x="1354" y="858"/>
                          </a:lnTo>
                          <a:lnTo>
                            <a:pt x="1354" y="858"/>
                          </a:lnTo>
                          <a:lnTo>
                            <a:pt x="1362" y="854"/>
                          </a:lnTo>
                          <a:lnTo>
                            <a:pt x="1370" y="850"/>
                          </a:lnTo>
                          <a:lnTo>
                            <a:pt x="1378" y="842"/>
                          </a:lnTo>
                          <a:lnTo>
                            <a:pt x="1388" y="830"/>
                          </a:lnTo>
                          <a:lnTo>
                            <a:pt x="1396" y="816"/>
                          </a:lnTo>
                          <a:lnTo>
                            <a:pt x="1402" y="798"/>
                          </a:lnTo>
                          <a:lnTo>
                            <a:pt x="1404" y="776"/>
                          </a:lnTo>
                          <a:lnTo>
                            <a:pt x="1404" y="776"/>
                          </a:lnTo>
                          <a:lnTo>
                            <a:pt x="1402" y="760"/>
                          </a:lnTo>
                          <a:lnTo>
                            <a:pt x="1396" y="742"/>
                          </a:lnTo>
                          <a:lnTo>
                            <a:pt x="1388" y="726"/>
                          </a:lnTo>
                          <a:lnTo>
                            <a:pt x="1378" y="708"/>
                          </a:lnTo>
                          <a:lnTo>
                            <a:pt x="1378" y="708"/>
                          </a:lnTo>
                          <a:lnTo>
                            <a:pt x="1330" y="706"/>
                          </a:lnTo>
                          <a:lnTo>
                            <a:pt x="1284" y="702"/>
                          </a:lnTo>
                          <a:lnTo>
                            <a:pt x="1236" y="696"/>
                          </a:lnTo>
                          <a:lnTo>
                            <a:pt x="1190" y="688"/>
                          </a:lnTo>
                          <a:lnTo>
                            <a:pt x="1144" y="680"/>
                          </a:lnTo>
                          <a:lnTo>
                            <a:pt x="1098" y="670"/>
                          </a:lnTo>
                          <a:lnTo>
                            <a:pt x="1052" y="658"/>
                          </a:lnTo>
                          <a:lnTo>
                            <a:pt x="1008" y="644"/>
                          </a:lnTo>
                          <a:lnTo>
                            <a:pt x="964" y="630"/>
                          </a:lnTo>
                          <a:lnTo>
                            <a:pt x="920" y="616"/>
                          </a:lnTo>
                          <a:lnTo>
                            <a:pt x="876" y="600"/>
                          </a:lnTo>
                          <a:lnTo>
                            <a:pt x="834" y="582"/>
                          </a:lnTo>
                          <a:lnTo>
                            <a:pt x="792" y="562"/>
                          </a:lnTo>
                          <a:lnTo>
                            <a:pt x="752" y="542"/>
                          </a:lnTo>
                          <a:lnTo>
                            <a:pt x="712" y="520"/>
                          </a:lnTo>
                          <a:lnTo>
                            <a:pt x="672" y="498"/>
                          </a:lnTo>
                          <a:lnTo>
                            <a:pt x="632" y="474"/>
                          </a:lnTo>
                          <a:lnTo>
                            <a:pt x="594" y="450"/>
                          </a:lnTo>
                          <a:lnTo>
                            <a:pt x="558" y="424"/>
                          </a:lnTo>
                          <a:lnTo>
                            <a:pt x="520" y="398"/>
                          </a:lnTo>
                          <a:lnTo>
                            <a:pt x="486" y="370"/>
                          </a:lnTo>
                          <a:lnTo>
                            <a:pt x="450" y="340"/>
                          </a:lnTo>
                          <a:lnTo>
                            <a:pt x="416" y="310"/>
                          </a:lnTo>
                          <a:lnTo>
                            <a:pt x="384" y="280"/>
                          </a:lnTo>
                          <a:lnTo>
                            <a:pt x="350" y="248"/>
                          </a:lnTo>
                          <a:lnTo>
                            <a:pt x="320" y="216"/>
                          </a:lnTo>
                          <a:lnTo>
                            <a:pt x="290" y="182"/>
                          </a:lnTo>
                          <a:lnTo>
                            <a:pt x="260" y="146"/>
                          </a:lnTo>
                          <a:lnTo>
                            <a:pt x="232" y="112"/>
                          </a:lnTo>
                          <a:lnTo>
                            <a:pt x="204" y="76"/>
                          </a:lnTo>
                          <a:lnTo>
                            <a:pt x="178" y="38"/>
                          </a:lnTo>
                          <a:lnTo>
                            <a:pt x="152" y="0"/>
                          </a:lnTo>
                          <a:lnTo>
                            <a:pt x="152" y="0"/>
                          </a:lnTo>
                          <a:close/>
                        </a:path>
                      </a:pathLst>
                    </a:custGeom>
                    <a:solidFill>
                      <a:srgbClr val="00AEE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57" name="Freeform 54"/>
                    <p:cNvSpPr>
                      <a:spLocks/>
                    </p:cNvSpPr>
                    <p:nvPr/>
                  </p:nvSpPr>
                  <p:spPr bwMode="auto">
                    <a:xfrm>
                      <a:off x="-1657350" y="4029075"/>
                      <a:ext cx="574675" cy="2482850"/>
                    </a:xfrm>
                    <a:custGeom>
                      <a:avLst/>
                      <a:gdLst/>
                      <a:ahLst/>
                      <a:cxnLst>
                        <a:cxn ang="0">
                          <a:pos x="362" y="1490"/>
                        </a:cxn>
                        <a:cxn ang="0">
                          <a:pos x="324" y="1410"/>
                        </a:cxn>
                        <a:cxn ang="0">
                          <a:pos x="290" y="1326"/>
                        </a:cxn>
                        <a:cxn ang="0">
                          <a:pos x="260" y="1240"/>
                        </a:cxn>
                        <a:cxn ang="0">
                          <a:pos x="236" y="1152"/>
                        </a:cxn>
                        <a:cxn ang="0">
                          <a:pos x="216" y="1062"/>
                        </a:cxn>
                        <a:cxn ang="0">
                          <a:pos x="202" y="970"/>
                        </a:cxn>
                        <a:cxn ang="0">
                          <a:pos x="194" y="876"/>
                        </a:cxn>
                        <a:cxn ang="0">
                          <a:pos x="192" y="782"/>
                        </a:cxn>
                        <a:cxn ang="0">
                          <a:pos x="192" y="734"/>
                        </a:cxn>
                        <a:cxn ang="0">
                          <a:pos x="198" y="640"/>
                        </a:cxn>
                        <a:cxn ang="0">
                          <a:pos x="210" y="548"/>
                        </a:cxn>
                        <a:cxn ang="0">
                          <a:pos x="226" y="456"/>
                        </a:cxn>
                        <a:cxn ang="0">
                          <a:pos x="248" y="368"/>
                        </a:cxn>
                        <a:cxn ang="0">
                          <a:pos x="274" y="280"/>
                        </a:cxn>
                        <a:cxn ang="0">
                          <a:pos x="306" y="196"/>
                        </a:cxn>
                        <a:cxn ang="0">
                          <a:pos x="342" y="114"/>
                        </a:cxn>
                        <a:cxn ang="0">
                          <a:pos x="362" y="74"/>
                        </a:cxn>
                        <a:cxn ang="0">
                          <a:pos x="342" y="42"/>
                        </a:cxn>
                        <a:cxn ang="0">
                          <a:pos x="318" y="18"/>
                        </a:cxn>
                        <a:cxn ang="0">
                          <a:pos x="296" y="10"/>
                        </a:cxn>
                        <a:cxn ang="0">
                          <a:pos x="262" y="6"/>
                        </a:cxn>
                        <a:cxn ang="0">
                          <a:pos x="236" y="12"/>
                        </a:cxn>
                        <a:cxn ang="0">
                          <a:pos x="220" y="22"/>
                        </a:cxn>
                        <a:cxn ang="0">
                          <a:pos x="184" y="0"/>
                        </a:cxn>
                        <a:cxn ang="0">
                          <a:pos x="142" y="92"/>
                        </a:cxn>
                        <a:cxn ang="0">
                          <a:pos x="104" y="184"/>
                        </a:cxn>
                        <a:cxn ang="0">
                          <a:pos x="72" y="280"/>
                        </a:cxn>
                        <a:cxn ang="0">
                          <a:pos x="46" y="378"/>
                        </a:cxn>
                        <a:cxn ang="0">
                          <a:pos x="26" y="476"/>
                        </a:cxn>
                        <a:cxn ang="0">
                          <a:pos x="12" y="578"/>
                        </a:cxn>
                        <a:cxn ang="0">
                          <a:pos x="2" y="678"/>
                        </a:cxn>
                        <a:cxn ang="0">
                          <a:pos x="0" y="782"/>
                        </a:cxn>
                        <a:cxn ang="0">
                          <a:pos x="0" y="834"/>
                        </a:cxn>
                        <a:cxn ang="0">
                          <a:pos x="6" y="936"/>
                        </a:cxn>
                        <a:cxn ang="0">
                          <a:pos x="18" y="1038"/>
                        </a:cxn>
                        <a:cxn ang="0">
                          <a:pos x="36" y="1138"/>
                        </a:cxn>
                        <a:cxn ang="0">
                          <a:pos x="58" y="1236"/>
                        </a:cxn>
                        <a:cxn ang="0">
                          <a:pos x="88" y="1332"/>
                        </a:cxn>
                        <a:cxn ang="0">
                          <a:pos x="122" y="1426"/>
                        </a:cxn>
                        <a:cxn ang="0">
                          <a:pos x="162" y="1518"/>
                        </a:cxn>
                        <a:cxn ang="0">
                          <a:pos x="220" y="1542"/>
                        </a:cxn>
                        <a:cxn ang="0">
                          <a:pos x="228" y="1548"/>
                        </a:cxn>
                        <a:cxn ang="0">
                          <a:pos x="248" y="1556"/>
                        </a:cxn>
                        <a:cxn ang="0">
                          <a:pos x="278" y="1558"/>
                        </a:cxn>
                        <a:cxn ang="0">
                          <a:pos x="318" y="1546"/>
                        </a:cxn>
                        <a:cxn ang="0">
                          <a:pos x="330" y="1536"/>
                        </a:cxn>
                        <a:cxn ang="0">
                          <a:pos x="354" y="1506"/>
                        </a:cxn>
                        <a:cxn ang="0">
                          <a:pos x="362" y="1490"/>
                        </a:cxn>
                      </a:cxnLst>
                      <a:rect l="0" t="0" r="r" b="b"/>
                      <a:pathLst>
                        <a:path w="362" h="1564">
                          <a:moveTo>
                            <a:pt x="362" y="1490"/>
                          </a:moveTo>
                          <a:lnTo>
                            <a:pt x="362" y="1490"/>
                          </a:lnTo>
                          <a:lnTo>
                            <a:pt x="342" y="1450"/>
                          </a:lnTo>
                          <a:lnTo>
                            <a:pt x="324" y="1410"/>
                          </a:lnTo>
                          <a:lnTo>
                            <a:pt x="306" y="1368"/>
                          </a:lnTo>
                          <a:lnTo>
                            <a:pt x="290" y="1326"/>
                          </a:lnTo>
                          <a:lnTo>
                            <a:pt x="274" y="1284"/>
                          </a:lnTo>
                          <a:lnTo>
                            <a:pt x="260" y="1240"/>
                          </a:lnTo>
                          <a:lnTo>
                            <a:pt x="248" y="1196"/>
                          </a:lnTo>
                          <a:lnTo>
                            <a:pt x="236" y="1152"/>
                          </a:lnTo>
                          <a:lnTo>
                            <a:pt x="226" y="1108"/>
                          </a:lnTo>
                          <a:lnTo>
                            <a:pt x="216" y="1062"/>
                          </a:lnTo>
                          <a:lnTo>
                            <a:pt x="210" y="1016"/>
                          </a:lnTo>
                          <a:lnTo>
                            <a:pt x="202" y="970"/>
                          </a:lnTo>
                          <a:lnTo>
                            <a:pt x="198" y="924"/>
                          </a:lnTo>
                          <a:lnTo>
                            <a:pt x="194" y="876"/>
                          </a:lnTo>
                          <a:lnTo>
                            <a:pt x="192" y="830"/>
                          </a:lnTo>
                          <a:lnTo>
                            <a:pt x="192" y="782"/>
                          </a:lnTo>
                          <a:lnTo>
                            <a:pt x="192" y="782"/>
                          </a:lnTo>
                          <a:lnTo>
                            <a:pt x="192" y="734"/>
                          </a:lnTo>
                          <a:lnTo>
                            <a:pt x="194" y="688"/>
                          </a:lnTo>
                          <a:lnTo>
                            <a:pt x="198" y="640"/>
                          </a:lnTo>
                          <a:lnTo>
                            <a:pt x="202" y="594"/>
                          </a:lnTo>
                          <a:lnTo>
                            <a:pt x="210" y="548"/>
                          </a:lnTo>
                          <a:lnTo>
                            <a:pt x="216" y="502"/>
                          </a:lnTo>
                          <a:lnTo>
                            <a:pt x="226" y="456"/>
                          </a:lnTo>
                          <a:lnTo>
                            <a:pt x="236" y="412"/>
                          </a:lnTo>
                          <a:lnTo>
                            <a:pt x="248" y="368"/>
                          </a:lnTo>
                          <a:lnTo>
                            <a:pt x="260" y="324"/>
                          </a:lnTo>
                          <a:lnTo>
                            <a:pt x="274" y="280"/>
                          </a:lnTo>
                          <a:lnTo>
                            <a:pt x="290" y="238"/>
                          </a:lnTo>
                          <a:lnTo>
                            <a:pt x="306" y="196"/>
                          </a:lnTo>
                          <a:lnTo>
                            <a:pt x="324" y="154"/>
                          </a:lnTo>
                          <a:lnTo>
                            <a:pt x="342" y="114"/>
                          </a:lnTo>
                          <a:lnTo>
                            <a:pt x="362" y="74"/>
                          </a:lnTo>
                          <a:lnTo>
                            <a:pt x="362" y="74"/>
                          </a:lnTo>
                          <a:lnTo>
                            <a:pt x="354" y="58"/>
                          </a:lnTo>
                          <a:lnTo>
                            <a:pt x="342" y="42"/>
                          </a:lnTo>
                          <a:lnTo>
                            <a:pt x="330" y="28"/>
                          </a:lnTo>
                          <a:lnTo>
                            <a:pt x="318" y="18"/>
                          </a:lnTo>
                          <a:lnTo>
                            <a:pt x="318" y="18"/>
                          </a:lnTo>
                          <a:lnTo>
                            <a:pt x="296" y="10"/>
                          </a:lnTo>
                          <a:lnTo>
                            <a:pt x="278" y="6"/>
                          </a:lnTo>
                          <a:lnTo>
                            <a:pt x="262" y="6"/>
                          </a:lnTo>
                          <a:lnTo>
                            <a:pt x="248" y="8"/>
                          </a:lnTo>
                          <a:lnTo>
                            <a:pt x="236" y="12"/>
                          </a:lnTo>
                          <a:lnTo>
                            <a:pt x="228" y="16"/>
                          </a:lnTo>
                          <a:lnTo>
                            <a:pt x="220" y="22"/>
                          </a:lnTo>
                          <a:lnTo>
                            <a:pt x="184" y="0"/>
                          </a:lnTo>
                          <a:lnTo>
                            <a:pt x="184" y="0"/>
                          </a:lnTo>
                          <a:lnTo>
                            <a:pt x="162" y="46"/>
                          </a:lnTo>
                          <a:lnTo>
                            <a:pt x="142" y="92"/>
                          </a:lnTo>
                          <a:lnTo>
                            <a:pt x="122" y="138"/>
                          </a:lnTo>
                          <a:lnTo>
                            <a:pt x="104" y="184"/>
                          </a:lnTo>
                          <a:lnTo>
                            <a:pt x="88" y="232"/>
                          </a:lnTo>
                          <a:lnTo>
                            <a:pt x="72" y="280"/>
                          </a:lnTo>
                          <a:lnTo>
                            <a:pt x="58" y="328"/>
                          </a:lnTo>
                          <a:lnTo>
                            <a:pt x="46" y="378"/>
                          </a:lnTo>
                          <a:lnTo>
                            <a:pt x="36" y="426"/>
                          </a:lnTo>
                          <a:lnTo>
                            <a:pt x="26" y="476"/>
                          </a:lnTo>
                          <a:lnTo>
                            <a:pt x="18" y="526"/>
                          </a:lnTo>
                          <a:lnTo>
                            <a:pt x="12" y="578"/>
                          </a:lnTo>
                          <a:lnTo>
                            <a:pt x="6" y="628"/>
                          </a:lnTo>
                          <a:lnTo>
                            <a:pt x="2" y="678"/>
                          </a:lnTo>
                          <a:lnTo>
                            <a:pt x="0" y="730"/>
                          </a:lnTo>
                          <a:lnTo>
                            <a:pt x="0" y="782"/>
                          </a:lnTo>
                          <a:lnTo>
                            <a:pt x="0" y="782"/>
                          </a:lnTo>
                          <a:lnTo>
                            <a:pt x="0" y="834"/>
                          </a:lnTo>
                          <a:lnTo>
                            <a:pt x="2" y="886"/>
                          </a:lnTo>
                          <a:lnTo>
                            <a:pt x="6" y="936"/>
                          </a:lnTo>
                          <a:lnTo>
                            <a:pt x="12" y="986"/>
                          </a:lnTo>
                          <a:lnTo>
                            <a:pt x="18" y="1038"/>
                          </a:lnTo>
                          <a:lnTo>
                            <a:pt x="26" y="1088"/>
                          </a:lnTo>
                          <a:lnTo>
                            <a:pt x="36" y="1138"/>
                          </a:lnTo>
                          <a:lnTo>
                            <a:pt x="46" y="1186"/>
                          </a:lnTo>
                          <a:lnTo>
                            <a:pt x="58" y="1236"/>
                          </a:lnTo>
                          <a:lnTo>
                            <a:pt x="72" y="1284"/>
                          </a:lnTo>
                          <a:lnTo>
                            <a:pt x="88" y="1332"/>
                          </a:lnTo>
                          <a:lnTo>
                            <a:pt x="104" y="1380"/>
                          </a:lnTo>
                          <a:lnTo>
                            <a:pt x="122" y="1426"/>
                          </a:lnTo>
                          <a:lnTo>
                            <a:pt x="142" y="1472"/>
                          </a:lnTo>
                          <a:lnTo>
                            <a:pt x="162" y="1518"/>
                          </a:lnTo>
                          <a:lnTo>
                            <a:pt x="184" y="1564"/>
                          </a:lnTo>
                          <a:lnTo>
                            <a:pt x="220" y="1542"/>
                          </a:lnTo>
                          <a:lnTo>
                            <a:pt x="220" y="1542"/>
                          </a:lnTo>
                          <a:lnTo>
                            <a:pt x="228" y="1548"/>
                          </a:lnTo>
                          <a:lnTo>
                            <a:pt x="236" y="1552"/>
                          </a:lnTo>
                          <a:lnTo>
                            <a:pt x="248" y="1556"/>
                          </a:lnTo>
                          <a:lnTo>
                            <a:pt x="262" y="1558"/>
                          </a:lnTo>
                          <a:lnTo>
                            <a:pt x="278" y="1558"/>
                          </a:lnTo>
                          <a:lnTo>
                            <a:pt x="296" y="1554"/>
                          </a:lnTo>
                          <a:lnTo>
                            <a:pt x="318" y="1546"/>
                          </a:lnTo>
                          <a:lnTo>
                            <a:pt x="318" y="1546"/>
                          </a:lnTo>
                          <a:lnTo>
                            <a:pt x="330" y="1536"/>
                          </a:lnTo>
                          <a:lnTo>
                            <a:pt x="342" y="1522"/>
                          </a:lnTo>
                          <a:lnTo>
                            <a:pt x="354" y="1506"/>
                          </a:lnTo>
                          <a:lnTo>
                            <a:pt x="362" y="1490"/>
                          </a:lnTo>
                          <a:lnTo>
                            <a:pt x="362" y="1490"/>
                          </a:lnTo>
                          <a:close/>
                        </a:path>
                      </a:pathLst>
                    </a:custGeom>
                    <a:solidFill>
                      <a:srgbClr val="00AEE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sp>
              <p:nvSpPr>
                <p:cNvPr id="749" name="椭圆 748"/>
                <p:cNvSpPr/>
                <p:nvPr/>
              </p:nvSpPr>
              <p:spPr>
                <a:xfrm>
                  <a:off x="7683047" y="908694"/>
                  <a:ext cx="663846" cy="662924"/>
                </a:xfrm>
                <a:prstGeom prst="ellipse">
                  <a:avLst/>
                </a:prstGeom>
                <a:gradFill flip="none" rotWithShape="1">
                  <a:gsLst>
                    <a:gs pos="0">
                      <a:srgbClr val="4F81BD">
                        <a:lumMod val="40000"/>
                        <a:lumOff val="60000"/>
                        <a:alpha val="90000"/>
                      </a:srgbClr>
                    </a:gs>
                    <a:gs pos="10000">
                      <a:srgbClr val="226F9E"/>
                    </a:gs>
                    <a:gs pos="62000">
                      <a:srgbClr val="3E6CA4">
                        <a:alpha val="6000"/>
                      </a:srgbClr>
                    </a:gs>
                    <a:gs pos="35000">
                      <a:srgbClr val="4F81BD">
                        <a:lumMod val="75000"/>
                        <a:alpha val="37000"/>
                      </a:srgbClr>
                    </a:gs>
                    <a:gs pos="98000">
                      <a:srgbClr val="4F81BD">
                        <a:lumMod val="50000"/>
                        <a:alpha val="40000"/>
                      </a:srgbClr>
                    </a:gs>
                  </a:gsLst>
                  <a:lin ang="2700000" scaled="1"/>
                  <a:tileRect/>
                </a:gradFill>
                <a:ln w="6350" cap="flat" cmpd="sng" algn="ctr">
                  <a:solidFill>
                    <a:srgbClr val="00B0F0"/>
                  </a:solidFill>
                  <a:prstDash val="solid"/>
                  <a:round/>
                  <a:headEnd type="none" w="med" len="med"/>
                  <a:tailEnd type="none" w="med" len="med"/>
                </a:ln>
                <a:effectLst>
                  <a:outerShdw blurRad="76200" dist="63500" dir="8100000" algn="tr" rotWithShape="0">
                    <a:prstClr val="black">
                      <a:alpha val="40000"/>
                    </a:prstClr>
                  </a:outerShdw>
                </a:effectLst>
                <a:scene3d>
                  <a:camera prst="orthographicFront"/>
                  <a:lightRig rig="flat" dir="t"/>
                </a:scene3d>
              </p:spPr>
              <p:txBody>
                <a:bodyPr anchor="ctr"/>
                <a:lstStyle/>
                <a:p>
                  <a:pPr algn="ctr">
                    <a:buClr>
                      <a:srgbClr val="CC9900"/>
                    </a:buClr>
                    <a:buFont typeface="Wingdings" pitchFamily="2" charset="2"/>
                    <a:buChar char="n"/>
                    <a:defRPr/>
                  </a:pPr>
                  <a:endParaRPr lang="zh-CN" altLang="en-US" sz="900">
                    <a:solidFill>
                      <a:schemeClr val="bg1"/>
                    </a:solidFill>
                    <a:latin typeface="+mj-lt"/>
                    <a:ea typeface="微软雅黑" pitchFamily="34" charset="-122"/>
                  </a:endParaRPr>
                </a:p>
              </p:txBody>
            </p:sp>
          </p:grpSp>
          <p:grpSp>
            <p:nvGrpSpPr>
              <p:cNvPr id="29" name="组合 61"/>
              <p:cNvGrpSpPr>
                <a:grpSpLocks noChangeAspect="1"/>
              </p:cNvGrpSpPr>
              <p:nvPr/>
            </p:nvGrpSpPr>
            <p:grpSpPr>
              <a:xfrm>
                <a:off x="5566079" y="1430214"/>
                <a:ext cx="325431" cy="304339"/>
                <a:chOff x="13433425" y="1704975"/>
                <a:chExt cx="342900" cy="320675"/>
              </a:xfrm>
              <a:solidFill>
                <a:schemeClr val="bg1"/>
              </a:solidFill>
            </p:grpSpPr>
            <p:sp>
              <p:nvSpPr>
                <p:cNvPr id="796" name="Freeform 38"/>
                <p:cNvSpPr>
                  <a:spLocks/>
                </p:cNvSpPr>
                <p:nvPr/>
              </p:nvSpPr>
              <p:spPr bwMode="auto">
                <a:xfrm>
                  <a:off x="13471525" y="1809750"/>
                  <a:ext cx="38100" cy="171450"/>
                </a:xfrm>
                <a:custGeom>
                  <a:avLst/>
                  <a:gdLst/>
                  <a:ahLst/>
                  <a:cxnLst>
                    <a:cxn ang="0">
                      <a:pos x="24" y="104"/>
                    </a:cxn>
                    <a:cxn ang="0">
                      <a:pos x="24" y="104"/>
                    </a:cxn>
                    <a:cxn ang="0">
                      <a:pos x="22" y="106"/>
                    </a:cxn>
                    <a:cxn ang="0">
                      <a:pos x="20" y="108"/>
                    </a:cxn>
                    <a:cxn ang="0">
                      <a:pos x="2" y="108"/>
                    </a:cxn>
                    <a:cxn ang="0">
                      <a:pos x="2" y="108"/>
                    </a:cxn>
                    <a:cxn ang="0">
                      <a:pos x="0" y="106"/>
                    </a:cxn>
                    <a:cxn ang="0">
                      <a:pos x="0" y="104"/>
                    </a:cxn>
                    <a:cxn ang="0">
                      <a:pos x="0" y="4"/>
                    </a:cxn>
                    <a:cxn ang="0">
                      <a:pos x="0" y="4"/>
                    </a:cxn>
                    <a:cxn ang="0">
                      <a:pos x="0" y="0"/>
                    </a:cxn>
                    <a:cxn ang="0">
                      <a:pos x="2" y="0"/>
                    </a:cxn>
                    <a:cxn ang="0">
                      <a:pos x="20" y="0"/>
                    </a:cxn>
                    <a:cxn ang="0">
                      <a:pos x="20" y="0"/>
                    </a:cxn>
                    <a:cxn ang="0">
                      <a:pos x="22" y="0"/>
                    </a:cxn>
                    <a:cxn ang="0">
                      <a:pos x="24" y="4"/>
                    </a:cxn>
                    <a:cxn ang="0">
                      <a:pos x="24" y="104"/>
                    </a:cxn>
                  </a:cxnLst>
                  <a:rect l="0" t="0" r="r" b="b"/>
                  <a:pathLst>
                    <a:path w="24" h="108">
                      <a:moveTo>
                        <a:pt x="24" y="104"/>
                      </a:moveTo>
                      <a:lnTo>
                        <a:pt x="24" y="104"/>
                      </a:lnTo>
                      <a:lnTo>
                        <a:pt x="22" y="106"/>
                      </a:lnTo>
                      <a:lnTo>
                        <a:pt x="20" y="108"/>
                      </a:lnTo>
                      <a:lnTo>
                        <a:pt x="2" y="108"/>
                      </a:lnTo>
                      <a:lnTo>
                        <a:pt x="2" y="108"/>
                      </a:lnTo>
                      <a:lnTo>
                        <a:pt x="0" y="106"/>
                      </a:lnTo>
                      <a:lnTo>
                        <a:pt x="0" y="104"/>
                      </a:lnTo>
                      <a:lnTo>
                        <a:pt x="0" y="4"/>
                      </a:lnTo>
                      <a:lnTo>
                        <a:pt x="0" y="4"/>
                      </a:lnTo>
                      <a:lnTo>
                        <a:pt x="0" y="0"/>
                      </a:lnTo>
                      <a:lnTo>
                        <a:pt x="2" y="0"/>
                      </a:lnTo>
                      <a:lnTo>
                        <a:pt x="20" y="0"/>
                      </a:lnTo>
                      <a:lnTo>
                        <a:pt x="20" y="0"/>
                      </a:lnTo>
                      <a:lnTo>
                        <a:pt x="22" y="0"/>
                      </a:lnTo>
                      <a:lnTo>
                        <a:pt x="24" y="4"/>
                      </a:lnTo>
                      <a:lnTo>
                        <a:pt x="24" y="104"/>
                      </a:lnTo>
                      <a:close/>
                    </a:path>
                  </a:pathLst>
                </a:custGeom>
                <a:grpFill/>
                <a:ln w="9525">
                  <a:noFill/>
                  <a:round/>
                  <a:headEnd/>
                  <a:tailEnd/>
                </a:ln>
              </p:spPr>
              <p:txBody>
                <a:bodyPr/>
                <a:lstStyle/>
                <a:p>
                  <a:pPr defTabSz="1827343" fontAlgn="auto">
                    <a:spcBef>
                      <a:spcPts val="0"/>
                    </a:spcBef>
                    <a:spcAft>
                      <a:spcPts val="0"/>
                    </a:spcAft>
                    <a:defRPr/>
                  </a:pPr>
                  <a:endParaRPr lang="zh-CN" altLang="en-US">
                    <a:latin typeface="+mn-lt"/>
                    <a:ea typeface="+mn-ea"/>
                  </a:endParaRPr>
                </a:p>
              </p:txBody>
            </p:sp>
            <p:sp>
              <p:nvSpPr>
                <p:cNvPr id="797" name="Freeform 39"/>
                <p:cNvSpPr>
                  <a:spLocks/>
                </p:cNvSpPr>
                <p:nvPr/>
              </p:nvSpPr>
              <p:spPr bwMode="auto">
                <a:xfrm>
                  <a:off x="13528675" y="1809750"/>
                  <a:ext cx="38100" cy="171450"/>
                </a:xfrm>
                <a:custGeom>
                  <a:avLst/>
                  <a:gdLst/>
                  <a:ahLst/>
                  <a:cxnLst>
                    <a:cxn ang="0">
                      <a:pos x="24" y="104"/>
                    </a:cxn>
                    <a:cxn ang="0">
                      <a:pos x="24" y="104"/>
                    </a:cxn>
                    <a:cxn ang="0">
                      <a:pos x="22" y="106"/>
                    </a:cxn>
                    <a:cxn ang="0">
                      <a:pos x="20" y="108"/>
                    </a:cxn>
                    <a:cxn ang="0">
                      <a:pos x="4" y="108"/>
                    </a:cxn>
                    <a:cxn ang="0">
                      <a:pos x="4" y="108"/>
                    </a:cxn>
                    <a:cxn ang="0">
                      <a:pos x="0" y="106"/>
                    </a:cxn>
                    <a:cxn ang="0">
                      <a:pos x="0" y="104"/>
                    </a:cxn>
                    <a:cxn ang="0">
                      <a:pos x="0" y="4"/>
                    </a:cxn>
                    <a:cxn ang="0">
                      <a:pos x="0" y="4"/>
                    </a:cxn>
                    <a:cxn ang="0">
                      <a:pos x="0" y="0"/>
                    </a:cxn>
                    <a:cxn ang="0">
                      <a:pos x="4" y="0"/>
                    </a:cxn>
                    <a:cxn ang="0">
                      <a:pos x="20" y="0"/>
                    </a:cxn>
                    <a:cxn ang="0">
                      <a:pos x="20" y="0"/>
                    </a:cxn>
                    <a:cxn ang="0">
                      <a:pos x="22" y="0"/>
                    </a:cxn>
                    <a:cxn ang="0">
                      <a:pos x="24" y="4"/>
                    </a:cxn>
                    <a:cxn ang="0">
                      <a:pos x="24" y="104"/>
                    </a:cxn>
                  </a:cxnLst>
                  <a:rect l="0" t="0" r="r" b="b"/>
                  <a:pathLst>
                    <a:path w="24" h="108">
                      <a:moveTo>
                        <a:pt x="24" y="104"/>
                      </a:moveTo>
                      <a:lnTo>
                        <a:pt x="24" y="104"/>
                      </a:lnTo>
                      <a:lnTo>
                        <a:pt x="22" y="106"/>
                      </a:lnTo>
                      <a:lnTo>
                        <a:pt x="20" y="108"/>
                      </a:lnTo>
                      <a:lnTo>
                        <a:pt x="4" y="108"/>
                      </a:lnTo>
                      <a:lnTo>
                        <a:pt x="4" y="108"/>
                      </a:lnTo>
                      <a:lnTo>
                        <a:pt x="0" y="106"/>
                      </a:lnTo>
                      <a:lnTo>
                        <a:pt x="0" y="104"/>
                      </a:lnTo>
                      <a:lnTo>
                        <a:pt x="0" y="4"/>
                      </a:lnTo>
                      <a:lnTo>
                        <a:pt x="0" y="4"/>
                      </a:lnTo>
                      <a:lnTo>
                        <a:pt x="0" y="0"/>
                      </a:lnTo>
                      <a:lnTo>
                        <a:pt x="4" y="0"/>
                      </a:lnTo>
                      <a:lnTo>
                        <a:pt x="20" y="0"/>
                      </a:lnTo>
                      <a:lnTo>
                        <a:pt x="20" y="0"/>
                      </a:lnTo>
                      <a:lnTo>
                        <a:pt x="22" y="0"/>
                      </a:lnTo>
                      <a:lnTo>
                        <a:pt x="24" y="4"/>
                      </a:lnTo>
                      <a:lnTo>
                        <a:pt x="24" y="104"/>
                      </a:lnTo>
                      <a:close/>
                    </a:path>
                  </a:pathLst>
                </a:custGeom>
                <a:grpFill/>
                <a:ln w="9525">
                  <a:noFill/>
                  <a:round/>
                  <a:headEnd/>
                  <a:tailEnd/>
                </a:ln>
              </p:spPr>
              <p:txBody>
                <a:bodyPr/>
                <a:lstStyle/>
                <a:p>
                  <a:pPr defTabSz="1827343" fontAlgn="auto">
                    <a:spcBef>
                      <a:spcPts val="0"/>
                    </a:spcBef>
                    <a:spcAft>
                      <a:spcPts val="0"/>
                    </a:spcAft>
                    <a:defRPr/>
                  </a:pPr>
                  <a:endParaRPr lang="zh-CN" altLang="en-US">
                    <a:latin typeface="+mn-lt"/>
                    <a:ea typeface="+mn-ea"/>
                  </a:endParaRPr>
                </a:p>
              </p:txBody>
            </p:sp>
            <p:sp>
              <p:nvSpPr>
                <p:cNvPr id="798" name="Freeform 40"/>
                <p:cNvSpPr>
                  <a:spLocks/>
                </p:cNvSpPr>
                <p:nvPr/>
              </p:nvSpPr>
              <p:spPr bwMode="auto">
                <a:xfrm>
                  <a:off x="13642975" y="1809750"/>
                  <a:ext cx="38100" cy="171450"/>
                </a:xfrm>
                <a:custGeom>
                  <a:avLst/>
                  <a:gdLst/>
                  <a:ahLst/>
                  <a:cxnLst>
                    <a:cxn ang="0">
                      <a:pos x="24" y="104"/>
                    </a:cxn>
                    <a:cxn ang="0">
                      <a:pos x="24" y="104"/>
                    </a:cxn>
                    <a:cxn ang="0">
                      <a:pos x="24" y="106"/>
                    </a:cxn>
                    <a:cxn ang="0">
                      <a:pos x="20" y="108"/>
                    </a:cxn>
                    <a:cxn ang="0">
                      <a:pos x="4" y="108"/>
                    </a:cxn>
                    <a:cxn ang="0">
                      <a:pos x="4" y="108"/>
                    </a:cxn>
                    <a:cxn ang="0">
                      <a:pos x="2" y="106"/>
                    </a:cxn>
                    <a:cxn ang="0">
                      <a:pos x="0" y="104"/>
                    </a:cxn>
                    <a:cxn ang="0">
                      <a:pos x="0" y="4"/>
                    </a:cxn>
                    <a:cxn ang="0">
                      <a:pos x="0" y="4"/>
                    </a:cxn>
                    <a:cxn ang="0">
                      <a:pos x="2" y="0"/>
                    </a:cxn>
                    <a:cxn ang="0">
                      <a:pos x="4" y="0"/>
                    </a:cxn>
                    <a:cxn ang="0">
                      <a:pos x="20" y="0"/>
                    </a:cxn>
                    <a:cxn ang="0">
                      <a:pos x="20" y="0"/>
                    </a:cxn>
                    <a:cxn ang="0">
                      <a:pos x="24" y="0"/>
                    </a:cxn>
                    <a:cxn ang="0">
                      <a:pos x="24" y="4"/>
                    </a:cxn>
                    <a:cxn ang="0">
                      <a:pos x="24" y="104"/>
                    </a:cxn>
                  </a:cxnLst>
                  <a:rect l="0" t="0" r="r" b="b"/>
                  <a:pathLst>
                    <a:path w="24" h="108">
                      <a:moveTo>
                        <a:pt x="24" y="104"/>
                      </a:moveTo>
                      <a:lnTo>
                        <a:pt x="24" y="104"/>
                      </a:lnTo>
                      <a:lnTo>
                        <a:pt x="24" y="106"/>
                      </a:lnTo>
                      <a:lnTo>
                        <a:pt x="20" y="108"/>
                      </a:lnTo>
                      <a:lnTo>
                        <a:pt x="4" y="108"/>
                      </a:lnTo>
                      <a:lnTo>
                        <a:pt x="4" y="108"/>
                      </a:lnTo>
                      <a:lnTo>
                        <a:pt x="2" y="106"/>
                      </a:lnTo>
                      <a:lnTo>
                        <a:pt x="0" y="104"/>
                      </a:lnTo>
                      <a:lnTo>
                        <a:pt x="0" y="4"/>
                      </a:lnTo>
                      <a:lnTo>
                        <a:pt x="0" y="4"/>
                      </a:lnTo>
                      <a:lnTo>
                        <a:pt x="2" y="0"/>
                      </a:lnTo>
                      <a:lnTo>
                        <a:pt x="4" y="0"/>
                      </a:lnTo>
                      <a:lnTo>
                        <a:pt x="20" y="0"/>
                      </a:lnTo>
                      <a:lnTo>
                        <a:pt x="20" y="0"/>
                      </a:lnTo>
                      <a:lnTo>
                        <a:pt x="24" y="0"/>
                      </a:lnTo>
                      <a:lnTo>
                        <a:pt x="24" y="4"/>
                      </a:lnTo>
                      <a:lnTo>
                        <a:pt x="24" y="104"/>
                      </a:lnTo>
                      <a:close/>
                    </a:path>
                  </a:pathLst>
                </a:custGeom>
                <a:grpFill/>
                <a:ln w="9525">
                  <a:noFill/>
                  <a:round/>
                  <a:headEnd/>
                  <a:tailEnd/>
                </a:ln>
              </p:spPr>
              <p:txBody>
                <a:bodyPr/>
                <a:lstStyle/>
                <a:p>
                  <a:pPr defTabSz="1827343" fontAlgn="auto">
                    <a:spcBef>
                      <a:spcPts val="0"/>
                    </a:spcBef>
                    <a:spcAft>
                      <a:spcPts val="0"/>
                    </a:spcAft>
                    <a:defRPr/>
                  </a:pPr>
                  <a:endParaRPr lang="zh-CN" altLang="en-US">
                    <a:latin typeface="+mn-lt"/>
                    <a:ea typeface="+mn-ea"/>
                  </a:endParaRPr>
                </a:p>
              </p:txBody>
            </p:sp>
            <p:sp>
              <p:nvSpPr>
                <p:cNvPr id="799" name="Freeform 41"/>
                <p:cNvSpPr>
                  <a:spLocks/>
                </p:cNvSpPr>
                <p:nvPr/>
              </p:nvSpPr>
              <p:spPr bwMode="auto">
                <a:xfrm>
                  <a:off x="13585825" y="1809750"/>
                  <a:ext cx="38100" cy="171450"/>
                </a:xfrm>
                <a:custGeom>
                  <a:avLst/>
                  <a:gdLst/>
                  <a:ahLst/>
                  <a:cxnLst>
                    <a:cxn ang="0">
                      <a:pos x="24" y="104"/>
                    </a:cxn>
                    <a:cxn ang="0">
                      <a:pos x="24" y="104"/>
                    </a:cxn>
                    <a:cxn ang="0">
                      <a:pos x="22" y="106"/>
                    </a:cxn>
                    <a:cxn ang="0">
                      <a:pos x="20" y="108"/>
                    </a:cxn>
                    <a:cxn ang="0">
                      <a:pos x="4" y="108"/>
                    </a:cxn>
                    <a:cxn ang="0">
                      <a:pos x="4" y="108"/>
                    </a:cxn>
                    <a:cxn ang="0">
                      <a:pos x="2" y="106"/>
                    </a:cxn>
                    <a:cxn ang="0">
                      <a:pos x="0" y="104"/>
                    </a:cxn>
                    <a:cxn ang="0">
                      <a:pos x="0" y="4"/>
                    </a:cxn>
                    <a:cxn ang="0">
                      <a:pos x="0" y="4"/>
                    </a:cxn>
                    <a:cxn ang="0">
                      <a:pos x="2" y="0"/>
                    </a:cxn>
                    <a:cxn ang="0">
                      <a:pos x="4" y="0"/>
                    </a:cxn>
                    <a:cxn ang="0">
                      <a:pos x="20" y="0"/>
                    </a:cxn>
                    <a:cxn ang="0">
                      <a:pos x="20" y="0"/>
                    </a:cxn>
                    <a:cxn ang="0">
                      <a:pos x="22" y="0"/>
                    </a:cxn>
                    <a:cxn ang="0">
                      <a:pos x="24" y="4"/>
                    </a:cxn>
                    <a:cxn ang="0">
                      <a:pos x="24" y="104"/>
                    </a:cxn>
                  </a:cxnLst>
                  <a:rect l="0" t="0" r="r" b="b"/>
                  <a:pathLst>
                    <a:path w="24" h="108">
                      <a:moveTo>
                        <a:pt x="24" y="104"/>
                      </a:moveTo>
                      <a:lnTo>
                        <a:pt x="24" y="104"/>
                      </a:lnTo>
                      <a:lnTo>
                        <a:pt x="22" y="106"/>
                      </a:lnTo>
                      <a:lnTo>
                        <a:pt x="20" y="108"/>
                      </a:lnTo>
                      <a:lnTo>
                        <a:pt x="4" y="108"/>
                      </a:lnTo>
                      <a:lnTo>
                        <a:pt x="4" y="108"/>
                      </a:lnTo>
                      <a:lnTo>
                        <a:pt x="2" y="106"/>
                      </a:lnTo>
                      <a:lnTo>
                        <a:pt x="0" y="104"/>
                      </a:lnTo>
                      <a:lnTo>
                        <a:pt x="0" y="4"/>
                      </a:lnTo>
                      <a:lnTo>
                        <a:pt x="0" y="4"/>
                      </a:lnTo>
                      <a:lnTo>
                        <a:pt x="2" y="0"/>
                      </a:lnTo>
                      <a:lnTo>
                        <a:pt x="4" y="0"/>
                      </a:lnTo>
                      <a:lnTo>
                        <a:pt x="20" y="0"/>
                      </a:lnTo>
                      <a:lnTo>
                        <a:pt x="20" y="0"/>
                      </a:lnTo>
                      <a:lnTo>
                        <a:pt x="22" y="0"/>
                      </a:lnTo>
                      <a:lnTo>
                        <a:pt x="24" y="4"/>
                      </a:lnTo>
                      <a:lnTo>
                        <a:pt x="24" y="104"/>
                      </a:lnTo>
                      <a:close/>
                    </a:path>
                  </a:pathLst>
                </a:custGeom>
                <a:grpFill/>
                <a:ln w="9525">
                  <a:noFill/>
                  <a:round/>
                  <a:headEnd/>
                  <a:tailEnd/>
                </a:ln>
              </p:spPr>
              <p:txBody>
                <a:bodyPr/>
                <a:lstStyle/>
                <a:p>
                  <a:pPr defTabSz="1827343" fontAlgn="auto">
                    <a:spcBef>
                      <a:spcPts val="0"/>
                    </a:spcBef>
                    <a:spcAft>
                      <a:spcPts val="0"/>
                    </a:spcAft>
                    <a:defRPr/>
                  </a:pPr>
                  <a:endParaRPr lang="zh-CN" altLang="en-US">
                    <a:latin typeface="+mn-lt"/>
                    <a:ea typeface="+mn-ea"/>
                  </a:endParaRPr>
                </a:p>
              </p:txBody>
            </p:sp>
            <p:sp>
              <p:nvSpPr>
                <p:cNvPr id="800" name="Freeform 42"/>
                <p:cNvSpPr>
                  <a:spLocks/>
                </p:cNvSpPr>
                <p:nvPr/>
              </p:nvSpPr>
              <p:spPr bwMode="auto">
                <a:xfrm>
                  <a:off x="13700125" y="1809750"/>
                  <a:ext cx="38100" cy="171450"/>
                </a:xfrm>
                <a:custGeom>
                  <a:avLst/>
                  <a:gdLst/>
                  <a:ahLst/>
                  <a:cxnLst>
                    <a:cxn ang="0">
                      <a:pos x="24" y="106"/>
                    </a:cxn>
                    <a:cxn ang="0">
                      <a:pos x="24" y="106"/>
                    </a:cxn>
                    <a:cxn ang="0">
                      <a:pos x="24" y="108"/>
                    </a:cxn>
                    <a:cxn ang="0">
                      <a:pos x="22" y="108"/>
                    </a:cxn>
                    <a:cxn ang="0">
                      <a:pos x="4" y="108"/>
                    </a:cxn>
                    <a:cxn ang="0">
                      <a:pos x="4" y="108"/>
                    </a:cxn>
                    <a:cxn ang="0">
                      <a:pos x="2" y="108"/>
                    </a:cxn>
                    <a:cxn ang="0">
                      <a:pos x="0" y="106"/>
                    </a:cxn>
                    <a:cxn ang="0">
                      <a:pos x="0" y="4"/>
                    </a:cxn>
                    <a:cxn ang="0">
                      <a:pos x="0" y="4"/>
                    </a:cxn>
                    <a:cxn ang="0">
                      <a:pos x="2" y="2"/>
                    </a:cxn>
                    <a:cxn ang="0">
                      <a:pos x="4" y="0"/>
                    </a:cxn>
                    <a:cxn ang="0">
                      <a:pos x="22" y="0"/>
                    </a:cxn>
                    <a:cxn ang="0">
                      <a:pos x="22" y="0"/>
                    </a:cxn>
                    <a:cxn ang="0">
                      <a:pos x="24" y="2"/>
                    </a:cxn>
                    <a:cxn ang="0">
                      <a:pos x="24" y="4"/>
                    </a:cxn>
                    <a:cxn ang="0">
                      <a:pos x="24" y="106"/>
                    </a:cxn>
                  </a:cxnLst>
                  <a:rect l="0" t="0" r="r" b="b"/>
                  <a:pathLst>
                    <a:path w="24" h="108">
                      <a:moveTo>
                        <a:pt x="24" y="106"/>
                      </a:moveTo>
                      <a:lnTo>
                        <a:pt x="24" y="106"/>
                      </a:lnTo>
                      <a:lnTo>
                        <a:pt x="24" y="108"/>
                      </a:lnTo>
                      <a:lnTo>
                        <a:pt x="22" y="108"/>
                      </a:lnTo>
                      <a:lnTo>
                        <a:pt x="4" y="108"/>
                      </a:lnTo>
                      <a:lnTo>
                        <a:pt x="4" y="108"/>
                      </a:lnTo>
                      <a:lnTo>
                        <a:pt x="2" y="108"/>
                      </a:lnTo>
                      <a:lnTo>
                        <a:pt x="0" y="106"/>
                      </a:lnTo>
                      <a:lnTo>
                        <a:pt x="0" y="4"/>
                      </a:lnTo>
                      <a:lnTo>
                        <a:pt x="0" y="4"/>
                      </a:lnTo>
                      <a:lnTo>
                        <a:pt x="2" y="2"/>
                      </a:lnTo>
                      <a:lnTo>
                        <a:pt x="4" y="0"/>
                      </a:lnTo>
                      <a:lnTo>
                        <a:pt x="22" y="0"/>
                      </a:lnTo>
                      <a:lnTo>
                        <a:pt x="22" y="0"/>
                      </a:lnTo>
                      <a:lnTo>
                        <a:pt x="24" y="2"/>
                      </a:lnTo>
                      <a:lnTo>
                        <a:pt x="24" y="4"/>
                      </a:lnTo>
                      <a:lnTo>
                        <a:pt x="24" y="106"/>
                      </a:lnTo>
                      <a:close/>
                    </a:path>
                  </a:pathLst>
                </a:custGeom>
                <a:grpFill/>
                <a:ln w="9525">
                  <a:noFill/>
                  <a:round/>
                  <a:headEnd/>
                  <a:tailEnd/>
                </a:ln>
              </p:spPr>
              <p:txBody>
                <a:bodyPr/>
                <a:lstStyle/>
                <a:p>
                  <a:pPr defTabSz="1827343" fontAlgn="auto">
                    <a:spcBef>
                      <a:spcPts val="0"/>
                    </a:spcBef>
                    <a:spcAft>
                      <a:spcPts val="0"/>
                    </a:spcAft>
                    <a:defRPr/>
                  </a:pPr>
                  <a:endParaRPr lang="zh-CN" altLang="en-US">
                    <a:latin typeface="+mn-lt"/>
                    <a:ea typeface="+mn-ea"/>
                  </a:endParaRPr>
                </a:p>
              </p:txBody>
            </p:sp>
            <p:sp>
              <p:nvSpPr>
                <p:cNvPr id="801" name="Freeform 43"/>
                <p:cNvSpPr>
                  <a:spLocks/>
                </p:cNvSpPr>
                <p:nvPr/>
              </p:nvSpPr>
              <p:spPr bwMode="auto">
                <a:xfrm>
                  <a:off x="13462000" y="1704975"/>
                  <a:ext cx="285750" cy="88900"/>
                </a:xfrm>
                <a:custGeom>
                  <a:avLst/>
                  <a:gdLst/>
                  <a:ahLst/>
                  <a:cxnLst>
                    <a:cxn ang="0">
                      <a:pos x="58" y="8"/>
                    </a:cxn>
                    <a:cxn ang="0">
                      <a:pos x="58" y="8"/>
                    </a:cxn>
                    <a:cxn ang="0">
                      <a:pos x="64" y="6"/>
                    </a:cxn>
                    <a:cxn ang="0">
                      <a:pos x="72" y="2"/>
                    </a:cxn>
                    <a:cxn ang="0">
                      <a:pos x="90" y="0"/>
                    </a:cxn>
                    <a:cxn ang="0">
                      <a:pos x="108" y="2"/>
                    </a:cxn>
                    <a:cxn ang="0">
                      <a:pos x="116" y="6"/>
                    </a:cxn>
                    <a:cxn ang="0">
                      <a:pos x="122" y="8"/>
                    </a:cxn>
                    <a:cxn ang="0">
                      <a:pos x="168" y="36"/>
                    </a:cxn>
                    <a:cxn ang="0">
                      <a:pos x="168" y="36"/>
                    </a:cxn>
                    <a:cxn ang="0">
                      <a:pos x="178" y="44"/>
                    </a:cxn>
                    <a:cxn ang="0">
                      <a:pos x="180" y="48"/>
                    </a:cxn>
                    <a:cxn ang="0">
                      <a:pos x="180" y="50"/>
                    </a:cxn>
                    <a:cxn ang="0">
                      <a:pos x="178" y="52"/>
                    </a:cxn>
                    <a:cxn ang="0">
                      <a:pos x="174" y="54"/>
                    </a:cxn>
                    <a:cxn ang="0">
                      <a:pos x="162" y="56"/>
                    </a:cxn>
                    <a:cxn ang="0">
                      <a:pos x="128" y="56"/>
                    </a:cxn>
                    <a:cxn ang="0">
                      <a:pos x="128" y="56"/>
                    </a:cxn>
                    <a:cxn ang="0">
                      <a:pos x="52" y="56"/>
                    </a:cxn>
                    <a:cxn ang="0">
                      <a:pos x="18" y="56"/>
                    </a:cxn>
                    <a:cxn ang="0">
                      <a:pos x="18" y="56"/>
                    </a:cxn>
                    <a:cxn ang="0">
                      <a:pos x="6" y="54"/>
                    </a:cxn>
                    <a:cxn ang="0">
                      <a:pos x="2" y="52"/>
                    </a:cxn>
                    <a:cxn ang="0">
                      <a:pos x="0" y="50"/>
                    </a:cxn>
                    <a:cxn ang="0">
                      <a:pos x="0" y="48"/>
                    </a:cxn>
                    <a:cxn ang="0">
                      <a:pos x="2" y="44"/>
                    </a:cxn>
                    <a:cxn ang="0">
                      <a:pos x="12" y="36"/>
                    </a:cxn>
                    <a:cxn ang="0">
                      <a:pos x="58" y="8"/>
                    </a:cxn>
                  </a:cxnLst>
                  <a:rect l="0" t="0" r="r" b="b"/>
                  <a:pathLst>
                    <a:path w="180" h="56">
                      <a:moveTo>
                        <a:pt x="58" y="8"/>
                      </a:moveTo>
                      <a:lnTo>
                        <a:pt x="58" y="8"/>
                      </a:lnTo>
                      <a:lnTo>
                        <a:pt x="64" y="6"/>
                      </a:lnTo>
                      <a:lnTo>
                        <a:pt x="72" y="2"/>
                      </a:lnTo>
                      <a:lnTo>
                        <a:pt x="90" y="0"/>
                      </a:lnTo>
                      <a:lnTo>
                        <a:pt x="108" y="2"/>
                      </a:lnTo>
                      <a:lnTo>
                        <a:pt x="116" y="6"/>
                      </a:lnTo>
                      <a:lnTo>
                        <a:pt x="122" y="8"/>
                      </a:lnTo>
                      <a:lnTo>
                        <a:pt x="168" y="36"/>
                      </a:lnTo>
                      <a:lnTo>
                        <a:pt x="168" y="36"/>
                      </a:lnTo>
                      <a:lnTo>
                        <a:pt x="178" y="44"/>
                      </a:lnTo>
                      <a:lnTo>
                        <a:pt x="180" y="48"/>
                      </a:lnTo>
                      <a:lnTo>
                        <a:pt x="180" y="50"/>
                      </a:lnTo>
                      <a:lnTo>
                        <a:pt x="178" y="52"/>
                      </a:lnTo>
                      <a:lnTo>
                        <a:pt x="174" y="54"/>
                      </a:lnTo>
                      <a:lnTo>
                        <a:pt x="162" y="56"/>
                      </a:lnTo>
                      <a:lnTo>
                        <a:pt x="128" y="56"/>
                      </a:lnTo>
                      <a:lnTo>
                        <a:pt x="128" y="56"/>
                      </a:lnTo>
                      <a:lnTo>
                        <a:pt x="52" y="56"/>
                      </a:lnTo>
                      <a:lnTo>
                        <a:pt x="18" y="56"/>
                      </a:lnTo>
                      <a:lnTo>
                        <a:pt x="18" y="56"/>
                      </a:lnTo>
                      <a:lnTo>
                        <a:pt x="6" y="54"/>
                      </a:lnTo>
                      <a:lnTo>
                        <a:pt x="2" y="52"/>
                      </a:lnTo>
                      <a:lnTo>
                        <a:pt x="0" y="50"/>
                      </a:lnTo>
                      <a:lnTo>
                        <a:pt x="0" y="48"/>
                      </a:lnTo>
                      <a:lnTo>
                        <a:pt x="2" y="44"/>
                      </a:lnTo>
                      <a:lnTo>
                        <a:pt x="12" y="36"/>
                      </a:lnTo>
                      <a:lnTo>
                        <a:pt x="58" y="8"/>
                      </a:lnTo>
                      <a:close/>
                    </a:path>
                  </a:pathLst>
                </a:custGeom>
                <a:grpFill/>
                <a:ln w="9525">
                  <a:noFill/>
                  <a:round/>
                  <a:headEnd/>
                  <a:tailEnd/>
                </a:ln>
              </p:spPr>
              <p:txBody>
                <a:bodyPr/>
                <a:lstStyle/>
                <a:p>
                  <a:pPr defTabSz="1827343" fontAlgn="auto">
                    <a:spcBef>
                      <a:spcPts val="0"/>
                    </a:spcBef>
                    <a:spcAft>
                      <a:spcPts val="0"/>
                    </a:spcAft>
                    <a:defRPr/>
                  </a:pPr>
                  <a:endParaRPr lang="zh-CN" altLang="en-US">
                    <a:latin typeface="+mn-lt"/>
                    <a:ea typeface="+mn-ea"/>
                  </a:endParaRPr>
                </a:p>
              </p:txBody>
            </p:sp>
            <p:sp>
              <p:nvSpPr>
                <p:cNvPr id="802" name="Freeform 44"/>
                <p:cNvSpPr>
                  <a:spLocks noEditPoints="1"/>
                </p:cNvSpPr>
                <p:nvPr/>
              </p:nvSpPr>
              <p:spPr bwMode="auto">
                <a:xfrm>
                  <a:off x="13433425" y="1987550"/>
                  <a:ext cx="342900" cy="38100"/>
                </a:xfrm>
                <a:custGeom>
                  <a:avLst/>
                  <a:gdLst/>
                  <a:ahLst/>
                  <a:cxnLst>
                    <a:cxn ang="0">
                      <a:pos x="212" y="0"/>
                    </a:cxn>
                    <a:cxn ang="0">
                      <a:pos x="4" y="0"/>
                    </a:cxn>
                    <a:cxn ang="0">
                      <a:pos x="4" y="0"/>
                    </a:cxn>
                    <a:cxn ang="0">
                      <a:pos x="2" y="0"/>
                    </a:cxn>
                    <a:cxn ang="0">
                      <a:pos x="0" y="2"/>
                    </a:cxn>
                    <a:cxn ang="0">
                      <a:pos x="0" y="22"/>
                    </a:cxn>
                    <a:cxn ang="0">
                      <a:pos x="0" y="22"/>
                    </a:cxn>
                    <a:cxn ang="0">
                      <a:pos x="2" y="24"/>
                    </a:cxn>
                    <a:cxn ang="0">
                      <a:pos x="4" y="24"/>
                    </a:cxn>
                    <a:cxn ang="0">
                      <a:pos x="212" y="24"/>
                    </a:cxn>
                    <a:cxn ang="0">
                      <a:pos x="212" y="24"/>
                    </a:cxn>
                    <a:cxn ang="0">
                      <a:pos x="214" y="24"/>
                    </a:cxn>
                    <a:cxn ang="0">
                      <a:pos x="216" y="22"/>
                    </a:cxn>
                    <a:cxn ang="0">
                      <a:pos x="216" y="2"/>
                    </a:cxn>
                    <a:cxn ang="0">
                      <a:pos x="216" y="2"/>
                    </a:cxn>
                    <a:cxn ang="0">
                      <a:pos x="214" y="0"/>
                    </a:cxn>
                    <a:cxn ang="0">
                      <a:pos x="212" y="0"/>
                    </a:cxn>
                    <a:cxn ang="0">
                      <a:pos x="212" y="0"/>
                    </a:cxn>
                    <a:cxn ang="0">
                      <a:pos x="148" y="18"/>
                    </a:cxn>
                    <a:cxn ang="0">
                      <a:pos x="148" y="18"/>
                    </a:cxn>
                    <a:cxn ang="0">
                      <a:pos x="146" y="20"/>
                    </a:cxn>
                    <a:cxn ang="0">
                      <a:pos x="144" y="20"/>
                    </a:cxn>
                    <a:cxn ang="0">
                      <a:pos x="72" y="20"/>
                    </a:cxn>
                    <a:cxn ang="0">
                      <a:pos x="72" y="20"/>
                    </a:cxn>
                    <a:cxn ang="0">
                      <a:pos x="70" y="20"/>
                    </a:cxn>
                    <a:cxn ang="0">
                      <a:pos x="68" y="18"/>
                    </a:cxn>
                    <a:cxn ang="0">
                      <a:pos x="68" y="16"/>
                    </a:cxn>
                    <a:cxn ang="0">
                      <a:pos x="68" y="16"/>
                    </a:cxn>
                    <a:cxn ang="0">
                      <a:pos x="70" y="14"/>
                    </a:cxn>
                    <a:cxn ang="0">
                      <a:pos x="72" y="14"/>
                    </a:cxn>
                    <a:cxn ang="0">
                      <a:pos x="144" y="14"/>
                    </a:cxn>
                    <a:cxn ang="0">
                      <a:pos x="144" y="14"/>
                    </a:cxn>
                    <a:cxn ang="0">
                      <a:pos x="146" y="14"/>
                    </a:cxn>
                    <a:cxn ang="0">
                      <a:pos x="148" y="16"/>
                    </a:cxn>
                    <a:cxn ang="0">
                      <a:pos x="148" y="18"/>
                    </a:cxn>
                    <a:cxn ang="0">
                      <a:pos x="148" y="8"/>
                    </a:cxn>
                    <a:cxn ang="0">
                      <a:pos x="148" y="8"/>
                    </a:cxn>
                    <a:cxn ang="0">
                      <a:pos x="146" y="10"/>
                    </a:cxn>
                    <a:cxn ang="0">
                      <a:pos x="144" y="10"/>
                    </a:cxn>
                    <a:cxn ang="0">
                      <a:pos x="72" y="10"/>
                    </a:cxn>
                    <a:cxn ang="0">
                      <a:pos x="72" y="10"/>
                    </a:cxn>
                    <a:cxn ang="0">
                      <a:pos x="70" y="10"/>
                    </a:cxn>
                    <a:cxn ang="0">
                      <a:pos x="68" y="8"/>
                    </a:cxn>
                    <a:cxn ang="0">
                      <a:pos x="68" y="6"/>
                    </a:cxn>
                    <a:cxn ang="0">
                      <a:pos x="68" y="6"/>
                    </a:cxn>
                    <a:cxn ang="0">
                      <a:pos x="70" y="4"/>
                    </a:cxn>
                    <a:cxn ang="0">
                      <a:pos x="72" y="4"/>
                    </a:cxn>
                    <a:cxn ang="0">
                      <a:pos x="144" y="4"/>
                    </a:cxn>
                    <a:cxn ang="0">
                      <a:pos x="144" y="4"/>
                    </a:cxn>
                    <a:cxn ang="0">
                      <a:pos x="146" y="4"/>
                    </a:cxn>
                    <a:cxn ang="0">
                      <a:pos x="148" y="6"/>
                    </a:cxn>
                    <a:cxn ang="0">
                      <a:pos x="148" y="8"/>
                    </a:cxn>
                  </a:cxnLst>
                  <a:rect l="0" t="0" r="r" b="b"/>
                  <a:pathLst>
                    <a:path w="216" h="24">
                      <a:moveTo>
                        <a:pt x="212" y="0"/>
                      </a:moveTo>
                      <a:lnTo>
                        <a:pt x="4" y="0"/>
                      </a:lnTo>
                      <a:lnTo>
                        <a:pt x="4" y="0"/>
                      </a:lnTo>
                      <a:lnTo>
                        <a:pt x="2" y="0"/>
                      </a:lnTo>
                      <a:lnTo>
                        <a:pt x="0" y="2"/>
                      </a:lnTo>
                      <a:lnTo>
                        <a:pt x="0" y="22"/>
                      </a:lnTo>
                      <a:lnTo>
                        <a:pt x="0" y="22"/>
                      </a:lnTo>
                      <a:lnTo>
                        <a:pt x="2" y="24"/>
                      </a:lnTo>
                      <a:lnTo>
                        <a:pt x="4" y="24"/>
                      </a:lnTo>
                      <a:lnTo>
                        <a:pt x="212" y="24"/>
                      </a:lnTo>
                      <a:lnTo>
                        <a:pt x="212" y="24"/>
                      </a:lnTo>
                      <a:lnTo>
                        <a:pt x="214" y="24"/>
                      </a:lnTo>
                      <a:lnTo>
                        <a:pt x="216" y="22"/>
                      </a:lnTo>
                      <a:lnTo>
                        <a:pt x="216" y="2"/>
                      </a:lnTo>
                      <a:lnTo>
                        <a:pt x="216" y="2"/>
                      </a:lnTo>
                      <a:lnTo>
                        <a:pt x="214" y="0"/>
                      </a:lnTo>
                      <a:lnTo>
                        <a:pt x="212" y="0"/>
                      </a:lnTo>
                      <a:lnTo>
                        <a:pt x="212" y="0"/>
                      </a:lnTo>
                      <a:close/>
                      <a:moveTo>
                        <a:pt x="148" y="18"/>
                      </a:moveTo>
                      <a:lnTo>
                        <a:pt x="148" y="18"/>
                      </a:lnTo>
                      <a:lnTo>
                        <a:pt x="146" y="20"/>
                      </a:lnTo>
                      <a:lnTo>
                        <a:pt x="144" y="20"/>
                      </a:lnTo>
                      <a:lnTo>
                        <a:pt x="72" y="20"/>
                      </a:lnTo>
                      <a:lnTo>
                        <a:pt x="72" y="20"/>
                      </a:lnTo>
                      <a:lnTo>
                        <a:pt x="70" y="20"/>
                      </a:lnTo>
                      <a:lnTo>
                        <a:pt x="68" y="18"/>
                      </a:lnTo>
                      <a:lnTo>
                        <a:pt x="68" y="16"/>
                      </a:lnTo>
                      <a:lnTo>
                        <a:pt x="68" y="16"/>
                      </a:lnTo>
                      <a:lnTo>
                        <a:pt x="70" y="14"/>
                      </a:lnTo>
                      <a:lnTo>
                        <a:pt x="72" y="14"/>
                      </a:lnTo>
                      <a:lnTo>
                        <a:pt x="144" y="14"/>
                      </a:lnTo>
                      <a:lnTo>
                        <a:pt x="144" y="14"/>
                      </a:lnTo>
                      <a:lnTo>
                        <a:pt x="146" y="14"/>
                      </a:lnTo>
                      <a:lnTo>
                        <a:pt x="148" y="16"/>
                      </a:lnTo>
                      <a:lnTo>
                        <a:pt x="148" y="18"/>
                      </a:lnTo>
                      <a:close/>
                      <a:moveTo>
                        <a:pt x="148" y="8"/>
                      </a:moveTo>
                      <a:lnTo>
                        <a:pt x="148" y="8"/>
                      </a:lnTo>
                      <a:lnTo>
                        <a:pt x="146" y="10"/>
                      </a:lnTo>
                      <a:lnTo>
                        <a:pt x="144" y="10"/>
                      </a:lnTo>
                      <a:lnTo>
                        <a:pt x="72" y="10"/>
                      </a:lnTo>
                      <a:lnTo>
                        <a:pt x="72" y="10"/>
                      </a:lnTo>
                      <a:lnTo>
                        <a:pt x="70" y="10"/>
                      </a:lnTo>
                      <a:lnTo>
                        <a:pt x="68" y="8"/>
                      </a:lnTo>
                      <a:lnTo>
                        <a:pt x="68" y="6"/>
                      </a:lnTo>
                      <a:lnTo>
                        <a:pt x="68" y="6"/>
                      </a:lnTo>
                      <a:lnTo>
                        <a:pt x="70" y="4"/>
                      </a:lnTo>
                      <a:lnTo>
                        <a:pt x="72" y="4"/>
                      </a:lnTo>
                      <a:lnTo>
                        <a:pt x="144" y="4"/>
                      </a:lnTo>
                      <a:lnTo>
                        <a:pt x="144" y="4"/>
                      </a:lnTo>
                      <a:lnTo>
                        <a:pt x="146" y="4"/>
                      </a:lnTo>
                      <a:lnTo>
                        <a:pt x="148" y="6"/>
                      </a:lnTo>
                      <a:lnTo>
                        <a:pt x="148" y="8"/>
                      </a:lnTo>
                      <a:close/>
                    </a:path>
                  </a:pathLst>
                </a:custGeom>
                <a:grpFill/>
                <a:ln w="9525">
                  <a:noFill/>
                  <a:round/>
                  <a:headEnd/>
                  <a:tailEnd/>
                </a:ln>
              </p:spPr>
              <p:txBody>
                <a:bodyPr/>
                <a:lstStyle/>
                <a:p>
                  <a:pPr defTabSz="1827343" fontAlgn="auto">
                    <a:spcBef>
                      <a:spcPts val="0"/>
                    </a:spcBef>
                    <a:spcAft>
                      <a:spcPts val="0"/>
                    </a:spcAft>
                    <a:defRPr/>
                  </a:pPr>
                  <a:endParaRPr lang="zh-CN" altLang="en-US">
                    <a:latin typeface="+mn-lt"/>
                    <a:ea typeface="+mn-ea"/>
                  </a:endParaRPr>
                </a:p>
              </p:txBody>
            </p:sp>
          </p:grpSp>
        </p:grpSp>
        <p:grpSp>
          <p:nvGrpSpPr>
            <p:cNvPr id="30" name="组合 802"/>
            <p:cNvGrpSpPr/>
            <p:nvPr/>
          </p:nvGrpSpPr>
          <p:grpSpPr>
            <a:xfrm>
              <a:off x="1895036" y="1458452"/>
              <a:ext cx="419402" cy="293582"/>
              <a:chOff x="-1398588" y="1290638"/>
              <a:chExt cx="571500" cy="400050"/>
            </a:xfrm>
            <a:solidFill>
              <a:schemeClr val="bg1"/>
            </a:solidFill>
          </p:grpSpPr>
          <p:sp>
            <p:nvSpPr>
              <p:cNvPr id="804" name="Freeform 7"/>
              <p:cNvSpPr>
                <a:spLocks/>
              </p:cNvSpPr>
              <p:nvPr/>
            </p:nvSpPr>
            <p:spPr bwMode="auto">
              <a:xfrm>
                <a:off x="-1287463" y="1487488"/>
                <a:ext cx="346075" cy="203200"/>
              </a:xfrm>
              <a:custGeom>
                <a:avLst/>
                <a:gdLst/>
                <a:ahLst/>
                <a:cxnLst>
                  <a:cxn ang="0">
                    <a:pos x="0" y="0"/>
                  </a:cxn>
                  <a:cxn ang="0">
                    <a:pos x="0" y="128"/>
                  </a:cxn>
                  <a:cxn ang="0">
                    <a:pos x="218" y="128"/>
                  </a:cxn>
                  <a:cxn ang="0">
                    <a:pos x="218" y="0"/>
                  </a:cxn>
                  <a:cxn ang="0">
                    <a:pos x="110" y="42"/>
                  </a:cxn>
                  <a:cxn ang="0">
                    <a:pos x="0" y="0"/>
                  </a:cxn>
                </a:cxnLst>
                <a:rect l="0" t="0" r="r" b="b"/>
                <a:pathLst>
                  <a:path w="218" h="128">
                    <a:moveTo>
                      <a:pt x="0" y="0"/>
                    </a:moveTo>
                    <a:lnTo>
                      <a:pt x="0" y="128"/>
                    </a:lnTo>
                    <a:lnTo>
                      <a:pt x="218" y="128"/>
                    </a:lnTo>
                    <a:lnTo>
                      <a:pt x="218" y="0"/>
                    </a:lnTo>
                    <a:lnTo>
                      <a:pt x="110" y="42"/>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05" name="Freeform 8"/>
              <p:cNvSpPr>
                <a:spLocks/>
              </p:cNvSpPr>
              <p:nvPr/>
            </p:nvSpPr>
            <p:spPr bwMode="auto">
              <a:xfrm>
                <a:off x="-1398588" y="1290638"/>
                <a:ext cx="571500" cy="400050"/>
              </a:xfrm>
              <a:custGeom>
                <a:avLst/>
                <a:gdLst/>
                <a:ahLst/>
                <a:cxnLst>
                  <a:cxn ang="0">
                    <a:pos x="342" y="120"/>
                  </a:cxn>
                  <a:cxn ang="0">
                    <a:pos x="342" y="78"/>
                  </a:cxn>
                  <a:cxn ang="0">
                    <a:pos x="360" y="72"/>
                  </a:cxn>
                  <a:cxn ang="0">
                    <a:pos x="180" y="0"/>
                  </a:cxn>
                  <a:cxn ang="0">
                    <a:pos x="0" y="72"/>
                  </a:cxn>
                  <a:cxn ang="0">
                    <a:pos x="180" y="144"/>
                  </a:cxn>
                  <a:cxn ang="0">
                    <a:pos x="336" y="80"/>
                  </a:cxn>
                  <a:cxn ang="0">
                    <a:pos x="336" y="120"/>
                  </a:cxn>
                  <a:cxn ang="0">
                    <a:pos x="336" y="120"/>
                  </a:cxn>
                  <a:cxn ang="0">
                    <a:pos x="332" y="122"/>
                  </a:cxn>
                  <a:cxn ang="0">
                    <a:pos x="330" y="124"/>
                  </a:cxn>
                  <a:cxn ang="0">
                    <a:pos x="328" y="128"/>
                  </a:cxn>
                  <a:cxn ang="0">
                    <a:pos x="326" y="132"/>
                  </a:cxn>
                  <a:cxn ang="0">
                    <a:pos x="326" y="132"/>
                  </a:cxn>
                  <a:cxn ang="0">
                    <a:pos x="328" y="138"/>
                  </a:cxn>
                  <a:cxn ang="0">
                    <a:pos x="334" y="144"/>
                  </a:cxn>
                  <a:cxn ang="0">
                    <a:pos x="332" y="144"/>
                  </a:cxn>
                  <a:cxn ang="0">
                    <a:pos x="332" y="252"/>
                  </a:cxn>
                  <a:cxn ang="0">
                    <a:pos x="346" y="252"/>
                  </a:cxn>
                  <a:cxn ang="0">
                    <a:pos x="346" y="144"/>
                  </a:cxn>
                  <a:cxn ang="0">
                    <a:pos x="344" y="144"/>
                  </a:cxn>
                  <a:cxn ang="0">
                    <a:pos x="344" y="144"/>
                  </a:cxn>
                  <a:cxn ang="0">
                    <a:pos x="350" y="138"/>
                  </a:cxn>
                  <a:cxn ang="0">
                    <a:pos x="352" y="132"/>
                  </a:cxn>
                  <a:cxn ang="0">
                    <a:pos x="352" y="132"/>
                  </a:cxn>
                  <a:cxn ang="0">
                    <a:pos x="352" y="128"/>
                  </a:cxn>
                  <a:cxn ang="0">
                    <a:pos x="350" y="124"/>
                  </a:cxn>
                  <a:cxn ang="0">
                    <a:pos x="346" y="122"/>
                  </a:cxn>
                  <a:cxn ang="0">
                    <a:pos x="342" y="120"/>
                  </a:cxn>
                  <a:cxn ang="0">
                    <a:pos x="342" y="120"/>
                  </a:cxn>
                </a:cxnLst>
                <a:rect l="0" t="0" r="r" b="b"/>
                <a:pathLst>
                  <a:path w="360" h="252">
                    <a:moveTo>
                      <a:pt x="342" y="120"/>
                    </a:moveTo>
                    <a:lnTo>
                      <a:pt x="342" y="78"/>
                    </a:lnTo>
                    <a:lnTo>
                      <a:pt x="360" y="72"/>
                    </a:lnTo>
                    <a:lnTo>
                      <a:pt x="180" y="0"/>
                    </a:lnTo>
                    <a:lnTo>
                      <a:pt x="0" y="72"/>
                    </a:lnTo>
                    <a:lnTo>
                      <a:pt x="180" y="144"/>
                    </a:lnTo>
                    <a:lnTo>
                      <a:pt x="336" y="80"/>
                    </a:lnTo>
                    <a:lnTo>
                      <a:pt x="336" y="120"/>
                    </a:lnTo>
                    <a:lnTo>
                      <a:pt x="336" y="120"/>
                    </a:lnTo>
                    <a:lnTo>
                      <a:pt x="332" y="122"/>
                    </a:lnTo>
                    <a:lnTo>
                      <a:pt x="330" y="124"/>
                    </a:lnTo>
                    <a:lnTo>
                      <a:pt x="328" y="128"/>
                    </a:lnTo>
                    <a:lnTo>
                      <a:pt x="326" y="132"/>
                    </a:lnTo>
                    <a:lnTo>
                      <a:pt x="326" y="132"/>
                    </a:lnTo>
                    <a:lnTo>
                      <a:pt x="328" y="138"/>
                    </a:lnTo>
                    <a:lnTo>
                      <a:pt x="334" y="144"/>
                    </a:lnTo>
                    <a:lnTo>
                      <a:pt x="332" y="144"/>
                    </a:lnTo>
                    <a:lnTo>
                      <a:pt x="332" y="252"/>
                    </a:lnTo>
                    <a:lnTo>
                      <a:pt x="346" y="252"/>
                    </a:lnTo>
                    <a:lnTo>
                      <a:pt x="346" y="144"/>
                    </a:lnTo>
                    <a:lnTo>
                      <a:pt x="344" y="144"/>
                    </a:lnTo>
                    <a:lnTo>
                      <a:pt x="344" y="144"/>
                    </a:lnTo>
                    <a:lnTo>
                      <a:pt x="350" y="138"/>
                    </a:lnTo>
                    <a:lnTo>
                      <a:pt x="352" y="132"/>
                    </a:lnTo>
                    <a:lnTo>
                      <a:pt x="352" y="132"/>
                    </a:lnTo>
                    <a:lnTo>
                      <a:pt x="352" y="128"/>
                    </a:lnTo>
                    <a:lnTo>
                      <a:pt x="350" y="124"/>
                    </a:lnTo>
                    <a:lnTo>
                      <a:pt x="346" y="122"/>
                    </a:lnTo>
                    <a:lnTo>
                      <a:pt x="342" y="120"/>
                    </a:lnTo>
                    <a:lnTo>
                      <a:pt x="342" y="1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nvGrpSpPr>
            <p:cNvPr id="808" name="组合 887"/>
            <p:cNvGrpSpPr/>
            <p:nvPr/>
          </p:nvGrpSpPr>
          <p:grpSpPr>
            <a:xfrm>
              <a:off x="2648632" y="1173663"/>
              <a:ext cx="1387688" cy="1235948"/>
              <a:chOff x="3832012" y="1173663"/>
              <a:chExt cx="1387688" cy="1235948"/>
            </a:xfrm>
          </p:grpSpPr>
          <p:grpSp>
            <p:nvGrpSpPr>
              <p:cNvPr id="811" name="组合 330"/>
              <p:cNvGrpSpPr/>
              <p:nvPr/>
            </p:nvGrpSpPr>
            <p:grpSpPr>
              <a:xfrm>
                <a:off x="4086655" y="1173663"/>
                <a:ext cx="878400" cy="878400"/>
                <a:chOff x="7489176" y="714362"/>
                <a:chExt cx="1051588" cy="1051588"/>
              </a:xfrm>
            </p:grpSpPr>
            <p:grpSp>
              <p:nvGrpSpPr>
                <p:cNvPr id="858" name="组合 180"/>
                <p:cNvGrpSpPr/>
                <p:nvPr/>
              </p:nvGrpSpPr>
              <p:grpSpPr>
                <a:xfrm>
                  <a:off x="7489176" y="714362"/>
                  <a:ext cx="1051588" cy="1051588"/>
                  <a:chOff x="3168057" y="3253154"/>
                  <a:chExt cx="1325196" cy="1325196"/>
                </a:xfrm>
              </p:grpSpPr>
              <p:grpSp>
                <p:nvGrpSpPr>
                  <p:cNvPr id="884" name="组合 181"/>
                  <p:cNvGrpSpPr/>
                  <p:nvPr/>
                </p:nvGrpSpPr>
                <p:grpSpPr>
                  <a:xfrm>
                    <a:off x="3168057" y="3253154"/>
                    <a:ext cx="1325196" cy="1325196"/>
                    <a:chOff x="-15697200" y="-10797381"/>
                    <a:chExt cx="8229600" cy="8229600"/>
                  </a:xfrm>
                </p:grpSpPr>
                <p:sp>
                  <p:nvSpPr>
                    <p:cNvPr id="342" name="Freeform 32"/>
                    <p:cNvSpPr>
                      <a:spLocks noEditPoints="1"/>
                    </p:cNvSpPr>
                    <p:nvPr/>
                  </p:nvSpPr>
                  <p:spPr bwMode="auto">
                    <a:xfrm>
                      <a:off x="-15697200" y="-10797381"/>
                      <a:ext cx="8229600" cy="8229600"/>
                    </a:xfrm>
                    <a:custGeom>
                      <a:avLst/>
                      <a:gdLst/>
                      <a:ahLst/>
                      <a:cxnLst>
                        <a:cxn ang="0">
                          <a:pos x="2464" y="4990"/>
                        </a:cxn>
                        <a:cxn ang="0">
                          <a:pos x="2306" y="5168"/>
                        </a:cxn>
                        <a:cxn ang="0">
                          <a:pos x="2182" y="5152"/>
                        </a:cxn>
                        <a:cxn ang="0">
                          <a:pos x="3050" y="5144"/>
                        </a:cxn>
                        <a:cxn ang="0">
                          <a:pos x="3220" y="5108"/>
                        </a:cxn>
                        <a:cxn ang="0">
                          <a:pos x="3284" y="4892"/>
                        </a:cxn>
                        <a:cxn ang="0">
                          <a:pos x="3482" y="5028"/>
                        </a:cxn>
                        <a:cxn ang="0">
                          <a:pos x="1680" y="4814"/>
                        </a:cxn>
                        <a:cxn ang="0">
                          <a:pos x="1532" y="4746"/>
                        </a:cxn>
                        <a:cxn ang="0">
                          <a:pos x="1336" y="4862"/>
                        </a:cxn>
                        <a:cxn ang="0">
                          <a:pos x="3888" y="4838"/>
                        </a:cxn>
                        <a:cxn ang="0">
                          <a:pos x="4034" y="4746"/>
                        </a:cxn>
                        <a:cxn ang="0">
                          <a:pos x="4040" y="4506"/>
                        </a:cxn>
                        <a:cxn ang="0">
                          <a:pos x="4130" y="4434"/>
                        </a:cxn>
                        <a:cxn ang="0">
                          <a:pos x="852" y="4514"/>
                        </a:cxn>
                        <a:cxn ang="0">
                          <a:pos x="864" y="4258"/>
                        </a:cxn>
                        <a:cxn ang="0">
                          <a:pos x="626" y="4282"/>
                        </a:cxn>
                        <a:cxn ang="0">
                          <a:pos x="546" y="4186"/>
                        </a:cxn>
                        <a:cxn ang="0">
                          <a:pos x="4664" y="4150"/>
                        </a:cxn>
                        <a:cxn ang="0">
                          <a:pos x="4764" y="4006"/>
                        </a:cxn>
                        <a:cxn ang="0">
                          <a:pos x="4664" y="3804"/>
                        </a:cxn>
                        <a:cxn ang="0">
                          <a:pos x="4902" y="3770"/>
                        </a:cxn>
                        <a:cxn ang="0">
                          <a:pos x="410" y="3596"/>
                        </a:cxn>
                        <a:cxn ang="0">
                          <a:pos x="348" y="3448"/>
                        </a:cxn>
                        <a:cxn ang="0">
                          <a:pos x="128" y="3398"/>
                        </a:cxn>
                        <a:cxn ang="0">
                          <a:pos x="5072" y="3354"/>
                        </a:cxn>
                        <a:cxn ang="0">
                          <a:pos x="5116" y="3184"/>
                        </a:cxn>
                        <a:cxn ang="0">
                          <a:pos x="4958" y="3006"/>
                        </a:cxn>
                        <a:cxn ang="0">
                          <a:pos x="4974" y="2892"/>
                        </a:cxn>
                        <a:cxn ang="0">
                          <a:pos x="8" y="2814"/>
                        </a:cxn>
                        <a:cxn ang="0">
                          <a:pos x="192" y="2636"/>
                        </a:cxn>
                        <a:cxn ang="0">
                          <a:pos x="0" y="2516"/>
                        </a:cxn>
                        <a:cxn ang="0">
                          <a:pos x="200" y="2382"/>
                        </a:cxn>
                        <a:cxn ang="0">
                          <a:pos x="5170" y="2322"/>
                        </a:cxn>
                        <a:cxn ang="0">
                          <a:pos x="5148" y="2150"/>
                        </a:cxn>
                        <a:cxn ang="0">
                          <a:pos x="4936" y="2070"/>
                        </a:cxn>
                        <a:cxn ang="0">
                          <a:pos x="272" y="1974"/>
                        </a:cxn>
                        <a:cxn ang="0">
                          <a:pos x="318" y="1820"/>
                        </a:cxn>
                        <a:cxn ang="0">
                          <a:pos x="188" y="1618"/>
                        </a:cxn>
                        <a:cxn ang="0">
                          <a:pos x="238" y="1502"/>
                        </a:cxn>
                        <a:cxn ang="0">
                          <a:pos x="4754" y="1548"/>
                        </a:cxn>
                        <a:cxn ang="0">
                          <a:pos x="4846" y="1310"/>
                        </a:cxn>
                        <a:cxn ang="0">
                          <a:pos x="4608" y="1288"/>
                        </a:cxn>
                        <a:cxn ang="0">
                          <a:pos x="4542" y="1192"/>
                        </a:cxn>
                        <a:cxn ang="0">
                          <a:pos x="702" y="1112"/>
                        </a:cxn>
                        <a:cxn ang="0">
                          <a:pos x="806" y="988"/>
                        </a:cxn>
                        <a:cxn ang="0">
                          <a:pos x="748" y="770"/>
                        </a:cxn>
                        <a:cxn ang="0">
                          <a:pos x="984" y="808"/>
                        </a:cxn>
                        <a:cxn ang="0">
                          <a:pos x="4298" y="638"/>
                        </a:cxn>
                        <a:cxn ang="0">
                          <a:pos x="4162" y="528"/>
                        </a:cxn>
                        <a:cxn ang="0">
                          <a:pos x="3952" y="614"/>
                        </a:cxn>
                        <a:cxn ang="0">
                          <a:pos x="1316" y="558"/>
                        </a:cxn>
                        <a:cxn ang="0">
                          <a:pos x="1454" y="478"/>
                        </a:cxn>
                        <a:cxn ang="0">
                          <a:pos x="1496" y="242"/>
                        </a:cxn>
                        <a:cxn ang="0">
                          <a:pos x="1610" y="192"/>
                        </a:cxn>
                        <a:cxn ang="0">
                          <a:pos x="3464" y="354"/>
                        </a:cxn>
                        <a:cxn ang="0">
                          <a:pos x="3368" y="118"/>
                        </a:cxn>
                        <a:cxn ang="0">
                          <a:pos x="3178" y="264"/>
                        </a:cxn>
                        <a:cxn ang="0">
                          <a:pos x="3064" y="238"/>
                        </a:cxn>
                        <a:cxn ang="0">
                          <a:pos x="2216" y="220"/>
                        </a:cxn>
                        <a:cxn ang="0">
                          <a:pos x="2376" y="202"/>
                        </a:cxn>
                        <a:cxn ang="0">
                          <a:pos x="2482" y="2"/>
                        </a:cxn>
                      </a:cxnLst>
                      <a:rect l="0" t="0" r="r" b="b"/>
                      <a:pathLst>
                        <a:path w="5184" h="5184">
                          <a:moveTo>
                            <a:pt x="2604" y="5184"/>
                          </a:moveTo>
                          <a:lnTo>
                            <a:pt x="2602" y="4992"/>
                          </a:lnTo>
                          <a:lnTo>
                            <a:pt x="2602" y="4992"/>
                          </a:lnTo>
                          <a:lnTo>
                            <a:pt x="2626" y="4992"/>
                          </a:lnTo>
                          <a:lnTo>
                            <a:pt x="2628" y="5184"/>
                          </a:lnTo>
                          <a:lnTo>
                            <a:pt x="2628" y="5184"/>
                          </a:lnTo>
                          <a:lnTo>
                            <a:pt x="2604" y="5184"/>
                          </a:lnTo>
                          <a:lnTo>
                            <a:pt x="2604" y="5184"/>
                          </a:lnTo>
                          <a:close/>
                          <a:moveTo>
                            <a:pt x="2478" y="5182"/>
                          </a:moveTo>
                          <a:lnTo>
                            <a:pt x="2478" y="5182"/>
                          </a:lnTo>
                          <a:lnTo>
                            <a:pt x="2454" y="5180"/>
                          </a:lnTo>
                          <a:lnTo>
                            <a:pt x="2464" y="4990"/>
                          </a:lnTo>
                          <a:lnTo>
                            <a:pt x="2464" y="4990"/>
                          </a:lnTo>
                          <a:lnTo>
                            <a:pt x="2488" y="4990"/>
                          </a:lnTo>
                          <a:lnTo>
                            <a:pt x="2478" y="5182"/>
                          </a:lnTo>
                          <a:close/>
                          <a:moveTo>
                            <a:pt x="2752" y="5180"/>
                          </a:moveTo>
                          <a:lnTo>
                            <a:pt x="2740" y="4988"/>
                          </a:lnTo>
                          <a:lnTo>
                            <a:pt x="2740" y="4988"/>
                          </a:lnTo>
                          <a:lnTo>
                            <a:pt x="2764" y="4986"/>
                          </a:lnTo>
                          <a:lnTo>
                            <a:pt x="2778" y="5178"/>
                          </a:lnTo>
                          <a:lnTo>
                            <a:pt x="2778" y="5178"/>
                          </a:lnTo>
                          <a:lnTo>
                            <a:pt x="2752" y="5180"/>
                          </a:lnTo>
                          <a:lnTo>
                            <a:pt x="2752" y="5180"/>
                          </a:lnTo>
                          <a:close/>
                          <a:moveTo>
                            <a:pt x="2330" y="5172"/>
                          </a:moveTo>
                          <a:lnTo>
                            <a:pt x="2330" y="5172"/>
                          </a:lnTo>
                          <a:lnTo>
                            <a:pt x="2306" y="5168"/>
                          </a:lnTo>
                          <a:lnTo>
                            <a:pt x="2326" y="4978"/>
                          </a:lnTo>
                          <a:lnTo>
                            <a:pt x="2326" y="4978"/>
                          </a:lnTo>
                          <a:lnTo>
                            <a:pt x="2350" y="4980"/>
                          </a:lnTo>
                          <a:lnTo>
                            <a:pt x="2330" y="5172"/>
                          </a:lnTo>
                          <a:close/>
                          <a:moveTo>
                            <a:pt x="2902" y="5166"/>
                          </a:moveTo>
                          <a:lnTo>
                            <a:pt x="2878" y="4976"/>
                          </a:lnTo>
                          <a:lnTo>
                            <a:pt x="2878" y="4976"/>
                          </a:lnTo>
                          <a:lnTo>
                            <a:pt x="2902" y="4972"/>
                          </a:lnTo>
                          <a:lnTo>
                            <a:pt x="2926" y="5164"/>
                          </a:lnTo>
                          <a:lnTo>
                            <a:pt x="2926" y="5164"/>
                          </a:lnTo>
                          <a:lnTo>
                            <a:pt x="2902" y="5166"/>
                          </a:lnTo>
                          <a:lnTo>
                            <a:pt x="2902" y="5166"/>
                          </a:lnTo>
                          <a:close/>
                          <a:moveTo>
                            <a:pt x="2182" y="5152"/>
                          </a:moveTo>
                          <a:lnTo>
                            <a:pt x="2182" y="5152"/>
                          </a:lnTo>
                          <a:lnTo>
                            <a:pt x="2158" y="5148"/>
                          </a:lnTo>
                          <a:lnTo>
                            <a:pt x="2190" y="4958"/>
                          </a:lnTo>
                          <a:lnTo>
                            <a:pt x="2190" y="4958"/>
                          </a:lnTo>
                          <a:lnTo>
                            <a:pt x="2212" y="4962"/>
                          </a:lnTo>
                          <a:lnTo>
                            <a:pt x="2182" y="5152"/>
                          </a:lnTo>
                          <a:close/>
                          <a:moveTo>
                            <a:pt x="3050" y="5144"/>
                          </a:moveTo>
                          <a:lnTo>
                            <a:pt x="3016" y="4956"/>
                          </a:lnTo>
                          <a:lnTo>
                            <a:pt x="3016" y="4956"/>
                          </a:lnTo>
                          <a:lnTo>
                            <a:pt x="3038" y="4952"/>
                          </a:lnTo>
                          <a:lnTo>
                            <a:pt x="3074" y="5140"/>
                          </a:lnTo>
                          <a:lnTo>
                            <a:pt x="3074" y="5140"/>
                          </a:lnTo>
                          <a:lnTo>
                            <a:pt x="3050" y="5144"/>
                          </a:lnTo>
                          <a:lnTo>
                            <a:pt x="3050" y="5144"/>
                          </a:lnTo>
                          <a:close/>
                          <a:moveTo>
                            <a:pt x="2034" y="5124"/>
                          </a:moveTo>
                          <a:lnTo>
                            <a:pt x="2034" y="5124"/>
                          </a:lnTo>
                          <a:lnTo>
                            <a:pt x="2010" y="5120"/>
                          </a:lnTo>
                          <a:lnTo>
                            <a:pt x="2054" y="4932"/>
                          </a:lnTo>
                          <a:lnTo>
                            <a:pt x="2054" y="4932"/>
                          </a:lnTo>
                          <a:lnTo>
                            <a:pt x="2076" y="4938"/>
                          </a:lnTo>
                          <a:lnTo>
                            <a:pt x="2034" y="5124"/>
                          </a:lnTo>
                          <a:close/>
                          <a:moveTo>
                            <a:pt x="3196" y="5114"/>
                          </a:moveTo>
                          <a:lnTo>
                            <a:pt x="3152" y="4928"/>
                          </a:lnTo>
                          <a:lnTo>
                            <a:pt x="3152" y="4928"/>
                          </a:lnTo>
                          <a:lnTo>
                            <a:pt x="3174" y="4922"/>
                          </a:lnTo>
                          <a:lnTo>
                            <a:pt x="3220" y="5108"/>
                          </a:lnTo>
                          <a:lnTo>
                            <a:pt x="3220" y="5108"/>
                          </a:lnTo>
                          <a:lnTo>
                            <a:pt x="3196" y="5114"/>
                          </a:lnTo>
                          <a:lnTo>
                            <a:pt x="3196" y="5114"/>
                          </a:lnTo>
                          <a:close/>
                          <a:moveTo>
                            <a:pt x="1890" y="5088"/>
                          </a:moveTo>
                          <a:lnTo>
                            <a:pt x="1890" y="5088"/>
                          </a:lnTo>
                          <a:lnTo>
                            <a:pt x="1866" y="5082"/>
                          </a:lnTo>
                          <a:lnTo>
                            <a:pt x="1920" y="4898"/>
                          </a:lnTo>
                          <a:lnTo>
                            <a:pt x="1920" y="4898"/>
                          </a:lnTo>
                          <a:lnTo>
                            <a:pt x="1942" y="4904"/>
                          </a:lnTo>
                          <a:lnTo>
                            <a:pt x="1890" y="5088"/>
                          </a:lnTo>
                          <a:close/>
                          <a:moveTo>
                            <a:pt x="3340" y="5074"/>
                          </a:moveTo>
                          <a:lnTo>
                            <a:pt x="3284" y="4892"/>
                          </a:lnTo>
                          <a:lnTo>
                            <a:pt x="3284" y="4892"/>
                          </a:lnTo>
                          <a:lnTo>
                            <a:pt x="3306" y="4884"/>
                          </a:lnTo>
                          <a:lnTo>
                            <a:pt x="3364" y="5068"/>
                          </a:lnTo>
                          <a:lnTo>
                            <a:pt x="3364" y="5068"/>
                          </a:lnTo>
                          <a:lnTo>
                            <a:pt x="3340" y="5074"/>
                          </a:lnTo>
                          <a:lnTo>
                            <a:pt x="3340" y="5074"/>
                          </a:lnTo>
                          <a:close/>
                          <a:moveTo>
                            <a:pt x="1748" y="5044"/>
                          </a:moveTo>
                          <a:lnTo>
                            <a:pt x="1748" y="5044"/>
                          </a:lnTo>
                          <a:lnTo>
                            <a:pt x="1724" y="5036"/>
                          </a:lnTo>
                          <a:lnTo>
                            <a:pt x="1788" y="4854"/>
                          </a:lnTo>
                          <a:lnTo>
                            <a:pt x="1788" y="4854"/>
                          </a:lnTo>
                          <a:lnTo>
                            <a:pt x="1810" y="4862"/>
                          </a:lnTo>
                          <a:lnTo>
                            <a:pt x="1748" y="5044"/>
                          </a:lnTo>
                          <a:close/>
                          <a:moveTo>
                            <a:pt x="3482" y="5028"/>
                          </a:moveTo>
                          <a:lnTo>
                            <a:pt x="3416" y="4848"/>
                          </a:lnTo>
                          <a:lnTo>
                            <a:pt x="3416" y="4848"/>
                          </a:lnTo>
                          <a:lnTo>
                            <a:pt x="3438" y="4840"/>
                          </a:lnTo>
                          <a:lnTo>
                            <a:pt x="3506" y="5020"/>
                          </a:lnTo>
                          <a:lnTo>
                            <a:pt x="3506" y="5020"/>
                          </a:lnTo>
                          <a:lnTo>
                            <a:pt x="3482" y="5028"/>
                          </a:lnTo>
                          <a:lnTo>
                            <a:pt x="3482" y="5028"/>
                          </a:lnTo>
                          <a:close/>
                          <a:moveTo>
                            <a:pt x="1606" y="4990"/>
                          </a:moveTo>
                          <a:lnTo>
                            <a:pt x="1606" y="4990"/>
                          </a:lnTo>
                          <a:lnTo>
                            <a:pt x="1584" y="4982"/>
                          </a:lnTo>
                          <a:lnTo>
                            <a:pt x="1658" y="4804"/>
                          </a:lnTo>
                          <a:lnTo>
                            <a:pt x="1658" y="4804"/>
                          </a:lnTo>
                          <a:lnTo>
                            <a:pt x="1680" y="4814"/>
                          </a:lnTo>
                          <a:lnTo>
                            <a:pt x="1606" y="4990"/>
                          </a:lnTo>
                          <a:close/>
                          <a:moveTo>
                            <a:pt x="3620" y="4972"/>
                          </a:moveTo>
                          <a:lnTo>
                            <a:pt x="3544" y="4796"/>
                          </a:lnTo>
                          <a:lnTo>
                            <a:pt x="3544" y="4796"/>
                          </a:lnTo>
                          <a:lnTo>
                            <a:pt x="3566" y="4788"/>
                          </a:lnTo>
                          <a:lnTo>
                            <a:pt x="3644" y="4962"/>
                          </a:lnTo>
                          <a:lnTo>
                            <a:pt x="3644" y="4962"/>
                          </a:lnTo>
                          <a:lnTo>
                            <a:pt x="3620" y="4972"/>
                          </a:lnTo>
                          <a:lnTo>
                            <a:pt x="3620" y="4972"/>
                          </a:lnTo>
                          <a:close/>
                          <a:moveTo>
                            <a:pt x="1470" y="4930"/>
                          </a:moveTo>
                          <a:lnTo>
                            <a:pt x="1470" y="4930"/>
                          </a:lnTo>
                          <a:lnTo>
                            <a:pt x="1448" y="4918"/>
                          </a:lnTo>
                          <a:lnTo>
                            <a:pt x="1532" y="4746"/>
                          </a:lnTo>
                          <a:lnTo>
                            <a:pt x="1532" y="4746"/>
                          </a:lnTo>
                          <a:lnTo>
                            <a:pt x="1554" y="4756"/>
                          </a:lnTo>
                          <a:lnTo>
                            <a:pt x="1470" y="4930"/>
                          </a:lnTo>
                          <a:close/>
                          <a:moveTo>
                            <a:pt x="3756" y="4910"/>
                          </a:moveTo>
                          <a:lnTo>
                            <a:pt x="3670" y="4738"/>
                          </a:lnTo>
                          <a:lnTo>
                            <a:pt x="3670" y="4738"/>
                          </a:lnTo>
                          <a:lnTo>
                            <a:pt x="3690" y="4728"/>
                          </a:lnTo>
                          <a:lnTo>
                            <a:pt x="3778" y="4898"/>
                          </a:lnTo>
                          <a:lnTo>
                            <a:pt x="3778" y="4898"/>
                          </a:lnTo>
                          <a:lnTo>
                            <a:pt x="3756" y="4910"/>
                          </a:lnTo>
                          <a:lnTo>
                            <a:pt x="3756" y="4910"/>
                          </a:lnTo>
                          <a:close/>
                          <a:moveTo>
                            <a:pt x="1336" y="4862"/>
                          </a:moveTo>
                          <a:lnTo>
                            <a:pt x="1336" y="4862"/>
                          </a:lnTo>
                          <a:lnTo>
                            <a:pt x="1316" y="4848"/>
                          </a:lnTo>
                          <a:lnTo>
                            <a:pt x="1410" y="4682"/>
                          </a:lnTo>
                          <a:lnTo>
                            <a:pt x="1410" y="4682"/>
                          </a:lnTo>
                          <a:lnTo>
                            <a:pt x="1430" y="4694"/>
                          </a:lnTo>
                          <a:lnTo>
                            <a:pt x="1336" y="4862"/>
                          </a:lnTo>
                          <a:close/>
                          <a:moveTo>
                            <a:pt x="3888" y="4838"/>
                          </a:moveTo>
                          <a:lnTo>
                            <a:pt x="3792" y="4672"/>
                          </a:lnTo>
                          <a:lnTo>
                            <a:pt x="3792" y="4672"/>
                          </a:lnTo>
                          <a:lnTo>
                            <a:pt x="3810" y="4660"/>
                          </a:lnTo>
                          <a:lnTo>
                            <a:pt x="3908" y="4826"/>
                          </a:lnTo>
                          <a:lnTo>
                            <a:pt x="3908" y="4826"/>
                          </a:lnTo>
                          <a:lnTo>
                            <a:pt x="3888" y="4838"/>
                          </a:lnTo>
                          <a:lnTo>
                            <a:pt x="3888" y="4838"/>
                          </a:lnTo>
                          <a:close/>
                          <a:moveTo>
                            <a:pt x="1208" y="4784"/>
                          </a:moveTo>
                          <a:lnTo>
                            <a:pt x="1208" y="4784"/>
                          </a:lnTo>
                          <a:lnTo>
                            <a:pt x="1188" y="4772"/>
                          </a:lnTo>
                          <a:lnTo>
                            <a:pt x="1292" y="4610"/>
                          </a:lnTo>
                          <a:lnTo>
                            <a:pt x="1292" y="4610"/>
                          </a:lnTo>
                          <a:lnTo>
                            <a:pt x="1310" y="4622"/>
                          </a:lnTo>
                          <a:lnTo>
                            <a:pt x="1208" y="4784"/>
                          </a:lnTo>
                          <a:close/>
                          <a:moveTo>
                            <a:pt x="4014" y="4760"/>
                          </a:moveTo>
                          <a:lnTo>
                            <a:pt x="3908" y="4600"/>
                          </a:lnTo>
                          <a:lnTo>
                            <a:pt x="3908" y="4600"/>
                          </a:lnTo>
                          <a:lnTo>
                            <a:pt x="3928" y="4586"/>
                          </a:lnTo>
                          <a:lnTo>
                            <a:pt x="4034" y="4746"/>
                          </a:lnTo>
                          <a:lnTo>
                            <a:pt x="4034" y="4746"/>
                          </a:lnTo>
                          <a:lnTo>
                            <a:pt x="4014" y="4760"/>
                          </a:lnTo>
                          <a:lnTo>
                            <a:pt x="4014" y="4760"/>
                          </a:lnTo>
                          <a:close/>
                          <a:moveTo>
                            <a:pt x="1084" y="4702"/>
                          </a:moveTo>
                          <a:lnTo>
                            <a:pt x="1084" y="4702"/>
                          </a:lnTo>
                          <a:lnTo>
                            <a:pt x="1064" y="4686"/>
                          </a:lnTo>
                          <a:lnTo>
                            <a:pt x="1178" y="4532"/>
                          </a:lnTo>
                          <a:lnTo>
                            <a:pt x="1178" y="4532"/>
                          </a:lnTo>
                          <a:lnTo>
                            <a:pt x="1196" y="4546"/>
                          </a:lnTo>
                          <a:lnTo>
                            <a:pt x="1084" y="4702"/>
                          </a:lnTo>
                          <a:close/>
                          <a:moveTo>
                            <a:pt x="4136" y="4674"/>
                          </a:moveTo>
                          <a:lnTo>
                            <a:pt x="4022" y="4520"/>
                          </a:lnTo>
                          <a:lnTo>
                            <a:pt x="4022" y="4520"/>
                          </a:lnTo>
                          <a:lnTo>
                            <a:pt x="4040" y="4506"/>
                          </a:lnTo>
                          <a:lnTo>
                            <a:pt x="4156" y="4660"/>
                          </a:lnTo>
                          <a:lnTo>
                            <a:pt x="4156" y="4660"/>
                          </a:lnTo>
                          <a:lnTo>
                            <a:pt x="4136" y="4674"/>
                          </a:lnTo>
                          <a:lnTo>
                            <a:pt x="4136" y="4674"/>
                          </a:lnTo>
                          <a:close/>
                          <a:moveTo>
                            <a:pt x="966" y="4610"/>
                          </a:moveTo>
                          <a:lnTo>
                            <a:pt x="966" y="4610"/>
                          </a:lnTo>
                          <a:lnTo>
                            <a:pt x="946" y="4594"/>
                          </a:lnTo>
                          <a:lnTo>
                            <a:pt x="1068" y="4446"/>
                          </a:lnTo>
                          <a:lnTo>
                            <a:pt x="1068" y="4446"/>
                          </a:lnTo>
                          <a:lnTo>
                            <a:pt x="1086" y="4462"/>
                          </a:lnTo>
                          <a:lnTo>
                            <a:pt x="966" y="4610"/>
                          </a:lnTo>
                          <a:close/>
                          <a:moveTo>
                            <a:pt x="4254" y="4582"/>
                          </a:moveTo>
                          <a:lnTo>
                            <a:pt x="4130" y="4434"/>
                          </a:lnTo>
                          <a:lnTo>
                            <a:pt x="4130" y="4434"/>
                          </a:lnTo>
                          <a:lnTo>
                            <a:pt x="4148" y="4420"/>
                          </a:lnTo>
                          <a:lnTo>
                            <a:pt x="4272" y="4566"/>
                          </a:lnTo>
                          <a:lnTo>
                            <a:pt x="4272" y="4566"/>
                          </a:lnTo>
                          <a:lnTo>
                            <a:pt x="4254" y="4582"/>
                          </a:lnTo>
                          <a:lnTo>
                            <a:pt x="4254" y="4582"/>
                          </a:lnTo>
                          <a:close/>
                          <a:moveTo>
                            <a:pt x="852" y="4514"/>
                          </a:moveTo>
                          <a:lnTo>
                            <a:pt x="852" y="4514"/>
                          </a:lnTo>
                          <a:lnTo>
                            <a:pt x="834" y="4496"/>
                          </a:lnTo>
                          <a:lnTo>
                            <a:pt x="964" y="4356"/>
                          </a:lnTo>
                          <a:lnTo>
                            <a:pt x="964" y="4356"/>
                          </a:lnTo>
                          <a:lnTo>
                            <a:pt x="980" y="4372"/>
                          </a:lnTo>
                          <a:lnTo>
                            <a:pt x="852" y="4514"/>
                          </a:lnTo>
                          <a:close/>
                          <a:moveTo>
                            <a:pt x="4366" y="4482"/>
                          </a:moveTo>
                          <a:lnTo>
                            <a:pt x="4234" y="4342"/>
                          </a:lnTo>
                          <a:lnTo>
                            <a:pt x="4234" y="4342"/>
                          </a:lnTo>
                          <a:lnTo>
                            <a:pt x="4252" y="4328"/>
                          </a:lnTo>
                          <a:lnTo>
                            <a:pt x="4384" y="4466"/>
                          </a:lnTo>
                          <a:lnTo>
                            <a:pt x="4384" y="4466"/>
                          </a:lnTo>
                          <a:lnTo>
                            <a:pt x="4366" y="4482"/>
                          </a:lnTo>
                          <a:lnTo>
                            <a:pt x="4366" y="4482"/>
                          </a:lnTo>
                          <a:close/>
                          <a:moveTo>
                            <a:pt x="744" y="4410"/>
                          </a:moveTo>
                          <a:lnTo>
                            <a:pt x="744" y="4410"/>
                          </a:lnTo>
                          <a:lnTo>
                            <a:pt x="726" y="4392"/>
                          </a:lnTo>
                          <a:lnTo>
                            <a:pt x="864" y="4258"/>
                          </a:lnTo>
                          <a:lnTo>
                            <a:pt x="864" y="4258"/>
                          </a:lnTo>
                          <a:lnTo>
                            <a:pt x="880" y="4276"/>
                          </a:lnTo>
                          <a:lnTo>
                            <a:pt x="744" y="4410"/>
                          </a:lnTo>
                          <a:close/>
                          <a:moveTo>
                            <a:pt x="4472" y="4378"/>
                          </a:moveTo>
                          <a:lnTo>
                            <a:pt x="4332" y="4246"/>
                          </a:lnTo>
                          <a:lnTo>
                            <a:pt x="4332" y="4246"/>
                          </a:lnTo>
                          <a:lnTo>
                            <a:pt x="4348" y="4228"/>
                          </a:lnTo>
                          <a:lnTo>
                            <a:pt x="4488" y="4360"/>
                          </a:lnTo>
                          <a:lnTo>
                            <a:pt x="4488" y="4360"/>
                          </a:lnTo>
                          <a:lnTo>
                            <a:pt x="4472" y="4378"/>
                          </a:lnTo>
                          <a:lnTo>
                            <a:pt x="4472" y="4378"/>
                          </a:lnTo>
                          <a:close/>
                          <a:moveTo>
                            <a:pt x="642" y="4300"/>
                          </a:moveTo>
                          <a:lnTo>
                            <a:pt x="642" y="4300"/>
                          </a:lnTo>
                          <a:lnTo>
                            <a:pt x="626" y="4282"/>
                          </a:lnTo>
                          <a:lnTo>
                            <a:pt x="772" y="4156"/>
                          </a:lnTo>
                          <a:lnTo>
                            <a:pt x="772" y="4156"/>
                          </a:lnTo>
                          <a:lnTo>
                            <a:pt x="786" y="4174"/>
                          </a:lnTo>
                          <a:lnTo>
                            <a:pt x="642" y="4300"/>
                          </a:lnTo>
                          <a:close/>
                          <a:moveTo>
                            <a:pt x="4572" y="4266"/>
                          </a:moveTo>
                          <a:lnTo>
                            <a:pt x="4424" y="4142"/>
                          </a:lnTo>
                          <a:lnTo>
                            <a:pt x="4424" y="4142"/>
                          </a:lnTo>
                          <a:lnTo>
                            <a:pt x="4440" y="4124"/>
                          </a:lnTo>
                          <a:lnTo>
                            <a:pt x="4588" y="4248"/>
                          </a:lnTo>
                          <a:lnTo>
                            <a:pt x="4588" y="4248"/>
                          </a:lnTo>
                          <a:lnTo>
                            <a:pt x="4572" y="4266"/>
                          </a:lnTo>
                          <a:lnTo>
                            <a:pt x="4572" y="4266"/>
                          </a:lnTo>
                          <a:close/>
                          <a:moveTo>
                            <a:pt x="546" y="4186"/>
                          </a:moveTo>
                          <a:lnTo>
                            <a:pt x="546" y="4186"/>
                          </a:lnTo>
                          <a:lnTo>
                            <a:pt x="532" y="4166"/>
                          </a:lnTo>
                          <a:lnTo>
                            <a:pt x="684" y="4050"/>
                          </a:lnTo>
                          <a:lnTo>
                            <a:pt x="684" y="4050"/>
                          </a:lnTo>
                          <a:lnTo>
                            <a:pt x="698" y="4068"/>
                          </a:lnTo>
                          <a:lnTo>
                            <a:pt x="546" y="4186"/>
                          </a:lnTo>
                          <a:close/>
                          <a:moveTo>
                            <a:pt x="4664" y="4150"/>
                          </a:moveTo>
                          <a:lnTo>
                            <a:pt x="4512" y="4034"/>
                          </a:lnTo>
                          <a:lnTo>
                            <a:pt x="4512" y="4034"/>
                          </a:lnTo>
                          <a:lnTo>
                            <a:pt x="4526" y="4016"/>
                          </a:lnTo>
                          <a:lnTo>
                            <a:pt x="4680" y="4130"/>
                          </a:lnTo>
                          <a:lnTo>
                            <a:pt x="4680" y="4130"/>
                          </a:lnTo>
                          <a:lnTo>
                            <a:pt x="4664" y="4150"/>
                          </a:lnTo>
                          <a:lnTo>
                            <a:pt x="4664" y="4150"/>
                          </a:lnTo>
                          <a:close/>
                          <a:moveTo>
                            <a:pt x="458" y="4066"/>
                          </a:moveTo>
                          <a:lnTo>
                            <a:pt x="458" y="4066"/>
                          </a:lnTo>
                          <a:lnTo>
                            <a:pt x="444" y="4044"/>
                          </a:lnTo>
                          <a:lnTo>
                            <a:pt x="604" y="3936"/>
                          </a:lnTo>
                          <a:lnTo>
                            <a:pt x="604" y="3936"/>
                          </a:lnTo>
                          <a:lnTo>
                            <a:pt x="616" y="3956"/>
                          </a:lnTo>
                          <a:lnTo>
                            <a:pt x="458" y="4066"/>
                          </a:lnTo>
                          <a:close/>
                          <a:moveTo>
                            <a:pt x="4752" y="4028"/>
                          </a:moveTo>
                          <a:lnTo>
                            <a:pt x="4592" y="3920"/>
                          </a:lnTo>
                          <a:lnTo>
                            <a:pt x="4592" y="3920"/>
                          </a:lnTo>
                          <a:lnTo>
                            <a:pt x="4604" y="3902"/>
                          </a:lnTo>
                          <a:lnTo>
                            <a:pt x="4764" y="4006"/>
                          </a:lnTo>
                          <a:lnTo>
                            <a:pt x="4764" y="4006"/>
                          </a:lnTo>
                          <a:lnTo>
                            <a:pt x="4752" y="4028"/>
                          </a:lnTo>
                          <a:lnTo>
                            <a:pt x="4752" y="4028"/>
                          </a:lnTo>
                          <a:close/>
                          <a:moveTo>
                            <a:pt x="376" y="3940"/>
                          </a:moveTo>
                          <a:lnTo>
                            <a:pt x="376" y="3940"/>
                          </a:lnTo>
                          <a:lnTo>
                            <a:pt x="364" y="3918"/>
                          </a:lnTo>
                          <a:lnTo>
                            <a:pt x="528" y="3820"/>
                          </a:lnTo>
                          <a:lnTo>
                            <a:pt x="528" y="3820"/>
                          </a:lnTo>
                          <a:lnTo>
                            <a:pt x="540" y="3840"/>
                          </a:lnTo>
                          <a:lnTo>
                            <a:pt x="376" y="3940"/>
                          </a:lnTo>
                          <a:close/>
                          <a:moveTo>
                            <a:pt x="4830" y="3900"/>
                          </a:moveTo>
                          <a:lnTo>
                            <a:pt x="4664" y="3804"/>
                          </a:lnTo>
                          <a:lnTo>
                            <a:pt x="4664" y="3804"/>
                          </a:lnTo>
                          <a:lnTo>
                            <a:pt x="4676" y="3784"/>
                          </a:lnTo>
                          <a:lnTo>
                            <a:pt x="4844" y="3880"/>
                          </a:lnTo>
                          <a:lnTo>
                            <a:pt x="4844" y="3880"/>
                          </a:lnTo>
                          <a:lnTo>
                            <a:pt x="4830" y="3900"/>
                          </a:lnTo>
                          <a:lnTo>
                            <a:pt x="4830" y="3900"/>
                          </a:lnTo>
                          <a:close/>
                          <a:moveTo>
                            <a:pt x="302" y="3810"/>
                          </a:moveTo>
                          <a:lnTo>
                            <a:pt x="302" y="3810"/>
                          </a:lnTo>
                          <a:lnTo>
                            <a:pt x="292" y="3788"/>
                          </a:lnTo>
                          <a:lnTo>
                            <a:pt x="462" y="3700"/>
                          </a:lnTo>
                          <a:lnTo>
                            <a:pt x="462" y="3700"/>
                          </a:lnTo>
                          <a:lnTo>
                            <a:pt x="472" y="3720"/>
                          </a:lnTo>
                          <a:lnTo>
                            <a:pt x="302" y="3810"/>
                          </a:lnTo>
                          <a:close/>
                          <a:moveTo>
                            <a:pt x="4902" y="3770"/>
                          </a:moveTo>
                          <a:lnTo>
                            <a:pt x="4732" y="3682"/>
                          </a:lnTo>
                          <a:lnTo>
                            <a:pt x="4732" y="3682"/>
                          </a:lnTo>
                          <a:lnTo>
                            <a:pt x="4742" y="3662"/>
                          </a:lnTo>
                          <a:lnTo>
                            <a:pt x="4914" y="3746"/>
                          </a:lnTo>
                          <a:lnTo>
                            <a:pt x="4914" y="3746"/>
                          </a:lnTo>
                          <a:lnTo>
                            <a:pt x="4902" y="3770"/>
                          </a:lnTo>
                          <a:lnTo>
                            <a:pt x="4902" y="3770"/>
                          </a:lnTo>
                          <a:close/>
                          <a:moveTo>
                            <a:pt x="236" y="3676"/>
                          </a:moveTo>
                          <a:lnTo>
                            <a:pt x="236" y="3676"/>
                          </a:lnTo>
                          <a:lnTo>
                            <a:pt x="226" y="3654"/>
                          </a:lnTo>
                          <a:lnTo>
                            <a:pt x="402" y="3576"/>
                          </a:lnTo>
                          <a:lnTo>
                            <a:pt x="402" y="3576"/>
                          </a:lnTo>
                          <a:lnTo>
                            <a:pt x="410" y="3596"/>
                          </a:lnTo>
                          <a:lnTo>
                            <a:pt x="236" y="3676"/>
                          </a:lnTo>
                          <a:close/>
                          <a:moveTo>
                            <a:pt x="4966" y="3634"/>
                          </a:moveTo>
                          <a:lnTo>
                            <a:pt x="4790" y="3556"/>
                          </a:lnTo>
                          <a:lnTo>
                            <a:pt x="4790" y="3556"/>
                          </a:lnTo>
                          <a:lnTo>
                            <a:pt x="4800" y="3536"/>
                          </a:lnTo>
                          <a:lnTo>
                            <a:pt x="4976" y="3610"/>
                          </a:lnTo>
                          <a:lnTo>
                            <a:pt x="4976" y="3610"/>
                          </a:lnTo>
                          <a:lnTo>
                            <a:pt x="4966" y="3634"/>
                          </a:lnTo>
                          <a:lnTo>
                            <a:pt x="4966" y="3634"/>
                          </a:lnTo>
                          <a:close/>
                          <a:moveTo>
                            <a:pt x="178" y="3540"/>
                          </a:moveTo>
                          <a:lnTo>
                            <a:pt x="178" y="3540"/>
                          </a:lnTo>
                          <a:lnTo>
                            <a:pt x="170" y="3516"/>
                          </a:lnTo>
                          <a:lnTo>
                            <a:pt x="348" y="3448"/>
                          </a:lnTo>
                          <a:lnTo>
                            <a:pt x="348" y="3448"/>
                          </a:lnTo>
                          <a:lnTo>
                            <a:pt x="356" y="3470"/>
                          </a:lnTo>
                          <a:lnTo>
                            <a:pt x="178" y="3540"/>
                          </a:lnTo>
                          <a:close/>
                          <a:moveTo>
                            <a:pt x="5022" y="3496"/>
                          </a:moveTo>
                          <a:lnTo>
                            <a:pt x="4842" y="3428"/>
                          </a:lnTo>
                          <a:lnTo>
                            <a:pt x="4842" y="3428"/>
                          </a:lnTo>
                          <a:lnTo>
                            <a:pt x="4850" y="3406"/>
                          </a:lnTo>
                          <a:lnTo>
                            <a:pt x="5032" y="3472"/>
                          </a:lnTo>
                          <a:lnTo>
                            <a:pt x="5032" y="3472"/>
                          </a:lnTo>
                          <a:lnTo>
                            <a:pt x="5022" y="3496"/>
                          </a:lnTo>
                          <a:lnTo>
                            <a:pt x="5022" y="3496"/>
                          </a:lnTo>
                          <a:close/>
                          <a:moveTo>
                            <a:pt x="128" y="3398"/>
                          </a:moveTo>
                          <a:lnTo>
                            <a:pt x="128" y="3398"/>
                          </a:lnTo>
                          <a:lnTo>
                            <a:pt x="120" y="3376"/>
                          </a:lnTo>
                          <a:lnTo>
                            <a:pt x="302" y="3318"/>
                          </a:lnTo>
                          <a:lnTo>
                            <a:pt x="302" y="3318"/>
                          </a:lnTo>
                          <a:lnTo>
                            <a:pt x="310" y="3340"/>
                          </a:lnTo>
                          <a:lnTo>
                            <a:pt x="128" y="3398"/>
                          </a:lnTo>
                          <a:close/>
                          <a:moveTo>
                            <a:pt x="5072" y="3354"/>
                          </a:moveTo>
                          <a:lnTo>
                            <a:pt x="4888" y="3296"/>
                          </a:lnTo>
                          <a:lnTo>
                            <a:pt x="4888" y="3296"/>
                          </a:lnTo>
                          <a:lnTo>
                            <a:pt x="4894" y="3274"/>
                          </a:lnTo>
                          <a:lnTo>
                            <a:pt x="5078" y="3330"/>
                          </a:lnTo>
                          <a:lnTo>
                            <a:pt x="5078" y="3330"/>
                          </a:lnTo>
                          <a:lnTo>
                            <a:pt x="5072" y="3354"/>
                          </a:lnTo>
                          <a:lnTo>
                            <a:pt x="5072" y="3354"/>
                          </a:lnTo>
                          <a:close/>
                          <a:moveTo>
                            <a:pt x="86" y="3256"/>
                          </a:moveTo>
                          <a:lnTo>
                            <a:pt x="86" y="3256"/>
                          </a:lnTo>
                          <a:lnTo>
                            <a:pt x="78" y="3232"/>
                          </a:lnTo>
                          <a:lnTo>
                            <a:pt x="264" y="3184"/>
                          </a:lnTo>
                          <a:lnTo>
                            <a:pt x="264" y="3184"/>
                          </a:lnTo>
                          <a:lnTo>
                            <a:pt x="270" y="3206"/>
                          </a:lnTo>
                          <a:lnTo>
                            <a:pt x="86" y="3256"/>
                          </a:lnTo>
                          <a:close/>
                          <a:moveTo>
                            <a:pt x="5110" y="3208"/>
                          </a:moveTo>
                          <a:lnTo>
                            <a:pt x="4924" y="3164"/>
                          </a:lnTo>
                          <a:lnTo>
                            <a:pt x="4924" y="3164"/>
                          </a:lnTo>
                          <a:lnTo>
                            <a:pt x="4930" y="3140"/>
                          </a:lnTo>
                          <a:lnTo>
                            <a:pt x="5116" y="3184"/>
                          </a:lnTo>
                          <a:lnTo>
                            <a:pt x="5116" y="3184"/>
                          </a:lnTo>
                          <a:lnTo>
                            <a:pt x="5110" y="3208"/>
                          </a:lnTo>
                          <a:lnTo>
                            <a:pt x="5110" y="3208"/>
                          </a:lnTo>
                          <a:close/>
                          <a:moveTo>
                            <a:pt x="52" y="3110"/>
                          </a:moveTo>
                          <a:lnTo>
                            <a:pt x="52" y="3110"/>
                          </a:lnTo>
                          <a:lnTo>
                            <a:pt x="46" y="3086"/>
                          </a:lnTo>
                          <a:lnTo>
                            <a:pt x="234" y="3048"/>
                          </a:lnTo>
                          <a:lnTo>
                            <a:pt x="234" y="3048"/>
                          </a:lnTo>
                          <a:lnTo>
                            <a:pt x="240" y="3072"/>
                          </a:lnTo>
                          <a:lnTo>
                            <a:pt x="52" y="3110"/>
                          </a:lnTo>
                          <a:close/>
                          <a:moveTo>
                            <a:pt x="5142" y="3062"/>
                          </a:moveTo>
                          <a:lnTo>
                            <a:pt x="4954" y="3028"/>
                          </a:lnTo>
                          <a:lnTo>
                            <a:pt x="4954" y="3028"/>
                          </a:lnTo>
                          <a:lnTo>
                            <a:pt x="4958" y="3006"/>
                          </a:lnTo>
                          <a:lnTo>
                            <a:pt x="5146" y="3038"/>
                          </a:lnTo>
                          <a:lnTo>
                            <a:pt x="5146" y="3038"/>
                          </a:lnTo>
                          <a:lnTo>
                            <a:pt x="5142" y="3062"/>
                          </a:lnTo>
                          <a:lnTo>
                            <a:pt x="5142" y="3062"/>
                          </a:lnTo>
                          <a:close/>
                          <a:moveTo>
                            <a:pt x="26" y="2962"/>
                          </a:moveTo>
                          <a:lnTo>
                            <a:pt x="26" y="2962"/>
                          </a:lnTo>
                          <a:lnTo>
                            <a:pt x="22" y="2938"/>
                          </a:lnTo>
                          <a:lnTo>
                            <a:pt x="212" y="2912"/>
                          </a:lnTo>
                          <a:lnTo>
                            <a:pt x="212" y="2912"/>
                          </a:lnTo>
                          <a:lnTo>
                            <a:pt x="216" y="2936"/>
                          </a:lnTo>
                          <a:lnTo>
                            <a:pt x="26" y="2962"/>
                          </a:lnTo>
                          <a:close/>
                          <a:moveTo>
                            <a:pt x="5164" y="2914"/>
                          </a:moveTo>
                          <a:lnTo>
                            <a:pt x="4974" y="2892"/>
                          </a:lnTo>
                          <a:lnTo>
                            <a:pt x="4974" y="2892"/>
                          </a:lnTo>
                          <a:lnTo>
                            <a:pt x="4976" y="2868"/>
                          </a:lnTo>
                          <a:lnTo>
                            <a:pt x="5168" y="2890"/>
                          </a:lnTo>
                          <a:lnTo>
                            <a:pt x="5168" y="2890"/>
                          </a:lnTo>
                          <a:lnTo>
                            <a:pt x="5164" y="2914"/>
                          </a:lnTo>
                          <a:lnTo>
                            <a:pt x="5164" y="2914"/>
                          </a:lnTo>
                          <a:close/>
                          <a:moveTo>
                            <a:pt x="8" y="2814"/>
                          </a:moveTo>
                          <a:lnTo>
                            <a:pt x="8" y="2814"/>
                          </a:lnTo>
                          <a:lnTo>
                            <a:pt x="6" y="2790"/>
                          </a:lnTo>
                          <a:lnTo>
                            <a:pt x="198" y="2774"/>
                          </a:lnTo>
                          <a:lnTo>
                            <a:pt x="198" y="2774"/>
                          </a:lnTo>
                          <a:lnTo>
                            <a:pt x="200" y="2798"/>
                          </a:lnTo>
                          <a:lnTo>
                            <a:pt x="8" y="2814"/>
                          </a:lnTo>
                          <a:close/>
                          <a:moveTo>
                            <a:pt x="5178" y="2766"/>
                          </a:moveTo>
                          <a:lnTo>
                            <a:pt x="4988" y="2754"/>
                          </a:lnTo>
                          <a:lnTo>
                            <a:pt x="4988" y="2754"/>
                          </a:lnTo>
                          <a:lnTo>
                            <a:pt x="4988" y="2730"/>
                          </a:lnTo>
                          <a:lnTo>
                            <a:pt x="5180" y="2742"/>
                          </a:lnTo>
                          <a:lnTo>
                            <a:pt x="5180" y="2742"/>
                          </a:lnTo>
                          <a:lnTo>
                            <a:pt x="5178" y="2766"/>
                          </a:lnTo>
                          <a:lnTo>
                            <a:pt x="5178" y="2766"/>
                          </a:lnTo>
                          <a:close/>
                          <a:moveTo>
                            <a:pt x="0" y="2664"/>
                          </a:moveTo>
                          <a:lnTo>
                            <a:pt x="0" y="2664"/>
                          </a:lnTo>
                          <a:lnTo>
                            <a:pt x="0" y="2640"/>
                          </a:lnTo>
                          <a:lnTo>
                            <a:pt x="192" y="2636"/>
                          </a:lnTo>
                          <a:lnTo>
                            <a:pt x="192" y="2636"/>
                          </a:lnTo>
                          <a:lnTo>
                            <a:pt x="192" y="2660"/>
                          </a:lnTo>
                          <a:lnTo>
                            <a:pt x="0" y="2664"/>
                          </a:lnTo>
                          <a:close/>
                          <a:moveTo>
                            <a:pt x="5184" y="2616"/>
                          </a:moveTo>
                          <a:lnTo>
                            <a:pt x="4992" y="2616"/>
                          </a:lnTo>
                          <a:lnTo>
                            <a:pt x="4992" y="2616"/>
                          </a:lnTo>
                          <a:lnTo>
                            <a:pt x="4992" y="2592"/>
                          </a:lnTo>
                          <a:lnTo>
                            <a:pt x="5184" y="2592"/>
                          </a:lnTo>
                          <a:lnTo>
                            <a:pt x="5184" y="2592"/>
                          </a:lnTo>
                          <a:lnTo>
                            <a:pt x="5184" y="2616"/>
                          </a:lnTo>
                          <a:lnTo>
                            <a:pt x="5184" y="2616"/>
                          </a:lnTo>
                          <a:close/>
                          <a:moveTo>
                            <a:pt x="192" y="2520"/>
                          </a:moveTo>
                          <a:lnTo>
                            <a:pt x="0" y="2516"/>
                          </a:lnTo>
                          <a:lnTo>
                            <a:pt x="0" y="2516"/>
                          </a:lnTo>
                          <a:lnTo>
                            <a:pt x="2" y="2490"/>
                          </a:lnTo>
                          <a:lnTo>
                            <a:pt x="194" y="2498"/>
                          </a:lnTo>
                          <a:lnTo>
                            <a:pt x="194" y="2498"/>
                          </a:lnTo>
                          <a:lnTo>
                            <a:pt x="192" y="2520"/>
                          </a:lnTo>
                          <a:lnTo>
                            <a:pt x="192" y="2520"/>
                          </a:lnTo>
                          <a:close/>
                          <a:moveTo>
                            <a:pt x="4990" y="2480"/>
                          </a:moveTo>
                          <a:lnTo>
                            <a:pt x="4990" y="2480"/>
                          </a:lnTo>
                          <a:lnTo>
                            <a:pt x="4988" y="2458"/>
                          </a:lnTo>
                          <a:lnTo>
                            <a:pt x="5180" y="2446"/>
                          </a:lnTo>
                          <a:lnTo>
                            <a:pt x="5180" y="2446"/>
                          </a:lnTo>
                          <a:lnTo>
                            <a:pt x="5182" y="2472"/>
                          </a:lnTo>
                          <a:lnTo>
                            <a:pt x="4990" y="2480"/>
                          </a:lnTo>
                          <a:close/>
                          <a:moveTo>
                            <a:pt x="200" y="2382"/>
                          </a:moveTo>
                          <a:lnTo>
                            <a:pt x="10" y="2366"/>
                          </a:lnTo>
                          <a:lnTo>
                            <a:pt x="10" y="2366"/>
                          </a:lnTo>
                          <a:lnTo>
                            <a:pt x="12" y="2342"/>
                          </a:lnTo>
                          <a:lnTo>
                            <a:pt x="202" y="2360"/>
                          </a:lnTo>
                          <a:lnTo>
                            <a:pt x="202" y="2360"/>
                          </a:lnTo>
                          <a:lnTo>
                            <a:pt x="200" y="2382"/>
                          </a:lnTo>
                          <a:lnTo>
                            <a:pt x="200" y="2382"/>
                          </a:lnTo>
                          <a:close/>
                          <a:moveTo>
                            <a:pt x="4980" y="2342"/>
                          </a:moveTo>
                          <a:lnTo>
                            <a:pt x="4980" y="2342"/>
                          </a:lnTo>
                          <a:lnTo>
                            <a:pt x="4978" y="2320"/>
                          </a:lnTo>
                          <a:lnTo>
                            <a:pt x="5168" y="2298"/>
                          </a:lnTo>
                          <a:lnTo>
                            <a:pt x="5168" y="2298"/>
                          </a:lnTo>
                          <a:lnTo>
                            <a:pt x="5170" y="2322"/>
                          </a:lnTo>
                          <a:lnTo>
                            <a:pt x="4980" y="2342"/>
                          </a:lnTo>
                          <a:close/>
                          <a:moveTo>
                            <a:pt x="216" y="2246"/>
                          </a:moveTo>
                          <a:lnTo>
                            <a:pt x="26" y="2218"/>
                          </a:lnTo>
                          <a:lnTo>
                            <a:pt x="26" y="2218"/>
                          </a:lnTo>
                          <a:lnTo>
                            <a:pt x="30" y="2194"/>
                          </a:lnTo>
                          <a:lnTo>
                            <a:pt x="220" y="2222"/>
                          </a:lnTo>
                          <a:lnTo>
                            <a:pt x="220" y="2222"/>
                          </a:lnTo>
                          <a:lnTo>
                            <a:pt x="216" y="2246"/>
                          </a:lnTo>
                          <a:lnTo>
                            <a:pt x="216" y="2246"/>
                          </a:lnTo>
                          <a:close/>
                          <a:moveTo>
                            <a:pt x="4962" y="2206"/>
                          </a:moveTo>
                          <a:lnTo>
                            <a:pt x="4962" y="2206"/>
                          </a:lnTo>
                          <a:lnTo>
                            <a:pt x="4958" y="2182"/>
                          </a:lnTo>
                          <a:lnTo>
                            <a:pt x="5148" y="2150"/>
                          </a:lnTo>
                          <a:lnTo>
                            <a:pt x="5148" y="2150"/>
                          </a:lnTo>
                          <a:lnTo>
                            <a:pt x="5152" y="2174"/>
                          </a:lnTo>
                          <a:lnTo>
                            <a:pt x="4962" y="2206"/>
                          </a:lnTo>
                          <a:close/>
                          <a:moveTo>
                            <a:pt x="240" y="2108"/>
                          </a:moveTo>
                          <a:lnTo>
                            <a:pt x="52" y="2070"/>
                          </a:lnTo>
                          <a:lnTo>
                            <a:pt x="52" y="2070"/>
                          </a:lnTo>
                          <a:lnTo>
                            <a:pt x="56" y="2046"/>
                          </a:lnTo>
                          <a:lnTo>
                            <a:pt x="244" y="2086"/>
                          </a:lnTo>
                          <a:lnTo>
                            <a:pt x="244" y="2086"/>
                          </a:lnTo>
                          <a:lnTo>
                            <a:pt x="240" y="2108"/>
                          </a:lnTo>
                          <a:lnTo>
                            <a:pt x="240" y="2108"/>
                          </a:lnTo>
                          <a:close/>
                          <a:moveTo>
                            <a:pt x="4936" y="2070"/>
                          </a:moveTo>
                          <a:lnTo>
                            <a:pt x="4936" y="2070"/>
                          </a:lnTo>
                          <a:lnTo>
                            <a:pt x="4930" y="2046"/>
                          </a:lnTo>
                          <a:lnTo>
                            <a:pt x="5118" y="2004"/>
                          </a:lnTo>
                          <a:lnTo>
                            <a:pt x="5118" y="2004"/>
                          </a:lnTo>
                          <a:lnTo>
                            <a:pt x="5122" y="2028"/>
                          </a:lnTo>
                          <a:lnTo>
                            <a:pt x="4936" y="2070"/>
                          </a:lnTo>
                          <a:close/>
                          <a:moveTo>
                            <a:pt x="272" y="1974"/>
                          </a:moveTo>
                          <a:lnTo>
                            <a:pt x="86" y="1924"/>
                          </a:lnTo>
                          <a:lnTo>
                            <a:pt x="86" y="1924"/>
                          </a:lnTo>
                          <a:lnTo>
                            <a:pt x="92" y="1900"/>
                          </a:lnTo>
                          <a:lnTo>
                            <a:pt x="278" y="1952"/>
                          </a:lnTo>
                          <a:lnTo>
                            <a:pt x="278" y="1952"/>
                          </a:lnTo>
                          <a:lnTo>
                            <a:pt x="272" y="1974"/>
                          </a:lnTo>
                          <a:lnTo>
                            <a:pt x="272" y="1974"/>
                          </a:lnTo>
                          <a:close/>
                          <a:moveTo>
                            <a:pt x="4902" y="1936"/>
                          </a:moveTo>
                          <a:lnTo>
                            <a:pt x="4902" y="1936"/>
                          </a:lnTo>
                          <a:lnTo>
                            <a:pt x="4896" y="1912"/>
                          </a:lnTo>
                          <a:lnTo>
                            <a:pt x="5080" y="1858"/>
                          </a:lnTo>
                          <a:lnTo>
                            <a:pt x="5080" y="1858"/>
                          </a:lnTo>
                          <a:lnTo>
                            <a:pt x="5086" y="1882"/>
                          </a:lnTo>
                          <a:lnTo>
                            <a:pt x="4902" y="1936"/>
                          </a:lnTo>
                          <a:close/>
                          <a:moveTo>
                            <a:pt x="310" y="1842"/>
                          </a:moveTo>
                          <a:lnTo>
                            <a:pt x="128" y="1782"/>
                          </a:lnTo>
                          <a:lnTo>
                            <a:pt x="128" y="1782"/>
                          </a:lnTo>
                          <a:lnTo>
                            <a:pt x="136" y="1758"/>
                          </a:lnTo>
                          <a:lnTo>
                            <a:pt x="318" y="1820"/>
                          </a:lnTo>
                          <a:lnTo>
                            <a:pt x="318" y="1820"/>
                          </a:lnTo>
                          <a:lnTo>
                            <a:pt x="310" y="1842"/>
                          </a:lnTo>
                          <a:lnTo>
                            <a:pt x="310" y="1842"/>
                          </a:lnTo>
                          <a:close/>
                          <a:moveTo>
                            <a:pt x="4860" y="1804"/>
                          </a:moveTo>
                          <a:lnTo>
                            <a:pt x="4860" y="1804"/>
                          </a:lnTo>
                          <a:lnTo>
                            <a:pt x="4852" y="1782"/>
                          </a:lnTo>
                          <a:lnTo>
                            <a:pt x="5034" y="1716"/>
                          </a:lnTo>
                          <a:lnTo>
                            <a:pt x="5034" y="1716"/>
                          </a:lnTo>
                          <a:lnTo>
                            <a:pt x="5042" y="1740"/>
                          </a:lnTo>
                          <a:lnTo>
                            <a:pt x="4860" y="1804"/>
                          </a:lnTo>
                          <a:close/>
                          <a:moveTo>
                            <a:pt x="358" y="1712"/>
                          </a:moveTo>
                          <a:lnTo>
                            <a:pt x="180" y="1640"/>
                          </a:lnTo>
                          <a:lnTo>
                            <a:pt x="180" y="1640"/>
                          </a:lnTo>
                          <a:lnTo>
                            <a:pt x="188" y="1618"/>
                          </a:lnTo>
                          <a:lnTo>
                            <a:pt x="366" y="1690"/>
                          </a:lnTo>
                          <a:lnTo>
                            <a:pt x="366" y="1690"/>
                          </a:lnTo>
                          <a:lnTo>
                            <a:pt x="358" y="1712"/>
                          </a:lnTo>
                          <a:lnTo>
                            <a:pt x="358" y="1712"/>
                          </a:lnTo>
                          <a:close/>
                          <a:moveTo>
                            <a:pt x="4810" y="1674"/>
                          </a:moveTo>
                          <a:lnTo>
                            <a:pt x="4810" y="1674"/>
                          </a:lnTo>
                          <a:lnTo>
                            <a:pt x="4802" y="1652"/>
                          </a:lnTo>
                          <a:lnTo>
                            <a:pt x="4978" y="1578"/>
                          </a:lnTo>
                          <a:lnTo>
                            <a:pt x="4978" y="1578"/>
                          </a:lnTo>
                          <a:lnTo>
                            <a:pt x="4988" y="1600"/>
                          </a:lnTo>
                          <a:lnTo>
                            <a:pt x="4810" y="1674"/>
                          </a:lnTo>
                          <a:close/>
                          <a:moveTo>
                            <a:pt x="412" y="1584"/>
                          </a:moveTo>
                          <a:lnTo>
                            <a:pt x="238" y="1502"/>
                          </a:lnTo>
                          <a:lnTo>
                            <a:pt x="238" y="1502"/>
                          </a:lnTo>
                          <a:lnTo>
                            <a:pt x="250" y="1480"/>
                          </a:lnTo>
                          <a:lnTo>
                            <a:pt x="422" y="1562"/>
                          </a:lnTo>
                          <a:lnTo>
                            <a:pt x="422" y="1562"/>
                          </a:lnTo>
                          <a:lnTo>
                            <a:pt x="412" y="1584"/>
                          </a:lnTo>
                          <a:lnTo>
                            <a:pt x="412" y="1584"/>
                          </a:lnTo>
                          <a:close/>
                          <a:moveTo>
                            <a:pt x="4754" y="1548"/>
                          </a:moveTo>
                          <a:lnTo>
                            <a:pt x="4754" y="1548"/>
                          </a:lnTo>
                          <a:lnTo>
                            <a:pt x="4744" y="1528"/>
                          </a:lnTo>
                          <a:lnTo>
                            <a:pt x="4916" y="1442"/>
                          </a:lnTo>
                          <a:lnTo>
                            <a:pt x="4916" y="1442"/>
                          </a:lnTo>
                          <a:lnTo>
                            <a:pt x="4928" y="1464"/>
                          </a:lnTo>
                          <a:lnTo>
                            <a:pt x="4754" y="1548"/>
                          </a:lnTo>
                          <a:close/>
                          <a:moveTo>
                            <a:pt x="474" y="1460"/>
                          </a:moveTo>
                          <a:lnTo>
                            <a:pt x="306" y="1368"/>
                          </a:lnTo>
                          <a:lnTo>
                            <a:pt x="306" y="1368"/>
                          </a:lnTo>
                          <a:lnTo>
                            <a:pt x="318" y="1348"/>
                          </a:lnTo>
                          <a:lnTo>
                            <a:pt x="486" y="1440"/>
                          </a:lnTo>
                          <a:lnTo>
                            <a:pt x="486" y="1440"/>
                          </a:lnTo>
                          <a:lnTo>
                            <a:pt x="474" y="1460"/>
                          </a:lnTo>
                          <a:lnTo>
                            <a:pt x="474" y="1460"/>
                          </a:lnTo>
                          <a:close/>
                          <a:moveTo>
                            <a:pt x="4690" y="1426"/>
                          </a:moveTo>
                          <a:lnTo>
                            <a:pt x="4690" y="1426"/>
                          </a:lnTo>
                          <a:lnTo>
                            <a:pt x="4680" y="1406"/>
                          </a:lnTo>
                          <a:lnTo>
                            <a:pt x="4846" y="1310"/>
                          </a:lnTo>
                          <a:lnTo>
                            <a:pt x="4846" y="1310"/>
                          </a:lnTo>
                          <a:lnTo>
                            <a:pt x="4858" y="1332"/>
                          </a:lnTo>
                          <a:lnTo>
                            <a:pt x="4690" y="1426"/>
                          </a:lnTo>
                          <a:close/>
                          <a:moveTo>
                            <a:pt x="544" y="1340"/>
                          </a:moveTo>
                          <a:lnTo>
                            <a:pt x="380" y="1240"/>
                          </a:lnTo>
                          <a:lnTo>
                            <a:pt x="380" y="1240"/>
                          </a:lnTo>
                          <a:lnTo>
                            <a:pt x="394" y="1218"/>
                          </a:lnTo>
                          <a:lnTo>
                            <a:pt x="556" y="1320"/>
                          </a:lnTo>
                          <a:lnTo>
                            <a:pt x="556" y="1320"/>
                          </a:lnTo>
                          <a:lnTo>
                            <a:pt x="544" y="1340"/>
                          </a:lnTo>
                          <a:lnTo>
                            <a:pt x="544" y="1340"/>
                          </a:lnTo>
                          <a:close/>
                          <a:moveTo>
                            <a:pt x="4620" y="1306"/>
                          </a:moveTo>
                          <a:lnTo>
                            <a:pt x="4620" y="1306"/>
                          </a:lnTo>
                          <a:lnTo>
                            <a:pt x="4608" y="1288"/>
                          </a:lnTo>
                          <a:lnTo>
                            <a:pt x="4768" y="1182"/>
                          </a:lnTo>
                          <a:lnTo>
                            <a:pt x="4768" y="1182"/>
                          </a:lnTo>
                          <a:lnTo>
                            <a:pt x="4782" y="1204"/>
                          </a:lnTo>
                          <a:lnTo>
                            <a:pt x="4620" y="1306"/>
                          </a:lnTo>
                          <a:close/>
                          <a:moveTo>
                            <a:pt x="620" y="1224"/>
                          </a:moveTo>
                          <a:lnTo>
                            <a:pt x="462" y="1114"/>
                          </a:lnTo>
                          <a:lnTo>
                            <a:pt x="462" y="1114"/>
                          </a:lnTo>
                          <a:lnTo>
                            <a:pt x="476" y="1094"/>
                          </a:lnTo>
                          <a:lnTo>
                            <a:pt x="632" y="1204"/>
                          </a:lnTo>
                          <a:lnTo>
                            <a:pt x="632" y="1204"/>
                          </a:lnTo>
                          <a:lnTo>
                            <a:pt x="620" y="1224"/>
                          </a:lnTo>
                          <a:lnTo>
                            <a:pt x="620" y="1224"/>
                          </a:lnTo>
                          <a:close/>
                          <a:moveTo>
                            <a:pt x="4542" y="1192"/>
                          </a:moveTo>
                          <a:lnTo>
                            <a:pt x="4542" y="1192"/>
                          </a:lnTo>
                          <a:lnTo>
                            <a:pt x="4528" y="1174"/>
                          </a:lnTo>
                          <a:lnTo>
                            <a:pt x="4684" y="1060"/>
                          </a:lnTo>
                          <a:lnTo>
                            <a:pt x="4684" y="1060"/>
                          </a:lnTo>
                          <a:lnTo>
                            <a:pt x="4698" y="1080"/>
                          </a:lnTo>
                          <a:lnTo>
                            <a:pt x="4542" y="1192"/>
                          </a:lnTo>
                          <a:close/>
                          <a:moveTo>
                            <a:pt x="702" y="1112"/>
                          </a:moveTo>
                          <a:lnTo>
                            <a:pt x="550" y="994"/>
                          </a:lnTo>
                          <a:lnTo>
                            <a:pt x="550" y="994"/>
                          </a:lnTo>
                          <a:lnTo>
                            <a:pt x="566" y="974"/>
                          </a:lnTo>
                          <a:lnTo>
                            <a:pt x="716" y="1094"/>
                          </a:lnTo>
                          <a:lnTo>
                            <a:pt x="716" y="1094"/>
                          </a:lnTo>
                          <a:lnTo>
                            <a:pt x="702" y="1112"/>
                          </a:lnTo>
                          <a:lnTo>
                            <a:pt x="702" y="1112"/>
                          </a:lnTo>
                          <a:close/>
                          <a:moveTo>
                            <a:pt x="4458" y="1082"/>
                          </a:moveTo>
                          <a:lnTo>
                            <a:pt x="4458" y="1082"/>
                          </a:lnTo>
                          <a:lnTo>
                            <a:pt x="4444" y="1064"/>
                          </a:lnTo>
                          <a:lnTo>
                            <a:pt x="4592" y="942"/>
                          </a:lnTo>
                          <a:lnTo>
                            <a:pt x="4592" y="942"/>
                          </a:lnTo>
                          <a:lnTo>
                            <a:pt x="4608" y="962"/>
                          </a:lnTo>
                          <a:lnTo>
                            <a:pt x="4458" y="1082"/>
                          </a:lnTo>
                          <a:close/>
                          <a:moveTo>
                            <a:pt x="790" y="1006"/>
                          </a:moveTo>
                          <a:lnTo>
                            <a:pt x="646" y="878"/>
                          </a:lnTo>
                          <a:lnTo>
                            <a:pt x="646" y="878"/>
                          </a:lnTo>
                          <a:lnTo>
                            <a:pt x="662" y="860"/>
                          </a:lnTo>
                          <a:lnTo>
                            <a:pt x="806" y="988"/>
                          </a:lnTo>
                          <a:lnTo>
                            <a:pt x="806" y="988"/>
                          </a:lnTo>
                          <a:lnTo>
                            <a:pt x="790" y="1006"/>
                          </a:lnTo>
                          <a:lnTo>
                            <a:pt x="790" y="1006"/>
                          </a:lnTo>
                          <a:close/>
                          <a:moveTo>
                            <a:pt x="4368" y="978"/>
                          </a:moveTo>
                          <a:lnTo>
                            <a:pt x="4368" y="978"/>
                          </a:lnTo>
                          <a:lnTo>
                            <a:pt x="4352" y="960"/>
                          </a:lnTo>
                          <a:lnTo>
                            <a:pt x="4494" y="830"/>
                          </a:lnTo>
                          <a:lnTo>
                            <a:pt x="4494" y="830"/>
                          </a:lnTo>
                          <a:lnTo>
                            <a:pt x="4510" y="848"/>
                          </a:lnTo>
                          <a:lnTo>
                            <a:pt x="4368" y="978"/>
                          </a:lnTo>
                          <a:close/>
                          <a:moveTo>
                            <a:pt x="884" y="904"/>
                          </a:moveTo>
                          <a:lnTo>
                            <a:pt x="748" y="770"/>
                          </a:lnTo>
                          <a:lnTo>
                            <a:pt x="748" y="770"/>
                          </a:lnTo>
                          <a:lnTo>
                            <a:pt x="766" y="752"/>
                          </a:lnTo>
                          <a:lnTo>
                            <a:pt x="902" y="888"/>
                          </a:lnTo>
                          <a:lnTo>
                            <a:pt x="902" y="888"/>
                          </a:lnTo>
                          <a:lnTo>
                            <a:pt x="884" y="904"/>
                          </a:lnTo>
                          <a:lnTo>
                            <a:pt x="884" y="904"/>
                          </a:lnTo>
                          <a:close/>
                          <a:moveTo>
                            <a:pt x="4272" y="878"/>
                          </a:moveTo>
                          <a:lnTo>
                            <a:pt x="4272" y="878"/>
                          </a:lnTo>
                          <a:lnTo>
                            <a:pt x="4256" y="862"/>
                          </a:lnTo>
                          <a:lnTo>
                            <a:pt x="4388" y="722"/>
                          </a:lnTo>
                          <a:lnTo>
                            <a:pt x="4388" y="722"/>
                          </a:lnTo>
                          <a:lnTo>
                            <a:pt x="4406" y="740"/>
                          </a:lnTo>
                          <a:lnTo>
                            <a:pt x="4272" y="878"/>
                          </a:lnTo>
                          <a:close/>
                          <a:moveTo>
                            <a:pt x="984" y="808"/>
                          </a:moveTo>
                          <a:lnTo>
                            <a:pt x="856" y="666"/>
                          </a:lnTo>
                          <a:lnTo>
                            <a:pt x="856" y="666"/>
                          </a:lnTo>
                          <a:lnTo>
                            <a:pt x="874" y="650"/>
                          </a:lnTo>
                          <a:lnTo>
                            <a:pt x="1002" y="794"/>
                          </a:lnTo>
                          <a:lnTo>
                            <a:pt x="1002" y="794"/>
                          </a:lnTo>
                          <a:lnTo>
                            <a:pt x="984" y="808"/>
                          </a:lnTo>
                          <a:lnTo>
                            <a:pt x="984" y="808"/>
                          </a:lnTo>
                          <a:close/>
                          <a:moveTo>
                            <a:pt x="4170" y="784"/>
                          </a:moveTo>
                          <a:lnTo>
                            <a:pt x="4170" y="784"/>
                          </a:lnTo>
                          <a:lnTo>
                            <a:pt x="4154" y="768"/>
                          </a:lnTo>
                          <a:lnTo>
                            <a:pt x="4278" y="622"/>
                          </a:lnTo>
                          <a:lnTo>
                            <a:pt x="4278" y="622"/>
                          </a:lnTo>
                          <a:lnTo>
                            <a:pt x="4298" y="638"/>
                          </a:lnTo>
                          <a:lnTo>
                            <a:pt x="4170" y="784"/>
                          </a:lnTo>
                          <a:close/>
                          <a:moveTo>
                            <a:pt x="1090" y="720"/>
                          </a:moveTo>
                          <a:lnTo>
                            <a:pt x="970" y="570"/>
                          </a:lnTo>
                          <a:lnTo>
                            <a:pt x="970" y="570"/>
                          </a:lnTo>
                          <a:lnTo>
                            <a:pt x="990" y="554"/>
                          </a:lnTo>
                          <a:lnTo>
                            <a:pt x="1108" y="704"/>
                          </a:lnTo>
                          <a:lnTo>
                            <a:pt x="1108" y="704"/>
                          </a:lnTo>
                          <a:lnTo>
                            <a:pt x="1090" y="720"/>
                          </a:lnTo>
                          <a:lnTo>
                            <a:pt x="1090" y="720"/>
                          </a:lnTo>
                          <a:close/>
                          <a:moveTo>
                            <a:pt x="4064" y="696"/>
                          </a:moveTo>
                          <a:lnTo>
                            <a:pt x="4064" y="696"/>
                          </a:lnTo>
                          <a:lnTo>
                            <a:pt x="4046" y="682"/>
                          </a:lnTo>
                          <a:lnTo>
                            <a:pt x="4162" y="528"/>
                          </a:lnTo>
                          <a:lnTo>
                            <a:pt x="4162" y="528"/>
                          </a:lnTo>
                          <a:lnTo>
                            <a:pt x="4182" y="544"/>
                          </a:lnTo>
                          <a:lnTo>
                            <a:pt x="4064" y="696"/>
                          </a:lnTo>
                          <a:close/>
                          <a:moveTo>
                            <a:pt x="1200" y="636"/>
                          </a:moveTo>
                          <a:lnTo>
                            <a:pt x="1090" y="480"/>
                          </a:lnTo>
                          <a:lnTo>
                            <a:pt x="1090" y="480"/>
                          </a:lnTo>
                          <a:lnTo>
                            <a:pt x="1110" y="464"/>
                          </a:lnTo>
                          <a:lnTo>
                            <a:pt x="1220" y="622"/>
                          </a:lnTo>
                          <a:lnTo>
                            <a:pt x="1220" y="622"/>
                          </a:lnTo>
                          <a:lnTo>
                            <a:pt x="1200" y="636"/>
                          </a:lnTo>
                          <a:lnTo>
                            <a:pt x="1200" y="636"/>
                          </a:lnTo>
                          <a:close/>
                          <a:moveTo>
                            <a:pt x="3952" y="614"/>
                          </a:moveTo>
                          <a:lnTo>
                            <a:pt x="3952" y="614"/>
                          </a:lnTo>
                          <a:lnTo>
                            <a:pt x="3932" y="600"/>
                          </a:lnTo>
                          <a:lnTo>
                            <a:pt x="4040" y="442"/>
                          </a:lnTo>
                          <a:lnTo>
                            <a:pt x="4040" y="442"/>
                          </a:lnTo>
                          <a:lnTo>
                            <a:pt x="4060" y="456"/>
                          </a:lnTo>
                          <a:lnTo>
                            <a:pt x="3952" y="614"/>
                          </a:lnTo>
                          <a:close/>
                          <a:moveTo>
                            <a:pt x="1316" y="558"/>
                          </a:moveTo>
                          <a:lnTo>
                            <a:pt x="1214" y="396"/>
                          </a:lnTo>
                          <a:lnTo>
                            <a:pt x="1214" y="396"/>
                          </a:lnTo>
                          <a:lnTo>
                            <a:pt x="1234" y="382"/>
                          </a:lnTo>
                          <a:lnTo>
                            <a:pt x="1334" y="546"/>
                          </a:lnTo>
                          <a:lnTo>
                            <a:pt x="1334" y="546"/>
                          </a:lnTo>
                          <a:lnTo>
                            <a:pt x="1316" y="558"/>
                          </a:lnTo>
                          <a:lnTo>
                            <a:pt x="1316" y="558"/>
                          </a:lnTo>
                          <a:close/>
                          <a:moveTo>
                            <a:pt x="3836" y="538"/>
                          </a:moveTo>
                          <a:lnTo>
                            <a:pt x="3836" y="538"/>
                          </a:lnTo>
                          <a:lnTo>
                            <a:pt x="3816" y="526"/>
                          </a:lnTo>
                          <a:lnTo>
                            <a:pt x="3914" y="362"/>
                          </a:lnTo>
                          <a:lnTo>
                            <a:pt x="3914" y="362"/>
                          </a:lnTo>
                          <a:lnTo>
                            <a:pt x="3936" y="374"/>
                          </a:lnTo>
                          <a:lnTo>
                            <a:pt x="3836" y="538"/>
                          </a:lnTo>
                          <a:close/>
                          <a:moveTo>
                            <a:pt x="1434" y="488"/>
                          </a:moveTo>
                          <a:lnTo>
                            <a:pt x="1342" y="320"/>
                          </a:lnTo>
                          <a:lnTo>
                            <a:pt x="1342" y="320"/>
                          </a:lnTo>
                          <a:lnTo>
                            <a:pt x="1364" y="308"/>
                          </a:lnTo>
                          <a:lnTo>
                            <a:pt x="1454" y="478"/>
                          </a:lnTo>
                          <a:lnTo>
                            <a:pt x="1454" y="478"/>
                          </a:lnTo>
                          <a:lnTo>
                            <a:pt x="1434" y="488"/>
                          </a:lnTo>
                          <a:lnTo>
                            <a:pt x="1434" y="488"/>
                          </a:lnTo>
                          <a:close/>
                          <a:moveTo>
                            <a:pt x="3716" y="470"/>
                          </a:moveTo>
                          <a:lnTo>
                            <a:pt x="3716" y="470"/>
                          </a:lnTo>
                          <a:lnTo>
                            <a:pt x="3694" y="460"/>
                          </a:lnTo>
                          <a:lnTo>
                            <a:pt x="3782" y="288"/>
                          </a:lnTo>
                          <a:lnTo>
                            <a:pt x="3782" y="288"/>
                          </a:lnTo>
                          <a:lnTo>
                            <a:pt x="3806" y="300"/>
                          </a:lnTo>
                          <a:lnTo>
                            <a:pt x="3716" y="470"/>
                          </a:lnTo>
                          <a:close/>
                          <a:moveTo>
                            <a:pt x="1558" y="426"/>
                          </a:moveTo>
                          <a:lnTo>
                            <a:pt x="1474" y="252"/>
                          </a:lnTo>
                          <a:lnTo>
                            <a:pt x="1474" y="252"/>
                          </a:lnTo>
                          <a:lnTo>
                            <a:pt x="1496" y="242"/>
                          </a:lnTo>
                          <a:lnTo>
                            <a:pt x="1578" y="416"/>
                          </a:lnTo>
                          <a:lnTo>
                            <a:pt x="1578" y="416"/>
                          </a:lnTo>
                          <a:lnTo>
                            <a:pt x="1558" y="426"/>
                          </a:lnTo>
                          <a:lnTo>
                            <a:pt x="1558" y="426"/>
                          </a:lnTo>
                          <a:close/>
                          <a:moveTo>
                            <a:pt x="3590" y="408"/>
                          </a:moveTo>
                          <a:lnTo>
                            <a:pt x="3590" y="408"/>
                          </a:lnTo>
                          <a:lnTo>
                            <a:pt x="3570" y="398"/>
                          </a:lnTo>
                          <a:lnTo>
                            <a:pt x="3648" y="224"/>
                          </a:lnTo>
                          <a:lnTo>
                            <a:pt x="3648" y="224"/>
                          </a:lnTo>
                          <a:lnTo>
                            <a:pt x="3670" y="234"/>
                          </a:lnTo>
                          <a:lnTo>
                            <a:pt x="3590" y="408"/>
                          </a:lnTo>
                          <a:close/>
                          <a:moveTo>
                            <a:pt x="1684" y="370"/>
                          </a:moveTo>
                          <a:lnTo>
                            <a:pt x="1610" y="192"/>
                          </a:lnTo>
                          <a:lnTo>
                            <a:pt x="1610" y="192"/>
                          </a:lnTo>
                          <a:lnTo>
                            <a:pt x="1634" y="182"/>
                          </a:lnTo>
                          <a:lnTo>
                            <a:pt x="1704" y="360"/>
                          </a:lnTo>
                          <a:lnTo>
                            <a:pt x="1704" y="360"/>
                          </a:lnTo>
                          <a:lnTo>
                            <a:pt x="1684" y="370"/>
                          </a:lnTo>
                          <a:lnTo>
                            <a:pt x="1684" y="370"/>
                          </a:lnTo>
                          <a:close/>
                          <a:moveTo>
                            <a:pt x="3464" y="354"/>
                          </a:moveTo>
                          <a:lnTo>
                            <a:pt x="3464" y="354"/>
                          </a:lnTo>
                          <a:lnTo>
                            <a:pt x="3442" y="346"/>
                          </a:lnTo>
                          <a:lnTo>
                            <a:pt x="3510" y="166"/>
                          </a:lnTo>
                          <a:lnTo>
                            <a:pt x="3510" y="166"/>
                          </a:lnTo>
                          <a:lnTo>
                            <a:pt x="3532" y="176"/>
                          </a:lnTo>
                          <a:lnTo>
                            <a:pt x="3464" y="354"/>
                          </a:lnTo>
                          <a:close/>
                          <a:moveTo>
                            <a:pt x="1814" y="320"/>
                          </a:moveTo>
                          <a:lnTo>
                            <a:pt x="1750" y="138"/>
                          </a:lnTo>
                          <a:lnTo>
                            <a:pt x="1750" y="138"/>
                          </a:lnTo>
                          <a:lnTo>
                            <a:pt x="1774" y="130"/>
                          </a:lnTo>
                          <a:lnTo>
                            <a:pt x="1834" y="314"/>
                          </a:lnTo>
                          <a:lnTo>
                            <a:pt x="1834" y="314"/>
                          </a:lnTo>
                          <a:lnTo>
                            <a:pt x="1814" y="320"/>
                          </a:lnTo>
                          <a:lnTo>
                            <a:pt x="1814" y="320"/>
                          </a:lnTo>
                          <a:close/>
                          <a:moveTo>
                            <a:pt x="3332" y="308"/>
                          </a:moveTo>
                          <a:lnTo>
                            <a:pt x="3332" y="308"/>
                          </a:lnTo>
                          <a:lnTo>
                            <a:pt x="3310" y="300"/>
                          </a:lnTo>
                          <a:lnTo>
                            <a:pt x="3368" y="118"/>
                          </a:lnTo>
                          <a:lnTo>
                            <a:pt x="3368" y="118"/>
                          </a:lnTo>
                          <a:lnTo>
                            <a:pt x="3392" y="126"/>
                          </a:lnTo>
                          <a:lnTo>
                            <a:pt x="3332" y="308"/>
                          </a:lnTo>
                          <a:close/>
                          <a:moveTo>
                            <a:pt x="1946" y="280"/>
                          </a:moveTo>
                          <a:lnTo>
                            <a:pt x="1894" y="94"/>
                          </a:lnTo>
                          <a:lnTo>
                            <a:pt x="1894" y="94"/>
                          </a:lnTo>
                          <a:lnTo>
                            <a:pt x="1918" y="88"/>
                          </a:lnTo>
                          <a:lnTo>
                            <a:pt x="1968" y="274"/>
                          </a:lnTo>
                          <a:lnTo>
                            <a:pt x="1968" y="274"/>
                          </a:lnTo>
                          <a:lnTo>
                            <a:pt x="1946" y="280"/>
                          </a:lnTo>
                          <a:lnTo>
                            <a:pt x="1946" y="280"/>
                          </a:lnTo>
                          <a:close/>
                          <a:moveTo>
                            <a:pt x="3200" y="268"/>
                          </a:moveTo>
                          <a:lnTo>
                            <a:pt x="3200" y="268"/>
                          </a:lnTo>
                          <a:lnTo>
                            <a:pt x="3178" y="264"/>
                          </a:lnTo>
                          <a:lnTo>
                            <a:pt x="3224" y="76"/>
                          </a:lnTo>
                          <a:lnTo>
                            <a:pt x="3224" y="76"/>
                          </a:lnTo>
                          <a:lnTo>
                            <a:pt x="3248" y="84"/>
                          </a:lnTo>
                          <a:lnTo>
                            <a:pt x="3200" y="268"/>
                          </a:lnTo>
                          <a:close/>
                          <a:moveTo>
                            <a:pt x="2080" y="246"/>
                          </a:moveTo>
                          <a:lnTo>
                            <a:pt x="2038" y="58"/>
                          </a:lnTo>
                          <a:lnTo>
                            <a:pt x="2038" y="58"/>
                          </a:lnTo>
                          <a:lnTo>
                            <a:pt x="2064" y="54"/>
                          </a:lnTo>
                          <a:lnTo>
                            <a:pt x="2102" y="242"/>
                          </a:lnTo>
                          <a:lnTo>
                            <a:pt x="2102" y="242"/>
                          </a:lnTo>
                          <a:lnTo>
                            <a:pt x="2080" y="246"/>
                          </a:lnTo>
                          <a:lnTo>
                            <a:pt x="2080" y="246"/>
                          </a:lnTo>
                          <a:close/>
                          <a:moveTo>
                            <a:pt x="3064" y="238"/>
                          </a:moveTo>
                          <a:lnTo>
                            <a:pt x="3064" y="238"/>
                          </a:lnTo>
                          <a:lnTo>
                            <a:pt x="3042" y="234"/>
                          </a:lnTo>
                          <a:lnTo>
                            <a:pt x="3078" y="44"/>
                          </a:lnTo>
                          <a:lnTo>
                            <a:pt x="3078" y="44"/>
                          </a:lnTo>
                          <a:lnTo>
                            <a:pt x="3102" y="50"/>
                          </a:lnTo>
                          <a:lnTo>
                            <a:pt x="3064" y="238"/>
                          </a:lnTo>
                          <a:close/>
                          <a:moveTo>
                            <a:pt x="2216" y="220"/>
                          </a:moveTo>
                          <a:lnTo>
                            <a:pt x="2186" y="32"/>
                          </a:lnTo>
                          <a:lnTo>
                            <a:pt x="2186" y="32"/>
                          </a:lnTo>
                          <a:lnTo>
                            <a:pt x="2210" y="28"/>
                          </a:lnTo>
                          <a:lnTo>
                            <a:pt x="2238" y="218"/>
                          </a:lnTo>
                          <a:lnTo>
                            <a:pt x="2238" y="218"/>
                          </a:lnTo>
                          <a:lnTo>
                            <a:pt x="2216" y="220"/>
                          </a:lnTo>
                          <a:lnTo>
                            <a:pt x="2216" y="220"/>
                          </a:lnTo>
                          <a:close/>
                          <a:moveTo>
                            <a:pt x="2928" y="214"/>
                          </a:moveTo>
                          <a:lnTo>
                            <a:pt x="2928" y="214"/>
                          </a:lnTo>
                          <a:lnTo>
                            <a:pt x="2906" y="212"/>
                          </a:lnTo>
                          <a:lnTo>
                            <a:pt x="2930" y="22"/>
                          </a:lnTo>
                          <a:lnTo>
                            <a:pt x="2930" y="22"/>
                          </a:lnTo>
                          <a:lnTo>
                            <a:pt x="2954" y="24"/>
                          </a:lnTo>
                          <a:lnTo>
                            <a:pt x="2928" y="214"/>
                          </a:lnTo>
                          <a:close/>
                          <a:moveTo>
                            <a:pt x="2352" y="204"/>
                          </a:moveTo>
                          <a:lnTo>
                            <a:pt x="2334" y="12"/>
                          </a:lnTo>
                          <a:lnTo>
                            <a:pt x="2334" y="12"/>
                          </a:lnTo>
                          <a:lnTo>
                            <a:pt x="2358" y="10"/>
                          </a:lnTo>
                          <a:lnTo>
                            <a:pt x="2376" y="202"/>
                          </a:lnTo>
                          <a:lnTo>
                            <a:pt x="2376" y="202"/>
                          </a:lnTo>
                          <a:lnTo>
                            <a:pt x="2352" y="204"/>
                          </a:lnTo>
                          <a:lnTo>
                            <a:pt x="2352" y="204"/>
                          </a:lnTo>
                          <a:close/>
                          <a:moveTo>
                            <a:pt x="2790" y="200"/>
                          </a:moveTo>
                          <a:lnTo>
                            <a:pt x="2790" y="200"/>
                          </a:lnTo>
                          <a:lnTo>
                            <a:pt x="2768" y="198"/>
                          </a:lnTo>
                          <a:lnTo>
                            <a:pt x="2782" y="6"/>
                          </a:lnTo>
                          <a:lnTo>
                            <a:pt x="2782" y="6"/>
                          </a:lnTo>
                          <a:lnTo>
                            <a:pt x="2806" y="8"/>
                          </a:lnTo>
                          <a:lnTo>
                            <a:pt x="2790" y="200"/>
                          </a:lnTo>
                          <a:close/>
                          <a:moveTo>
                            <a:pt x="2490" y="194"/>
                          </a:moveTo>
                          <a:lnTo>
                            <a:pt x="2482" y="2"/>
                          </a:lnTo>
                          <a:lnTo>
                            <a:pt x="2482" y="2"/>
                          </a:lnTo>
                          <a:lnTo>
                            <a:pt x="2508" y="0"/>
                          </a:lnTo>
                          <a:lnTo>
                            <a:pt x="2514" y="192"/>
                          </a:lnTo>
                          <a:lnTo>
                            <a:pt x="2514" y="192"/>
                          </a:lnTo>
                          <a:lnTo>
                            <a:pt x="2490" y="194"/>
                          </a:lnTo>
                          <a:lnTo>
                            <a:pt x="2490" y="194"/>
                          </a:lnTo>
                          <a:close/>
                          <a:moveTo>
                            <a:pt x="2652" y="192"/>
                          </a:moveTo>
                          <a:lnTo>
                            <a:pt x="2652" y="192"/>
                          </a:lnTo>
                          <a:lnTo>
                            <a:pt x="2630" y="192"/>
                          </a:lnTo>
                          <a:lnTo>
                            <a:pt x="2632" y="0"/>
                          </a:lnTo>
                          <a:lnTo>
                            <a:pt x="2632" y="0"/>
                          </a:lnTo>
                          <a:lnTo>
                            <a:pt x="2658" y="0"/>
                          </a:lnTo>
                          <a:lnTo>
                            <a:pt x="2652" y="192"/>
                          </a:lnTo>
                          <a:close/>
                        </a:path>
                      </a:pathLst>
                    </a:custGeom>
                    <a:solidFill>
                      <a:srgbClr val="00AEE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43" name="Freeform 37"/>
                    <p:cNvSpPr>
                      <a:spLocks noEditPoints="1"/>
                    </p:cNvSpPr>
                    <p:nvPr/>
                  </p:nvSpPr>
                  <p:spPr bwMode="auto">
                    <a:xfrm>
                      <a:off x="-15220950" y="-10321131"/>
                      <a:ext cx="7277100" cy="7277100"/>
                    </a:xfrm>
                    <a:custGeom>
                      <a:avLst/>
                      <a:gdLst/>
                      <a:ahLst/>
                      <a:cxnLst>
                        <a:cxn ang="0">
                          <a:pos x="2178" y="4582"/>
                        </a:cxn>
                        <a:cxn ang="0">
                          <a:pos x="2058" y="4572"/>
                        </a:cxn>
                        <a:cxn ang="0">
                          <a:pos x="1950" y="4536"/>
                        </a:cxn>
                        <a:cxn ang="0">
                          <a:pos x="1848" y="4518"/>
                        </a:cxn>
                        <a:cxn ang="0">
                          <a:pos x="1734" y="4516"/>
                        </a:cxn>
                        <a:cxn ang="0">
                          <a:pos x="3056" y="4454"/>
                        </a:cxn>
                        <a:cxn ang="0">
                          <a:pos x="3152" y="4392"/>
                        </a:cxn>
                        <a:cxn ang="0">
                          <a:pos x="3262" y="4344"/>
                        </a:cxn>
                        <a:cxn ang="0">
                          <a:pos x="3372" y="4314"/>
                        </a:cxn>
                        <a:cxn ang="0">
                          <a:pos x="3462" y="4264"/>
                        </a:cxn>
                        <a:cxn ang="0">
                          <a:pos x="1016" y="4198"/>
                        </a:cxn>
                        <a:cxn ang="0">
                          <a:pos x="918" y="4128"/>
                        </a:cxn>
                        <a:cxn ang="0">
                          <a:pos x="846" y="4040"/>
                        </a:cxn>
                        <a:cxn ang="0">
                          <a:pos x="766" y="3972"/>
                        </a:cxn>
                        <a:cxn ang="0">
                          <a:pos x="670" y="3912"/>
                        </a:cxn>
                        <a:cxn ang="0">
                          <a:pos x="4058" y="3754"/>
                        </a:cxn>
                        <a:cxn ang="0">
                          <a:pos x="4108" y="3650"/>
                        </a:cxn>
                        <a:cxn ang="0">
                          <a:pos x="4178" y="3554"/>
                        </a:cxn>
                        <a:cxn ang="0">
                          <a:pos x="4258" y="3472"/>
                        </a:cxn>
                        <a:cxn ang="0">
                          <a:pos x="4310" y="3380"/>
                        </a:cxn>
                        <a:cxn ang="0">
                          <a:pos x="218" y="3272"/>
                        </a:cxn>
                        <a:cxn ang="0">
                          <a:pos x="170" y="3162"/>
                        </a:cxn>
                        <a:cxn ang="0">
                          <a:pos x="152" y="3048"/>
                        </a:cxn>
                        <a:cxn ang="0">
                          <a:pos x="120" y="2950"/>
                        </a:cxn>
                        <a:cxn ang="0">
                          <a:pos x="68" y="2848"/>
                        </a:cxn>
                        <a:cxn ang="0">
                          <a:pos x="4558" y="2636"/>
                        </a:cxn>
                        <a:cxn ang="0">
                          <a:pos x="4550" y="2522"/>
                        </a:cxn>
                        <a:cxn ang="0">
                          <a:pos x="4558" y="2404"/>
                        </a:cxn>
                        <a:cxn ang="0">
                          <a:pos x="4584" y="2292"/>
                        </a:cxn>
                        <a:cxn ang="0">
                          <a:pos x="4558" y="2190"/>
                        </a:cxn>
                        <a:cxn ang="0">
                          <a:pos x="34" y="2068"/>
                        </a:cxn>
                        <a:cxn ang="0">
                          <a:pos x="24" y="1954"/>
                        </a:cxn>
                        <a:cxn ang="0">
                          <a:pos x="44" y="1836"/>
                        </a:cxn>
                        <a:cxn ang="0">
                          <a:pos x="94" y="1732"/>
                        </a:cxn>
                        <a:cxn ang="0">
                          <a:pos x="120" y="1632"/>
                        </a:cxn>
                        <a:cxn ang="0">
                          <a:pos x="4392" y="1434"/>
                        </a:cxn>
                        <a:cxn ang="0">
                          <a:pos x="4344" y="1324"/>
                        </a:cxn>
                        <a:cxn ang="0">
                          <a:pos x="4316" y="1214"/>
                        </a:cxn>
                        <a:cxn ang="0">
                          <a:pos x="4264" y="1122"/>
                        </a:cxn>
                        <a:cxn ang="0">
                          <a:pos x="4184" y="1040"/>
                        </a:cxn>
                        <a:cxn ang="0">
                          <a:pos x="472" y="938"/>
                        </a:cxn>
                        <a:cxn ang="0">
                          <a:pos x="522" y="836"/>
                        </a:cxn>
                        <a:cxn ang="0">
                          <a:pos x="600" y="744"/>
                        </a:cxn>
                        <a:cxn ang="0">
                          <a:pos x="696" y="680"/>
                        </a:cxn>
                        <a:cxn ang="0">
                          <a:pos x="770" y="610"/>
                        </a:cxn>
                        <a:cxn ang="0">
                          <a:pos x="3652" y="476"/>
                        </a:cxn>
                        <a:cxn ang="0">
                          <a:pos x="3556" y="408"/>
                        </a:cxn>
                        <a:cxn ang="0">
                          <a:pos x="3474" y="326"/>
                        </a:cxn>
                        <a:cxn ang="0">
                          <a:pos x="3382" y="274"/>
                        </a:cxn>
                        <a:cxn ang="0">
                          <a:pos x="3272" y="246"/>
                        </a:cxn>
                        <a:cxn ang="0">
                          <a:pos x="1426" y="194"/>
                        </a:cxn>
                        <a:cxn ang="0">
                          <a:pos x="1522" y="132"/>
                        </a:cxn>
                        <a:cxn ang="0">
                          <a:pos x="1636" y="94"/>
                        </a:cxn>
                        <a:cxn ang="0">
                          <a:pos x="1750" y="88"/>
                        </a:cxn>
                        <a:cxn ang="0">
                          <a:pos x="1852" y="66"/>
                        </a:cxn>
                        <a:cxn ang="0">
                          <a:pos x="2524" y="36"/>
                        </a:cxn>
                        <a:cxn ang="0">
                          <a:pos x="2406" y="26"/>
                        </a:cxn>
                        <a:cxn ang="0">
                          <a:pos x="2294" y="0"/>
                        </a:cxn>
                      </a:cxnLst>
                      <a:rect l="0" t="0" r="r" b="b"/>
                      <a:pathLst>
                        <a:path w="4584" h="4584">
                          <a:moveTo>
                            <a:pt x="2292" y="4584"/>
                          </a:moveTo>
                          <a:lnTo>
                            <a:pt x="2284" y="4584"/>
                          </a:lnTo>
                          <a:lnTo>
                            <a:pt x="2284" y="4560"/>
                          </a:lnTo>
                          <a:lnTo>
                            <a:pt x="2292" y="4560"/>
                          </a:lnTo>
                          <a:lnTo>
                            <a:pt x="2292" y="4584"/>
                          </a:lnTo>
                          <a:close/>
                          <a:moveTo>
                            <a:pt x="2396" y="4582"/>
                          </a:moveTo>
                          <a:lnTo>
                            <a:pt x="2394" y="4558"/>
                          </a:lnTo>
                          <a:lnTo>
                            <a:pt x="2402" y="4558"/>
                          </a:lnTo>
                          <a:lnTo>
                            <a:pt x="2404" y="4582"/>
                          </a:lnTo>
                          <a:lnTo>
                            <a:pt x="2396" y="4582"/>
                          </a:lnTo>
                          <a:close/>
                          <a:moveTo>
                            <a:pt x="2178" y="4582"/>
                          </a:moveTo>
                          <a:lnTo>
                            <a:pt x="2170" y="4582"/>
                          </a:lnTo>
                          <a:lnTo>
                            <a:pt x="2172" y="4558"/>
                          </a:lnTo>
                          <a:lnTo>
                            <a:pt x="2180" y="4558"/>
                          </a:lnTo>
                          <a:lnTo>
                            <a:pt x="2178" y="4582"/>
                          </a:lnTo>
                          <a:close/>
                          <a:moveTo>
                            <a:pt x="2508" y="4574"/>
                          </a:moveTo>
                          <a:lnTo>
                            <a:pt x="2506" y="4550"/>
                          </a:lnTo>
                          <a:lnTo>
                            <a:pt x="2514" y="4550"/>
                          </a:lnTo>
                          <a:lnTo>
                            <a:pt x="2516" y="4574"/>
                          </a:lnTo>
                          <a:lnTo>
                            <a:pt x="2508" y="4574"/>
                          </a:lnTo>
                          <a:close/>
                          <a:moveTo>
                            <a:pt x="2066" y="4574"/>
                          </a:moveTo>
                          <a:lnTo>
                            <a:pt x="2058" y="4572"/>
                          </a:lnTo>
                          <a:lnTo>
                            <a:pt x="2062" y="4550"/>
                          </a:lnTo>
                          <a:lnTo>
                            <a:pt x="2068" y="4550"/>
                          </a:lnTo>
                          <a:lnTo>
                            <a:pt x="2066" y="4574"/>
                          </a:lnTo>
                          <a:close/>
                          <a:moveTo>
                            <a:pt x="2620" y="4562"/>
                          </a:moveTo>
                          <a:lnTo>
                            <a:pt x="2616" y="4538"/>
                          </a:lnTo>
                          <a:lnTo>
                            <a:pt x="2624" y="4536"/>
                          </a:lnTo>
                          <a:lnTo>
                            <a:pt x="2628" y="4560"/>
                          </a:lnTo>
                          <a:lnTo>
                            <a:pt x="2620" y="4562"/>
                          </a:lnTo>
                          <a:close/>
                          <a:moveTo>
                            <a:pt x="1954" y="4560"/>
                          </a:moveTo>
                          <a:lnTo>
                            <a:pt x="1946" y="4558"/>
                          </a:lnTo>
                          <a:lnTo>
                            <a:pt x="1950" y="4536"/>
                          </a:lnTo>
                          <a:lnTo>
                            <a:pt x="1958" y="4536"/>
                          </a:lnTo>
                          <a:lnTo>
                            <a:pt x="1954" y="4560"/>
                          </a:lnTo>
                          <a:close/>
                          <a:moveTo>
                            <a:pt x="2730" y="4542"/>
                          </a:moveTo>
                          <a:lnTo>
                            <a:pt x="2726" y="4520"/>
                          </a:lnTo>
                          <a:lnTo>
                            <a:pt x="2734" y="4518"/>
                          </a:lnTo>
                          <a:lnTo>
                            <a:pt x="2738" y="4542"/>
                          </a:lnTo>
                          <a:lnTo>
                            <a:pt x="2730" y="4542"/>
                          </a:lnTo>
                          <a:close/>
                          <a:moveTo>
                            <a:pt x="1844" y="4540"/>
                          </a:moveTo>
                          <a:lnTo>
                            <a:pt x="1836" y="4540"/>
                          </a:lnTo>
                          <a:lnTo>
                            <a:pt x="1840" y="4516"/>
                          </a:lnTo>
                          <a:lnTo>
                            <a:pt x="1848" y="4518"/>
                          </a:lnTo>
                          <a:lnTo>
                            <a:pt x="1844" y="4540"/>
                          </a:lnTo>
                          <a:close/>
                          <a:moveTo>
                            <a:pt x="2840" y="4518"/>
                          </a:moveTo>
                          <a:lnTo>
                            <a:pt x="2836" y="4496"/>
                          </a:lnTo>
                          <a:lnTo>
                            <a:pt x="2842" y="4494"/>
                          </a:lnTo>
                          <a:lnTo>
                            <a:pt x="2848" y="4516"/>
                          </a:lnTo>
                          <a:lnTo>
                            <a:pt x="2840" y="4518"/>
                          </a:lnTo>
                          <a:close/>
                          <a:moveTo>
                            <a:pt x="1734" y="4516"/>
                          </a:moveTo>
                          <a:lnTo>
                            <a:pt x="1726" y="4514"/>
                          </a:lnTo>
                          <a:lnTo>
                            <a:pt x="1732" y="4492"/>
                          </a:lnTo>
                          <a:lnTo>
                            <a:pt x="1740" y="4492"/>
                          </a:lnTo>
                          <a:lnTo>
                            <a:pt x="1734" y="4516"/>
                          </a:lnTo>
                          <a:close/>
                          <a:moveTo>
                            <a:pt x="2950" y="4488"/>
                          </a:moveTo>
                          <a:lnTo>
                            <a:pt x="2942" y="4466"/>
                          </a:lnTo>
                          <a:lnTo>
                            <a:pt x="2950" y="4464"/>
                          </a:lnTo>
                          <a:lnTo>
                            <a:pt x="2958" y="4486"/>
                          </a:lnTo>
                          <a:lnTo>
                            <a:pt x="2950" y="4488"/>
                          </a:lnTo>
                          <a:close/>
                          <a:moveTo>
                            <a:pt x="1626" y="4486"/>
                          </a:moveTo>
                          <a:lnTo>
                            <a:pt x="1618" y="4484"/>
                          </a:lnTo>
                          <a:lnTo>
                            <a:pt x="1626" y="4460"/>
                          </a:lnTo>
                          <a:lnTo>
                            <a:pt x="1632" y="4464"/>
                          </a:lnTo>
                          <a:lnTo>
                            <a:pt x="1626" y="4486"/>
                          </a:lnTo>
                          <a:close/>
                          <a:moveTo>
                            <a:pt x="3056" y="4454"/>
                          </a:moveTo>
                          <a:lnTo>
                            <a:pt x="3048" y="4432"/>
                          </a:lnTo>
                          <a:lnTo>
                            <a:pt x="3056" y="4428"/>
                          </a:lnTo>
                          <a:lnTo>
                            <a:pt x="3064" y="4452"/>
                          </a:lnTo>
                          <a:lnTo>
                            <a:pt x="3056" y="4454"/>
                          </a:lnTo>
                          <a:close/>
                          <a:moveTo>
                            <a:pt x="1518" y="4450"/>
                          </a:moveTo>
                          <a:lnTo>
                            <a:pt x="1510" y="4448"/>
                          </a:lnTo>
                          <a:lnTo>
                            <a:pt x="1520" y="4426"/>
                          </a:lnTo>
                          <a:lnTo>
                            <a:pt x="1526" y="4428"/>
                          </a:lnTo>
                          <a:lnTo>
                            <a:pt x="1518" y="4450"/>
                          </a:lnTo>
                          <a:close/>
                          <a:moveTo>
                            <a:pt x="3162" y="4414"/>
                          </a:moveTo>
                          <a:lnTo>
                            <a:pt x="3152" y="4392"/>
                          </a:lnTo>
                          <a:lnTo>
                            <a:pt x="3160" y="4388"/>
                          </a:lnTo>
                          <a:lnTo>
                            <a:pt x="3170" y="4410"/>
                          </a:lnTo>
                          <a:lnTo>
                            <a:pt x="3162" y="4414"/>
                          </a:lnTo>
                          <a:close/>
                          <a:moveTo>
                            <a:pt x="1414" y="4410"/>
                          </a:moveTo>
                          <a:lnTo>
                            <a:pt x="1406" y="4408"/>
                          </a:lnTo>
                          <a:lnTo>
                            <a:pt x="1416" y="4384"/>
                          </a:lnTo>
                          <a:lnTo>
                            <a:pt x="1422" y="4388"/>
                          </a:lnTo>
                          <a:lnTo>
                            <a:pt x="1414" y="4410"/>
                          </a:lnTo>
                          <a:close/>
                          <a:moveTo>
                            <a:pt x="3264" y="4368"/>
                          </a:moveTo>
                          <a:lnTo>
                            <a:pt x="3254" y="4348"/>
                          </a:lnTo>
                          <a:lnTo>
                            <a:pt x="3262" y="4344"/>
                          </a:lnTo>
                          <a:lnTo>
                            <a:pt x="3272" y="4366"/>
                          </a:lnTo>
                          <a:lnTo>
                            <a:pt x="3264" y="4368"/>
                          </a:lnTo>
                          <a:close/>
                          <a:moveTo>
                            <a:pt x="1310" y="4364"/>
                          </a:moveTo>
                          <a:lnTo>
                            <a:pt x="1302" y="4360"/>
                          </a:lnTo>
                          <a:lnTo>
                            <a:pt x="1314" y="4340"/>
                          </a:lnTo>
                          <a:lnTo>
                            <a:pt x="1320" y="4342"/>
                          </a:lnTo>
                          <a:lnTo>
                            <a:pt x="1310" y="4364"/>
                          </a:lnTo>
                          <a:close/>
                          <a:moveTo>
                            <a:pt x="3364" y="4318"/>
                          </a:moveTo>
                          <a:lnTo>
                            <a:pt x="3354" y="4298"/>
                          </a:lnTo>
                          <a:lnTo>
                            <a:pt x="3360" y="4294"/>
                          </a:lnTo>
                          <a:lnTo>
                            <a:pt x="3372" y="4314"/>
                          </a:lnTo>
                          <a:lnTo>
                            <a:pt x="3364" y="4318"/>
                          </a:lnTo>
                          <a:close/>
                          <a:moveTo>
                            <a:pt x="1210" y="4314"/>
                          </a:moveTo>
                          <a:lnTo>
                            <a:pt x="1202" y="4310"/>
                          </a:lnTo>
                          <a:lnTo>
                            <a:pt x="1214" y="4288"/>
                          </a:lnTo>
                          <a:lnTo>
                            <a:pt x="1222" y="4292"/>
                          </a:lnTo>
                          <a:lnTo>
                            <a:pt x="1210" y="4314"/>
                          </a:lnTo>
                          <a:close/>
                          <a:moveTo>
                            <a:pt x="3462" y="4264"/>
                          </a:moveTo>
                          <a:lnTo>
                            <a:pt x="3450" y="4242"/>
                          </a:lnTo>
                          <a:lnTo>
                            <a:pt x="3458" y="4238"/>
                          </a:lnTo>
                          <a:lnTo>
                            <a:pt x="3470" y="4260"/>
                          </a:lnTo>
                          <a:lnTo>
                            <a:pt x="3462" y="4264"/>
                          </a:lnTo>
                          <a:close/>
                          <a:moveTo>
                            <a:pt x="1112" y="4258"/>
                          </a:moveTo>
                          <a:lnTo>
                            <a:pt x="1104" y="4254"/>
                          </a:lnTo>
                          <a:lnTo>
                            <a:pt x="1118" y="4234"/>
                          </a:lnTo>
                          <a:lnTo>
                            <a:pt x="1124" y="4238"/>
                          </a:lnTo>
                          <a:lnTo>
                            <a:pt x="1112" y="4258"/>
                          </a:lnTo>
                          <a:close/>
                          <a:moveTo>
                            <a:pt x="3558" y="4204"/>
                          </a:moveTo>
                          <a:lnTo>
                            <a:pt x="3544" y="4184"/>
                          </a:lnTo>
                          <a:lnTo>
                            <a:pt x="3552" y="4180"/>
                          </a:lnTo>
                          <a:lnTo>
                            <a:pt x="3564" y="4200"/>
                          </a:lnTo>
                          <a:lnTo>
                            <a:pt x="3558" y="4204"/>
                          </a:lnTo>
                          <a:close/>
                          <a:moveTo>
                            <a:pt x="1016" y="4198"/>
                          </a:moveTo>
                          <a:lnTo>
                            <a:pt x="1010" y="4192"/>
                          </a:lnTo>
                          <a:lnTo>
                            <a:pt x="1024" y="4172"/>
                          </a:lnTo>
                          <a:lnTo>
                            <a:pt x="1030" y="4178"/>
                          </a:lnTo>
                          <a:lnTo>
                            <a:pt x="1016" y="4198"/>
                          </a:lnTo>
                          <a:close/>
                          <a:moveTo>
                            <a:pt x="3650" y="4140"/>
                          </a:moveTo>
                          <a:lnTo>
                            <a:pt x="3636" y="4120"/>
                          </a:lnTo>
                          <a:lnTo>
                            <a:pt x="3642" y="4116"/>
                          </a:lnTo>
                          <a:lnTo>
                            <a:pt x="3656" y="4134"/>
                          </a:lnTo>
                          <a:lnTo>
                            <a:pt x="3650" y="4140"/>
                          </a:lnTo>
                          <a:close/>
                          <a:moveTo>
                            <a:pt x="924" y="4132"/>
                          </a:moveTo>
                          <a:lnTo>
                            <a:pt x="918" y="4128"/>
                          </a:lnTo>
                          <a:lnTo>
                            <a:pt x="932" y="4108"/>
                          </a:lnTo>
                          <a:lnTo>
                            <a:pt x="938" y="4114"/>
                          </a:lnTo>
                          <a:lnTo>
                            <a:pt x="924" y="4132"/>
                          </a:lnTo>
                          <a:close/>
                          <a:moveTo>
                            <a:pt x="3740" y="4070"/>
                          </a:moveTo>
                          <a:lnTo>
                            <a:pt x="3724" y="4052"/>
                          </a:lnTo>
                          <a:lnTo>
                            <a:pt x="3730" y="4046"/>
                          </a:lnTo>
                          <a:lnTo>
                            <a:pt x="3746" y="4066"/>
                          </a:lnTo>
                          <a:lnTo>
                            <a:pt x="3740" y="4070"/>
                          </a:lnTo>
                          <a:close/>
                          <a:moveTo>
                            <a:pt x="836" y="4062"/>
                          </a:moveTo>
                          <a:lnTo>
                            <a:pt x="830" y="4058"/>
                          </a:lnTo>
                          <a:lnTo>
                            <a:pt x="846" y="4040"/>
                          </a:lnTo>
                          <a:lnTo>
                            <a:pt x="852" y="4044"/>
                          </a:lnTo>
                          <a:lnTo>
                            <a:pt x="836" y="4062"/>
                          </a:lnTo>
                          <a:close/>
                          <a:moveTo>
                            <a:pt x="3824" y="3998"/>
                          </a:moveTo>
                          <a:lnTo>
                            <a:pt x="3808" y="3980"/>
                          </a:lnTo>
                          <a:lnTo>
                            <a:pt x="3814" y="3974"/>
                          </a:lnTo>
                          <a:lnTo>
                            <a:pt x="3830" y="3992"/>
                          </a:lnTo>
                          <a:lnTo>
                            <a:pt x="3824" y="3998"/>
                          </a:lnTo>
                          <a:close/>
                          <a:moveTo>
                            <a:pt x="750" y="3990"/>
                          </a:moveTo>
                          <a:lnTo>
                            <a:pt x="744" y="3984"/>
                          </a:lnTo>
                          <a:lnTo>
                            <a:pt x="762" y="3966"/>
                          </a:lnTo>
                          <a:lnTo>
                            <a:pt x="766" y="3972"/>
                          </a:lnTo>
                          <a:lnTo>
                            <a:pt x="750" y="3990"/>
                          </a:lnTo>
                          <a:close/>
                          <a:moveTo>
                            <a:pt x="3906" y="3920"/>
                          </a:moveTo>
                          <a:lnTo>
                            <a:pt x="3890" y="3902"/>
                          </a:lnTo>
                          <a:lnTo>
                            <a:pt x="3896" y="3898"/>
                          </a:lnTo>
                          <a:lnTo>
                            <a:pt x="3912" y="3914"/>
                          </a:lnTo>
                          <a:lnTo>
                            <a:pt x="3906" y="3920"/>
                          </a:lnTo>
                          <a:close/>
                          <a:moveTo>
                            <a:pt x="670" y="3912"/>
                          </a:moveTo>
                          <a:lnTo>
                            <a:pt x="664" y="3906"/>
                          </a:lnTo>
                          <a:lnTo>
                            <a:pt x="680" y="3888"/>
                          </a:lnTo>
                          <a:lnTo>
                            <a:pt x="686" y="3894"/>
                          </a:lnTo>
                          <a:lnTo>
                            <a:pt x="670" y="3912"/>
                          </a:lnTo>
                          <a:close/>
                          <a:moveTo>
                            <a:pt x="3984" y="3838"/>
                          </a:moveTo>
                          <a:lnTo>
                            <a:pt x="3966" y="3822"/>
                          </a:lnTo>
                          <a:lnTo>
                            <a:pt x="3972" y="3816"/>
                          </a:lnTo>
                          <a:lnTo>
                            <a:pt x="3990" y="3832"/>
                          </a:lnTo>
                          <a:lnTo>
                            <a:pt x="3984" y="3838"/>
                          </a:lnTo>
                          <a:close/>
                          <a:moveTo>
                            <a:pt x="592" y="3830"/>
                          </a:moveTo>
                          <a:lnTo>
                            <a:pt x="586" y="3824"/>
                          </a:lnTo>
                          <a:lnTo>
                            <a:pt x="604" y="3808"/>
                          </a:lnTo>
                          <a:lnTo>
                            <a:pt x="610" y="3814"/>
                          </a:lnTo>
                          <a:lnTo>
                            <a:pt x="592" y="3830"/>
                          </a:lnTo>
                          <a:close/>
                          <a:moveTo>
                            <a:pt x="4058" y="3754"/>
                          </a:moveTo>
                          <a:lnTo>
                            <a:pt x="4040" y="3738"/>
                          </a:lnTo>
                          <a:lnTo>
                            <a:pt x="4044" y="3732"/>
                          </a:lnTo>
                          <a:lnTo>
                            <a:pt x="4064" y="3748"/>
                          </a:lnTo>
                          <a:lnTo>
                            <a:pt x="4058" y="3754"/>
                          </a:lnTo>
                          <a:close/>
                          <a:moveTo>
                            <a:pt x="518" y="3744"/>
                          </a:moveTo>
                          <a:lnTo>
                            <a:pt x="514" y="3738"/>
                          </a:lnTo>
                          <a:lnTo>
                            <a:pt x="532" y="3724"/>
                          </a:lnTo>
                          <a:lnTo>
                            <a:pt x="536" y="3730"/>
                          </a:lnTo>
                          <a:lnTo>
                            <a:pt x="518" y="3744"/>
                          </a:lnTo>
                          <a:close/>
                          <a:moveTo>
                            <a:pt x="4128" y="3666"/>
                          </a:moveTo>
                          <a:lnTo>
                            <a:pt x="4108" y="3650"/>
                          </a:lnTo>
                          <a:lnTo>
                            <a:pt x="4114" y="3644"/>
                          </a:lnTo>
                          <a:lnTo>
                            <a:pt x="4132" y="3658"/>
                          </a:lnTo>
                          <a:lnTo>
                            <a:pt x="4128" y="3666"/>
                          </a:lnTo>
                          <a:close/>
                          <a:moveTo>
                            <a:pt x="450" y="3656"/>
                          </a:moveTo>
                          <a:lnTo>
                            <a:pt x="444" y="3650"/>
                          </a:lnTo>
                          <a:lnTo>
                            <a:pt x="464" y="3636"/>
                          </a:lnTo>
                          <a:lnTo>
                            <a:pt x="468" y="3642"/>
                          </a:lnTo>
                          <a:lnTo>
                            <a:pt x="450" y="3656"/>
                          </a:lnTo>
                          <a:close/>
                          <a:moveTo>
                            <a:pt x="4194" y="3574"/>
                          </a:moveTo>
                          <a:lnTo>
                            <a:pt x="4174" y="3560"/>
                          </a:lnTo>
                          <a:lnTo>
                            <a:pt x="4178" y="3554"/>
                          </a:lnTo>
                          <a:lnTo>
                            <a:pt x="4198" y="3566"/>
                          </a:lnTo>
                          <a:lnTo>
                            <a:pt x="4194" y="3574"/>
                          </a:lnTo>
                          <a:close/>
                          <a:moveTo>
                            <a:pt x="384" y="3564"/>
                          </a:moveTo>
                          <a:lnTo>
                            <a:pt x="380" y="3558"/>
                          </a:lnTo>
                          <a:lnTo>
                            <a:pt x="400" y="3544"/>
                          </a:lnTo>
                          <a:lnTo>
                            <a:pt x="404" y="3550"/>
                          </a:lnTo>
                          <a:lnTo>
                            <a:pt x="384" y="3564"/>
                          </a:lnTo>
                          <a:close/>
                          <a:moveTo>
                            <a:pt x="4254" y="3478"/>
                          </a:moveTo>
                          <a:lnTo>
                            <a:pt x="4234" y="3466"/>
                          </a:lnTo>
                          <a:lnTo>
                            <a:pt x="4238" y="3460"/>
                          </a:lnTo>
                          <a:lnTo>
                            <a:pt x="4258" y="3472"/>
                          </a:lnTo>
                          <a:lnTo>
                            <a:pt x="4254" y="3478"/>
                          </a:lnTo>
                          <a:close/>
                          <a:moveTo>
                            <a:pt x="324" y="3470"/>
                          </a:moveTo>
                          <a:lnTo>
                            <a:pt x="320" y="3462"/>
                          </a:lnTo>
                          <a:lnTo>
                            <a:pt x="340" y="3450"/>
                          </a:lnTo>
                          <a:lnTo>
                            <a:pt x="344" y="3456"/>
                          </a:lnTo>
                          <a:lnTo>
                            <a:pt x="324" y="3470"/>
                          </a:lnTo>
                          <a:close/>
                          <a:moveTo>
                            <a:pt x="4310" y="3380"/>
                          </a:moveTo>
                          <a:lnTo>
                            <a:pt x="4288" y="3370"/>
                          </a:lnTo>
                          <a:lnTo>
                            <a:pt x="4292" y="3362"/>
                          </a:lnTo>
                          <a:lnTo>
                            <a:pt x="4314" y="3374"/>
                          </a:lnTo>
                          <a:lnTo>
                            <a:pt x="4310" y="3380"/>
                          </a:lnTo>
                          <a:close/>
                          <a:moveTo>
                            <a:pt x="268" y="3372"/>
                          </a:moveTo>
                          <a:lnTo>
                            <a:pt x="266" y="3364"/>
                          </a:lnTo>
                          <a:lnTo>
                            <a:pt x="286" y="3354"/>
                          </a:lnTo>
                          <a:lnTo>
                            <a:pt x="290" y="3360"/>
                          </a:lnTo>
                          <a:lnTo>
                            <a:pt x="268" y="3372"/>
                          </a:lnTo>
                          <a:close/>
                          <a:moveTo>
                            <a:pt x="4362" y="3280"/>
                          </a:moveTo>
                          <a:lnTo>
                            <a:pt x="4340" y="3270"/>
                          </a:lnTo>
                          <a:lnTo>
                            <a:pt x="4342" y="3262"/>
                          </a:lnTo>
                          <a:lnTo>
                            <a:pt x="4364" y="3274"/>
                          </a:lnTo>
                          <a:lnTo>
                            <a:pt x="4362" y="3280"/>
                          </a:lnTo>
                          <a:close/>
                          <a:moveTo>
                            <a:pt x="218" y="3272"/>
                          </a:moveTo>
                          <a:lnTo>
                            <a:pt x="214" y="3264"/>
                          </a:lnTo>
                          <a:lnTo>
                            <a:pt x="236" y="3254"/>
                          </a:lnTo>
                          <a:lnTo>
                            <a:pt x="240" y="3260"/>
                          </a:lnTo>
                          <a:lnTo>
                            <a:pt x="218" y="3272"/>
                          </a:lnTo>
                          <a:close/>
                          <a:moveTo>
                            <a:pt x="4408" y="3178"/>
                          </a:moveTo>
                          <a:lnTo>
                            <a:pt x="4386" y="3168"/>
                          </a:lnTo>
                          <a:lnTo>
                            <a:pt x="4388" y="3160"/>
                          </a:lnTo>
                          <a:lnTo>
                            <a:pt x="4410" y="3170"/>
                          </a:lnTo>
                          <a:lnTo>
                            <a:pt x="4408" y="3178"/>
                          </a:lnTo>
                          <a:close/>
                          <a:moveTo>
                            <a:pt x="172" y="3168"/>
                          </a:moveTo>
                          <a:lnTo>
                            <a:pt x="170" y="3162"/>
                          </a:lnTo>
                          <a:lnTo>
                            <a:pt x="192" y="3152"/>
                          </a:lnTo>
                          <a:lnTo>
                            <a:pt x="196" y="3160"/>
                          </a:lnTo>
                          <a:lnTo>
                            <a:pt x="172" y="3168"/>
                          </a:lnTo>
                          <a:close/>
                          <a:moveTo>
                            <a:pt x="4448" y="3072"/>
                          </a:moveTo>
                          <a:lnTo>
                            <a:pt x="4426" y="3064"/>
                          </a:lnTo>
                          <a:lnTo>
                            <a:pt x="4428" y="3056"/>
                          </a:lnTo>
                          <a:lnTo>
                            <a:pt x="4452" y="3064"/>
                          </a:lnTo>
                          <a:lnTo>
                            <a:pt x="4448" y="3072"/>
                          </a:lnTo>
                          <a:close/>
                          <a:moveTo>
                            <a:pt x="132" y="3064"/>
                          </a:moveTo>
                          <a:lnTo>
                            <a:pt x="130" y="3056"/>
                          </a:lnTo>
                          <a:lnTo>
                            <a:pt x="152" y="3048"/>
                          </a:lnTo>
                          <a:lnTo>
                            <a:pt x="156" y="3056"/>
                          </a:lnTo>
                          <a:lnTo>
                            <a:pt x="132" y="3064"/>
                          </a:lnTo>
                          <a:close/>
                          <a:moveTo>
                            <a:pt x="4484" y="2966"/>
                          </a:moveTo>
                          <a:lnTo>
                            <a:pt x="4462" y="2958"/>
                          </a:lnTo>
                          <a:lnTo>
                            <a:pt x="4464" y="2950"/>
                          </a:lnTo>
                          <a:lnTo>
                            <a:pt x="4486" y="2958"/>
                          </a:lnTo>
                          <a:lnTo>
                            <a:pt x="4484" y="2966"/>
                          </a:lnTo>
                          <a:close/>
                          <a:moveTo>
                            <a:pt x="98" y="2956"/>
                          </a:moveTo>
                          <a:lnTo>
                            <a:pt x="94" y="2948"/>
                          </a:lnTo>
                          <a:lnTo>
                            <a:pt x="118" y="2942"/>
                          </a:lnTo>
                          <a:lnTo>
                            <a:pt x="120" y="2950"/>
                          </a:lnTo>
                          <a:lnTo>
                            <a:pt x="98" y="2956"/>
                          </a:lnTo>
                          <a:close/>
                          <a:moveTo>
                            <a:pt x="4514" y="2856"/>
                          </a:moveTo>
                          <a:lnTo>
                            <a:pt x="4492" y="2852"/>
                          </a:lnTo>
                          <a:lnTo>
                            <a:pt x="4494" y="2844"/>
                          </a:lnTo>
                          <a:lnTo>
                            <a:pt x="4516" y="2850"/>
                          </a:lnTo>
                          <a:lnTo>
                            <a:pt x="4514" y="2856"/>
                          </a:lnTo>
                          <a:close/>
                          <a:moveTo>
                            <a:pt x="68" y="2848"/>
                          </a:moveTo>
                          <a:lnTo>
                            <a:pt x="66" y="2840"/>
                          </a:lnTo>
                          <a:lnTo>
                            <a:pt x="88" y="2834"/>
                          </a:lnTo>
                          <a:lnTo>
                            <a:pt x="90" y="2842"/>
                          </a:lnTo>
                          <a:lnTo>
                            <a:pt x="68" y="2848"/>
                          </a:lnTo>
                          <a:close/>
                          <a:moveTo>
                            <a:pt x="4540" y="2748"/>
                          </a:moveTo>
                          <a:lnTo>
                            <a:pt x="4516" y="2742"/>
                          </a:lnTo>
                          <a:lnTo>
                            <a:pt x="4518" y="2734"/>
                          </a:lnTo>
                          <a:lnTo>
                            <a:pt x="4540" y="2740"/>
                          </a:lnTo>
                          <a:lnTo>
                            <a:pt x="4540" y="2748"/>
                          </a:lnTo>
                          <a:close/>
                          <a:moveTo>
                            <a:pt x="42" y="2738"/>
                          </a:moveTo>
                          <a:lnTo>
                            <a:pt x="42" y="2730"/>
                          </a:lnTo>
                          <a:lnTo>
                            <a:pt x="64" y="2726"/>
                          </a:lnTo>
                          <a:lnTo>
                            <a:pt x="66" y="2734"/>
                          </a:lnTo>
                          <a:lnTo>
                            <a:pt x="42" y="2738"/>
                          </a:lnTo>
                          <a:close/>
                          <a:moveTo>
                            <a:pt x="4558" y="2636"/>
                          </a:moveTo>
                          <a:lnTo>
                            <a:pt x="4536" y="2632"/>
                          </a:lnTo>
                          <a:lnTo>
                            <a:pt x="4536" y="2624"/>
                          </a:lnTo>
                          <a:lnTo>
                            <a:pt x="4560" y="2628"/>
                          </a:lnTo>
                          <a:lnTo>
                            <a:pt x="4558" y="2636"/>
                          </a:lnTo>
                          <a:close/>
                          <a:moveTo>
                            <a:pt x="24" y="2628"/>
                          </a:moveTo>
                          <a:lnTo>
                            <a:pt x="22" y="2620"/>
                          </a:lnTo>
                          <a:lnTo>
                            <a:pt x="46" y="2616"/>
                          </a:lnTo>
                          <a:lnTo>
                            <a:pt x="48" y="2624"/>
                          </a:lnTo>
                          <a:lnTo>
                            <a:pt x="24" y="2628"/>
                          </a:lnTo>
                          <a:close/>
                          <a:moveTo>
                            <a:pt x="4572" y="2524"/>
                          </a:moveTo>
                          <a:lnTo>
                            <a:pt x="4550" y="2522"/>
                          </a:lnTo>
                          <a:lnTo>
                            <a:pt x="4550" y="2514"/>
                          </a:lnTo>
                          <a:lnTo>
                            <a:pt x="4574" y="2516"/>
                          </a:lnTo>
                          <a:lnTo>
                            <a:pt x="4572" y="2524"/>
                          </a:lnTo>
                          <a:close/>
                          <a:moveTo>
                            <a:pt x="10" y="2516"/>
                          </a:moveTo>
                          <a:lnTo>
                            <a:pt x="10" y="2508"/>
                          </a:lnTo>
                          <a:lnTo>
                            <a:pt x="34" y="2506"/>
                          </a:lnTo>
                          <a:lnTo>
                            <a:pt x="34" y="2514"/>
                          </a:lnTo>
                          <a:lnTo>
                            <a:pt x="10" y="2516"/>
                          </a:lnTo>
                          <a:close/>
                          <a:moveTo>
                            <a:pt x="4582" y="2412"/>
                          </a:moveTo>
                          <a:lnTo>
                            <a:pt x="4558" y="2412"/>
                          </a:lnTo>
                          <a:lnTo>
                            <a:pt x="4558" y="2404"/>
                          </a:lnTo>
                          <a:lnTo>
                            <a:pt x="4582" y="2404"/>
                          </a:lnTo>
                          <a:lnTo>
                            <a:pt x="4582" y="2412"/>
                          </a:lnTo>
                          <a:close/>
                          <a:moveTo>
                            <a:pt x="2" y="2404"/>
                          </a:moveTo>
                          <a:lnTo>
                            <a:pt x="2" y="2396"/>
                          </a:lnTo>
                          <a:lnTo>
                            <a:pt x="26" y="2394"/>
                          </a:lnTo>
                          <a:lnTo>
                            <a:pt x="26" y="2402"/>
                          </a:lnTo>
                          <a:lnTo>
                            <a:pt x="2" y="2404"/>
                          </a:lnTo>
                          <a:close/>
                          <a:moveTo>
                            <a:pt x="4584" y="2300"/>
                          </a:moveTo>
                          <a:lnTo>
                            <a:pt x="4560" y="2300"/>
                          </a:lnTo>
                          <a:lnTo>
                            <a:pt x="4560" y="2292"/>
                          </a:lnTo>
                          <a:lnTo>
                            <a:pt x="4584" y="2292"/>
                          </a:lnTo>
                          <a:lnTo>
                            <a:pt x="4584" y="2300"/>
                          </a:lnTo>
                          <a:close/>
                          <a:moveTo>
                            <a:pt x="24" y="2290"/>
                          </a:moveTo>
                          <a:lnTo>
                            <a:pt x="0" y="2290"/>
                          </a:lnTo>
                          <a:lnTo>
                            <a:pt x="0" y="2282"/>
                          </a:lnTo>
                          <a:lnTo>
                            <a:pt x="24" y="2282"/>
                          </a:lnTo>
                          <a:lnTo>
                            <a:pt x="24" y="2290"/>
                          </a:lnTo>
                          <a:close/>
                          <a:moveTo>
                            <a:pt x="4558" y="2190"/>
                          </a:moveTo>
                          <a:lnTo>
                            <a:pt x="4558" y="2184"/>
                          </a:lnTo>
                          <a:lnTo>
                            <a:pt x="4582" y="2182"/>
                          </a:lnTo>
                          <a:lnTo>
                            <a:pt x="4582" y="2190"/>
                          </a:lnTo>
                          <a:lnTo>
                            <a:pt x="4558" y="2190"/>
                          </a:lnTo>
                          <a:close/>
                          <a:moveTo>
                            <a:pt x="26" y="2180"/>
                          </a:moveTo>
                          <a:lnTo>
                            <a:pt x="2" y="2178"/>
                          </a:lnTo>
                          <a:lnTo>
                            <a:pt x="2" y="2170"/>
                          </a:lnTo>
                          <a:lnTo>
                            <a:pt x="26" y="2172"/>
                          </a:lnTo>
                          <a:lnTo>
                            <a:pt x="26" y="2180"/>
                          </a:lnTo>
                          <a:close/>
                          <a:moveTo>
                            <a:pt x="4550" y="2080"/>
                          </a:moveTo>
                          <a:lnTo>
                            <a:pt x="4550" y="2072"/>
                          </a:lnTo>
                          <a:lnTo>
                            <a:pt x="4574" y="2070"/>
                          </a:lnTo>
                          <a:lnTo>
                            <a:pt x="4574" y="2078"/>
                          </a:lnTo>
                          <a:lnTo>
                            <a:pt x="4550" y="2080"/>
                          </a:lnTo>
                          <a:close/>
                          <a:moveTo>
                            <a:pt x="34" y="2068"/>
                          </a:moveTo>
                          <a:lnTo>
                            <a:pt x="10" y="2066"/>
                          </a:lnTo>
                          <a:lnTo>
                            <a:pt x="12" y="2058"/>
                          </a:lnTo>
                          <a:lnTo>
                            <a:pt x="36" y="2060"/>
                          </a:lnTo>
                          <a:lnTo>
                            <a:pt x="34" y="2068"/>
                          </a:lnTo>
                          <a:close/>
                          <a:moveTo>
                            <a:pt x="4538" y="1970"/>
                          </a:moveTo>
                          <a:lnTo>
                            <a:pt x="4536" y="1962"/>
                          </a:lnTo>
                          <a:lnTo>
                            <a:pt x="4560" y="1958"/>
                          </a:lnTo>
                          <a:lnTo>
                            <a:pt x="4562" y="1966"/>
                          </a:lnTo>
                          <a:lnTo>
                            <a:pt x="4538" y="1970"/>
                          </a:lnTo>
                          <a:close/>
                          <a:moveTo>
                            <a:pt x="48" y="1958"/>
                          </a:moveTo>
                          <a:lnTo>
                            <a:pt x="24" y="1954"/>
                          </a:lnTo>
                          <a:lnTo>
                            <a:pt x="26" y="1946"/>
                          </a:lnTo>
                          <a:lnTo>
                            <a:pt x="50" y="1950"/>
                          </a:lnTo>
                          <a:lnTo>
                            <a:pt x="48" y="1958"/>
                          </a:lnTo>
                          <a:close/>
                          <a:moveTo>
                            <a:pt x="4520" y="1860"/>
                          </a:moveTo>
                          <a:lnTo>
                            <a:pt x="4518" y="1852"/>
                          </a:lnTo>
                          <a:lnTo>
                            <a:pt x="4542" y="1846"/>
                          </a:lnTo>
                          <a:lnTo>
                            <a:pt x="4542" y="1854"/>
                          </a:lnTo>
                          <a:lnTo>
                            <a:pt x="4520" y="1860"/>
                          </a:lnTo>
                          <a:close/>
                          <a:moveTo>
                            <a:pt x="66" y="1848"/>
                          </a:moveTo>
                          <a:lnTo>
                            <a:pt x="44" y="1844"/>
                          </a:lnTo>
                          <a:lnTo>
                            <a:pt x="44" y="1836"/>
                          </a:lnTo>
                          <a:lnTo>
                            <a:pt x="68" y="1840"/>
                          </a:lnTo>
                          <a:lnTo>
                            <a:pt x="66" y="1848"/>
                          </a:lnTo>
                          <a:close/>
                          <a:moveTo>
                            <a:pt x="4496" y="1750"/>
                          </a:moveTo>
                          <a:lnTo>
                            <a:pt x="4494" y="1742"/>
                          </a:lnTo>
                          <a:lnTo>
                            <a:pt x="4518" y="1738"/>
                          </a:lnTo>
                          <a:lnTo>
                            <a:pt x="4518" y="1744"/>
                          </a:lnTo>
                          <a:lnTo>
                            <a:pt x="4496" y="1750"/>
                          </a:lnTo>
                          <a:close/>
                          <a:moveTo>
                            <a:pt x="92" y="1740"/>
                          </a:moveTo>
                          <a:lnTo>
                            <a:pt x="68" y="1734"/>
                          </a:lnTo>
                          <a:lnTo>
                            <a:pt x="70" y="1726"/>
                          </a:lnTo>
                          <a:lnTo>
                            <a:pt x="94" y="1732"/>
                          </a:lnTo>
                          <a:lnTo>
                            <a:pt x="92" y="1740"/>
                          </a:lnTo>
                          <a:close/>
                          <a:moveTo>
                            <a:pt x="4466" y="1644"/>
                          </a:moveTo>
                          <a:lnTo>
                            <a:pt x="4464" y="1636"/>
                          </a:lnTo>
                          <a:lnTo>
                            <a:pt x="4488" y="1628"/>
                          </a:lnTo>
                          <a:lnTo>
                            <a:pt x="4490" y="1636"/>
                          </a:lnTo>
                          <a:lnTo>
                            <a:pt x="4466" y="1644"/>
                          </a:lnTo>
                          <a:close/>
                          <a:moveTo>
                            <a:pt x="120" y="1632"/>
                          </a:moveTo>
                          <a:lnTo>
                            <a:pt x="98" y="1626"/>
                          </a:lnTo>
                          <a:lnTo>
                            <a:pt x="100" y="1618"/>
                          </a:lnTo>
                          <a:lnTo>
                            <a:pt x="124" y="1624"/>
                          </a:lnTo>
                          <a:lnTo>
                            <a:pt x="120" y="1632"/>
                          </a:lnTo>
                          <a:close/>
                          <a:moveTo>
                            <a:pt x="4432" y="1538"/>
                          </a:moveTo>
                          <a:lnTo>
                            <a:pt x="4430" y="1530"/>
                          </a:lnTo>
                          <a:lnTo>
                            <a:pt x="4452" y="1522"/>
                          </a:lnTo>
                          <a:lnTo>
                            <a:pt x="4454" y="1530"/>
                          </a:lnTo>
                          <a:lnTo>
                            <a:pt x="4432" y="1538"/>
                          </a:lnTo>
                          <a:close/>
                          <a:moveTo>
                            <a:pt x="156" y="1526"/>
                          </a:moveTo>
                          <a:lnTo>
                            <a:pt x="134" y="1518"/>
                          </a:lnTo>
                          <a:lnTo>
                            <a:pt x="136" y="1510"/>
                          </a:lnTo>
                          <a:lnTo>
                            <a:pt x="158" y="1518"/>
                          </a:lnTo>
                          <a:lnTo>
                            <a:pt x="156" y="1526"/>
                          </a:lnTo>
                          <a:close/>
                          <a:moveTo>
                            <a:pt x="4392" y="1434"/>
                          </a:moveTo>
                          <a:lnTo>
                            <a:pt x="4390" y="1426"/>
                          </a:lnTo>
                          <a:lnTo>
                            <a:pt x="4412" y="1416"/>
                          </a:lnTo>
                          <a:lnTo>
                            <a:pt x="4414" y="1424"/>
                          </a:lnTo>
                          <a:lnTo>
                            <a:pt x="4392" y="1434"/>
                          </a:lnTo>
                          <a:close/>
                          <a:moveTo>
                            <a:pt x="196" y="1422"/>
                          </a:moveTo>
                          <a:lnTo>
                            <a:pt x="174" y="1412"/>
                          </a:lnTo>
                          <a:lnTo>
                            <a:pt x="178" y="1406"/>
                          </a:lnTo>
                          <a:lnTo>
                            <a:pt x="200" y="1414"/>
                          </a:lnTo>
                          <a:lnTo>
                            <a:pt x="196" y="1422"/>
                          </a:lnTo>
                          <a:close/>
                          <a:moveTo>
                            <a:pt x="4348" y="1332"/>
                          </a:moveTo>
                          <a:lnTo>
                            <a:pt x="4344" y="1324"/>
                          </a:lnTo>
                          <a:lnTo>
                            <a:pt x="4366" y="1314"/>
                          </a:lnTo>
                          <a:lnTo>
                            <a:pt x="4370" y="1322"/>
                          </a:lnTo>
                          <a:lnTo>
                            <a:pt x="4348" y="1332"/>
                          </a:lnTo>
                          <a:close/>
                          <a:moveTo>
                            <a:pt x="242" y="1320"/>
                          </a:moveTo>
                          <a:lnTo>
                            <a:pt x="220" y="1310"/>
                          </a:lnTo>
                          <a:lnTo>
                            <a:pt x="224" y="1302"/>
                          </a:lnTo>
                          <a:lnTo>
                            <a:pt x="246" y="1312"/>
                          </a:lnTo>
                          <a:lnTo>
                            <a:pt x="242" y="1320"/>
                          </a:lnTo>
                          <a:close/>
                          <a:moveTo>
                            <a:pt x="4298" y="1232"/>
                          </a:moveTo>
                          <a:lnTo>
                            <a:pt x="4294" y="1224"/>
                          </a:lnTo>
                          <a:lnTo>
                            <a:pt x="4316" y="1214"/>
                          </a:lnTo>
                          <a:lnTo>
                            <a:pt x="4320" y="1220"/>
                          </a:lnTo>
                          <a:lnTo>
                            <a:pt x="4298" y="1232"/>
                          </a:lnTo>
                          <a:close/>
                          <a:moveTo>
                            <a:pt x="292" y="1220"/>
                          </a:moveTo>
                          <a:lnTo>
                            <a:pt x="270" y="1210"/>
                          </a:lnTo>
                          <a:lnTo>
                            <a:pt x="274" y="1202"/>
                          </a:lnTo>
                          <a:lnTo>
                            <a:pt x="296" y="1214"/>
                          </a:lnTo>
                          <a:lnTo>
                            <a:pt x="292" y="1220"/>
                          </a:lnTo>
                          <a:close/>
                          <a:moveTo>
                            <a:pt x="4244" y="1136"/>
                          </a:moveTo>
                          <a:lnTo>
                            <a:pt x="4240" y="1128"/>
                          </a:lnTo>
                          <a:lnTo>
                            <a:pt x="4260" y="1116"/>
                          </a:lnTo>
                          <a:lnTo>
                            <a:pt x="4264" y="1122"/>
                          </a:lnTo>
                          <a:lnTo>
                            <a:pt x="4244" y="1136"/>
                          </a:lnTo>
                          <a:close/>
                          <a:moveTo>
                            <a:pt x="348" y="1124"/>
                          </a:moveTo>
                          <a:lnTo>
                            <a:pt x="326" y="1112"/>
                          </a:lnTo>
                          <a:lnTo>
                            <a:pt x="330" y="1104"/>
                          </a:lnTo>
                          <a:lnTo>
                            <a:pt x="352" y="1116"/>
                          </a:lnTo>
                          <a:lnTo>
                            <a:pt x="348" y="1124"/>
                          </a:lnTo>
                          <a:close/>
                          <a:moveTo>
                            <a:pt x="4184" y="1040"/>
                          </a:moveTo>
                          <a:lnTo>
                            <a:pt x="4180" y="1034"/>
                          </a:lnTo>
                          <a:lnTo>
                            <a:pt x="4200" y="1020"/>
                          </a:lnTo>
                          <a:lnTo>
                            <a:pt x="4204" y="1028"/>
                          </a:lnTo>
                          <a:lnTo>
                            <a:pt x="4184" y="1040"/>
                          </a:lnTo>
                          <a:close/>
                          <a:moveTo>
                            <a:pt x="406" y="1030"/>
                          </a:moveTo>
                          <a:lnTo>
                            <a:pt x="386" y="1016"/>
                          </a:lnTo>
                          <a:lnTo>
                            <a:pt x="392" y="1010"/>
                          </a:lnTo>
                          <a:lnTo>
                            <a:pt x="412" y="1022"/>
                          </a:lnTo>
                          <a:lnTo>
                            <a:pt x="406" y="1030"/>
                          </a:lnTo>
                          <a:close/>
                          <a:moveTo>
                            <a:pt x="4120" y="950"/>
                          </a:moveTo>
                          <a:lnTo>
                            <a:pt x="4116" y="944"/>
                          </a:lnTo>
                          <a:lnTo>
                            <a:pt x="4136" y="928"/>
                          </a:lnTo>
                          <a:lnTo>
                            <a:pt x="4140" y="936"/>
                          </a:lnTo>
                          <a:lnTo>
                            <a:pt x="4120" y="950"/>
                          </a:lnTo>
                          <a:close/>
                          <a:moveTo>
                            <a:pt x="472" y="938"/>
                          </a:moveTo>
                          <a:lnTo>
                            <a:pt x="452" y="924"/>
                          </a:lnTo>
                          <a:lnTo>
                            <a:pt x="456" y="918"/>
                          </a:lnTo>
                          <a:lnTo>
                            <a:pt x="476" y="932"/>
                          </a:lnTo>
                          <a:lnTo>
                            <a:pt x="472" y="938"/>
                          </a:lnTo>
                          <a:close/>
                          <a:moveTo>
                            <a:pt x="4052" y="862"/>
                          </a:moveTo>
                          <a:lnTo>
                            <a:pt x="4048" y="856"/>
                          </a:lnTo>
                          <a:lnTo>
                            <a:pt x="4066" y="840"/>
                          </a:lnTo>
                          <a:lnTo>
                            <a:pt x="4072" y="846"/>
                          </a:lnTo>
                          <a:lnTo>
                            <a:pt x="4052" y="862"/>
                          </a:lnTo>
                          <a:close/>
                          <a:moveTo>
                            <a:pt x="540" y="850"/>
                          </a:moveTo>
                          <a:lnTo>
                            <a:pt x="522" y="836"/>
                          </a:lnTo>
                          <a:lnTo>
                            <a:pt x="526" y="830"/>
                          </a:lnTo>
                          <a:lnTo>
                            <a:pt x="546" y="844"/>
                          </a:lnTo>
                          <a:lnTo>
                            <a:pt x="540" y="850"/>
                          </a:lnTo>
                          <a:close/>
                          <a:moveTo>
                            <a:pt x="3980" y="776"/>
                          </a:moveTo>
                          <a:lnTo>
                            <a:pt x="3976" y="770"/>
                          </a:lnTo>
                          <a:lnTo>
                            <a:pt x="3992" y="754"/>
                          </a:lnTo>
                          <a:lnTo>
                            <a:pt x="3998" y="760"/>
                          </a:lnTo>
                          <a:lnTo>
                            <a:pt x="3980" y="776"/>
                          </a:lnTo>
                          <a:close/>
                          <a:moveTo>
                            <a:pt x="612" y="766"/>
                          </a:moveTo>
                          <a:lnTo>
                            <a:pt x="596" y="750"/>
                          </a:lnTo>
                          <a:lnTo>
                            <a:pt x="600" y="744"/>
                          </a:lnTo>
                          <a:lnTo>
                            <a:pt x="618" y="760"/>
                          </a:lnTo>
                          <a:lnTo>
                            <a:pt x="612" y="766"/>
                          </a:lnTo>
                          <a:close/>
                          <a:moveTo>
                            <a:pt x="3904" y="696"/>
                          </a:moveTo>
                          <a:lnTo>
                            <a:pt x="3898" y="690"/>
                          </a:lnTo>
                          <a:lnTo>
                            <a:pt x="3916" y="674"/>
                          </a:lnTo>
                          <a:lnTo>
                            <a:pt x="3922" y="678"/>
                          </a:lnTo>
                          <a:lnTo>
                            <a:pt x="3904" y="696"/>
                          </a:lnTo>
                          <a:close/>
                          <a:moveTo>
                            <a:pt x="690" y="686"/>
                          </a:moveTo>
                          <a:lnTo>
                            <a:pt x="672" y="668"/>
                          </a:lnTo>
                          <a:lnTo>
                            <a:pt x="678" y="664"/>
                          </a:lnTo>
                          <a:lnTo>
                            <a:pt x="696" y="680"/>
                          </a:lnTo>
                          <a:lnTo>
                            <a:pt x="690" y="686"/>
                          </a:lnTo>
                          <a:close/>
                          <a:moveTo>
                            <a:pt x="3824" y="618"/>
                          </a:moveTo>
                          <a:lnTo>
                            <a:pt x="3818" y="614"/>
                          </a:lnTo>
                          <a:lnTo>
                            <a:pt x="3834" y="596"/>
                          </a:lnTo>
                          <a:lnTo>
                            <a:pt x="3840" y="600"/>
                          </a:lnTo>
                          <a:lnTo>
                            <a:pt x="3824" y="618"/>
                          </a:lnTo>
                          <a:close/>
                          <a:moveTo>
                            <a:pt x="770" y="610"/>
                          </a:moveTo>
                          <a:lnTo>
                            <a:pt x="754" y="592"/>
                          </a:lnTo>
                          <a:lnTo>
                            <a:pt x="760" y="586"/>
                          </a:lnTo>
                          <a:lnTo>
                            <a:pt x="776" y="604"/>
                          </a:lnTo>
                          <a:lnTo>
                            <a:pt x="770" y="610"/>
                          </a:lnTo>
                          <a:close/>
                          <a:moveTo>
                            <a:pt x="3740" y="546"/>
                          </a:moveTo>
                          <a:lnTo>
                            <a:pt x="3734" y="540"/>
                          </a:lnTo>
                          <a:lnTo>
                            <a:pt x="3748" y="522"/>
                          </a:lnTo>
                          <a:lnTo>
                            <a:pt x="3756" y="526"/>
                          </a:lnTo>
                          <a:lnTo>
                            <a:pt x="3740" y="546"/>
                          </a:lnTo>
                          <a:close/>
                          <a:moveTo>
                            <a:pt x="854" y="536"/>
                          </a:moveTo>
                          <a:lnTo>
                            <a:pt x="840" y="518"/>
                          </a:lnTo>
                          <a:lnTo>
                            <a:pt x="846" y="512"/>
                          </a:lnTo>
                          <a:lnTo>
                            <a:pt x="862" y="532"/>
                          </a:lnTo>
                          <a:lnTo>
                            <a:pt x="854" y="536"/>
                          </a:lnTo>
                          <a:close/>
                          <a:moveTo>
                            <a:pt x="3652" y="476"/>
                          </a:moveTo>
                          <a:lnTo>
                            <a:pt x="3646" y="472"/>
                          </a:lnTo>
                          <a:lnTo>
                            <a:pt x="3660" y="452"/>
                          </a:lnTo>
                          <a:lnTo>
                            <a:pt x="3666" y="458"/>
                          </a:lnTo>
                          <a:lnTo>
                            <a:pt x="3652" y="476"/>
                          </a:lnTo>
                          <a:close/>
                          <a:moveTo>
                            <a:pt x="942" y="468"/>
                          </a:moveTo>
                          <a:lnTo>
                            <a:pt x="928" y="448"/>
                          </a:lnTo>
                          <a:lnTo>
                            <a:pt x="934" y="444"/>
                          </a:lnTo>
                          <a:lnTo>
                            <a:pt x="950" y="464"/>
                          </a:lnTo>
                          <a:lnTo>
                            <a:pt x="942" y="468"/>
                          </a:lnTo>
                          <a:close/>
                          <a:moveTo>
                            <a:pt x="3562" y="412"/>
                          </a:moveTo>
                          <a:lnTo>
                            <a:pt x="3556" y="408"/>
                          </a:lnTo>
                          <a:lnTo>
                            <a:pt x="3568" y="388"/>
                          </a:lnTo>
                          <a:lnTo>
                            <a:pt x="3576" y="392"/>
                          </a:lnTo>
                          <a:lnTo>
                            <a:pt x="3562" y="412"/>
                          </a:lnTo>
                          <a:close/>
                          <a:moveTo>
                            <a:pt x="1034" y="404"/>
                          </a:moveTo>
                          <a:lnTo>
                            <a:pt x="1020" y="384"/>
                          </a:lnTo>
                          <a:lnTo>
                            <a:pt x="1026" y="380"/>
                          </a:lnTo>
                          <a:lnTo>
                            <a:pt x="1040" y="400"/>
                          </a:lnTo>
                          <a:lnTo>
                            <a:pt x="1034" y="404"/>
                          </a:lnTo>
                          <a:close/>
                          <a:moveTo>
                            <a:pt x="3468" y="352"/>
                          </a:moveTo>
                          <a:lnTo>
                            <a:pt x="3460" y="348"/>
                          </a:lnTo>
                          <a:lnTo>
                            <a:pt x="3474" y="326"/>
                          </a:lnTo>
                          <a:lnTo>
                            <a:pt x="3480" y="330"/>
                          </a:lnTo>
                          <a:lnTo>
                            <a:pt x="3468" y="352"/>
                          </a:lnTo>
                          <a:close/>
                          <a:moveTo>
                            <a:pt x="1128" y="344"/>
                          </a:moveTo>
                          <a:lnTo>
                            <a:pt x="1116" y="324"/>
                          </a:lnTo>
                          <a:lnTo>
                            <a:pt x="1122" y="320"/>
                          </a:lnTo>
                          <a:lnTo>
                            <a:pt x="1134" y="340"/>
                          </a:lnTo>
                          <a:lnTo>
                            <a:pt x="1128" y="344"/>
                          </a:lnTo>
                          <a:close/>
                          <a:moveTo>
                            <a:pt x="3372" y="296"/>
                          </a:moveTo>
                          <a:lnTo>
                            <a:pt x="3364" y="292"/>
                          </a:lnTo>
                          <a:lnTo>
                            <a:pt x="3376" y="272"/>
                          </a:lnTo>
                          <a:lnTo>
                            <a:pt x="3382" y="274"/>
                          </a:lnTo>
                          <a:lnTo>
                            <a:pt x="3372" y="296"/>
                          </a:lnTo>
                          <a:close/>
                          <a:moveTo>
                            <a:pt x="1224" y="290"/>
                          </a:moveTo>
                          <a:lnTo>
                            <a:pt x="1214" y="268"/>
                          </a:lnTo>
                          <a:lnTo>
                            <a:pt x="1220" y="264"/>
                          </a:lnTo>
                          <a:lnTo>
                            <a:pt x="1232" y="286"/>
                          </a:lnTo>
                          <a:lnTo>
                            <a:pt x="1224" y="290"/>
                          </a:lnTo>
                          <a:close/>
                          <a:moveTo>
                            <a:pt x="3272" y="246"/>
                          </a:moveTo>
                          <a:lnTo>
                            <a:pt x="3264" y="242"/>
                          </a:lnTo>
                          <a:lnTo>
                            <a:pt x="3274" y="220"/>
                          </a:lnTo>
                          <a:lnTo>
                            <a:pt x="3282" y="224"/>
                          </a:lnTo>
                          <a:lnTo>
                            <a:pt x="3272" y="246"/>
                          </a:lnTo>
                          <a:close/>
                          <a:moveTo>
                            <a:pt x="1324" y="240"/>
                          </a:moveTo>
                          <a:lnTo>
                            <a:pt x="1314" y="218"/>
                          </a:lnTo>
                          <a:lnTo>
                            <a:pt x="1320" y="214"/>
                          </a:lnTo>
                          <a:lnTo>
                            <a:pt x="1330" y="236"/>
                          </a:lnTo>
                          <a:lnTo>
                            <a:pt x="1324" y="240"/>
                          </a:lnTo>
                          <a:close/>
                          <a:moveTo>
                            <a:pt x="3170" y="200"/>
                          </a:moveTo>
                          <a:lnTo>
                            <a:pt x="3162" y="196"/>
                          </a:lnTo>
                          <a:lnTo>
                            <a:pt x="3172" y="174"/>
                          </a:lnTo>
                          <a:lnTo>
                            <a:pt x="3180" y="178"/>
                          </a:lnTo>
                          <a:lnTo>
                            <a:pt x="3170" y="200"/>
                          </a:lnTo>
                          <a:close/>
                          <a:moveTo>
                            <a:pt x="1426" y="194"/>
                          </a:moveTo>
                          <a:lnTo>
                            <a:pt x="1416" y="172"/>
                          </a:lnTo>
                          <a:lnTo>
                            <a:pt x="1424" y="170"/>
                          </a:lnTo>
                          <a:lnTo>
                            <a:pt x="1432" y="192"/>
                          </a:lnTo>
                          <a:lnTo>
                            <a:pt x="1426" y="194"/>
                          </a:lnTo>
                          <a:close/>
                          <a:moveTo>
                            <a:pt x="3066" y="158"/>
                          </a:moveTo>
                          <a:lnTo>
                            <a:pt x="3058" y="156"/>
                          </a:lnTo>
                          <a:lnTo>
                            <a:pt x="3066" y="134"/>
                          </a:lnTo>
                          <a:lnTo>
                            <a:pt x="3074" y="136"/>
                          </a:lnTo>
                          <a:lnTo>
                            <a:pt x="3066" y="158"/>
                          </a:lnTo>
                          <a:close/>
                          <a:moveTo>
                            <a:pt x="1530" y="154"/>
                          </a:moveTo>
                          <a:lnTo>
                            <a:pt x="1522" y="132"/>
                          </a:lnTo>
                          <a:lnTo>
                            <a:pt x="1528" y="130"/>
                          </a:lnTo>
                          <a:lnTo>
                            <a:pt x="1536" y="152"/>
                          </a:lnTo>
                          <a:lnTo>
                            <a:pt x="1530" y="154"/>
                          </a:lnTo>
                          <a:close/>
                          <a:moveTo>
                            <a:pt x="2960" y="124"/>
                          </a:moveTo>
                          <a:lnTo>
                            <a:pt x="2952" y="122"/>
                          </a:lnTo>
                          <a:lnTo>
                            <a:pt x="2960" y="98"/>
                          </a:lnTo>
                          <a:lnTo>
                            <a:pt x="2968" y="100"/>
                          </a:lnTo>
                          <a:lnTo>
                            <a:pt x="2960" y="124"/>
                          </a:lnTo>
                          <a:close/>
                          <a:moveTo>
                            <a:pt x="1634" y="120"/>
                          </a:moveTo>
                          <a:lnTo>
                            <a:pt x="1628" y="98"/>
                          </a:lnTo>
                          <a:lnTo>
                            <a:pt x="1636" y="94"/>
                          </a:lnTo>
                          <a:lnTo>
                            <a:pt x="1642" y="118"/>
                          </a:lnTo>
                          <a:lnTo>
                            <a:pt x="1634" y="120"/>
                          </a:lnTo>
                          <a:close/>
                          <a:moveTo>
                            <a:pt x="2852" y="94"/>
                          </a:moveTo>
                          <a:lnTo>
                            <a:pt x="2846" y="92"/>
                          </a:lnTo>
                          <a:lnTo>
                            <a:pt x="2850" y="68"/>
                          </a:lnTo>
                          <a:lnTo>
                            <a:pt x="2858" y="70"/>
                          </a:lnTo>
                          <a:lnTo>
                            <a:pt x="2852" y="94"/>
                          </a:lnTo>
                          <a:close/>
                          <a:moveTo>
                            <a:pt x="1742" y="90"/>
                          </a:moveTo>
                          <a:lnTo>
                            <a:pt x="1736" y="68"/>
                          </a:lnTo>
                          <a:lnTo>
                            <a:pt x="1744" y="66"/>
                          </a:lnTo>
                          <a:lnTo>
                            <a:pt x="1750" y="88"/>
                          </a:lnTo>
                          <a:lnTo>
                            <a:pt x="1742" y="90"/>
                          </a:lnTo>
                          <a:close/>
                          <a:moveTo>
                            <a:pt x="2744" y="68"/>
                          </a:moveTo>
                          <a:lnTo>
                            <a:pt x="2736" y="66"/>
                          </a:lnTo>
                          <a:lnTo>
                            <a:pt x="2742" y="44"/>
                          </a:lnTo>
                          <a:lnTo>
                            <a:pt x="2750" y="44"/>
                          </a:lnTo>
                          <a:lnTo>
                            <a:pt x="2744" y="68"/>
                          </a:lnTo>
                          <a:close/>
                          <a:moveTo>
                            <a:pt x="1852" y="66"/>
                          </a:moveTo>
                          <a:lnTo>
                            <a:pt x="1846" y="42"/>
                          </a:lnTo>
                          <a:lnTo>
                            <a:pt x="1854" y="42"/>
                          </a:lnTo>
                          <a:lnTo>
                            <a:pt x="1858" y="64"/>
                          </a:lnTo>
                          <a:lnTo>
                            <a:pt x="1852" y="66"/>
                          </a:lnTo>
                          <a:close/>
                          <a:moveTo>
                            <a:pt x="2634" y="50"/>
                          </a:moveTo>
                          <a:lnTo>
                            <a:pt x="2626" y="48"/>
                          </a:lnTo>
                          <a:lnTo>
                            <a:pt x="2630" y="24"/>
                          </a:lnTo>
                          <a:lnTo>
                            <a:pt x="2638" y="26"/>
                          </a:lnTo>
                          <a:lnTo>
                            <a:pt x="2634" y="50"/>
                          </a:lnTo>
                          <a:close/>
                          <a:moveTo>
                            <a:pt x="1960" y="48"/>
                          </a:moveTo>
                          <a:lnTo>
                            <a:pt x="1958" y="24"/>
                          </a:lnTo>
                          <a:lnTo>
                            <a:pt x="1966" y="22"/>
                          </a:lnTo>
                          <a:lnTo>
                            <a:pt x="1968" y="46"/>
                          </a:lnTo>
                          <a:lnTo>
                            <a:pt x="1960" y="48"/>
                          </a:lnTo>
                          <a:close/>
                          <a:moveTo>
                            <a:pt x="2524" y="36"/>
                          </a:moveTo>
                          <a:lnTo>
                            <a:pt x="2516" y="34"/>
                          </a:lnTo>
                          <a:lnTo>
                            <a:pt x="2518" y="10"/>
                          </a:lnTo>
                          <a:lnTo>
                            <a:pt x="2526" y="12"/>
                          </a:lnTo>
                          <a:lnTo>
                            <a:pt x="2524" y="36"/>
                          </a:lnTo>
                          <a:close/>
                          <a:moveTo>
                            <a:pt x="2072" y="34"/>
                          </a:moveTo>
                          <a:lnTo>
                            <a:pt x="2070" y="10"/>
                          </a:lnTo>
                          <a:lnTo>
                            <a:pt x="2078" y="10"/>
                          </a:lnTo>
                          <a:lnTo>
                            <a:pt x="2080" y="34"/>
                          </a:lnTo>
                          <a:lnTo>
                            <a:pt x="2072" y="34"/>
                          </a:lnTo>
                          <a:close/>
                          <a:moveTo>
                            <a:pt x="2414" y="26"/>
                          </a:moveTo>
                          <a:lnTo>
                            <a:pt x="2406" y="26"/>
                          </a:lnTo>
                          <a:lnTo>
                            <a:pt x="2406" y="2"/>
                          </a:lnTo>
                          <a:lnTo>
                            <a:pt x="2414" y="2"/>
                          </a:lnTo>
                          <a:lnTo>
                            <a:pt x="2414" y="26"/>
                          </a:lnTo>
                          <a:close/>
                          <a:moveTo>
                            <a:pt x="2182" y="26"/>
                          </a:moveTo>
                          <a:lnTo>
                            <a:pt x="2182" y="2"/>
                          </a:lnTo>
                          <a:lnTo>
                            <a:pt x="2190" y="2"/>
                          </a:lnTo>
                          <a:lnTo>
                            <a:pt x="2190" y="26"/>
                          </a:lnTo>
                          <a:lnTo>
                            <a:pt x="2182" y="26"/>
                          </a:lnTo>
                          <a:close/>
                          <a:moveTo>
                            <a:pt x="2302" y="24"/>
                          </a:moveTo>
                          <a:lnTo>
                            <a:pt x="2294" y="24"/>
                          </a:lnTo>
                          <a:lnTo>
                            <a:pt x="2294" y="0"/>
                          </a:lnTo>
                          <a:lnTo>
                            <a:pt x="2302" y="0"/>
                          </a:lnTo>
                          <a:lnTo>
                            <a:pt x="2302" y="24"/>
                          </a:lnTo>
                          <a:close/>
                        </a:path>
                      </a:pathLst>
                    </a:custGeom>
                    <a:solidFill>
                      <a:srgbClr val="00AEE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44" name="Freeform 42"/>
                    <p:cNvSpPr>
                      <a:spLocks noEditPoints="1"/>
                    </p:cNvSpPr>
                    <p:nvPr/>
                  </p:nvSpPr>
                  <p:spPr bwMode="auto">
                    <a:xfrm>
                      <a:off x="-14947900" y="-10048081"/>
                      <a:ext cx="6731000" cy="6731000"/>
                    </a:xfrm>
                    <a:custGeom>
                      <a:avLst/>
                      <a:gdLst/>
                      <a:ahLst/>
                      <a:cxnLst>
                        <a:cxn ang="0">
                          <a:pos x="2248" y="4236"/>
                        </a:cxn>
                        <a:cxn ang="0">
                          <a:pos x="1856" y="4224"/>
                        </a:cxn>
                        <a:cxn ang="0">
                          <a:pos x="2468" y="4196"/>
                        </a:cxn>
                        <a:cxn ang="0">
                          <a:pos x="1634" y="4184"/>
                        </a:cxn>
                        <a:cxn ang="0">
                          <a:pos x="2686" y="4148"/>
                        </a:cxn>
                        <a:cxn ang="0">
                          <a:pos x="1366" y="4102"/>
                        </a:cxn>
                        <a:cxn ang="0">
                          <a:pos x="2950" y="4056"/>
                        </a:cxn>
                        <a:cxn ang="0">
                          <a:pos x="1168" y="3998"/>
                        </a:cxn>
                        <a:cxn ang="0">
                          <a:pos x="3156" y="3970"/>
                        </a:cxn>
                        <a:cxn ang="0">
                          <a:pos x="974" y="3886"/>
                        </a:cxn>
                        <a:cxn ang="0">
                          <a:pos x="3346" y="3850"/>
                        </a:cxn>
                        <a:cxn ang="0">
                          <a:pos x="838" y="3788"/>
                        </a:cxn>
                        <a:cxn ang="0">
                          <a:pos x="3480" y="3748"/>
                        </a:cxn>
                        <a:cxn ang="0">
                          <a:pos x="658" y="3656"/>
                        </a:cxn>
                        <a:cxn ang="0">
                          <a:pos x="3644" y="3594"/>
                        </a:cxn>
                        <a:cxn ang="0">
                          <a:pos x="3792" y="3424"/>
                        </a:cxn>
                        <a:cxn ang="0">
                          <a:pos x="366" y="3314"/>
                        </a:cxn>
                        <a:cxn ang="0">
                          <a:pos x="3908" y="3232"/>
                        </a:cxn>
                        <a:cxn ang="0">
                          <a:pos x="250" y="3122"/>
                        </a:cxn>
                        <a:cxn ang="0">
                          <a:pos x="4014" y="3036"/>
                        </a:cxn>
                        <a:cxn ang="0">
                          <a:pos x="134" y="2866"/>
                        </a:cxn>
                        <a:cxn ang="0">
                          <a:pos x="4120" y="2778"/>
                        </a:cxn>
                        <a:cxn ang="0">
                          <a:pos x="82" y="2648"/>
                        </a:cxn>
                        <a:cxn ang="0">
                          <a:pos x="4194" y="2566"/>
                        </a:cxn>
                        <a:cxn ang="0">
                          <a:pos x="38" y="2430"/>
                        </a:cxn>
                        <a:cxn ang="0">
                          <a:pos x="4228" y="2344"/>
                        </a:cxn>
                        <a:cxn ang="0">
                          <a:pos x="20" y="2262"/>
                        </a:cxn>
                        <a:cxn ang="0">
                          <a:pos x="4240" y="2176"/>
                        </a:cxn>
                        <a:cxn ang="0">
                          <a:pos x="4224" y="2114"/>
                        </a:cxn>
                        <a:cxn ang="0">
                          <a:pos x="16" y="2040"/>
                        </a:cxn>
                        <a:cxn ang="0">
                          <a:pos x="36" y="1818"/>
                        </a:cxn>
                        <a:cxn ang="0">
                          <a:pos x="4176" y="1670"/>
                        </a:cxn>
                        <a:cxn ang="0">
                          <a:pos x="64" y="1596"/>
                        </a:cxn>
                        <a:cxn ang="0">
                          <a:pos x="4118" y="1456"/>
                        </a:cxn>
                        <a:cxn ang="0">
                          <a:pos x="132" y="1380"/>
                        </a:cxn>
                        <a:cxn ang="0">
                          <a:pos x="4012" y="1198"/>
                        </a:cxn>
                        <a:cxn ang="0">
                          <a:pos x="248" y="1124"/>
                        </a:cxn>
                        <a:cxn ang="0">
                          <a:pos x="3918" y="994"/>
                        </a:cxn>
                        <a:cxn ang="0">
                          <a:pos x="376" y="940"/>
                        </a:cxn>
                        <a:cxn ang="0">
                          <a:pos x="3788" y="810"/>
                        </a:cxn>
                        <a:cxn ang="0">
                          <a:pos x="512" y="762"/>
                        </a:cxn>
                        <a:cxn ang="0">
                          <a:pos x="3680" y="682"/>
                        </a:cxn>
                        <a:cxn ang="0">
                          <a:pos x="624" y="640"/>
                        </a:cxn>
                        <a:cxn ang="0">
                          <a:pos x="3508" y="538"/>
                        </a:cxn>
                        <a:cxn ang="0">
                          <a:pos x="790" y="490"/>
                        </a:cxn>
                        <a:cxn ang="0">
                          <a:pos x="970" y="358"/>
                        </a:cxn>
                        <a:cxn ang="0">
                          <a:pos x="3144" y="280"/>
                        </a:cxn>
                        <a:cxn ang="0">
                          <a:pos x="1154" y="232"/>
                        </a:cxn>
                        <a:cxn ang="0">
                          <a:pos x="2944" y="182"/>
                        </a:cxn>
                        <a:cxn ang="0">
                          <a:pos x="1360" y="140"/>
                        </a:cxn>
                        <a:cxn ang="0">
                          <a:pos x="2680" y="90"/>
                        </a:cxn>
                        <a:cxn ang="0">
                          <a:pos x="1628" y="56"/>
                        </a:cxn>
                        <a:cxn ang="0">
                          <a:pos x="2464" y="28"/>
                        </a:cxn>
                        <a:cxn ang="0">
                          <a:pos x="1850" y="32"/>
                        </a:cxn>
                        <a:cxn ang="0">
                          <a:pos x="2242" y="2"/>
                        </a:cxn>
                        <a:cxn ang="0">
                          <a:pos x="2074" y="16"/>
                        </a:cxn>
                      </a:cxnLst>
                      <a:rect l="0" t="0" r="r" b="b"/>
                      <a:pathLst>
                        <a:path w="4240" h="4240">
                          <a:moveTo>
                            <a:pt x="2080" y="4240"/>
                          </a:moveTo>
                          <a:lnTo>
                            <a:pt x="2080" y="4240"/>
                          </a:lnTo>
                          <a:lnTo>
                            <a:pt x="2024" y="4238"/>
                          </a:lnTo>
                          <a:lnTo>
                            <a:pt x="2024" y="4222"/>
                          </a:lnTo>
                          <a:lnTo>
                            <a:pt x="2024" y="4222"/>
                          </a:lnTo>
                          <a:lnTo>
                            <a:pt x="2080" y="4224"/>
                          </a:lnTo>
                          <a:lnTo>
                            <a:pt x="2080" y="4240"/>
                          </a:lnTo>
                          <a:close/>
                          <a:moveTo>
                            <a:pt x="2248" y="4236"/>
                          </a:moveTo>
                          <a:lnTo>
                            <a:pt x="2248" y="4220"/>
                          </a:lnTo>
                          <a:lnTo>
                            <a:pt x="2248" y="4220"/>
                          </a:lnTo>
                          <a:lnTo>
                            <a:pt x="2302" y="4216"/>
                          </a:lnTo>
                          <a:lnTo>
                            <a:pt x="2304" y="4232"/>
                          </a:lnTo>
                          <a:lnTo>
                            <a:pt x="2304" y="4232"/>
                          </a:lnTo>
                          <a:lnTo>
                            <a:pt x="2248" y="4236"/>
                          </a:lnTo>
                          <a:lnTo>
                            <a:pt x="2248" y="4236"/>
                          </a:lnTo>
                          <a:close/>
                          <a:moveTo>
                            <a:pt x="1856" y="4224"/>
                          </a:moveTo>
                          <a:lnTo>
                            <a:pt x="1856" y="4224"/>
                          </a:lnTo>
                          <a:lnTo>
                            <a:pt x="1800" y="4216"/>
                          </a:lnTo>
                          <a:lnTo>
                            <a:pt x="1802" y="4200"/>
                          </a:lnTo>
                          <a:lnTo>
                            <a:pt x="1802" y="4200"/>
                          </a:lnTo>
                          <a:lnTo>
                            <a:pt x="1858" y="4208"/>
                          </a:lnTo>
                          <a:lnTo>
                            <a:pt x="1856" y="4224"/>
                          </a:lnTo>
                          <a:close/>
                          <a:moveTo>
                            <a:pt x="2472" y="4212"/>
                          </a:moveTo>
                          <a:lnTo>
                            <a:pt x="2468" y="4196"/>
                          </a:lnTo>
                          <a:lnTo>
                            <a:pt x="2468" y="4196"/>
                          </a:lnTo>
                          <a:lnTo>
                            <a:pt x="2524" y="4186"/>
                          </a:lnTo>
                          <a:lnTo>
                            <a:pt x="2526" y="4202"/>
                          </a:lnTo>
                          <a:lnTo>
                            <a:pt x="2526" y="4202"/>
                          </a:lnTo>
                          <a:lnTo>
                            <a:pt x="2472" y="4212"/>
                          </a:lnTo>
                          <a:lnTo>
                            <a:pt x="2472" y="4212"/>
                          </a:lnTo>
                          <a:close/>
                          <a:moveTo>
                            <a:pt x="1634" y="4184"/>
                          </a:moveTo>
                          <a:lnTo>
                            <a:pt x="1634" y="4184"/>
                          </a:lnTo>
                          <a:lnTo>
                            <a:pt x="1580" y="4172"/>
                          </a:lnTo>
                          <a:lnTo>
                            <a:pt x="1584" y="4156"/>
                          </a:lnTo>
                          <a:lnTo>
                            <a:pt x="1584" y="4156"/>
                          </a:lnTo>
                          <a:lnTo>
                            <a:pt x="1638" y="4170"/>
                          </a:lnTo>
                          <a:lnTo>
                            <a:pt x="1634" y="4184"/>
                          </a:lnTo>
                          <a:close/>
                          <a:moveTo>
                            <a:pt x="2690" y="4162"/>
                          </a:moveTo>
                          <a:lnTo>
                            <a:pt x="2686" y="4148"/>
                          </a:lnTo>
                          <a:lnTo>
                            <a:pt x="2686" y="4148"/>
                          </a:lnTo>
                          <a:lnTo>
                            <a:pt x="2740" y="4132"/>
                          </a:lnTo>
                          <a:lnTo>
                            <a:pt x="2744" y="4148"/>
                          </a:lnTo>
                          <a:lnTo>
                            <a:pt x="2744" y="4148"/>
                          </a:lnTo>
                          <a:lnTo>
                            <a:pt x="2690" y="4162"/>
                          </a:lnTo>
                          <a:lnTo>
                            <a:pt x="2690" y="4162"/>
                          </a:lnTo>
                          <a:close/>
                          <a:moveTo>
                            <a:pt x="1418" y="4122"/>
                          </a:moveTo>
                          <a:lnTo>
                            <a:pt x="1418" y="4122"/>
                          </a:lnTo>
                          <a:lnTo>
                            <a:pt x="1366" y="4102"/>
                          </a:lnTo>
                          <a:lnTo>
                            <a:pt x="1372" y="4088"/>
                          </a:lnTo>
                          <a:lnTo>
                            <a:pt x="1372" y="4088"/>
                          </a:lnTo>
                          <a:lnTo>
                            <a:pt x="1424" y="4106"/>
                          </a:lnTo>
                          <a:lnTo>
                            <a:pt x="1418" y="4122"/>
                          </a:lnTo>
                          <a:close/>
                          <a:moveTo>
                            <a:pt x="2904" y="4092"/>
                          </a:moveTo>
                          <a:lnTo>
                            <a:pt x="2898" y="4076"/>
                          </a:lnTo>
                          <a:lnTo>
                            <a:pt x="2898" y="4076"/>
                          </a:lnTo>
                          <a:lnTo>
                            <a:pt x="2950" y="4056"/>
                          </a:lnTo>
                          <a:lnTo>
                            <a:pt x="2956" y="4070"/>
                          </a:lnTo>
                          <a:lnTo>
                            <a:pt x="2956" y="4070"/>
                          </a:lnTo>
                          <a:lnTo>
                            <a:pt x="2904" y="4092"/>
                          </a:lnTo>
                          <a:lnTo>
                            <a:pt x="2904" y="4092"/>
                          </a:lnTo>
                          <a:close/>
                          <a:moveTo>
                            <a:pt x="1210" y="4036"/>
                          </a:moveTo>
                          <a:lnTo>
                            <a:pt x="1210" y="4036"/>
                          </a:lnTo>
                          <a:lnTo>
                            <a:pt x="1160" y="4012"/>
                          </a:lnTo>
                          <a:lnTo>
                            <a:pt x="1168" y="3998"/>
                          </a:lnTo>
                          <a:lnTo>
                            <a:pt x="1168" y="3998"/>
                          </a:lnTo>
                          <a:lnTo>
                            <a:pt x="1218" y="4022"/>
                          </a:lnTo>
                          <a:lnTo>
                            <a:pt x="1210" y="4036"/>
                          </a:lnTo>
                          <a:close/>
                          <a:moveTo>
                            <a:pt x="3108" y="3998"/>
                          </a:moveTo>
                          <a:lnTo>
                            <a:pt x="3100" y="3984"/>
                          </a:lnTo>
                          <a:lnTo>
                            <a:pt x="3100" y="3984"/>
                          </a:lnTo>
                          <a:lnTo>
                            <a:pt x="3148" y="3956"/>
                          </a:lnTo>
                          <a:lnTo>
                            <a:pt x="3156" y="3970"/>
                          </a:lnTo>
                          <a:lnTo>
                            <a:pt x="3156" y="3970"/>
                          </a:lnTo>
                          <a:lnTo>
                            <a:pt x="3108" y="3998"/>
                          </a:lnTo>
                          <a:lnTo>
                            <a:pt x="3108" y="3998"/>
                          </a:lnTo>
                          <a:close/>
                          <a:moveTo>
                            <a:pt x="1012" y="3930"/>
                          </a:moveTo>
                          <a:lnTo>
                            <a:pt x="1012" y="3930"/>
                          </a:lnTo>
                          <a:lnTo>
                            <a:pt x="966" y="3898"/>
                          </a:lnTo>
                          <a:lnTo>
                            <a:pt x="974" y="3886"/>
                          </a:lnTo>
                          <a:lnTo>
                            <a:pt x="974" y="3886"/>
                          </a:lnTo>
                          <a:lnTo>
                            <a:pt x="1022" y="3916"/>
                          </a:lnTo>
                          <a:lnTo>
                            <a:pt x="1012" y="3930"/>
                          </a:lnTo>
                          <a:close/>
                          <a:moveTo>
                            <a:pt x="3300" y="3882"/>
                          </a:moveTo>
                          <a:lnTo>
                            <a:pt x="3292" y="3868"/>
                          </a:lnTo>
                          <a:lnTo>
                            <a:pt x="3292" y="3868"/>
                          </a:lnTo>
                          <a:lnTo>
                            <a:pt x="3338" y="3838"/>
                          </a:lnTo>
                          <a:lnTo>
                            <a:pt x="3346" y="3850"/>
                          </a:lnTo>
                          <a:lnTo>
                            <a:pt x="3346" y="3850"/>
                          </a:lnTo>
                          <a:lnTo>
                            <a:pt x="3300" y="3882"/>
                          </a:lnTo>
                          <a:lnTo>
                            <a:pt x="3300" y="3882"/>
                          </a:lnTo>
                          <a:close/>
                          <a:moveTo>
                            <a:pt x="828" y="3802"/>
                          </a:moveTo>
                          <a:lnTo>
                            <a:pt x="828" y="3802"/>
                          </a:lnTo>
                          <a:lnTo>
                            <a:pt x="784" y="3766"/>
                          </a:lnTo>
                          <a:lnTo>
                            <a:pt x="794" y="3754"/>
                          </a:lnTo>
                          <a:lnTo>
                            <a:pt x="794" y="3754"/>
                          </a:lnTo>
                          <a:lnTo>
                            <a:pt x="838" y="3788"/>
                          </a:lnTo>
                          <a:lnTo>
                            <a:pt x="828" y="3802"/>
                          </a:lnTo>
                          <a:close/>
                          <a:moveTo>
                            <a:pt x="3480" y="3748"/>
                          </a:moveTo>
                          <a:lnTo>
                            <a:pt x="3470" y="3736"/>
                          </a:lnTo>
                          <a:lnTo>
                            <a:pt x="3470" y="3736"/>
                          </a:lnTo>
                          <a:lnTo>
                            <a:pt x="3512" y="3698"/>
                          </a:lnTo>
                          <a:lnTo>
                            <a:pt x="3522" y="3710"/>
                          </a:lnTo>
                          <a:lnTo>
                            <a:pt x="3522" y="3710"/>
                          </a:lnTo>
                          <a:lnTo>
                            <a:pt x="3480" y="3748"/>
                          </a:lnTo>
                          <a:lnTo>
                            <a:pt x="3480" y="3748"/>
                          </a:lnTo>
                          <a:close/>
                          <a:moveTo>
                            <a:pt x="658" y="3656"/>
                          </a:moveTo>
                          <a:lnTo>
                            <a:pt x="658" y="3656"/>
                          </a:lnTo>
                          <a:lnTo>
                            <a:pt x="616" y="3616"/>
                          </a:lnTo>
                          <a:lnTo>
                            <a:pt x="628" y="3604"/>
                          </a:lnTo>
                          <a:lnTo>
                            <a:pt x="628" y="3604"/>
                          </a:lnTo>
                          <a:lnTo>
                            <a:pt x="668" y="3644"/>
                          </a:lnTo>
                          <a:lnTo>
                            <a:pt x="658" y="3656"/>
                          </a:lnTo>
                          <a:close/>
                          <a:moveTo>
                            <a:pt x="3644" y="3594"/>
                          </a:moveTo>
                          <a:lnTo>
                            <a:pt x="3632" y="3584"/>
                          </a:lnTo>
                          <a:lnTo>
                            <a:pt x="3632" y="3584"/>
                          </a:lnTo>
                          <a:lnTo>
                            <a:pt x="3672" y="3542"/>
                          </a:lnTo>
                          <a:lnTo>
                            <a:pt x="3682" y="3554"/>
                          </a:lnTo>
                          <a:lnTo>
                            <a:pt x="3682" y="3554"/>
                          </a:lnTo>
                          <a:lnTo>
                            <a:pt x="3644" y="3594"/>
                          </a:lnTo>
                          <a:lnTo>
                            <a:pt x="3644" y="3594"/>
                          </a:lnTo>
                          <a:close/>
                          <a:moveTo>
                            <a:pt x="502" y="3492"/>
                          </a:moveTo>
                          <a:lnTo>
                            <a:pt x="502" y="3492"/>
                          </a:lnTo>
                          <a:lnTo>
                            <a:pt x="468" y="3448"/>
                          </a:lnTo>
                          <a:lnTo>
                            <a:pt x="480" y="3438"/>
                          </a:lnTo>
                          <a:lnTo>
                            <a:pt x="480" y="3438"/>
                          </a:lnTo>
                          <a:lnTo>
                            <a:pt x="516" y="3482"/>
                          </a:lnTo>
                          <a:lnTo>
                            <a:pt x="502" y="3492"/>
                          </a:lnTo>
                          <a:close/>
                          <a:moveTo>
                            <a:pt x="3792" y="3424"/>
                          </a:moveTo>
                          <a:lnTo>
                            <a:pt x="3780" y="3414"/>
                          </a:lnTo>
                          <a:lnTo>
                            <a:pt x="3780" y="3414"/>
                          </a:lnTo>
                          <a:lnTo>
                            <a:pt x="3812" y="3370"/>
                          </a:lnTo>
                          <a:lnTo>
                            <a:pt x="3826" y="3380"/>
                          </a:lnTo>
                          <a:lnTo>
                            <a:pt x="3826" y="3380"/>
                          </a:lnTo>
                          <a:lnTo>
                            <a:pt x="3792" y="3424"/>
                          </a:lnTo>
                          <a:lnTo>
                            <a:pt x="3792" y="3424"/>
                          </a:lnTo>
                          <a:close/>
                          <a:moveTo>
                            <a:pt x="366" y="3314"/>
                          </a:moveTo>
                          <a:lnTo>
                            <a:pt x="366" y="3314"/>
                          </a:lnTo>
                          <a:lnTo>
                            <a:pt x="336" y="3266"/>
                          </a:lnTo>
                          <a:lnTo>
                            <a:pt x="350" y="3258"/>
                          </a:lnTo>
                          <a:lnTo>
                            <a:pt x="350" y="3258"/>
                          </a:lnTo>
                          <a:lnTo>
                            <a:pt x="380" y="3304"/>
                          </a:lnTo>
                          <a:lnTo>
                            <a:pt x="366" y="3314"/>
                          </a:lnTo>
                          <a:close/>
                          <a:moveTo>
                            <a:pt x="3920" y="3240"/>
                          </a:moveTo>
                          <a:lnTo>
                            <a:pt x="3908" y="3232"/>
                          </a:lnTo>
                          <a:lnTo>
                            <a:pt x="3908" y="3232"/>
                          </a:lnTo>
                          <a:lnTo>
                            <a:pt x="3936" y="3184"/>
                          </a:lnTo>
                          <a:lnTo>
                            <a:pt x="3950" y="3192"/>
                          </a:lnTo>
                          <a:lnTo>
                            <a:pt x="3950" y="3192"/>
                          </a:lnTo>
                          <a:lnTo>
                            <a:pt x="3920" y="3240"/>
                          </a:lnTo>
                          <a:lnTo>
                            <a:pt x="3920" y="3240"/>
                          </a:lnTo>
                          <a:close/>
                          <a:moveTo>
                            <a:pt x="250" y="3122"/>
                          </a:moveTo>
                          <a:lnTo>
                            <a:pt x="250" y="3122"/>
                          </a:lnTo>
                          <a:lnTo>
                            <a:pt x="224" y="3072"/>
                          </a:lnTo>
                          <a:lnTo>
                            <a:pt x="238" y="3064"/>
                          </a:lnTo>
                          <a:lnTo>
                            <a:pt x="238" y="3064"/>
                          </a:lnTo>
                          <a:lnTo>
                            <a:pt x="264" y="3114"/>
                          </a:lnTo>
                          <a:lnTo>
                            <a:pt x="250" y="3122"/>
                          </a:lnTo>
                          <a:close/>
                          <a:moveTo>
                            <a:pt x="4030" y="3044"/>
                          </a:moveTo>
                          <a:lnTo>
                            <a:pt x="4014" y="3036"/>
                          </a:lnTo>
                          <a:lnTo>
                            <a:pt x="4014" y="3036"/>
                          </a:lnTo>
                          <a:lnTo>
                            <a:pt x="4038" y="2986"/>
                          </a:lnTo>
                          <a:lnTo>
                            <a:pt x="4054" y="2992"/>
                          </a:lnTo>
                          <a:lnTo>
                            <a:pt x="4054" y="2992"/>
                          </a:lnTo>
                          <a:lnTo>
                            <a:pt x="4030" y="3044"/>
                          </a:lnTo>
                          <a:lnTo>
                            <a:pt x="4030" y="3044"/>
                          </a:lnTo>
                          <a:close/>
                          <a:moveTo>
                            <a:pt x="154" y="2918"/>
                          </a:moveTo>
                          <a:lnTo>
                            <a:pt x="154" y="2918"/>
                          </a:lnTo>
                          <a:lnTo>
                            <a:pt x="134" y="2866"/>
                          </a:lnTo>
                          <a:lnTo>
                            <a:pt x="150" y="2860"/>
                          </a:lnTo>
                          <a:lnTo>
                            <a:pt x="150" y="2860"/>
                          </a:lnTo>
                          <a:lnTo>
                            <a:pt x="170" y="2912"/>
                          </a:lnTo>
                          <a:lnTo>
                            <a:pt x="154" y="2918"/>
                          </a:lnTo>
                          <a:close/>
                          <a:moveTo>
                            <a:pt x="4116" y="2836"/>
                          </a:moveTo>
                          <a:lnTo>
                            <a:pt x="4102" y="2832"/>
                          </a:lnTo>
                          <a:lnTo>
                            <a:pt x="4102" y="2832"/>
                          </a:lnTo>
                          <a:lnTo>
                            <a:pt x="4120" y="2778"/>
                          </a:lnTo>
                          <a:lnTo>
                            <a:pt x="4134" y="2784"/>
                          </a:lnTo>
                          <a:lnTo>
                            <a:pt x="4134" y="2784"/>
                          </a:lnTo>
                          <a:lnTo>
                            <a:pt x="4116" y="2836"/>
                          </a:lnTo>
                          <a:lnTo>
                            <a:pt x="4116" y="2836"/>
                          </a:lnTo>
                          <a:close/>
                          <a:moveTo>
                            <a:pt x="82" y="2706"/>
                          </a:moveTo>
                          <a:lnTo>
                            <a:pt x="82" y="2706"/>
                          </a:lnTo>
                          <a:lnTo>
                            <a:pt x="66" y="2652"/>
                          </a:lnTo>
                          <a:lnTo>
                            <a:pt x="82" y="2648"/>
                          </a:lnTo>
                          <a:lnTo>
                            <a:pt x="82" y="2648"/>
                          </a:lnTo>
                          <a:lnTo>
                            <a:pt x="96" y="2702"/>
                          </a:lnTo>
                          <a:lnTo>
                            <a:pt x="82" y="2706"/>
                          </a:lnTo>
                          <a:close/>
                          <a:moveTo>
                            <a:pt x="4182" y="2622"/>
                          </a:moveTo>
                          <a:lnTo>
                            <a:pt x="4166" y="2618"/>
                          </a:lnTo>
                          <a:lnTo>
                            <a:pt x="4166" y="2618"/>
                          </a:lnTo>
                          <a:lnTo>
                            <a:pt x="4178" y="2562"/>
                          </a:lnTo>
                          <a:lnTo>
                            <a:pt x="4194" y="2566"/>
                          </a:lnTo>
                          <a:lnTo>
                            <a:pt x="4194" y="2566"/>
                          </a:lnTo>
                          <a:lnTo>
                            <a:pt x="4182" y="2622"/>
                          </a:lnTo>
                          <a:lnTo>
                            <a:pt x="4182" y="2622"/>
                          </a:lnTo>
                          <a:close/>
                          <a:moveTo>
                            <a:pt x="30" y="2486"/>
                          </a:moveTo>
                          <a:lnTo>
                            <a:pt x="30" y="2486"/>
                          </a:lnTo>
                          <a:lnTo>
                            <a:pt x="22" y="2432"/>
                          </a:lnTo>
                          <a:lnTo>
                            <a:pt x="38" y="2430"/>
                          </a:lnTo>
                          <a:lnTo>
                            <a:pt x="38" y="2430"/>
                          </a:lnTo>
                          <a:lnTo>
                            <a:pt x="46" y="2484"/>
                          </a:lnTo>
                          <a:lnTo>
                            <a:pt x="30" y="2486"/>
                          </a:lnTo>
                          <a:close/>
                          <a:moveTo>
                            <a:pt x="4222" y="2400"/>
                          </a:moveTo>
                          <a:lnTo>
                            <a:pt x="4206" y="2398"/>
                          </a:lnTo>
                          <a:lnTo>
                            <a:pt x="4206" y="2398"/>
                          </a:lnTo>
                          <a:lnTo>
                            <a:pt x="4212" y="2342"/>
                          </a:lnTo>
                          <a:lnTo>
                            <a:pt x="4228" y="2344"/>
                          </a:lnTo>
                          <a:lnTo>
                            <a:pt x="4228" y="2344"/>
                          </a:lnTo>
                          <a:lnTo>
                            <a:pt x="4222" y="2400"/>
                          </a:lnTo>
                          <a:lnTo>
                            <a:pt x="4222" y="2400"/>
                          </a:lnTo>
                          <a:close/>
                          <a:moveTo>
                            <a:pt x="4" y="2264"/>
                          </a:moveTo>
                          <a:lnTo>
                            <a:pt x="4" y="2264"/>
                          </a:lnTo>
                          <a:lnTo>
                            <a:pt x="2" y="2208"/>
                          </a:lnTo>
                          <a:lnTo>
                            <a:pt x="18" y="2208"/>
                          </a:lnTo>
                          <a:lnTo>
                            <a:pt x="18" y="2208"/>
                          </a:lnTo>
                          <a:lnTo>
                            <a:pt x="20" y="2262"/>
                          </a:lnTo>
                          <a:lnTo>
                            <a:pt x="4" y="2264"/>
                          </a:lnTo>
                          <a:close/>
                          <a:moveTo>
                            <a:pt x="4240" y="2176"/>
                          </a:moveTo>
                          <a:lnTo>
                            <a:pt x="4224" y="2176"/>
                          </a:lnTo>
                          <a:lnTo>
                            <a:pt x="4224" y="2176"/>
                          </a:lnTo>
                          <a:lnTo>
                            <a:pt x="4224" y="2120"/>
                          </a:lnTo>
                          <a:lnTo>
                            <a:pt x="4240" y="2120"/>
                          </a:lnTo>
                          <a:lnTo>
                            <a:pt x="4240" y="2120"/>
                          </a:lnTo>
                          <a:lnTo>
                            <a:pt x="4240" y="2176"/>
                          </a:lnTo>
                          <a:lnTo>
                            <a:pt x="4240" y="2176"/>
                          </a:lnTo>
                          <a:close/>
                          <a:moveTo>
                            <a:pt x="4224" y="2114"/>
                          </a:moveTo>
                          <a:lnTo>
                            <a:pt x="4224" y="2114"/>
                          </a:lnTo>
                          <a:lnTo>
                            <a:pt x="4224" y="2058"/>
                          </a:lnTo>
                          <a:lnTo>
                            <a:pt x="4240" y="2056"/>
                          </a:lnTo>
                          <a:lnTo>
                            <a:pt x="4240" y="2056"/>
                          </a:lnTo>
                          <a:lnTo>
                            <a:pt x="4240" y="2114"/>
                          </a:lnTo>
                          <a:lnTo>
                            <a:pt x="4224" y="2114"/>
                          </a:lnTo>
                          <a:close/>
                          <a:moveTo>
                            <a:pt x="16" y="2040"/>
                          </a:moveTo>
                          <a:lnTo>
                            <a:pt x="0" y="2040"/>
                          </a:lnTo>
                          <a:lnTo>
                            <a:pt x="0" y="2040"/>
                          </a:lnTo>
                          <a:lnTo>
                            <a:pt x="4" y="1984"/>
                          </a:lnTo>
                          <a:lnTo>
                            <a:pt x="20" y="1984"/>
                          </a:lnTo>
                          <a:lnTo>
                            <a:pt x="20" y="1984"/>
                          </a:lnTo>
                          <a:lnTo>
                            <a:pt x="16" y="2040"/>
                          </a:lnTo>
                          <a:lnTo>
                            <a:pt x="16" y="2040"/>
                          </a:lnTo>
                          <a:close/>
                          <a:moveTo>
                            <a:pt x="4212" y="1890"/>
                          </a:moveTo>
                          <a:lnTo>
                            <a:pt x="4212" y="1890"/>
                          </a:lnTo>
                          <a:lnTo>
                            <a:pt x="4206" y="1836"/>
                          </a:lnTo>
                          <a:lnTo>
                            <a:pt x="4222" y="1832"/>
                          </a:lnTo>
                          <a:lnTo>
                            <a:pt x="4222" y="1832"/>
                          </a:lnTo>
                          <a:lnTo>
                            <a:pt x="4228" y="1888"/>
                          </a:lnTo>
                          <a:lnTo>
                            <a:pt x="4212" y="1890"/>
                          </a:lnTo>
                          <a:close/>
                          <a:moveTo>
                            <a:pt x="36" y="1818"/>
                          </a:moveTo>
                          <a:lnTo>
                            <a:pt x="22" y="1816"/>
                          </a:lnTo>
                          <a:lnTo>
                            <a:pt x="22" y="1816"/>
                          </a:lnTo>
                          <a:lnTo>
                            <a:pt x="30" y="1760"/>
                          </a:lnTo>
                          <a:lnTo>
                            <a:pt x="46" y="1762"/>
                          </a:lnTo>
                          <a:lnTo>
                            <a:pt x="46" y="1762"/>
                          </a:lnTo>
                          <a:lnTo>
                            <a:pt x="36" y="1818"/>
                          </a:lnTo>
                          <a:lnTo>
                            <a:pt x="36" y="1818"/>
                          </a:lnTo>
                          <a:close/>
                          <a:moveTo>
                            <a:pt x="4176" y="1670"/>
                          </a:moveTo>
                          <a:lnTo>
                            <a:pt x="4176" y="1670"/>
                          </a:lnTo>
                          <a:lnTo>
                            <a:pt x="4164" y="1616"/>
                          </a:lnTo>
                          <a:lnTo>
                            <a:pt x="4180" y="1612"/>
                          </a:lnTo>
                          <a:lnTo>
                            <a:pt x="4180" y="1612"/>
                          </a:lnTo>
                          <a:lnTo>
                            <a:pt x="4192" y="1666"/>
                          </a:lnTo>
                          <a:lnTo>
                            <a:pt x="4176" y="1670"/>
                          </a:lnTo>
                          <a:close/>
                          <a:moveTo>
                            <a:pt x="80" y="1598"/>
                          </a:moveTo>
                          <a:lnTo>
                            <a:pt x="64" y="1596"/>
                          </a:lnTo>
                          <a:lnTo>
                            <a:pt x="64" y="1596"/>
                          </a:lnTo>
                          <a:lnTo>
                            <a:pt x="80" y="1540"/>
                          </a:lnTo>
                          <a:lnTo>
                            <a:pt x="94" y="1546"/>
                          </a:lnTo>
                          <a:lnTo>
                            <a:pt x="94" y="1546"/>
                          </a:lnTo>
                          <a:lnTo>
                            <a:pt x="80" y="1598"/>
                          </a:lnTo>
                          <a:lnTo>
                            <a:pt x="80" y="1598"/>
                          </a:lnTo>
                          <a:close/>
                          <a:moveTo>
                            <a:pt x="4118" y="1456"/>
                          </a:moveTo>
                          <a:lnTo>
                            <a:pt x="4118" y="1456"/>
                          </a:lnTo>
                          <a:lnTo>
                            <a:pt x="4100" y="1402"/>
                          </a:lnTo>
                          <a:lnTo>
                            <a:pt x="4114" y="1398"/>
                          </a:lnTo>
                          <a:lnTo>
                            <a:pt x="4114" y="1398"/>
                          </a:lnTo>
                          <a:lnTo>
                            <a:pt x="4132" y="1450"/>
                          </a:lnTo>
                          <a:lnTo>
                            <a:pt x="4118" y="1456"/>
                          </a:lnTo>
                          <a:close/>
                          <a:moveTo>
                            <a:pt x="146" y="1386"/>
                          </a:moveTo>
                          <a:lnTo>
                            <a:pt x="132" y="1380"/>
                          </a:lnTo>
                          <a:lnTo>
                            <a:pt x="132" y="1380"/>
                          </a:lnTo>
                          <a:lnTo>
                            <a:pt x="152" y="1328"/>
                          </a:lnTo>
                          <a:lnTo>
                            <a:pt x="168" y="1334"/>
                          </a:lnTo>
                          <a:lnTo>
                            <a:pt x="168" y="1334"/>
                          </a:lnTo>
                          <a:lnTo>
                            <a:pt x="146" y="1386"/>
                          </a:lnTo>
                          <a:lnTo>
                            <a:pt x="146" y="1386"/>
                          </a:lnTo>
                          <a:close/>
                          <a:moveTo>
                            <a:pt x="4036" y="1248"/>
                          </a:moveTo>
                          <a:lnTo>
                            <a:pt x="4036" y="1248"/>
                          </a:lnTo>
                          <a:lnTo>
                            <a:pt x="4012" y="1198"/>
                          </a:lnTo>
                          <a:lnTo>
                            <a:pt x="4026" y="1190"/>
                          </a:lnTo>
                          <a:lnTo>
                            <a:pt x="4026" y="1190"/>
                          </a:lnTo>
                          <a:lnTo>
                            <a:pt x="4050" y="1242"/>
                          </a:lnTo>
                          <a:lnTo>
                            <a:pt x="4036" y="1248"/>
                          </a:lnTo>
                          <a:close/>
                          <a:moveTo>
                            <a:pt x="236" y="1182"/>
                          </a:moveTo>
                          <a:lnTo>
                            <a:pt x="222" y="1174"/>
                          </a:lnTo>
                          <a:lnTo>
                            <a:pt x="222" y="1174"/>
                          </a:lnTo>
                          <a:lnTo>
                            <a:pt x="248" y="1124"/>
                          </a:lnTo>
                          <a:lnTo>
                            <a:pt x="262" y="1132"/>
                          </a:lnTo>
                          <a:lnTo>
                            <a:pt x="262" y="1132"/>
                          </a:lnTo>
                          <a:lnTo>
                            <a:pt x="236" y="1182"/>
                          </a:lnTo>
                          <a:lnTo>
                            <a:pt x="236" y="1182"/>
                          </a:lnTo>
                          <a:close/>
                          <a:moveTo>
                            <a:pt x="3932" y="1050"/>
                          </a:moveTo>
                          <a:lnTo>
                            <a:pt x="3932" y="1050"/>
                          </a:lnTo>
                          <a:lnTo>
                            <a:pt x="3904" y="1002"/>
                          </a:lnTo>
                          <a:lnTo>
                            <a:pt x="3918" y="994"/>
                          </a:lnTo>
                          <a:lnTo>
                            <a:pt x="3918" y="994"/>
                          </a:lnTo>
                          <a:lnTo>
                            <a:pt x="3946" y="1042"/>
                          </a:lnTo>
                          <a:lnTo>
                            <a:pt x="3932" y="1050"/>
                          </a:lnTo>
                          <a:close/>
                          <a:moveTo>
                            <a:pt x="346" y="988"/>
                          </a:moveTo>
                          <a:lnTo>
                            <a:pt x="332" y="978"/>
                          </a:lnTo>
                          <a:lnTo>
                            <a:pt x="332" y="978"/>
                          </a:lnTo>
                          <a:lnTo>
                            <a:pt x="364" y="932"/>
                          </a:lnTo>
                          <a:lnTo>
                            <a:pt x="376" y="940"/>
                          </a:lnTo>
                          <a:lnTo>
                            <a:pt x="376" y="940"/>
                          </a:lnTo>
                          <a:lnTo>
                            <a:pt x="346" y="988"/>
                          </a:lnTo>
                          <a:lnTo>
                            <a:pt x="346" y="988"/>
                          </a:lnTo>
                          <a:close/>
                          <a:moveTo>
                            <a:pt x="3810" y="864"/>
                          </a:moveTo>
                          <a:lnTo>
                            <a:pt x="3810" y="864"/>
                          </a:lnTo>
                          <a:lnTo>
                            <a:pt x="3776" y="820"/>
                          </a:lnTo>
                          <a:lnTo>
                            <a:pt x="3788" y="810"/>
                          </a:lnTo>
                          <a:lnTo>
                            <a:pt x="3788" y="810"/>
                          </a:lnTo>
                          <a:lnTo>
                            <a:pt x="3822" y="856"/>
                          </a:lnTo>
                          <a:lnTo>
                            <a:pt x="3810" y="864"/>
                          </a:lnTo>
                          <a:close/>
                          <a:moveTo>
                            <a:pt x="476" y="806"/>
                          </a:moveTo>
                          <a:lnTo>
                            <a:pt x="464" y="796"/>
                          </a:lnTo>
                          <a:lnTo>
                            <a:pt x="464" y="796"/>
                          </a:lnTo>
                          <a:lnTo>
                            <a:pt x="500" y="752"/>
                          </a:lnTo>
                          <a:lnTo>
                            <a:pt x="512" y="762"/>
                          </a:lnTo>
                          <a:lnTo>
                            <a:pt x="512" y="762"/>
                          </a:lnTo>
                          <a:lnTo>
                            <a:pt x="476" y="806"/>
                          </a:lnTo>
                          <a:lnTo>
                            <a:pt x="476" y="806"/>
                          </a:lnTo>
                          <a:close/>
                          <a:moveTo>
                            <a:pt x="3668" y="694"/>
                          </a:moveTo>
                          <a:lnTo>
                            <a:pt x="3668" y="694"/>
                          </a:lnTo>
                          <a:lnTo>
                            <a:pt x="3628" y="652"/>
                          </a:lnTo>
                          <a:lnTo>
                            <a:pt x="3640" y="642"/>
                          </a:lnTo>
                          <a:lnTo>
                            <a:pt x="3640" y="642"/>
                          </a:lnTo>
                          <a:lnTo>
                            <a:pt x="3680" y="682"/>
                          </a:lnTo>
                          <a:lnTo>
                            <a:pt x="3668" y="694"/>
                          </a:lnTo>
                          <a:close/>
                          <a:moveTo>
                            <a:pt x="624" y="640"/>
                          </a:moveTo>
                          <a:lnTo>
                            <a:pt x="612" y="628"/>
                          </a:lnTo>
                          <a:lnTo>
                            <a:pt x="612" y="628"/>
                          </a:lnTo>
                          <a:lnTo>
                            <a:pt x="652" y="588"/>
                          </a:lnTo>
                          <a:lnTo>
                            <a:pt x="664" y="600"/>
                          </a:lnTo>
                          <a:lnTo>
                            <a:pt x="664" y="600"/>
                          </a:lnTo>
                          <a:lnTo>
                            <a:pt x="624" y="640"/>
                          </a:lnTo>
                          <a:lnTo>
                            <a:pt x="624" y="640"/>
                          </a:lnTo>
                          <a:close/>
                          <a:moveTo>
                            <a:pt x="3508" y="538"/>
                          </a:moveTo>
                          <a:lnTo>
                            <a:pt x="3508" y="538"/>
                          </a:lnTo>
                          <a:lnTo>
                            <a:pt x="3466" y="502"/>
                          </a:lnTo>
                          <a:lnTo>
                            <a:pt x="3476" y="490"/>
                          </a:lnTo>
                          <a:lnTo>
                            <a:pt x="3476" y="490"/>
                          </a:lnTo>
                          <a:lnTo>
                            <a:pt x="3518" y="526"/>
                          </a:lnTo>
                          <a:lnTo>
                            <a:pt x="3508" y="538"/>
                          </a:lnTo>
                          <a:close/>
                          <a:moveTo>
                            <a:pt x="790" y="490"/>
                          </a:moveTo>
                          <a:lnTo>
                            <a:pt x="780" y="476"/>
                          </a:lnTo>
                          <a:lnTo>
                            <a:pt x="780" y="476"/>
                          </a:lnTo>
                          <a:lnTo>
                            <a:pt x="824" y="442"/>
                          </a:lnTo>
                          <a:lnTo>
                            <a:pt x="832" y="454"/>
                          </a:lnTo>
                          <a:lnTo>
                            <a:pt x="832" y="454"/>
                          </a:lnTo>
                          <a:lnTo>
                            <a:pt x="790" y="490"/>
                          </a:lnTo>
                          <a:lnTo>
                            <a:pt x="790" y="490"/>
                          </a:lnTo>
                          <a:close/>
                          <a:moveTo>
                            <a:pt x="3332" y="400"/>
                          </a:moveTo>
                          <a:lnTo>
                            <a:pt x="3332" y="400"/>
                          </a:lnTo>
                          <a:lnTo>
                            <a:pt x="3286" y="368"/>
                          </a:lnTo>
                          <a:lnTo>
                            <a:pt x="3296" y="354"/>
                          </a:lnTo>
                          <a:lnTo>
                            <a:pt x="3296" y="354"/>
                          </a:lnTo>
                          <a:lnTo>
                            <a:pt x="3342" y="386"/>
                          </a:lnTo>
                          <a:lnTo>
                            <a:pt x="3332" y="400"/>
                          </a:lnTo>
                          <a:close/>
                          <a:moveTo>
                            <a:pt x="970" y="358"/>
                          </a:moveTo>
                          <a:lnTo>
                            <a:pt x="960" y="344"/>
                          </a:lnTo>
                          <a:lnTo>
                            <a:pt x="960" y="344"/>
                          </a:lnTo>
                          <a:lnTo>
                            <a:pt x="1008" y="314"/>
                          </a:lnTo>
                          <a:lnTo>
                            <a:pt x="1016" y="328"/>
                          </a:lnTo>
                          <a:lnTo>
                            <a:pt x="1016" y="328"/>
                          </a:lnTo>
                          <a:lnTo>
                            <a:pt x="970" y="358"/>
                          </a:lnTo>
                          <a:lnTo>
                            <a:pt x="970" y="358"/>
                          </a:lnTo>
                          <a:close/>
                          <a:moveTo>
                            <a:pt x="3144" y="280"/>
                          </a:moveTo>
                          <a:lnTo>
                            <a:pt x="3144" y="280"/>
                          </a:lnTo>
                          <a:lnTo>
                            <a:pt x="3094" y="254"/>
                          </a:lnTo>
                          <a:lnTo>
                            <a:pt x="3102" y="240"/>
                          </a:lnTo>
                          <a:lnTo>
                            <a:pt x="3102" y="240"/>
                          </a:lnTo>
                          <a:lnTo>
                            <a:pt x="3152" y="266"/>
                          </a:lnTo>
                          <a:lnTo>
                            <a:pt x="3144" y="280"/>
                          </a:lnTo>
                          <a:close/>
                          <a:moveTo>
                            <a:pt x="1162" y="246"/>
                          </a:moveTo>
                          <a:lnTo>
                            <a:pt x="1154" y="232"/>
                          </a:lnTo>
                          <a:lnTo>
                            <a:pt x="1154" y="232"/>
                          </a:lnTo>
                          <a:lnTo>
                            <a:pt x="1204" y="206"/>
                          </a:lnTo>
                          <a:lnTo>
                            <a:pt x="1212" y="220"/>
                          </a:lnTo>
                          <a:lnTo>
                            <a:pt x="1212" y="220"/>
                          </a:lnTo>
                          <a:lnTo>
                            <a:pt x="1162" y="246"/>
                          </a:lnTo>
                          <a:lnTo>
                            <a:pt x="1162" y="246"/>
                          </a:lnTo>
                          <a:close/>
                          <a:moveTo>
                            <a:pt x="2944" y="182"/>
                          </a:moveTo>
                          <a:lnTo>
                            <a:pt x="2944" y="182"/>
                          </a:lnTo>
                          <a:lnTo>
                            <a:pt x="2892" y="162"/>
                          </a:lnTo>
                          <a:lnTo>
                            <a:pt x="2898" y="146"/>
                          </a:lnTo>
                          <a:lnTo>
                            <a:pt x="2898" y="146"/>
                          </a:lnTo>
                          <a:lnTo>
                            <a:pt x="2950" y="168"/>
                          </a:lnTo>
                          <a:lnTo>
                            <a:pt x="2944" y="182"/>
                          </a:lnTo>
                          <a:close/>
                          <a:moveTo>
                            <a:pt x="1366" y="154"/>
                          </a:moveTo>
                          <a:lnTo>
                            <a:pt x="1360" y="140"/>
                          </a:lnTo>
                          <a:lnTo>
                            <a:pt x="1360" y="140"/>
                          </a:lnTo>
                          <a:lnTo>
                            <a:pt x="1412" y="120"/>
                          </a:lnTo>
                          <a:lnTo>
                            <a:pt x="1418" y="136"/>
                          </a:lnTo>
                          <a:lnTo>
                            <a:pt x="1418" y="136"/>
                          </a:lnTo>
                          <a:lnTo>
                            <a:pt x="1366" y="154"/>
                          </a:lnTo>
                          <a:lnTo>
                            <a:pt x="1366" y="154"/>
                          </a:lnTo>
                          <a:close/>
                          <a:moveTo>
                            <a:pt x="2734" y="106"/>
                          </a:moveTo>
                          <a:lnTo>
                            <a:pt x="2734" y="106"/>
                          </a:lnTo>
                          <a:lnTo>
                            <a:pt x="2680" y="90"/>
                          </a:lnTo>
                          <a:lnTo>
                            <a:pt x="2684" y="76"/>
                          </a:lnTo>
                          <a:lnTo>
                            <a:pt x="2684" y="76"/>
                          </a:lnTo>
                          <a:lnTo>
                            <a:pt x="2738" y="90"/>
                          </a:lnTo>
                          <a:lnTo>
                            <a:pt x="2734" y="106"/>
                          </a:lnTo>
                          <a:close/>
                          <a:moveTo>
                            <a:pt x="1578" y="86"/>
                          </a:moveTo>
                          <a:lnTo>
                            <a:pt x="1574" y="70"/>
                          </a:lnTo>
                          <a:lnTo>
                            <a:pt x="1574" y="70"/>
                          </a:lnTo>
                          <a:lnTo>
                            <a:pt x="1628" y="56"/>
                          </a:lnTo>
                          <a:lnTo>
                            <a:pt x="1632" y="72"/>
                          </a:lnTo>
                          <a:lnTo>
                            <a:pt x="1632" y="72"/>
                          </a:lnTo>
                          <a:lnTo>
                            <a:pt x="1578" y="86"/>
                          </a:lnTo>
                          <a:lnTo>
                            <a:pt x="1578" y="86"/>
                          </a:lnTo>
                          <a:close/>
                          <a:moveTo>
                            <a:pt x="2516" y="52"/>
                          </a:moveTo>
                          <a:lnTo>
                            <a:pt x="2516" y="52"/>
                          </a:lnTo>
                          <a:lnTo>
                            <a:pt x="2462" y="44"/>
                          </a:lnTo>
                          <a:lnTo>
                            <a:pt x="2464" y="28"/>
                          </a:lnTo>
                          <a:lnTo>
                            <a:pt x="2464" y="28"/>
                          </a:lnTo>
                          <a:lnTo>
                            <a:pt x="2520" y="38"/>
                          </a:lnTo>
                          <a:lnTo>
                            <a:pt x="2516" y="52"/>
                          </a:lnTo>
                          <a:close/>
                          <a:moveTo>
                            <a:pt x="1796" y="40"/>
                          </a:moveTo>
                          <a:lnTo>
                            <a:pt x="1792" y="24"/>
                          </a:lnTo>
                          <a:lnTo>
                            <a:pt x="1792" y="24"/>
                          </a:lnTo>
                          <a:lnTo>
                            <a:pt x="1848" y="16"/>
                          </a:lnTo>
                          <a:lnTo>
                            <a:pt x="1850" y="32"/>
                          </a:lnTo>
                          <a:lnTo>
                            <a:pt x="1850" y="32"/>
                          </a:lnTo>
                          <a:lnTo>
                            <a:pt x="1796" y="40"/>
                          </a:lnTo>
                          <a:lnTo>
                            <a:pt x="1796" y="40"/>
                          </a:lnTo>
                          <a:close/>
                          <a:moveTo>
                            <a:pt x="2296" y="22"/>
                          </a:moveTo>
                          <a:lnTo>
                            <a:pt x="2296" y="22"/>
                          </a:lnTo>
                          <a:lnTo>
                            <a:pt x="2240" y="18"/>
                          </a:lnTo>
                          <a:lnTo>
                            <a:pt x="2242" y="2"/>
                          </a:lnTo>
                          <a:lnTo>
                            <a:pt x="2242" y="2"/>
                          </a:lnTo>
                          <a:lnTo>
                            <a:pt x="2298" y="6"/>
                          </a:lnTo>
                          <a:lnTo>
                            <a:pt x="2296" y="22"/>
                          </a:lnTo>
                          <a:close/>
                          <a:moveTo>
                            <a:pt x="2018" y="18"/>
                          </a:moveTo>
                          <a:lnTo>
                            <a:pt x="2016" y="2"/>
                          </a:lnTo>
                          <a:lnTo>
                            <a:pt x="2016" y="2"/>
                          </a:lnTo>
                          <a:lnTo>
                            <a:pt x="2072" y="0"/>
                          </a:lnTo>
                          <a:lnTo>
                            <a:pt x="2074" y="16"/>
                          </a:lnTo>
                          <a:lnTo>
                            <a:pt x="2074" y="16"/>
                          </a:lnTo>
                          <a:lnTo>
                            <a:pt x="2018" y="18"/>
                          </a:lnTo>
                          <a:lnTo>
                            <a:pt x="2018" y="18"/>
                          </a:lnTo>
                          <a:close/>
                        </a:path>
                      </a:pathLst>
                    </a:custGeom>
                    <a:solidFill>
                      <a:srgbClr val="00AEE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nvGrpSpPr>
                  <p:cNvPr id="888" name="组合 182"/>
                  <p:cNvGrpSpPr/>
                  <p:nvPr/>
                </p:nvGrpSpPr>
                <p:grpSpPr>
                  <a:xfrm>
                    <a:off x="3361573" y="3447209"/>
                    <a:ext cx="938165" cy="937087"/>
                    <a:chOff x="-1657350" y="2511425"/>
                    <a:chExt cx="5524500" cy="5518150"/>
                  </a:xfrm>
                </p:grpSpPr>
                <p:sp>
                  <p:nvSpPr>
                    <p:cNvPr id="336" name="Freeform 49"/>
                    <p:cNvSpPr>
                      <a:spLocks/>
                    </p:cNvSpPr>
                    <p:nvPr/>
                  </p:nvSpPr>
                  <p:spPr bwMode="auto">
                    <a:xfrm>
                      <a:off x="1184275" y="2511425"/>
                      <a:ext cx="2228850" cy="1428750"/>
                    </a:xfrm>
                    <a:custGeom>
                      <a:avLst/>
                      <a:gdLst/>
                      <a:ahLst/>
                      <a:cxnLst>
                        <a:cxn ang="0">
                          <a:pos x="1252" y="900"/>
                        </a:cxn>
                        <a:cxn ang="0">
                          <a:pos x="1290" y="898"/>
                        </a:cxn>
                        <a:cxn ang="0">
                          <a:pos x="1322" y="888"/>
                        </a:cxn>
                        <a:cxn ang="0">
                          <a:pos x="1340" y="874"/>
                        </a:cxn>
                        <a:cxn ang="0">
                          <a:pos x="1362" y="846"/>
                        </a:cxn>
                        <a:cxn ang="0">
                          <a:pos x="1368" y="820"/>
                        </a:cxn>
                        <a:cxn ang="0">
                          <a:pos x="1368" y="802"/>
                        </a:cxn>
                        <a:cxn ang="0">
                          <a:pos x="1404" y="782"/>
                        </a:cxn>
                        <a:cxn ang="0">
                          <a:pos x="1300" y="640"/>
                        </a:cxn>
                        <a:cxn ang="0">
                          <a:pos x="1180" y="508"/>
                        </a:cxn>
                        <a:cxn ang="0">
                          <a:pos x="1122" y="452"/>
                        </a:cxn>
                        <a:cxn ang="0">
                          <a:pos x="1000" y="350"/>
                        </a:cxn>
                        <a:cxn ang="0">
                          <a:pos x="870" y="260"/>
                        </a:cxn>
                        <a:cxn ang="0">
                          <a:pos x="732" y="182"/>
                        </a:cxn>
                        <a:cxn ang="0">
                          <a:pos x="590" y="118"/>
                        </a:cxn>
                        <a:cxn ang="0">
                          <a:pos x="440" y="68"/>
                        </a:cxn>
                        <a:cxn ang="0">
                          <a:pos x="288" y="30"/>
                        </a:cxn>
                        <a:cxn ang="0">
                          <a:pos x="130" y="6"/>
                        </a:cxn>
                        <a:cxn ang="0">
                          <a:pos x="50" y="42"/>
                        </a:cxn>
                        <a:cxn ang="0">
                          <a:pos x="42" y="46"/>
                        </a:cxn>
                        <a:cxn ang="0">
                          <a:pos x="26" y="58"/>
                        </a:cxn>
                        <a:cxn ang="0">
                          <a:pos x="8" y="84"/>
                        </a:cxn>
                        <a:cxn ang="0">
                          <a:pos x="0" y="124"/>
                        </a:cxn>
                        <a:cxn ang="0">
                          <a:pos x="2" y="140"/>
                        </a:cxn>
                        <a:cxn ang="0">
                          <a:pos x="16" y="174"/>
                        </a:cxn>
                        <a:cxn ang="0">
                          <a:pos x="26" y="192"/>
                        </a:cxn>
                        <a:cxn ang="0">
                          <a:pos x="120" y="198"/>
                        </a:cxn>
                        <a:cxn ang="0">
                          <a:pos x="214" y="212"/>
                        </a:cxn>
                        <a:cxn ang="0">
                          <a:pos x="306" y="230"/>
                        </a:cxn>
                        <a:cxn ang="0">
                          <a:pos x="396" y="256"/>
                        </a:cxn>
                        <a:cxn ang="0">
                          <a:pos x="484" y="284"/>
                        </a:cxn>
                        <a:cxn ang="0">
                          <a:pos x="570" y="318"/>
                        </a:cxn>
                        <a:cxn ang="0">
                          <a:pos x="652" y="358"/>
                        </a:cxn>
                        <a:cxn ang="0">
                          <a:pos x="732" y="402"/>
                        </a:cxn>
                        <a:cxn ang="0">
                          <a:pos x="810" y="450"/>
                        </a:cxn>
                        <a:cxn ang="0">
                          <a:pos x="884" y="502"/>
                        </a:cxn>
                        <a:cxn ang="0">
                          <a:pos x="954" y="560"/>
                        </a:cxn>
                        <a:cxn ang="0">
                          <a:pos x="1020" y="620"/>
                        </a:cxn>
                        <a:cxn ang="0">
                          <a:pos x="1084" y="684"/>
                        </a:cxn>
                        <a:cxn ang="0">
                          <a:pos x="1144" y="754"/>
                        </a:cxn>
                        <a:cxn ang="0">
                          <a:pos x="1200" y="824"/>
                        </a:cxn>
                        <a:cxn ang="0">
                          <a:pos x="1252" y="900"/>
                        </a:cxn>
                      </a:cxnLst>
                      <a:rect l="0" t="0" r="r" b="b"/>
                      <a:pathLst>
                        <a:path w="1404" h="900">
                          <a:moveTo>
                            <a:pt x="1252" y="900"/>
                          </a:moveTo>
                          <a:lnTo>
                            <a:pt x="1252" y="900"/>
                          </a:lnTo>
                          <a:lnTo>
                            <a:pt x="1270" y="900"/>
                          </a:lnTo>
                          <a:lnTo>
                            <a:pt x="1290" y="898"/>
                          </a:lnTo>
                          <a:lnTo>
                            <a:pt x="1306" y="894"/>
                          </a:lnTo>
                          <a:lnTo>
                            <a:pt x="1322" y="888"/>
                          </a:lnTo>
                          <a:lnTo>
                            <a:pt x="1322" y="888"/>
                          </a:lnTo>
                          <a:lnTo>
                            <a:pt x="1340" y="874"/>
                          </a:lnTo>
                          <a:lnTo>
                            <a:pt x="1354" y="860"/>
                          </a:lnTo>
                          <a:lnTo>
                            <a:pt x="1362" y="846"/>
                          </a:lnTo>
                          <a:lnTo>
                            <a:pt x="1366" y="832"/>
                          </a:lnTo>
                          <a:lnTo>
                            <a:pt x="1368" y="820"/>
                          </a:lnTo>
                          <a:lnTo>
                            <a:pt x="1370" y="812"/>
                          </a:lnTo>
                          <a:lnTo>
                            <a:pt x="1368" y="802"/>
                          </a:lnTo>
                          <a:lnTo>
                            <a:pt x="1404" y="782"/>
                          </a:lnTo>
                          <a:lnTo>
                            <a:pt x="1404" y="782"/>
                          </a:lnTo>
                          <a:lnTo>
                            <a:pt x="1354" y="710"/>
                          </a:lnTo>
                          <a:lnTo>
                            <a:pt x="1300" y="640"/>
                          </a:lnTo>
                          <a:lnTo>
                            <a:pt x="1242" y="572"/>
                          </a:lnTo>
                          <a:lnTo>
                            <a:pt x="1180" y="508"/>
                          </a:lnTo>
                          <a:lnTo>
                            <a:pt x="1180" y="508"/>
                          </a:lnTo>
                          <a:lnTo>
                            <a:pt x="1122" y="452"/>
                          </a:lnTo>
                          <a:lnTo>
                            <a:pt x="1062" y="398"/>
                          </a:lnTo>
                          <a:lnTo>
                            <a:pt x="1000" y="350"/>
                          </a:lnTo>
                          <a:lnTo>
                            <a:pt x="936" y="302"/>
                          </a:lnTo>
                          <a:lnTo>
                            <a:pt x="870" y="260"/>
                          </a:lnTo>
                          <a:lnTo>
                            <a:pt x="802" y="220"/>
                          </a:lnTo>
                          <a:lnTo>
                            <a:pt x="732" y="182"/>
                          </a:lnTo>
                          <a:lnTo>
                            <a:pt x="662" y="148"/>
                          </a:lnTo>
                          <a:lnTo>
                            <a:pt x="590" y="118"/>
                          </a:lnTo>
                          <a:lnTo>
                            <a:pt x="516" y="90"/>
                          </a:lnTo>
                          <a:lnTo>
                            <a:pt x="440" y="68"/>
                          </a:lnTo>
                          <a:lnTo>
                            <a:pt x="364" y="46"/>
                          </a:lnTo>
                          <a:lnTo>
                            <a:pt x="288" y="30"/>
                          </a:lnTo>
                          <a:lnTo>
                            <a:pt x="210" y="16"/>
                          </a:lnTo>
                          <a:lnTo>
                            <a:pt x="130" y="6"/>
                          </a:lnTo>
                          <a:lnTo>
                            <a:pt x="50" y="0"/>
                          </a:lnTo>
                          <a:lnTo>
                            <a:pt x="50" y="42"/>
                          </a:lnTo>
                          <a:lnTo>
                            <a:pt x="50" y="42"/>
                          </a:lnTo>
                          <a:lnTo>
                            <a:pt x="42" y="46"/>
                          </a:lnTo>
                          <a:lnTo>
                            <a:pt x="34" y="50"/>
                          </a:lnTo>
                          <a:lnTo>
                            <a:pt x="26" y="58"/>
                          </a:lnTo>
                          <a:lnTo>
                            <a:pt x="16" y="70"/>
                          </a:lnTo>
                          <a:lnTo>
                            <a:pt x="8" y="84"/>
                          </a:lnTo>
                          <a:lnTo>
                            <a:pt x="2" y="102"/>
                          </a:lnTo>
                          <a:lnTo>
                            <a:pt x="0" y="124"/>
                          </a:lnTo>
                          <a:lnTo>
                            <a:pt x="0" y="124"/>
                          </a:lnTo>
                          <a:lnTo>
                            <a:pt x="2" y="140"/>
                          </a:lnTo>
                          <a:lnTo>
                            <a:pt x="8" y="158"/>
                          </a:lnTo>
                          <a:lnTo>
                            <a:pt x="16" y="174"/>
                          </a:lnTo>
                          <a:lnTo>
                            <a:pt x="26" y="192"/>
                          </a:lnTo>
                          <a:lnTo>
                            <a:pt x="26" y="192"/>
                          </a:lnTo>
                          <a:lnTo>
                            <a:pt x="74" y="194"/>
                          </a:lnTo>
                          <a:lnTo>
                            <a:pt x="120" y="198"/>
                          </a:lnTo>
                          <a:lnTo>
                            <a:pt x="168" y="204"/>
                          </a:lnTo>
                          <a:lnTo>
                            <a:pt x="214" y="212"/>
                          </a:lnTo>
                          <a:lnTo>
                            <a:pt x="260" y="220"/>
                          </a:lnTo>
                          <a:lnTo>
                            <a:pt x="306" y="230"/>
                          </a:lnTo>
                          <a:lnTo>
                            <a:pt x="352" y="242"/>
                          </a:lnTo>
                          <a:lnTo>
                            <a:pt x="396" y="256"/>
                          </a:lnTo>
                          <a:lnTo>
                            <a:pt x="440" y="270"/>
                          </a:lnTo>
                          <a:lnTo>
                            <a:pt x="484" y="284"/>
                          </a:lnTo>
                          <a:lnTo>
                            <a:pt x="528" y="300"/>
                          </a:lnTo>
                          <a:lnTo>
                            <a:pt x="570" y="318"/>
                          </a:lnTo>
                          <a:lnTo>
                            <a:pt x="612" y="338"/>
                          </a:lnTo>
                          <a:lnTo>
                            <a:pt x="652" y="358"/>
                          </a:lnTo>
                          <a:lnTo>
                            <a:pt x="692" y="380"/>
                          </a:lnTo>
                          <a:lnTo>
                            <a:pt x="732" y="402"/>
                          </a:lnTo>
                          <a:lnTo>
                            <a:pt x="772" y="426"/>
                          </a:lnTo>
                          <a:lnTo>
                            <a:pt x="810" y="450"/>
                          </a:lnTo>
                          <a:lnTo>
                            <a:pt x="846" y="476"/>
                          </a:lnTo>
                          <a:lnTo>
                            <a:pt x="884" y="502"/>
                          </a:lnTo>
                          <a:lnTo>
                            <a:pt x="918" y="530"/>
                          </a:lnTo>
                          <a:lnTo>
                            <a:pt x="954" y="560"/>
                          </a:lnTo>
                          <a:lnTo>
                            <a:pt x="988" y="590"/>
                          </a:lnTo>
                          <a:lnTo>
                            <a:pt x="1020" y="620"/>
                          </a:lnTo>
                          <a:lnTo>
                            <a:pt x="1054" y="652"/>
                          </a:lnTo>
                          <a:lnTo>
                            <a:pt x="1084" y="684"/>
                          </a:lnTo>
                          <a:lnTo>
                            <a:pt x="1114" y="718"/>
                          </a:lnTo>
                          <a:lnTo>
                            <a:pt x="1144" y="754"/>
                          </a:lnTo>
                          <a:lnTo>
                            <a:pt x="1172" y="788"/>
                          </a:lnTo>
                          <a:lnTo>
                            <a:pt x="1200" y="824"/>
                          </a:lnTo>
                          <a:lnTo>
                            <a:pt x="1226" y="862"/>
                          </a:lnTo>
                          <a:lnTo>
                            <a:pt x="1252" y="900"/>
                          </a:lnTo>
                          <a:lnTo>
                            <a:pt x="1252" y="900"/>
                          </a:lnTo>
                          <a:close/>
                        </a:path>
                      </a:pathLst>
                    </a:custGeom>
                    <a:solidFill>
                      <a:srgbClr val="00AEE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37" name="Freeform 50"/>
                    <p:cNvSpPr>
                      <a:spLocks/>
                    </p:cNvSpPr>
                    <p:nvPr/>
                  </p:nvSpPr>
                  <p:spPr bwMode="auto">
                    <a:xfrm>
                      <a:off x="-1203325" y="2511425"/>
                      <a:ext cx="2228850" cy="1428750"/>
                    </a:xfrm>
                    <a:custGeom>
                      <a:avLst/>
                      <a:gdLst/>
                      <a:ahLst/>
                      <a:cxnLst>
                        <a:cxn ang="0">
                          <a:pos x="1354" y="0"/>
                        </a:cxn>
                        <a:cxn ang="0">
                          <a:pos x="1274" y="6"/>
                        </a:cxn>
                        <a:cxn ang="0">
                          <a:pos x="1116" y="30"/>
                        </a:cxn>
                        <a:cxn ang="0">
                          <a:pos x="964" y="68"/>
                        </a:cxn>
                        <a:cxn ang="0">
                          <a:pos x="814" y="118"/>
                        </a:cxn>
                        <a:cxn ang="0">
                          <a:pos x="672" y="182"/>
                        </a:cxn>
                        <a:cxn ang="0">
                          <a:pos x="534" y="260"/>
                        </a:cxn>
                        <a:cxn ang="0">
                          <a:pos x="404" y="350"/>
                        </a:cxn>
                        <a:cxn ang="0">
                          <a:pos x="282" y="452"/>
                        </a:cxn>
                        <a:cxn ang="0">
                          <a:pos x="224" y="508"/>
                        </a:cxn>
                        <a:cxn ang="0">
                          <a:pos x="104" y="640"/>
                        </a:cxn>
                        <a:cxn ang="0">
                          <a:pos x="0" y="782"/>
                        </a:cxn>
                        <a:cxn ang="0">
                          <a:pos x="36" y="802"/>
                        </a:cxn>
                        <a:cxn ang="0">
                          <a:pos x="36" y="820"/>
                        </a:cxn>
                        <a:cxn ang="0">
                          <a:pos x="42" y="846"/>
                        </a:cxn>
                        <a:cxn ang="0">
                          <a:pos x="64" y="874"/>
                        </a:cxn>
                        <a:cxn ang="0">
                          <a:pos x="82" y="888"/>
                        </a:cxn>
                        <a:cxn ang="0">
                          <a:pos x="114" y="898"/>
                        </a:cxn>
                        <a:cxn ang="0">
                          <a:pos x="152" y="900"/>
                        </a:cxn>
                        <a:cxn ang="0">
                          <a:pos x="178" y="862"/>
                        </a:cxn>
                        <a:cxn ang="0">
                          <a:pos x="232" y="788"/>
                        </a:cxn>
                        <a:cxn ang="0">
                          <a:pos x="290" y="718"/>
                        </a:cxn>
                        <a:cxn ang="0">
                          <a:pos x="350" y="652"/>
                        </a:cxn>
                        <a:cxn ang="0">
                          <a:pos x="416" y="590"/>
                        </a:cxn>
                        <a:cxn ang="0">
                          <a:pos x="486" y="530"/>
                        </a:cxn>
                        <a:cxn ang="0">
                          <a:pos x="558" y="476"/>
                        </a:cxn>
                        <a:cxn ang="0">
                          <a:pos x="632" y="426"/>
                        </a:cxn>
                        <a:cxn ang="0">
                          <a:pos x="712" y="380"/>
                        </a:cxn>
                        <a:cxn ang="0">
                          <a:pos x="792" y="338"/>
                        </a:cxn>
                        <a:cxn ang="0">
                          <a:pos x="876" y="300"/>
                        </a:cxn>
                        <a:cxn ang="0">
                          <a:pos x="964" y="270"/>
                        </a:cxn>
                        <a:cxn ang="0">
                          <a:pos x="1052" y="242"/>
                        </a:cxn>
                        <a:cxn ang="0">
                          <a:pos x="1144" y="220"/>
                        </a:cxn>
                        <a:cxn ang="0">
                          <a:pos x="1236" y="204"/>
                        </a:cxn>
                        <a:cxn ang="0">
                          <a:pos x="1330" y="194"/>
                        </a:cxn>
                        <a:cxn ang="0">
                          <a:pos x="1378" y="192"/>
                        </a:cxn>
                        <a:cxn ang="0">
                          <a:pos x="1396" y="158"/>
                        </a:cxn>
                        <a:cxn ang="0">
                          <a:pos x="1404" y="124"/>
                        </a:cxn>
                        <a:cxn ang="0">
                          <a:pos x="1402" y="102"/>
                        </a:cxn>
                        <a:cxn ang="0">
                          <a:pos x="1388" y="70"/>
                        </a:cxn>
                        <a:cxn ang="0">
                          <a:pos x="1370" y="50"/>
                        </a:cxn>
                        <a:cxn ang="0">
                          <a:pos x="1354" y="42"/>
                        </a:cxn>
                      </a:cxnLst>
                      <a:rect l="0" t="0" r="r" b="b"/>
                      <a:pathLst>
                        <a:path w="1404" h="900">
                          <a:moveTo>
                            <a:pt x="1354" y="42"/>
                          </a:moveTo>
                          <a:lnTo>
                            <a:pt x="1354" y="0"/>
                          </a:lnTo>
                          <a:lnTo>
                            <a:pt x="1354" y="0"/>
                          </a:lnTo>
                          <a:lnTo>
                            <a:pt x="1274" y="6"/>
                          </a:lnTo>
                          <a:lnTo>
                            <a:pt x="1194" y="16"/>
                          </a:lnTo>
                          <a:lnTo>
                            <a:pt x="1116" y="30"/>
                          </a:lnTo>
                          <a:lnTo>
                            <a:pt x="1040" y="46"/>
                          </a:lnTo>
                          <a:lnTo>
                            <a:pt x="964" y="68"/>
                          </a:lnTo>
                          <a:lnTo>
                            <a:pt x="888" y="90"/>
                          </a:lnTo>
                          <a:lnTo>
                            <a:pt x="814" y="118"/>
                          </a:lnTo>
                          <a:lnTo>
                            <a:pt x="742" y="148"/>
                          </a:lnTo>
                          <a:lnTo>
                            <a:pt x="672" y="182"/>
                          </a:lnTo>
                          <a:lnTo>
                            <a:pt x="602" y="220"/>
                          </a:lnTo>
                          <a:lnTo>
                            <a:pt x="534" y="260"/>
                          </a:lnTo>
                          <a:lnTo>
                            <a:pt x="468" y="302"/>
                          </a:lnTo>
                          <a:lnTo>
                            <a:pt x="404" y="350"/>
                          </a:lnTo>
                          <a:lnTo>
                            <a:pt x="342" y="398"/>
                          </a:lnTo>
                          <a:lnTo>
                            <a:pt x="282" y="452"/>
                          </a:lnTo>
                          <a:lnTo>
                            <a:pt x="224" y="508"/>
                          </a:lnTo>
                          <a:lnTo>
                            <a:pt x="224" y="508"/>
                          </a:lnTo>
                          <a:lnTo>
                            <a:pt x="162" y="572"/>
                          </a:lnTo>
                          <a:lnTo>
                            <a:pt x="104" y="640"/>
                          </a:lnTo>
                          <a:lnTo>
                            <a:pt x="50" y="710"/>
                          </a:lnTo>
                          <a:lnTo>
                            <a:pt x="0" y="782"/>
                          </a:lnTo>
                          <a:lnTo>
                            <a:pt x="36" y="802"/>
                          </a:lnTo>
                          <a:lnTo>
                            <a:pt x="36" y="802"/>
                          </a:lnTo>
                          <a:lnTo>
                            <a:pt x="34" y="812"/>
                          </a:lnTo>
                          <a:lnTo>
                            <a:pt x="36" y="820"/>
                          </a:lnTo>
                          <a:lnTo>
                            <a:pt x="38" y="832"/>
                          </a:lnTo>
                          <a:lnTo>
                            <a:pt x="42" y="846"/>
                          </a:lnTo>
                          <a:lnTo>
                            <a:pt x="50" y="860"/>
                          </a:lnTo>
                          <a:lnTo>
                            <a:pt x="64" y="874"/>
                          </a:lnTo>
                          <a:lnTo>
                            <a:pt x="82" y="888"/>
                          </a:lnTo>
                          <a:lnTo>
                            <a:pt x="82" y="888"/>
                          </a:lnTo>
                          <a:lnTo>
                            <a:pt x="98" y="894"/>
                          </a:lnTo>
                          <a:lnTo>
                            <a:pt x="114" y="898"/>
                          </a:lnTo>
                          <a:lnTo>
                            <a:pt x="134" y="900"/>
                          </a:lnTo>
                          <a:lnTo>
                            <a:pt x="152" y="900"/>
                          </a:lnTo>
                          <a:lnTo>
                            <a:pt x="152" y="900"/>
                          </a:lnTo>
                          <a:lnTo>
                            <a:pt x="178" y="862"/>
                          </a:lnTo>
                          <a:lnTo>
                            <a:pt x="204" y="824"/>
                          </a:lnTo>
                          <a:lnTo>
                            <a:pt x="232" y="788"/>
                          </a:lnTo>
                          <a:lnTo>
                            <a:pt x="260" y="754"/>
                          </a:lnTo>
                          <a:lnTo>
                            <a:pt x="290" y="718"/>
                          </a:lnTo>
                          <a:lnTo>
                            <a:pt x="320" y="684"/>
                          </a:lnTo>
                          <a:lnTo>
                            <a:pt x="350" y="652"/>
                          </a:lnTo>
                          <a:lnTo>
                            <a:pt x="384" y="620"/>
                          </a:lnTo>
                          <a:lnTo>
                            <a:pt x="416" y="590"/>
                          </a:lnTo>
                          <a:lnTo>
                            <a:pt x="450" y="560"/>
                          </a:lnTo>
                          <a:lnTo>
                            <a:pt x="486" y="530"/>
                          </a:lnTo>
                          <a:lnTo>
                            <a:pt x="520" y="502"/>
                          </a:lnTo>
                          <a:lnTo>
                            <a:pt x="558" y="476"/>
                          </a:lnTo>
                          <a:lnTo>
                            <a:pt x="594" y="450"/>
                          </a:lnTo>
                          <a:lnTo>
                            <a:pt x="632" y="426"/>
                          </a:lnTo>
                          <a:lnTo>
                            <a:pt x="672" y="402"/>
                          </a:lnTo>
                          <a:lnTo>
                            <a:pt x="712" y="380"/>
                          </a:lnTo>
                          <a:lnTo>
                            <a:pt x="752" y="358"/>
                          </a:lnTo>
                          <a:lnTo>
                            <a:pt x="792" y="338"/>
                          </a:lnTo>
                          <a:lnTo>
                            <a:pt x="834" y="318"/>
                          </a:lnTo>
                          <a:lnTo>
                            <a:pt x="876" y="300"/>
                          </a:lnTo>
                          <a:lnTo>
                            <a:pt x="920" y="284"/>
                          </a:lnTo>
                          <a:lnTo>
                            <a:pt x="964" y="270"/>
                          </a:lnTo>
                          <a:lnTo>
                            <a:pt x="1008" y="256"/>
                          </a:lnTo>
                          <a:lnTo>
                            <a:pt x="1052" y="242"/>
                          </a:lnTo>
                          <a:lnTo>
                            <a:pt x="1098" y="230"/>
                          </a:lnTo>
                          <a:lnTo>
                            <a:pt x="1144" y="220"/>
                          </a:lnTo>
                          <a:lnTo>
                            <a:pt x="1190" y="212"/>
                          </a:lnTo>
                          <a:lnTo>
                            <a:pt x="1236" y="204"/>
                          </a:lnTo>
                          <a:lnTo>
                            <a:pt x="1284" y="198"/>
                          </a:lnTo>
                          <a:lnTo>
                            <a:pt x="1330" y="194"/>
                          </a:lnTo>
                          <a:lnTo>
                            <a:pt x="1378" y="192"/>
                          </a:lnTo>
                          <a:lnTo>
                            <a:pt x="1378" y="192"/>
                          </a:lnTo>
                          <a:lnTo>
                            <a:pt x="1388" y="174"/>
                          </a:lnTo>
                          <a:lnTo>
                            <a:pt x="1396" y="158"/>
                          </a:lnTo>
                          <a:lnTo>
                            <a:pt x="1402" y="140"/>
                          </a:lnTo>
                          <a:lnTo>
                            <a:pt x="1404" y="124"/>
                          </a:lnTo>
                          <a:lnTo>
                            <a:pt x="1404" y="124"/>
                          </a:lnTo>
                          <a:lnTo>
                            <a:pt x="1402" y="102"/>
                          </a:lnTo>
                          <a:lnTo>
                            <a:pt x="1396" y="84"/>
                          </a:lnTo>
                          <a:lnTo>
                            <a:pt x="1388" y="70"/>
                          </a:lnTo>
                          <a:lnTo>
                            <a:pt x="1378" y="58"/>
                          </a:lnTo>
                          <a:lnTo>
                            <a:pt x="1370" y="50"/>
                          </a:lnTo>
                          <a:lnTo>
                            <a:pt x="1362" y="46"/>
                          </a:lnTo>
                          <a:lnTo>
                            <a:pt x="1354" y="42"/>
                          </a:lnTo>
                          <a:lnTo>
                            <a:pt x="1354" y="42"/>
                          </a:lnTo>
                          <a:close/>
                        </a:path>
                      </a:pathLst>
                    </a:custGeom>
                    <a:solidFill>
                      <a:srgbClr val="00AEE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38" name="Freeform 51"/>
                    <p:cNvSpPr>
                      <a:spLocks/>
                    </p:cNvSpPr>
                    <p:nvPr/>
                  </p:nvSpPr>
                  <p:spPr bwMode="auto">
                    <a:xfrm>
                      <a:off x="3292475" y="4029075"/>
                      <a:ext cx="574675" cy="2482850"/>
                    </a:xfrm>
                    <a:custGeom>
                      <a:avLst/>
                      <a:gdLst/>
                      <a:ahLst/>
                      <a:cxnLst>
                        <a:cxn ang="0">
                          <a:pos x="142" y="22"/>
                        </a:cxn>
                        <a:cxn ang="0">
                          <a:pos x="134" y="16"/>
                        </a:cxn>
                        <a:cxn ang="0">
                          <a:pos x="114" y="8"/>
                        </a:cxn>
                        <a:cxn ang="0">
                          <a:pos x="84" y="6"/>
                        </a:cxn>
                        <a:cxn ang="0">
                          <a:pos x="44" y="18"/>
                        </a:cxn>
                        <a:cxn ang="0">
                          <a:pos x="32" y="28"/>
                        </a:cxn>
                        <a:cxn ang="0">
                          <a:pos x="8" y="58"/>
                        </a:cxn>
                        <a:cxn ang="0">
                          <a:pos x="0" y="74"/>
                        </a:cxn>
                        <a:cxn ang="0">
                          <a:pos x="38" y="154"/>
                        </a:cxn>
                        <a:cxn ang="0">
                          <a:pos x="72" y="238"/>
                        </a:cxn>
                        <a:cxn ang="0">
                          <a:pos x="102" y="324"/>
                        </a:cxn>
                        <a:cxn ang="0">
                          <a:pos x="126" y="412"/>
                        </a:cxn>
                        <a:cxn ang="0">
                          <a:pos x="146" y="502"/>
                        </a:cxn>
                        <a:cxn ang="0">
                          <a:pos x="160" y="594"/>
                        </a:cxn>
                        <a:cxn ang="0">
                          <a:pos x="168" y="688"/>
                        </a:cxn>
                        <a:cxn ang="0">
                          <a:pos x="170" y="782"/>
                        </a:cxn>
                        <a:cxn ang="0">
                          <a:pos x="170" y="830"/>
                        </a:cxn>
                        <a:cxn ang="0">
                          <a:pos x="164" y="924"/>
                        </a:cxn>
                        <a:cxn ang="0">
                          <a:pos x="152" y="1016"/>
                        </a:cxn>
                        <a:cxn ang="0">
                          <a:pos x="136" y="1108"/>
                        </a:cxn>
                        <a:cxn ang="0">
                          <a:pos x="114" y="1196"/>
                        </a:cxn>
                        <a:cxn ang="0">
                          <a:pos x="88" y="1284"/>
                        </a:cxn>
                        <a:cxn ang="0">
                          <a:pos x="56" y="1368"/>
                        </a:cxn>
                        <a:cxn ang="0">
                          <a:pos x="20" y="1450"/>
                        </a:cxn>
                        <a:cxn ang="0">
                          <a:pos x="0" y="1490"/>
                        </a:cxn>
                        <a:cxn ang="0">
                          <a:pos x="20" y="1522"/>
                        </a:cxn>
                        <a:cxn ang="0">
                          <a:pos x="44" y="1546"/>
                        </a:cxn>
                        <a:cxn ang="0">
                          <a:pos x="66" y="1554"/>
                        </a:cxn>
                        <a:cxn ang="0">
                          <a:pos x="100" y="1558"/>
                        </a:cxn>
                        <a:cxn ang="0">
                          <a:pos x="126" y="1552"/>
                        </a:cxn>
                        <a:cxn ang="0">
                          <a:pos x="142" y="1542"/>
                        </a:cxn>
                        <a:cxn ang="0">
                          <a:pos x="178" y="1564"/>
                        </a:cxn>
                        <a:cxn ang="0">
                          <a:pos x="220" y="1472"/>
                        </a:cxn>
                        <a:cxn ang="0">
                          <a:pos x="258" y="1380"/>
                        </a:cxn>
                        <a:cxn ang="0">
                          <a:pos x="290" y="1284"/>
                        </a:cxn>
                        <a:cxn ang="0">
                          <a:pos x="316" y="1186"/>
                        </a:cxn>
                        <a:cxn ang="0">
                          <a:pos x="336" y="1088"/>
                        </a:cxn>
                        <a:cxn ang="0">
                          <a:pos x="350" y="986"/>
                        </a:cxn>
                        <a:cxn ang="0">
                          <a:pos x="360" y="886"/>
                        </a:cxn>
                        <a:cxn ang="0">
                          <a:pos x="362" y="782"/>
                        </a:cxn>
                        <a:cxn ang="0">
                          <a:pos x="362" y="730"/>
                        </a:cxn>
                        <a:cxn ang="0">
                          <a:pos x="356" y="628"/>
                        </a:cxn>
                        <a:cxn ang="0">
                          <a:pos x="344" y="526"/>
                        </a:cxn>
                        <a:cxn ang="0">
                          <a:pos x="326" y="426"/>
                        </a:cxn>
                        <a:cxn ang="0">
                          <a:pos x="304" y="328"/>
                        </a:cxn>
                        <a:cxn ang="0">
                          <a:pos x="274" y="232"/>
                        </a:cxn>
                        <a:cxn ang="0">
                          <a:pos x="240" y="138"/>
                        </a:cxn>
                        <a:cxn ang="0">
                          <a:pos x="200" y="46"/>
                        </a:cxn>
                        <a:cxn ang="0">
                          <a:pos x="178" y="0"/>
                        </a:cxn>
                      </a:cxnLst>
                      <a:rect l="0" t="0" r="r" b="b"/>
                      <a:pathLst>
                        <a:path w="362" h="1564">
                          <a:moveTo>
                            <a:pt x="178" y="0"/>
                          </a:moveTo>
                          <a:lnTo>
                            <a:pt x="142" y="22"/>
                          </a:lnTo>
                          <a:lnTo>
                            <a:pt x="142" y="22"/>
                          </a:lnTo>
                          <a:lnTo>
                            <a:pt x="134" y="16"/>
                          </a:lnTo>
                          <a:lnTo>
                            <a:pt x="126" y="12"/>
                          </a:lnTo>
                          <a:lnTo>
                            <a:pt x="114" y="8"/>
                          </a:lnTo>
                          <a:lnTo>
                            <a:pt x="100" y="6"/>
                          </a:lnTo>
                          <a:lnTo>
                            <a:pt x="84" y="6"/>
                          </a:lnTo>
                          <a:lnTo>
                            <a:pt x="66" y="10"/>
                          </a:lnTo>
                          <a:lnTo>
                            <a:pt x="44" y="18"/>
                          </a:lnTo>
                          <a:lnTo>
                            <a:pt x="44" y="18"/>
                          </a:lnTo>
                          <a:lnTo>
                            <a:pt x="32" y="28"/>
                          </a:lnTo>
                          <a:lnTo>
                            <a:pt x="20" y="42"/>
                          </a:lnTo>
                          <a:lnTo>
                            <a:pt x="8" y="58"/>
                          </a:lnTo>
                          <a:lnTo>
                            <a:pt x="0" y="74"/>
                          </a:lnTo>
                          <a:lnTo>
                            <a:pt x="0" y="74"/>
                          </a:lnTo>
                          <a:lnTo>
                            <a:pt x="20" y="114"/>
                          </a:lnTo>
                          <a:lnTo>
                            <a:pt x="38" y="154"/>
                          </a:lnTo>
                          <a:lnTo>
                            <a:pt x="56" y="196"/>
                          </a:lnTo>
                          <a:lnTo>
                            <a:pt x="72" y="238"/>
                          </a:lnTo>
                          <a:lnTo>
                            <a:pt x="88" y="280"/>
                          </a:lnTo>
                          <a:lnTo>
                            <a:pt x="102" y="324"/>
                          </a:lnTo>
                          <a:lnTo>
                            <a:pt x="114" y="368"/>
                          </a:lnTo>
                          <a:lnTo>
                            <a:pt x="126" y="412"/>
                          </a:lnTo>
                          <a:lnTo>
                            <a:pt x="136" y="456"/>
                          </a:lnTo>
                          <a:lnTo>
                            <a:pt x="146" y="502"/>
                          </a:lnTo>
                          <a:lnTo>
                            <a:pt x="152" y="548"/>
                          </a:lnTo>
                          <a:lnTo>
                            <a:pt x="160" y="594"/>
                          </a:lnTo>
                          <a:lnTo>
                            <a:pt x="164" y="640"/>
                          </a:lnTo>
                          <a:lnTo>
                            <a:pt x="168" y="688"/>
                          </a:lnTo>
                          <a:lnTo>
                            <a:pt x="170" y="734"/>
                          </a:lnTo>
                          <a:lnTo>
                            <a:pt x="170" y="782"/>
                          </a:lnTo>
                          <a:lnTo>
                            <a:pt x="170" y="782"/>
                          </a:lnTo>
                          <a:lnTo>
                            <a:pt x="170" y="830"/>
                          </a:lnTo>
                          <a:lnTo>
                            <a:pt x="168" y="876"/>
                          </a:lnTo>
                          <a:lnTo>
                            <a:pt x="164" y="924"/>
                          </a:lnTo>
                          <a:lnTo>
                            <a:pt x="160" y="970"/>
                          </a:lnTo>
                          <a:lnTo>
                            <a:pt x="152" y="1016"/>
                          </a:lnTo>
                          <a:lnTo>
                            <a:pt x="146" y="1062"/>
                          </a:lnTo>
                          <a:lnTo>
                            <a:pt x="136" y="1108"/>
                          </a:lnTo>
                          <a:lnTo>
                            <a:pt x="126" y="1152"/>
                          </a:lnTo>
                          <a:lnTo>
                            <a:pt x="114" y="1196"/>
                          </a:lnTo>
                          <a:lnTo>
                            <a:pt x="102" y="1240"/>
                          </a:lnTo>
                          <a:lnTo>
                            <a:pt x="88" y="1284"/>
                          </a:lnTo>
                          <a:lnTo>
                            <a:pt x="72" y="1326"/>
                          </a:lnTo>
                          <a:lnTo>
                            <a:pt x="56" y="1368"/>
                          </a:lnTo>
                          <a:lnTo>
                            <a:pt x="38" y="1410"/>
                          </a:lnTo>
                          <a:lnTo>
                            <a:pt x="20" y="1450"/>
                          </a:lnTo>
                          <a:lnTo>
                            <a:pt x="0" y="1490"/>
                          </a:lnTo>
                          <a:lnTo>
                            <a:pt x="0" y="1490"/>
                          </a:lnTo>
                          <a:lnTo>
                            <a:pt x="8" y="1506"/>
                          </a:lnTo>
                          <a:lnTo>
                            <a:pt x="20" y="1522"/>
                          </a:lnTo>
                          <a:lnTo>
                            <a:pt x="32" y="1536"/>
                          </a:lnTo>
                          <a:lnTo>
                            <a:pt x="44" y="1546"/>
                          </a:lnTo>
                          <a:lnTo>
                            <a:pt x="44" y="1546"/>
                          </a:lnTo>
                          <a:lnTo>
                            <a:pt x="66" y="1554"/>
                          </a:lnTo>
                          <a:lnTo>
                            <a:pt x="84" y="1558"/>
                          </a:lnTo>
                          <a:lnTo>
                            <a:pt x="100" y="1558"/>
                          </a:lnTo>
                          <a:lnTo>
                            <a:pt x="114" y="1556"/>
                          </a:lnTo>
                          <a:lnTo>
                            <a:pt x="126" y="1552"/>
                          </a:lnTo>
                          <a:lnTo>
                            <a:pt x="134" y="1548"/>
                          </a:lnTo>
                          <a:lnTo>
                            <a:pt x="142" y="1542"/>
                          </a:lnTo>
                          <a:lnTo>
                            <a:pt x="178" y="1564"/>
                          </a:lnTo>
                          <a:lnTo>
                            <a:pt x="178" y="1564"/>
                          </a:lnTo>
                          <a:lnTo>
                            <a:pt x="200" y="1518"/>
                          </a:lnTo>
                          <a:lnTo>
                            <a:pt x="220" y="1472"/>
                          </a:lnTo>
                          <a:lnTo>
                            <a:pt x="240" y="1426"/>
                          </a:lnTo>
                          <a:lnTo>
                            <a:pt x="258" y="1380"/>
                          </a:lnTo>
                          <a:lnTo>
                            <a:pt x="274" y="1332"/>
                          </a:lnTo>
                          <a:lnTo>
                            <a:pt x="290" y="1284"/>
                          </a:lnTo>
                          <a:lnTo>
                            <a:pt x="304" y="1236"/>
                          </a:lnTo>
                          <a:lnTo>
                            <a:pt x="316" y="1186"/>
                          </a:lnTo>
                          <a:lnTo>
                            <a:pt x="326" y="1138"/>
                          </a:lnTo>
                          <a:lnTo>
                            <a:pt x="336" y="1088"/>
                          </a:lnTo>
                          <a:lnTo>
                            <a:pt x="344" y="1038"/>
                          </a:lnTo>
                          <a:lnTo>
                            <a:pt x="350" y="986"/>
                          </a:lnTo>
                          <a:lnTo>
                            <a:pt x="356" y="936"/>
                          </a:lnTo>
                          <a:lnTo>
                            <a:pt x="360" y="886"/>
                          </a:lnTo>
                          <a:lnTo>
                            <a:pt x="362" y="834"/>
                          </a:lnTo>
                          <a:lnTo>
                            <a:pt x="362" y="782"/>
                          </a:lnTo>
                          <a:lnTo>
                            <a:pt x="362" y="782"/>
                          </a:lnTo>
                          <a:lnTo>
                            <a:pt x="362" y="730"/>
                          </a:lnTo>
                          <a:lnTo>
                            <a:pt x="360" y="678"/>
                          </a:lnTo>
                          <a:lnTo>
                            <a:pt x="356" y="628"/>
                          </a:lnTo>
                          <a:lnTo>
                            <a:pt x="350" y="578"/>
                          </a:lnTo>
                          <a:lnTo>
                            <a:pt x="344" y="526"/>
                          </a:lnTo>
                          <a:lnTo>
                            <a:pt x="336" y="476"/>
                          </a:lnTo>
                          <a:lnTo>
                            <a:pt x="326" y="426"/>
                          </a:lnTo>
                          <a:lnTo>
                            <a:pt x="316" y="378"/>
                          </a:lnTo>
                          <a:lnTo>
                            <a:pt x="304" y="328"/>
                          </a:lnTo>
                          <a:lnTo>
                            <a:pt x="290" y="280"/>
                          </a:lnTo>
                          <a:lnTo>
                            <a:pt x="274" y="232"/>
                          </a:lnTo>
                          <a:lnTo>
                            <a:pt x="258" y="184"/>
                          </a:lnTo>
                          <a:lnTo>
                            <a:pt x="240" y="138"/>
                          </a:lnTo>
                          <a:lnTo>
                            <a:pt x="220" y="92"/>
                          </a:lnTo>
                          <a:lnTo>
                            <a:pt x="200" y="46"/>
                          </a:lnTo>
                          <a:lnTo>
                            <a:pt x="178" y="0"/>
                          </a:lnTo>
                          <a:lnTo>
                            <a:pt x="178" y="0"/>
                          </a:lnTo>
                          <a:close/>
                        </a:path>
                      </a:pathLst>
                    </a:custGeom>
                    <a:solidFill>
                      <a:srgbClr val="00AEE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39" name="Freeform 52"/>
                    <p:cNvSpPr>
                      <a:spLocks/>
                    </p:cNvSpPr>
                    <p:nvPr/>
                  </p:nvSpPr>
                  <p:spPr bwMode="auto">
                    <a:xfrm>
                      <a:off x="1184275" y="6600825"/>
                      <a:ext cx="2228850" cy="1428750"/>
                    </a:xfrm>
                    <a:custGeom>
                      <a:avLst/>
                      <a:gdLst/>
                      <a:ahLst/>
                      <a:cxnLst>
                        <a:cxn ang="0">
                          <a:pos x="1322" y="12"/>
                        </a:cxn>
                        <a:cxn ang="0">
                          <a:pos x="1290" y="2"/>
                        </a:cxn>
                        <a:cxn ang="0">
                          <a:pos x="1252" y="0"/>
                        </a:cxn>
                        <a:cxn ang="0">
                          <a:pos x="1226" y="38"/>
                        </a:cxn>
                        <a:cxn ang="0">
                          <a:pos x="1172" y="112"/>
                        </a:cxn>
                        <a:cxn ang="0">
                          <a:pos x="1114" y="182"/>
                        </a:cxn>
                        <a:cxn ang="0">
                          <a:pos x="1054" y="248"/>
                        </a:cxn>
                        <a:cxn ang="0">
                          <a:pos x="988" y="310"/>
                        </a:cxn>
                        <a:cxn ang="0">
                          <a:pos x="918" y="370"/>
                        </a:cxn>
                        <a:cxn ang="0">
                          <a:pos x="846" y="424"/>
                        </a:cxn>
                        <a:cxn ang="0">
                          <a:pos x="772" y="474"/>
                        </a:cxn>
                        <a:cxn ang="0">
                          <a:pos x="692" y="520"/>
                        </a:cxn>
                        <a:cxn ang="0">
                          <a:pos x="612" y="562"/>
                        </a:cxn>
                        <a:cxn ang="0">
                          <a:pos x="528" y="600"/>
                        </a:cxn>
                        <a:cxn ang="0">
                          <a:pos x="440" y="630"/>
                        </a:cxn>
                        <a:cxn ang="0">
                          <a:pos x="352" y="658"/>
                        </a:cxn>
                        <a:cxn ang="0">
                          <a:pos x="260" y="680"/>
                        </a:cxn>
                        <a:cxn ang="0">
                          <a:pos x="168" y="696"/>
                        </a:cxn>
                        <a:cxn ang="0">
                          <a:pos x="74" y="706"/>
                        </a:cxn>
                        <a:cxn ang="0">
                          <a:pos x="26" y="708"/>
                        </a:cxn>
                        <a:cxn ang="0">
                          <a:pos x="8" y="742"/>
                        </a:cxn>
                        <a:cxn ang="0">
                          <a:pos x="0" y="776"/>
                        </a:cxn>
                        <a:cxn ang="0">
                          <a:pos x="2" y="798"/>
                        </a:cxn>
                        <a:cxn ang="0">
                          <a:pos x="16" y="830"/>
                        </a:cxn>
                        <a:cxn ang="0">
                          <a:pos x="34" y="850"/>
                        </a:cxn>
                        <a:cxn ang="0">
                          <a:pos x="50" y="858"/>
                        </a:cxn>
                        <a:cxn ang="0">
                          <a:pos x="50" y="900"/>
                        </a:cxn>
                        <a:cxn ang="0">
                          <a:pos x="210" y="884"/>
                        </a:cxn>
                        <a:cxn ang="0">
                          <a:pos x="364" y="854"/>
                        </a:cxn>
                        <a:cxn ang="0">
                          <a:pos x="516" y="810"/>
                        </a:cxn>
                        <a:cxn ang="0">
                          <a:pos x="662" y="752"/>
                        </a:cxn>
                        <a:cxn ang="0">
                          <a:pos x="802" y="680"/>
                        </a:cxn>
                        <a:cxn ang="0">
                          <a:pos x="936" y="598"/>
                        </a:cxn>
                        <a:cxn ang="0">
                          <a:pos x="1062" y="502"/>
                        </a:cxn>
                        <a:cxn ang="0">
                          <a:pos x="1180" y="392"/>
                        </a:cxn>
                        <a:cxn ang="0">
                          <a:pos x="1242" y="328"/>
                        </a:cxn>
                        <a:cxn ang="0">
                          <a:pos x="1354" y="190"/>
                        </a:cxn>
                        <a:cxn ang="0">
                          <a:pos x="1368" y="98"/>
                        </a:cxn>
                        <a:cxn ang="0">
                          <a:pos x="1370" y="88"/>
                        </a:cxn>
                        <a:cxn ang="0">
                          <a:pos x="1366" y="68"/>
                        </a:cxn>
                        <a:cxn ang="0">
                          <a:pos x="1354" y="40"/>
                        </a:cxn>
                        <a:cxn ang="0">
                          <a:pos x="1322" y="12"/>
                        </a:cxn>
                      </a:cxnLst>
                      <a:rect l="0" t="0" r="r" b="b"/>
                      <a:pathLst>
                        <a:path w="1404" h="900">
                          <a:moveTo>
                            <a:pt x="1322" y="12"/>
                          </a:moveTo>
                          <a:lnTo>
                            <a:pt x="1322" y="12"/>
                          </a:lnTo>
                          <a:lnTo>
                            <a:pt x="1306" y="6"/>
                          </a:lnTo>
                          <a:lnTo>
                            <a:pt x="1290" y="2"/>
                          </a:lnTo>
                          <a:lnTo>
                            <a:pt x="1270" y="0"/>
                          </a:lnTo>
                          <a:lnTo>
                            <a:pt x="1252" y="0"/>
                          </a:lnTo>
                          <a:lnTo>
                            <a:pt x="1252" y="0"/>
                          </a:lnTo>
                          <a:lnTo>
                            <a:pt x="1226" y="38"/>
                          </a:lnTo>
                          <a:lnTo>
                            <a:pt x="1200" y="76"/>
                          </a:lnTo>
                          <a:lnTo>
                            <a:pt x="1172" y="112"/>
                          </a:lnTo>
                          <a:lnTo>
                            <a:pt x="1144" y="146"/>
                          </a:lnTo>
                          <a:lnTo>
                            <a:pt x="1114" y="182"/>
                          </a:lnTo>
                          <a:lnTo>
                            <a:pt x="1084" y="216"/>
                          </a:lnTo>
                          <a:lnTo>
                            <a:pt x="1054" y="248"/>
                          </a:lnTo>
                          <a:lnTo>
                            <a:pt x="1020" y="280"/>
                          </a:lnTo>
                          <a:lnTo>
                            <a:pt x="988" y="310"/>
                          </a:lnTo>
                          <a:lnTo>
                            <a:pt x="954" y="340"/>
                          </a:lnTo>
                          <a:lnTo>
                            <a:pt x="918" y="370"/>
                          </a:lnTo>
                          <a:lnTo>
                            <a:pt x="884" y="398"/>
                          </a:lnTo>
                          <a:lnTo>
                            <a:pt x="846" y="424"/>
                          </a:lnTo>
                          <a:lnTo>
                            <a:pt x="810" y="450"/>
                          </a:lnTo>
                          <a:lnTo>
                            <a:pt x="772" y="474"/>
                          </a:lnTo>
                          <a:lnTo>
                            <a:pt x="732" y="498"/>
                          </a:lnTo>
                          <a:lnTo>
                            <a:pt x="692" y="520"/>
                          </a:lnTo>
                          <a:lnTo>
                            <a:pt x="652" y="542"/>
                          </a:lnTo>
                          <a:lnTo>
                            <a:pt x="612" y="562"/>
                          </a:lnTo>
                          <a:lnTo>
                            <a:pt x="570" y="582"/>
                          </a:lnTo>
                          <a:lnTo>
                            <a:pt x="528" y="600"/>
                          </a:lnTo>
                          <a:lnTo>
                            <a:pt x="484" y="616"/>
                          </a:lnTo>
                          <a:lnTo>
                            <a:pt x="440" y="630"/>
                          </a:lnTo>
                          <a:lnTo>
                            <a:pt x="396" y="644"/>
                          </a:lnTo>
                          <a:lnTo>
                            <a:pt x="352" y="658"/>
                          </a:lnTo>
                          <a:lnTo>
                            <a:pt x="306" y="670"/>
                          </a:lnTo>
                          <a:lnTo>
                            <a:pt x="260" y="680"/>
                          </a:lnTo>
                          <a:lnTo>
                            <a:pt x="214" y="688"/>
                          </a:lnTo>
                          <a:lnTo>
                            <a:pt x="168" y="696"/>
                          </a:lnTo>
                          <a:lnTo>
                            <a:pt x="120" y="702"/>
                          </a:lnTo>
                          <a:lnTo>
                            <a:pt x="74" y="706"/>
                          </a:lnTo>
                          <a:lnTo>
                            <a:pt x="26" y="708"/>
                          </a:lnTo>
                          <a:lnTo>
                            <a:pt x="26" y="708"/>
                          </a:lnTo>
                          <a:lnTo>
                            <a:pt x="16" y="726"/>
                          </a:lnTo>
                          <a:lnTo>
                            <a:pt x="8" y="742"/>
                          </a:lnTo>
                          <a:lnTo>
                            <a:pt x="2" y="760"/>
                          </a:lnTo>
                          <a:lnTo>
                            <a:pt x="0" y="776"/>
                          </a:lnTo>
                          <a:lnTo>
                            <a:pt x="0" y="776"/>
                          </a:lnTo>
                          <a:lnTo>
                            <a:pt x="2" y="798"/>
                          </a:lnTo>
                          <a:lnTo>
                            <a:pt x="8" y="816"/>
                          </a:lnTo>
                          <a:lnTo>
                            <a:pt x="16" y="830"/>
                          </a:lnTo>
                          <a:lnTo>
                            <a:pt x="26" y="842"/>
                          </a:lnTo>
                          <a:lnTo>
                            <a:pt x="34" y="850"/>
                          </a:lnTo>
                          <a:lnTo>
                            <a:pt x="42" y="854"/>
                          </a:lnTo>
                          <a:lnTo>
                            <a:pt x="50" y="858"/>
                          </a:lnTo>
                          <a:lnTo>
                            <a:pt x="50" y="900"/>
                          </a:lnTo>
                          <a:lnTo>
                            <a:pt x="50" y="900"/>
                          </a:lnTo>
                          <a:lnTo>
                            <a:pt x="130" y="894"/>
                          </a:lnTo>
                          <a:lnTo>
                            <a:pt x="210" y="884"/>
                          </a:lnTo>
                          <a:lnTo>
                            <a:pt x="288" y="870"/>
                          </a:lnTo>
                          <a:lnTo>
                            <a:pt x="364" y="854"/>
                          </a:lnTo>
                          <a:lnTo>
                            <a:pt x="440" y="832"/>
                          </a:lnTo>
                          <a:lnTo>
                            <a:pt x="516" y="810"/>
                          </a:lnTo>
                          <a:lnTo>
                            <a:pt x="590" y="782"/>
                          </a:lnTo>
                          <a:lnTo>
                            <a:pt x="662" y="752"/>
                          </a:lnTo>
                          <a:lnTo>
                            <a:pt x="732" y="718"/>
                          </a:lnTo>
                          <a:lnTo>
                            <a:pt x="802" y="680"/>
                          </a:lnTo>
                          <a:lnTo>
                            <a:pt x="870" y="640"/>
                          </a:lnTo>
                          <a:lnTo>
                            <a:pt x="936" y="598"/>
                          </a:lnTo>
                          <a:lnTo>
                            <a:pt x="1000" y="550"/>
                          </a:lnTo>
                          <a:lnTo>
                            <a:pt x="1062" y="502"/>
                          </a:lnTo>
                          <a:lnTo>
                            <a:pt x="1122" y="448"/>
                          </a:lnTo>
                          <a:lnTo>
                            <a:pt x="1180" y="392"/>
                          </a:lnTo>
                          <a:lnTo>
                            <a:pt x="1180" y="392"/>
                          </a:lnTo>
                          <a:lnTo>
                            <a:pt x="1242" y="328"/>
                          </a:lnTo>
                          <a:lnTo>
                            <a:pt x="1300" y="260"/>
                          </a:lnTo>
                          <a:lnTo>
                            <a:pt x="1354" y="190"/>
                          </a:lnTo>
                          <a:lnTo>
                            <a:pt x="1404" y="118"/>
                          </a:lnTo>
                          <a:lnTo>
                            <a:pt x="1368" y="98"/>
                          </a:lnTo>
                          <a:lnTo>
                            <a:pt x="1368" y="98"/>
                          </a:lnTo>
                          <a:lnTo>
                            <a:pt x="1370" y="88"/>
                          </a:lnTo>
                          <a:lnTo>
                            <a:pt x="1368" y="80"/>
                          </a:lnTo>
                          <a:lnTo>
                            <a:pt x="1366" y="68"/>
                          </a:lnTo>
                          <a:lnTo>
                            <a:pt x="1362" y="54"/>
                          </a:lnTo>
                          <a:lnTo>
                            <a:pt x="1354" y="40"/>
                          </a:lnTo>
                          <a:lnTo>
                            <a:pt x="1340" y="26"/>
                          </a:lnTo>
                          <a:lnTo>
                            <a:pt x="1322" y="12"/>
                          </a:lnTo>
                          <a:lnTo>
                            <a:pt x="1322" y="12"/>
                          </a:lnTo>
                          <a:close/>
                        </a:path>
                      </a:pathLst>
                    </a:custGeom>
                    <a:solidFill>
                      <a:srgbClr val="00AEE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40" name="Freeform 53"/>
                    <p:cNvSpPr>
                      <a:spLocks/>
                    </p:cNvSpPr>
                    <p:nvPr/>
                  </p:nvSpPr>
                  <p:spPr bwMode="auto">
                    <a:xfrm>
                      <a:off x="-1203325" y="6600825"/>
                      <a:ext cx="2228850" cy="1428750"/>
                    </a:xfrm>
                    <a:custGeom>
                      <a:avLst/>
                      <a:gdLst/>
                      <a:ahLst/>
                      <a:cxnLst>
                        <a:cxn ang="0">
                          <a:pos x="152" y="0"/>
                        </a:cxn>
                        <a:cxn ang="0">
                          <a:pos x="114" y="2"/>
                        </a:cxn>
                        <a:cxn ang="0">
                          <a:pos x="82" y="12"/>
                        </a:cxn>
                        <a:cxn ang="0">
                          <a:pos x="64" y="26"/>
                        </a:cxn>
                        <a:cxn ang="0">
                          <a:pos x="42" y="54"/>
                        </a:cxn>
                        <a:cxn ang="0">
                          <a:pos x="36" y="80"/>
                        </a:cxn>
                        <a:cxn ang="0">
                          <a:pos x="36" y="98"/>
                        </a:cxn>
                        <a:cxn ang="0">
                          <a:pos x="0" y="118"/>
                        </a:cxn>
                        <a:cxn ang="0">
                          <a:pos x="104" y="260"/>
                        </a:cxn>
                        <a:cxn ang="0">
                          <a:pos x="224" y="392"/>
                        </a:cxn>
                        <a:cxn ang="0">
                          <a:pos x="282" y="448"/>
                        </a:cxn>
                        <a:cxn ang="0">
                          <a:pos x="404" y="550"/>
                        </a:cxn>
                        <a:cxn ang="0">
                          <a:pos x="534" y="640"/>
                        </a:cxn>
                        <a:cxn ang="0">
                          <a:pos x="672" y="718"/>
                        </a:cxn>
                        <a:cxn ang="0">
                          <a:pos x="814" y="782"/>
                        </a:cxn>
                        <a:cxn ang="0">
                          <a:pos x="964" y="832"/>
                        </a:cxn>
                        <a:cxn ang="0">
                          <a:pos x="1116" y="870"/>
                        </a:cxn>
                        <a:cxn ang="0">
                          <a:pos x="1274" y="894"/>
                        </a:cxn>
                        <a:cxn ang="0">
                          <a:pos x="1354" y="858"/>
                        </a:cxn>
                        <a:cxn ang="0">
                          <a:pos x="1362" y="854"/>
                        </a:cxn>
                        <a:cxn ang="0">
                          <a:pos x="1378" y="842"/>
                        </a:cxn>
                        <a:cxn ang="0">
                          <a:pos x="1396" y="816"/>
                        </a:cxn>
                        <a:cxn ang="0">
                          <a:pos x="1404" y="776"/>
                        </a:cxn>
                        <a:cxn ang="0">
                          <a:pos x="1402" y="760"/>
                        </a:cxn>
                        <a:cxn ang="0">
                          <a:pos x="1388" y="726"/>
                        </a:cxn>
                        <a:cxn ang="0">
                          <a:pos x="1378" y="708"/>
                        </a:cxn>
                        <a:cxn ang="0">
                          <a:pos x="1284" y="702"/>
                        </a:cxn>
                        <a:cxn ang="0">
                          <a:pos x="1190" y="688"/>
                        </a:cxn>
                        <a:cxn ang="0">
                          <a:pos x="1098" y="670"/>
                        </a:cxn>
                        <a:cxn ang="0">
                          <a:pos x="1008" y="644"/>
                        </a:cxn>
                        <a:cxn ang="0">
                          <a:pos x="920" y="616"/>
                        </a:cxn>
                        <a:cxn ang="0">
                          <a:pos x="834" y="582"/>
                        </a:cxn>
                        <a:cxn ang="0">
                          <a:pos x="752" y="542"/>
                        </a:cxn>
                        <a:cxn ang="0">
                          <a:pos x="672" y="498"/>
                        </a:cxn>
                        <a:cxn ang="0">
                          <a:pos x="594" y="450"/>
                        </a:cxn>
                        <a:cxn ang="0">
                          <a:pos x="520" y="398"/>
                        </a:cxn>
                        <a:cxn ang="0">
                          <a:pos x="450" y="340"/>
                        </a:cxn>
                        <a:cxn ang="0">
                          <a:pos x="384" y="280"/>
                        </a:cxn>
                        <a:cxn ang="0">
                          <a:pos x="320" y="216"/>
                        </a:cxn>
                        <a:cxn ang="0">
                          <a:pos x="260" y="146"/>
                        </a:cxn>
                        <a:cxn ang="0">
                          <a:pos x="204" y="76"/>
                        </a:cxn>
                        <a:cxn ang="0">
                          <a:pos x="152" y="0"/>
                        </a:cxn>
                      </a:cxnLst>
                      <a:rect l="0" t="0" r="r" b="b"/>
                      <a:pathLst>
                        <a:path w="1404" h="900">
                          <a:moveTo>
                            <a:pt x="152" y="0"/>
                          </a:moveTo>
                          <a:lnTo>
                            <a:pt x="152" y="0"/>
                          </a:lnTo>
                          <a:lnTo>
                            <a:pt x="134" y="0"/>
                          </a:lnTo>
                          <a:lnTo>
                            <a:pt x="114" y="2"/>
                          </a:lnTo>
                          <a:lnTo>
                            <a:pt x="98" y="6"/>
                          </a:lnTo>
                          <a:lnTo>
                            <a:pt x="82" y="12"/>
                          </a:lnTo>
                          <a:lnTo>
                            <a:pt x="82" y="12"/>
                          </a:lnTo>
                          <a:lnTo>
                            <a:pt x="64" y="26"/>
                          </a:lnTo>
                          <a:lnTo>
                            <a:pt x="50" y="40"/>
                          </a:lnTo>
                          <a:lnTo>
                            <a:pt x="42" y="54"/>
                          </a:lnTo>
                          <a:lnTo>
                            <a:pt x="38" y="68"/>
                          </a:lnTo>
                          <a:lnTo>
                            <a:pt x="36" y="80"/>
                          </a:lnTo>
                          <a:lnTo>
                            <a:pt x="34" y="88"/>
                          </a:lnTo>
                          <a:lnTo>
                            <a:pt x="36" y="98"/>
                          </a:lnTo>
                          <a:lnTo>
                            <a:pt x="0" y="118"/>
                          </a:lnTo>
                          <a:lnTo>
                            <a:pt x="0" y="118"/>
                          </a:lnTo>
                          <a:lnTo>
                            <a:pt x="50" y="190"/>
                          </a:lnTo>
                          <a:lnTo>
                            <a:pt x="104" y="260"/>
                          </a:lnTo>
                          <a:lnTo>
                            <a:pt x="162" y="328"/>
                          </a:lnTo>
                          <a:lnTo>
                            <a:pt x="224" y="392"/>
                          </a:lnTo>
                          <a:lnTo>
                            <a:pt x="224" y="392"/>
                          </a:lnTo>
                          <a:lnTo>
                            <a:pt x="282" y="448"/>
                          </a:lnTo>
                          <a:lnTo>
                            <a:pt x="342" y="502"/>
                          </a:lnTo>
                          <a:lnTo>
                            <a:pt x="404" y="550"/>
                          </a:lnTo>
                          <a:lnTo>
                            <a:pt x="468" y="598"/>
                          </a:lnTo>
                          <a:lnTo>
                            <a:pt x="534" y="640"/>
                          </a:lnTo>
                          <a:lnTo>
                            <a:pt x="602" y="680"/>
                          </a:lnTo>
                          <a:lnTo>
                            <a:pt x="672" y="718"/>
                          </a:lnTo>
                          <a:lnTo>
                            <a:pt x="742" y="752"/>
                          </a:lnTo>
                          <a:lnTo>
                            <a:pt x="814" y="782"/>
                          </a:lnTo>
                          <a:lnTo>
                            <a:pt x="888" y="810"/>
                          </a:lnTo>
                          <a:lnTo>
                            <a:pt x="964" y="832"/>
                          </a:lnTo>
                          <a:lnTo>
                            <a:pt x="1040" y="854"/>
                          </a:lnTo>
                          <a:lnTo>
                            <a:pt x="1116" y="870"/>
                          </a:lnTo>
                          <a:lnTo>
                            <a:pt x="1194" y="884"/>
                          </a:lnTo>
                          <a:lnTo>
                            <a:pt x="1274" y="894"/>
                          </a:lnTo>
                          <a:lnTo>
                            <a:pt x="1354" y="900"/>
                          </a:lnTo>
                          <a:lnTo>
                            <a:pt x="1354" y="858"/>
                          </a:lnTo>
                          <a:lnTo>
                            <a:pt x="1354" y="858"/>
                          </a:lnTo>
                          <a:lnTo>
                            <a:pt x="1362" y="854"/>
                          </a:lnTo>
                          <a:lnTo>
                            <a:pt x="1370" y="850"/>
                          </a:lnTo>
                          <a:lnTo>
                            <a:pt x="1378" y="842"/>
                          </a:lnTo>
                          <a:lnTo>
                            <a:pt x="1388" y="830"/>
                          </a:lnTo>
                          <a:lnTo>
                            <a:pt x="1396" y="816"/>
                          </a:lnTo>
                          <a:lnTo>
                            <a:pt x="1402" y="798"/>
                          </a:lnTo>
                          <a:lnTo>
                            <a:pt x="1404" y="776"/>
                          </a:lnTo>
                          <a:lnTo>
                            <a:pt x="1404" y="776"/>
                          </a:lnTo>
                          <a:lnTo>
                            <a:pt x="1402" y="760"/>
                          </a:lnTo>
                          <a:lnTo>
                            <a:pt x="1396" y="742"/>
                          </a:lnTo>
                          <a:lnTo>
                            <a:pt x="1388" y="726"/>
                          </a:lnTo>
                          <a:lnTo>
                            <a:pt x="1378" y="708"/>
                          </a:lnTo>
                          <a:lnTo>
                            <a:pt x="1378" y="708"/>
                          </a:lnTo>
                          <a:lnTo>
                            <a:pt x="1330" y="706"/>
                          </a:lnTo>
                          <a:lnTo>
                            <a:pt x="1284" y="702"/>
                          </a:lnTo>
                          <a:lnTo>
                            <a:pt x="1236" y="696"/>
                          </a:lnTo>
                          <a:lnTo>
                            <a:pt x="1190" y="688"/>
                          </a:lnTo>
                          <a:lnTo>
                            <a:pt x="1144" y="680"/>
                          </a:lnTo>
                          <a:lnTo>
                            <a:pt x="1098" y="670"/>
                          </a:lnTo>
                          <a:lnTo>
                            <a:pt x="1052" y="658"/>
                          </a:lnTo>
                          <a:lnTo>
                            <a:pt x="1008" y="644"/>
                          </a:lnTo>
                          <a:lnTo>
                            <a:pt x="964" y="630"/>
                          </a:lnTo>
                          <a:lnTo>
                            <a:pt x="920" y="616"/>
                          </a:lnTo>
                          <a:lnTo>
                            <a:pt x="876" y="600"/>
                          </a:lnTo>
                          <a:lnTo>
                            <a:pt x="834" y="582"/>
                          </a:lnTo>
                          <a:lnTo>
                            <a:pt x="792" y="562"/>
                          </a:lnTo>
                          <a:lnTo>
                            <a:pt x="752" y="542"/>
                          </a:lnTo>
                          <a:lnTo>
                            <a:pt x="712" y="520"/>
                          </a:lnTo>
                          <a:lnTo>
                            <a:pt x="672" y="498"/>
                          </a:lnTo>
                          <a:lnTo>
                            <a:pt x="632" y="474"/>
                          </a:lnTo>
                          <a:lnTo>
                            <a:pt x="594" y="450"/>
                          </a:lnTo>
                          <a:lnTo>
                            <a:pt x="558" y="424"/>
                          </a:lnTo>
                          <a:lnTo>
                            <a:pt x="520" y="398"/>
                          </a:lnTo>
                          <a:lnTo>
                            <a:pt x="486" y="370"/>
                          </a:lnTo>
                          <a:lnTo>
                            <a:pt x="450" y="340"/>
                          </a:lnTo>
                          <a:lnTo>
                            <a:pt x="416" y="310"/>
                          </a:lnTo>
                          <a:lnTo>
                            <a:pt x="384" y="280"/>
                          </a:lnTo>
                          <a:lnTo>
                            <a:pt x="350" y="248"/>
                          </a:lnTo>
                          <a:lnTo>
                            <a:pt x="320" y="216"/>
                          </a:lnTo>
                          <a:lnTo>
                            <a:pt x="290" y="182"/>
                          </a:lnTo>
                          <a:lnTo>
                            <a:pt x="260" y="146"/>
                          </a:lnTo>
                          <a:lnTo>
                            <a:pt x="232" y="112"/>
                          </a:lnTo>
                          <a:lnTo>
                            <a:pt x="204" y="76"/>
                          </a:lnTo>
                          <a:lnTo>
                            <a:pt x="178" y="38"/>
                          </a:lnTo>
                          <a:lnTo>
                            <a:pt x="152" y="0"/>
                          </a:lnTo>
                          <a:lnTo>
                            <a:pt x="152" y="0"/>
                          </a:lnTo>
                          <a:close/>
                        </a:path>
                      </a:pathLst>
                    </a:custGeom>
                    <a:solidFill>
                      <a:srgbClr val="00AEE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41" name="Freeform 54"/>
                    <p:cNvSpPr>
                      <a:spLocks/>
                    </p:cNvSpPr>
                    <p:nvPr/>
                  </p:nvSpPr>
                  <p:spPr bwMode="auto">
                    <a:xfrm>
                      <a:off x="-1657350" y="4029075"/>
                      <a:ext cx="574675" cy="2482850"/>
                    </a:xfrm>
                    <a:custGeom>
                      <a:avLst/>
                      <a:gdLst/>
                      <a:ahLst/>
                      <a:cxnLst>
                        <a:cxn ang="0">
                          <a:pos x="362" y="1490"/>
                        </a:cxn>
                        <a:cxn ang="0">
                          <a:pos x="324" y="1410"/>
                        </a:cxn>
                        <a:cxn ang="0">
                          <a:pos x="290" y="1326"/>
                        </a:cxn>
                        <a:cxn ang="0">
                          <a:pos x="260" y="1240"/>
                        </a:cxn>
                        <a:cxn ang="0">
                          <a:pos x="236" y="1152"/>
                        </a:cxn>
                        <a:cxn ang="0">
                          <a:pos x="216" y="1062"/>
                        </a:cxn>
                        <a:cxn ang="0">
                          <a:pos x="202" y="970"/>
                        </a:cxn>
                        <a:cxn ang="0">
                          <a:pos x="194" y="876"/>
                        </a:cxn>
                        <a:cxn ang="0">
                          <a:pos x="192" y="782"/>
                        </a:cxn>
                        <a:cxn ang="0">
                          <a:pos x="192" y="734"/>
                        </a:cxn>
                        <a:cxn ang="0">
                          <a:pos x="198" y="640"/>
                        </a:cxn>
                        <a:cxn ang="0">
                          <a:pos x="210" y="548"/>
                        </a:cxn>
                        <a:cxn ang="0">
                          <a:pos x="226" y="456"/>
                        </a:cxn>
                        <a:cxn ang="0">
                          <a:pos x="248" y="368"/>
                        </a:cxn>
                        <a:cxn ang="0">
                          <a:pos x="274" y="280"/>
                        </a:cxn>
                        <a:cxn ang="0">
                          <a:pos x="306" y="196"/>
                        </a:cxn>
                        <a:cxn ang="0">
                          <a:pos x="342" y="114"/>
                        </a:cxn>
                        <a:cxn ang="0">
                          <a:pos x="362" y="74"/>
                        </a:cxn>
                        <a:cxn ang="0">
                          <a:pos x="342" y="42"/>
                        </a:cxn>
                        <a:cxn ang="0">
                          <a:pos x="318" y="18"/>
                        </a:cxn>
                        <a:cxn ang="0">
                          <a:pos x="296" y="10"/>
                        </a:cxn>
                        <a:cxn ang="0">
                          <a:pos x="262" y="6"/>
                        </a:cxn>
                        <a:cxn ang="0">
                          <a:pos x="236" y="12"/>
                        </a:cxn>
                        <a:cxn ang="0">
                          <a:pos x="220" y="22"/>
                        </a:cxn>
                        <a:cxn ang="0">
                          <a:pos x="184" y="0"/>
                        </a:cxn>
                        <a:cxn ang="0">
                          <a:pos x="142" y="92"/>
                        </a:cxn>
                        <a:cxn ang="0">
                          <a:pos x="104" y="184"/>
                        </a:cxn>
                        <a:cxn ang="0">
                          <a:pos x="72" y="280"/>
                        </a:cxn>
                        <a:cxn ang="0">
                          <a:pos x="46" y="378"/>
                        </a:cxn>
                        <a:cxn ang="0">
                          <a:pos x="26" y="476"/>
                        </a:cxn>
                        <a:cxn ang="0">
                          <a:pos x="12" y="578"/>
                        </a:cxn>
                        <a:cxn ang="0">
                          <a:pos x="2" y="678"/>
                        </a:cxn>
                        <a:cxn ang="0">
                          <a:pos x="0" y="782"/>
                        </a:cxn>
                        <a:cxn ang="0">
                          <a:pos x="0" y="834"/>
                        </a:cxn>
                        <a:cxn ang="0">
                          <a:pos x="6" y="936"/>
                        </a:cxn>
                        <a:cxn ang="0">
                          <a:pos x="18" y="1038"/>
                        </a:cxn>
                        <a:cxn ang="0">
                          <a:pos x="36" y="1138"/>
                        </a:cxn>
                        <a:cxn ang="0">
                          <a:pos x="58" y="1236"/>
                        </a:cxn>
                        <a:cxn ang="0">
                          <a:pos x="88" y="1332"/>
                        </a:cxn>
                        <a:cxn ang="0">
                          <a:pos x="122" y="1426"/>
                        </a:cxn>
                        <a:cxn ang="0">
                          <a:pos x="162" y="1518"/>
                        </a:cxn>
                        <a:cxn ang="0">
                          <a:pos x="220" y="1542"/>
                        </a:cxn>
                        <a:cxn ang="0">
                          <a:pos x="228" y="1548"/>
                        </a:cxn>
                        <a:cxn ang="0">
                          <a:pos x="248" y="1556"/>
                        </a:cxn>
                        <a:cxn ang="0">
                          <a:pos x="278" y="1558"/>
                        </a:cxn>
                        <a:cxn ang="0">
                          <a:pos x="318" y="1546"/>
                        </a:cxn>
                        <a:cxn ang="0">
                          <a:pos x="330" y="1536"/>
                        </a:cxn>
                        <a:cxn ang="0">
                          <a:pos x="354" y="1506"/>
                        </a:cxn>
                        <a:cxn ang="0">
                          <a:pos x="362" y="1490"/>
                        </a:cxn>
                      </a:cxnLst>
                      <a:rect l="0" t="0" r="r" b="b"/>
                      <a:pathLst>
                        <a:path w="362" h="1564">
                          <a:moveTo>
                            <a:pt x="362" y="1490"/>
                          </a:moveTo>
                          <a:lnTo>
                            <a:pt x="362" y="1490"/>
                          </a:lnTo>
                          <a:lnTo>
                            <a:pt x="342" y="1450"/>
                          </a:lnTo>
                          <a:lnTo>
                            <a:pt x="324" y="1410"/>
                          </a:lnTo>
                          <a:lnTo>
                            <a:pt x="306" y="1368"/>
                          </a:lnTo>
                          <a:lnTo>
                            <a:pt x="290" y="1326"/>
                          </a:lnTo>
                          <a:lnTo>
                            <a:pt x="274" y="1284"/>
                          </a:lnTo>
                          <a:lnTo>
                            <a:pt x="260" y="1240"/>
                          </a:lnTo>
                          <a:lnTo>
                            <a:pt x="248" y="1196"/>
                          </a:lnTo>
                          <a:lnTo>
                            <a:pt x="236" y="1152"/>
                          </a:lnTo>
                          <a:lnTo>
                            <a:pt x="226" y="1108"/>
                          </a:lnTo>
                          <a:lnTo>
                            <a:pt x="216" y="1062"/>
                          </a:lnTo>
                          <a:lnTo>
                            <a:pt x="210" y="1016"/>
                          </a:lnTo>
                          <a:lnTo>
                            <a:pt x="202" y="970"/>
                          </a:lnTo>
                          <a:lnTo>
                            <a:pt x="198" y="924"/>
                          </a:lnTo>
                          <a:lnTo>
                            <a:pt x="194" y="876"/>
                          </a:lnTo>
                          <a:lnTo>
                            <a:pt x="192" y="830"/>
                          </a:lnTo>
                          <a:lnTo>
                            <a:pt x="192" y="782"/>
                          </a:lnTo>
                          <a:lnTo>
                            <a:pt x="192" y="782"/>
                          </a:lnTo>
                          <a:lnTo>
                            <a:pt x="192" y="734"/>
                          </a:lnTo>
                          <a:lnTo>
                            <a:pt x="194" y="688"/>
                          </a:lnTo>
                          <a:lnTo>
                            <a:pt x="198" y="640"/>
                          </a:lnTo>
                          <a:lnTo>
                            <a:pt x="202" y="594"/>
                          </a:lnTo>
                          <a:lnTo>
                            <a:pt x="210" y="548"/>
                          </a:lnTo>
                          <a:lnTo>
                            <a:pt x="216" y="502"/>
                          </a:lnTo>
                          <a:lnTo>
                            <a:pt x="226" y="456"/>
                          </a:lnTo>
                          <a:lnTo>
                            <a:pt x="236" y="412"/>
                          </a:lnTo>
                          <a:lnTo>
                            <a:pt x="248" y="368"/>
                          </a:lnTo>
                          <a:lnTo>
                            <a:pt x="260" y="324"/>
                          </a:lnTo>
                          <a:lnTo>
                            <a:pt x="274" y="280"/>
                          </a:lnTo>
                          <a:lnTo>
                            <a:pt x="290" y="238"/>
                          </a:lnTo>
                          <a:lnTo>
                            <a:pt x="306" y="196"/>
                          </a:lnTo>
                          <a:lnTo>
                            <a:pt x="324" y="154"/>
                          </a:lnTo>
                          <a:lnTo>
                            <a:pt x="342" y="114"/>
                          </a:lnTo>
                          <a:lnTo>
                            <a:pt x="362" y="74"/>
                          </a:lnTo>
                          <a:lnTo>
                            <a:pt x="362" y="74"/>
                          </a:lnTo>
                          <a:lnTo>
                            <a:pt x="354" y="58"/>
                          </a:lnTo>
                          <a:lnTo>
                            <a:pt x="342" y="42"/>
                          </a:lnTo>
                          <a:lnTo>
                            <a:pt x="330" y="28"/>
                          </a:lnTo>
                          <a:lnTo>
                            <a:pt x="318" y="18"/>
                          </a:lnTo>
                          <a:lnTo>
                            <a:pt x="318" y="18"/>
                          </a:lnTo>
                          <a:lnTo>
                            <a:pt x="296" y="10"/>
                          </a:lnTo>
                          <a:lnTo>
                            <a:pt x="278" y="6"/>
                          </a:lnTo>
                          <a:lnTo>
                            <a:pt x="262" y="6"/>
                          </a:lnTo>
                          <a:lnTo>
                            <a:pt x="248" y="8"/>
                          </a:lnTo>
                          <a:lnTo>
                            <a:pt x="236" y="12"/>
                          </a:lnTo>
                          <a:lnTo>
                            <a:pt x="228" y="16"/>
                          </a:lnTo>
                          <a:lnTo>
                            <a:pt x="220" y="22"/>
                          </a:lnTo>
                          <a:lnTo>
                            <a:pt x="184" y="0"/>
                          </a:lnTo>
                          <a:lnTo>
                            <a:pt x="184" y="0"/>
                          </a:lnTo>
                          <a:lnTo>
                            <a:pt x="162" y="46"/>
                          </a:lnTo>
                          <a:lnTo>
                            <a:pt x="142" y="92"/>
                          </a:lnTo>
                          <a:lnTo>
                            <a:pt x="122" y="138"/>
                          </a:lnTo>
                          <a:lnTo>
                            <a:pt x="104" y="184"/>
                          </a:lnTo>
                          <a:lnTo>
                            <a:pt x="88" y="232"/>
                          </a:lnTo>
                          <a:lnTo>
                            <a:pt x="72" y="280"/>
                          </a:lnTo>
                          <a:lnTo>
                            <a:pt x="58" y="328"/>
                          </a:lnTo>
                          <a:lnTo>
                            <a:pt x="46" y="378"/>
                          </a:lnTo>
                          <a:lnTo>
                            <a:pt x="36" y="426"/>
                          </a:lnTo>
                          <a:lnTo>
                            <a:pt x="26" y="476"/>
                          </a:lnTo>
                          <a:lnTo>
                            <a:pt x="18" y="526"/>
                          </a:lnTo>
                          <a:lnTo>
                            <a:pt x="12" y="578"/>
                          </a:lnTo>
                          <a:lnTo>
                            <a:pt x="6" y="628"/>
                          </a:lnTo>
                          <a:lnTo>
                            <a:pt x="2" y="678"/>
                          </a:lnTo>
                          <a:lnTo>
                            <a:pt x="0" y="730"/>
                          </a:lnTo>
                          <a:lnTo>
                            <a:pt x="0" y="782"/>
                          </a:lnTo>
                          <a:lnTo>
                            <a:pt x="0" y="782"/>
                          </a:lnTo>
                          <a:lnTo>
                            <a:pt x="0" y="834"/>
                          </a:lnTo>
                          <a:lnTo>
                            <a:pt x="2" y="886"/>
                          </a:lnTo>
                          <a:lnTo>
                            <a:pt x="6" y="936"/>
                          </a:lnTo>
                          <a:lnTo>
                            <a:pt x="12" y="986"/>
                          </a:lnTo>
                          <a:lnTo>
                            <a:pt x="18" y="1038"/>
                          </a:lnTo>
                          <a:lnTo>
                            <a:pt x="26" y="1088"/>
                          </a:lnTo>
                          <a:lnTo>
                            <a:pt x="36" y="1138"/>
                          </a:lnTo>
                          <a:lnTo>
                            <a:pt x="46" y="1186"/>
                          </a:lnTo>
                          <a:lnTo>
                            <a:pt x="58" y="1236"/>
                          </a:lnTo>
                          <a:lnTo>
                            <a:pt x="72" y="1284"/>
                          </a:lnTo>
                          <a:lnTo>
                            <a:pt x="88" y="1332"/>
                          </a:lnTo>
                          <a:lnTo>
                            <a:pt x="104" y="1380"/>
                          </a:lnTo>
                          <a:lnTo>
                            <a:pt x="122" y="1426"/>
                          </a:lnTo>
                          <a:lnTo>
                            <a:pt x="142" y="1472"/>
                          </a:lnTo>
                          <a:lnTo>
                            <a:pt x="162" y="1518"/>
                          </a:lnTo>
                          <a:lnTo>
                            <a:pt x="184" y="1564"/>
                          </a:lnTo>
                          <a:lnTo>
                            <a:pt x="220" y="1542"/>
                          </a:lnTo>
                          <a:lnTo>
                            <a:pt x="220" y="1542"/>
                          </a:lnTo>
                          <a:lnTo>
                            <a:pt x="228" y="1548"/>
                          </a:lnTo>
                          <a:lnTo>
                            <a:pt x="236" y="1552"/>
                          </a:lnTo>
                          <a:lnTo>
                            <a:pt x="248" y="1556"/>
                          </a:lnTo>
                          <a:lnTo>
                            <a:pt x="262" y="1558"/>
                          </a:lnTo>
                          <a:lnTo>
                            <a:pt x="278" y="1558"/>
                          </a:lnTo>
                          <a:lnTo>
                            <a:pt x="296" y="1554"/>
                          </a:lnTo>
                          <a:lnTo>
                            <a:pt x="318" y="1546"/>
                          </a:lnTo>
                          <a:lnTo>
                            <a:pt x="318" y="1546"/>
                          </a:lnTo>
                          <a:lnTo>
                            <a:pt x="330" y="1536"/>
                          </a:lnTo>
                          <a:lnTo>
                            <a:pt x="342" y="1522"/>
                          </a:lnTo>
                          <a:lnTo>
                            <a:pt x="354" y="1506"/>
                          </a:lnTo>
                          <a:lnTo>
                            <a:pt x="362" y="1490"/>
                          </a:lnTo>
                          <a:lnTo>
                            <a:pt x="362" y="1490"/>
                          </a:lnTo>
                          <a:close/>
                        </a:path>
                      </a:pathLst>
                    </a:custGeom>
                    <a:solidFill>
                      <a:srgbClr val="00AEE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sp>
              <p:nvSpPr>
                <p:cNvPr id="333" name="椭圆 332"/>
                <p:cNvSpPr/>
                <p:nvPr/>
              </p:nvSpPr>
              <p:spPr>
                <a:xfrm>
                  <a:off x="7683047" y="908694"/>
                  <a:ext cx="663846" cy="662924"/>
                </a:xfrm>
                <a:prstGeom prst="ellipse">
                  <a:avLst/>
                </a:prstGeom>
                <a:gradFill flip="none" rotWithShape="1">
                  <a:gsLst>
                    <a:gs pos="0">
                      <a:srgbClr val="4F81BD">
                        <a:lumMod val="40000"/>
                        <a:lumOff val="60000"/>
                        <a:alpha val="90000"/>
                      </a:srgbClr>
                    </a:gs>
                    <a:gs pos="10000">
                      <a:srgbClr val="226F9E"/>
                    </a:gs>
                    <a:gs pos="62000">
                      <a:srgbClr val="3E6CA4">
                        <a:alpha val="6000"/>
                      </a:srgbClr>
                    </a:gs>
                    <a:gs pos="35000">
                      <a:srgbClr val="4F81BD">
                        <a:lumMod val="75000"/>
                        <a:alpha val="37000"/>
                      </a:srgbClr>
                    </a:gs>
                    <a:gs pos="98000">
                      <a:srgbClr val="4F81BD">
                        <a:lumMod val="50000"/>
                        <a:alpha val="40000"/>
                      </a:srgbClr>
                    </a:gs>
                  </a:gsLst>
                  <a:lin ang="2700000" scaled="1"/>
                  <a:tileRect/>
                </a:gradFill>
                <a:ln w="6350" cap="flat" cmpd="sng" algn="ctr">
                  <a:solidFill>
                    <a:srgbClr val="00B0F0"/>
                  </a:solidFill>
                  <a:prstDash val="solid"/>
                  <a:round/>
                  <a:headEnd type="none" w="med" len="med"/>
                  <a:tailEnd type="none" w="med" len="med"/>
                </a:ln>
                <a:effectLst>
                  <a:outerShdw blurRad="76200" dist="63500" dir="8100000" algn="tr" rotWithShape="0">
                    <a:prstClr val="black">
                      <a:alpha val="40000"/>
                    </a:prstClr>
                  </a:outerShdw>
                </a:effectLst>
                <a:scene3d>
                  <a:camera prst="orthographicFront"/>
                  <a:lightRig rig="flat" dir="t"/>
                </a:scene3d>
              </p:spPr>
              <p:txBody>
                <a:bodyPr anchor="ctr"/>
                <a:lstStyle/>
                <a:p>
                  <a:pPr algn="ctr">
                    <a:buClr>
                      <a:srgbClr val="CC9900"/>
                    </a:buClr>
                    <a:buFont typeface="Wingdings" pitchFamily="2" charset="2"/>
                    <a:buChar char="n"/>
                    <a:defRPr/>
                  </a:pPr>
                  <a:endParaRPr lang="zh-CN" altLang="en-US" sz="900">
                    <a:solidFill>
                      <a:schemeClr val="bg1"/>
                    </a:solidFill>
                    <a:latin typeface="+mj-lt"/>
                    <a:ea typeface="微软雅黑" pitchFamily="34" charset="-122"/>
                  </a:endParaRPr>
                </a:p>
              </p:txBody>
            </p:sp>
          </p:grpSp>
          <p:sp>
            <p:nvSpPr>
              <p:cNvPr id="761" name="Text Box 24"/>
              <p:cNvSpPr txBox="1">
                <a:spLocks noChangeArrowheads="1"/>
              </p:cNvSpPr>
              <p:nvPr/>
            </p:nvSpPr>
            <p:spPr bwMode="auto">
              <a:xfrm>
                <a:off x="3832012" y="2138045"/>
                <a:ext cx="1387688" cy="271566"/>
              </a:xfrm>
              <a:prstGeom prst="rect">
                <a:avLst/>
              </a:prstGeom>
              <a:noFill/>
              <a:ln w="19050" algn="ctr">
                <a:noFill/>
                <a:miter lim="800000"/>
                <a:headEnd/>
                <a:tailEnd/>
              </a:ln>
            </p:spPr>
            <p:txBody>
              <a:bodyPr wrap="square" lIns="91317" tIns="45665" rIns="91317" bIns="45665">
                <a:spAutoFit/>
              </a:bodyPr>
              <a:lstStyle/>
              <a:p>
                <a:pPr algn="ctr">
                  <a:lnSpc>
                    <a:spcPts val="1500"/>
                  </a:lnSpc>
                  <a:spcBef>
                    <a:spcPct val="50000"/>
                  </a:spcBef>
                </a:pPr>
                <a:r>
                  <a:rPr lang="en-US" altLang="zh-CN" sz="1200" b="1" dirty="0" smtClean="0">
                    <a:solidFill>
                      <a:schemeClr val="bg1"/>
                    </a:solidFill>
                    <a:latin typeface="Arial" pitchFamily="34" charset="0"/>
                    <a:ea typeface="微软雅黑" pitchFamily="34" charset="-122"/>
                    <a:cs typeface="Arial" pitchFamily="34" charset="0"/>
                  </a:rPr>
                  <a:t>Healthcare</a:t>
                </a:r>
              </a:p>
            </p:txBody>
          </p:sp>
          <p:grpSp>
            <p:nvGrpSpPr>
              <p:cNvPr id="889" name="组合 126"/>
              <p:cNvGrpSpPr/>
              <p:nvPr/>
            </p:nvGrpSpPr>
            <p:grpSpPr>
              <a:xfrm>
                <a:off x="4380155" y="1416909"/>
                <a:ext cx="293146" cy="366171"/>
                <a:chOff x="2247900" y="4005263"/>
                <a:chExt cx="787400" cy="1108075"/>
              </a:xfrm>
              <a:solidFill>
                <a:schemeClr val="bg1"/>
              </a:solidFill>
            </p:grpSpPr>
            <p:sp>
              <p:nvSpPr>
                <p:cNvPr id="885" name="Freeform 111"/>
                <p:cNvSpPr>
                  <a:spLocks/>
                </p:cNvSpPr>
                <p:nvPr/>
              </p:nvSpPr>
              <p:spPr bwMode="auto">
                <a:xfrm>
                  <a:off x="2562225" y="4075113"/>
                  <a:ext cx="149225" cy="146050"/>
                </a:xfrm>
                <a:custGeom>
                  <a:avLst/>
                  <a:gdLst/>
                  <a:ahLst/>
                  <a:cxnLst>
                    <a:cxn ang="0">
                      <a:pos x="690" y="2117"/>
                    </a:cxn>
                    <a:cxn ang="0">
                      <a:pos x="1426" y="2117"/>
                    </a:cxn>
                    <a:cxn ang="0">
                      <a:pos x="1426" y="1426"/>
                    </a:cxn>
                    <a:cxn ang="0">
                      <a:pos x="2162" y="1426"/>
                    </a:cxn>
                    <a:cxn ang="0">
                      <a:pos x="2162" y="690"/>
                    </a:cxn>
                    <a:cxn ang="0">
                      <a:pos x="1426" y="690"/>
                    </a:cxn>
                    <a:cxn ang="0">
                      <a:pos x="1426" y="0"/>
                    </a:cxn>
                    <a:cxn ang="0">
                      <a:pos x="690" y="0"/>
                    </a:cxn>
                    <a:cxn ang="0">
                      <a:pos x="690" y="690"/>
                    </a:cxn>
                    <a:cxn ang="0">
                      <a:pos x="0" y="690"/>
                    </a:cxn>
                    <a:cxn ang="0">
                      <a:pos x="0" y="1426"/>
                    </a:cxn>
                    <a:cxn ang="0">
                      <a:pos x="690" y="1426"/>
                    </a:cxn>
                    <a:cxn ang="0">
                      <a:pos x="690" y="2117"/>
                    </a:cxn>
                  </a:cxnLst>
                  <a:rect l="0" t="0" r="r" b="b"/>
                  <a:pathLst>
                    <a:path w="2162" h="2117">
                      <a:moveTo>
                        <a:pt x="690" y="2117"/>
                      </a:moveTo>
                      <a:lnTo>
                        <a:pt x="1426" y="2117"/>
                      </a:lnTo>
                      <a:lnTo>
                        <a:pt x="1426" y="1426"/>
                      </a:lnTo>
                      <a:lnTo>
                        <a:pt x="2162" y="1426"/>
                      </a:lnTo>
                      <a:lnTo>
                        <a:pt x="2162" y="690"/>
                      </a:lnTo>
                      <a:lnTo>
                        <a:pt x="1426" y="690"/>
                      </a:lnTo>
                      <a:lnTo>
                        <a:pt x="1426" y="0"/>
                      </a:lnTo>
                      <a:lnTo>
                        <a:pt x="690" y="0"/>
                      </a:lnTo>
                      <a:lnTo>
                        <a:pt x="690" y="690"/>
                      </a:lnTo>
                      <a:lnTo>
                        <a:pt x="0" y="690"/>
                      </a:lnTo>
                      <a:lnTo>
                        <a:pt x="0" y="1426"/>
                      </a:lnTo>
                      <a:lnTo>
                        <a:pt x="690" y="1426"/>
                      </a:lnTo>
                      <a:lnTo>
                        <a:pt x="690" y="2117"/>
                      </a:lnTo>
                      <a:close/>
                    </a:path>
                  </a:pathLst>
                </a:custGeom>
                <a:grpFill/>
                <a:ln w="9525">
                  <a:noFill/>
                  <a:round/>
                  <a:headEnd/>
                  <a:tailEnd/>
                </a:ln>
              </p:spPr>
              <p:txBody>
                <a:bodyPr/>
                <a:lstStyle/>
                <a:p>
                  <a:pPr defTabSz="1827343" fontAlgn="auto">
                    <a:spcBef>
                      <a:spcPts val="0"/>
                    </a:spcBef>
                    <a:spcAft>
                      <a:spcPts val="0"/>
                    </a:spcAft>
                    <a:defRPr/>
                  </a:pPr>
                  <a:endParaRPr lang="zh-CN" altLang="en-US">
                    <a:latin typeface="+mn-lt"/>
                    <a:ea typeface="+mn-ea"/>
                  </a:endParaRPr>
                </a:p>
              </p:txBody>
            </p:sp>
            <p:sp>
              <p:nvSpPr>
                <p:cNvPr id="886" name="Freeform 112"/>
                <p:cNvSpPr>
                  <a:spLocks/>
                </p:cNvSpPr>
                <p:nvPr/>
              </p:nvSpPr>
              <p:spPr bwMode="auto">
                <a:xfrm>
                  <a:off x="2247900" y="4824413"/>
                  <a:ext cx="787400" cy="288925"/>
                </a:xfrm>
                <a:custGeom>
                  <a:avLst/>
                  <a:gdLst/>
                  <a:ahLst/>
                  <a:cxnLst>
                    <a:cxn ang="0">
                      <a:pos x="10258" y="414"/>
                    </a:cxn>
                    <a:cxn ang="0">
                      <a:pos x="7084" y="0"/>
                    </a:cxn>
                    <a:cxn ang="0">
                      <a:pos x="5704" y="2346"/>
                    </a:cxn>
                    <a:cxn ang="0">
                      <a:pos x="4232" y="46"/>
                    </a:cxn>
                    <a:cxn ang="0">
                      <a:pos x="1150" y="414"/>
                    </a:cxn>
                    <a:cxn ang="0">
                      <a:pos x="828" y="782"/>
                    </a:cxn>
                    <a:cxn ang="0">
                      <a:pos x="552" y="1242"/>
                    </a:cxn>
                    <a:cxn ang="0">
                      <a:pos x="322" y="1656"/>
                    </a:cxn>
                    <a:cxn ang="0">
                      <a:pos x="184" y="2162"/>
                    </a:cxn>
                    <a:cxn ang="0">
                      <a:pos x="92" y="2622"/>
                    </a:cxn>
                    <a:cxn ang="0">
                      <a:pos x="0" y="3128"/>
                    </a:cxn>
                    <a:cxn ang="0">
                      <a:pos x="0" y="3634"/>
                    </a:cxn>
                    <a:cxn ang="0">
                      <a:pos x="0" y="4186"/>
                    </a:cxn>
                    <a:cxn ang="0">
                      <a:pos x="11362" y="4186"/>
                    </a:cxn>
                    <a:cxn ang="0">
                      <a:pos x="11408" y="3634"/>
                    </a:cxn>
                    <a:cxn ang="0">
                      <a:pos x="11362" y="3128"/>
                    </a:cxn>
                    <a:cxn ang="0">
                      <a:pos x="11316" y="2622"/>
                    </a:cxn>
                    <a:cxn ang="0">
                      <a:pos x="11178" y="2162"/>
                    </a:cxn>
                    <a:cxn ang="0">
                      <a:pos x="11040" y="1656"/>
                    </a:cxn>
                    <a:cxn ang="0">
                      <a:pos x="10810" y="1242"/>
                    </a:cxn>
                    <a:cxn ang="0">
                      <a:pos x="10580" y="782"/>
                    </a:cxn>
                    <a:cxn ang="0">
                      <a:pos x="10258" y="414"/>
                    </a:cxn>
                  </a:cxnLst>
                  <a:rect l="0" t="0" r="r" b="b"/>
                  <a:pathLst>
                    <a:path w="11408" h="4186">
                      <a:moveTo>
                        <a:pt x="10258" y="414"/>
                      </a:moveTo>
                      <a:lnTo>
                        <a:pt x="7084" y="0"/>
                      </a:lnTo>
                      <a:lnTo>
                        <a:pt x="5704" y="2346"/>
                      </a:lnTo>
                      <a:lnTo>
                        <a:pt x="4232" y="46"/>
                      </a:lnTo>
                      <a:lnTo>
                        <a:pt x="1150" y="414"/>
                      </a:lnTo>
                      <a:lnTo>
                        <a:pt x="828" y="782"/>
                      </a:lnTo>
                      <a:lnTo>
                        <a:pt x="552" y="1242"/>
                      </a:lnTo>
                      <a:lnTo>
                        <a:pt x="322" y="1656"/>
                      </a:lnTo>
                      <a:lnTo>
                        <a:pt x="184" y="2162"/>
                      </a:lnTo>
                      <a:lnTo>
                        <a:pt x="92" y="2622"/>
                      </a:lnTo>
                      <a:lnTo>
                        <a:pt x="0" y="3128"/>
                      </a:lnTo>
                      <a:lnTo>
                        <a:pt x="0" y="3634"/>
                      </a:lnTo>
                      <a:lnTo>
                        <a:pt x="0" y="4186"/>
                      </a:lnTo>
                      <a:lnTo>
                        <a:pt x="11362" y="4186"/>
                      </a:lnTo>
                      <a:lnTo>
                        <a:pt x="11408" y="3634"/>
                      </a:lnTo>
                      <a:lnTo>
                        <a:pt x="11362" y="3128"/>
                      </a:lnTo>
                      <a:lnTo>
                        <a:pt x="11316" y="2622"/>
                      </a:lnTo>
                      <a:lnTo>
                        <a:pt x="11178" y="2162"/>
                      </a:lnTo>
                      <a:lnTo>
                        <a:pt x="11040" y="1656"/>
                      </a:lnTo>
                      <a:lnTo>
                        <a:pt x="10810" y="1242"/>
                      </a:lnTo>
                      <a:lnTo>
                        <a:pt x="10580" y="782"/>
                      </a:lnTo>
                      <a:lnTo>
                        <a:pt x="10258" y="414"/>
                      </a:lnTo>
                      <a:close/>
                    </a:path>
                  </a:pathLst>
                </a:custGeom>
                <a:grpFill/>
                <a:ln w="9525">
                  <a:noFill/>
                  <a:round/>
                  <a:headEnd/>
                  <a:tailEnd/>
                </a:ln>
              </p:spPr>
              <p:txBody>
                <a:bodyPr/>
                <a:lstStyle/>
                <a:p>
                  <a:pPr defTabSz="1827343" fontAlgn="auto">
                    <a:spcBef>
                      <a:spcPts val="0"/>
                    </a:spcBef>
                    <a:spcAft>
                      <a:spcPts val="0"/>
                    </a:spcAft>
                    <a:defRPr/>
                  </a:pPr>
                  <a:endParaRPr lang="zh-CN" altLang="en-US">
                    <a:latin typeface="+mn-lt"/>
                    <a:ea typeface="+mn-ea"/>
                  </a:endParaRPr>
                </a:p>
              </p:txBody>
            </p:sp>
            <p:sp>
              <p:nvSpPr>
                <p:cNvPr id="887" name="Freeform 113"/>
                <p:cNvSpPr>
                  <a:spLocks noEditPoints="1"/>
                </p:cNvSpPr>
                <p:nvPr/>
              </p:nvSpPr>
              <p:spPr bwMode="auto">
                <a:xfrm>
                  <a:off x="2339975" y="4005263"/>
                  <a:ext cx="590550" cy="806450"/>
                </a:xfrm>
                <a:custGeom>
                  <a:avLst/>
                  <a:gdLst/>
                  <a:ahLst/>
                  <a:cxnLst>
                    <a:cxn ang="0">
                      <a:pos x="4324" y="11684"/>
                    </a:cxn>
                    <a:cxn ang="0">
                      <a:pos x="4968" y="11455"/>
                    </a:cxn>
                    <a:cxn ang="0">
                      <a:pos x="5980" y="10810"/>
                    </a:cxn>
                    <a:cxn ang="0">
                      <a:pos x="6440" y="10350"/>
                    </a:cxn>
                    <a:cxn ang="0">
                      <a:pos x="8556" y="10166"/>
                    </a:cxn>
                    <a:cxn ang="0">
                      <a:pos x="8326" y="5842"/>
                    </a:cxn>
                    <a:cxn ang="0">
                      <a:pos x="8188" y="5106"/>
                    </a:cxn>
                    <a:cxn ang="0">
                      <a:pos x="7912" y="4462"/>
                    </a:cxn>
                    <a:cxn ang="0">
                      <a:pos x="7590" y="3864"/>
                    </a:cxn>
                    <a:cxn ang="0">
                      <a:pos x="7590" y="414"/>
                    </a:cxn>
                    <a:cxn ang="0">
                      <a:pos x="7221" y="0"/>
                    </a:cxn>
                    <a:cxn ang="0">
                      <a:pos x="874" y="0"/>
                    </a:cxn>
                    <a:cxn ang="0">
                      <a:pos x="1196" y="3680"/>
                    </a:cxn>
                    <a:cxn ang="0">
                      <a:pos x="690" y="4554"/>
                    </a:cxn>
                    <a:cxn ang="0">
                      <a:pos x="460" y="5152"/>
                    </a:cxn>
                    <a:cxn ang="0">
                      <a:pos x="368" y="5842"/>
                    </a:cxn>
                    <a:cxn ang="0">
                      <a:pos x="0" y="10166"/>
                    </a:cxn>
                    <a:cxn ang="0">
                      <a:pos x="2208" y="10442"/>
                    </a:cxn>
                    <a:cxn ang="0">
                      <a:pos x="2760" y="10948"/>
                    </a:cxn>
                    <a:cxn ang="0">
                      <a:pos x="3312" y="11316"/>
                    </a:cxn>
                    <a:cxn ang="0">
                      <a:pos x="3910" y="11546"/>
                    </a:cxn>
                    <a:cxn ang="0">
                      <a:pos x="6808" y="782"/>
                    </a:cxn>
                    <a:cxn ang="0">
                      <a:pos x="5980" y="3542"/>
                    </a:cxn>
                    <a:cxn ang="0">
                      <a:pos x="4830" y="3404"/>
                    </a:cxn>
                    <a:cxn ang="0">
                      <a:pos x="3680" y="3404"/>
                    </a:cxn>
                    <a:cxn ang="0">
                      <a:pos x="2576" y="3542"/>
                    </a:cxn>
                    <a:cxn ang="0">
                      <a:pos x="1702" y="782"/>
                    </a:cxn>
                    <a:cxn ang="0">
                      <a:pos x="1748" y="6808"/>
                    </a:cxn>
                    <a:cxn ang="0">
                      <a:pos x="2576" y="6440"/>
                    </a:cxn>
                    <a:cxn ang="0">
                      <a:pos x="2852" y="5750"/>
                    </a:cxn>
                    <a:cxn ang="0">
                      <a:pos x="2944" y="6440"/>
                    </a:cxn>
                    <a:cxn ang="0">
                      <a:pos x="3772" y="6762"/>
                    </a:cxn>
                    <a:cxn ang="0">
                      <a:pos x="5106" y="6486"/>
                    </a:cxn>
                    <a:cxn ang="0">
                      <a:pos x="6164" y="6118"/>
                    </a:cxn>
                    <a:cxn ang="0">
                      <a:pos x="6716" y="6854"/>
                    </a:cxn>
                    <a:cxn ang="0">
                      <a:pos x="6670" y="7820"/>
                    </a:cxn>
                    <a:cxn ang="0">
                      <a:pos x="6394" y="8970"/>
                    </a:cxn>
                    <a:cxn ang="0">
                      <a:pos x="5888" y="9890"/>
                    </a:cxn>
                    <a:cxn ang="0">
                      <a:pos x="5796" y="9936"/>
                    </a:cxn>
                    <a:cxn ang="0">
                      <a:pos x="5750" y="10028"/>
                    </a:cxn>
                    <a:cxn ang="0">
                      <a:pos x="5704" y="10074"/>
                    </a:cxn>
                    <a:cxn ang="0">
                      <a:pos x="5658" y="10120"/>
                    </a:cxn>
                    <a:cxn ang="0">
                      <a:pos x="5612" y="10166"/>
                    </a:cxn>
                    <a:cxn ang="0">
                      <a:pos x="5014" y="10626"/>
                    </a:cxn>
                    <a:cxn ang="0">
                      <a:pos x="4324" y="10948"/>
                    </a:cxn>
                    <a:cxn ang="0">
                      <a:pos x="3588" y="10626"/>
                    </a:cxn>
                    <a:cxn ang="0">
                      <a:pos x="2944" y="10166"/>
                    </a:cxn>
                    <a:cxn ang="0">
                      <a:pos x="2898" y="10120"/>
                    </a:cxn>
                    <a:cxn ang="0">
                      <a:pos x="2852" y="10074"/>
                    </a:cxn>
                    <a:cxn ang="0">
                      <a:pos x="2760" y="10028"/>
                    </a:cxn>
                    <a:cxn ang="0">
                      <a:pos x="2714" y="9936"/>
                    </a:cxn>
                    <a:cxn ang="0">
                      <a:pos x="2668" y="9890"/>
                    </a:cxn>
                    <a:cxn ang="0">
                      <a:pos x="2622" y="9798"/>
                    </a:cxn>
                    <a:cxn ang="0">
                      <a:pos x="2576" y="9752"/>
                    </a:cxn>
                    <a:cxn ang="0">
                      <a:pos x="2484" y="9660"/>
                    </a:cxn>
                    <a:cxn ang="0">
                      <a:pos x="2392" y="9522"/>
                    </a:cxn>
                    <a:cxn ang="0">
                      <a:pos x="2346" y="9476"/>
                    </a:cxn>
                    <a:cxn ang="0">
                      <a:pos x="2070" y="8878"/>
                    </a:cxn>
                    <a:cxn ang="0">
                      <a:pos x="1748" y="7590"/>
                    </a:cxn>
                  </a:cxnLst>
                  <a:rect l="0" t="0" r="r" b="b"/>
                  <a:pathLst>
                    <a:path w="8556" h="11684">
                      <a:moveTo>
                        <a:pt x="4232" y="11638"/>
                      </a:moveTo>
                      <a:lnTo>
                        <a:pt x="4324" y="11684"/>
                      </a:lnTo>
                      <a:lnTo>
                        <a:pt x="4370" y="11638"/>
                      </a:lnTo>
                      <a:lnTo>
                        <a:pt x="4968" y="11455"/>
                      </a:lnTo>
                      <a:lnTo>
                        <a:pt x="5474" y="11178"/>
                      </a:lnTo>
                      <a:lnTo>
                        <a:pt x="5980" y="10810"/>
                      </a:lnTo>
                      <a:lnTo>
                        <a:pt x="6210" y="10580"/>
                      </a:lnTo>
                      <a:lnTo>
                        <a:pt x="6440" y="10350"/>
                      </a:lnTo>
                      <a:lnTo>
                        <a:pt x="6532" y="10166"/>
                      </a:lnTo>
                      <a:lnTo>
                        <a:pt x="8556" y="10166"/>
                      </a:lnTo>
                      <a:lnTo>
                        <a:pt x="8326" y="6210"/>
                      </a:lnTo>
                      <a:lnTo>
                        <a:pt x="8326" y="5842"/>
                      </a:lnTo>
                      <a:lnTo>
                        <a:pt x="8234" y="5474"/>
                      </a:lnTo>
                      <a:lnTo>
                        <a:pt x="8188" y="5106"/>
                      </a:lnTo>
                      <a:lnTo>
                        <a:pt x="8050" y="4784"/>
                      </a:lnTo>
                      <a:lnTo>
                        <a:pt x="7912" y="4462"/>
                      </a:lnTo>
                      <a:lnTo>
                        <a:pt x="7774" y="4140"/>
                      </a:lnTo>
                      <a:lnTo>
                        <a:pt x="7590" y="3864"/>
                      </a:lnTo>
                      <a:lnTo>
                        <a:pt x="7360" y="3588"/>
                      </a:lnTo>
                      <a:lnTo>
                        <a:pt x="7590" y="414"/>
                      </a:lnTo>
                      <a:lnTo>
                        <a:pt x="7636" y="0"/>
                      </a:lnTo>
                      <a:lnTo>
                        <a:pt x="7221" y="0"/>
                      </a:lnTo>
                      <a:lnTo>
                        <a:pt x="1288" y="0"/>
                      </a:lnTo>
                      <a:lnTo>
                        <a:pt x="874" y="0"/>
                      </a:lnTo>
                      <a:lnTo>
                        <a:pt x="920" y="414"/>
                      </a:lnTo>
                      <a:lnTo>
                        <a:pt x="1196" y="3680"/>
                      </a:lnTo>
                      <a:lnTo>
                        <a:pt x="828" y="4232"/>
                      </a:lnTo>
                      <a:lnTo>
                        <a:pt x="690" y="4554"/>
                      </a:lnTo>
                      <a:lnTo>
                        <a:pt x="552" y="4830"/>
                      </a:lnTo>
                      <a:lnTo>
                        <a:pt x="460" y="5152"/>
                      </a:lnTo>
                      <a:lnTo>
                        <a:pt x="414" y="5474"/>
                      </a:lnTo>
                      <a:lnTo>
                        <a:pt x="368" y="5842"/>
                      </a:lnTo>
                      <a:lnTo>
                        <a:pt x="322" y="6210"/>
                      </a:lnTo>
                      <a:lnTo>
                        <a:pt x="0" y="10166"/>
                      </a:lnTo>
                      <a:lnTo>
                        <a:pt x="1978" y="10166"/>
                      </a:lnTo>
                      <a:lnTo>
                        <a:pt x="2208" y="10442"/>
                      </a:lnTo>
                      <a:lnTo>
                        <a:pt x="2484" y="10718"/>
                      </a:lnTo>
                      <a:lnTo>
                        <a:pt x="2760" y="10948"/>
                      </a:lnTo>
                      <a:lnTo>
                        <a:pt x="3036" y="11132"/>
                      </a:lnTo>
                      <a:lnTo>
                        <a:pt x="3312" y="11316"/>
                      </a:lnTo>
                      <a:lnTo>
                        <a:pt x="3634" y="11455"/>
                      </a:lnTo>
                      <a:lnTo>
                        <a:pt x="3910" y="11546"/>
                      </a:lnTo>
                      <a:lnTo>
                        <a:pt x="4232" y="11638"/>
                      </a:lnTo>
                      <a:close/>
                      <a:moveTo>
                        <a:pt x="6808" y="782"/>
                      </a:moveTo>
                      <a:lnTo>
                        <a:pt x="6578" y="3634"/>
                      </a:lnTo>
                      <a:lnTo>
                        <a:pt x="5980" y="3542"/>
                      </a:lnTo>
                      <a:lnTo>
                        <a:pt x="5428" y="3450"/>
                      </a:lnTo>
                      <a:lnTo>
                        <a:pt x="4830" y="3404"/>
                      </a:lnTo>
                      <a:lnTo>
                        <a:pt x="4278" y="3358"/>
                      </a:lnTo>
                      <a:lnTo>
                        <a:pt x="3680" y="3404"/>
                      </a:lnTo>
                      <a:lnTo>
                        <a:pt x="3128" y="3450"/>
                      </a:lnTo>
                      <a:lnTo>
                        <a:pt x="2576" y="3542"/>
                      </a:lnTo>
                      <a:lnTo>
                        <a:pt x="1978" y="3634"/>
                      </a:lnTo>
                      <a:lnTo>
                        <a:pt x="1702" y="782"/>
                      </a:lnTo>
                      <a:lnTo>
                        <a:pt x="6808" y="782"/>
                      </a:lnTo>
                      <a:close/>
                      <a:moveTo>
                        <a:pt x="1748" y="6808"/>
                      </a:moveTo>
                      <a:lnTo>
                        <a:pt x="2438" y="6808"/>
                      </a:lnTo>
                      <a:lnTo>
                        <a:pt x="2576" y="6440"/>
                      </a:lnTo>
                      <a:lnTo>
                        <a:pt x="2714" y="6118"/>
                      </a:lnTo>
                      <a:lnTo>
                        <a:pt x="2852" y="5750"/>
                      </a:lnTo>
                      <a:lnTo>
                        <a:pt x="2898" y="6118"/>
                      </a:lnTo>
                      <a:lnTo>
                        <a:pt x="2944" y="6440"/>
                      </a:lnTo>
                      <a:lnTo>
                        <a:pt x="2990" y="6808"/>
                      </a:lnTo>
                      <a:lnTo>
                        <a:pt x="3772" y="6762"/>
                      </a:lnTo>
                      <a:lnTo>
                        <a:pt x="4554" y="6624"/>
                      </a:lnTo>
                      <a:lnTo>
                        <a:pt x="5106" y="6486"/>
                      </a:lnTo>
                      <a:lnTo>
                        <a:pt x="5612" y="6302"/>
                      </a:lnTo>
                      <a:lnTo>
                        <a:pt x="6164" y="6118"/>
                      </a:lnTo>
                      <a:lnTo>
                        <a:pt x="6624" y="5888"/>
                      </a:lnTo>
                      <a:lnTo>
                        <a:pt x="6716" y="6854"/>
                      </a:lnTo>
                      <a:lnTo>
                        <a:pt x="6716" y="7314"/>
                      </a:lnTo>
                      <a:lnTo>
                        <a:pt x="6670" y="7820"/>
                      </a:lnTo>
                      <a:lnTo>
                        <a:pt x="6578" y="8418"/>
                      </a:lnTo>
                      <a:lnTo>
                        <a:pt x="6394" y="8970"/>
                      </a:lnTo>
                      <a:lnTo>
                        <a:pt x="6164" y="9476"/>
                      </a:lnTo>
                      <a:lnTo>
                        <a:pt x="5888" y="9890"/>
                      </a:lnTo>
                      <a:lnTo>
                        <a:pt x="5842" y="9936"/>
                      </a:lnTo>
                      <a:lnTo>
                        <a:pt x="5796" y="9936"/>
                      </a:lnTo>
                      <a:lnTo>
                        <a:pt x="5796" y="9982"/>
                      </a:lnTo>
                      <a:lnTo>
                        <a:pt x="5750" y="10028"/>
                      </a:lnTo>
                      <a:lnTo>
                        <a:pt x="5750" y="10074"/>
                      </a:lnTo>
                      <a:lnTo>
                        <a:pt x="5704" y="10074"/>
                      </a:lnTo>
                      <a:lnTo>
                        <a:pt x="5704" y="10120"/>
                      </a:lnTo>
                      <a:lnTo>
                        <a:pt x="5658" y="10120"/>
                      </a:lnTo>
                      <a:lnTo>
                        <a:pt x="5658" y="10166"/>
                      </a:lnTo>
                      <a:lnTo>
                        <a:pt x="5612" y="10166"/>
                      </a:lnTo>
                      <a:lnTo>
                        <a:pt x="5336" y="10442"/>
                      </a:lnTo>
                      <a:lnTo>
                        <a:pt x="5014" y="10626"/>
                      </a:lnTo>
                      <a:lnTo>
                        <a:pt x="4646" y="10810"/>
                      </a:lnTo>
                      <a:lnTo>
                        <a:pt x="4324" y="10948"/>
                      </a:lnTo>
                      <a:lnTo>
                        <a:pt x="3956" y="10810"/>
                      </a:lnTo>
                      <a:lnTo>
                        <a:pt x="3588" y="10626"/>
                      </a:lnTo>
                      <a:lnTo>
                        <a:pt x="3266" y="10442"/>
                      </a:lnTo>
                      <a:lnTo>
                        <a:pt x="2944" y="10166"/>
                      </a:lnTo>
                      <a:lnTo>
                        <a:pt x="2898" y="10166"/>
                      </a:lnTo>
                      <a:lnTo>
                        <a:pt x="2898" y="10120"/>
                      </a:lnTo>
                      <a:lnTo>
                        <a:pt x="2852" y="10120"/>
                      </a:lnTo>
                      <a:lnTo>
                        <a:pt x="2852" y="10074"/>
                      </a:lnTo>
                      <a:lnTo>
                        <a:pt x="2806" y="10028"/>
                      </a:lnTo>
                      <a:lnTo>
                        <a:pt x="2760" y="10028"/>
                      </a:lnTo>
                      <a:lnTo>
                        <a:pt x="2760" y="9982"/>
                      </a:lnTo>
                      <a:lnTo>
                        <a:pt x="2714" y="9936"/>
                      </a:lnTo>
                      <a:lnTo>
                        <a:pt x="2714" y="9890"/>
                      </a:lnTo>
                      <a:lnTo>
                        <a:pt x="2668" y="9890"/>
                      </a:lnTo>
                      <a:lnTo>
                        <a:pt x="2622" y="9844"/>
                      </a:lnTo>
                      <a:lnTo>
                        <a:pt x="2622" y="9798"/>
                      </a:lnTo>
                      <a:lnTo>
                        <a:pt x="2576" y="9798"/>
                      </a:lnTo>
                      <a:lnTo>
                        <a:pt x="2576" y="9752"/>
                      </a:lnTo>
                      <a:lnTo>
                        <a:pt x="2530" y="9706"/>
                      </a:lnTo>
                      <a:lnTo>
                        <a:pt x="2484" y="9660"/>
                      </a:lnTo>
                      <a:lnTo>
                        <a:pt x="2438" y="9568"/>
                      </a:lnTo>
                      <a:lnTo>
                        <a:pt x="2392" y="9522"/>
                      </a:lnTo>
                      <a:lnTo>
                        <a:pt x="2392" y="9476"/>
                      </a:lnTo>
                      <a:lnTo>
                        <a:pt x="2346" y="9476"/>
                      </a:lnTo>
                      <a:lnTo>
                        <a:pt x="2346" y="9430"/>
                      </a:lnTo>
                      <a:lnTo>
                        <a:pt x="2070" y="8878"/>
                      </a:lnTo>
                      <a:lnTo>
                        <a:pt x="1886" y="8280"/>
                      </a:lnTo>
                      <a:lnTo>
                        <a:pt x="1748" y="7590"/>
                      </a:lnTo>
                      <a:lnTo>
                        <a:pt x="1748" y="6808"/>
                      </a:lnTo>
                      <a:close/>
                    </a:path>
                  </a:pathLst>
                </a:custGeom>
                <a:grpFill/>
                <a:ln w="9525">
                  <a:noFill/>
                  <a:round/>
                  <a:headEnd/>
                  <a:tailEnd/>
                </a:ln>
              </p:spPr>
              <p:txBody>
                <a:bodyPr/>
                <a:lstStyle/>
                <a:p>
                  <a:pPr defTabSz="1827343" fontAlgn="auto">
                    <a:spcBef>
                      <a:spcPts val="0"/>
                    </a:spcBef>
                    <a:spcAft>
                      <a:spcPts val="0"/>
                    </a:spcAft>
                    <a:defRPr/>
                  </a:pPr>
                  <a:endParaRPr lang="zh-CN" altLang="en-US">
                    <a:latin typeface="+mn-lt"/>
                    <a:ea typeface="+mn-ea"/>
                  </a:endParaRPr>
                </a:p>
              </p:txBody>
            </p:sp>
          </p:grpSp>
        </p:grpSp>
      </p:grpSp>
      <p:pic>
        <p:nvPicPr>
          <p:cNvPr id="1026" name="Picture 2" descr="C:\Users\j00183826.CHINA\AppData\Roaming\eSpace_Desktop\UserData\j00183826\imagefiles\5C078E60-9A1F-415D-AF24-AF38878307FE.png"/>
          <p:cNvPicPr>
            <a:picLocks noChangeAspect="1" noChangeArrowheads="1"/>
          </p:cNvPicPr>
          <p:nvPr/>
        </p:nvPicPr>
        <p:blipFill>
          <a:blip r:embed="rId94" cstate="print"/>
          <a:srcRect/>
          <a:stretch>
            <a:fillRect/>
          </a:stretch>
        </p:blipFill>
        <p:spPr bwMode="auto">
          <a:xfrm>
            <a:off x="670826" y="2718814"/>
            <a:ext cx="573302" cy="200656"/>
          </a:xfrm>
          <a:prstGeom prst="rect">
            <a:avLst/>
          </a:prstGeom>
          <a:noFill/>
        </p:spPr>
      </p:pic>
      <p:pic>
        <p:nvPicPr>
          <p:cNvPr id="1027" name="Picture 3" descr="C:\Users\j00183826.CHINA\AppData\Roaming\eSpace_Desktop\UserData\j00183826\imagefiles\9418B1B1-E606-49B3-852E-B9953CEC96AC.png"/>
          <p:cNvPicPr>
            <a:picLocks noChangeAspect="1" noChangeArrowheads="1"/>
          </p:cNvPicPr>
          <p:nvPr/>
        </p:nvPicPr>
        <p:blipFill>
          <a:blip r:embed="rId95" cstate="print"/>
          <a:srcRect/>
          <a:stretch>
            <a:fillRect/>
          </a:stretch>
        </p:blipFill>
        <p:spPr bwMode="auto">
          <a:xfrm>
            <a:off x="5262757" y="3866920"/>
            <a:ext cx="642284" cy="166827"/>
          </a:xfrm>
          <a:prstGeom prst="rect">
            <a:avLst/>
          </a:prstGeom>
          <a:noFill/>
        </p:spPr>
      </p:pic>
      <p:pic>
        <p:nvPicPr>
          <p:cNvPr id="1028" name="Picture 4" descr="C:\Users\j00183826.CHINA\AppData\Roaming\eSpace_Desktop\UserData\j00183826\imagefiles\E28EE7DB-1D60-4D0A-B9DC-A5495E318DDC.png"/>
          <p:cNvPicPr>
            <a:picLocks noChangeAspect="1" noChangeArrowheads="1"/>
          </p:cNvPicPr>
          <p:nvPr/>
        </p:nvPicPr>
        <p:blipFill>
          <a:blip r:embed="rId96" cstate="print"/>
          <a:srcRect/>
          <a:stretch>
            <a:fillRect/>
          </a:stretch>
        </p:blipFill>
        <p:spPr bwMode="auto">
          <a:xfrm>
            <a:off x="638977" y="4087256"/>
            <a:ext cx="605929" cy="177345"/>
          </a:xfrm>
          <a:prstGeom prst="rect">
            <a:avLst/>
          </a:prstGeom>
          <a:noFill/>
        </p:spPr>
      </p:pic>
      <p:pic>
        <p:nvPicPr>
          <p:cNvPr id="1029" name="Picture 5" descr="C:\Users\j00183826.CHINA\AppData\Roaming\eSpace_Desktop\UserData\j00183826\imagefiles\B2AD38E3-23B5-4022-93F9-6A9E64680AC3.png"/>
          <p:cNvPicPr>
            <a:picLocks noChangeAspect="1" noChangeArrowheads="1"/>
          </p:cNvPicPr>
          <p:nvPr/>
        </p:nvPicPr>
        <p:blipFill>
          <a:blip r:embed="rId97" cstate="print"/>
          <a:srcRect/>
          <a:stretch>
            <a:fillRect/>
          </a:stretch>
        </p:blipFill>
        <p:spPr bwMode="auto">
          <a:xfrm>
            <a:off x="2666083" y="3635566"/>
            <a:ext cx="539827" cy="187287"/>
          </a:xfrm>
          <a:prstGeom prst="rect">
            <a:avLst/>
          </a:prstGeom>
          <a:noFill/>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strVal val="4*#ppt_w"/>
                                          </p:val>
                                        </p:tav>
                                        <p:tav tm="100000">
                                          <p:val>
                                            <p:strVal val="#ppt_w"/>
                                          </p:val>
                                        </p:tav>
                                      </p:tavLst>
                                    </p:anim>
                                    <p:anim calcmode="lin" valueType="num">
                                      <p:cBhvr>
                                        <p:cTn id="8" dur="500" fill="hold"/>
                                        <p:tgtEl>
                                          <p:spTgt spid="1026"/>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23" presetClass="entr" presetSubtype="32" fill="hold" nodeType="afterEffect">
                                  <p:stCondLst>
                                    <p:cond delay="0"/>
                                  </p:stCondLst>
                                  <p:childTnLst>
                                    <p:set>
                                      <p:cBhvr>
                                        <p:cTn id="11" dur="1" fill="hold">
                                          <p:stCondLst>
                                            <p:cond delay="0"/>
                                          </p:stCondLst>
                                        </p:cTn>
                                        <p:tgtEl>
                                          <p:spTgt spid="847"/>
                                        </p:tgtEl>
                                        <p:attrNameLst>
                                          <p:attrName>style.visibility</p:attrName>
                                        </p:attrNameLst>
                                      </p:cBhvr>
                                      <p:to>
                                        <p:strVal val="visible"/>
                                      </p:to>
                                    </p:set>
                                    <p:anim calcmode="lin" valueType="num">
                                      <p:cBhvr>
                                        <p:cTn id="12" dur="500" fill="hold"/>
                                        <p:tgtEl>
                                          <p:spTgt spid="847"/>
                                        </p:tgtEl>
                                        <p:attrNameLst>
                                          <p:attrName>ppt_w</p:attrName>
                                        </p:attrNameLst>
                                      </p:cBhvr>
                                      <p:tavLst>
                                        <p:tav tm="0">
                                          <p:val>
                                            <p:strVal val="4*#ppt_w"/>
                                          </p:val>
                                        </p:tav>
                                        <p:tav tm="100000">
                                          <p:val>
                                            <p:strVal val="#ppt_w"/>
                                          </p:val>
                                        </p:tav>
                                      </p:tavLst>
                                    </p:anim>
                                    <p:anim calcmode="lin" valueType="num">
                                      <p:cBhvr>
                                        <p:cTn id="13" dur="500" fill="hold"/>
                                        <p:tgtEl>
                                          <p:spTgt spid="847"/>
                                        </p:tgtEl>
                                        <p:attrNameLst>
                                          <p:attrName>ppt_h</p:attrName>
                                        </p:attrNameLst>
                                      </p:cBhvr>
                                      <p:tavLst>
                                        <p:tav tm="0">
                                          <p:val>
                                            <p:strVal val="4*#ppt_h"/>
                                          </p:val>
                                        </p:tav>
                                        <p:tav tm="100000">
                                          <p:val>
                                            <p:strVal val="#ppt_h"/>
                                          </p:val>
                                        </p:tav>
                                      </p:tavLst>
                                    </p:anim>
                                  </p:childTnLst>
                                </p:cTn>
                              </p:par>
                            </p:childTnLst>
                          </p:cTn>
                        </p:par>
                        <p:par>
                          <p:cTn id="14" fill="hold">
                            <p:stCondLst>
                              <p:cond delay="1000"/>
                            </p:stCondLst>
                            <p:childTnLst>
                              <p:par>
                                <p:cTn id="15" presetID="23" presetClass="entr" presetSubtype="32" fill="hold" nodeType="afterEffect">
                                  <p:stCondLst>
                                    <p:cond delay="0"/>
                                  </p:stCondLst>
                                  <p:childTnLst>
                                    <p:set>
                                      <p:cBhvr>
                                        <p:cTn id="16" dur="1" fill="hold">
                                          <p:stCondLst>
                                            <p:cond delay="0"/>
                                          </p:stCondLst>
                                        </p:cTn>
                                        <p:tgtEl>
                                          <p:spTgt spid="1028"/>
                                        </p:tgtEl>
                                        <p:attrNameLst>
                                          <p:attrName>style.visibility</p:attrName>
                                        </p:attrNameLst>
                                      </p:cBhvr>
                                      <p:to>
                                        <p:strVal val="visible"/>
                                      </p:to>
                                    </p:set>
                                    <p:anim calcmode="lin" valueType="num">
                                      <p:cBhvr>
                                        <p:cTn id="17" dur="500" fill="hold"/>
                                        <p:tgtEl>
                                          <p:spTgt spid="1028"/>
                                        </p:tgtEl>
                                        <p:attrNameLst>
                                          <p:attrName>ppt_w</p:attrName>
                                        </p:attrNameLst>
                                      </p:cBhvr>
                                      <p:tavLst>
                                        <p:tav tm="0">
                                          <p:val>
                                            <p:strVal val="4*#ppt_w"/>
                                          </p:val>
                                        </p:tav>
                                        <p:tav tm="100000">
                                          <p:val>
                                            <p:strVal val="#ppt_w"/>
                                          </p:val>
                                        </p:tav>
                                      </p:tavLst>
                                    </p:anim>
                                    <p:anim calcmode="lin" valueType="num">
                                      <p:cBhvr>
                                        <p:cTn id="18" dur="500" fill="hold"/>
                                        <p:tgtEl>
                                          <p:spTgt spid="1028"/>
                                        </p:tgtEl>
                                        <p:attrNameLst>
                                          <p:attrName>ppt_h</p:attrName>
                                        </p:attrNameLst>
                                      </p:cBhvr>
                                      <p:tavLst>
                                        <p:tav tm="0">
                                          <p:val>
                                            <p:strVal val="4*#ppt_h"/>
                                          </p:val>
                                        </p:tav>
                                        <p:tav tm="100000">
                                          <p:val>
                                            <p:strVal val="#ppt_h"/>
                                          </p:val>
                                        </p:tav>
                                      </p:tavLst>
                                    </p:anim>
                                  </p:childTnLst>
                                </p:cTn>
                              </p:par>
                            </p:childTnLst>
                          </p:cTn>
                        </p:par>
                        <p:par>
                          <p:cTn id="19" fill="hold">
                            <p:stCondLst>
                              <p:cond delay="1500"/>
                            </p:stCondLst>
                            <p:childTnLst>
                              <p:par>
                                <p:cTn id="20" presetID="23" presetClass="entr" presetSubtype="32" fill="hold" nodeType="afterEffect">
                                  <p:stCondLst>
                                    <p:cond delay="0"/>
                                  </p:stCondLst>
                                  <p:childTnLst>
                                    <p:set>
                                      <p:cBhvr>
                                        <p:cTn id="21" dur="1" fill="hold">
                                          <p:stCondLst>
                                            <p:cond delay="0"/>
                                          </p:stCondLst>
                                        </p:cTn>
                                        <p:tgtEl>
                                          <p:spTgt spid="1027"/>
                                        </p:tgtEl>
                                        <p:attrNameLst>
                                          <p:attrName>style.visibility</p:attrName>
                                        </p:attrNameLst>
                                      </p:cBhvr>
                                      <p:to>
                                        <p:strVal val="visible"/>
                                      </p:to>
                                    </p:set>
                                    <p:anim calcmode="lin" valueType="num">
                                      <p:cBhvr>
                                        <p:cTn id="22" dur="500" fill="hold"/>
                                        <p:tgtEl>
                                          <p:spTgt spid="1027"/>
                                        </p:tgtEl>
                                        <p:attrNameLst>
                                          <p:attrName>ppt_w</p:attrName>
                                        </p:attrNameLst>
                                      </p:cBhvr>
                                      <p:tavLst>
                                        <p:tav tm="0">
                                          <p:val>
                                            <p:strVal val="4*#ppt_w"/>
                                          </p:val>
                                        </p:tav>
                                        <p:tav tm="100000">
                                          <p:val>
                                            <p:strVal val="#ppt_w"/>
                                          </p:val>
                                        </p:tav>
                                      </p:tavLst>
                                    </p:anim>
                                    <p:anim calcmode="lin" valueType="num">
                                      <p:cBhvr>
                                        <p:cTn id="23" dur="500" fill="hold"/>
                                        <p:tgtEl>
                                          <p:spTgt spid="1027"/>
                                        </p:tgtEl>
                                        <p:attrNameLst>
                                          <p:attrName>ppt_h</p:attrName>
                                        </p:attrNameLst>
                                      </p:cBhvr>
                                      <p:tavLst>
                                        <p:tav tm="0">
                                          <p:val>
                                            <p:strVal val="4*#ppt_h"/>
                                          </p:val>
                                        </p:tav>
                                        <p:tav tm="100000">
                                          <p:val>
                                            <p:strVal val="#ppt_h"/>
                                          </p:val>
                                        </p:tav>
                                      </p:tavLst>
                                    </p:anim>
                                  </p:childTnLst>
                                </p:cTn>
                              </p:par>
                            </p:childTnLst>
                          </p:cTn>
                        </p:par>
                        <p:par>
                          <p:cTn id="24" fill="hold">
                            <p:stCondLst>
                              <p:cond delay="2000"/>
                            </p:stCondLst>
                            <p:childTnLst>
                              <p:par>
                                <p:cTn id="25" presetID="23" presetClass="entr" presetSubtype="32" fill="hold" nodeType="afterEffect">
                                  <p:stCondLst>
                                    <p:cond delay="0"/>
                                  </p:stCondLst>
                                  <p:childTnLst>
                                    <p:set>
                                      <p:cBhvr>
                                        <p:cTn id="26" dur="1" fill="hold">
                                          <p:stCondLst>
                                            <p:cond delay="0"/>
                                          </p:stCondLst>
                                        </p:cTn>
                                        <p:tgtEl>
                                          <p:spTgt spid="1029"/>
                                        </p:tgtEl>
                                        <p:attrNameLst>
                                          <p:attrName>style.visibility</p:attrName>
                                        </p:attrNameLst>
                                      </p:cBhvr>
                                      <p:to>
                                        <p:strVal val="visible"/>
                                      </p:to>
                                    </p:set>
                                    <p:anim calcmode="lin" valueType="num">
                                      <p:cBhvr>
                                        <p:cTn id="27" dur="500" fill="hold"/>
                                        <p:tgtEl>
                                          <p:spTgt spid="1029"/>
                                        </p:tgtEl>
                                        <p:attrNameLst>
                                          <p:attrName>ppt_w</p:attrName>
                                        </p:attrNameLst>
                                      </p:cBhvr>
                                      <p:tavLst>
                                        <p:tav tm="0">
                                          <p:val>
                                            <p:strVal val="4*#ppt_w"/>
                                          </p:val>
                                        </p:tav>
                                        <p:tav tm="100000">
                                          <p:val>
                                            <p:strVal val="#ppt_w"/>
                                          </p:val>
                                        </p:tav>
                                      </p:tavLst>
                                    </p:anim>
                                    <p:anim calcmode="lin" valueType="num">
                                      <p:cBhvr>
                                        <p:cTn id="28" dur="500" fill="hold"/>
                                        <p:tgtEl>
                                          <p:spTgt spid="1029"/>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6" name="Line 297"/>
          <p:cNvSpPr>
            <a:spLocks noChangeShapeType="1"/>
          </p:cNvSpPr>
          <p:nvPr/>
        </p:nvSpPr>
        <p:spPr bwMode="auto">
          <a:xfrm flipV="1">
            <a:off x="4486275" y="1192213"/>
            <a:ext cx="1916113" cy="473075"/>
          </a:xfrm>
          <a:prstGeom prst="line">
            <a:avLst/>
          </a:prstGeom>
          <a:noFill/>
          <a:ln w="9525">
            <a:solidFill>
              <a:srgbClr val="C00000"/>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32772" name="DtsShapeName" descr="EUR03B6251125B8@@92@3ED383ECBCD80;06A;;0=;=F11041632!!!BIHO@]f110416321@0C99@@110B325D7E703101电担览粹)釜士烹亨(!W0/6过衙/qqu!!!!!!!!!!!!!!!!!!!!!!!!!!!!!!!!!!!!!!!!!!!!!!!!!!!!!!!!!!!!!!!!!!!!!!!!!!!!!!!!!!!!!!!!!!!!!!!!!!!!!!!!!!!!!!!!!!!!!!!!!!!!!!!!!!!!!!!!!!!!!!!!!!!!!!!!!!!!!!!!!!!!!!!!!!!!!!!!!!!!!!!!!!!!!!!!!!!!!!!!!!!!!!!!!!!!!!!!!!!!!!!!!!!!!!!!!!!!!!!!!!!!!!!!!!!!!!!!!!!!!!!!!!!!!!!!!!!!!!!!!!!!!!!!!!!!!!!!!!!!!!!!!!!!!!!!!!!!!!!!!!!!!!!!!!!!!!!!!!!!!!!!!!!!!!!!!!!!!!!!!!!!!!!!!!!!!!!!!!!!!!!!!!!!!!!!!!!!!!!!!!!!!!!!!!!!!!!!!!!!!!!!!!!!!!!!!!!!!!!!!!!!!!!!!!!!!!!!!!!!!!!!!!!!!!!!!!!!!!!!!!!!!!!!!!!!!!!!!!!!!!!!!!!!!!!!!!!!!!!!!!!!!!!!!!!!!!!!!!!!!!!!!!!!!!!!!!!!!!!!!!!!!!!!!!!!!!!!!!!!!!!!!!!!!!!!!!!!!!!!!!!!!!!!!!!!!!!!!!!!!!!!!!!!!!!!!!!!!!!!!!!!!!!!!!!!!!!!!!!!!!!!!!!!!!!!!!!!!!!!!!!!!!!!!!!!!!!!!!!!!!!!!!!!!!!!!!!!!!!!!!!!!!!!!!!!!!!!!!!!!!!!!!!!!!!!!!!!!!!!!!!!!!!!!!!!!!!!!!!!!!!!!!!!!!!!!!!!!!!!!!!!!!!!!!!!!!!!!!!!!!!!!!!!!!!!!!!!!!!!!!!!!!!!!!!!!!!!!!!!!!!!!!!!!!!!!!!!!!!!!!!!!!!!!!!!!!!!!!!!!!!!!!!!!!!!!!!!!!!!!!!!!!!!!!!!!!!!!!!!!!!!!!!!!!!!!!!!!!!!!!!!!!!!!!!!!!!!!!!!!!!!!!!!!!!!!!!!!!!!!!!!!!!!!!!!!!!!!!!!!!!!!!!!!!!!!!!!!!!!!!!!!!!!!!!!!!!!!!!!!!!!!!!!!!!!!!!!!!!!!!!!!!!!!!!!!!!!!!!!!!!!!!!!!!!!!!!!!!!!!!!!!!!!!!!!!!!!!!!!!!!!!!!!!!!!!!!!!!!!!!!!!!!!!!!!!!!!!!!!!!!!!!!!!!!!!!!!!!!!!!!!!!!!!!!!!!!!!!!!!!!!!!!!!!!!!!!!!!!!!!!!!!!!!!!!!!!!!!!!!!!!!!!!!!!!!!!!!!!!!!!!!!!!!!!!!!!!!!!!!!!!!!!!!!!!!!!!!!!!!!!!!!!!!!!!!!!!!!!!!!!!!!!!!!!!!!!!!!!!!!!!!!!!!!!!!!!!!!!!!!!!!!!!!!!!!!!!!!!!!!!!!!!!!!!!!!!!!!!!!!!!!!!!!!!!!!!!!!!!!!!!!!!!!!!!!!!!!!!!!!!!!!!!!!!!!!!!!!!!!!!!!!!!!!!!!!!!!!!!!!!!!!!!!!!!!!!!!!!!!!!!!!!!!!!!!!!!!!!!!!!!!!!!!!!!!!!!!!!!!!!!!!!!!!!!!!!!!!!!!!!!!!!!!!!!!!!!!!!!!!!!!!!!!!!!!!!!!!!!!!!!!!!!!!!!!!!!!!!!!!!!!!!!!!!!!!!!!!!!!!!!!!!!!!!!!!!!!!!!!!!!!!!!!!!!!!!!!!!!!!!!!!!!!!!!!!!!!!!!!!!!!!!!!!!!!!!!!!!!!!!!!!!!!!!!!!!!!!!!!!!!!!!!!!!!!!!!!!!!!!!!!!!!!!!!!!!!!!!!!!!!!!!!!!!!!!!!!!!!!!!!!!!!!!!!!!!!!!!!!!!!!!!!!!!!!!!!!!!!!!!!!!!!!!!!!!!!!!!!!!!!!!!!!!!!!!!!!!!!!!!!!!!!!!!!!!!!!!!!!!!!!!!!!!!!!!!!!!!!!!!!!!!!!!!!!!!!!!!!!!!!!!!!!!!!!!!!!!!!!!!!!!!!!!!!!!!!!!!!!!!!!!!!!!!!!!!!!!!!!!!!!!!!!!!!!!!!!!!!!!!!!!!!!!!!!!!!!!!!!!!!!!!!!!!!!!!!!!!!!!!!!!!!!!!!!!!!!!!!!!!!!!!!!!!!!!!!!!!!!!!!!!!!!!!!!!!!!!!!!!!!!!!!!!!!!!!!!!!!!!!!!!!!!!!!!!!!!!!!!!!!!!!!!!!!!!!!!!!!!!!!!!!!!!!!!!!!!!!!!!!!!!!!!!!!!!!!!!!!!!!!!!!!!!!!!!!!!!!!!!!!!!!!!!!!!!!!!!!!!!!!!!!!!!!!!!!!!!!!!!!!!!!!!!!!!!!!!!!!!!!!!!!!1!1" hidden="1"/>
          <p:cNvSpPr>
            <a:spLocks noChangeArrowheads="1"/>
          </p:cNvSpPr>
          <p:nvPr/>
        </p:nvSpPr>
        <p:spPr bwMode="auto">
          <a:xfrm>
            <a:off x="0" y="0"/>
            <a:ext cx="1588" cy="15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33 w 21600"/>
              <a:gd name="T13" fmla="*/ 2272 h 21600"/>
              <a:gd name="T14" fmla="*/ 16554 w 21600"/>
              <a:gd name="T15" fmla="*/ 1369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1"/>
          </a:solidFill>
          <a:ln w="9525">
            <a:solidFill>
              <a:schemeClr val="tx1"/>
            </a:solidFill>
            <a:miter lim="800000"/>
            <a:headEnd/>
            <a:tailEnd/>
          </a:ln>
        </p:spPr>
        <p:txBody>
          <a:bodyPr wrap="none" lIns="68341" tIns="34166" rIns="68341" bIns="34166" anchor="ctr"/>
          <a:lstStyle/>
          <a:p>
            <a:endParaRPr lang="en-SG"/>
          </a:p>
        </p:txBody>
      </p:sp>
      <p:sp>
        <p:nvSpPr>
          <p:cNvPr id="949" name="Line 297"/>
          <p:cNvSpPr>
            <a:spLocks noChangeShapeType="1"/>
          </p:cNvSpPr>
          <p:nvPr/>
        </p:nvSpPr>
        <p:spPr bwMode="auto">
          <a:xfrm flipV="1">
            <a:off x="4687888" y="1514475"/>
            <a:ext cx="1579562" cy="188913"/>
          </a:xfrm>
          <a:prstGeom prst="line">
            <a:avLst/>
          </a:prstGeom>
          <a:noFill/>
          <a:ln w="28575">
            <a:solidFill>
              <a:srgbClr val="00CCFF"/>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950" name="Line 297"/>
          <p:cNvSpPr>
            <a:spLocks noChangeShapeType="1"/>
          </p:cNvSpPr>
          <p:nvPr/>
        </p:nvSpPr>
        <p:spPr bwMode="auto">
          <a:xfrm flipV="1">
            <a:off x="3635375" y="2027238"/>
            <a:ext cx="1724025" cy="84137"/>
          </a:xfrm>
          <a:prstGeom prst="line">
            <a:avLst/>
          </a:prstGeom>
          <a:noFill/>
          <a:ln w="28575">
            <a:solidFill>
              <a:srgbClr val="00CCFF"/>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007" name="Freeform 3"/>
          <p:cNvSpPr>
            <a:spLocks/>
          </p:cNvSpPr>
          <p:nvPr/>
        </p:nvSpPr>
        <p:spPr bwMode="auto">
          <a:xfrm>
            <a:off x="2008188" y="1431925"/>
            <a:ext cx="9525" cy="6350"/>
          </a:xfrm>
          <a:custGeom>
            <a:avLst/>
            <a:gdLst>
              <a:gd name="T0" fmla="*/ 0 w 11"/>
              <a:gd name="T1" fmla="*/ 0 h 10"/>
              <a:gd name="T2" fmla="*/ 0 w 11"/>
              <a:gd name="T3" fmla="*/ 0 h 10"/>
              <a:gd name="T4" fmla="*/ 1 w 11"/>
              <a:gd name="T5" fmla="*/ 0 h 10"/>
              <a:gd name="T6" fmla="*/ 1 w 11"/>
              <a:gd name="T7" fmla="*/ 0 h 10"/>
              <a:gd name="T8" fmla="*/ 0 w 11"/>
              <a:gd name="T9" fmla="*/ 0 h 10"/>
              <a:gd name="T10" fmla="*/ 0 w 11"/>
              <a:gd name="T11" fmla="*/ 0 h 10"/>
              <a:gd name="T12" fmla="*/ 0 w 11"/>
              <a:gd name="T13" fmla="*/ 0 h 10"/>
              <a:gd name="T14" fmla="*/ 0 60000 65536"/>
              <a:gd name="T15" fmla="*/ 0 60000 65536"/>
              <a:gd name="T16" fmla="*/ 0 60000 65536"/>
              <a:gd name="T17" fmla="*/ 0 60000 65536"/>
              <a:gd name="T18" fmla="*/ 0 60000 65536"/>
              <a:gd name="T19" fmla="*/ 0 60000 65536"/>
              <a:gd name="T20" fmla="*/ 0 60000 65536"/>
              <a:gd name="T21" fmla="*/ 0 w 11"/>
              <a:gd name="T22" fmla="*/ 0 h 10"/>
              <a:gd name="T23" fmla="*/ 11 w 11"/>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0">
                <a:moveTo>
                  <a:pt x="0" y="0"/>
                </a:moveTo>
                <a:lnTo>
                  <a:pt x="0" y="10"/>
                </a:lnTo>
                <a:lnTo>
                  <a:pt x="11" y="10"/>
                </a:lnTo>
                <a:lnTo>
                  <a:pt x="11" y="0"/>
                </a:lnTo>
                <a:lnTo>
                  <a:pt x="0" y="0"/>
                </a:lnTo>
                <a:close/>
              </a:path>
            </a:pathLst>
          </a:custGeom>
          <a:solidFill>
            <a:srgbClr val="4997C8"/>
          </a:solidFill>
          <a:ln w="9525">
            <a:no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008" name="Freeform 4"/>
          <p:cNvSpPr>
            <a:spLocks noChangeAspect="1"/>
          </p:cNvSpPr>
          <p:nvPr/>
        </p:nvSpPr>
        <p:spPr bwMode="auto">
          <a:xfrm>
            <a:off x="5635625" y="1855788"/>
            <a:ext cx="1588" cy="3175"/>
          </a:xfrm>
          <a:custGeom>
            <a:avLst/>
            <a:gdLst>
              <a:gd name="T0" fmla="*/ 1 w 1"/>
              <a:gd name="T1" fmla="*/ 0 h 1"/>
              <a:gd name="T2" fmla="*/ 1 w 1"/>
              <a:gd name="T3" fmla="*/ 2147483647 h 1"/>
              <a:gd name="T4" fmla="*/ 0 w 1"/>
              <a:gd name="T5" fmla="*/ 0 h 1"/>
              <a:gd name="T6" fmla="*/ 1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lnTo>
                  <a:pt x="1" y="1"/>
                </a:lnTo>
                <a:lnTo>
                  <a:pt x="0" y="0"/>
                </a:lnTo>
                <a:lnTo>
                  <a:pt x="1" y="0"/>
                </a:lnTo>
                <a:close/>
              </a:path>
            </a:pathLst>
          </a:custGeom>
          <a:solidFill>
            <a:srgbClr val="D5EFF9"/>
          </a:solidFill>
          <a:ln w="0">
            <a:solidFill>
              <a:srgbClr val="2179C9"/>
            </a:solidFill>
            <a:prstDash val="solid"/>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009" name="Freeform 5"/>
          <p:cNvSpPr>
            <a:spLocks noChangeAspect="1"/>
          </p:cNvSpPr>
          <p:nvPr/>
        </p:nvSpPr>
        <p:spPr bwMode="auto">
          <a:xfrm>
            <a:off x="5641975" y="1849438"/>
            <a:ext cx="6350" cy="4762"/>
          </a:xfrm>
          <a:custGeom>
            <a:avLst/>
            <a:gdLst>
              <a:gd name="T0" fmla="*/ 2147483647 w 2"/>
              <a:gd name="T1" fmla="*/ 2 h 4"/>
              <a:gd name="T2" fmla="*/ 2147483647 w 2"/>
              <a:gd name="T3" fmla="*/ 0 h 4"/>
              <a:gd name="T4" fmla="*/ 0 w 2"/>
              <a:gd name="T5" fmla="*/ 2 h 4"/>
              <a:gd name="T6" fmla="*/ 2147483647 w 2"/>
              <a:gd name="T7" fmla="*/ 2 h 4"/>
              <a:gd name="T8" fmla="*/ 0 60000 65536"/>
              <a:gd name="T9" fmla="*/ 0 60000 65536"/>
              <a:gd name="T10" fmla="*/ 0 60000 65536"/>
              <a:gd name="T11" fmla="*/ 0 60000 65536"/>
              <a:gd name="T12" fmla="*/ 0 w 2"/>
              <a:gd name="T13" fmla="*/ 0 h 4"/>
              <a:gd name="T14" fmla="*/ 2 w 2"/>
              <a:gd name="T15" fmla="*/ 4 h 4"/>
            </a:gdLst>
            <a:ahLst/>
            <a:cxnLst>
              <a:cxn ang="T8">
                <a:pos x="T0" y="T1"/>
              </a:cxn>
              <a:cxn ang="T9">
                <a:pos x="T2" y="T3"/>
              </a:cxn>
              <a:cxn ang="T10">
                <a:pos x="T4" y="T5"/>
              </a:cxn>
              <a:cxn ang="T11">
                <a:pos x="T6" y="T7"/>
              </a:cxn>
            </a:cxnLst>
            <a:rect l="T12" t="T13" r="T14" b="T15"/>
            <a:pathLst>
              <a:path w="2" h="4">
                <a:moveTo>
                  <a:pt x="2" y="3"/>
                </a:moveTo>
                <a:lnTo>
                  <a:pt x="2" y="0"/>
                </a:lnTo>
                <a:lnTo>
                  <a:pt x="0" y="4"/>
                </a:lnTo>
                <a:lnTo>
                  <a:pt x="2" y="3"/>
                </a:lnTo>
                <a:close/>
              </a:path>
            </a:pathLst>
          </a:custGeom>
          <a:solidFill>
            <a:srgbClr val="D5EFF9"/>
          </a:solidFill>
          <a:ln w="0">
            <a:solidFill>
              <a:srgbClr val="2179C9"/>
            </a:solidFill>
            <a:prstDash val="solid"/>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010" name="Freeform 6"/>
          <p:cNvSpPr>
            <a:spLocks noChangeAspect="1"/>
          </p:cNvSpPr>
          <p:nvPr/>
        </p:nvSpPr>
        <p:spPr bwMode="auto">
          <a:xfrm>
            <a:off x="7408863" y="2774950"/>
            <a:ext cx="6350" cy="9525"/>
          </a:xfrm>
          <a:custGeom>
            <a:avLst/>
            <a:gdLst>
              <a:gd name="T0" fmla="*/ 1 w 8"/>
              <a:gd name="T1" fmla="*/ 0 h 15"/>
              <a:gd name="T2" fmla="*/ 1 w 8"/>
              <a:gd name="T3" fmla="*/ 1 h 15"/>
              <a:gd name="T4" fmla="*/ 0 w 8"/>
              <a:gd name="T5" fmla="*/ 1 h 15"/>
              <a:gd name="T6" fmla="*/ 1 w 8"/>
              <a:gd name="T7" fmla="*/ 0 h 15"/>
              <a:gd name="T8" fmla="*/ 0 60000 65536"/>
              <a:gd name="T9" fmla="*/ 0 60000 65536"/>
              <a:gd name="T10" fmla="*/ 0 60000 65536"/>
              <a:gd name="T11" fmla="*/ 0 60000 65536"/>
              <a:gd name="T12" fmla="*/ 0 w 8"/>
              <a:gd name="T13" fmla="*/ 0 h 15"/>
              <a:gd name="T14" fmla="*/ 8 w 8"/>
              <a:gd name="T15" fmla="*/ 15 h 15"/>
            </a:gdLst>
            <a:ahLst/>
            <a:cxnLst>
              <a:cxn ang="T8">
                <a:pos x="T0" y="T1"/>
              </a:cxn>
              <a:cxn ang="T9">
                <a:pos x="T2" y="T3"/>
              </a:cxn>
              <a:cxn ang="T10">
                <a:pos x="T4" y="T5"/>
              </a:cxn>
              <a:cxn ang="T11">
                <a:pos x="T6" y="T7"/>
              </a:cxn>
            </a:cxnLst>
            <a:rect l="T12" t="T13" r="T14" b="T15"/>
            <a:pathLst>
              <a:path w="8" h="15">
                <a:moveTo>
                  <a:pt x="8" y="0"/>
                </a:moveTo>
                <a:lnTo>
                  <a:pt x="3" y="15"/>
                </a:lnTo>
                <a:lnTo>
                  <a:pt x="0" y="13"/>
                </a:lnTo>
                <a:lnTo>
                  <a:pt x="8" y="0"/>
                </a:lnTo>
                <a:close/>
              </a:path>
            </a:pathLst>
          </a:custGeom>
          <a:solidFill>
            <a:srgbClr val="D5EFF9"/>
          </a:solidFill>
          <a:ln w="0">
            <a:solidFill>
              <a:srgbClr val="2179C9"/>
            </a:solidFill>
            <a:prstDash val="solid"/>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011" name="Freeform 7"/>
          <p:cNvSpPr>
            <a:spLocks noChangeAspect="1"/>
          </p:cNvSpPr>
          <p:nvPr/>
        </p:nvSpPr>
        <p:spPr bwMode="auto">
          <a:xfrm>
            <a:off x="5091113" y="1060450"/>
            <a:ext cx="22225" cy="26988"/>
          </a:xfrm>
          <a:custGeom>
            <a:avLst/>
            <a:gdLst>
              <a:gd name="T0" fmla="*/ 0 w 22"/>
              <a:gd name="T1" fmla="*/ 1 h 37"/>
              <a:gd name="T2" fmla="*/ 1 w 22"/>
              <a:gd name="T3" fmla="*/ 1 h 37"/>
              <a:gd name="T4" fmla="*/ 1 w 22"/>
              <a:gd name="T5" fmla="*/ 0 h 37"/>
              <a:gd name="T6" fmla="*/ 0 w 22"/>
              <a:gd name="T7" fmla="*/ 1 h 37"/>
              <a:gd name="T8" fmla="*/ 0 60000 65536"/>
              <a:gd name="T9" fmla="*/ 0 60000 65536"/>
              <a:gd name="T10" fmla="*/ 0 60000 65536"/>
              <a:gd name="T11" fmla="*/ 0 60000 65536"/>
              <a:gd name="T12" fmla="*/ 0 w 22"/>
              <a:gd name="T13" fmla="*/ 0 h 37"/>
              <a:gd name="T14" fmla="*/ 22 w 22"/>
              <a:gd name="T15" fmla="*/ 37 h 37"/>
            </a:gdLst>
            <a:ahLst/>
            <a:cxnLst>
              <a:cxn ang="T8">
                <a:pos x="T0" y="T1"/>
              </a:cxn>
              <a:cxn ang="T9">
                <a:pos x="T2" y="T3"/>
              </a:cxn>
              <a:cxn ang="T10">
                <a:pos x="T4" y="T5"/>
              </a:cxn>
              <a:cxn ang="T11">
                <a:pos x="T6" y="T7"/>
              </a:cxn>
            </a:cxnLst>
            <a:rect l="T12" t="T13" r="T14" b="T15"/>
            <a:pathLst>
              <a:path w="22" h="37">
                <a:moveTo>
                  <a:pt x="0" y="37"/>
                </a:moveTo>
                <a:lnTo>
                  <a:pt x="22" y="6"/>
                </a:lnTo>
                <a:lnTo>
                  <a:pt x="18" y="0"/>
                </a:lnTo>
                <a:lnTo>
                  <a:pt x="0" y="37"/>
                </a:lnTo>
                <a:close/>
              </a:path>
            </a:pathLst>
          </a:custGeom>
          <a:solidFill>
            <a:srgbClr val="D5EFF9"/>
          </a:solidFill>
          <a:ln w="0" cap="flat" cmpd="sng">
            <a:solidFill>
              <a:srgbClr val="2179C9"/>
            </a:solidFill>
            <a:prstDash val="solid"/>
            <a:round/>
            <a:headEnd type="none" w="med" len="med"/>
            <a:tailEnd type="none" w="med" len="me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012" name="Freeform 8"/>
          <p:cNvSpPr>
            <a:spLocks noChangeAspect="1"/>
          </p:cNvSpPr>
          <p:nvPr/>
        </p:nvSpPr>
        <p:spPr bwMode="auto">
          <a:xfrm>
            <a:off x="3443288" y="1511300"/>
            <a:ext cx="22225" cy="3175"/>
          </a:xfrm>
          <a:custGeom>
            <a:avLst/>
            <a:gdLst>
              <a:gd name="T0" fmla="*/ 1 w 24"/>
              <a:gd name="T1" fmla="*/ 1 h 6"/>
              <a:gd name="T2" fmla="*/ 1 w 24"/>
              <a:gd name="T3" fmla="*/ 1 h 6"/>
              <a:gd name="T4" fmla="*/ 0 w 24"/>
              <a:gd name="T5" fmla="*/ 0 h 6"/>
              <a:gd name="T6" fmla="*/ 1 w 24"/>
              <a:gd name="T7" fmla="*/ 1 h 6"/>
              <a:gd name="T8" fmla="*/ 0 60000 65536"/>
              <a:gd name="T9" fmla="*/ 0 60000 65536"/>
              <a:gd name="T10" fmla="*/ 0 60000 65536"/>
              <a:gd name="T11" fmla="*/ 0 60000 65536"/>
              <a:gd name="T12" fmla="*/ 0 w 24"/>
              <a:gd name="T13" fmla="*/ 0 h 6"/>
              <a:gd name="T14" fmla="*/ 24 w 24"/>
              <a:gd name="T15" fmla="*/ 6 h 6"/>
            </a:gdLst>
            <a:ahLst/>
            <a:cxnLst>
              <a:cxn ang="T8">
                <a:pos x="T0" y="T1"/>
              </a:cxn>
              <a:cxn ang="T9">
                <a:pos x="T2" y="T3"/>
              </a:cxn>
              <a:cxn ang="T10">
                <a:pos x="T4" y="T5"/>
              </a:cxn>
              <a:cxn ang="T11">
                <a:pos x="T6" y="T7"/>
              </a:cxn>
            </a:cxnLst>
            <a:rect l="T12" t="T13" r="T14" b="T15"/>
            <a:pathLst>
              <a:path w="24" h="6">
                <a:moveTo>
                  <a:pt x="24" y="6"/>
                </a:moveTo>
                <a:lnTo>
                  <a:pt x="24" y="4"/>
                </a:lnTo>
                <a:lnTo>
                  <a:pt x="0" y="0"/>
                </a:lnTo>
                <a:lnTo>
                  <a:pt x="24" y="6"/>
                </a:lnTo>
                <a:close/>
              </a:path>
            </a:pathLst>
          </a:custGeom>
          <a:solidFill>
            <a:srgbClr val="D5EFF9"/>
          </a:solidFill>
          <a:ln w="0">
            <a:solidFill>
              <a:srgbClr val="2179C9"/>
            </a:solidFill>
            <a:prstDash val="solid"/>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013" name="Freeform 9"/>
          <p:cNvSpPr>
            <a:spLocks noChangeAspect="1"/>
          </p:cNvSpPr>
          <p:nvPr/>
        </p:nvSpPr>
        <p:spPr bwMode="auto">
          <a:xfrm>
            <a:off x="3565525" y="1444625"/>
            <a:ext cx="11113" cy="6350"/>
          </a:xfrm>
          <a:custGeom>
            <a:avLst/>
            <a:gdLst>
              <a:gd name="T0" fmla="*/ 6842 w 7"/>
              <a:gd name="T1" fmla="*/ 0 h 12"/>
              <a:gd name="T2" fmla="*/ 10213 w 7"/>
              <a:gd name="T3" fmla="*/ 0 h 12"/>
              <a:gd name="T4" fmla="*/ 0 w 7"/>
              <a:gd name="T5" fmla="*/ 0 h 12"/>
              <a:gd name="T6" fmla="*/ 6842 w 7"/>
              <a:gd name="T7" fmla="*/ 0 h 12"/>
              <a:gd name="T8" fmla="*/ 0 60000 65536"/>
              <a:gd name="T9" fmla="*/ 0 60000 65536"/>
              <a:gd name="T10" fmla="*/ 0 60000 65536"/>
              <a:gd name="T11" fmla="*/ 0 60000 65536"/>
              <a:gd name="T12" fmla="*/ 0 w 7"/>
              <a:gd name="T13" fmla="*/ 0 h 12"/>
              <a:gd name="T14" fmla="*/ 7 w 7"/>
              <a:gd name="T15" fmla="*/ 12 h 12"/>
            </a:gdLst>
            <a:ahLst/>
            <a:cxnLst>
              <a:cxn ang="T8">
                <a:pos x="T0" y="T1"/>
              </a:cxn>
              <a:cxn ang="T9">
                <a:pos x="T2" y="T3"/>
              </a:cxn>
              <a:cxn ang="T10">
                <a:pos x="T4" y="T5"/>
              </a:cxn>
              <a:cxn ang="T11">
                <a:pos x="T6" y="T7"/>
              </a:cxn>
            </a:cxnLst>
            <a:rect l="T12" t="T13" r="T14" b="T15"/>
            <a:pathLst>
              <a:path w="7" h="12">
                <a:moveTo>
                  <a:pt x="4" y="12"/>
                </a:moveTo>
                <a:lnTo>
                  <a:pt x="7" y="0"/>
                </a:lnTo>
                <a:lnTo>
                  <a:pt x="0" y="6"/>
                </a:lnTo>
                <a:lnTo>
                  <a:pt x="4" y="12"/>
                </a:lnTo>
                <a:close/>
              </a:path>
            </a:pathLst>
          </a:custGeom>
          <a:solidFill>
            <a:srgbClr val="D5EFF9"/>
          </a:solidFill>
          <a:ln w="0">
            <a:solidFill>
              <a:srgbClr val="2179C9"/>
            </a:solidFill>
            <a:prstDash val="solid"/>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014" name="Freeform 10"/>
          <p:cNvSpPr>
            <a:spLocks noChangeAspect="1"/>
          </p:cNvSpPr>
          <p:nvPr/>
        </p:nvSpPr>
        <p:spPr bwMode="auto">
          <a:xfrm>
            <a:off x="3519488" y="1328738"/>
            <a:ext cx="7937" cy="3175"/>
          </a:xfrm>
          <a:custGeom>
            <a:avLst/>
            <a:gdLst>
              <a:gd name="T0" fmla="*/ 1 w 10"/>
              <a:gd name="T1" fmla="*/ 0 h 8"/>
              <a:gd name="T2" fmla="*/ 0 w 10"/>
              <a:gd name="T3" fmla="*/ 0 h 8"/>
              <a:gd name="T4" fmla="*/ 1 w 10"/>
              <a:gd name="T5" fmla="*/ 0 h 8"/>
              <a:gd name="T6" fmla="*/ 1 w 10"/>
              <a:gd name="T7" fmla="*/ 0 h 8"/>
              <a:gd name="T8" fmla="*/ 0 60000 65536"/>
              <a:gd name="T9" fmla="*/ 0 60000 65536"/>
              <a:gd name="T10" fmla="*/ 0 60000 65536"/>
              <a:gd name="T11" fmla="*/ 0 60000 65536"/>
              <a:gd name="T12" fmla="*/ 0 w 10"/>
              <a:gd name="T13" fmla="*/ 0 h 8"/>
              <a:gd name="T14" fmla="*/ 10 w 10"/>
              <a:gd name="T15" fmla="*/ 8 h 8"/>
            </a:gdLst>
            <a:ahLst/>
            <a:cxnLst>
              <a:cxn ang="T8">
                <a:pos x="T0" y="T1"/>
              </a:cxn>
              <a:cxn ang="T9">
                <a:pos x="T2" y="T3"/>
              </a:cxn>
              <a:cxn ang="T10">
                <a:pos x="T4" y="T5"/>
              </a:cxn>
              <a:cxn ang="T11">
                <a:pos x="T6" y="T7"/>
              </a:cxn>
            </a:cxnLst>
            <a:rect l="T12" t="T13" r="T14" b="T15"/>
            <a:pathLst>
              <a:path w="10" h="8">
                <a:moveTo>
                  <a:pt x="10" y="8"/>
                </a:moveTo>
                <a:lnTo>
                  <a:pt x="0" y="0"/>
                </a:lnTo>
                <a:lnTo>
                  <a:pt x="9" y="7"/>
                </a:lnTo>
                <a:lnTo>
                  <a:pt x="10" y="8"/>
                </a:lnTo>
                <a:close/>
              </a:path>
            </a:pathLst>
          </a:custGeom>
          <a:solidFill>
            <a:srgbClr val="D5EFF9"/>
          </a:solidFill>
          <a:ln w="0">
            <a:solidFill>
              <a:srgbClr val="2179C9"/>
            </a:solidFill>
            <a:prstDash val="solid"/>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015" name="Freeform 11"/>
          <p:cNvSpPr>
            <a:spLocks noChangeAspect="1"/>
          </p:cNvSpPr>
          <p:nvPr/>
        </p:nvSpPr>
        <p:spPr bwMode="auto">
          <a:xfrm>
            <a:off x="3556000" y="1358900"/>
            <a:ext cx="9525" cy="9525"/>
          </a:xfrm>
          <a:custGeom>
            <a:avLst/>
            <a:gdLst>
              <a:gd name="T0" fmla="*/ 2 w 9"/>
              <a:gd name="T1" fmla="*/ 0 h 15"/>
              <a:gd name="T2" fmla="*/ 2 w 9"/>
              <a:gd name="T3" fmla="*/ 0 h 15"/>
              <a:gd name="T4" fmla="*/ 0 w 9"/>
              <a:gd name="T5" fmla="*/ 0 h 15"/>
              <a:gd name="T6" fmla="*/ 2 w 9"/>
              <a:gd name="T7" fmla="*/ 0 h 15"/>
              <a:gd name="T8" fmla="*/ 0 60000 65536"/>
              <a:gd name="T9" fmla="*/ 0 60000 65536"/>
              <a:gd name="T10" fmla="*/ 0 60000 65536"/>
              <a:gd name="T11" fmla="*/ 0 60000 65536"/>
              <a:gd name="T12" fmla="*/ 0 w 9"/>
              <a:gd name="T13" fmla="*/ 0 h 15"/>
              <a:gd name="T14" fmla="*/ 9 w 9"/>
              <a:gd name="T15" fmla="*/ 15 h 15"/>
            </a:gdLst>
            <a:ahLst/>
            <a:cxnLst>
              <a:cxn ang="T8">
                <a:pos x="T0" y="T1"/>
              </a:cxn>
              <a:cxn ang="T9">
                <a:pos x="T2" y="T3"/>
              </a:cxn>
              <a:cxn ang="T10">
                <a:pos x="T4" y="T5"/>
              </a:cxn>
              <a:cxn ang="T11">
                <a:pos x="T6" y="T7"/>
              </a:cxn>
            </a:cxnLst>
            <a:rect l="T12" t="T13" r="T14" b="T15"/>
            <a:pathLst>
              <a:path w="9" h="15">
                <a:moveTo>
                  <a:pt x="7" y="0"/>
                </a:moveTo>
                <a:lnTo>
                  <a:pt x="9" y="5"/>
                </a:lnTo>
                <a:lnTo>
                  <a:pt x="0" y="15"/>
                </a:lnTo>
                <a:lnTo>
                  <a:pt x="7" y="0"/>
                </a:lnTo>
                <a:close/>
              </a:path>
            </a:pathLst>
          </a:custGeom>
          <a:solidFill>
            <a:srgbClr val="D5EFF9"/>
          </a:solidFill>
          <a:ln w="0">
            <a:solidFill>
              <a:srgbClr val="2179C9"/>
            </a:solidFill>
            <a:prstDash val="solid"/>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016" name="Freeform 12"/>
          <p:cNvSpPr>
            <a:spLocks noChangeAspect="1"/>
          </p:cNvSpPr>
          <p:nvPr/>
        </p:nvSpPr>
        <p:spPr bwMode="auto">
          <a:xfrm>
            <a:off x="3101975" y="1176338"/>
            <a:ext cx="17463" cy="7937"/>
          </a:xfrm>
          <a:custGeom>
            <a:avLst/>
            <a:gdLst>
              <a:gd name="T0" fmla="*/ 2 w 16"/>
              <a:gd name="T1" fmla="*/ 0 h 16"/>
              <a:gd name="T2" fmla="*/ 2 w 16"/>
              <a:gd name="T3" fmla="*/ 0 h 16"/>
              <a:gd name="T4" fmla="*/ 0 w 16"/>
              <a:gd name="T5" fmla="*/ 0 h 16"/>
              <a:gd name="T6" fmla="*/ 2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16" y="3"/>
                </a:moveTo>
                <a:lnTo>
                  <a:pt x="7" y="0"/>
                </a:lnTo>
                <a:lnTo>
                  <a:pt x="0" y="16"/>
                </a:lnTo>
                <a:lnTo>
                  <a:pt x="16" y="3"/>
                </a:lnTo>
                <a:close/>
              </a:path>
            </a:pathLst>
          </a:custGeom>
          <a:solidFill>
            <a:srgbClr val="D5EFF9"/>
          </a:solidFill>
          <a:ln w="0">
            <a:solidFill>
              <a:srgbClr val="2179C9"/>
            </a:solidFill>
            <a:prstDash val="solid"/>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017" name="Freeform 13"/>
          <p:cNvSpPr>
            <a:spLocks noChangeAspect="1"/>
          </p:cNvSpPr>
          <p:nvPr/>
        </p:nvSpPr>
        <p:spPr bwMode="auto">
          <a:xfrm>
            <a:off x="8193088" y="2413000"/>
            <a:ext cx="20637" cy="12700"/>
          </a:xfrm>
          <a:custGeom>
            <a:avLst/>
            <a:gdLst>
              <a:gd name="T0" fmla="*/ 1 w 24"/>
              <a:gd name="T1" fmla="*/ 0 h 21"/>
              <a:gd name="T2" fmla="*/ 0 w 24"/>
              <a:gd name="T3" fmla="*/ 0 h 21"/>
              <a:gd name="T4" fmla="*/ 1 w 24"/>
              <a:gd name="T5" fmla="*/ 0 h 21"/>
              <a:gd name="T6" fmla="*/ 1 w 24"/>
              <a:gd name="T7" fmla="*/ 0 h 21"/>
              <a:gd name="T8" fmla="*/ 0 60000 65536"/>
              <a:gd name="T9" fmla="*/ 0 60000 65536"/>
              <a:gd name="T10" fmla="*/ 0 60000 65536"/>
              <a:gd name="T11" fmla="*/ 0 60000 65536"/>
              <a:gd name="T12" fmla="*/ 0 w 24"/>
              <a:gd name="T13" fmla="*/ 0 h 21"/>
              <a:gd name="T14" fmla="*/ 24 w 24"/>
              <a:gd name="T15" fmla="*/ 21 h 21"/>
            </a:gdLst>
            <a:ahLst/>
            <a:cxnLst>
              <a:cxn ang="T8">
                <a:pos x="T0" y="T1"/>
              </a:cxn>
              <a:cxn ang="T9">
                <a:pos x="T2" y="T3"/>
              </a:cxn>
              <a:cxn ang="T10">
                <a:pos x="T4" y="T5"/>
              </a:cxn>
              <a:cxn ang="T11">
                <a:pos x="T6" y="T7"/>
              </a:cxn>
            </a:cxnLst>
            <a:rect l="T12" t="T13" r="T14" b="T15"/>
            <a:pathLst>
              <a:path w="24" h="21">
                <a:moveTo>
                  <a:pt x="21" y="0"/>
                </a:moveTo>
                <a:lnTo>
                  <a:pt x="0" y="21"/>
                </a:lnTo>
                <a:lnTo>
                  <a:pt x="24" y="7"/>
                </a:lnTo>
                <a:lnTo>
                  <a:pt x="21" y="0"/>
                </a:lnTo>
                <a:close/>
              </a:path>
            </a:pathLst>
          </a:custGeom>
          <a:solidFill>
            <a:srgbClr val="D5EFF9"/>
          </a:solidFill>
          <a:ln w="0">
            <a:solidFill>
              <a:srgbClr val="2179C9"/>
            </a:solidFill>
            <a:prstDash val="solid"/>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grpSp>
        <p:nvGrpSpPr>
          <p:cNvPr id="2" name="Group 14"/>
          <p:cNvGrpSpPr>
            <a:grpSpLocks/>
          </p:cNvGrpSpPr>
          <p:nvPr/>
        </p:nvGrpSpPr>
        <p:grpSpPr bwMode="auto">
          <a:xfrm>
            <a:off x="747202" y="1037706"/>
            <a:ext cx="7881090" cy="3210827"/>
            <a:chOff x="295" y="1810"/>
            <a:chExt cx="3401" cy="1975"/>
          </a:xfrm>
          <a:solidFill>
            <a:schemeClr val="bg1">
              <a:lumMod val="85000"/>
            </a:schemeClr>
          </a:solidFill>
        </p:grpSpPr>
        <p:sp>
          <p:nvSpPr>
            <p:cNvPr id="1073" name="Freeform 15"/>
            <p:cNvSpPr>
              <a:spLocks/>
            </p:cNvSpPr>
            <p:nvPr/>
          </p:nvSpPr>
          <p:spPr bwMode="auto">
            <a:xfrm>
              <a:off x="405" y="1810"/>
              <a:ext cx="254" cy="145"/>
            </a:xfrm>
            <a:custGeom>
              <a:avLst/>
              <a:gdLst>
                <a:gd name="T0" fmla="*/ 2147483647 w 51"/>
                <a:gd name="T1" fmla="*/ 2147483647 h 29"/>
                <a:gd name="T2" fmla="*/ 2147483647 w 51"/>
                <a:gd name="T3" fmla="*/ 2147483647 h 29"/>
                <a:gd name="T4" fmla="*/ 2147483647 w 51"/>
                <a:gd name="T5" fmla="*/ 2147483647 h 29"/>
                <a:gd name="T6" fmla="*/ 2147483647 w 51"/>
                <a:gd name="T7" fmla="*/ 2147483647 h 29"/>
                <a:gd name="T8" fmla="*/ 2147483647 w 51"/>
                <a:gd name="T9" fmla="*/ 2147483647 h 29"/>
                <a:gd name="T10" fmla="*/ 2147483647 w 51"/>
                <a:gd name="T11" fmla="*/ 2147483647 h 29"/>
                <a:gd name="T12" fmla="*/ 2147483647 w 51"/>
                <a:gd name="T13" fmla="*/ 2147483647 h 29"/>
                <a:gd name="T14" fmla="*/ 2147483647 w 51"/>
                <a:gd name="T15" fmla="*/ 2147483647 h 29"/>
                <a:gd name="T16" fmla="*/ 2147483647 w 51"/>
                <a:gd name="T17" fmla="*/ 2147483647 h 29"/>
                <a:gd name="T18" fmla="*/ 2147483647 w 51"/>
                <a:gd name="T19" fmla="*/ 2147483647 h 29"/>
                <a:gd name="T20" fmla="*/ 2147483647 w 51"/>
                <a:gd name="T21" fmla="*/ 2147483647 h 29"/>
                <a:gd name="T22" fmla="*/ 2147483647 w 51"/>
                <a:gd name="T23" fmla="*/ 2147483647 h 29"/>
                <a:gd name="T24" fmla="*/ 2147483647 w 51"/>
                <a:gd name="T25" fmla="*/ 2147483647 h 29"/>
                <a:gd name="T26" fmla="*/ 2147483647 w 51"/>
                <a:gd name="T27" fmla="*/ 2147483647 h 29"/>
                <a:gd name="T28" fmla="*/ 2147483647 w 51"/>
                <a:gd name="T29" fmla="*/ 2147483647 h 29"/>
                <a:gd name="T30" fmla="*/ 2147483647 w 51"/>
                <a:gd name="T31" fmla="*/ 2147483647 h 29"/>
                <a:gd name="T32" fmla="*/ 2147483647 w 51"/>
                <a:gd name="T33" fmla="*/ 2147483647 h 29"/>
                <a:gd name="T34" fmla="*/ 0 w 51"/>
                <a:gd name="T35" fmla="*/ 2147483647 h 29"/>
                <a:gd name="T36" fmla="*/ 0 w 51"/>
                <a:gd name="T37" fmla="*/ 2147483647 h 29"/>
                <a:gd name="T38" fmla="*/ 2147483647 w 51"/>
                <a:gd name="T39" fmla="*/ 2147483647 h 29"/>
                <a:gd name="T40" fmla="*/ 2147483647 w 51"/>
                <a:gd name="T41" fmla="*/ 0 h 29"/>
                <a:gd name="T42" fmla="*/ 2147483647 w 51"/>
                <a:gd name="T43" fmla="*/ 0 h 29"/>
                <a:gd name="T44" fmla="*/ 2147483647 w 51"/>
                <a:gd name="T45" fmla="*/ 2147483647 h 29"/>
                <a:gd name="T46" fmla="*/ 2147483647 w 51"/>
                <a:gd name="T47" fmla="*/ 2147483647 h 29"/>
                <a:gd name="T48" fmla="*/ 2147483647 w 51"/>
                <a:gd name="T49" fmla="*/ 2147483647 h 29"/>
                <a:gd name="T50" fmla="*/ 2147483647 w 51"/>
                <a:gd name="T51" fmla="*/ 2147483647 h 29"/>
                <a:gd name="T52" fmla="*/ 2147483647 w 51"/>
                <a:gd name="T53" fmla="*/ 2147483647 h 29"/>
                <a:gd name="T54" fmla="*/ 2147483647 w 51"/>
                <a:gd name="T55" fmla="*/ 2147483647 h 29"/>
                <a:gd name="T56" fmla="*/ 2147483647 w 51"/>
                <a:gd name="T57" fmla="*/ 2147483647 h 29"/>
                <a:gd name="T58" fmla="*/ 2147483647 w 51"/>
                <a:gd name="T59" fmla="*/ 2147483647 h 29"/>
                <a:gd name="T60" fmla="*/ 2147483647 w 51"/>
                <a:gd name="T61" fmla="*/ 2147483647 h 29"/>
                <a:gd name="T62" fmla="*/ 2147483647 w 51"/>
                <a:gd name="T63" fmla="*/ 2147483647 h 29"/>
                <a:gd name="T64" fmla="*/ 2147483647 w 51"/>
                <a:gd name="T65" fmla="*/ 2147483647 h 29"/>
                <a:gd name="T66" fmla="*/ 2147483647 w 51"/>
                <a:gd name="T67" fmla="*/ 2147483647 h 2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1"/>
                <a:gd name="T103" fmla="*/ 0 h 29"/>
                <a:gd name="T104" fmla="*/ 51 w 51"/>
                <a:gd name="T105" fmla="*/ 29 h 2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1" h="29">
                  <a:moveTo>
                    <a:pt x="28" y="13"/>
                  </a:moveTo>
                  <a:cubicBezTo>
                    <a:pt x="28" y="13"/>
                    <a:pt x="28" y="12"/>
                    <a:pt x="28" y="12"/>
                  </a:cubicBezTo>
                  <a:cubicBezTo>
                    <a:pt x="26" y="12"/>
                    <a:pt x="24" y="12"/>
                    <a:pt x="22" y="12"/>
                  </a:cubicBezTo>
                  <a:cubicBezTo>
                    <a:pt x="22" y="12"/>
                    <a:pt x="22" y="12"/>
                    <a:pt x="22" y="12"/>
                  </a:cubicBezTo>
                  <a:cubicBezTo>
                    <a:pt x="23" y="13"/>
                    <a:pt x="23" y="13"/>
                    <a:pt x="22" y="15"/>
                  </a:cubicBezTo>
                  <a:cubicBezTo>
                    <a:pt x="24" y="16"/>
                    <a:pt x="24" y="16"/>
                    <a:pt x="24" y="19"/>
                  </a:cubicBezTo>
                  <a:cubicBezTo>
                    <a:pt x="23" y="20"/>
                    <a:pt x="22" y="21"/>
                    <a:pt x="19" y="22"/>
                  </a:cubicBezTo>
                  <a:cubicBezTo>
                    <a:pt x="19" y="22"/>
                    <a:pt x="19" y="21"/>
                    <a:pt x="19" y="21"/>
                  </a:cubicBezTo>
                  <a:cubicBezTo>
                    <a:pt x="19" y="20"/>
                    <a:pt x="19" y="18"/>
                    <a:pt x="19" y="17"/>
                  </a:cubicBezTo>
                  <a:cubicBezTo>
                    <a:pt x="18" y="17"/>
                    <a:pt x="18" y="16"/>
                    <a:pt x="16" y="16"/>
                  </a:cubicBezTo>
                  <a:cubicBezTo>
                    <a:pt x="16" y="18"/>
                    <a:pt x="15" y="18"/>
                    <a:pt x="14" y="18"/>
                  </a:cubicBezTo>
                  <a:cubicBezTo>
                    <a:pt x="13" y="19"/>
                    <a:pt x="13" y="20"/>
                    <a:pt x="12" y="21"/>
                  </a:cubicBezTo>
                  <a:cubicBezTo>
                    <a:pt x="12" y="21"/>
                    <a:pt x="13" y="21"/>
                    <a:pt x="13" y="21"/>
                  </a:cubicBezTo>
                  <a:cubicBezTo>
                    <a:pt x="13" y="22"/>
                    <a:pt x="13" y="22"/>
                    <a:pt x="13" y="22"/>
                  </a:cubicBezTo>
                  <a:cubicBezTo>
                    <a:pt x="16" y="22"/>
                    <a:pt x="18" y="22"/>
                    <a:pt x="20" y="24"/>
                  </a:cubicBezTo>
                  <a:cubicBezTo>
                    <a:pt x="20" y="24"/>
                    <a:pt x="20" y="24"/>
                    <a:pt x="20" y="24"/>
                  </a:cubicBezTo>
                  <a:cubicBezTo>
                    <a:pt x="20" y="24"/>
                    <a:pt x="20" y="24"/>
                    <a:pt x="20" y="24"/>
                  </a:cubicBezTo>
                  <a:cubicBezTo>
                    <a:pt x="17" y="27"/>
                    <a:pt x="5" y="29"/>
                    <a:pt x="0" y="29"/>
                  </a:cubicBezTo>
                  <a:cubicBezTo>
                    <a:pt x="0" y="28"/>
                    <a:pt x="0" y="28"/>
                    <a:pt x="0" y="28"/>
                  </a:cubicBezTo>
                  <a:cubicBezTo>
                    <a:pt x="8" y="20"/>
                    <a:pt x="13" y="12"/>
                    <a:pt x="22" y="6"/>
                  </a:cubicBezTo>
                  <a:cubicBezTo>
                    <a:pt x="24" y="4"/>
                    <a:pt x="26" y="1"/>
                    <a:pt x="28" y="0"/>
                  </a:cubicBezTo>
                  <a:cubicBezTo>
                    <a:pt x="35" y="0"/>
                    <a:pt x="42" y="0"/>
                    <a:pt x="49" y="0"/>
                  </a:cubicBezTo>
                  <a:cubicBezTo>
                    <a:pt x="50" y="1"/>
                    <a:pt x="50" y="0"/>
                    <a:pt x="50" y="1"/>
                  </a:cubicBezTo>
                  <a:cubicBezTo>
                    <a:pt x="50" y="1"/>
                    <a:pt x="50" y="1"/>
                    <a:pt x="50" y="1"/>
                  </a:cubicBezTo>
                  <a:cubicBezTo>
                    <a:pt x="51" y="2"/>
                    <a:pt x="50" y="2"/>
                    <a:pt x="50" y="2"/>
                  </a:cubicBezTo>
                  <a:cubicBezTo>
                    <a:pt x="48" y="4"/>
                    <a:pt x="44" y="2"/>
                    <a:pt x="41" y="2"/>
                  </a:cubicBezTo>
                  <a:cubicBezTo>
                    <a:pt x="41" y="2"/>
                    <a:pt x="41" y="2"/>
                    <a:pt x="41" y="2"/>
                  </a:cubicBezTo>
                  <a:cubicBezTo>
                    <a:pt x="42" y="3"/>
                    <a:pt x="42" y="4"/>
                    <a:pt x="42" y="5"/>
                  </a:cubicBezTo>
                  <a:cubicBezTo>
                    <a:pt x="42" y="6"/>
                    <a:pt x="41" y="7"/>
                    <a:pt x="40" y="7"/>
                  </a:cubicBezTo>
                  <a:cubicBezTo>
                    <a:pt x="39" y="7"/>
                    <a:pt x="38" y="7"/>
                    <a:pt x="37" y="7"/>
                  </a:cubicBezTo>
                  <a:cubicBezTo>
                    <a:pt x="36" y="8"/>
                    <a:pt x="36" y="9"/>
                    <a:pt x="35" y="10"/>
                  </a:cubicBezTo>
                  <a:cubicBezTo>
                    <a:pt x="34" y="10"/>
                    <a:pt x="32" y="10"/>
                    <a:pt x="31" y="10"/>
                  </a:cubicBezTo>
                  <a:cubicBezTo>
                    <a:pt x="31" y="12"/>
                    <a:pt x="32" y="12"/>
                    <a:pt x="31" y="13"/>
                  </a:cubicBezTo>
                  <a:cubicBezTo>
                    <a:pt x="30" y="13"/>
                    <a:pt x="30" y="13"/>
                    <a:pt x="28" y="13"/>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074" name="Freeform 16"/>
            <p:cNvSpPr>
              <a:spLocks/>
            </p:cNvSpPr>
            <p:nvPr/>
          </p:nvSpPr>
          <p:spPr bwMode="auto">
            <a:xfrm>
              <a:off x="2788" y="1810"/>
              <a:ext cx="85" cy="20"/>
            </a:xfrm>
            <a:custGeom>
              <a:avLst/>
              <a:gdLst>
                <a:gd name="T0" fmla="*/ 0 w 17"/>
                <a:gd name="T1" fmla="*/ 0 h 4"/>
                <a:gd name="T2" fmla="*/ 2147483647 w 17"/>
                <a:gd name="T3" fmla="*/ 0 h 4"/>
                <a:gd name="T4" fmla="*/ 2147483647 w 17"/>
                <a:gd name="T5" fmla="*/ 0 h 4"/>
                <a:gd name="T6" fmla="*/ 2147483647 w 17"/>
                <a:gd name="T7" fmla="*/ 0 h 4"/>
                <a:gd name="T8" fmla="*/ 2147483647 w 17"/>
                <a:gd name="T9" fmla="*/ 2147483647 h 4"/>
                <a:gd name="T10" fmla="*/ 2147483647 w 17"/>
                <a:gd name="T11" fmla="*/ 2147483647 h 4"/>
                <a:gd name="T12" fmla="*/ 2147483647 w 17"/>
                <a:gd name="T13" fmla="*/ 2147483647 h 4"/>
                <a:gd name="T14" fmla="*/ 2147483647 w 17"/>
                <a:gd name="T15" fmla="*/ 2147483647 h 4"/>
                <a:gd name="T16" fmla="*/ 0 w 17"/>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4"/>
                <a:gd name="T29" fmla="*/ 17 w 17"/>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4">
                  <a:moveTo>
                    <a:pt x="0" y="0"/>
                  </a:moveTo>
                  <a:cubicBezTo>
                    <a:pt x="6" y="0"/>
                    <a:pt x="11" y="0"/>
                    <a:pt x="17" y="0"/>
                  </a:cubicBezTo>
                  <a:cubicBezTo>
                    <a:pt x="17" y="0"/>
                    <a:pt x="17" y="0"/>
                    <a:pt x="17" y="0"/>
                  </a:cubicBezTo>
                  <a:cubicBezTo>
                    <a:pt x="17" y="0"/>
                    <a:pt x="16" y="0"/>
                    <a:pt x="16" y="0"/>
                  </a:cubicBezTo>
                  <a:cubicBezTo>
                    <a:pt x="15" y="2"/>
                    <a:pt x="13" y="3"/>
                    <a:pt x="10" y="2"/>
                  </a:cubicBezTo>
                  <a:cubicBezTo>
                    <a:pt x="9" y="1"/>
                    <a:pt x="10" y="2"/>
                    <a:pt x="8" y="1"/>
                  </a:cubicBezTo>
                  <a:cubicBezTo>
                    <a:pt x="8" y="2"/>
                    <a:pt x="8" y="3"/>
                    <a:pt x="7" y="4"/>
                  </a:cubicBezTo>
                  <a:cubicBezTo>
                    <a:pt x="7" y="4"/>
                    <a:pt x="7" y="4"/>
                    <a:pt x="6" y="4"/>
                  </a:cubicBezTo>
                  <a:cubicBezTo>
                    <a:pt x="4" y="2"/>
                    <a:pt x="0" y="4"/>
                    <a:pt x="0"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075" name="Freeform 17"/>
            <p:cNvSpPr>
              <a:spLocks/>
            </p:cNvSpPr>
            <p:nvPr/>
          </p:nvSpPr>
          <p:spPr bwMode="auto">
            <a:xfrm>
              <a:off x="2853" y="1810"/>
              <a:ext cx="120" cy="95"/>
            </a:xfrm>
            <a:custGeom>
              <a:avLst/>
              <a:gdLst>
                <a:gd name="T0" fmla="*/ 2147483647 w 24"/>
                <a:gd name="T1" fmla="*/ 0 h 19"/>
                <a:gd name="T2" fmla="*/ 2147483647 w 24"/>
                <a:gd name="T3" fmla="*/ 0 h 19"/>
                <a:gd name="T4" fmla="*/ 2147483647 w 24"/>
                <a:gd name="T5" fmla="*/ 0 h 19"/>
                <a:gd name="T6" fmla="*/ 2147483647 w 24"/>
                <a:gd name="T7" fmla="*/ 2147483647 h 19"/>
                <a:gd name="T8" fmla="*/ 2147483647 w 24"/>
                <a:gd name="T9" fmla="*/ 2147483647 h 19"/>
                <a:gd name="T10" fmla="*/ 2147483647 w 24"/>
                <a:gd name="T11" fmla="*/ 2147483647 h 19"/>
                <a:gd name="T12" fmla="*/ 2147483647 w 24"/>
                <a:gd name="T13" fmla="*/ 2147483647 h 19"/>
                <a:gd name="T14" fmla="*/ 2147483647 w 24"/>
                <a:gd name="T15" fmla="*/ 2147483647 h 19"/>
                <a:gd name="T16" fmla="*/ 2147483647 w 24"/>
                <a:gd name="T17" fmla="*/ 2147483647 h 19"/>
                <a:gd name="T18" fmla="*/ 2147483647 w 24"/>
                <a:gd name="T19" fmla="*/ 2147483647 h 19"/>
                <a:gd name="T20" fmla="*/ 2147483647 w 24"/>
                <a:gd name="T21" fmla="*/ 2147483647 h 19"/>
                <a:gd name="T22" fmla="*/ 2147483647 w 24"/>
                <a:gd name="T23" fmla="*/ 2147483647 h 19"/>
                <a:gd name="T24" fmla="*/ 2147483647 w 24"/>
                <a:gd name="T25" fmla="*/ 2147483647 h 19"/>
                <a:gd name="T26" fmla="*/ 2147483647 w 24"/>
                <a:gd name="T27" fmla="*/ 2147483647 h 19"/>
                <a:gd name="T28" fmla="*/ 2147483647 w 24"/>
                <a:gd name="T29" fmla="*/ 2147483647 h 19"/>
                <a:gd name="T30" fmla="*/ 2147483647 w 24"/>
                <a:gd name="T31" fmla="*/ 2147483647 h 19"/>
                <a:gd name="T32" fmla="*/ 2147483647 w 24"/>
                <a:gd name="T33" fmla="*/ 2147483647 h 19"/>
                <a:gd name="T34" fmla="*/ 2147483647 w 24"/>
                <a:gd name="T35" fmla="*/ 2147483647 h 19"/>
                <a:gd name="T36" fmla="*/ 2147483647 w 24"/>
                <a:gd name="T37" fmla="*/ 2147483647 h 19"/>
                <a:gd name="T38" fmla="*/ 2147483647 w 24"/>
                <a:gd name="T39" fmla="*/ 2147483647 h 19"/>
                <a:gd name="T40" fmla="*/ 2147483647 w 24"/>
                <a:gd name="T41" fmla="*/ 2147483647 h 19"/>
                <a:gd name="T42" fmla="*/ 2147483647 w 24"/>
                <a:gd name="T43" fmla="*/ 2147483647 h 19"/>
                <a:gd name="T44" fmla="*/ 2147483647 w 24"/>
                <a:gd name="T45" fmla="*/ 2147483647 h 19"/>
                <a:gd name="T46" fmla="*/ 2147483647 w 24"/>
                <a:gd name="T47" fmla="*/ 2147483647 h 19"/>
                <a:gd name="T48" fmla="*/ 2147483647 w 24"/>
                <a:gd name="T49" fmla="*/ 2147483647 h 19"/>
                <a:gd name="T50" fmla="*/ 2147483647 w 24"/>
                <a:gd name="T51" fmla="*/ 2147483647 h 19"/>
                <a:gd name="T52" fmla="*/ 2147483647 w 24"/>
                <a:gd name="T53" fmla="*/ 2147483647 h 19"/>
                <a:gd name="T54" fmla="*/ 2147483647 w 24"/>
                <a:gd name="T55" fmla="*/ 2147483647 h 19"/>
                <a:gd name="T56" fmla="*/ 2147483647 w 24"/>
                <a:gd name="T57" fmla="*/ 2147483647 h 19"/>
                <a:gd name="T58" fmla="*/ 2147483647 w 24"/>
                <a:gd name="T59" fmla="*/ 2147483647 h 19"/>
                <a:gd name="T60" fmla="*/ 2147483647 w 24"/>
                <a:gd name="T61" fmla="*/ 2147483647 h 19"/>
                <a:gd name="T62" fmla="*/ 2147483647 w 24"/>
                <a:gd name="T63" fmla="*/ 2147483647 h 19"/>
                <a:gd name="T64" fmla="*/ 2147483647 w 24"/>
                <a:gd name="T65" fmla="*/ 2147483647 h 19"/>
                <a:gd name="T66" fmla="*/ 0 w 24"/>
                <a:gd name="T67" fmla="*/ 2147483647 h 19"/>
                <a:gd name="T68" fmla="*/ 2147483647 w 24"/>
                <a:gd name="T69" fmla="*/ 2147483647 h 19"/>
                <a:gd name="T70" fmla="*/ 2147483647 w 24"/>
                <a:gd name="T71" fmla="*/ 2147483647 h 19"/>
                <a:gd name="T72" fmla="*/ 2147483647 w 24"/>
                <a:gd name="T73" fmla="*/ 2147483647 h 19"/>
                <a:gd name="T74" fmla="*/ 2147483647 w 24"/>
                <a:gd name="T75" fmla="*/ 2147483647 h 19"/>
                <a:gd name="T76" fmla="*/ 2147483647 w 24"/>
                <a:gd name="T77" fmla="*/ 0 h 1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4"/>
                <a:gd name="T118" fmla="*/ 0 h 19"/>
                <a:gd name="T119" fmla="*/ 24 w 24"/>
                <a:gd name="T120" fmla="*/ 19 h 1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4" h="19">
                  <a:moveTo>
                    <a:pt x="7" y="0"/>
                  </a:moveTo>
                  <a:cubicBezTo>
                    <a:pt x="12" y="0"/>
                    <a:pt x="18" y="0"/>
                    <a:pt x="23" y="0"/>
                  </a:cubicBezTo>
                  <a:cubicBezTo>
                    <a:pt x="23" y="0"/>
                    <a:pt x="23" y="0"/>
                    <a:pt x="23" y="0"/>
                  </a:cubicBezTo>
                  <a:cubicBezTo>
                    <a:pt x="22" y="1"/>
                    <a:pt x="22" y="2"/>
                    <a:pt x="21" y="3"/>
                  </a:cubicBezTo>
                  <a:cubicBezTo>
                    <a:pt x="19" y="4"/>
                    <a:pt x="17" y="4"/>
                    <a:pt x="17" y="5"/>
                  </a:cubicBezTo>
                  <a:cubicBezTo>
                    <a:pt x="19" y="5"/>
                    <a:pt x="22" y="6"/>
                    <a:pt x="23" y="8"/>
                  </a:cubicBezTo>
                  <a:cubicBezTo>
                    <a:pt x="23" y="8"/>
                    <a:pt x="23" y="8"/>
                    <a:pt x="23" y="9"/>
                  </a:cubicBezTo>
                  <a:cubicBezTo>
                    <a:pt x="22" y="10"/>
                    <a:pt x="21" y="12"/>
                    <a:pt x="20" y="12"/>
                  </a:cubicBezTo>
                  <a:cubicBezTo>
                    <a:pt x="19" y="13"/>
                    <a:pt x="17" y="13"/>
                    <a:pt x="16" y="13"/>
                  </a:cubicBezTo>
                  <a:cubicBezTo>
                    <a:pt x="16" y="13"/>
                    <a:pt x="16" y="13"/>
                    <a:pt x="17" y="13"/>
                  </a:cubicBezTo>
                  <a:cubicBezTo>
                    <a:pt x="17" y="13"/>
                    <a:pt x="17" y="14"/>
                    <a:pt x="17" y="14"/>
                  </a:cubicBezTo>
                  <a:cubicBezTo>
                    <a:pt x="17" y="14"/>
                    <a:pt x="17" y="14"/>
                    <a:pt x="18" y="14"/>
                  </a:cubicBezTo>
                  <a:cubicBezTo>
                    <a:pt x="19" y="13"/>
                    <a:pt x="21" y="13"/>
                    <a:pt x="23" y="13"/>
                  </a:cubicBezTo>
                  <a:cubicBezTo>
                    <a:pt x="23" y="13"/>
                    <a:pt x="23" y="14"/>
                    <a:pt x="23" y="14"/>
                  </a:cubicBezTo>
                  <a:cubicBezTo>
                    <a:pt x="23" y="14"/>
                    <a:pt x="23" y="14"/>
                    <a:pt x="24" y="14"/>
                  </a:cubicBezTo>
                  <a:cubicBezTo>
                    <a:pt x="23" y="14"/>
                    <a:pt x="24" y="14"/>
                    <a:pt x="23" y="14"/>
                  </a:cubicBezTo>
                  <a:cubicBezTo>
                    <a:pt x="23" y="16"/>
                    <a:pt x="23" y="15"/>
                    <a:pt x="22" y="16"/>
                  </a:cubicBezTo>
                  <a:cubicBezTo>
                    <a:pt x="21" y="16"/>
                    <a:pt x="17" y="16"/>
                    <a:pt x="17" y="16"/>
                  </a:cubicBezTo>
                  <a:cubicBezTo>
                    <a:pt x="17" y="16"/>
                    <a:pt x="17" y="17"/>
                    <a:pt x="17" y="17"/>
                  </a:cubicBezTo>
                  <a:cubicBezTo>
                    <a:pt x="16" y="18"/>
                    <a:pt x="8" y="19"/>
                    <a:pt x="8" y="19"/>
                  </a:cubicBezTo>
                  <a:cubicBezTo>
                    <a:pt x="7" y="17"/>
                    <a:pt x="6" y="16"/>
                    <a:pt x="6" y="14"/>
                  </a:cubicBezTo>
                  <a:cubicBezTo>
                    <a:pt x="9" y="14"/>
                    <a:pt x="11" y="16"/>
                    <a:pt x="13" y="14"/>
                  </a:cubicBezTo>
                  <a:cubicBezTo>
                    <a:pt x="13" y="14"/>
                    <a:pt x="13" y="14"/>
                    <a:pt x="13" y="13"/>
                  </a:cubicBezTo>
                  <a:cubicBezTo>
                    <a:pt x="13" y="13"/>
                    <a:pt x="13" y="13"/>
                    <a:pt x="13" y="13"/>
                  </a:cubicBezTo>
                  <a:cubicBezTo>
                    <a:pt x="13" y="13"/>
                    <a:pt x="13" y="13"/>
                    <a:pt x="13" y="12"/>
                  </a:cubicBezTo>
                  <a:cubicBezTo>
                    <a:pt x="13" y="12"/>
                    <a:pt x="12" y="12"/>
                    <a:pt x="12" y="12"/>
                  </a:cubicBezTo>
                  <a:cubicBezTo>
                    <a:pt x="11" y="13"/>
                    <a:pt x="12" y="13"/>
                    <a:pt x="10" y="14"/>
                  </a:cubicBezTo>
                  <a:cubicBezTo>
                    <a:pt x="9" y="13"/>
                    <a:pt x="7" y="13"/>
                    <a:pt x="6" y="12"/>
                  </a:cubicBezTo>
                  <a:cubicBezTo>
                    <a:pt x="6" y="12"/>
                    <a:pt x="6" y="12"/>
                    <a:pt x="6" y="12"/>
                  </a:cubicBezTo>
                  <a:cubicBezTo>
                    <a:pt x="6" y="12"/>
                    <a:pt x="6" y="12"/>
                    <a:pt x="6" y="12"/>
                  </a:cubicBezTo>
                  <a:cubicBezTo>
                    <a:pt x="7" y="11"/>
                    <a:pt x="10" y="10"/>
                    <a:pt x="11" y="10"/>
                  </a:cubicBezTo>
                  <a:cubicBezTo>
                    <a:pt x="11" y="9"/>
                    <a:pt x="11" y="9"/>
                    <a:pt x="11" y="9"/>
                  </a:cubicBezTo>
                  <a:cubicBezTo>
                    <a:pt x="11" y="9"/>
                    <a:pt x="10" y="9"/>
                    <a:pt x="10" y="9"/>
                  </a:cubicBezTo>
                  <a:cubicBezTo>
                    <a:pt x="8" y="10"/>
                    <a:pt x="0" y="6"/>
                    <a:pt x="0" y="4"/>
                  </a:cubicBezTo>
                  <a:cubicBezTo>
                    <a:pt x="1" y="4"/>
                    <a:pt x="2" y="4"/>
                    <a:pt x="3" y="4"/>
                  </a:cubicBezTo>
                  <a:cubicBezTo>
                    <a:pt x="4" y="4"/>
                    <a:pt x="6" y="5"/>
                    <a:pt x="8" y="5"/>
                  </a:cubicBezTo>
                  <a:cubicBezTo>
                    <a:pt x="8" y="5"/>
                    <a:pt x="8" y="5"/>
                    <a:pt x="8" y="5"/>
                  </a:cubicBezTo>
                  <a:cubicBezTo>
                    <a:pt x="6" y="4"/>
                    <a:pt x="6" y="4"/>
                    <a:pt x="6" y="3"/>
                  </a:cubicBezTo>
                  <a:cubicBezTo>
                    <a:pt x="7" y="2"/>
                    <a:pt x="7" y="1"/>
                    <a:pt x="7"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076" name="Freeform 18"/>
            <p:cNvSpPr>
              <a:spLocks/>
            </p:cNvSpPr>
            <p:nvPr/>
          </p:nvSpPr>
          <p:spPr bwMode="auto">
            <a:xfrm>
              <a:off x="2983" y="1810"/>
              <a:ext cx="5" cy="1"/>
            </a:xfrm>
            <a:custGeom>
              <a:avLst/>
              <a:gdLst>
                <a:gd name="T0" fmla="*/ 0 w 1"/>
                <a:gd name="T1" fmla="*/ 0 h 1"/>
                <a:gd name="T2" fmla="*/ 2147483647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1" y="0"/>
                    <a:pt x="0" y="0"/>
                    <a:pt x="1" y="0"/>
                  </a:cubicBezTo>
                  <a:cubicBezTo>
                    <a:pt x="0" y="0"/>
                    <a:pt x="0" y="0"/>
                    <a:pt x="0"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077" name="Freeform 19"/>
            <p:cNvSpPr>
              <a:spLocks/>
            </p:cNvSpPr>
            <p:nvPr/>
          </p:nvSpPr>
          <p:spPr bwMode="auto">
            <a:xfrm>
              <a:off x="2983" y="1810"/>
              <a:ext cx="484" cy="299"/>
            </a:xfrm>
            <a:custGeom>
              <a:avLst/>
              <a:gdLst>
                <a:gd name="T0" fmla="*/ 2147483647 w 97"/>
                <a:gd name="T1" fmla="*/ 2147483647 h 60"/>
                <a:gd name="T2" fmla="*/ 2147483647 w 97"/>
                <a:gd name="T3" fmla="*/ 2147483647 h 60"/>
                <a:gd name="T4" fmla="*/ 2147483647 w 97"/>
                <a:gd name="T5" fmla="*/ 2147483647 h 60"/>
                <a:gd name="T6" fmla="*/ 2147483647 w 97"/>
                <a:gd name="T7" fmla="*/ 2147483647 h 60"/>
                <a:gd name="T8" fmla="*/ 2147483647 w 97"/>
                <a:gd name="T9" fmla="*/ 2147483647 h 60"/>
                <a:gd name="T10" fmla="*/ 2147483647 w 97"/>
                <a:gd name="T11" fmla="*/ 2147483647 h 60"/>
                <a:gd name="T12" fmla="*/ 2147483647 w 97"/>
                <a:gd name="T13" fmla="*/ 2147483647 h 60"/>
                <a:gd name="T14" fmla="*/ 2147483647 w 97"/>
                <a:gd name="T15" fmla="*/ 2147483647 h 60"/>
                <a:gd name="T16" fmla="*/ 2147483647 w 97"/>
                <a:gd name="T17" fmla="*/ 2147483647 h 60"/>
                <a:gd name="T18" fmla="*/ 2147483647 w 97"/>
                <a:gd name="T19" fmla="*/ 2147483647 h 60"/>
                <a:gd name="T20" fmla="*/ 2147483647 w 97"/>
                <a:gd name="T21" fmla="*/ 2147483647 h 60"/>
                <a:gd name="T22" fmla="*/ 2147483647 w 97"/>
                <a:gd name="T23" fmla="*/ 2147483647 h 60"/>
                <a:gd name="T24" fmla="*/ 2147483647 w 97"/>
                <a:gd name="T25" fmla="*/ 2147483647 h 60"/>
                <a:gd name="T26" fmla="*/ 2147483647 w 97"/>
                <a:gd name="T27" fmla="*/ 2147483647 h 60"/>
                <a:gd name="T28" fmla="*/ 2147483647 w 97"/>
                <a:gd name="T29" fmla="*/ 2147483647 h 60"/>
                <a:gd name="T30" fmla="*/ 2147483647 w 97"/>
                <a:gd name="T31" fmla="*/ 2147483647 h 60"/>
                <a:gd name="T32" fmla="*/ 2147483647 w 97"/>
                <a:gd name="T33" fmla="*/ 2147483647 h 60"/>
                <a:gd name="T34" fmla="*/ 2147483647 w 97"/>
                <a:gd name="T35" fmla="*/ 2147483647 h 60"/>
                <a:gd name="T36" fmla="*/ 2147483647 w 97"/>
                <a:gd name="T37" fmla="*/ 2147483647 h 60"/>
                <a:gd name="T38" fmla="*/ 2147483647 w 97"/>
                <a:gd name="T39" fmla="*/ 2147483647 h 60"/>
                <a:gd name="T40" fmla="*/ 2147483647 w 97"/>
                <a:gd name="T41" fmla="*/ 2147483647 h 60"/>
                <a:gd name="T42" fmla="*/ 2147483647 w 97"/>
                <a:gd name="T43" fmla="*/ 2147483647 h 60"/>
                <a:gd name="T44" fmla="*/ 2147483647 w 97"/>
                <a:gd name="T45" fmla="*/ 2147483647 h 60"/>
                <a:gd name="T46" fmla="*/ 2147483647 w 97"/>
                <a:gd name="T47" fmla="*/ 2147483647 h 60"/>
                <a:gd name="T48" fmla="*/ 2147483647 w 97"/>
                <a:gd name="T49" fmla="*/ 2147483647 h 60"/>
                <a:gd name="T50" fmla="*/ 2147483647 w 97"/>
                <a:gd name="T51" fmla="*/ 2147483647 h 60"/>
                <a:gd name="T52" fmla="*/ 2147483647 w 97"/>
                <a:gd name="T53" fmla="*/ 2147483647 h 60"/>
                <a:gd name="T54" fmla="*/ 2147483647 w 97"/>
                <a:gd name="T55" fmla="*/ 2147483647 h 60"/>
                <a:gd name="T56" fmla="*/ 2147483647 w 97"/>
                <a:gd name="T57" fmla="*/ 2147483647 h 60"/>
                <a:gd name="T58" fmla="*/ 2147483647 w 97"/>
                <a:gd name="T59" fmla="*/ 2147483647 h 60"/>
                <a:gd name="T60" fmla="*/ 2147483647 w 97"/>
                <a:gd name="T61" fmla="*/ 2147483647 h 60"/>
                <a:gd name="T62" fmla="*/ 2147483647 w 97"/>
                <a:gd name="T63" fmla="*/ 2147483647 h 60"/>
                <a:gd name="T64" fmla="*/ 2147483647 w 97"/>
                <a:gd name="T65" fmla="*/ 2147483647 h 60"/>
                <a:gd name="T66" fmla="*/ 2147483647 w 97"/>
                <a:gd name="T67" fmla="*/ 2147483647 h 60"/>
                <a:gd name="T68" fmla="*/ 2147483647 w 97"/>
                <a:gd name="T69" fmla="*/ 2147483647 h 60"/>
                <a:gd name="T70" fmla="*/ 2147483647 w 97"/>
                <a:gd name="T71" fmla="*/ 2147483647 h 60"/>
                <a:gd name="T72" fmla="*/ 2147483647 w 97"/>
                <a:gd name="T73" fmla="*/ 2147483647 h 60"/>
                <a:gd name="T74" fmla="*/ 2147483647 w 97"/>
                <a:gd name="T75" fmla="*/ 2147483647 h 60"/>
                <a:gd name="T76" fmla="*/ 2147483647 w 97"/>
                <a:gd name="T77" fmla="*/ 2147483647 h 60"/>
                <a:gd name="T78" fmla="*/ 2147483647 w 97"/>
                <a:gd name="T79" fmla="*/ 2147483647 h 60"/>
                <a:gd name="T80" fmla="*/ 2147483647 w 97"/>
                <a:gd name="T81" fmla="*/ 2147483647 h 60"/>
                <a:gd name="T82" fmla="*/ 0 w 97"/>
                <a:gd name="T83" fmla="*/ 2147483647 h 60"/>
                <a:gd name="T84" fmla="*/ 0 w 97"/>
                <a:gd name="T85" fmla="*/ 2147483647 h 60"/>
                <a:gd name="T86" fmla="*/ 2147483647 w 97"/>
                <a:gd name="T87" fmla="*/ 2147483647 h 60"/>
                <a:gd name="T88" fmla="*/ 2147483647 w 97"/>
                <a:gd name="T89" fmla="*/ 0 h 60"/>
                <a:gd name="T90" fmla="*/ 2147483647 w 97"/>
                <a:gd name="T91" fmla="*/ 0 h 60"/>
                <a:gd name="T92" fmla="*/ 2147483647 w 97"/>
                <a:gd name="T93" fmla="*/ 2147483647 h 60"/>
                <a:gd name="T94" fmla="*/ 2147483647 w 97"/>
                <a:gd name="T95" fmla="*/ 2147483647 h 60"/>
                <a:gd name="T96" fmla="*/ 2147483647 w 97"/>
                <a:gd name="T97" fmla="*/ 2147483647 h 60"/>
                <a:gd name="T98" fmla="*/ 2147483647 w 97"/>
                <a:gd name="T99" fmla="*/ 2147483647 h 60"/>
                <a:gd name="T100" fmla="*/ 2147483647 w 97"/>
                <a:gd name="T101" fmla="*/ 2147483647 h 60"/>
                <a:gd name="T102" fmla="*/ 2147483647 w 97"/>
                <a:gd name="T103" fmla="*/ 2147483647 h 60"/>
                <a:gd name="T104" fmla="*/ 2147483647 w 97"/>
                <a:gd name="T105" fmla="*/ 2147483647 h 60"/>
                <a:gd name="T106" fmla="*/ 2147483647 w 97"/>
                <a:gd name="T107" fmla="*/ 2147483647 h 60"/>
                <a:gd name="T108" fmla="*/ 2147483647 w 97"/>
                <a:gd name="T109" fmla="*/ 2147483647 h 60"/>
                <a:gd name="T110" fmla="*/ 2147483647 w 97"/>
                <a:gd name="T111" fmla="*/ 2147483647 h 60"/>
                <a:gd name="T112" fmla="*/ 2147483647 w 97"/>
                <a:gd name="T113" fmla="*/ 2147483647 h 60"/>
                <a:gd name="T114" fmla="*/ 2147483647 w 97"/>
                <a:gd name="T115" fmla="*/ 2147483647 h 60"/>
                <a:gd name="T116" fmla="*/ 2147483647 w 97"/>
                <a:gd name="T117" fmla="*/ 2147483647 h 60"/>
                <a:gd name="T118" fmla="*/ 2147483647 w 97"/>
                <a:gd name="T119" fmla="*/ 2147483647 h 6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7"/>
                <a:gd name="T181" fmla="*/ 0 h 60"/>
                <a:gd name="T182" fmla="*/ 97 w 97"/>
                <a:gd name="T183" fmla="*/ 60 h 6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7" h="60">
                  <a:moveTo>
                    <a:pt x="92" y="48"/>
                  </a:moveTo>
                  <a:cubicBezTo>
                    <a:pt x="92" y="52"/>
                    <a:pt x="95" y="54"/>
                    <a:pt x="95" y="58"/>
                  </a:cubicBezTo>
                  <a:cubicBezTo>
                    <a:pt x="93" y="58"/>
                    <a:pt x="94" y="59"/>
                    <a:pt x="91" y="60"/>
                  </a:cubicBezTo>
                  <a:cubicBezTo>
                    <a:pt x="91" y="58"/>
                    <a:pt x="90" y="57"/>
                    <a:pt x="88" y="56"/>
                  </a:cubicBezTo>
                  <a:cubicBezTo>
                    <a:pt x="87" y="57"/>
                    <a:pt x="87" y="57"/>
                    <a:pt x="85" y="57"/>
                  </a:cubicBezTo>
                  <a:cubicBezTo>
                    <a:pt x="82" y="55"/>
                    <a:pt x="74" y="52"/>
                    <a:pt x="73" y="48"/>
                  </a:cubicBezTo>
                  <a:cubicBezTo>
                    <a:pt x="74" y="48"/>
                    <a:pt x="74" y="47"/>
                    <a:pt x="75" y="46"/>
                  </a:cubicBezTo>
                  <a:cubicBezTo>
                    <a:pt x="74" y="46"/>
                    <a:pt x="73" y="45"/>
                    <a:pt x="72" y="44"/>
                  </a:cubicBezTo>
                  <a:cubicBezTo>
                    <a:pt x="72" y="44"/>
                    <a:pt x="71" y="44"/>
                    <a:pt x="71" y="44"/>
                  </a:cubicBezTo>
                  <a:cubicBezTo>
                    <a:pt x="71" y="46"/>
                    <a:pt x="72" y="46"/>
                    <a:pt x="72" y="48"/>
                  </a:cubicBezTo>
                  <a:cubicBezTo>
                    <a:pt x="71" y="48"/>
                    <a:pt x="71" y="48"/>
                    <a:pt x="70" y="48"/>
                  </a:cubicBezTo>
                  <a:cubicBezTo>
                    <a:pt x="69" y="47"/>
                    <a:pt x="69" y="45"/>
                    <a:pt x="69" y="43"/>
                  </a:cubicBezTo>
                  <a:cubicBezTo>
                    <a:pt x="70" y="43"/>
                    <a:pt x="70" y="43"/>
                    <a:pt x="70" y="42"/>
                  </a:cubicBezTo>
                  <a:cubicBezTo>
                    <a:pt x="69" y="42"/>
                    <a:pt x="69" y="42"/>
                    <a:pt x="68" y="42"/>
                  </a:cubicBezTo>
                  <a:cubicBezTo>
                    <a:pt x="68" y="43"/>
                    <a:pt x="68" y="43"/>
                    <a:pt x="66" y="43"/>
                  </a:cubicBezTo>
                  <a:cubicBezTo>
                    <a:pt x="66" y="41"/>
                    <a:pt x="66" y="41"/>
                    <a:pt x="67" y="39"/>
                  </a:cubicBezTo>
                  <a:cubicBezTo>
                    <a:pt x="66" y="39"/>
                    <a:pt x="66" y="39"/>
                    <a:pt x="65" y="39"/>
                  </a:cubicBezTo>
                  <a:cubicBezTo>
                    <a:pt x="65" y="40"/>
                    <a:pt x="65" y="40"/>
                    <a:pt x="65" y="41"/>
                  </a:cubicBezTo>
                  <a:cubicBezTo>
                    <a:pt x="64" y="41"/>
                    <a:pt x="64" y="41"/>
                    <a:pt x="64" y="41"/>
                  </a:cubicBezTo>
                  <a:cubicBezTo>
                    <a:pt x="63" y="40"/>
                    <a:pt x="62" y="40"/>
                    <a:pt x="62" y="38"/>
                  </a:cubicBezTo>
                  <a:cubicBezTo>
                    <a:pt x="63" y="37"/>
                    <a:pt x="64" y="37"/>
                    <a:pt x="65" y="36"/>
                  </a:cubicBezTo>
                  <a:cubicBezTo>
                    <a:pt x="65" y="36"/>
                    <a:pt x="65" y="36"/>
                    <a:pt x="65" y="35"/>
                  </a:cubicBezTo>
                  <a:cubicBezTo>
                    <a:pt x="63" y="35"/>
                    <a:pt x="63" y="36"/>
                    <a:pt x="60" y="37"/>
                  </a:cubicBezTo>
                  <a:cubicBezTo>
                    <a:pt x="60" y="36"/>
                    <a:pt x="60" y="36"/>
                    <a:pt x="60" y="35"/>
                  </a:cubicBezTo>
                  <a:cubicBezTo>
                    <a:pt x="61" y="34"/>
                    <a:pt x="62" y="33"/>
                    <a:pt x="62" y="31"/>
                  </a:cubicBezTo>
                  <a:cubicBezTo>
                    <a:pt x="61" y="30"/>
                    <a:pt x="61" y="29"/>
                    <a:pt x="60" y="27"/>
                  </a:cubicBezTo>
                  <a:cubicBezTo>
                    <a:pt x="58" y="28"/>
                    <a:pt x="56" y="28"/>
                    <a:pt x="53" y="26"/>
                  </a:cubicBezTo>
                  <a:cubicBezTo>
                    <a:pt x="53" y="26"/>
                    <a:pt x="53" y="26"/>
                    <a:pt x="53" y="25"/>
                  </a:cubicBezTo>
                  <a:cubicBezTo>
                    <a:pt x="53" y="25"/>
                    <a:pt x="54" y="25"/>
                    <a:pt x="54" y="25"/>
                  </a:cubicBezTo>
                  <a:cubicBezTo>
                    <a:pt x="55" y="26"/>
                    <a:pt x="56" y="26"/>
                    <a:pt x="58" y="26"/>
                  </a:cubicBezTo>
                  <a:cubicBezTo>
                    <a:pt x="58" y="26"/>
                    <a:pt x="58" y="26"/>
                    <a:pt x="58" y="26"/>
                  </a:cubicBezTo>
                  <a:cubicBezTo>
                    <a:pt x="55" y="24"/>
                    <a:pt x="54" y="23"/>
                    <a:pt x="50" y="22"/>
                  </a:cubicBezTo>
                  <a:cubicBezTo>
                    <a:pt x="50" y="22"/>
                    <a:pt x="50" y="23"/>
                    <a:pt x="50" y="23"/>
                  </a:cubicBezTo>
                  <a:cubicBezTo>
                    <a:pt x="51" y="23"/>
                    <a:pt x="50" y="23"/>
                    <a:pt x="51" y="24"/>
                  </a:cubicBezTo>
                  <a:cubicBezTo>
                    <a:pt x="50" y="24"/>
                    <a:pt x="50" y="24"/>
                    <a:pt x="49" y="24"/>
                  </a:cubicBezTo>
                  <a:cubicBezTo>
                    <a:pt x="45" y="21"/>
                    <a:pt x="40" y="15"/>
                    <a:pt x="35" y="13"/>
                  </a:cubicBezTo>
                  <a:cubicBezTo>
                    <a:pt x="33" y="12"/>
                    <a:pt x="25" y="11"/>
                    <a:pt x="22" y="12"/>
                  </a:cubicBezTo>
                  <a:cubicBezTo>
                    <a:pt x="21" y="12"/>
                    <a:pt x="19" y="13"/>
                    <a:pt x="18" y="14"/>
                  </a:cubicBezTo>
                  <a:cubicBezTo>
                    <a:pt x="17" y="14"/>
                    <a:pt x="11" y="12"/>
                    <a:pt x="9" y="12"/>
                  </a:cubicBezTo>
                  <a:cubicBezTo>
                    <a:pt x="9" y="10"/>
                    <a:pt x="9" y="10"/>
                    <a:pt x="10" y="9"/>
                  </a:cubicBezTo>
                  <a:cubicBezTo>
                    <a:pt x="8" y="9"/>
                    <a:pt x="6" y="9"/>
                    <a:pt x="4" y="9"/>
                  </a:cubicBezTo>
                  <a:cubicBezTo>
                    <a:pt x="3" y="9"/>
                    <a:pt x="1" y="8"/>
                    <a:pt x="0" y="8"/>
                  </a:cubicBezTo>
                  <a:cubicBezTo>
                    <a:pt x="0" y="7"/>
                    <a:pt x="0" y="7"/>
                    <a:pt x="0" y="5"/>
                  </a:cubicBezTo>
                  <a:cubicBezTo>
                    <a:pt x="2" y="4"/>
                    <a:pt x="4" y="5"/>
                    <a:pt x="5" y="2"/>
                  </a:cubicBezTo>
                  <a:cubicBezTo>
                    <a:pt x="4" y="2"/>
                    <a:pt x="4" y="1"/>
                    <a:pt x="4" y="0"/>
                  </a:cubicBezTo>
                  <a:cubicBezTo>
                    <a:pt x="26" y="0"/>
                    <a:pt x="48" y="0"/>
                    <a:pt x="70" y="0"/>
                  </a:cubicBezTo>
                  <a:cubicBezTo>
                    <a:pt x="73" y="4"/>
                    <a:pt x="78" y="6"/>
                    <a:pt x="82" y="10"/>
                  </a:cubicBezTo>
                  <a:cubicBezTo>
                    <a:pt x="84" y="11"/>
                    <a:pt x="85" y="13"/>
                    <a:pt x="86" y="14"/>
                  </a:cubicBezTo>
                  <a:cubicBezTo>
                    <a:pt x="89" y="19"/>
                    <a:pt x="94" y="22"/>
                    <a:pt x="97" y="27"/>
                  </a:cubicBezTo>
                  <a:cubicBezTo>
                    <a:pt x="97" y="27"/>
                    <a:pt x="96" y="27"/>
                    <a:pt x="96" y="27"/>
                  </a:cubicBezTo>
                  <a:cubicBezTo>
                    <a:pt x="95" y="26"/>
                    <a:pt x="95" y="26"/>
                    <a:pt x="94" y="26"/>
                  </a:cubicBezTo>
                  <a:cubicBezTo>
                    <a:pt x="94" y="26"/>
                    <a:pt x="94" y="27"/>
                    <a:pt x="94" y="27"/>
                  </a:cubicBezTo>
                  <a:cubicBezTo>
                    <a:pt x="96" y="29"/>
                    <a:pt x="96" y="33"/>
                    <a:pt x="96" y="37"/>
                  </a:cubicBezTo>
                  <a:cubicBezTo>
                    <a:pt x="95" y="37"/>
                    <a:pt x="96" y="37"/>
                    <a:pt x="95" y="38"/>
                  </a:cubicBezTo>
                  <a:cubicBezTo>
                    <a:pt x="94" y="38"/>
                    <a:pt x="93" y="37"/>
                    <a:pt x="91" y="37"/>
                  </a:cubicBezTo>
                  <a:cubicBezTo>
                    <a:pt x="92" y="38"/>
                    <a:pt x="92" y="39"/>
                    <a:pt x="91" y="40"/>
                  </a:cubicBezTo>
                  <a:cubicBezTo>
                    <a:pt x="90" y="41"/>
                    <a:pt x="90" y="41"/>
                    <a:pt x="89" y="42"/>
                  </a:cubicBezTo>
                  <a:cubicBezTo>
                    <a:pt x="89" y="42"/>
                    <a:pt x="89" y="42"/>
                    <a:pt x="89" y="42"/>
                  </a:cubicBezTo>
                  <a:cubicBezTo>
                    <a:pt x="91" y="44"/>
                    <a:pt x="93" y="44"/>
                    <a:pt x="94" y="47"/>
                  </a:cubicBezTo>
                  <a:cubicBezTo>
                    <a:pt x="93" y="47"/>
                    <a:pt x="93" y="47"/>
                    <a:pt x="92" y="48"/>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078" name="Freeform 20"/>
            <p:cNvSpPr>
              <a:spLocks/>
            </p:cNvSpPr>
            <p:nvPr/>
          </p:nvSpPr>
          <p:spPr bwMode="auto">
            <a:xfrm>
              <a:off x="898" y="1820"/>
              <a:ext cx="75" cy="60"/>
            </a:xfrm>
            <a:custGeom>
              <a:avLst/>
              <a:gdLst>
                <a:gd name="T0" fmla="*/ 2147483647 w 15"/>
                <a:gd name="T1" fmla="*/ 2147483647 h 12"/>
                <a:gd name="T2" fmla="*/ 2147483647 w 15"/>
                <a:gd name="T3" fmla="*/ 2147483647 h 12"/>
                <a:gd name="T4" fmla="*/ 2147483647 w 15"/>
                <a:gd name="T5" fmla="*/ 2147483647 h 12"/>
                <a:gd name="T6" fmla="*/ 2147483647 w 15"/>
                <a:gd name="T7" fmla="*/ 2147483647 h 12"/>
                <a:gd name="T8" fmla="*/ 2147483647 w 15"/>
                <a:gd name="T9" fmla="*/ 2147483647 h 12"/>
                <a:gd name="T10" fmla="*/ 2147483647 w 15"/>
                <a:gd name="T11" fmla="*/ 2147483647 h 12"/>
                <a:gd name="T12" fmla="*/ 2147483647 w 15"/>
                <a:gd name="T13" fmla="*/ 2147483647 h 12"/>
                <a:gd name="T14" fmla="*/ 2147483647 w 15"/>
                <a:gd name="T15" fmla="*/ 2147483647 h 12"/>
                <a:gd name="T16" fmla="*/ 0 w 15"/>
                <a:gd name="T17" fmla="*/ 2147483647 h 12"/>
                <a:gd name="T18" fmla="*/ 2147483647 w 15"/>
                <a:gd name="T19" fmla="*/ 2147483647 h 12"/>
                <a:gd name="T20" fmla="*/ 2147483647 w 15"/>
                <a:gd name="T21" fmla="*/ 2147483647 h 12"/>
                <a:gd name="T22" fmla="*/ 0 w 15"/>
                <a:gd name="T23" fmla="*/ 2147483647 h 12"/>
                <a:gd name="T24" fmla="*/ 2147483647 w 15"/>
                <a:gd name="T25" fmla="*/ 2147483647 h 12"/>
                <a:gd name="T26" fmla="*/ 2147483647 w 15"/>
                <a:gd name="T27" fmla="*/ 0 h 12"/>
                <a:gd name="T28" fmla="*/ 2147483647 w 15"/>
                <a:gd name="T29" fmla="*/ 2147483647 h 12"/>
                <a:gd name="T30" fmla="*/ 2147483647 w 15"/>
                <a:gd name="T31" fmla="*/ 2147483647 h 12"/>
                <a:gd name="T32" fmla="*/ 2147483647 w 15"/>
                <a:gd name="T33" fmla="*/ 2147483647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12"/>
                <a:gd name="T53" fmla="*/ 15 w 15"/>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12">
                  <a:moveTo>
                    <a:pt x="6" y="3"/>
                  </a:moveTo>
                  <a:cubicBezTo>
                    <a:pt x="6" y="3"/>
                    <a:pt x="6" y="3"/>
                    <a:pt x="6" y="4"/>
                  </a:cubicBezTo>
                  <a:cubicBezTo>
                    <a:pt x="9" y="4"/>
                    <a:pt x="9" y="2"/>
                    <a:pt x="13" y="2"/>
                  </a:cubicBezTo>
                  <a:cubicBezTo>
                    <a:pt x="13" y="2"/>
                    <a:pt x="13" y="2"/>
                    <a:pt x="13" y="2"/>
                  </a:cubicBezTo>
                  <a:cubicBezTo>
                    <a:pt x="14" y="3"/>
                    <a:pt x="14" y="3"/>
                    <a:pt x="14" y="3"/>
                  </a:cubicBezTo>
                  <a:cubicBezTo>
                    <a:pt x="14" y="4"/>
                    <a:pt x="15" y="8"/>
                    <a:pt x="15" y="8"/>
                  </a:cubicBezTo>
                  <a:cubicBezTo>
                    <a:pt x="13" y="9"/>
                    <a:pt x="12" y="8"/>
                    <a:pt x="10" y="9"/>
                  </a:cubicBezTo>
                  <a:cubicBezTo>
                    <a:pt x="7" y="10"/>
                    <a:pt x="5" y="12"/>
                    <a:pt x="1" y="12"/>
                  </a:cubicBezTo>
                  <a:cubicBezTo>
                    <a:pt x="0" y="11"/>
                    <a:pt x="0" y="11"/>
                    <a:pt x="0" y="9"/>
                  </a:cubicBezTo>
                  <a:cubicBezTo>
                    <a:pt x="1" y="9"/>
                    <a:pt x="2" y="8"/>
                    <a:pt x="5" y="8"/>
                  </a:cubicBezTo>
                  <a:cubicBezTo>
                    <a:pt x="5" y="9"/>
                    <a:pt x="6" y="9"/>
                    <a:pt x="7" y="9"/>
                  </a:cubicBezTo>
                  <a:cubicBezTo>
                    <a:pt x="5" y="8"/>
                    <a:pt x="1" y="7"/>
                    <a:pt x="0" y="6"/>
                  </a:cubicBezTo>
                  <a:cubicBezTo>
                    <a:pt x="1" y="5"/>
                    <a:pt x="1" y="5"/>
                    <a:pt x="1" y="3"/>
                  </a:cubicBezTo>
                  <a:cubicBezTo>
                    <a:pt x="2" y="2"/>
                    <a:pt x="2" y="0"/>
                    <a:pt x="6" y="0"/>
                  </a:cubicBezTo>
                  <a:cubicBezTo>
                    <a:pt x="6" y="1"/>
                    <a:pt x="7" y="1"/>
                    <a:pt x="8" y="1"/>
                  </a:cubicBezTo>
                  <a:cubicBezTo>
                    <a:pt x="8" y="2"/>
                    <a:pt x="8" y="2"/>
                    <a:pt x="8" y="2"/>
                  </a:cubicBezTo>
                  <a:cubicBezTo>
                    <a:pt x="7" y="2"/>
                    <a:pt x="7" y="2"/>
                    <a:pt x="6" y="3"/>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079" name="Freeform 21"/>
            <p:cNvSpPr>
              <a:spLocks/>
            </p:cNvSpPr>
            <p:nvPr/>
          </p:nvSpPr>
          <p:spPr bwMode="auto">
            <a:xfrm>
              <a:off x="2764" y="1820"/>
              <a:ext cx="109" cy="65"/>
            </a:xfrm>
            <a:custGeom>
              <a:avLst/>
              <a:gdLst>
                <a:gd name="T0" fmla="*/ 2147483647 w 22"/>
                <a:gd name="T1" fmla="*/ 2147483647 h 13"/>
                <a:gd name="T2" fmla="*/ 2147483647 w 22"/>
                <a:gd name="T3" fmla="*/ 2147483647 h 13"/>
                <a:gd name="T4" fmla="*/ 2147483647 w 22"/>
                <a:gd name="T5" fmla="*/ 2147483647 h 13"/>
                <a:gd name="T6" fmla="*/ 2147483647 w 22"/>
                <a:gd name="T7" fmla="*/ 2147483647 h 13"/>
                <a:gd name="T8" fmla="*/ 2147483647 w 22"/>
                <a:gd name="T9" fmla="*/ 2147483647 h 13"/>
                <a:gd name="T10" fmla="*/ 2147483647 w 22"/>
                <a:gd name="T11" fmla="*/ 2147483647 h 13"/>
                <a:gd name="T12" fmla="*/ 2147483647 w 22"/>
                <a:gd name="T13" fmla="*/ 2147483647 h 13"/>
                <a:gd name="T14" fmla="*/ 2147483647 w 22"/>
                <a:gd name="T15" fmla="*/ 2147483647 h 13"/>
                <a:gd name="T16" fmla="*/ 0 w 22"/>
                <a:gd name="T17" fmla="*/ 2147483647 h 13"/>
                <a:gd name="T18" fmla="*/ 2147483647 w 22"/>
                <a:gd name="T19" fmla="*/ 0 h 13"/>
                <a:gd name="T20" fmla="*/ 2147483647 w 22"/>
                <a:gd name="T21" fmla="*/ 2147483647 h 13"/>
                <a:gd name="T22" fmla="*/ 2147483647 w 22"/>
                <a:gd name="T23" fmla="*/ 2147483647 h 13"/>
                <a:gd name="T24" fmla="*/ 2147483647 w 22"/>
                <a:gd name="T25" fmla="*/ 2147483647 h 13"/>
                <a:gd name="T26" fmla="*/ 2147483647 w 22"/>
                <a:gd name="T27" fmla="*/ 2147483647 h 13"/>
                <a:gd name="T28" fmla="*/ 2147483647 w 22"/>
                <a:gd name="T29" fmla="*/ 2147483647 h 13"/>
                <a:gd name="T30" fmla="*/ 2147483647 w 22"/>
                <a:gd name="T31" fmla="*/ 2147483647 h 13"/>
                <a:gd name="T32" fmla="*/ 2147483647 w 22"/>
                <a:gd name="T33" fmla="*/ 2147483647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13"/>
                <a:gd name="T53" fmla="*/ 22 w 22"/>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13">
                  <a:moveTo>
                    <a:pt x="11" y="8"/>
                  </a:moveTo>
                  <a:cubicBezTo>
                    <a:pt x="13" y="8"/>
                    <a:pt x="14" y="8"/>
                    <a:pt x="15" y="8"/>
                  </a:cubicBezTo>
                  <a:cubicBezTo>
                    <a:pt x="15" y="8"/>
                    <a:pt x="15" y="8"/>
                    <a:pt x="15" y="8"/>
                  </a:cubicBezTo>
                  <a:cubicBezTo>
                    <a:pt x="13" y="7"/>
                    <a:pt x="12" y="7"/>
                    <a:pt x="9" y="7"/>
                  </a:cubicBezTo>
                  <a:cubicBezTo>
                    <a:pt x="8" y="8"/>
                    <a:pt x="8" y="7"/>
                    <a:pt x="6" y="7"/>
                  </a:cubicBezTo>
                  <a:cubicBezTo>
                    <a:pt x="6" y="7"/>
                    <a:pt x="6" y="6"/>
                    <a:pt x="6" y="6"/>
                  </a:cubicBezTo>
                  <a:cubicBezTo>
                    <a:pt x="8" y="6"/>
                    <a:pt x="10" y="6"/>
                    <a:pt x="11" y="6"/>
                  </a:cubicBezTo>
                  <a:cubicBezTo>
                    <a:pt x="11" y="6"/>
                    <a:pt x="11" y="6"/>
                    <a:pt x="11" y="5"/>
                  </a:cubicBezTo>
                  <a:cubicBezTo>
                    <a:pt x="7" y="4"/>
                    <a:pt x="1" y="6"/>
                    <a:pt x="0" y="1"/>
                  </a:cubicBezTo>
                  <a:cubicBezTo>
                    <a:pt x="2" y="1"/>
                    <a:pt x="2" y="0"/>
                    <a:pt x="5" y="0"/>
                  </a:cubicBezTo>
                  <a:cubicBezTo>
                    <a:pt x="7" y="1"/>
                    <a:pt x="10" y="3"/>
                    <a:pt x="11" y="4"/>
                  </a:cubicBezTo>
                  <a:cubicBezTo>
                    <a:pt x="13" y="4"/>
                    <a:pt x="14" y="3"/>
                    <a:pt x="15" y="3"/>
                  </a:cubicBezTo>
                  <a:lnTo>
                    <a:pt x="22" y="6"/>
                  </a:lnTo>
                  <a:cubicBezTo>
                    <a:pt x="22" y="7"/>
                    <a:pt x="22" y="7"/>
                    <a:pt x="22" y="8"/>
                  </a:cubicBezTo>
                  <a:cubicBezTo>
                    <a:pt x="21" y="9"/>
                    <a:pt x="20" y="10"/>
                    <a:pt x="19" y="11"/>
                  </a:cubicBezTo>
                  <a:cubicBezTo>
                    <a:pt x="18" y="12"/>
                    <a:pt x="16" y="13"/>
                    <a:pt x="14" y="12"/>
                  </a:cubicBezTo>
                  <a:cubicBezTo>
                    <a:pt x="13" y="11"/>
                    <a:pt x="12" y="10"/>
                    <a:pt x="11" y="8"/>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080" name="Freeform 22"/>
            <p:cNvSpPr>
              <a:spLocks/>
            </p:cNvSpPr>
            <p:nvPr/>
          </p:nvSpPr>
          <p:spPr bwMode="auto">
            <a:xfrm>
              <a:off x="973" y="1830"/>
              <a:ext cx="65" cy="25"/>
            </a:xfrm>
            <a:custGeom>
              <a:avLst/>
              <a:gdLst>
                <a:gd name="T0" fmla="*/ 2147483647 w 13"/>
                <a:gd name="T1" fmla="*/ 2147483647 h 5"/>
                <a:gd name="T2" fmla="*/ 2147483647 w 13"/>
                <a:gd name="T3" fmla="*/ 2147483647 h 5"/>
                <a:gd name="T4" fmla="*/ 2147483647 w 13"/>
                <a:gd name="T5" fmla="*/ 2147483647 h 5"/>
                <a:gd name="T6" fmla="*/ 2147483647 w 13"/>
                <a:gd name="T7" fmla="*/ 2147483647 h 5"/>
                <a:gd name="T8" fmla="*/ 0 w 13"/>
                <a:gd name="T9" fmla="*/ 2147483647 h 5"/>
                <a:gd name="T10" fmla="*/ 0 w 13"/>
                <a:gd name="T11" fmla="*/ 0 h 5"/>
                <a:gd name="T12" fmla="*/ 2147483647 w 13"/>
                <a:gd name="T13" fmla="*/ 0 h 5"/>
                <a:gd name="T14" fmla="*/ 2147483647 w 13"/>
                <a:gd name="T15" fmla="*/ 2147483647 h 5"/>
                <a:gd name="T16" fmla="*/ 2147483647 w 13"/>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5"/>
                <a:gd name="T29" fmla="*/ 13 w 13"/>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5">
                  <a:moveTo>
                    <a:pt x="13" y="4"/>
                  </a:moveTo>
                  <a:cubicBezTo>
                    <a:pt x="10" y="4"/>
                    <a:pt x="4" y="5"/>
                    <a:pt x="2" y="3"/>
                  </a:cubicBezTo>
                  <a:cubicBezTo>
                    <a:pt x="2" y="3"/>
                    <a:pt x="3" y="3"/>
                    <a:pt x="4" y="3"/>
                  </a:cubicBezTo>
                  <a:cubicBezTo>
                    <a:pt x="4" y="2"/>
                    <a:pt x="4" y="2"/>
                    <a:pt x="4" y="2"/>
                  </a:cubicBezTo>
                  <a:cubicBezTo>
                    <a:pt x="2" y="2"/>
                    <a:pt x="1" y="2"/>
                    <a:pt x="0" y="2"/>
                  </a:cubicBezTo>
                  <a:cubicBezTo>
                    <a:pt x="0" y="1"/>
                    <a:pt x="0" y="1"/>
                    <a:pt x="0" y="0"/>
                  </a:cubicBezTo>
                  <a:cubicBezTo>
                    <a:pt x="1" y="0"/>
                    <a:pt x="3" y="0"/>
                    <a:pt x="5" y="0"/>
                  </a:cubicBezTo>
                  <a:cubicBezTo>
                    <a:pt x="7" y="1"/>
                    <a:pt x="11" y="0"/>
                    <a:pt x="13" y="2"/>
                  </a:cubicBezTo>
                  <a:cubicBezTo>
                    <a:pt x="13" y="2"/>
                    <a:pt x="13" y="3"/>
                    <a:pt x="13" y="4"/>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081" name="Freeform 23"/>
            <p:cNvSpPr>
              <a:spLocks/>
            </p:cNvSpPr>
            <p:nvPr/>
          </p:nvSpPr>
          <p:spPr bwMode="auto">
            <a:xfrm>
              <a:off x="3038" y="1850"/>
              <a:ext cx="10" cy="5"/>
            </a:xfrm>
            <a:custGeom>
              <a:avLst/>
              <a:gdLst>
                <a:gd name="T0" fmla="*/ 2147483647 w 2"/>
                <a:gd name="T1" fmla="*/ 0 h 1"/>
                <a:gd name="T2" fmla="*/ 2147483647 w 2"/>
                <a:gd name="T3" fmla="*/ 2147483647 h 1"/>
                <a:gd name="T4" fmla="*/ 2147483647 w 2"/>
                <a:gd name="T5" fmla="*/ 0 h 1"/>
                <a:gd name="T6" fmla="*/ 2147483647 w 2"/>
                <a:gd name="T7" fmla="*/ 0 h 1"/>
                <a:gd name="T8" fmla="*/ 0 60000 65536"/>
                <a:gd name="T9" fmla="*/ 0 60000 65536"/>
                <a:gd name="T10" fmla="*/ 0 60000 65536"/>
                <a:gd name="T11" fmla="*/ 0 60000 65536"/>
                <a:gd name="T12" fmla="*/ 0 w 2"/>
                <a:gd name="T13" fmla="*/ 0 h 1"/>
                <a:gd name="T14" fmla="*/ 2 w 2"/>
                <a:gd name="T15" fmla="*/ 1 h 1"/>
              </a:gdLst>
              <a:ahLst/>
              <a:cxnLst>
                <a:cxn ang="T8">
                  <a:pos x="T0" y="T1"/>
                </a:cxn>
                <a:cxn ang="T9">
                  <a:pos x="T2" y="T3"/>
                </a:cxn>
                <a:cxn ang="T10">
                  <a:pos x="T4" y="T5"/>
                </a:cxn>
                <a:cxn ang="T11">
                  <a:pos x="T6" y="T7"/>
                </a:cxn>
              </a:cxnLst>
              <a:rect l="T12" t="T13" r="T14" b="T15"/>
              <a:pathLst>
                <a:path w="2" h="1">
                  <a:moveTo>
                    <a:pt x="1" y="0"/>
                  </a:moveTo>
                  <a:cubicBezTo>
                    <a:pt x="0" y="1"/>
                    <a:pt x="0" y="1"/>
                    <a:pt x="1" y="1"/>
                  </a:cubicBezTo>
                  <a:cubicBezTo>
                    <a:pt x="2" y="0"/>
                    <a:pt x="2" y="1"/>
                    <a:pt x="2" y="0"/>
                  </a:cubicBezTo>
                  <a:cubicBezTo>
                    <a:pt x="2" y="0"/>
                    <a:pt x="1" y="0"/>
                    <a:pt x="1"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082" name="Freeform 24"/>
            <p:cNvSpPr>
              <a:spLocks/>
            </p:cNvSpPr>
            <p:nvPr/>
          </p:nvSpPr>
          <p:spPr bwMode="auto">
            <a:xfrm>
              <a:off x="2764" y="1850"/>
              <a:ext cx="9" cy="10"/>
            </a:xfrm>
            <a:custGeom>
              <a:avLst/>
              <a:gdLst>
                <a:gd name="T0" fmla="*/ 0 w 2"/>
                <a:gd name="T1" fmla="*/ 0 h 2"/>
                <a:gd name="T2" fmla="*/ 2147483647 w 2"/>
                <a:gd name="T3" fmla="*/ 2147483647 h 2"/>
                <a:gd name="T4" fmla="*/ 2147483647 w 2"/>
                <a:gd name="T5" fmla="*/ 2147483647 h 2"/>
                <a:gd name="T6" fmla="*/ 0 w 2"/>
                <a:gd name="T7" fmla="*/ 2147483647 h 2"/>
                <a:gd name="T8" fmla="*/ 0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0"/>
                  </a:moveTo>
                  <a:cubicBezTo>
                    <a:pt x="1" y="1"/>
                    <a:pt x="2" y="1"/>
                    <a:pt x="2" y="2"/>
                  </a:cubicBezTo>
                  <a:cubicBezTo>
                    <a:pt x="2" y="2"/>
                    <a:pt x="2" y="2"/>
                    <a:pt x="2" y="2"/>
                  </a:cubicBezTo>
                  <a:cubicBezTo>
                    <a:pt x="1" y="2"/>
                    <a:pt x="1" y="2"/>
                    <a:pt x="0" y="2"/>
                  </a:cubicBezTo>
                  <a:cubicBezTo>
                    <a:pt x="0" y="2"/>
                    <a:pt x="0" y="1"/>
                    <a:pt x="0"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083" name="Freeform 25"/>
            <p:cNvSpPr>
              <a:spLocks/>
            </p:cNvSpPr>
            <p:nvPr/>
          </p:nvSpPr>
          <p:spPr bwMode="auto">
            <a:xfrm>
              <a:off x="1178" y="1855"/>
              <a:ext cx="50" cy="20"/>
            </a:xfrm>
            <a:custGeom>
              <a:avLst/>
              <a:gdLst>
                <a:gd name="T0" fmla="*/ 2147483647 w 10"/>
                <a:gd name="T1" fmla="*/ 2147483647 h 4"/>
                <a:gd name="T2" fmla="*/ 2147483647 w 10"/>
                <a:gd name="T3" fmla="*/ 2147483647 h 4"/>
                <a:gd name="T4" fmla="*/ 2147483647 w 10"/>
                <a:gd name="T5" fmla="*/ 2147483647 h 4"/>
                <a:gd name="T6" fmla="*/ 0 w 10"/>
                <a:gd name="T7" fmla="*/ 2147483647 h 4"/>
                <a:gd name="T8" fmla="*/ 0 w 10"/>
                <a:gd name="T9" fmla="*/ 0 h 4"/>
                <a:gd name="T10" fmla="*/ 0 w 10"/>
                <a:gd name="T11" fmla="*/ 0 h 4"/>
                <a:gd name="T12" fmla="*/ 2147483647 w 10"/>
                <a:gd name="T13" fmla="*/ 0 h 4"/>
                <a:gd name="T14" fmla="*/ 2147483647 w 10"/>
                <a:gd name="T15" fmla="*/ 2147483647 h 4"/>
                <a:gd name="T16" fmla="*/ 2147483647 w 10"/>
                <a:gd name="T17" fmla="*/ 2147483647 h 4"/>
                <a:gd name="T18" fmla="*/ 2147483647 w 10"/>
                <a:gd name="T19" fmla="*/ 2147483647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4"/>
                <a:gd name="T32" fmla="*/ 10 w 1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4">
                  <a:moveTo>
                    <a:pt x="10" y="4"/>
                  </a:moveTo>
                  <a:cubicBezTo>
                    <a:pt x="7" y="4"/>
                    <a:pt x="6" y="3"/>
                    <a:pt x="3" y="3"/>
                  </a:cubicBezTo>
                  <a:cubicBezTo>
                    <a:pt x="3" y="2"/>
                    <a:pt x="3" y="2"/>
                    <a:pt x="4" y="1"/>
                  </a:cubicBezTo>
                  <a:cubicBezTo>
                    <a:pt x="2" y="1"/>
                    <a:pt x="1" y="1"/>
                    <a:pt x="0" y="1"/>
                  </a:cubicBezTo>
                  <a:cubicBezTo>
                    <a:pt x="0" y="1"/>
                    <a:pt x="0" y="0"/>
                    <a:pt x="0" y="0"/>
                  </a:cubicBezTo>
                  <a:cubicBezTo>
                    <a:pt x="0" y="0"/>
                    <a:pt x="0" y="0"/>
                    <a:pt x="0" y="0"/>
                  </a:cubicBezTo>
                  <a:cubicBezTo>
                    <a:pt x="1" y="0"/>
                    <a:pt x="3" y="0"/>
                    <a:pt x="4" y="0"/>
                  </a:cubicBezTo>
                  <a:cubicBezTo>
                    <a:pt x="5" y="1"/>
                    <a:pt x="5" y="2"/>
                    <a:pt x="6" y="2"/>
                  </a:cubicBezTo>
                  <a:cubicBezTo>
                    <a:pt x="6" y="2"/>
                    <a:pt x="8" y="2"/>
                    <a:pt x="9" y="2"/>
                  </a:cubicBezTo>
                  <a:cubicBezTo>
                    <a:pt x="10" y="2"/>
                    <a:pt x="10" y="3"/>
                    <a:pt x="10" y="4"/>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084" name="Freeform 26"/>
            <p:cNvSpPr>
              <a:spLocks/>
            </p:cNvSpPr>
            <p:nvPr/>
          </p:nvSpPr>
          <p:spPr bwMode="auto">
            <a:xfrm>
              <a:off x="1272" y="1855"/>
              <a:ext cx="10" cy="15"/>
            </a:xfrm>
            <a:custGeom>
              <a:avLst/>
              <a:gdLst>
                <a:gd name="T0" fmla="*/ 0 w 2"/>
                <a:gd name="T1" fmla="*/ 0 h 3"/>
                <a:gd name="T2" fmla="*/ 2147483647 w 2"/>
                <a:gd name="T3" fmla="*/ 2147483647 h 3"/>
                <a:gd name="T4" fmla="*/ 0 w 2"/>
                <a:gd name="T5" fmla="*/ 2147483647 h 3"/>
                <a:gd name="T6" fmla="*/ 0 w 2"/>
                <a:gd name="T7" fmla="*/ 0 h 3"/>
                <a:gd name="T8" fmla="*/ 0 60000 65536"/>
                <a:gd name="T9" fmla="*/ 0 60000 65536"/>
                <a:gd name="T10" fmla="*/ 0 60000 65536"/>
                <a:gd name="T11" fmla="*/ 0 60000 65536"/>
                <a:gd name="T12" fmla="*/ 0 w 2"/>
                <a:gd name="T13" fmla="*/ 0 h 3"/>
                <a:gd name="T14" fmla="*/ 2 w 2"/>
                <a:gd name="T15" fmla="*/ 3 h 3"/>
              </a:gdLst>
              <a:ahLst/>
              <a:cxnLst>
                <a:cxn ang="T8">
                  <a:pos x="T0" y="T1"/>
                </a:cxn>
                <a:cxn ang="T9">
                  <a:pos x="T2" y="T3"/>
                </a:cxn>
                <a:cxn ang="T10">
                  <a:pos x="T4" y="T5"/>
                </a:cxn>
                <a:cxn ang="T11">
                  <a:pos x="T6" y="T7"/>
                </a:cxn>
              </a:cxnLst>
              <a:rect l="T12" t="T13" r="T14" b="T15"/>
              <a:pathLst>
                <a:path w="2" h="3">
                  <a:moveTo>
                    <a:pt x="0" y="0"/>
                  </a:moveTo>
                  <a:cubicBezTo>
                    <a:pt x="2" y="1"/>
                    <a:pt x="1" y="0"/>
                    <a:pt x="2" y="2"/>
                  </a:cubicBezTo>
                  <a:cubicBezTo>
                    <a:pt x="1" y="2"/>
                    <a:pt x="1" y="2"/>
                    <a:pt x="0" y="3"/>
                  </a:cubicBezTo>
                  <a:cubicBezTo>
                    <a:pt x="0" y="2"/>
                    <a:pt x="0" y="1"/>
                    <a:pt x="0"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085" name="Freeform 27"/>
            <p:cNvSpPr>
              <a:spLocks/>
            </p:cNvSpPr>
            <p:nvPr/>
          </p:nvSpPr>
          <p:spPr bwMode="auto">
            <a:xfrm>
              <a:off x="953" y="1865"/>
              <a:ext cx="25" cy="15"/>
            </a:xfrm>
            <a:custGeom>
              <a:avLst/>
              <a:gdLst>
                <a:gd name="T0" fmla="*/ 2147483647 w 5"/>
                <a:gd name="T1" fmla="*/ 0 h 3"/>
                <a:gd name="T2" fmla="*/ 2147483647 w 5"/>
                <a:gd name="T3" fmla="*/ 2147483647 h 3"/>
                <a:gd name="T4" fmla="*/ 2147483647 w 5"/>
                <a:gd name="T5" fmla="*/ 2147483647 h 3"/>
                <a:gd name="T6" fmla="*/ 0 w 5"/>
                <a:gd name="T7" fmla="*/ 2147483647 h 3"/>
                <a:gd name="T8" fmla="*/ 0 w 5"/>
                <a:gd name="T9" fmla="*/ 2147483647 h 3"/>
                <a:gd name="T10" fmla="*/ 2147483647 w 5"/>
                <a:gd name="T11" fmla="*/ 0 h 3"/>
                <a:gd name="T12" fmla="*/ 0 60000 65536"/>
                <a:gd name="T13" fmla="*/ 0 60000 65536"/>
                <a:gd name="T14" fmla="*/ 0 60000 65536"/>
                <a:gd name="T15" fmla="*/ 0 60000 65536"/>
                <a:gd name="T16" fmla="*/ 0 60000 65536"/>
                <a:gd name="T17" fmla="*/ 0 60000 65536"/>
                <a:gd name="T18" fmla="*/ 0 w 5"/>
                <a:gd name="T19" fmla="*/ 0 h 3"/>
                <a:gd name="T20" fmla="*/ 5 w 5"/>
                <a:gd name="T21" fmla="*/ 3 h 3"/>
              </a:gdLst>
              <a:ahLst/>
              <a:cxnLst>
                <a:cxn ang="T12">
                  <a:pos x="T0" y="T1"/>
                </a:cxn>
                <a:cxn ang="T13">
                  <a:pos x="T2" y="T3"/>
                </a:cxn>
                <a:cxn ang="T14">
                  <a:pos x="T4" y="T5"/>
                </a:cxn>
                <a:cxn ang="T15">
                  <a:pos x="T6" y="T7"/>
                </a:cxn>
                <a:cxn ang="T16">
                  <a:pos x="T8" y="T9"/>
                </a:cxn>
                <a:cxn ang="T17">
                  <a:pos x="T10" y="T11"/>
                </a:cxn>
              </a:cxnLst>
              <a:rect l="T18" t="T19" r="T20" b="T21"/>
              <a:pathLst>
                <a:path w="5" h="3">
                  <a:moveTo>
                    <a:pt x="5" y="0"/>
                  </a:moveTo>
                  <a:cubicBezTo>
                    <a:pt x="5" y="1"/>
                    <a:pt x="5" y="1"/>
                    <a:pt x="5" y="1"/>
                  </a:cubicBezTo>
                  <a:cubicBezTo>
                    <a:pt x="4" y="2"/>
                    <a:pt x="4" y="2"/>
                    <a:pt x="3" y="2"/>
                  </a:cubicBezTo>
                  <a:cubicBezTo>
                    <a:pt x="2" y="3"/>
                    <a:pt x="1" y="3"/>
                    <a:pt x="0" y="3"/>
                  </a:cubicBezTo>
                  <a:cubicBezTo>
                    <a:pt x="0" y="2"/>
                    <a:pt x="0" y="2"/>
                    <a:pt x="0" y="1"/>
                  </a:cubicBezTo>
                  <a:cubicBezTo>
                    <a:pt x="1" y="0"/>
                    <a:pt x="3" y="0"/>
                    <a:pt x="5"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086" name="Freeform 28"/>
            <p:cNvSpPr>
              <a:spLocks/>
            </p:cNvSpPr>
            <p:nvPr/>
          </p:nvSpPr>
          <p:spPr bwMode="auto">
            <a:xfrm>
              <a:off x="2788" y="1870"/>
              <a:ext cx="40" cy="20"/>
            </a:xfrm>
            <a:custGeom>
              <a:avLst/>
              <a:gdLst>
                <a:gd name="T0" fmla="*/ 2147483647 w 8"/>
                <a:gd name="T1" fmla="*/ 2147483647 h 4"/>
                <a:gd name="T2" fmla="*/ 2147483647 w 8"/>
                <a:gd name="T3" fmla="*/ 2147483647 h 4"/>
                <a:gd name="T4" fmla="*/ 0 w 8"/>
                <a:gd name="T5" fmla="*/ 0 h 4"/>
                <a:gd name="T6" fmla="*/ 2147483647 w 8"/>
                <a:gd name="T7" fmla="*/ 0 h 4"/>
                <a:gd name="T8" fmla="*/ 2147483647 w 8"/>
                <a:gd name="T9" fmla="*/ 2147483647 h 4"/>
                <a:gd name="T10" fmla="*/ 2147483647 w 8"/>
                <a:gd name="T11" fmla="*/ 2147483647 h 4"/>
                <a:gd name="T12" fmla="*/ 2147483647 w 8"/>
                <a:gd name="T13" fmla="*/ 2147483647 h 4"/>
                <a:gd name="T14" fmla="*/ 2147483647 w 8"/>
                <a:gd name="T15" fmla="*/ 2147483647 h 4"/>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4"/>
                <a:gd name="T26" fmla="*/ 8 w 8"/>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4">
                  <a:moveTo>
                    <a:pt x="3" y="4"/>
                  </a:moveTo>
                  <a:cubicBezTo>
                    <a:pt x="3" y="4"/>
                    <a:pt x="3" y="3"/>
                    <a:pt x="3" y="3"/>
                  </a:cubicBezTo>
                  <a:cubicBezTo>
                    <a:pt x="1" y="2"/>
                    <a:pt x="0" y="2"/>
                    <a:pt x="0" y="0"/>
                  </a:cubicBezTo>
                  <a:cubicBezTo>
                    <a:pt x="0" y="0"/>
                    <a:pt x="1" y="0"/>
                    <a:pt x="1" y="0"/>
                  </a:cubicBezTo>
                  <a:cubicBezTo>
                    <a:pt x="2" y="2"/>
                    <a:pt x="5" y="1"/>
                    <a:pt x="8" y="1"/>
                  </a:cubicBezTo>
                  <a:cubicBezTo>
                    <a:pt x="8" y="2"/>
                    <a:pt x="8" y="2"/>
                    <a:pt x="8" y="4"/>
                  </a:cubicBezTo>
                  <a:cubicBezTo>
                    <a:pt x="8" y="4"/>
                    <a:pt x="8" y="4"/>
                    <a:pt x="7" y="4"/>
                  </a:cubicBezTo>
                  <a:cubicBezTo>
                    <a:pt x="6" y="4"/>
                    <a:pt x="5" y="4"/>
                    <a:pt x="3" y="4"/>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087" name="Freeform 29"/>
            <p:cNvSpPr>
              <a:spLocks/>
            </p:cNvSpPr>
            <p:nvPr/>
          </p:nvSpPr>
          <p:spPr bwMode="auto">
            <a:xfrm>
              <a:off x="1302" y="1870"/>
              <a:ext cx="25" cy="10"/>
            </a:xfrm>
            <a:custGeom>
              <a:avLst/>
              <a:gdLst>
                <a:gd name="T0" fmla="*/ 0 w 5"/>
                <a:gd name="T1" fmla="*/ 0 h 2"/>
                <a:gd name="T2" fmla="*/ 2147483647 w 5"/>
                <a:gd name="T3" fmla="*/ 0 h 2"/>
                <a:gd name="T4" fmla="*/ 2147483647 w 5"/>
                <a:gd name="T5" fmla="*/ 2147483647 h 2"/>
                <a:gd name="T6" fmla="*/ 2147483647 w 5"/>
                <a:gd name="T7" fmla="*/ 2147483647 h 2"/>
                <a:gd name="T8" fmla="*/ 0 w 5"/>
                <a:gd name="T9" fmla="*/ 0 h 2"/>
                <a:gd name="T10" fmla="*/ 0 60000 65536"/>
                <a:gd name="T11" fmla="*/ 0 60000 65536"/>
                <a:gd name="T12" fmla="*/ 0 60000 65536"/>
                <a:gd name="T13" fmla="*/ 0 60000 65536"/>
                <a:gd name="T14" fmla="*/ 0 60000 65536"/>
                <a:gd name="T15" fmla="*/ 0 w 5"/>
                <a:gd name="T16" fmla="*/ 0 h 2"/>
                <a:gd name="T17" fmla="*/ 5 w 5"/>
                <a:gd name="T18" fmla="*/ 2 h 2"/>
              </a:gdLst>
              <a:ahLst/>
              <a:cxnLst>
                <a:cxn ang="T10">
                  <a:pos x="T0" y="T1"/>
                </a:cxn>
                <a:cxn ang="T11">
                  <a:pos x="T2" y="T3"/>
                </a:cxn>
                <a:cxn ang="T12">
                  <a:pos x="T4" y="T5"/>
                </a:cxn>
                <a:cxn ang="T13">
                  <a:pos x="T6" y="T7"/>
                </a:cxn>
                <a:cxn ang="T14">
                  <a:pos x="T8" y="T9"/>
                </a:cxn>
              </a:cxnLst>
              <a:rect l="T15" t="T16" r="T17" b="T18"/>
              <a:pathLst>
                <a:path w="5" h="2">
                  <a:moveTo>
                    <a:pt x="0" y="0"/>
                  </a:moveTo>
                  <a:cubicBezTo>
                    <a:pt x="2" y="0"/>
                    <a:pt x="3" y="0"/>
                    <a:pt x="5" y="0"/>
                  </a:cubicBezTo>
                  <a:cubicBezTo>
                    <a:pt x="4" y="1"/>
                    <a:pt x="5" y="0"/>
                    <a:pt x="4" y="1"/>
                  </a:cubicBezTo>
                  <a:cubicBezTo>
                    <a:pt x="4" y="2"/>
                    <a:pt x="4" y="2"/>
                    <a:pt x="1" y="2"/>
                  </a:cubicBezTo>
                  <a:cubicBezTo>
                    <a:pt x="1" y="2"/>
                    <a:pt x="1" y="2"/>
                    <a:pt x="0"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088" name="Freeform 30"/>
            <p:cNvSpPr>
              <a:spLocks/>
            </p:cNvSpPr>
            <p:nvPr/>
          </p:nvSpPr>
          <p:spPr bwMode="auto">
            <a:xfrm>
              <a:off x="1282" y="1870"/>
              <a:ext cx="15" cy="10"/>
            </a:xfrm>
            <a:custGeom>
              <a:avLst/>
              <a:gdLst>
                <a:gd name="T0" fmla="*/ 0 w 3"/>
                <a:gd name="T1" fmla="*/ 0 h 2"/>
                <a:gd name="T2" fmla="*/ 2147483647 w 3"/>
                <a:gd name="T3" fmla="*/ 2147483647 h 2"/>
                <a:gd name="T4" fmla="*/ 2147483647 w 3"/>
                <a:gd name="T5" fmla="*/ 2147483647 h 2"/>
                <a:gd name="T6" fmla="*/ 0 w 3"/>
                <a:gd name="T7" fmla="*/ 2147483647 h 2"/>
                <a:gd name="T8" fmla="*/ 0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0" y="0"/>
                  </a:moveTo>
                  <a:cubicBezTo>
                    <a:pt x="1" y="0"/>
                    <a:pt x="2" y="1"/>
                    <a:pt x="3" y="1"/>
                  </a:cubicBezTo>
                  <a:cubicBezTo>
                    <a:pt x="3" y="1"/>
                    <a:pt x="3" y="1"/>
                    <a:pt x="3" y="2"/>
                  </a:cubicBezTo>
                  <a:cubicBezTo>
                    <a:pt x="2" y="2"/>
                    <a:pt x="1" y="2"/>
                    <a:pt x="0" y="2"/>
                  </a:cubicBezTo>
                  <a:cubicBezTo>
                    <a:pt x="0" y="1"/>
                    <a:pt x="0" y="1"/>
                    <a:pt x="0"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089" name="Freeform 31"/>
            <p:cNvSpPr>
              <a:spLocks/>
            </p:cNvSpPr>
            <p:nvPr/>
          </p:nvSpPr>
          <p:spPr bwMode="auto">
            <a:xfrm>
              <a:off x="2724" y="1875"/>
              <a:ext cx="79" cy="30"/>
            </a:xfrm>
            <a:custGeom>
              <a:avLst/>
              <a:gdLst>
                <a:gd name="T0" fmla="*/ 0 w 16"/>
                <a:gd name="T1" fmla="*/ 0 h 6"/>
                <a:gd name="T2" fmla="*/ 2147483647 w 16"/>
                <a:gd name="T3" fmla="*/ 2147483647 h 6"/>
                <a:gd name="T4" fmla="*/ 2147483647 w 16"/>
                <a:gd name="T5" fmla="*/ 2147483647 h 6"/>
                <a:gd name="T6" fmla="*/ 0 w 16"/>
                <a:gd name="T7" fmla="*/ 2147483647 h 6"/>
                <a:gd name="T8" fmla="*/ 0 w 16"/>
                <a:gd name="T9" fmla="*/ 0 h 6"/>
                <a:gd name="T10" fmla="*/ 0 60000 65536"/>
                <a:gd name="T11" fmla="*/ 0 60000 65536"/>
                <a:gd name="T12" fmla="*/ 0 60000 65536"/>
                <a:gd name="T13" fmla="*/ 0 60000 65536"/>
                <a:gd name="T14" fmla="*/ 0 60000 65536"/>
                <a:gd name="T15" fmla="*/ 0 w 16"/>
                <a:gd name="T16" fmla="*/ 0 h 6"/>
                <a:gd name="T17" fmla="*/ 16 w 16"/>
                <a:gd name="T18" fmla="*/ 6 h 6"/>
              </a:gdLst>
              <a:ahLst/>
              <a:cxnLst>
                <a:cxn ang="T10">
                  <a:pos x="T0" y="T1"/>
                </a:cxn>
                <a:cxn ang="T11">
                  <a:pos x="T2" y="T3"/>
                </a:cxn>
                <a:cxn ang="T12">
                  <a:pos x="T4" y="T5"/>
                </a:cxn>
                <a:cxn ang="T13">
                  <a:pos x="T6" y="T7"/>
                </a:cxn>
                <a:cxn ang="T14">
                  <a:pos x="T8" y="T9"/>
                </a:cxn>
              </a:cxnLst>
              <a:rect l="T15" t="T16" r="T17" b="T18"/>
              <a:pathLst>
                <a:path w="16" h="6">
                  <a:moveTo>
                    <a:pt x="0" y="0"/>
                  </a:moveTo>
                  <a:cubicBezTo>
                    <a:pt x="4" y="0"/>
                    <a:pt x="15" y="0"/>
                    <a:pt x="16" y="5"/>
                  </a:cubicBezTo>
                  <a:cubicBezTo>
                    <a:pt x="15" y="5"/>
                    <a:pt x="15" y="5"/>
                    <a:pt x="15" y="5"/>
                  </a:cubicBezTo>
                  <a:cubicBezTo>
                    <a:pt x="13" y="6"/>
                    <a:pt x="2" y="2"/>
                    <a:pt x="0" y="1"/>
                  </a:cubicBezTo>
                  <a:cubicBezTo>
                    <a:pt x="0" y="1"/>
                    <a:pt x="0" y="1"/>
                    <a:pt x="0"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090" name="Freeform 32"/>
            <p:cNvSpPr>
              <a:spLocks/>
            </p:cNvSpPr>
            <p:nvPr/>
          </p:nvSpPr>
          <p:spPr bwMode="auto">
            <a:xfrm>
              <a:off x="2679" y="1890"/>
              <a:ext cx="45" cy="35"/>
            </a:xfrm>
            <a:custGeom>
              <a:avLst/>
              <a:gdLst>
                <a:gd name="T0" fmla="*/ 2147483647 w 9"/>
                <a:gd name="T1" fmla="*/ 0 h 7"/>
                <a:gd name="T2" fmla="*/ 2147483647 w 9"/>
                <a:gd name="T3" fmla="*/ 0 h 7"/>
                <a:gd name="T4" fmla="*/ 2147483647 w 9"/>
                <a:gd name="T5" fmla="*/ 2147483647 h 7"/>
                <a:gd name="T6" fmla="*/ 2147483647 w 9"/>
                <a:gd name="T7" fmla="*/ 2147483647 h 7"/>
                <a:gd name="T8" fmla="*/ 2147483647 w 9"/>
                <a:gd name="T9" fmla="*/ 2147483647 h 7"/>
                <a:gd name="T10" fmla="*/ 2147483647 w 9"/>
                <a:gd name="T11" fmla="*/ 2147483647 h 7"/>
                <a:gd name="T12" fmla="*/ 2147483647 w 9"/>
                <a:gd name="T13" fmla="*/ 2147483647 h 7"/>
                <a:gd name="T14" fmla="*/ 2147483647 w 9"/>
                <a:gd name="T15" fmla="*/ 2147483647 h 7"/>
                <a:gd name="T16" fmla="*/ 2147483647 w 9"/>
                <a:gd name="T17" fmla="*/ 2147483647 h 7"/>
                <a:gd name="T18" fmla="*/ 2147483647 w 9"/>
                <a:gd name="T19" fmla="*/ 2147483647 h 7"/>
                <a:gd name="T20" fmla="*/ 0 w 9"/>
                <a:gd name="T21" fmla="*/ 2147483647 h 7"/>
                <a:gd name="T22" fmla="*/ 2147483647 w 9"/>
                <a:gd name="T23" fmla="*/ 2147483647 h 7"/>
                <a:gd name="T24" fmla="*/ 2147483647 w 9"/>
                <a:gd name="T25" fmla="*/ 0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7"/>
                <a:gd name="T41" fmla="*/ 9 w 9"/>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7">
                  <a:moveTo>
                    <a:pt x="2" y="0"/>
                  </a:moveTo>
                  <a:cubicBezTo>
                    <a:pt x="4" y="0"/>
                    <a:pt x="6" y="0"/>
                    <a:pt x="7" y="0"/>
                  </a:cubicBezTo>
                  <a:cubicBezTo>
                    <a:pt x="7" y="1"/>
                    <a:pt x="6" y="1"/>
                    <a:pt x="6" y="2"/>
                  </a:cubicBezTo>
                  <a:cubicBezTo>
                    <a:pt x="8" y="2"/>
                    <a:pt x="8" y="3"/>
                    <a:pt x="9" y="4"/>
                  </a:cubicBezTo>
                  <a:cubicBezTo>
                    <a:pt x="9" y="5"/>
                    <a:pt x="9" y="4"/>
                    <a:pt x="9" y="5"/>
                  </a:cubicBezTo>
                  <a:cubicBezTo>
                    <a:pt x="7" y="7"/>
                    <a:pt x="5" y="7"/>
                    <a:pt x="2" y="6"/>
                  </a:cubicBezTo>
                  <a:cubicBezTo>
                    <a:pt x="2" y="5"/>
                    <a:pt x="2" y="5"/>
                    <a:pt x="2" y="5"/>
                  </a:cubicBezTo>
                  <a:cubicBezTo>
                    <a:pt x="3" y="4"/>
                    <a:pt x="4" y="3"/>
                    <a:pt x="4" y="2"/>
                  </a:cubicBezTo>
                  <a:cubicBezTo>
                    <a:pt x="4" y="2"/>
                    <a:pt x="4" y="2"/>
                    <a:pt x="3" y="2"/>
                  </a:cubicBezTo>
                  <a:cubicBezTo>
                    <a:pt x="2" y="3"/>
                    <a:pt x="2" y="3"/>
                    <a:pt x="1" y="3"/>
                  </a:cubicBezTo>
                  <a:cubicBezTo>
                    <a:pt x="1" y="3"/>
                    <a:pt x="0" y="2"/>
                    <a:pt x="0" y="2"/>
                  </a:cubicBezTo>
                  <a:cubicBezTo>
                    <a:pt x="0" y="2"/>
                    <a:pt x="1" y="2"/>
                    <a:pt x="1" y="2"/>
                  </a:cubicBezTo>
                  <a:cubicBezTo>
                    <a:pt x="1" y="1"/>
                    <a:pt x="1" y="1"/>
                    <a:pt x="2"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091" name="Freeform 33"/>
            <p:cNvSpPr>
              <a:spLocks/>
            </p:cNvSpPr>
            <p:nvPr/>
          </p:nvSpPr>
          <p:spPr bwMode="auto">
            <a:xfrm>
              <a:off x="2833" y="1890"/>
              <a:ext cx="20" cy="5"/>
            </a:xfrm>
            <a:custGeom>
              <a:avLst/>
              <a:gdLst>
                <a:gd name="T0" fmla="*/ 2147483647 w 4"/>
                <a:gd name="T1" fmla="*/ 0 h 1"/>
                <a:gd name="T2" fmla="*/ 2147483647 w 4"/>
                <a:gd name="T3" fmla="*/ 2147483647 h 1"/>
                <a:gd name="T4" fmla="*/ 2147483647 w 4"/>
                <a:gd name="T5" fmla="*/ 2147483647 h 1"/>
                <a:gd name="T6" fmla="*/ 0 w 4"/>
                <a:gd name="T7" fmla="*/ 2147483647 h 1"/>
                <a:gd name="T8" fmla="*/ 0 w 4"/>
                <a:gd name="T9" fmla="*/ 2147483647 h 1"/>
                <a:gd name="T10" fmla="*/ 2147483647 w 4"/>
                <a:gd name="T11" fmla="*/ 0 h 1"/>
                <a:gd name="T12" fmla="*/ 0 60000 65536"/>
                <a:gd name="T13" fmla="*/ 0 60000 65536"/>
                <a:gd name="T14" fmla="*/ 0 60000 65536"/>
                <a:gd name="T15" fmla="*/ 0 60000 65536"/>
                <a:gd name="T16" fmla="*/ 0 60000 65536"/>
                <a:gd name="T17" fmla="*/ 0 60000 65536"/>
                <a:gd name="T18" fmla="*/ 0 w 4"/>
                <a:gd name="T19" fmla="*/ 0 h 1"/>
                <a:gd name="T20" fmla="*/ 4 w 4"/>
                <a:gd name="T21" fmla="*/ 1 h 1"/>
              </a:gdLst>
              <a:ahLst/>
              <a:cxnLst>
                <a:cxn ang="T12">
                  <a:pos x="T0" y="T1"/>
                </a:cxn>
                <a:cxn ang="T13">
                  <a:pos x="T2" y="T3"/>
                </a:cxn>
                <a:cxn ang="T14">
                  <a:pos x="T4" y="T5"/>
                </a:cxn>
                <a:cxn ang="T15">
                  <a:pos x="T6" y="T7"/>
                </a:cxn>
                <a:cxn ang="T16">
                  <a:pos x="T8" y="T9"/>
                </a:cxn>
                <a:cxn ang="T17">
                  <a:pos x="T10" y="T11"/>
                </a:cxn>
              </a:cxnLst>
              <a:rect l="T18" t="T19" r="T20" b="T21"/>
              <a:pathLst>
                <a:path w="4" h="1">
                  <a:moveTo>
                    <a:pt x="4" y="0"/>
                  </a:moveTo>
                  <a:cubicBezTo>
                    <a:pt x="4" y="0"/>
                    <a:pt x="4" y="1"/>
                    <a:pt x="4" y="1"/>
                  </a:cubicBezTo>
                  <a:cubicBezTo>
                    <a:pt x="4" y="1"/>
                    <a:pt x="4" y="1"/>
                    <a:pt x="3" y="1"/>
                  </a:cubicBezTo>
                  <a:cubicBezTo>
                    <a:pt x="2" y="1"/>
                    <a:pt x="1" y="1"/>
                    <a:pt x="0" y="1"/>
                  </a:cubicBezTo>
                  <a:cubicBezTo>
                    <a:pt x="0" y="1"/>
                    <a:pt x="0" y="1"/>
                    <a:pt x="0" y="1"/>
                  </a:cubicBezTo>
                  <a:cubicBezTo>
                    <a:pt x="1" y="0"/>
                    <a:pt x="2" y="0"/>
                    <a:pt x="4"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092" name="Freeform 34"/>
            <p:cNvSpPr>
              <a:spLocks/>
            </p:cNvSpPr>
            <p:nvPr/>
          </p:nvSpPr>
          <p:spPr bwMode="auto">
            <a:xfrm>
              <a:off x="1517" y="1895"/>
              <a:ext cx="50" cy="20"/>
            </a:xfrm>
            <a:custGeom>
              <a:avLst/>
              <a:gdLst>
                <a:gd name="T0" fmla="*/ 2147483647 w 10"/>
                <a:gd name="T1" fmla="*/ 0 h 4"/>
                <a:gd name="T2" fmla="*/ 2147483647 w 10"/>
                <a:gd name="T3" fmla="*/ 0 h 4"/>
                <a:gd name="T4" fmla="*/ 2147483647 w 10"/>
                <a:gd name="T5" fmla="*/ 2147483647 h 4"/>
                <a:gd name="T6" fmla="*/ 2147483647 w 10"/>
                <a:gd name="T7" fmla="*/ 2147483647 h 4"/>
                <a:gd name="T8" fmla="*/ 0 w 10"/>
                <a:gd name="T9" fmla="*/ 2147483647 h 4"/>
                <a:gd name="T10" fmla="*/ 0 w 10"/>
                <a:gd name="T11" fmla="*/ 2147483647 h 4"/>
                <a:gd name="T12" fmla="*/ 2147483647 w 10"/>
                <a:gd name="T13" fmla="*/ 0 h 4"/>
                <a:gd name="T14" fmla="*/ 0 60000 65536"/>
                <a:gd name="T15" fmla="*/ 0 60000 65536"/>
                <a:gd name="T16" fmla="*/ 0 60000 65536"/>
                <a:gd name="T17" fmla="*/ 0 60000 65536"/>
                <a:gd name="T18" fmla="*/ 0 60000 65536"/>
                <a:gd name="T19" fmla="*/ 0 60000 65536"/>
                <a:gd name="T20" fmla="*/ 0 60000 65536"/>
                <a:gd name="T21" fmla="*/ 0 w 10"/>
                <a:gd name="T22" fmla="*/ 0 h 4"/>
                <a:gd name="T23" fmla="*/ 10 w 10"/>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4">
                  <a:moveTo>
                    <a:pt x="5" y="0"/>
                  </a:moveTo>
                  <a:cubicBezTo>
                    <a:pt x="6" y="0"/>
                    <a:pt x="7" y="0"/>
                    <a:pt x="7" y="0"/>
                  </a:cubicBezTo>
                  <a:cubicBezTo>
                    <a:pt x="8" y="2"/>
                    <a:pt x="9" y="2"/>
                    <a:pt x="10" y="3"/>
                  </a:cubicBezTo>
                  <a:cubicBezTo>
                    <a:pt x="8" y="3"/>
                    <a:pt x="6" y="3"/>
                    <a:pt x="4" y="3"/>
                  </a:cubicBezTo>
                  <a:cubicBezTo>
                    <a:pt x="3" y="4"/>
                    <a:pt x="1" y="4"/>
                    <a:pt x="0" y="3"/>
                  </a:cubicBezTo>
                  <a:cubicBezTo>
                    <a:pt x="0" y="3"/>
                    <a:pt x="0" y="2"/>
                    <a:pt x="0" y="2"/>
                  </a:cubicBezTo>
                  <a:cubicBezTo>
                    <a:pt x="2" y="2"/>
                    <a:pt x="4" y="2"/>
                    <a:pt x="5"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093" name="Freeform 35"/>
            <p:cNvSpPr>
              <a:spLocks/>
            </p:cNvSpPr>
            <p:nvPr/>
          </p:nvSpPr>
          <p:spPr bwMode="auto">
            <a:xfrm>
              <a:off x="2893" y="1900"/>
              <a:ext cx="95" cy="35"/>
            </a:xfrm>
            <a:custGeom>
              <a:avLst/>
              <a:gdLst>
                <a:gd name="T0" fmla="*/ 2147483647 w 19"/>
                <a:gd name="T1" fmla="*/ 0 h 7"/>
                <a:gd name="T2" fmla="*/ 2147483647 w 19"/>
                <a:gd name="T3" fmla="*/ 0 h 7"/>
                <a:gd name="T4" fmla="*/ 2147483647 w 19"/>
                <a:gd name="T5" fmla="*/ 2147483647 h 7"/>
                <a:gd name="T6" fmla="*/ 2147483647 w 19"/>
                <a:gd name="T7" fmla="*/ 2147483647 h 7"/>
                <a:gd name="T8" fmla="*/ 2147483647 w 19"/>
                <a:gd name="T9" fmla="*/ 2147483647 h 7"/>
                <a:gd name="T10" fmla="*/ 2147483647 w 19"/>
                <a:gd name="T11" fmla="*/ 2147483647 h 7"/>
                <a:gd name="T12" fmla="*/ 2147483647 w 19"/>
                <a:gd name="T13" fmla="*/ 2147483647 h 7"/>
                <a:gd name="T14" fmla="*/ 0 w 19"/>
                <a:gd name="T15" fmla="*/ 2147483647 h 7"/>
                <a:gd name="T16" fmla="*/ 2147483647 w 19"/>
                <a:gd name="T17" fmla="*/ 2147483647 h 7"/>
                <a:gd name="T18" fmla="*/ 2147483647 w 19"/>
                <a:gd name="T19" fmla="*/ 2147483647 h 7"/>
                <a:gd name="T20" fmla="*/ 2147483647 w 19"/>
                <a:gd name="T21" fmla="*/ 0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7"/>
                <a:gd name="T35" fmla="*/ 19 w 19"/>
                <a:gd name="T36" fmla="*/ 7 h 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7">
                  <a:moveTo>
                    <a:pt x="10" y="0"/>
                  </a:moveTo>
                  <a:cubicBezTo>
                    <a:pt x="12" y="0"/>
                    <a:pt x="15" y="0"/>
                    <a:pt x="16" y="0"/>
                  </a:cubicBezTo>
                  <a:cubicBezTo>
                    <a:pt x="17" y="1"/>
                    <a:pt x="19" y="2"/>
                    <a:pt x="19" y="4"/>
                  </a:cubicBezTo>
                  <a:cubicBezTo>
                    <a:pt x="19" y="4"/>
                    <a:pt x="18" y="5"/>
                    <a:pt x="18" y="5"/>
                  </a:cubicBezTo>
                  <a:cubicBezTo>
                    <a:pt x="16" y="6"/>
                    <a:pt x="10" y="7"/>
                    <a:pt x="7" y="6"/>
                  </a:cubicBezTo>
                  <a:cubicBezTo>
                    <a:pt x="7" y="6"/>
                    <a:pt x="6" y="6"/>
                    <a:pt x="5" y="6"/>
                  </a:cubicBezTo>
                  <a:cubicBezTo>
                    <a:pt x="4" y="6"/>
                    <a:pt x="3" y="7"/>
                    <a:pt x="1" y="7"/>
                  </a:cubicBezTo>
                  <a:cubicBezTo>
                    <a:pt x="0" y="6"/>
                    <a:pt x="0" y="5"/>
                    <a:pt x="0" y="4"/>
                  </a:cubicBezTo>
                  <a:cubicBezTo>
                    <a:pt x="1" y="4"/>
                    <a:pt x="1" y="3"/>
                    <a:pt x="2" y="2"/>
                  </a:cubicBezTo>
                  <a:cubicBezTo>
                    <a:pt x="4" y="2"/>
                    <a:pt x="6" y="2"/>
                    <a:pt x="7" y="2"/>
                  </a:cubicBezTo>
                  <a:cubicBezTo>
                    <a:pt x="8" y="2"/>
                    <a:pt x="10" y="0"/>
                    <a:pt x="10"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094" name="Freeform 36"/>
            <p:cNvSpPr>
              <a:spLocks/>
            </p:cNvSpPr>
            <p:nvPr/>
          </p:nvSpPr>
          <p:spPr bwMode="auto">
            <a:xfrm>
              <a:off x="2833" y="1900"/>
              <a:ext cx="60" cy="20"/>
            </a:xfrm>
            <a:custGeom>
              <a:avLst/>
              <a:gdLst>
                <a:gd name="T0" fmla="*/ 0 w 12"/>
                <a:gd name="T1" fmla="*/ 2147483647 h 4"/>
                <a:gd name="T2" fmla="*/ 2147483647 w 12"/>
                <a:gd name="T3" fmla="*/ 2147483647 h 4"/>
                <a:gd name="T4" fmla="*/ 2147483647 w 12"/>
                <a:gd name="T5" fmla="*/ 2147483647 h 4"/>
                <a:gd name="T6" fmla="*/ 2147483647 w 12"/>
                <a:gd name="T7" fmla="*/ 2147483647 h 4"/>
                <a:gd name="T8" fmla="*/ 2147483647 w 12"/>
                <a:gd name="T9" fmla="*/ 2147483647 h 4"/>
                <a:gd name="T10" fmla="*/ 0 w 12"/>
                <a:gd name="T11" fmla="*/ 2147483647 h 4"/>
                <a:gd name="T12" fmla="*/ 0 60000 65536"/>
                <a:gd name="T13" fmla="*/ 0 60000 65536"/>
                <a:gd name="T14" fmla="*/ 0 60000 65536"/>
                <a:gd name="T15" fmla="*/ 0 60000 65536"/>
                <a:gd name="T16" fmla="*/ 0 60000 65536"/>
                <a:gd name="T17" fmla="*/ 0 60000 65536"/>
                <a:gd name="T18" fmla="*/ 0 w 12"/>
                <a:gd name="T19" fmla="*/ 0 h 4"/>
                <a:gd name="T20" fmla="*/ 12 w 12"/>
                <a:gd name="T21" fmla="*/ 4 h 4"/>
              </a:gdLst>
              <a:ahLst/>
              <a:cxnLst>
                <a:cxn ang="T12">
                  <a:pos x="T0" y="T1"/>
                </a:cxn>
                <a:cxn ang="T13">
                  <a:pos x="T2" y="T3"/>
                </a:cxn>
                <a:cxn ang="T14">
                  <a:pos x="T4" y="T5"/>
                </a:cxn>
                <a:cxn ang="T15">
                  <a:pos x="T6" y="T7"/>
                </a:cxn>
                <a:cxn ang="T16">
                  <a:pos x="T8" y="T9"/>
                </a:cxn>
                <a:cxn ang="T17">
                  <a:pos x="T10" y="T11"/>
                </a:cxn>
              </a:cxnLst>
              <a:rect l="T18" t="T19" r="T20" b="T21"/>
              <a:pathLst>
                <a:path w="12" h="4">
                  <a:moveTo>
                    <a:pt x="0" y="1"/>
                  </a:moveTo>
                  <a:cubicBezTo>
                    <a:pt x="4" y="1"/>
                    <a:pt x="8" y="0"/>
                    <a:pt x="11" y="1"/>
                  </a:cubicBezTo>
                  <a:cubicBezTo>
                    <a:pt x="11" y="2"/>
                    <a:pt x="11" y="3"/>
                    <a:pt x="12" y="4"/>
                  </a:cubicBezTo>
                  <a:cubicBezTo>
                    <a:pt x="11" y="4"/>
                    <a:pt x="11" y="4"/>
                    <a:pt x="11" y="4"/>
                  </a:cubicBezTo>
                  <a:cubicBezTo>
                    <a:pt x="9" y="2"/>
                    <a:pt x="4" y="3"/>
                    <a:pt x="1" y="3"/>
                  </a:cubicBezTo>
                  <a:cubicBezTo>
                    <a:pt x="1" y="2"/>
                    <a:pt x="0" y="2"/>
                    <a:pt x="0" y="1"/>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095" name="Freeform 37"/>
            <p:cNvSpPr>
              <a:spLocks/>
            </p:cNvSpPr>
            <p:nvPr/>
          </p:nvSpPr>
          <p:spPr bwMode="auto">
            <a:xfrm>
              <a:off x="2674" y="1905"/>
              <a:ext cx="10" cy="10"/>
            </a:xfrm>
            <a:custGeom>
              <a:avLst/>
              <a:gdLst>
                <a:gd name="T0" fmla="*/ 2147483647 w 2"/>
                <a:gd name="T1" fmla="*/ 0 h 2"/>
                <a:gd name="T2" fmla="*/ 2147483647 w 2"/>
                <a:gd name="T3" fmla="*/ 2147483647 h 2"/>
                <a:gd name="T4" fmla="*/ 2147483647 w 2"/>
                <a:gd name="T5" fmla="*/ 2147483647 h 2"/>
                <a:gd name="T6" fmla="*/ 2147483647 w 2"/>
                <a:gd name="T7" fmla="*/ 2147483647 h 2"/>
                <a:gd name="T8" fmla="*/ 0 w 2"/>
                <a:gd name="T9" fmla="*/ 0 h 2"/>
                <a:gd name="T10" fmla="*/ 2147483647 w 2"/>
                <a:gd name="T11" fmla="*/ 0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1" y="0"/>
                  </a:moveTo>
                  <a:cubicBezTo>
                    <a:pt x="2" y="1"/>
                    <a:pt x="2" y="0"/>
                    <a:pt x="2" y="1"/>
                  </a:cubicBezTo>
                  <a:cubicBezTo>
                    <a:pt x="2" y="1"/>
                    <a:pt x="2" y="1"/>
                    <a:pt x="2" y="1"/>
                  </a:cubicBezTo>
                  <a:cubicBezTo>
                    <a:pt x="1" y="2"/>
                    <a:pt x="1" y="2"/>
                    <a:pt x="1" y="2"/>
                  </a:cubicBezTo>
                  <a:cubicBezTo>
                    <a:pt x="0" y="1"/>
                    <a:pt x="0" y="1"/>
                    <a:pt x="0" y="0"/>
                  </a:cubicBezTo>
                  <a:cubicBezTo>
                    <a:pt x="1" y="0"/>
                    <a:pt x="0" y="0"/>
                    <a:pt x="1"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096" name="Freeform 38"/>
            <p:cNvSpPr>
              <a:spLocks/>
            </p:cNvSpPr>
            <p:nvPr/>
          </p:nvSpPr>
          <p:spPr bwMode="auto">
            <a:xfrm>
              <a:off x="1507" y="1910"/>
              <a:ext cx="15" cy="10"/>
            </a:xfrm>
            <a:custGeom>
              <a:avLst/>
              <a:gdLst>
                <a:gd name="T0" fmla="*/ 0 w 3"/>
                <a:gd name="T1" fmla="*/ 0 h 2"/>
                <a:gd name="T2" fmla="*/ 2147483647 w 3"/>
                <a:gd name="T3" fmla="*/ 0 h 2"/>
                <a:gd name="T4" fmla="*/ 2147483647 w 3"/>
                <a:gd name="T5" fmla="*/ 2147483647 h 2"/>
                <a:gd name="T6" fmla="*/ 0 w 3"/>
                <a:gd name="T7" fmla="*/ 2147483647 h 2"/>
                <a:gd name="T8" fmla="*/ 0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0" y="0"/>
                  </a:moveTo>
                  <a:cubicBezTo>
                    <a:pt x="0" y="0"/>
                    <a:pt x="1" y="0"/>
                    <a:pt x="2" y="0"/>
                  </a:cubicBezTo>
                  <a:cubicBezTo>
                    <a:pt x="2" y="1"/>
                    <a:pt x="3" y="2"/>
                    <a:pt x="3" y="2"/>
                  </a:cubicBezTo>
                  <a:cubicBezTo>
                    <a:pt x="2" y="2"/>
                    <a:pt x="1" y="2"/>
                    <a:pt x="0" y="2"/>
                  </a:cubicBezTo>
                  <a:cubicBezTo>
                    <a:pt x="0" y="1"/>
                    <a:pt x="0" y="1"/>
                    <a:pt x="0"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097" name="Freeform 39"/>
            <p:cNvSpPr>
              <a:spLocks/>
            </p:cNvSpPr>
            <p:nvPr/>
          </p:nvSpPr>
          <p:spPr bwMode="auto">
            <a:xfrm>
              <a:off x="1527" y="1915"/>
              <a:ext cx="50" cy="20"/>
            </a:xfrm>
            <a:custGeom>
              <a:avLst/>
              <a:gdLst>
                <a:gd name="T0" fmla="*/ 2147483647 w 10"/>
                <a:gd name="T1" fmla="*/ 0 h 4"/>
                <a:gd name="T2" fmla="*/ 2147483647 w 10"/>
                <a:gd name="T3" fmla="*/ 2147483647 h 4"/>
                <a:gd name="T4" fmla="*/ 2147483647 w 10"/>
                <a:gd name="T5" fmla="*/ 2147483647 h 4"/>
                <a:gd name="T6" fmla="*/ 2147483647 w 10"/>
                <a:gd name="T7" fmla="*/ 2147483647 h 4"/>
                <a:gd name="T8" fmla="*/ 2147483647 w 10"/>
                <a:gd name="T9" fmla="*/ 2147483647 h 4"/>
                <a:gd name="T10" fmla="*/ 2147483647 w 10"/>
                <a:gd name="T11" fmla="*/ 2147483647 h 4"/>
                <a:gd name="T12" fmla="*/ 0 w 10"/>
                <a:gd name="T13" fmla="*/ 2147483647 h 4"/>
                <a:gd name="T14" fmla="*/ 0 w 10"/>
                <a:gd name="T15" fmla="*/ 2147483647 h 4"/>
                <a:gd name="T16" fmla="*/ 2147483647 w 10"/>
                <a:gd name="T17" fmla="*/ 0 h 4"/>
                <a:gd name="T18" fmla="*/ 2147483647 w 10"/>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4"/>
                <a:gd name="T32" fmla="*/ 10 w 1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4">
                  <a:moveTo>
                    <a:pt x="7" y="0"/>
                  </a:moveTo>
                  <a:cubicBezTo>
                    <a:pt x="7" y="2"/>
                    <a:pt x="6" y="1"/>
                    <a:pt x="6" y="2"/>
                  </a:cubicBezTo>
                  <a:cubicBezTo>
                    <a:pt x="6" y="2"/>
                    <a:pt x="6" y="2"/>
                    <a:pt x="7" y="2"/>
                  </a:cubicBezTo>
                  <a:cubicBezTo>
                    <a:pt x="7" y="1"/>
                    <a:pt x="8" y="1"/>
                    <a:pt x="9" y="1"/>
                  </a:cubicBezTo>
                  <a:cubicBezTo>
                    <a:pt x="10" y="1"/>
                    <a:pt x="9" y="1"/>
                    <a:pt x="10" y="1"/>
                  </a:cubicBezTo>
                  <a:cubicBezTo>
                    <a:pt x="8" y="3"/>
                    <a:pt x="8" y="4"/>
                    <a:pt x="5" y="4"/>
                  </a:cubicBezTo>
                  <a:cubicBezTo>
                    <a:pt x="4" y="3"/>
                    <a:pt x="1" y="3"/>
                    <a:pt x="0" y="3"/>
                  </a:cubicBezTo>
                  <a:cubicBezTo>
                    <a:pt x="0" y="2"/>
                    <a:pt x="0" y="2"/>
                    <a:pt x="0" y="1"/>
                  </a:cubicBezTo>
                  <a:cubicBezTo>
                    <a:pt x="1" y="1"/>
                    <a:pt x="2" y="1"/>
                    <a:pt x="4" y="0"/>
                  </a:cubicBezTo>
                  <a:cubicBezTo>
                    <a:pt x="4" y="0"/>
                    <a:pt x="5" y="0"/>
                    <a:pt x="7"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098" name="Freeform 40"/>
            <p:cNvSpPr>
              <a:spLocks/>
            </p:cNvSpPr>
            <p:nvPr/>
          </p:nvSpPr>
          <p:spPr bwMode="auto">
            <a:xfrm>
              <a:off x="2803" y="1915"/>
              <a:ext cx="45" cy="30"/>
            </a:xfrm>
            <a:custGeom>
              <a:avLst/>
              <a:gdLst>
                <a:gd name="T0" fmla="*/ 0 w 9"/>
                <a:gd name="T1" fmla="*/ 0 h 6"/>
                <a:gd name="T2" fmla="*/ 2147483647 w 9"/>
                <a:gd name="T3" fmla="*/ 0 h 6"/>
                <a:gd name="T4" fmla="*/ 2147483647 w 9"/>
                <a:gd name="T5" fmla="*/ 2147483647 h 6"/>
                <a:gd name="T6" fmla="*/ 2147483647 w 9"/>
                <a:gd name="T7" fmla="*/ 2147483647 h 6"/>
                <a:gd name="T8" fmla="*/ 0 w 9"/>
                <a:gd name="T9" fmla="*/ 0 h 6"/>
                <a:gd name="T10" fmla="*/ 0 60000 65536"/>
                <a:gd name="T11" fmla="*/ 0 60000 65536"/>
                <a:gd name="T12" fmla="*/ 0 60000 65536"/>
                <a:gd name="T13" fmla="*/ 0 60000 65536"/>
                <a:gd name="T14" fmla="*/ 0 60000 65536"/>
                <a:gd name="T15" fmla="*/ 0 w 9"/>
                <a:gd name="T16" fmla="*/ 0 h 6"/>
                <a:gd name="T17" fmla="*/ 9 w 9"/>
                <a:gd name="T18" fmla="*/ 6 h 6"/>
              </a:gdLst>
              <a:ahLst/>
              <a:cxnLst>
                <a:cxn ang="T10">
                  <a:pos x="T0" y="T1"/>
                </a:cxn>
                <a:cxn ang="T11">
                  <a:pos x="T2" y="T3"/>
                </a:cxn>
                <a:cxn ang="T12">
                  <a:pos x="T4" y="T5"/>
                </a:cxn>
                <a:cxn ang="T13">
                  <a:pos x="T6" y="T7"/>
                </a:cxn>
                <a:cxn ang="T14">
                  <a:pos x="T8" y="T9"/>
                </a:cxn>
              </a:cxnLst>
              <a:rect l="T15" t="T16" r="T17" b="T18"/>
              <a:pathLst>
                <a:path w="9" h="6">
                  <a:moveTo>
                    <a:pt x="0" y="0"/>
                  </a:moveTo>
                  <a:cubicBezTo>
                    <a:pt x="2" y="0"/>
                    <a:pt x="4" y="0"/>
                    <a:pt x="6" y="0"/>
                  </a:cubicBezTo>
                  <a:cubicBezTo>
                    <a:pt x="7" y="2"/>
                    <a:pt x="9" y="1"/>
                    <a:pt x="9" y="4"/>
                  </a:cubicBezTo>
                  <a:cubicBezTo>
                    <a:pt x="5" y="6"/>
                    <a:pt x="7" y="5"/>
                    <a:pt x="3" y="4"/>
                  </a:cubicBezTo>
                  <a:cubicBezTo>
                    <a:pt x="1" y="3"/>
                    <a:pt x="0" y="5"/>
                    <a:pt x="0"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099" name="Freeform 41"/>
            <p:cNvSpPr>
              <a:spLocks/>
            </p:cNvSpPr>
            <p:nvPr/>
          </p:nvSpPr>
          <p:spPr bwMode="auto">
            <a:xfrm>
              <a:off x="2629" y="1915"/>
              <a:ext cx="55" cy="35"/>
            </a:xfrm>
            <a:custGeom>
              <a:avLst/>
              <a:gdLst>
                <a:gd name="T0" fmla="*/ 2147483647 w 11"/>
                <a:gd name="T1" fmla="*/ 2147483647 h 7"/>
                <a:gd name="T2" fmla="*/ 2147483647 w 11"/>
                <a:gd name="T3" fmla="*/ 2147483647 h 7"/>
                <a:gd name="T4" fmla="*/ 0 w 11"/>
                <a:gd name="T5" fmla="*/ 2147483647 h 7"/>
                <a:gd name="T6" fmla="*/ 0 w 11"/>
                <a:gd name="T7" fmla="*/ 2147483647 h 7"/>
                <a:gd name="T8" fmla="*/ 2147483647 w 11"/>
                <a:gd name="T9" fmla="*/ 0 h 7"/>
                <a:gd name="T10" fmla="*/ 2147483647 w 11"/>
                <a:gd name="T11" fmla="*/ 2147483647 h 7"/>
                <a:gd name="T12" fmla="*/ 2147483647 w 11"/>
                <a:gd name="T13" fmla="*/ 2147483647 h 7"/>
                <a:gd name="T14" fmla="*/ 2147483647 w 11"/>
                <a:gd name="T15" fmla="*/ 2147483647 h 7"/>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7"/>
                <a:gd name="T26" fmla="*/ 11 w 11"/>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7">
                  <a:moveTo>
                    <a:pt x="7" y="5"/>
                  </a:moveTo>
                  <a:cubicBezTo>
                    <a:pt x="7" y="6"/>
                    <a:pt x="7" y="6"/>
                    <a:pt x="7" y="6"/>
                  </a:cubicBezTo>
                  <a:cubicBezTo>
                    <a:pt x="6" y="7"/>
                    <a:pt x="2" y="7"/>
                    <a:pt x="0" y="7"/>
                  </a:cubicBezTo>
                  <a:cubicBezTo>
                    <a:pt x="0" y="6"/>
                    <a:pt x="0" y="6"/>
                    <a:pt x="0" y="5"/>
                  </a:cubicBezTo>
                  <a:cubicBezTo>
                    <a:pt x="4" y="4"/>
                    <a:pt x="1" y="0"/>
                    <a:pt x="10" y="0"/>
                  </a:cubicBezTo>
                  <a:cubicBezTo>
                    <a:pt x="11" y="2"/>
                    <a:pt x="11" y="2"/>
                    <a:pt x="11" y="4"/>
                  </a:cubicBezTo>
                  <a:cubicBezTo>
                    <a:pt x="11" y="5"/>
                    <a:pt x="11" y="4"/>
                    <a:pt x="11" y="5"/>
                  </a:cubicBezTo>
                  <a:cubicBezTo>
                    <a:pt x="10" y="5"/>
                    <a:pt x="8" y="5"/>
                    <a:pt x="7" y="5"/>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100" name="Freeform 42"/>
            <p:cNvSpPr>
              <a:spLocks/>
            </p:cNvSpPr>
            <p:nvPr/>
          </p:nvSpPr>
          <p:spPr bwMode="auto">
            <a:xfrm>
              <a:off x="2694" y="1925"/>
              <a:ext cx="89" cy="45"/>
            </a:xfrm>
            <a:custGeom>
              <a:avLst/>
              <a:gdLst>
                <a:gd name="T0" fmla="*/ 2147483647 w 18"/>
                <a:gd name="T1" fmla="*/ 0 h 9"/>
                <a:gd name="T2" fmla="*/ 2147483647 w 18"/>
                <a:gd name="T3" fmla="*/ 2147483647 h 9"/>
                <a:gd name="T4" fmla="*/ 2147483647 w 18"/>
                <a:gd name="T5" fmla="*/ 2147483647 h 9"/>
                <a:gd name="T6" fmla="*/ 2147483647 w 18"/>
                <a:gd name="T7" fmla="*/ 2147483647 h 9"/>
                <a:gd name="T8" fmla="*/ 2147483647 w 18"/>
                <a:gd name="T9" fmla="*/ 2147483647 h 9"/>
                <a:gd name="T10" fmla="*/ 2147483647 w 18"/>
                <a:gd name="T11" fmla="*/ 2147483647 h 9"/>
                <a:gd name="T12" fmla="*/ 2147483647 w 18"/>
                <a:gd name="T13" fmla="*/ 2147483647 h 9"/>
                <a:gd name="T14" fmla="*/ 2147483647 w 18"/>
                <a:gd name="T15" fmla="*/ 2147483647 h 9"/>
                <a:gd name="T16" fmla="*/ 2147483647 w 18"/>
                <a:gd name="T17" fmla="*/ 2147483647 h 9"/>
                <a:gd name="T18" fmla="*/ 2147483647 w 18"/>
                <a:gd name="T19" fmla="*/ 2147483647 h 9"/>
                <a:gd name="T20" fmla="*/ 2147483647 w 18"/>
                <a:gd name="T21" fmla="*/ 2147483647 h 9"/>
                <a:gd name="T22" fmla="*/ 2147483647 w 18"/>
                <a:gd name="T23" fmla="*/ 2147483647 h 9"/>
                <a:gd name="T24" fmla="*/ 2147483647 w 18"/>
                <a:gd name="T25" fmla="*/ 2147483647 h 9"/>
                <a:gd name="T26" fmla="*/ 0 w 18"/>
                <a:gd name="T27" fmla="*/ 2147483647 h 9"/>
                <a:gd name="T28" fmla="*/ 0 w 18"/>
                <a:gd name="T29" fmla="*/ 2147483647 h 9"/>
                <a:gd name="T30" fmla="*/ 2147483647 w 18"/>
                <a:gd name="T31" fmla="*/ 2147483647 h 9"/>
                <a:gd name="T32" fmla="*/ 2147483647 w 18"/>
                <a:gd name="T33" fmla="*/ 2147483647 h 9"/>
                <a:gd name="T34" fmla="*/ 2147483647 w 18"/>
                <a:gd name="T35" fmla="*/ 2147483647 h 9"/>
                <a:gd name="T36" fmla="*/ 2147483647 w 18"/>
                <a:gd name="T37" fmla="*/ 2147483647 h 9"/>
                <a:gd name="T38" fmla="*/ 2147483647 w 18"/>
                <a:gd name="T39" fmla="*/ 2147483647 h 9"/>
                <a:gd name="T40" fmla="*/ 2147483647 w 18"/>
                <a:gd name="T41" fmla="*/ 0 h 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
                <a:gd name="T64" fmla="*/ 0 h 9"/>
                <a:gd name="T65" fmla="*/ 18 w 18"/>
                <a:gd name="T66" fmla="*/ 9 h 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 h="9">
                  <a:moveTo>
                    <a:pt x="8" y="0"/>
                  </a:moveTo>
                  <a:cubicBezTo>
                    <a:pt x="12" y="0"/>
                    <a:pt x="11" y="1"/>
                    <a:pt x="14" y="2"/>
                  </a:cubicBezTo>
                  <a:cubicBezTo>
                    <a:pt x="14" y="2"/>
                    <a:pt x="14" y="1"/>
                    <a:pt x="14" y="1"/>
                  </a:cubicBezTo>
                  <a:cubicBezTo>
                    <a:pt x="15" y="1"/>
                    <a:pt x="15" y="1"/>
                    <a:pt x="16" y="1"/>
                  </a:cubicBezTo>
                  <a:cubicBezTo>
                    <a:pt x="17" y="2"/>
                    <a:pt x="18" y="2"/>
                    <a:pt x="18" y="4"/>
                  </a:cubicBezTo>
                  <a:cubicBezTo>
                    <a:pt x="17" y="5"/>
                    <a:pt x="15" y="5"/>
                    <a:pt x="14" y="6"/>
                  </a:cubicBezTo>
                  <a:cubicBezTo>
                    <a:pt x="11" y="7"/>
                    <a:pt x="11" y="9"/>
                    <a:pt x="7" y="8"/>
                  </a:cubicBezTo>
                  <a:cubicBezTo>
                    <a:pt x="7" y="8"/>
                    <a:pt x="7" y="7"/>
                    <a:pt x="7" y="7"/>
                  </a:cubicBezTo>
                  <a:cubicBezTo>
                    <a:pt x="8" y="6"/>
                    <a:pt x="8" y="6"/>
                    <a:pt x="9" y="6"/>
                  </a:cubicBezTo>
                  <a:cubicBezTo>
                    <a:pt x="9" y="5"/>
                    <a:pt x="9" y="5"/>
                    <a:pt x="9" y="5"/>
                  </a:cubicBezTo>
                  <a:cubicBezTo>
                    <a:pt x="8" y="5"/>
                    <a:pt x="7" y="5"/>
                    <a:pt x="6" y="5"/>
                  </a:cubicBezTo>
                  <a:cubicBezTo>
                    <a:pt x="5" y="6"/>
                    <a:pt x="3" y="6"/>
                    <a:pt x="1" y="6"/>
                  </a:cubicBezTo>
                  <a:cubicBezTo>
                    <a:pt x="1" y="6"/>
                    <a:pt x="1" y="6"/>
                    <a:pt x="1" y="6"/>
                  </a:cubicBezTo>
                  <a:cubicBezTo>
                    <a:pt x="1" y="6"/>
                    <a:pt x="0" y="6"/>
                    <a:pt x="0" y="6"/>
                  </a:cubicBezTo>
                  <a:cubicBezTo>
                    <a:pt x="0" y="4"/>
                    <a:pt x="0" y="2"/>
                    <a:pt x="0" y="1"/>
                  </a:cubicBezTo>
                  <a:cubicBezTo>
                    <a:pt x="4" y="1"/>
                    <a:pt x="5" y="3"/>
                    <a:pt x="10" y="3"/>
                  </a:cubicBezTo>
                  <a:cubicBezTo>
                    <a:pt x="10" y="3"/>
                    <a:pt x="10" y="3"/>
                    <a:pt x="10" y="3"/>
                  </a:cubicBezTo>
                  <a:cubicBezTo>
                    <a:pt x="10" y="3"/>
                    <a:pt x="9" y="3"/>
                    <a:pt x="9" y="3"/>
                  </a:cubicBezTo>
                  <a:cubicBezTo>
                    <a:pt x="9" y="2"/>
                    <a:pt x="9" y="2"/>
                    <a:pt x="9" y="2"/>
                  </a:cubicBezTo>
                  <a:cubicBezTo>
                    <a:pt x="9" y="2"/>
                    <a:pt x="8" y="2"/>
                    <a:pt x="8" y="2"/>
                  </a:cubicBezTo>
                  <a:cubicBezTo>
                    <a:pt x="8" y="1"/>
                    <a:pt x="8" y="1"/>
                    <a:pt x="8"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101" name="Freeform 43"/>
            <p:cNvSpPr>
              <a:spLocks/>
            </p:cNvSpPr>
            <p:nvPr/>
          </p:nvSpPr>
          <p:spPr bwMode="auto">
            <a:xfrm>
              <a:off x="2863" y="1925"/>
              <a:ext cx="25" cy="15"/>
            </a:xfrm>
            <a:custGeom>
              <a:avLst/>
              <a:gdLst>
                <a:gd name="T0" fmla="*/ 0 w 5"/>
                <a:gd name="T1" fmla="*/ 0 h 3"/>
                <a:gd name="T2" fmla="*/ 2147483647 w 5"/>
                <a:gd name="T3" fmla="*/ 0 h 3"/>
                <a:gd name="T4" fmla="*/ 2147483647 w 5"/>
                <a:gd name="T5" fmla="*/ 2147483647 h 3"/>
                <a:gd name="T6" fmla="*/ 2147483647 w 5"/>
                <a:gd name="T7" fmla="*/ 2147483647 h 3"/>
                <a:gd name="T8" fmla="*/ 2147483647 w 5"/>
                <a:gd name="T9" fmla="*/ 2147483647 h 3"/>
                <a:gd name="T10" fmla="*/ 0 w 5"/>
                <a:gd name="T11" fmla="*/ 0 h 3"/>
                <a:gd name="T12" fmla="*/ 0 60000 65536"/>
                <a:gd name="T13" fmla="*/ 0 60000 65536"/>
                <a:gd name="T14" fmla="*/ 0 60000 65536"/>
                <a:gd name="T15" fmla="*/ 0 60000 65536"/>
                <a:gd name="T16" fmla="*/ 0 60000 65536"/>
                <a:gd name="T17" fmla="*/ 0 60000 65536"/>
                <a:gd name="T18" fmla="*/ 0 w 5"/>
                <a:gd name="T19" fmla="*/ 0 h 3"/>
                <a:gd name="T20" fmla="*/ 5 w 5"/>
                <a:gd name="T21" fmla="*/ 3 h 3"/>
              </a:gdLst>
              <a:ahLst/>
              <a:cxnLst>
                <a:cxn ang="T12">
                  <a:pos x="T0" y="T1"/>
                </a:cxn>
                <a:cxn ang="T13">
                  <a:pos x="T2" y="T3"/>
                </a:cxn>
                <a:cxn ang="T14">
                  <a:pos x="T4" y="T5"/>
                </a:cxn>
                <a:cxn ang="T15">
                  <a:pos x="T6" y="T7"/>
                </a:cxn>
                <a:cxn ang="T16">
                  <a:pos x="T8" y="T9"/>
                </a:cxn>
                <a:cxn ang="T17">
                  <a:pos x="T10" y="T11"/>
                </a:cxn>
              </a:cxnLst>
              <a:rect l="T18" t="T19" r="T20" b="T21"/>
              <a:pathLst>
                <a:path w="5" h="3">
                  <a:moveTo>
                    <a:pt x="0" y="0"/>
                  </a:moveTo>
                  <a:cubicBezTo>
                    <a:pt x="1" y="0"/>
                    <a:pt x="3" y="0"/>
                    <a:pt x="4" y="0"/>
                  </a:cubicBezTo>
                  <a:cubicBezTo>
                    <a:pt x="4" y="1"/>
                    <a:pt x="5" y="1"/>
                    <a:pt x="5" y="3"/>
                  </a:cubicBezTo>
                  <a:cubicBezTo>
                    <a:pt x="5" y="3"/>
                    <a:pt x="5" y="3"/>
                    <a:pt x="5" y="3"/>
                  </a:cubicBezTo>
                  <a:cubicBezTo>
                    <a:pt x="4" y="3"/>
                    <a:pt x="3" y="3"/>
                    <a:pt x="1" y="3"/>
                  </a:cubicBezTo>
                  <a:cubicBezTo>
                    <a:pt x="0" y="2"/>
                    <a:pt x="0" y="2"/>
                    <a:pt x="0"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102" name="Freeform 44"/>
            <p:cNvSpPr>
              <a:spLocks/>
            </p:cNvSpPr>
            <p:nvPr/>
          </p:nvSpPr>
          <p:spPr bwMode="auto">
            <a:xfrm>
              <a:off x="2998" y="1930"/>
              <a:ext cx="40" cy="20"/>
            </a:xfrm>
            <a:custGeom>
              <a:avLst/>
              <a:gdLst>
                <a:gd name="T0" fmla="*/ 2147483647 w 8"/>
                <a:gd name="T1" fmla="*/ 0 h 4"/>
                <a:gd name="T2" fmla="*/ 2147483647 w 8"/>
                <a:gd name="T3" fmla="*/ 0 h 4"/>
                <a:gd name="T4" fmla="*/ 2147483647 w 8"/>
                <a:gd name="T5" fmla="*/ 2147483647 h 4"/>
                <a:gd name="T6" fmla="*/ 2147483647 w 8"/>
                <a:gd name="T7" fmla="*/ 2147483647 h 4"/>
                <a:gd name="T8" fmla="*/ 2147483647 w 8"/>
                <a:gd name="T9" fmla="*/ 2147483647 h 4"/>
                <a:gd name="T10" fmla="*/ 0 w 8"/>
                <a:gd name="T11" fmla="*/ 0 h 4"/>
                <a:gd name="T12" fmla="*/ 0 w 8"/>
                <a:gd name="T13" fmla="*/ 0 h 4"/>
                <a:gd name="T14" fmla="*/ 2147483647 w 8"/>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4"/>
                <a:gd name="T26" fmla="*/ 8 w 8"/>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4">
                  <a:moveTo>
                    <a:pt x="5" y="0"/>
                  </a:moveTo>
                  <a:cubicBezTo>
                    <a:pt x="5" y="0"/>
                    <a:pt x="6" y="0"/>
                    <a:pt x="7" y="0"/>
                  </a:cubicBezTo>
                  <a:cubicBezTo>
                    <a:pt x="7" y="0"/>
                    <a:pt x="7" y="0"/>
                    <a:pt x="8" y="1"/>
                  </a:cubicBezTo>
                  <a:cubicBezTo>
                    <a:pt x="8" y="2"/>
                    <a:pt x="8" y="2"/>
                    <a:pt x="8" y="2"/>
                  </a:cubicBezTo>
                  <a:cubicBezTo>
                    <a:pt x="7" y="3"/>
                    <a:pt x="5" y="4"/>
                    <a:pt x="2" y="4"/>
                  </a:cubicBezTo>
                  <a:cubicBezTo>
                    <a:pt x="1" y="2"/>
                    <a:pt x="0" y="2"/>
                    <a:pt x="0" y="0"/>
                  </a:cubicBezTo>
                  <a:cubicBezTo>
                    <a:pt x="0" y="0"/>
                    <a:pt x="0" y="0"/>
                    <a:pt x="0" y="0"/>
                  </a:cubicBezTo>
                  <a:cubicBezTo>
                    <a:pt x="2" y="1"/>
                    <a:pt x="4" y="1"/>
                    <a:pt x="5"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103" name="Freeform 45"/>
            <p:cNvSpPr>
              <a:spLocks/>
            </p:cNvSpPr>
            <p:nvPr/>
          </p:nvSpPr>
          <p:spPr bwMode="auto">
            <a:xfrm>
              <a:off x="1562" y="1930"/>
              <a:ext cx="50" cy="25"/>
            </a:xfrm>
            <a:custGeom>
              <a:avLst/>
              <a:gdLst>
                <a:gd name="T0" fmla="*/ 2147483647 w 10"/>
                <a:gd name="T1" fmla="*/ 0 h 5"/>
                <a:gd name="T2" fmla="*/ 2147483647 w 10"/>
                <a:gd name="T3" fmla="*/ 2147483647 h 5"/>
                <a:gd name="T4" fmla="*/ 2147483647 w 10"/>
                <a:gd name="T5" fmla="*/ 2147483647 h 5"/>
                <a:gd name="T6" fmla="*/ 2147483647 w 10"/>
                <a:gd name="T7" fmla="*/ 2147483647 h 5"/>
                <a:gd name="T8" fmla="*/ 2147483647 w 10"/>
                <a:gd name="T9" fmla="*/ 2147483647 h 5"/>
                <a:gd name="T10" fmla="*/ 2147483647 w 10"/>
                <a:gd name="T11" fmla="*/ 2147483647 h 5"/>
                <a:gd name="T12" fmla="*/ 0 w 10"/>
                <a:gd name="T13" fmla="*/ 2147483647 h 5"/>
                <a:gd name="T14" fmla="*/ 0 w 10"/>
                <a:gd name="T15" fmla="*/ 2147483647 h 5"/>
                <a:gd name="T16" fmla="*/ 2147483647 w 10"/>
                <a:gd name="T17" fmla="*/ 2147483647 h 5"/>
                <a:gd name="T18" fmla="*/ 2147483647 w 10"/>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5"/>
                <a:gd name="T32" fmla="*/ 10 w 10"/>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5">
                  <a:moveTo>
                    <a:pt x="4" y="0"/>
                  </a:moveTo>
                  <a:cubicBezTo>
                    <a:pt x="6" y="0"/>
                    <a:pt x="6" y="1"/>
                    <a:pt x="9" y="1"/>
                  </a:cubicBezTo>
                  <a:cubicBezTo>
                    <a:pt x="9" y="1"/>
                    <a:pt x="9" y="2"/>
                    <a:pt x="10" y="2"/>
                  </a:cubicBezTo>
                  <a:cubicBezTo>
                    <a:pt x="10" y="3"/>
                    <a:pt x="10" y="3"/>
                    <a:pt x="10" y="3"/>
                  </a:cubicBezTo>
                  <a:cubicBezTo>
                    <a:pt x="10" y="3"/>
                    <a:pt x="9" y="3"/>
                    <a:pt x="9" y="3"/>
                  </a:cubicBezTo>
                  <a:cubicBezTo>
                    <a:pt x="9" y="4"/>
                    <a:pt x="9" y="4"/>
                    <a:pt x="7" y="5"/>
                  </a:cubicBezTo>
                  <a:cubicBezTo>
                    <a:pt x="5" y="3"/>
                    <a:pt x="2" y="4"/>
                    <a:pt x="0" y="3"/>
                  </a:cubicBezTo>
                  <a:cubicBezTo>
                    <a:pt x="0" y="2"/>
                    <a:pt x="0" y="2"/>
                    <a:pt x="0" y="2"/>
                  </a:cubicBezTo>
                  <a:cubicBezTo>
                    <a:pt x="2" y="2"/>
                    <a:pt x="2" y="1"/>
                    <a:pt x="3" y="1"/>
                  </a:cubicBezTo>
                  <a:cubicBezTo>
                    <a:pt x="3" y="1"/>
                    <a:pt x="3" y="0"/>
                    <a:pt x="4"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104" name="Freeform 46"/>
            <p:cNvSpPr>
              <a:spLocks/>
            </p:cNvSpPr>
            <p:nvPr/>
          </p:nvSpPr>
          <p:spPr bwMode="auto">
            <a:xfrm>
              <a:off x="2938" y="1935"/>
              <a:ext cx="309" cy="174"/>
            </a:xfrm>
            <a:custGeom>
              <a:avLst/>
              <a:gdLst>
                <a:gd name="T0" fmla="*/ 2147483647 w 62"/>
                <a:gd name="T1" fmla="*/ 2147483647 h 35"/>
                <a:gd name="T2" fmla="*/ 2147483647 w 62"/>
                <a:gd name="T3" fmla="*/ 2147483647 h 35"/>
                <a:gd name="T4" fmla="*/ 2147483647 w 62"/>
                <a:gd name="T5" fmla="*/ 2147483647 h 35"/>
                <a:gd name="T6" fmla="*/ 2147483647 w 62"/>
                <a:gd name="T7" fmla="*/ 2147483647 h 35"/>
                <a:gd name="T8" fmla="*/ 2147483647 w 62"/>
                <a:gd name="T9" fmla="*/ 2147483647 h 35"/>
                <a:gd name="T10" fmla="*/ 2147483647 w 62"/>
                <a:gd name="T11" fmla="*/ 2147483647 h 35"/>
                <a:gd name="T12" fmla="*/ 2147483647 w 62"/>
                <a:gd name="T13" fmla="*/ 2147483647 h 35"/>
                <a:gd name="T14" fmla="*/ 2147483647 w 62"/>
                <a:gd name="T15" fmla="*/ 2147483647 h 35"/>
                <a:gd name="T16" fmla="*/ 2147483647 w 62"/>
                <a:gd name="T17" fmla="*/ 2147483647 h 35"/>
                <a:gd name="T18" fmla="*/ 2147483647 w 62"/>
                <a:gd name="T19" fmla="*/ 2147483647 h 35"/>
                <a:gd name="T20" fmla="*/ 2147483647 w 62"/>
                <a:gd name="T21" fmla="*/ 2147483647 h 35"/>
                <a:gd name="T22" fmla="*/ 2147483647 w 62"/>
                <a:gd name="T23" fmla="*/ 2147483647 h 35"/>
                <a:gd name="T24" fmla="*/ 2147483647 w 62"/>
                <a:gd name="T25" fmla="*/ 2147483647 h 35"/>
                <a:gd name="T26" fmla="*/ 2147483647 w 62"/>
                <a:gd name="T27" fmla="*/ 2147483647 h 35"/>
                <a:gd name="T28" fmla="*/ 2147483647 w 62"/>
                <a:gd name="T29" fmla="*/ 2147483647 h 35"/>
                <a:gd name="T30" fmla="*/ 2147483647 w 62"/>
                <a:gd name="T31" fmla="*/ 2147483647 h 35"/>
                <a:gd name="T32" fmla="*/ 2147483647 w 62"/>
                <a:gd name="T33" fmla="*/ 2147483647 h 35"/>
                <a:gd name="T34" fmla="*/ 2147483647 w 62"/>
                <a:gd name="T35" fmla="*/ 2147483647 h 35"/>
                <a:gd name="T36" fmla="*/ 2147483647 w 62"/>
                <a:gd name="T37" fmla="*/ 2147483647 h 35"/>
                <a:gd name="T38" fmla="*/ 2147483647 w 62"/>
                <a:gd name="T39" fmla="*/ 2147483647 h 35"/>
                <a:gd name="T40" fmla="*/ 2147483647 w 62"/>
                <a:gd name="T41" fmla="*/ 2147483647 h 35"/>
                <a:gd name="T42" fmla="*/ 2147483647 w 62"/>
                <a:gd name="T43" fmla="*/ 2147483647 h 35"/>
                <a:gd name="T44" fmla="*/ 2147483647 w 62"/>
                <a:gd name="T45" fmla="*/ 2147483647 h 35"/>
                <a:gd name="T46" fmla="*/ 2147483647 w 62"/>
                <a:gd name="T47" fmla="*/ 2147483647 h 35"/>
                <a:gd name="T48" fmla="*/ 2147483647 w 62"/>
                <a:gd name="T49" fmla="*/ 2147483647 h 35"/>
                <a:gd name="T50" fmla="*/ 2147483647 w 62"/>
                <a:gd name="T51" fmla="*/ 2147483647 h 35"/>
                <a:gd name="T52" fmla="*/ 2147483647 w 62"/>
                <a:gd name="T53" fmla="*/ 2147483647 h 35"/>
                <a:gd name="T54" fmla="*/ 2147483647 w 62"/>
                <a:gd name="T55" fmla="*/ 2147483647 h 35"/>
                <a:gd name="T56" fmla="*/ 2147483647 w 62"/>
                <a:gd name="T57" fmla="*/ 2147483647 h 35"/>
                <a:gd name="T58" fmla="*/ 2147483647 w 62"/>
                <a:gd name="T59" fmla="*/ 2147483647 h 35"/>
                <a:gd name="T60" fmla="*/ 2147483647 w 62"/>
                <a:gd name="T61" fmla="*/ 2147483647 h 35"/>
                <a:gd name="T62" fmla="*/ 0 w 62"/>
                <a:gd name="T63" fmla="*/ 2147483647 h 35"/>
                <a:gd name="T64" fmla="*/ 2147483647 w 62"/>
                <a:gd name="T65" fmla="*/ 2147483647 h 35"/>
                <a:gd name="T66" fmla="*/ 2147483647 w 62"/>
                <a:gd name="T67" fmla="*/ 2147483647 h 35"/>
                <a:gd name="T68" fmla="*/ 2147483647 w 62"/>
                <a:gd name="T69" fmla="*/ 0 h 35"/>
                <a:gd name="T70" fmla="*/ 2147483647 w 62"/>
                <a:gd name="T71" fmla="*/ 2147483647 h 35"/>
                <a:gd name="T72" fmla="*/ 2147483647 w 62"/>
                <a:gd name="T73" fmla="*/ 2147483647 h 3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2"/>
                <a:gd name="T112" fmla="*/ 0 h 35"/>
                <a:gd name="T113" fmla="*/ 62 w 62"/>
                <a:gd name="T114" fmla="*/ 35 h 3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2" h="35">
                  <a:moveTo>
                    <a:pt x="20" y="3"/>
                  </a:moveTo>
                  <a:cubicBezTo>
                    <a:pt x="28" y="3"/>
                    <a:pt x="27" y="5"/>
                    <a:pt x="32" y="6"/>
                  </a:cubicBezTo>
                  <a:cubicBezTo>
                    <a:pt x="32" y="5"/>
                    <a:pt x="32" y="5"/>
                    <a:pt x="34" y="5"/>
                  </a:cubicBezTo>
                  <a:cubicBezTo>
                    <a:pt x="34" y="5"/>
                    <a:pt x="34" y="5"/>
                    <a:pt x="35" y="5"/>
                  </a:cubicBezTo>
                  <a:cubicBezTo>
                    <a:pt x="35" y="6"/>
                    <a:pt x="35" y="6"/>
                    <a:pt x="35" y="7"/>
                  </a:cubicBezTo>
                  <a:cubicBezTo>
                    <a:pt x="39" y="6"/>
                    <a:pt x="44" y="7"/>
                    <a:pt x="45" y="10"/>
                  </a:cubicBezTo>
                  <a:cubicBezTo>
                    <a:pt x="46" y="11"/>
                    <a:pt x="46" y="11"/>
                    <a:pt x="46" y="11"/>
                  </a:cubicBezTo>
                  <a:cubicBezTo>
                    <a:pt x="45" y="12"/>
                    <a:pt x="44" y="12"/>
                    <a:pt x="44" y="13"/>
                  </a:cubicBezTo>
                  <a:cubicBezTo>
                    <a:pt x="46" y="13"/>
                    <a:pt x="48" y="14"/>
                    <a:pt x="49" y="16"/>
                  </a:cubicBezTo>
                  <a:cubicBezTo>
                    <a:pt x="49" y="16"/>
                    <a:pt x="49" y="16"/>
                    <a:pt x="50" y="16"/>
                  </a:cubicBezTo>
                  <a:cubicBezTo>
                    <a:pt x="50" y="16"/>
                    <a:pt x="50" y="16"/>
                    <a:pt x="50" y="16"/>
                  </a:cubicBezTo>
                  <a:cubicBezTo>
                    <a:pt x="51" y="15"/>
                    <a:pt x="50" y="14"/>
                    <a:pt x="53" y="14"/>
                  </a:cubicBezTo>
                  <a:cubicBezTo>
                    <a:pt x="53" y="16"/>
                    <a:pt x="54" y="17"/>
                    <a:pt x="56" y="17"/>
                  </a:cubicBezTo>
                  <a:cubicBezTo>
                    <a:pt x="57" y="16"/>
                    <a:pt x="58" y="17"/>
                    <a:pt x="60" y="17"/>
                  </a:cubicBezTo>
                  <a:cubicBezTo>
                    <a:pt x="60" y="18"/>
                    <a:pt x="60" y="19"/>
                    <a:pt x="60" y="20"/>
                  </a:cubicBezTo>
                  <a:cubicBezTo>
                    <a:pt x="60" y="21"/>
                    <a:pt x="60" y="22"/>
                    <a:pt x="60" y="23"/>
                  </a:cubicBezTo>
                  <a:cubicBezTo>
                    <a:pt x="59" y="24"/>
                    <a:pt x="59" y="24"/>
                    <a:pt x="58" y="24"/>
                  </a:cubicBezTo>
                  <a:cubicBezTo>
                    <a:pt x="57" y="22"/>
                    <a:pt x="56" y="21"/>
                    <a:pt x="55" y="20"/>
                  </a:cubicBezTo>
                  <a:cubicBezTo>
                    <a:pt x="54" y="22"/>
                    <a:pt x="52" y="21"/>
                    <a:pt x="51" y="20"/>
                  </a:cubicBezTo>
                  <a:cubicBezTo>
                    <a:pt x="51" y="20"/>
                    <a:pt x="51" y="21"/>
                    <a:pt x="51" y="21"/>
                  </a:cubicBezTo>
                  <a:cubicBezTo>
                    <a:pt x="52" y="22"/>
                    <a:pt x="53" y="24"/>
                    <a:pt x="54" y="24"/>
                  </a:cubicBezTo>
                  <a:cubicBezTo>
                    <a:pt x="55" y="24"/>
                    <a:pt x="56" y="24"/>
                    <a:pt x="57" y="25"/>
                  </a:cubicBezTo>
                  <a:cubicBezTo>
                    <a:pt x="57" y="25"/>
                    <a:pt x="57" y="26"/>
                    <a:pt x="57" y="27"/>
                  </a:cubicBezTo>
                  <a:cubicBezTo>
                    <a:pt x="58" y="27"/>
                    <a:pt x="59" y="27"/>
                    <a:pt x="60" y="27"/>
                  </a:cubicBezTo>
                  <a:cubicBezTo>
                    <a:pt x="62" y="27"/>
                    <a:pt x="62" y="29"/>
                    <a:pt x="62" y="32"/>
                  </a:cubicBezTo>
                  <a:cubicBezTo>
                    <a:pt x="59" y="31"/>
                    <a:pt x="57" y="29"/>
                    <a:pt x="53" y="29"/>
                  </a:cubicBezTo>
                  <a:cubicBezTo>
                    <a:pt x="53" y="29"/>
                    <a:pt x="53" y="30"/>
                    <a:pt x="53" y="30"/>
                  </a:cubicBezTo>
                  <a:cubicBezTo>
                    <a:pt x="54" y="30"/>
                    <a:pt x="54" y="31"/>
                    <a:pt x="55" y="31"/>
                  </a:cubicBezTo>
                  <a:cubicBezTo>
                    <a:pt x="57" y="33"/>
                    <a:pt x="61" y="32"/>
                    <a:pt x="62" y="35"/>
                  </a:cubicBezTo>
                  <a:cubicBezTo>
                    <a:pt x="62" y="35"/>
                    <a:pt x="62" y="35"/>
                    <a:pt x="62" y="35"/>
                  </a:cubicBezTo>
                  <a:cubicBezTo>
                    <a:pt x="62" y="35"/>
                    <a:pt x="62" y="35"/>
                    <a:pt x="62" y="35"/>
                  </a:cubicBezTo>
                  <a:cubicBezTo>
                    <a:pt x="58" y="34"/>
                    <a:pt x="54" y="34"/>
                    <a:pt x="51" y="32"/>
                  </a:cubicBezTo>
                  <a:cubicBezTo>
                    <a:pt x="48" y="31"/>
                    <a:pt x="47" y="29"/>
                    <a:pt x="42" y="28"/>
                  </a:cubicBezTo>
                  <a:cubicBezTo>
                    <a:pt x="42" y="29"/>
                    <a:pt x="42" y="29"/>
                    <a:pt x="42" y="30"/>
                  </a:cubicBezTo>
                  <a:cubicBezTo>
                    <a:pt x="40" y="29"/>
                    <a:pt x="38" y="29"/>
                    <a:pt x="36" y="29"/>
                  </a:cubicBezTo>
                  <a:cubicBezTo>
                    <a:pt x="36" y="28"/>
                    <a:pt x="35" y="28"/>
                    <a:pt x="35" y="25"/>
                  </a:cubicBezTo>
                  <a:cubicBezTo>
                    <a:pt x="35" y="25"/>
                    <a:pt x="35" y="25"/>
                    <a:pt x="36" y="25"/>
                  </a:cubicBezTo>
                  <a:cubicBezTo>
                    <a:pt x="36" y="25"/>
                    <a:pt x="36" y="25"/>
                    <a:pt x="36" y="25"/>
                  </a:cubicBezTo>
                  <a:cubicBezTo>
                    <a:pt x="37" y="25"/>
                    <a:pt x="39" y="25"/>
                    <a:pt x="41" y="25"/>
                  </a:cubicBezTo>
                  <a:cubicBezTo>
                    <a:pt x="41" y="24"/>
                    <a:pt x="41" y="24"/>
                    <a:pt x="41" y="24"/>
                  </a:cubicBezTo>
                  <a:cubicBezTo>
                    <a:pt x="41" y="23"/>
                    <a:pt x="41" y="22"/>
                    <a:pt x="41" y="21"/>
                  </a:cubicBezTo>
                  <a:cubicBezTo>
                    <a:pt x="42" y="21"/>
                    <a:pt x="43" y="21"/>
                    <a:pt x="44" y="21"/>
                  </a:cubicBezTo>
                  <a:cubicBezTo>
                    <a:pt x="44" y="22"/>
                    <a:pt x="45" y="22"/>
                    <a:pt x="45" y="23"/>
                  </a:cubicBezTo>
                  <a:cubicBezTo>
                    <a:pt x="45" y="23"/>
                    <a:pt x="45" y="23"/>
                    <a:pt x="45" y="23"/>
                  </a:cubicBezTo>
                  <a:cubicBezTo>
                    <a:pt x="45" y="23"/>
                    <a:pt x="45" y="23"/>
                    <a:pt x="45" y="23"/>
                  </a:cubicBezTo>
                  <a:cubicBezTo>
                    <a:pt x="46" y="22"/>
                    <a:pt x="47" y="22"/>
                    <a:pt x="47" y="20"/>
                  </a:cubicBezTo>
                  <a:cubicBezTo>
                    <a:pt x="47" y="20"/>
                    <a:pt x="46" y="20"/>
                    <a:pt x="46" y="20"/>
                  </a:cubicBezTo>
                  <a:cubicBezTo>
                    <a:pt x="44" y="19"/>
                    <a:pt x="43" y="19"/>
                    <a:pt x="41" y="20"/>
                  </a:cubicBezTo>
                  <a:cubicBezTo>
                    <a:pt x="39" y="17"/>
                    <a:pt x="36" y="13"/>
                    <a:pt x="33" y="13"/>
                  </a:cubicBezTo>
                  <a:cubicBezTo>
                    <a:pt x="32" y="14"/>
                    <a:pt x="32" y="14"/>
                    <a:pt x="31" y="15"/>
                  </a:cubicBezTo>
                  <a:cubicBezTo>
                    <a:pt x="31" y="15"/>
                    <a:pt x="31" y="14"/>
                    <a:pt x="31" y="13"/>
                  </a:cubicBezTo>
                  <a:cubicBezTo>
                    <a:pt x="31" y="13"/>
                    <a:pt x="31" y="13"/>
                    <a:pt x="31" y="12"/>
                  </a:cubicBezTo>
                  <a:cubicBezTo>
                    <a:pt x="27" y="12"/>
                    <a:pt x="26" y="9"/>
                    <a:pt x="20" y="9"/>
                  </a:cubicBezTo>
                  <a:cubicBezTo>
                    <a:pt x="20" y="10"/>
                    <a:pt x="20" y="10"/>
                    <a:pt x="20" y="10"/>
                  </a:cubicBezTo>
                  <a:cubicBezTo>
                    <a:pt x="22" y="10"/>
                    <a:pt x="24" y="10"/>
                    <a:pt x="25" y="11"/>
                  </a:cubicBezTo>
                  <a:cubicBezTo>
                    <a:pt x="25" y="11"/>
                    <a:pt x="25" y="11"/>
                    <a:pt x="25" y="11"/>
                  </a:cubicBezTo>
                  <a:cubicBezTo>
                    <a:pt x="23" y="12"/>
                    <a:pt x="22" y="12"/>
                    <a:pt x="21" y="13"/>
                  </a:cubicBezTo>
                  <a:cubicBezTo>
                    <a:pt x="18" y="13"/>
                    <a:pt x="13" y="13"/>
                    <a:pt x="12" y="12"/>
                  </a:cubicBezTo>
                  <a:cubicBezTo>
                    <a:pt x="10" y="12"/>
                    <a:pt x="9" y="13"/>
                    <a:pt x="7" y="13"/>
                  </a:cubicBezTo>
                  <a:cubicBezTo>
                    <a:pt x="7" y="12"/>
                    <a:pt x="6" y="12"/>
                    <a:pt x="5" y="12"/>
                  </a:cubicBezTo>
                  <a:cubicBezTo>
                    <a:pt x="5" y="11"/>
                    <a:pt x="5" y="11"/>
                    <a:pt x="5" y="11"/>
                  </a:cubicBezTo>
                  <a:cubicBezTo>
                    <a:pt x="6" y="10"/>
                    <a:pt x="7" y="10"/>
                    <a:pt x="7" y="10"/>
                  </a:cubicBezTo>
                  <a:cubicBezTo>
                    <a:pt x="5" y="10"/>
                    <a:pt x="3" y="9"/>
                    <a:pt x="2" y="7"/>
                  </a:cubicBezTo>
                  <a:cubicBezTo>
                    <a:pt x="1" y="6"/>
                    <a:pt x="0" y="4"/>
                    <a:pt x="0" y="2"/>
                  </a:cubicBezTo>
                  <a:cubicBezTo>
                    <a:pt x="2" y="1"/>
                    <a:pt x="3" y="1"/>
                    <a:pt x="5" y="0"/>
                  </a:cubicBezTo>
                  <a:cubicBezTo>
                    <a:pt x="5" y="3"/>
                    <a:pt x="5" y="2"/>
                    <a:pt x="5" y="5"/>
                  </a:cubicBezTo>
                  <a:cubicBezTo>
                    <a:pt x="7" y="7"/>
                    <a:pt x="9" y="9"/>
                    <a:pt x="12" y="10"/>
                  </a:cubicBezTo>
                  <a:cubicBezTo>
                    <a:pt x="12" y="9"/>
                    <a:pt x="12" y="9"/>
                    <a:pt x="12" y="9"/>
                  </a:cubicBezTo>
                  <a:cubicBezTo>
                    <a:pt x="9" y="7"/>
                    <a:pt x="7" y="6"/>
                    <a:pt x="7" y="1"/>
                  </a:cubicBezTo>
                  <a:cubicBezTo>
                    <a:pt x="7" y="1"/>
                    <a:pt x="7" y="1"/>
                    <a:pt x="7" y="0"/>
                  </a:cubicBezTo>
                  <a:cubicBezTo>
                    <a:pt x="9" y="0"/>
                    <a:pt x="10" y="0"/>
                    <a:pt x="11" y="0"/>
                  </a:cubicBezTo>
                  <a:cubicBezTo>
                    <a:pt x="12" y="1"/>
                    <a:pt x="14" y="5"/>
                    <a:pt x="16" y="5"/>
                  </a:cubicBezTo>
                  <a:cubicBezTo>
                    <a:pt x="17" y="4"/>
                    <a:pt x="18" y="5"/>
                    <a:pt x="19" y="5"/>
                  </a:cubicBezTo>
                  <a:cubicBezTo>
                    <a:pt x="20" y="5"/>
                    <a:pt x="20" y="5"/>
                    <a:pt x="20" y="5"/>
                  </a:cubicBezTo>
                  <a:cubicBezTo>
                    <a:pt x="20" y="4"/>
                    <a:pt x="20" y="3"/>
                    <a:pt x="20" y="3"/>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105" name="Freeform 47"/>
            <p:cNvSpPr>
              <a:spLocks/>
            </p:cNvSpPr>
            <p:nvPr/>
          </p:nvSpPr>
          <p:spPr bwMode="auto">
            <a:xfrm>
              <a:off x="1153" y="1940"/>
              <a:ext cx="149" cy="50"/>
            </a:xfrm>
            <a:custGeom>
              <a:avLst/>
              <a:gdLst>
                <a:gd name="T0" fmla="*/ 2147483647 w 30"/>
                <a:gd name="T1" fmla="*/ 0 h 10"/>
                <a:gd name="T2" fmla="*/ 2147483647 w 30"/>
                <a:gd name="T3" fmla="*/ 2147483647 h 10"/>
                <a:gd name="T4" fmla="*/ 2147483647 w 30"/>
                <a:gd name="T5" fmla="*/ 2147483647 h 10"/>
                <a:gd name="T6" fmla="*/ 2147483647 w 30"/>
                <a:gd name="T7" fmla="*/ 2147483647 h 10"/>
                <a:gd name="T8" fmla="*/ 0 w 30"/>
                <a:gd name="T9" fmla="*/ 2147483647 h 10"/>
                <a:gd name="T10" fmla="*/ 2147483647 w 30"/>
                <a:gd name="T11" fmla="*/ 2147483647 h 10"/>
                <a:gd name="T12" fmla="*/ 2147483647 w 30"/>
                <a:gd name="T13" fmla="*/ 2147483647 h 10"/>
                <a:gd name="T14" fmla="*/ 2147483647 w 30"/>
                <a:gd name="T15" fmla="*/ 2147483647 h 10"/>
                <a:gd name="T16" fmla="*/ 2147483647 w 30"/>
                <a:gd name="T17" fmla="*/ 2147483647 h 10"/>
                <a:gd name="T18" fmla="*/ 2147483647 w 30"/>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10"/>
                <a:gd name="T32" fmla="*/ 30 w 30"/>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10">
                  <a:moveTo>
                    <a:pt x="30" y="0"/>
                  </a:moveTo>
                  <a:cubicBezTo>
                    <a:pt x="30" y="1"/>
                    <a:pt x="29" y="2"/>
                    <a:pt x="29" y="3"/>
                  </a:cubicBezTo>
                  <a:cubicBezTo>
                    <a:pt x="25" y="4"/>
                    <a:pt x="21" y="4"/>
                    <a:pt x="17" y="5"/>
                  </a:cubicBezTo>
                  <a:cubicBezTo>
                    <a:pt x="12" y="6"/>
                    <a:pt x="7" y="9"/>
                    <a:pt x="2" y="10"/>
                  </a:cubicBezTo>
                  <a:cubicBezTo>
                    <a:pt x="1" y="9"/>
                    <a:pt x="1" y="9"/>
                    <a:pt x="0" y="8"/>
                  </a:cubicBezTo>
                  <a:cubicBezTo>
                    <a:pt x="3" y="7"/>
                    <a:pt x="5" y="4"/>
                    <a:pt x="7" y="4"/>
                  </a:cubicBezTo>
                  <a:cubicBezTo>
                    <a:pt x="8" y="4"/>
                    <a:pt x="9" y="4"/>
                    <a:pt x="10" y="4"/>
                  </a:cubicBezTo>
                  <a:cubicBezTo>
                    <a:pt x="12" y="3"/>
                    <a:pt x="14" y="2"/>
                    <a:pt x="15" y="1"/>
                  </a:cubicBezTo>
                  <a:cubicBezTo>
                    <a:pt x="18" y="1"/>
                    <a:pt x="21" y="2"/>
                    <a:pt x="24" y="2"/>
                  </a:cubicBezTo>
                  <a:cubicBezTo>
                    <a:pt x="25" y="1"/>
                    <a:pt x="27" y="0"/>
                    <a:pt x="30"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106" name="Freeform 48"/>
            <p:cNvSpPr>
              <a:spLocks/>
            </p:cNvSpPr>
            <p:nvPr/>
          </p:nvSpPr>
          <p:spPr bwMode="auto">
            <a:xfrm>
              <a:off x="2679" y="1940"/>
              <a:ext cx="5" cy="15"/>
            </a:xfrm>
            <a:custGeom>
              <a:avLst/>
              <a:gdLst>
                <a:gd name="T0" fmla="*/ 0 w 1"/>
                <a:gd name="T1" fmla="*/ 0 h 3"/>
                <a:gd name="T2" fmla="*/ 2147483647 w 1"/>
                <a:gd name="T3" fmla="*/ 2147483647 h 3"/>
                <a:gd name="T4" fmla="*/ 0 w 1"/>
                <a:gd name="T5" fmla="*/ 2147483647 h 3"/>
                <a:gd name="T6" fmla="*/ 0 w 1"/>
                <a:gd name="T7" fmla="*/ 2147483647 h 3"/>
                <a:gd name="T8" fmla="*/ 0 w 1"/>
                <a:gd name="T9" fmla="*/ 2147483647 h 3"/>
                <a:gd name="T10" fmla="*/ 0 w 1"/>
                <a:gd name="T11" fmla="*/ 0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0" y="0"/>
                  </a:moveTo>
                  <a:cubicBezTo>
                    <a:pt x="1" y="1"/>
                    <a:pt x="1" y="1"/>
                    <a:pt x="1" y="2"/>
                  </a:cubicBezTo>
                  <a:cubicBezTo>
                    <a:pt x="1" y="2"/>
                    <a:pt x="1" y="2"/>
                    <a:pt x="0" y="3"/>
                  </a:cubicBezTo>
                  <a:cubicBezTo>
                    <a:pt x="0" y="3"/>
                    <a:pt x="0" y="3"/>
                    <a:pt x="0" y="3"/>
                  </a:cubicBezTo>
                  <a:cubicBezTo>
                    <a:pt x="0" y="2"/>
                    <a:pt x="0" y="1"/>
                    <a:pt x="0" y="1"/>
                  </a:cubicBezTo>
                  <a:cubicBezTo>
                    <a:pt x="0" y="1"/>
                    <a:pt x="0" y="1"/>
                    <a:pt x="0"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107" name="Freeform 49"/>
            <p:cNvSpPr>
              <a:spLocks/>
            </p:cNvSpPr>
            <p:nvPr/>
          </p:nvSpPr>
          <p:spPr bwMode="auto">
            <a:xfrm>
              <a:off x="2883" y="1945"/>
              <a:ext cx="45" cy="35"/>
            </a:xfrm>
            <a:custGeom>
              <a:avLst/>
              <a:gdLst>
                <a:gd name="T0" fmla="*/ 2147483647 w 9"/>
                <a:gd name="T1" fmla="*/ 2147483647 h 7"/>
                <a:gd name="T2" fmla="*/ 2147483647 w 9"/>
                <a:gd name="T3" fmla="*/ 2147483647 h 7"/>
                <a:gd name="T4" fmla="*/ 0 w 9"/>
                <a:gd name="T5" fmla="*/ 2147483647 h 7"/>
                <a:gd name="T6" fmla="*/ 2147483647 w 9"/>
                <a:gd name="T7" fmla="*/ 0 h 7"/>
                <a:gd name="T8" fmla="*/ 2147483647 w 9"/>
                <a:gd name="T9" fmla="*/ 0 h 7"/>
                <a:gd name="T10" fmla="*/ 2147483647 w 9"/>
                <a:gd name="T11" fmla="*/ 2147483647 h 7"/>
                <a:gd name="T12" fmla="*/ 2147483647 w 9"/>
                <a:gd name="T13" fmla="*/ 2147483647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6" y="7"/>
                  </a:moveTo>
                  <a:cubicBezTo>
                    <a:pt x="5" y="7"/>
                    <a:pt x="5" y="7"/>
                    <a:pt x="4" y="7"/>
                  </a:cubicBezTo>
                  <a:cubicBezTo>
                    <a:pt x="3" y="5"/>
                    <a:pt x="0" y="4"/>
                    <a:pt x="0" y="2"/>
                  </a:cubicBezTo>
                  <a:cubicBezTo>
                    <a:pt x="1" y="1"/>
                    <a:pt x="1" y="0"/>
                    <a:pt x="3" y="0"/>
                  </a:cubicBezTo>
                  <a:cubicBezTo>
                    <a:pt x="5" y="1"/>
                    <a:pt x="6" y="0"/>
                    <a:pt x="8" y="0"/>
                  </a:cubicBezTo>
                  <a:cubicBezTo>
                    <a:pt x="8" y="1"/>
                    <a:pt x="9" y="2"/>
                    <a:pt x="9" y="4"/>
                  </a:cubicBezTo>
                  <a:cubicBezTo>
                    <a:pt x="7" y="4"/>
                    <a:pt x="6" y="4"/>
                    <a:pt x="6" y="7"/>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108" name="Freeform 50"/>
            <p:cNvSpPr>
              <a:spLocks/>
            </p:cNvSpPr>
            <p:nvPr/>
          </p:nvSpPr>
          <p:spPr bwMode="auto">
            <a:xfrm>
              <a:off x="3247" y="1945"/>
              <a:ext cx="25" cy="20"/>
            </a:xfrm>
            <a:custGeom>
              <a:avLst/>
              <a:gdLst>
                <a:gd name="T0" fmla="*/ 2147483647 w 5"/>
                <a:gd name="T1" fmla="*/ 0 h 4"/>
                <a:gd name="T2" fmla="*/ 2147483647 w 5"/>
                <a:gd name="T3" fmla="*/ 2147483647 h 4"/>
                <a:gd name="T4" fmla="*/ 2147483647 w 5"/>
                <a:gd name="T5" fmla="*/ 2147483647 h 4"/>
                <a:gd name="T6" fmla="*/ 0 w 5"/>
                <a:gd name="T7" fmla="*/ 2147483647 h 4"/>
                <a:gd name="T8" fmla="*/ 0 w 5"/>
                <a:gd name="T9" fmla="*/ 2147483647 h 4"/>
                <a:gd name="T10" fmla="*/ 2147483647 w 5"/>
                <a:gd name="T11" fmla="*/ 0 h 4"/>
                <a:gd name="T12" fmla="*/ 0 60000 65536"/>
                <a:gd name="T13" fmla="*/ 0 60000 65536"/>
                <a:gd name="T14" fmla="*/ 0 60000 65536"/>
                <a:gd name="T15" fmla="*/ 0 60000 65536"/>
                <a:gd name="T16" fmla="*/ 0 60000 65536"/>
                <a:gd name="T17" fmla="*/ 0 60000 65536"/>
                <a:gd name="T18" fmla="*/ 0 w 5"/>
                <a:gd name="T19" fmla="*/ 0 h 4"/>
                <a:gd name="T20" fmla="*/ 5 w 5"/>
                <a:gd name="T21" fmla="*/ 4 h 4"/>
              </a:gdLst>
              <a:ahLst/>
              <a:cxnLst>
                <a:cxn ang="T12">
                  <a:pos x="T0" y="T1"/>
                </a:cxn>
                <a:cxn ang="T13">
                  <a:pos x="T2" y="T3"/>
                </a:cxn>
                <a:cxn ang="T14">
                  <a:pos x="T4" y="T5"/>
                </a:cxn>
                <a:cxn ang="T15">
                  <a:pos x="T6" y="T7"/>
                </a:cxn>
                <a:cxn ang="T16">
                  <a:pos x="T8" y="T9"/>
                </a:cxn>
                <a:cxn ang="T17">
                  <a:pos x="T10" y="T11"/>
                </a:cxn>
              </a:cxnLst>
              <a:rect l="T18" t="T19" r="T20" b="T21"/>
              <a:pathLst>
                <a:path w="5" h="4">
                  <a:moveTo>
                    <a:pt x="1" y="0"/>
                  </a:moveTo>
                  <a:cubicBezTo>
                    <a:pt x="3" y="1"/>
                    <a:pt x="5" y="1"/>
                    <a:pt x="5" y="4"/>
                  </a:cubicBezTo>
                  <a:cubicBezTo>
                    <a:pt x="5" y="4"/>
                    <a:pt x="4" y="4"/>
                    <a:pt x="3" y="4"/>
                  </a:cubicBezTo>
                  <a:cubicBezTo>
                    <a:pt x="2" y="4"/>
                    <a:pt x="1" y="3"/>
                    <a:pt x="0" y="3"/>
                  </a:cubicBezTo>
                  <a:cubicBezTo>
                    <a:pt x="0" y="2"/>
                    <a:pt x="0" y="2"/>
                    <a:pt x="0" y="1"/>
                  </a:cubicBezTo>
                  <a:cubicBezTo>
                    <a:pt x="1" y="1"/>
                    <a:pt x="1" y="1"/>
                    <a:pt x="1"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109" name="Freeform 51"/>
            <p:cNvSpPr>
              <a:spLocks/>
            </p:cNvSpPr>
            <p:nvPr/>
          </p:nvSpPr>
          <p:spPr bwMode="auto">
            <a:xfrm>
              <a:off x="2833" y="1955"/>
              <a:ext cx="55" cy="40"/>
            </a:xfrm>
            <a:custGeom>
              <a:avLst/>
              <a:gdLst>
                <a:gd name="T0" fmla="*/ 2147483647 w 11"/>
                <a:gd name="T1" fmla="*/ 2147483647 h 8"/>
                <a:gd name="T2" fmla="*/ 2147483647 w 11"/>
                <a:gd name="T3" fmla="*/ 2147483647 h 8"/>
                <a:gd name="T4" fmla="*/ 2147483647 w 11"/>
                <a:gd name="T5" fmla="*/ 2147483647 h 8"/>
                <a:gd name="T6" fmla="*/ 0 w 11"/>
                <a:gd name="T7" fmla="*/ 2147483647 h 8"/>
                <a:gd name="T8" fmla="*/ 2147483647 w 11"/>
                <a:gd name="T9" fmla="*/ 2147483647 h 8"/>
                <a:gd name="T10" fmla="*/ 2147483647 w 11"/>
                <a:gd name="T11" fmla="*/ 0 h 8"/>
                <a:gd name="T12" fmla="*/ 2147483647 w 11"/>
                <a:gd name="T13" fmla="*/ 2147483647 h 8"/>
                <a:gd name="T14" fmla="*/ 2147483647 w 11"/>
                <a:gd name="T15" fmla="*/ 2147483647 h 8"/>
                <a:gd name="T16" fmla="*/ 2147483647 w 11"/>
                <a:gd name="T17" fmla="*/ 2147483647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8"/>
                <a:gd name="T29" fmla="*/ 11 w 11"/>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8">
                  <a:moveTo>
                    <a:pt x="11" y="4"/>
                  </a:moveTo>
                  <a:cubicBezTo>
                    <a:pt x="11" y="5"/>
                    <a:pt x="11" y="6"/>
                    <a:pt x="11" y="7"/>
                  </a:cubicBezTo>
                  <a:cubicBezTo>
                    <a:pt x="10" y="8"/>
                    <a:pt x="10" y="8"/>
                    <a:pt x="8" y="8"/>
                  </a:cubicBezTo>
                  <a:cubicBezTo>
                    <a:pt x="5" y="6"/>
                    <a:pt x="0" y="7"/>
                    <a:pt x="0" y="2"/>
                  </a:cubicBezTo>
                  <a:cubicBezTo>
                    <a:pt x="0" y="2"/>
                    <a:pt x="0" y="1"/>
                    <a:pt x="1" y="1"/>
                  </a:cubicBezTo>
                  <a:cubicBezTo>
                    <a:pt x="2" y="0"/>
                    <a:pt x="6" y="0"/>
                    <a:pt x="6" y="0"/>
                  </a:cubicBezTo>
                  <a:cubicBezTo>
                    <a:pt x="7" y="1"/>
                    <a:pt x="7" y="0"/>
                    <a:pt x="7" y="1"/>
                  </a:cubicBezTo>
                  <a:cubicBezTo>
                    <a:pt x="6" y="1"/>
                    <a:pt x="6" y="1"/>
                    <a:pt x="6" y="3"/>
                  </a:cubicBezTo>
                  <a:cubicBezTo>
                    <a:pt x="8" y="3"/>
                    <a:pt x="8" y="4"/>
                    <a:pt x="11" y="4"/>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110" name="Freeform 52"/>
            <p:cNvSpPr>
              <a:spLocks/>
            </p:cNvSpPr>
            <p:nvPr/>
          </p:nvSpPr>
          <p:spPr bwMode="auto">
            <a:xfrm>
              <a:off x="295" y="1955"/>
              <a:ext cx="2005" cy="1556"/>
            </a:xfrm>
            <a:custGeom>
              <a:avLst/>
              <a:gdLst>
                <a:gd name="T0" fmla="*/ 2147483647 w 402"/>
                <a:gd name="T1" fmla="*/ 2147483647 h 312"/>
                <a:gd name="T2" fmla="*/ 2147483647 w 402"/>
                <a:gd name="T3" fmla="*/ 2147483647 h 312"/>
                <a:gd name="T4" fmla="*/ 2147483647 w 402"/>
                <a:gd name="T5" fmla="*/ 2147483647 h 312"/>
                <a:gd name="T6" fmla="*/ 2147483647 w 402"/>
                <a:gd name="T7" fmla="*/ 2147483647 h 312"/>
                <a:gd name="T8" fmla="*/ 2147483647 w 402"/>
                <a:gd name="T9" fmla="*/ 2147483647 h 312"/>
                <a:gd name="T10" fmla="*/ 2147483647 w 402"/>
                <a:gd name="T11" fmla="*/ 2147483647 h 312"/>
                <a:gd name="T12" fmla="*/ 2147483647 w 402"/>
                <a:gd name="T13" fmla="*/ 2147483647 h 312"/>
                <a:gd name="T14" fmla="*/ 2147483647 w 402"/>
                <a:gd name="T15" fmla="*/ 2147483647 h 312"/>
                <a:gd name="T16" fmla="*/ 2147483647 w 402"/>
                <a:gd name="T17" fmla="*/ 2147483647 h 312"/>
                <a:gd name="T18" fmla="*/ 2147483647 w 402"/>
                <a:gd name="T19" fmla="*/ 2147483647 h 312"/>
                <a:gd name="T20" fmla="*/ 2147483647 w 402"/>
                <a:gd name="T21" fmla="*/ 2147483647 h 312"/>
                <a:gd name="T22" fmla="*/ 2147483647 w 402"/>
                <a:gd name="T23" fmla="*/ 2147483647 h 312"/>
                <a:gd name="T24" fmla="*/ 2147483647 w 402"/>
                <a:gd name="T25" fmla="*/ 2147483647 h 312"/>
                <a:gd name="T26" fmla="*/ 2147483647 w 402"/>
                <a:gd name="T27" fmla="*/ 2147483647 h 312"/>
                <a:gd name="T28" fmla="*/ 2147483647 w 402"/>
                <a:gd name="T29" fmla="*/ 2147483647 h 312"/>
                <a:gd name="T30" fmla="*/ 2147483647 w 402"/>
                <a:gd name="T31" fmla="*/ 2147483647 h 312"/>
                <a:gd name="T32" fmla="*/ 2147483647 w 402"/>
                <a:gd name="T33" fmla="*/ 2147483647 h 312"/>
                <a:gd name="T34" fmla="*/ 2147483647 w 402"/>
                <a:gd name="T35" fmla="*/ 2147483647 h 312"/>
                <a:gd name="T36" fmla="*/ 2147483647 w 402"/>
                <a:gd name="T37" fmla="*/ 2147483647 h 312"/>
                <a:gd name="T38" fmla="*/ 2147483647 w 402"/>
                <a:gd name="T39" fmla="*/ 2147483647 h 312"/>
                <a:gd name="T40" fmla="*/ 2147483647 w 402"/>
                <a:gd name="T41" fmla="*/ 2147483647 h 312"/>
                <a:gd name="T42" fmla="*/ 2147483647 w 402"/>
                <a:gd name="T43" fmla="*/ 2147483647 h 312"/>
                <a:gd name="T44" fmla="*/ 2147483647 w 402"/>
                <a:gd name="T45" fmla="*/ 2147483647 h 312"/>
                <a:gd name="T46" fmla="*/ 2147483647 w 402"/>
                <a:gd name="T47" fmla="*/ 2147483647 h 312"/>
                <a:gd name="T48" fmla="*/ 2147483647 w 402"/>
                <a:gd name="T49" fmla="*/ 2147483647 h 312"/>
                <a:gd name="T50" fmla="*/ 2147483647 w 402"/>
                <a:gd name="T51" fmla="*/ 2147483647 h 312"/>
                <a:gd name="T52" fmla="*/ 2147483647 w 402"/>
                <a:gd name="T53" fmla="*/ 2147483647 h 312"/>
                <a:gd name="T54" fmla="*/ 2147483647 w 402"/>
                <a:gd name="T55" fmla="*/ 2147483647 h 312"/>
                <a:gd name="T56" fmla="*/ 2147483647 w 402"/>
                <a:gd name="T57" fmla="*/ 2147483647 h 312"/>
                <a:gd name="T58" fmla="*/ 2147483647 w 402"/>
                <a:gd name="T59" fmla="*/ 2147483647 h 312"/>
                <a:gd name="T60" fmla="*/ 2147483647 w 402"/>
                <a:gd name="T61" fmla="*/ 2147483647 h 312"/>
                <a:gd name="T62" fmla="*/ 2147483647 w 402"/>
                <a:gd name="T63" fmla="*/ 2147483647 h 312"/>
                <a:gd name="T64" fmla="*/ 2147483647 w 402"/>
                <a:gd name="T65" fmla="*/ 2147483647 h 312"/>
                <a:gd name="T66" fmla="*/ 2147483647 w 402"/>
                <a:gd name="T67" fmla="*/ 2147483647 h 312"/>
                <a:gd name="T68" fmla="*/ 2147483647 w 402"/>
                <a:gd name="T69" fmla="*/ 2147483647 h 312"/>
                <a:gd name="T70" fmla="*/ 2147483647 w 402"/>
                <a:gd name="T71" fmla="*/ 2147483647 h 312"/>
                <a:gd name="T72" fmla="*/ 2147483647 w 402"/>
                <a:gd name="T73" fmla="*/ 2147483647 h 312"/>
                <a:gd name="T74" fmla="*/ 2147483647 w 402"/>
                <a:gd name="T75" fmla="*/ 2147483647 h 312"/>
                <a:gd name="T76" fmla="*/ 2147483647 w 402"/>
                <a:gd name="T77" fmla="*/ 2147483647 h 312"/>
                <a:gd name="T78" fmla="*/ 2147483647 w 402"/>
                <a:gd name="T79" fmla="*/ 2147483647 h 312"/>
                <a:gd name="T80" fmla="*/ 2147483647 w 402"/>
                <a:gd name="T81" fmla="*/ 2147483647 h 312"/>
                <a:gd name="T82" fmla="*/ 2147483647 w 402"/>
                <a:gd name="T83" fmla="*/ 2147483647 h 312"/>
                <a:gd name="T84" fmla="*/ 2147483647 w 402"/>
                <a:gd name="T85" fmla="*/ 2147483647 h 312"/>
                <a:gd name="T86" fmla="*/ 2147483647 w 402"/>
                <a:gd name="T87" fmla="*/ 2147483647 h 312"/>
                <a:gd name="T88" fmla="*/ 2147483647 w 402"/>
                <a:gd name="T89" fmla="*/ 2147483647 h 312"/>
                <a:gd name="T90" fmla="*/ 2147483647 w 402"/>
                <a:gd name="T91" fmla="*/ 2147483647 h 312"/>
                <a:gd name="T92" fmla="*/ 2147483647 w 402"/>
                <a:gd name="T93" fmla="*/ 2147483647 h 312"/>
                <a:gd name="T94" fmla="*/ 2147483647 w 402"/>
                <a:gd name="T95" fmla="*/ 2147483647 h 312"/>
                <a:gd name="T96" fmla="*/ 2147483647 w 402"/>
                <a:gd name="T97" fmla="*/ 2147483647 h 312"/>
                <a:gd name="T98" fmla="*/ 2147483647 w 402"/>
                <a:gd name="T99" fmla="*/ 2147483647 h 312"/>
                <a:gd name="T100" fmla="*/ 2147483647 w 402"/>
                <a:gd name="T101" fmla="*/ 2147483647 h 312"/>
                <a:gd name="T102" fmla="*/ 2147483647 w 402"/>
                <a:gd name="T103" fmla="*/ 2147483647 h 312"/>
                <a:gd name="T104" fmla="*/ 2147483647 w 402"/>
                <a:gd name="T105" fmla="*/ 2147483647 h 312"/>
                <a:gd name="T106" fmla="*/ 2147483647 w 402"/>
                <a:gd name="T107" fmla="*/ 2147483647 h 312"/>
                <a:gd name="T108" fmla="*/ 2147483647 w 402"/>
                <a:gd name="T109" fmla="*/ 2147483647 h 312"/>
                <a:gd name="T110" fmla="*/ 2147483647 w 402"/>
                <a:gd name="T111" fmla="*/ 2147483647 h 312"/>
                <a:gd name="T112" fmla="*/ 2147483647 w 402"/>
                <a:gd name="T113" fmla="*/ 2147483647 h 312"/>
                <a:gd name="T114" fmla="*/ 2147483647 w 402"/>
                <a:gd name="T115" fmla="*/ 2147483647 h 31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02"/>
                <a:gd name="T175" fmla="*/ 0 h 312"/>
                <a:gd name="T176" fmla="*/ 402 w 402"/>
                <a:gd name="T177" fmla="*/ 312 h 31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02" h="312">
                  <a:moveTo>
                    <a:pt x="265" y="15"/>
                  </a:moveTo>
                  <a:cubicBezTo>
                    <a:pt x="265" y="14"/>
                    <a:pt x="265" y="14"/>
                    <a:pt x="265" y="13"/>
                  </a:cubicBezTo>
                  <a:cubicBezTo>
                    <a:pt x="275" y="13"/>
                    <a:pt x="279" y="17"/>
                    <a:pt x="288" y="17"/>
                  </a:cubicBezTo>
                  <a:cubicBezTo>
                    <a:pt x="288" y="16"/>
                    <a:pt x="288" y="16"/>
                    <a:pt x="289" y="16"/>
                  </a:cubicBezTo>
                  <a:cubicBezTo>
                    <a:pt x="289" y="15"/>
                    <a:pt x="289" y="15"/>
                    <a:pt x="289" y="14"/>
                  </a:cubicBezTo>
                  <a:cubicBezTo>
                    <a:pt x="292" y="14"/>
                    <a:pt x="293" y="15"/>
                    <a:pt x="297" y="15"/>
                  </a:cubicBezTo>
                  <a:cubicBezTo>
                    <a:pt x="298" y="16"/>
                    <a:pt x="298" y="17"/>
                    <a:pt x="299" y="18"/>
                  </a:cubicBezTo>
                  <a:cubicBezTo>
                    <a:pt x="300" y="21"/>
                    <a:pt x="299" y="24"/>
                    <a:pt x="303" y="24"/>
                  </a:cubicBezTo>
                  <a:cubicBezTo>
                    <a:pt x="304" y="23"/>
                    <a:pt x="304" y="22"/>
                    <a:pt x="306" y="22"/>
                  </a:cubicBezTo>
                  <a:cubicBezTo>
                    <a:pt x="306" y="22"/>
                    <a:pt x="316" y="24"/>
                    <a:pt x="318" y="24"/>
                  </a:cubicBezTo>
                  <a:cubicBezTo>
                    <a:pt x="318" y="24"/>
                    <a:pt x="318" y="23"/>
                    <a:pt x="318" y="23"/>
                  </a:cubicBezTo>
                  <a:cubicBezTo>
                    <a:pt x="317" y="22"/>
                    <a:pt x="317" y="22"/>
                    <a:pt x="317" y="20"/>
                  </a:cubicBezTo>
                  <a:cubicBezTo>
                    <a:pt x="320" y="20"/>
                    <a:pt x="323" y="20"/>
                    <a:pt x="327" y="20"/>
                  </a:cubicBezTo>
                  <a:cubicBezTo>
                    <a:pt x="327" y="20"/>
                    <a:pt x="327" y="21"/>
                    <a:pt x="327" y="21"/>
                  </a:cubicBezTo>
                  <a:cubicBezTo>
                    <a:pt x="326" y="22"/>
                    <a:pt x="326" y="22"/>
                    <a:pt x="325" y="23"/>
                  </a:cubicBezTo>
                  <a:cubicBezTo>
                    <a:pt x="326" y="23"/>
                    <a:pt x="326" y="23"/>
                    <a:pt x="326" y="23"/>
                  </a:cubicBezTo>
                  <a:cubicBezTo>
                    <a:pt x="327" y="22"/>
                    <a:pt x="328" y="22"/>
                    <a:pt x="330" y="21"/>
                  </a:cubicBezTo>
                  <a:cubicBezTo>
                    <a:pt x="330" y="22"/>
                    <a:pt x="330" y="23"/>
                    <a:pt x="330" y="23"/>
                  </a:cubicBezTo>
                  <a:cubicBezTo>
                    <a:pt x="331" y="24"/>
                    <a:pt x="332" y="24"/>
                    <a:pt x="333" y="25"/>
                  </a:cubicBezTo>
                  <a:cubicBezTo>
                    <a:pt x="337" y="25"/>
                    <a:pt x="341" y="24"/>
                    <a:pt x="344" y="24"/>
                  </a:cubicBezTo>
                  <a:cubicBezTo>
                    <a:pt x="345" y="25"/>
                    <a:pt x="345" y="27"/>
                    <a:pt x="346" y="28"/>
                  </a:cubicBezTo>
                  <a:cubicBezTo>
                    <a:pt x="347" y="29"/>
                    <a:pt x="348" y="30"/>
                    <a:pt x="349" y="31"/>
                  </a:cubicBezTo>
                  <a:cubicBezTo>
                    <a:pt x="352" y="27"/>
                    <a:pt x="360" y="29"/>
                    <a:pt x="364" y="30"/>
                  </a:cubicBezTo>
                  <a:cubicBezTo>
                    <a:pt x="364" y="29"/>
                    <a:pt x="364" y="30"/>
                    <a:pt x="364" y="29"/>
                  </a:cubicBezTo>
                  <a:cubicBezTo>
                    <a:pt x="364" y="28"/>
                    <a:pt x="364" y="27"/>
                    <a:pt x="365" y="27"/>
                  </a:cubicBezTo>
                  <a:cubicBezTo>
                    <a:pt x="366" y="26"/>
                    <a:pt x="369" y="26"/>
                    <a:pt x="370" y="26"/>
                  </a:cubicBezTo>
                  <a:cubicBezTo>
                    <a:pt x="372" y="27"/>
                    <a:pt x="373" y="26"/>
                    <a:pt x="375" y="27"/>
                  </a:cubicBezTo>
                  <a:cubicBezTo>
                    <a:pt x="376" y="27"/>
                    <a:pt x="379" y="29"/>
                    <a:pt x="380" y="29"/>
                  </a:cubicBezTo>
                  <a:cubicBezTo>
                    <a:pt x="382" y="30"/>
                    <a:pt x="383" y="28"/>
                    <a:pt x="385" y="29"/>
                  </a:cubicBezTo>
                  <a:cubicBezTo>
                    <a:pt x="386" y="29"/>
                    <a:pt x="387" y="30"/>
                    <a:pt x="388" y="31"/>
                  </a:cubicBezTo>
                  <a:cubicBezTo>
                    <a:pt x="389" y="31"/>
                    <a:pt x="389" y="31"/>
                    <a:pt x="390" y="31"/>
                  </a:cubicBezTo>
                  <a:cubicBezTo>
                    <a:pt x="392" y="31"/>
                    <a:pt x="392" y="34"/>
                    <a:pt x="393" y="35"/>
                  </a:cubicBezTo>
                  <a:cubicBezTo>
                    <a:pt x="393" y="33"/>
                    <a:pt x="393" y="33"/>
                    <a:pt x="394" y="33"/>
                  </a:cubicBezTo>
                  <a:cubicBezTo>
                    <a:pt x="396" y="34"/>
                    <a:pt x="401" y="34"/>
                    <a:pt x="402" y="36"/>
                  </a:cubicBezTo>
                  <a:cubicBezTo>
                    <a:pt x="402" y="36"/>
                    <a:pt x="402" y="36"/>
                    <a:pt x="401" y="36"/>
                  </a:cubicBezTo>
                  <a:cubicBezTo>
                    <a:pt x="400" y="37"/>
                    <a:pt x="400" y="38"/>
                    <a:pt x="398" y="38"/>
                  </a:cubicBezTo>
                  <a:cubicBezTo>
                    <a:pt x="398" y="40"/>
                    <a:pt x="397" y="41"/>
                    <a:pt x="397" y="42"/>
                  </a:cubicBezTo>
                  <a:cubicBezTo>
                    <a:pt x="392" y="41"/>
                    <a:pt x="390" y="38"/>
                    <a:pt x="385" y="38"/>
                  </a:cubicBezTo>
                  <a:cubicBezTo>
                    <a:pt x="385" y="36"/>
                    <a:pt x="385" y="37"/>
                    <a:pt x="384" y="36"/>
                  </a:cubicBezTo>
                  <a:cubicBezTo>
                    <a:pt x="384" y="37"/>
                    <a:pt x="384" y="37"/>
                    <a:pt x="384" y="37"/>
                  </a:cubicBezTo>
                  <a:cubicBezTo>
                    <a:pt x="383" y="38"/>
                    <a:pt x="383" y="39"/>
                    <a:pt x="383" y="40"/>
                  </a:cubicBezTo>
                  <a:cubicBezTo>
                    <a:pt x="381" y="41"/>
                    <a:pt x="379" y="41"/>
                    <a:pt x="377" y="42"/>
                  </a:cubicBezTo>
                  <a:cubicBezTo>
                    <a:pt x="380" y="42"/>
                    <a:pt x="382" y="46"/>
                    <a:pt x="384" y="48"/>
                  </a:cubicBezTo>
                  <a:cubicBezTo>
                    <a:pt x="383" y="48"/>
                    <a:pt x="383" y="48"/>
                    <a:pt x="383" y="48"/>
                  </a:cubicBezTo>
                  <a:cubicBezTo>
                    <a:pt x="381" y="49"/>
                    <a:pt x="380" y="47"/>
                    <a:pt x="377" y="48"/>
                  </a:cubicBezTo>
                  <a:cubicBezTo>
                    <a:pt x="376" y="48"/>
                    <a:pt x="366" y="54"/>
                    <a:pt x="365" y="55"/>
                  </a:cubicBezTo>
                  <a:cubicBezTo>
                    <a:pt x="364" y="54"/>
                    <a:pt x="363" y="54"/>
                    <a:pt x="360" y="54"/>
                  </a:cubicBezTo>
                  <a:cubicBezTo>
                    <a:pt x="360" y="55"/>
                    <a:pt x="359" y="56"/>
                    <a:pt x="358" y="56"/>
                  </a:cubicBezTo>
                  <a:cubicBezTo>
                    <a:pt x="358" y="55"/>
                    <a:pt x="358" y="54"/>
                    <a:pt x="357" y="53"/>
                  </a:cubicBezTo>
                  <a:cubicBezTo>
                    <a:pt x="357" y="54"/>
                    <a:pt x="357" y="55"/>
                    <a:pt x="357" y="55"/>
                  </a:cubicBezTo>
                  <a:cubicBezTo>
                    <a:pt x="356" y="56"/>
                    <a:pt x="354" y="56"/>
                    <a:pt x="353" y="57"/>
                  </a:cubicBezTo>
                  <a:cubicBezTo>
                    <a:pt x="352" y="58"/>
                    <a:pt x="351" y="60"/>
                    <a:pt x="350" y="62"/>
                  </a:cubicBezTo>
                  <a:cubicBezTo>
                    <a:pt x="350" y="62"/>
                    <a:pt x="351" y="62"/>
                    <a:pt x="351" y="62"/>
                  </a:cubicBezTo>
                  <a:cubicBezTo>
                    <a:pt x="352" y="61"/>
                    <a:pt x="351" y="61"/>
                    <a:pt x="353" y="61"/>
                  </a:cubicBezTo>
                  <a:cubicBezTo>
                    <a:pt x="353" y="62"/>
                    <a:pt x="352" y="62"/>
                    <a:pt x="352" y="64"/>
                  </a:cubicBezTo>
                  <a:cubicBezTo>
                    <a:pt x="353" y="65"/>
                    <a:pt x="355" y="66"/>
                    <a:pt x="355" y="67"/>
                  </a:cubicBezTo>
                  <a:cubicBezTo>
                    <a:pt x="354" y="68"/>
                    <a:pt x="355" y="68"/>
                    <a:pt x="353" y="68"/>
                  </a:cubicBezTo>
                  <a:cubicBezTo>
                    <a:pt x="352" y="67"/>
                    <a:pt x="353" y="67"/>
                    <a:pt x="351" y="67"/>
                  </a:cubicBezTo>
                  <a:cubicBezTo>
                    <a:pt x="351" y="68"/>
                    <a:pt x="351" y="69"/>
                    <a:pt x="351" y="70"/>
                  </a:cubicBezTo>
                  <a:cubicBezTo>
                    <a:pt x="351" y="71"/>
                    <a:pt x="351" y="71"/>
                    <a:pt x="351" y="72"/>
                  </a:cubicBezTo>
                  <a:cubicBezTo>
                    <a:pt x="350" y="72"/>
                    <a:pt x="350" y="72"/>
                    <a:pt x="349" y="71"/>
                  </a:cubicBezTo>
                  <a:cubicBezTo>
                    <a:pt x="348" y="72"/>
                    <a:pt x="347" y="73"/>
                    <a:pt x="347" y="73"/>
                  </a:cubicBezTo>
                  <a:cubicBezTo>
                    <a:pt x="346" y="75"/>
                    <a:pt x="348" y="75"/>
                    <a:pt x="346" y="76"/>
                  </a:cubicBezTo>
                  <a:cubicBezTo>
                    <a:pt x="345" y="75"/>
                    <a:pt x="345" y="75"/>
                    <a:pt x="344" y="76"/>
                  </a:cubicBezTo>
                  <a:cubicBezTo>
                    <a:pt x="344" y="76"/>
                    <a:pt x="344" y="76"/>
                    <a:pt x="344" y="77"/>
                  </a:cubicBezTo>
                  <a:cubicBezTo>
                    <a:pt x="344" y="78"/>
                    <a:pt x="344" y="78"/>
                    <a:pt x="344" y="79"/>
                  </a:cubicBezTo>
                  <a:cubicBezTo>
                    <a:pt x="343" y="80"/>
                    <a:pt x="342" y="80"/>
                    <a:pt x="341" y="82"/>
                  </a:cubicBezTo>
                  <a:cubicBezTo>
                    <a:pt x="340" y="82"/>
                    <a:pt x="341" y="82"/>
                    <a:pt x="340" y="81"/>
                  </a:cubicBezTo>
                  <a:cubicBezTo>
                    <a:pt x="339" y="81"/>
                    <a:pt x="339" y="80"/>
                    <a:pt x="339" y="78"/>
                  </a:cubicBezTo>
                  <a:cubicBezTo>
                    <a:pt x="339" y="78"/>
                    <a:pt x="338" y="68"/>
                    <a:pt x="338" y="68"/>
                  </a:cubicBezTo>
                  <a:cubicBezTo>
                    <a:pt x="338" y="68"/>
                    <a:pt x="338" y="68"/>
                    <a:pt x="338" y="68"/>
                  </a:cubicBezTo>
                  <a:cubicBezTo>
                    <a:pt x="339" y="67"/>
                    <a:pt x="340" y="66"/>
                    <a:pt x="340" y="66"/>
                  </a:cubicBezTo>
                  <a:cubicBezTo>
                    <a:pt x="340" y="64"/>
                    <a:pt x="340" y="63"/>
                    <a:pt x="340" y="62"/>
                  </a:cubicBezTo>
                  <a:cubicBezTo>
                    <a:pt x="342" y="61"/>
                    <a:pt x="343" y="61"/>
                    <a:pt x="345" y="60"/>
                  </a:cubicBezTo>
                  <a:cubicBezTo>
                    <a:pt x="347" y="59"/>
                    <a:pt x="348" y="55"/>
                    <a:pt x="350" y="54"/>
                  </a:cubicBezTo>
                  <a:cubicBezTo>
                    <a:pt x="351" y="53"/>
                    <a:pt x="352" y="53"/>
                    <a:pt x="353" y="53"/>
                  </a:cubicBezTo>
                  <a:cubicBezTo>
                    <a:pt x="353" y="52"/>
                    <a:pt x="353" y="51"/>
                    <a:pt x="353" y="50"/>
                  </a:cubicBezTo>
                  <a:cubicBezTo>
                    <a:pt x="354" y="50"/>
                    <a:pt x="354" y="50"/>
                    <a:pt x="354" y="50"/>
                  </a:cubicBezTo>
                  <a:cubicBezTo>
                    <a:pt x="354" y="49"/>
                    <a:pt x="354" y="49"/>
                    <a:pt x="354" y="49"/>
                  </a:cubicBezTo>
                  <a:cubicBezTo>
                    <a:pt x="355" y="49"/>
                    <a:pt x="355" y="49"/>
                    <a:pt x="356" y="49"/>
                  </a:cubicBezTo>
                  <a:cubicBezTo>
                    <a:pt x="356" y="48"/>
                    <a:pt x="356" y="48"/>
                    <a:pt x="356" y="47"/>
                  </a:cubicBezTo>
                  <a:cubicBezTo>
                    <a:pt x="355" y="47"/>
                    <a:pt x="354" y="47"/>
                    <a:pt x="353" y="47"/>
                  </a:cubicBezTo>
                  <a:cubicBezTo>
                    <a:pt x="353" y="48"/>
                    <a:pt x="353" y="50"/>
                    <a:pt x="352" y="51"/>
                  </a:cubicBezTo>
                  <a:cubicBezTo>
                    <a:pt x="352" y="52"/>
                    <a:pt x="348" y="54"/>
                    <a:pt x="347" y="54"/>
                  </a:cubicBezTo>
                  <a:cubicBezTo>
                    <a:pt x="347" y="53"/>
                    <a:pt x="347" y="52"/>
                    <a:pt x="347" y="52"/>
                  </a:cubicBezTo>
                  <a:cubicBezTo>
                    <a:pt x="347" y="51"/>
                    <a:pt x="347" y="51"/>
                    <a:pt x="347" y="50"/>
                  </a:cubicBezTo>
                  <a:cubicBezTo>
                    <a:pt x="343" y="50"/>
                    <a:pt x="335" y="55"/>
                    <a:pt x="335" y="58"/>
                  </a:cubicBezTo>
                  <a:cubicBezTo>
                    <a:pt x="336" y="58"/>
                    <a:pt x="337" y="58"/>
                    <a:pt x="337" y="59"/>
                  </a:cubicBezTo>
                  <a:cubicBezTo>
                    <a:pt x="336" y="59"/>
                    <a:pt x="335" y="60"/>
                    <a:pt x="333" y="59"/>
                  </a:cubicBezTo>
                  <a:cubicBezTo>
                    <a:pt x="332" y="60"/>
                    <a:pt x="332" y="59"/>
                    <a:pt x="331" y="58"/>
                  </a:cubicBezTo>
                  <a:cubicBezTo>
                    <a:pt x="328" y="57"/>
                    <a:pt x="328" y="60"/>
                    <a:pt x="326" y="59"/>
                  </a:cubicBezTo>
                  <a:cubicBezTo>
                    <a:pt x="326" y="59"/>
                    <a:pt x="325" y="58"/>
                    <a:pt x="325" y="58"/>
                  </a:cubicBezTo>
                  <a:cubicBezTo>
                    <a:pt x="323" y="58"/>
                    <a:pt x="321" y="58"/>
                    <a:pt x="318" y="58"/>
                  </a:cubicBezTo>
                  <a:cubicBezTo>
                    <a:pt x="318" y="59"/>
                    <a:pt x="318" y="61"/>
                    <a:pt x="317" y="62"/>
                  </a:cubicBezTo>
                  <a:cubicBezTo>
                    <a:pt x="316" y="62"/>
                    <a:pt x="315" y="62"/>
                    <a:pt x="314" y="63"/>
                  </a:cubicBezTo>
                  <a:cubicBezTo>
                    <a:pt x="313" y="64"/>
                    <a:pt x="312" y="65"/>
                    <a:pt x="311" y="67"/>
                  </a:cubicBezTo>
                  <a:cubicBezTo>
                    <a:pt x="310" y="67"/>
                    <a:pt x="308" y="68"/>
                    <a:pt x="307" y="69"/>
                  </a:cubicBezTo>
                  <a:cubicBezTo>
                    <a:pt x="307" y="69"/>
                    <a:pt x="307" y="69"/>
                    <a:pt x="307" y="69"/>
                  </a:cubicBezTo>
                  <a:cubicBezTo>
                    <a:pt x="307" y="69"/>
                    <a:pt x="307" y="70"/>
                    <a:pt x="307" y="71"/>
                  </a:cubicBezTo>
                  <a:cubicBezTo>
                    <a:pt x="308" y="71"/>
                    <a:pt x="310" y="71"/>
                    <a:pt x="311" y="71"/>
                  </a:cubicBezTo>
                  <a:cubicBezTo>
                    <a:pt x="311" y="73"/>
                    <a:pt x="311" y="72"/>
                    <a:pt x="312" y="73"/>
                  </a:cubicBezTo>
                  <a:cubicBezTo>
                    <a:pt x="313" y="73"/>
                    <a:pt x="313" y="72"/>
                    <a:pt x="315" y="71"/>
                  </a:cubicBezTo>
                  <a:cubicBezTo>
                    <a:pt x="316" y="73"/>
                    <a:pt x="318" y="74"/>
                    <a:pt x="319" y="76"/>
                  </a:cubicBezTo>
                  <a:cubicBezTo>
                    <a:pt x="318" y="76"/>
                    <a:pt x="318" y="76"/>
                    <a:pt x="318" y="76"/>
                  </a:cubicBezTo>
                  <a:cubicBezTo>
                    <a:pt x="318" y="77"/>
                    <a:pt x="318" y="77"/>
                    <a:pt x="318" y="78"/>
                  </a:cubicBezTo>
                  <a:cubicBezTo>
                    <a:pt x="318" y="78"/>
                    <a:pt x="317" y="88"/>
                    <a:pt x="316" y="89"/>
                  </a:cubicBezTo>
                  <a:cubicBezTo>
                    <a:pt x="315" y="91"/>
                    <a:pt x="311" y="93"/>
                    <a:pt x="309" y="96"/>
                  </a:cubicBezTo>
                  <a:cubicBezTo>
                    <a:pt x="307" y="98"/>
                    <a:pt x="305" y="103"/>
                    <a:pt x="301" y="103"/>
                  </a:cubicBezTo>
                  <a:cubicBezTo>
                    <a:pt x="300" y="102"/>
                    <a:pt x="299" y="102"/>
                    <a:pt x="298" y="102"/>
                  </a:cubicBezTo>
                  <a:cubicBezTo>
                    <a:pt x="298" y="103"/>
                    <a:pt x="297" y="103"/>
                    <a:pt x="297" y="104"/>
                  </a:cubicBezTo>
                  <a:cubicBezTo>
                    <a:pt x="294" y="106"/>
                    <a:pt x="290" y="111"/>
                    <a:pt x="290" y="114"/>
                  </a:cubicBezTo>
                  <a:cubicBezTo>
                    <a:pt x="292" y="116"/>
                    <a:pt x="294" y="118"/>
                    <a:pt x="294" y="121"/>
                  </a:cubicBezTo>
                  <a:cubicBezTo>
                    <a:pt x="294" y="121"/>
                    <a:pt x="294" y="122"/>
                    <a:pt x="294" y="122"/>
                  </a:cubicBezTo>
                  <a:cubicBezTo>
                    <a:pt x="292" y="123"/>
                    <a:pt x="291" y="124"/>
                    <a:pt x="288" y="124"/>
                  </a:cubicBezTo>
                  <a:cubicBezTo>
                    <a:pt x="287" y="123"/>
                    <a:pt x="286" y="123"/>
                    <a:pt x="286" y="121"/>
                  </a:cubicBezTo>
                  <a:cubicBezTo>
                    <a:pt x="287" y="121"/>
                    <a:pt x="287" y="122"/>
                    <a:pt x="288" y="121"/>
                  </a:cubicBezTo>
                  <a:cubicBezTo>
                    <a:pt x="288" y="119"/>
                    <a:pt x="287" y="118"/>
                    <a:pt x="288" y="116"/>
                  </a:cubicBezTo>
                  <a:cubicBezTo>
                    <a:pt x="287" y="116"/>
                    <a:pt x="287" y="116"/>
                    <a:pt x="287" y="116"/>
                  </a:cubicBezTo>
                  <a:cubicBezTo>
                    <a:pt x="286" y="115"/>
                    <a:pt x="286" y="115"/>
                    <a:pt x="284" y="115"/>
                  </a:cubicBezTo>
                  <a:cubicBezTo>
                    <a:pt x="284" y="114"/>
                    <a:pt x="284" y="113"/>
                    <a:pt x="284" y="112"/>
                  </a:cubicBezTo>
                  <a:cubicBezTo>
                    <a:pt x="283" y="111"/>
                    <a:pt x="283" y="111"/>
                    <a:pt x="281" y="111"/>
                  </a:cubicBezTo>
                  <a:cubicBezTo>
                    <a:pt x="280" y="111"/>
                    <a:pt x="280" y="111"/>
                    <a:pt x="279" y="112"/>
                  </a:cubicBezTo>
                  <a:cubicBezTo>
                    <a:pt x="279" y="109"/>
                    <a:pt x="279" y="109"/>
                    <a:pt x="279" y="107"/>
                  </a:cubicBezTo>
                  <a:cubicBezTo>
                    <a:pt x="279" y="107"/>
                    <a:pt x="279" y="107"/>
                    <a:pt x="279" y="107"/>
                  </a:cubicBezTo>
                  <a:cubicBezTo>
                    <a:pt x="279" y="107"/>
                    <a:pt x="279" y="107"/>
                    <a:pt x="279" y="107"/>
                  </a:cubicBezTo>
                  <a:cubicBezTo>
                    <a:pt x="275" y="109"/>
                    <a:pt x="273" y="111"/>
                    <a:pt x="269" y="112"/>
                  </a:cubicBezTo>
                  <a:cubicBezTo>
                    <a:pt x="269" y="113"/>
                    <a:pt x="269" y="113"/>
                    <a:pt x="269" y="113"/>
                  </a:cubicBezTo>
                  <a:cubicBezTo>
                    <a:pt x="271" y="114"/>
                    <a:pt x="271" y="116"/>
                    <a:pt x="272" y="118"/>
                  </a:cubicBezTo>
                  <a:cubicBezTo>
                    <a:pt x="275" y="118"/>
                    <a:pt x="275" y="116"/>
                    <a:pt x="279" y="116"/>
                  </a:cubicBezTo>
                  <a:cubicBezTo>
                    <a:pt x="280" y="117"/>
                    <a:pt x="280" y="117"/>
                    <a:pt x="280" y="117"/>
                  </a:cubicBezTo>
                  <a:cubicBezTo>
                    <a:pt x="280" y="118"/>
                    <a:pt x="280" y="117"/>
                    <a:pt x="279" y="118"/>
                  </a:cubicBezTo>
                  <a:cubicBezTo>
                    <a:pt x="279" y="118"/>
                    <a:pt x="277" y="118"/>
                    <a:pt x="276" y="119"/>
                  </a:cubicBezTo>
                  <a:cubicBezTo>
                    <a:pt x="275" y="120"/>
                    <a:pt x="274" y="122"/>
                    <a:pt x="272" y="123"/>
                  </a:cubicBezTo>
                  <a:cubicBezTo>
                    <a:pt x="272" y="124"/>
                    <a:pt x="272" y="125"/>
                    <a:pt x="272" y="125"/>
                  </a:cubicBezTo>
                  <a:cubicBezTo>
                    <a:pt x="273" y="125"/>
                    <a:pt x="273" y="125"/>
                    <a:pt x="274" y="125"/>
                  </a:cubicBezTo>
                  <a:lnTo>
                    <a:pt x="279" y="133"/>
                  </a:lnTo>
                  <a:cubicBezTo>
                    <a:pt x="278" y="133"/>
                    <a:pt x="278" y="133"/>
                    <a:pt x="277" y="133"/>
                  </a:cubicBezTo>
                  <a:cubicBezTo>
                    <a:pt x="277" y="133"/>
                    <a:pt x="277" y="134"/>
                    <a:pt x="277" y="135"/>
                  </a:cubicBezTo>
                  <a:cubicBezTo>
                    <a:pt x="276" y="135"/>
                    <a:pt x="276" y="135"/>
                    <a:pt x="275" y="136"/>
                  </a:cubicBezTo>
                  <a:cubicBezTo>
                    <a:pt x="275" y="136"/>
                    <a:pt x="276" y="136"/>
                    <a:pt x="276" y="136"/>
                  </a:cubicBezTo>
                  <a:cubicBezTo>
                    <a:pt x="277" y="136"/>
                    <a:pt x="277" y="136"/>
                    <a:pt x="277" y="137"/>
                  </a:cubicBezTo>
                  <a:cubicBezTo>
                    <a:pt x="278" y="137"/>
                    <a:pt x="278" y="138"/>
                    <a:pt x="278" y="140"/>
                  </a:cubicBezTo>
                  <a:cubicBezTo>
                    <a:pt x="275" y="141"/>
                    <a:pt x="275" y="144"/>
                    <a:pt x="274" y="147"/>
                  </a:cubicBezTo>
                  <a:cubicBezTo>
                    <a:pt x="273" y="148"/>
                    <a:pt x="271" y="148"/>
                    <a:pt x="270" y="149"/>
                  </a:cubicBezTo>
                  <a:cubicBezTo>
                    <a:pt x="270" y="150"/>
                    <a:pt x="270" y="151"/>
                    <a:pt x="270" y="152"/>
                  </a:cubicBezTo>
                  <a:cubicBezTo>
                    <a:pt x="269" y="153"/>
                    <a:pt x="266" y="156"/>
                    <a:pt x="265" y="156"/>
                  </a:cubicBezTo>
                  <a:cubicBezTo>
                    <a:pt x="263" y="156"/>
                    <a:pt x="262" y="156"/>
                    <a:pt x="260" y="156"/>
                  </a:cubicBezTo>
                  <a:cubicBezTo>
                    <a:pt x="260" y="156"/>
                    <a:pt x="260" y="158"/>
                    <a:pt x="259" y="158"/>
                  </a:cubicBezTo>
                  <a:cubicBezTo>
                    <a:pt x="258" y="159"/>
                    <a:pt x="257" y="158"/>
                    <a:pt x="255" y="158"/>
                  </a:cubicBezTo>
                  <a:cubicBezTo>
                    <a:pt x="254" y="159"/>
                    <a:pt x="254" y="161"/>
                    <a:pt x="252" y="162"/>
                  </a:cubicBezTo>
                  <a:cubicBezTo>
                    <a:pt x="252" y="161"/>
                    <a:pt x="252" y="161"/>
                    <a:pt x="252" y="160"/>
                  </a:cubicBezTo>
                  <a:cubicBezTo>
                    <a:pt x="252" y="159"/>
                    <a:pt x="252" y="159"/>
                    <a:pt x="252" y="158"/>
                  </a:cubicBezTo>
                  <a:cubicBezTo>
                    <a:pt x="250" y="159"/>
                    <a:pt x="247" y="160"/>
                    <a:pt x="246" y="162"/>
                  </a:cubicBezTo>
                  <a:cubicBezTo>
                    <a:pt x="245" y="162"/>
                    <a:pt x="244" y="165"/>
                    <a:pt x="245" y="167"/>
                  </a:cubicBezTo>
                  <a:cubicBezTo>
                    <a:pt x="246" y="170"/>
                    <a:pt x="250" y="172"/>
                    <a:pt x="251" y="174"/>
                  </a:cubicBezTo>
                  <a:cubicBezTo>
                    <a:pt x="252" y="176"/>
                    <a:pt x="252" y="180"/>
                    <a:pt x="253" y="181"/>
                  </a:cubicBezTo>
                  <a:cubicBezTo>
                    <a:pt x="252" y="182"/>
                    <a:pt x="246" y="187"/>
                    <a:pt x="246" y="188"/>
                  </a:cubicBezTo>
                  <a:cubicBezTo>
                    <a:pt x="244" y="189"/>
                    <a:pt x="244" y="190"/>
                    <a:pt x="242" y="190"/>
                  </a:cubicBezTo>
                  <a:cubicBezTo>
                    <a:pt x="242" y="188"/>
                    <a:pt x="242" y="188"/>
                    <a:pt x="243" y="187"/>
                  </a:cubicBezTo>
                  <a:cubicBezTo>
                    <a:pt x="238" y="186"/>
                    <a:pt x="240" y="183"/>
                    <a:pt x="237" y="181"/>
                  </a:cubicBezTo>
                  <a:cubicBezTo>
                    <a:pt x="236" y="181"/>
                    <a:pt x="235" y="181"/>
                    <a:pt x="234" y="180"/>
                  </a:cubicBezTo>
                  <a:cubicBezTo>
                    <a:pt x="234" y="180"/>
                    <a:pt x="234" y="179"/>
                    <a:pt x="234" y="179"/>
                  </a:cubicBezTo>
                  <a:cubicBezTo>
                    <a:pt x="234" y="179"/>
                    <a:pt x="233" y="179"/>
                    <a:pt x="233" y="179"/>
                  </a:cubicBezTo>
                  <a:cubicBezTo>
                    <a:pt x="233" y="183"/>
                    <a:pt x="232" y="185"/>
                    <a:pt x="232" y="189"/>
                  </a:cubicBezTo>
                  <a:cubicBezTo>
                    <a:pt x="233" y="190"/>
                    <a:pt x="234" y="190"/>
                    <a:pt x="234" y="193"/>
                  </a:cubicBezTo>
                  <a:cubicBezTo>
                    <a:pt x="233" y="193"/>
                    <a:pt x="234" y="193"/>
                    <a:pt x="234" y="193"/>
                  </a:cubicBezTo>
                  <a:cubicBezTo>
                    <a:pt x="238" y="198"/>
                    <a:pt x="241" y="196"/>
                    <a:pt x="241" y="206"/>
                  </a:cubicBezTo>
                  <a:cubicBezTo>
                    <a:pt x="242" y="207"/>
                    <a:pt x="243" y="207"/>
                    <a:pt x="243" y="209"/>
                  </a:cubicBezTo>
                  <a:cubicBezTo>
                    <a:pt x="239" y="209"/>
                    <a:pt x="235" y="206"/>
                    <a:pt x="234" y="203"/>
                  </a:cubicBezTo>
                  <a:cubicBezTo>
                    <a:pt x="233" y="201"/>
                    <a:pt x="233" y="200"/>
                    <a:pt x="233" y="198"/>
                  </a:cubicBezTo>
                  <a:cubicBezTo>
                    <a:pt x="232" y="193"/>
                    <a:pt x="228" y="195"/>
                    <a:pt x="228" y="187"/>
                  </a:cubicBezTo>
                  <a:cubicBezTo>
                    <a:pt x="231" y="183"/>
                    <a:pt x="228" y="177"/>
                    <a:pt x="227" y="174"/>
                  </a:cubicBezTo>
                  <a:cubicBezTo>
                    <a:pt x="226" y="173"/>
                    <a:pt x="227" y="171"/>
                    <a:pt x="226" y="170"/>
                  </a:cubicBezTo>
                  <a:cubicBezTo>
                    <a:pt x="226" y="170"/>
                    <a:pt x="224" y="170"/>
                    <a:pt x="224" y="171"/>
                  </a:cubicBezTo>
                  <a:cubicBezTo>
                    <a:pt x="224" y="171"/>
                    <a:pt x="224" y="172"/>
                    <a:pt x="224" y="173"/>
                  </a:cubicBezTo>
                  <a:cubicBezTo>
                    <a:pt x="223" y="173"/>
                    <a:pt x="222" y="173"/>
                    <a:pt x="222" y="174"/>
                  </a:cubicBezTo>
                  <a:cubicBezTo>
                    <a:pt x="221" y="173"/>
                    <a:pt x="221" y="173"/>
                    <a:pt x="220" y="173"/>
                  </a:cubicBezTo>
                  <a:cubicBezTo>
                    <a:pt x="220" y="169"/>
                    <a:pt x="221" y="167"/>
                    <a:pt x="221" y="163"/>
                  </a:cubicBezTo>
                  <a:cubicBezTo>
                    <a:pt x="219" y="162"/>
                    <a:pt x="218" y="161"/>
                    <a:pt x="216" y="160"/>
                  </a:cubicBezTo>
                  <a:cubicBezTo>
                    <a:pt x="216" y="159"/>
                    <a:pt x="216" y="157"/>
                    <a:pt x="215" y="157"/>
                  </a:cubicBezTo>
                  <a:cubicBezTo>
                    <a:pt x="215" y="157"/>
                    <a:pt x="214" y="157"/>
                    <a:pt x="213" y="157"/>
                  </a:cubicBezTo>
                  <a:cubicBezTo>
                    <a:pt x="212" y="159"/>
                    <a:pt x="209" y="158"/>
                    <a:pt x="206" y="158"/>
                  </a:cubicBezTo>
                  <a:cubicBezTo>
                    <a:pt x="206" y="160"/>
                    <a:pt x="206" y="162"/>
                    <a:pt x="205" y="163"/>
                  </a:cubicBezTo>
                  <a:cubicBezTo>
                    <a:pt x="202" y="164"/>
                    <a:pt x="199" y="166"/>
                    <a:pt x="196" y="169"/>
                  </a:cubicBezTo>
                  <a:cubicBezTo>
                    <a:pt x="195" y="170"/>
                    <a:pt x="195" y="172"/>
                    <a:pt x="193" y="173"/>
                  </a:cubicBezTo>
                  <a:cubicBezTo>
                    <a:pt x="192" y="172"/>
                    <a:pt x="193" y="172"/>
                    <a:pt x="192" y="173"/>
                  </a:cubicBezTo>
                  <a:cubicBezTo>
                    <a:pt x="190" y="174"/>
                    <a:pt x="191" y="178"/>
                    <a:pt x="191" y="180"/>
                  </a:cubicBezTo>
                  <a:cubicBezTo>
                    <a:pt x="189" y="183"/>
                    <a:pt x="191" y="185"/>
                    <a:pt x="190" y="186"/>
                  </a:cubicBezTo>
                  <a:cubicBezTo>
                    <a:pt x="190" y="187"/>
                    <a:pt x="188" y="188"/>
                    <a:pt x="188" y="188"/>
                  </a:cubicBezTo>
                  <a:cubicBezTo>
                    <a:pt x="189" y="189"/>
                    <a:pt x="189" y="188"/>
                    <a:pt x="189" y="189"/>
                  </a:cubicBezTo>
                  <a:cubicBezTo>
                    <a:pt x="188" y="190"/>
                    <a:pt x="187" y="191"/>
                    <a:pt x="186" y="193"/>
                  </a:cubicBezTo>
                  <a:cubicBezTo>
                    <a:pt x="186" y="193"/>
                    <a:pt x="185" y="193"/>
                    <a:pt x="185" y="193"/>
                  </a:cubicBezTo>
                  <a:cubicBezTo>
                    <a:pt x="185" y="192"/>
                    <a:pt x="184" y="191"/>
                    <a:pt x="184" y="191"/>
                  </a:cubicBezTo>
                  <a:cubicBezTo>
                    <a:pt x="184" y="189"/>
                    <a:pt x="184" y="188"/>
                    <a:pt x="184" y="187"/>
                  </a:cubicBezTo>
                  <a:cubicBezTo>
                    <a:pt x="183" y="185"/>
                    <a:pt x="180" y="183"/>
                    <a:pt x="180" y="181"/>
                  </a:cubicBezTo>
                  <a:cubicBezTo>
                    <a:pt x="180" y="180"/>
                    <a:pt x="180" y="178"/>
                    <a:pt x="180" y="177"/>
                  </a:cubicBezTo>
                  <a:cubicBezTo>
                    <a:pt x="179" y="176"/>
                    <a:pt x="178" y="176"/>
                    <a:pt x="177" y="175"/>
                  </a:cubicBezTo>
                  <a:cubicBezTo>
                    <a:pt x="176" y="170"/>
                    <a:pt x="177" y="162"/>
                    <a:pt x="177" y="157"/>
                  </a:cubicBezTo>
                  <a:cubicBezTo>
                    <a:pt x="175" y="158"/>
                    <a:pt x="174" y="159"/>
                    <a:pt x="171" y="159"/>
                  </a:cubicBezTo>
                  <a:cubicBezTo>
                    <a:pt x="170" y="158"/>
                    <a:pt x="170" y="157"/>
                    <a:pt x="169" y="156"/>
                  </a:cubicBezTo>
                  <a:cubicBezTo>
                    <a:pt x="171" y="156"/>
                    <a:pt x="171" y="156"/>
                    <a:pt x="172" y="155"/>
                  </a:cubicBezTo>
                  <a:cubicBezTo>
                    <a:pt x="169" y="154"/>
                    <a:pt x="168" y="155"/>
                    <a:pt x="167" y="152"/>
                  </a:cubicBezTo>
                  <a:cubicBezTo>
                    <a:pt x="167" y="152"/>
                    <a:pt x="166" y="152"/>
                    <a:pt x="166" y="152"/>
                  </a:cubicBezTo>
                  <a:cubicBezTo>
                    <a:pt x="164" y="148"/>
                    <a:pt x="160" y="148"/>
                    <a:pt x="154" y="148"/>
                  </a:cubicBezTo>
                  <a:cubicBezTo>
                    <a:pt x="153" y="148"/>
                    <a:pt x="150" y="148"/>
                    <a:pt x="148" y="148"/>
                  </a:cubicBezTo>
                  <a:cubicBezTo>
                    <a:pt x="146" y="145"/>
                    <a:pt x="143" y="143"/>
                    <a:pt x="138" y="143"/>
                  </a:cubicBezTo>
                  <a:cubicBezTo>
                    <a:pt x="137" y="142"/>
                    <a:pt x="133" y="135"/>
                    <a:pt x="131" y="134"/>
                  </a:cubicBezTo>
                  <a:cubicBezTo>
                    <a:pt x="131" y="134"/>
                    <a:pt x="130" y="134"/>
                    <a:pt x="129" y="134"/>
                  </a:cubicBezTo>
                  <a:cubicBezTo>
                    <a:pt x="129" y="136"/>
                    <a:pt x="129" y="137"/>
                    <a:pt x="129" y="139"/>
                  </a:cubicBezTo>
                  <a:cubicBezTo>
                    <a:pt x="131" y="142"/>
                    <a:pt x="131" y="145"/>
                    <a:pt x="134" y="148"/>
                  </a:cubicBezTo>
                  <a:cubicBezTo>
                    <a:pt x="133" y="147"/>
                    <a:pt x="133" y="145"/>
                    <a:pt x="134" y="145"/>
                  </a:cubicBezTo>
                  <a:cubicBezTo>
                    <a:pt x="134" y="145"/>
                    <a:pt x="134" y="145"/>
                    <a:pt x="134" y="145"/>
                  </a:cubicBezTo>
                  <a:cubicBezTo>
                    <a:pt x="135" y="146"/>
                    <a:pt x="135" y="149"/>
                    <a:pt x="136" y="150"/>
                  </a:cubicBezTo>
                  <a:cubicBezTo>
                    <a:pt x="137" y="151"/>
                    <a:pt x="137" y="152"/>
                    <a:pt x="139" y="152"/>
                  </a:cubicBezTo>
                  <a:cubicBezTo>
                    <a:pt x="139" y="151"/>
                    <a:pt x="139" y="151"/>
                    <a:pt x="139" y="150"/>
                  </a:cubicBezTo>
                  <a:cubicBezTo>
                    <a:pt x="140" y="150"/>
                    <a:pt x="140" y="150"/>
                    <a:pt x="140" y="149"/>
                  </a:cubicBezTo>
                  <a:cubicBezTo>
                    <a:pt x="141" y="149"/>
                    <a:pt x="141" y="149"/>
                    <a:pt x="142" y="149"/>
                  </a:cubicBezTo>
                  <a:cubicBezTo>
                    <a:pt x="142" y="147"/>
                    <a:pt x="143" y="147"/>
                    <a:pt x="143" y="146"/>
                  </a:cubicBezTo>
                  <a:cubicBezTo>
                    <a:pt x="144" y="146"/>
                    <a:pt x="143" y="146"/>
                    <a:pt x="144" y="146"/>
                  </a:cubicBezTo>
                  <a:cubicBezTo>
                    <a:pt x="144" y="147"/>
                    <a:pt x="144" y="149"/>
                    <a:pt x="144" y="150"/>
                  </a:cubicBezTo>
                  <a:cubicBezTo>
                    <a:pt x="146" y="152"/>
                    <a:pt x="150" y="152"/>
                    <a:pt x="150" y="157"/>
                  </a:cubicBezTo>
                  <a:cubicBezTo>
                    <a:pt x="149" y="157"/>
                    <a:pt x="148" y="158"/>
                    <a:pt x="147" y="159"/>
                  </a:cubicBezTo>
                  <a:cubicBezTo>
                    <a:pt x="147" y="159"/>
                    <a:pt x="147" y="160"/>
                    <a:pt x="147" y="161"/>
                  </a:cubicBezTo>
                  <a:cubicBezTo>
                    <a:pt x="146" y="161"/>
                    <a:pt x="146" y="162"/>
                    <a:pt x="145" y="163"/>
                  </a:cubicBezTo>
                  <a:cubicBezTo>
                    <a:pt x="143" y="165"/>
                    <a:pt x="142" y="168"/>
                    <a:pt x="141" y="170"/>
                  </a:cubicBezTo>
                  <a:cubicBezTo>
                    <a:pt x="141" y="170"/>
                    <a:pt x="141" y="170"/>
                    <a:pt x="141" y="170"/>
                  </a:cubicBezTo>
                  <a:cubicBezTo>
                    <a:pt x="139" y="170"/>
                    <a:pt x="138" y="170"/>
                    <a:pt x="137" y="170"/>
                  </a:cubicBezTo>
                  <a:cubicBezTo>
                    <a:pt x="137" y="171"/>
                    <a:pt x="137" y="170"/>
                    <a:pt x="136" y="171"/>
                  </a:cubicBezTo>
                  <a:cubicBezTo>
                    <a:pt x="136" y="172"/>
                    <a:pt x="136" y="173"/>
                    <a:pt x="135" y="174"/>
                  </a:cubicBezTo>
                  <a:cubicBezTo>
                    <a:pt x="133" y="176"/>
                    <a:pt x="130" y="176"/>
                    <a:pt x="128" y="177"/>
                  </a:cubicBezTo>
                  <a:cubicBezTo>
                    <a:pt x="125" y="178"/>
                    <a:pt x="122" y="181"/>
                    <a:pt x="117" y="180"/>
                  </a:cubicBezTo>
                  <a:cubicBezTo>
                    <a:pt x="117" y="177"/>
                    <a:pt x="117" y="170"/>
                    <a:pt x="115" y="168"/>
                  </a:cubicBezTo>
                  <a:cubicBezTo>
                    <a:pt x="115" y="167"/>
                    <a:pt x="113" y="166"/>
                    <a:pt x="112" y="165"/>
                  </a:cubicBezTo>
                  <a:cubicBezTo>
                    <a:pt x="112" y="164"/>
                    <a:pt x="112" y="162"/>
                    <a:pt x="112" y="161"/>
                  </a:cubicBezTo>
                  <a:cubicBezTo>
                    <a:pt x="111" y="161"/>
                    <a:pt x="110" y="160"/>
                    <a:pt x="110" y="160"/>
                  </a:cubicBezTo>
                  <a:cubicBezTo>
                    <a:pt x="108" y="157"/>
                    <a:pt x="109" y="154"/>
                    <a:pt x="107" y="152"/>
                  </a:cubicBezTo>
                  <a:cubicBezTo>
                    <a:pt x="107" y="151"/>
                    <a:pt x="106" y="151"/>
                    <a:pt x="105" y="150"/>
                  </a:cubicBezTo>
                  <a:cubicBezTo>
                    <a:pt x="104" y="148"/>
                    <a:pt x="105" y="145"/>
                    <a:pt x="104" y="143"/>
                  </a:cubicBezTo>
                  <a:cubicBezTo>
                    <a:pt x="103" y="142"/>
                    <a:pt x="103" y="141"/>
                    <a:pt x="102" y="141"/>
                  </a:cubicBezTo>
                  <a:cubicBezTo>
                    <a:pt x="101" y="138"/>
                    <a:pt x="103" y="137"/>
                    <a:pt x="101" y="136"/>
                  </a:cubicBezTo>
                  <a:cubicBezTo>
                    <a:pt x="101" y="136"/>
                    <a:pt x="101" y="136"/>
                    <a:pt x="101" y="136"/>
                  </a:cubicBezTo>
                  <a:cubicBezTo>
                    <a:pt x="101" y="137"/>
                    <a:pt x="101" y="139"/>
                    <a:pt x="100" y="140"/>
                  </a:cubicBezTo>
                  <a:cubicBezTo>
                    <a:pt x="100" y="137"/>
                    <a:pt x="99" y="136"/>
                    <a:pt x="97" y="135"/>
                  </a:cubicBezTo>
                  <a:cubicBezTo>
                    <a:pt x="97" y="135"/>
                    <a:pt x="97" y="135"/>
                    <a:pt x="97" y="136"/>
                  </a:cubicBezTo>
                  <a:cubicBezTo>
                    <a:pt x="97" y="136"/>
                    <a:pt x="97" y="137"/>
                    <a:pt x="97" y="138"/>
                  </a:cubicBezTo>
                  <a:cubicBezTo>
                    <a:pt x="100" y="142"/>
                    <a:pt x="99" y="147"/>
                    <a:pt x="102" y="152"/>
                  </a:cubicBezTo>
                  <a:cubicBezTo>
                    <a:pt x="103" y="154"/>
                    <a:pt x="104" y="156"/>
                    <a:pt x="105" y="158"/>
                  </a:cubicBezTo>
                  <a:cubicBezTo>
                    <a:pt x="105" y="160"/>
                    <a:pt x="105" y="162"/>
                    <a:pt x="105" y="163"/>
                  </a:cubicBezTo>
                  <a:cubicBezTo>
                    <a:pt x="106" y="167"/>
                    <a:pt x="109" y="168"/>
                    <a:pt x="110" y="173"/>
                  </a:cubicBezTo>
                  <a:cubicBezTo>
                    <a:pt x="110" y="173"/>
                    <a:pt x="110" y="173"/>
                    <a:pt x="111" y="173"/>
                  </a:cubicBezTo>
                  <a:cubicBezTo>
                    <a:pt x="113" y="176"/>
                    <a:pt x="116" y="178"/>
                    <a:pt x="118" y="181"/>
                  </a:cubicBezTo>
                  <a:cubicBezTo>
                    <a:pt x="118" y="182"/>
                    <a:pt x="118" y="183"/>
                    <a:pt x="118" y="184"/>
                  </a:cubicBezTo>
                  <a:cubicBezTo>
                    <a:pt x="118" y="185"/>
                    <a:pt x="119" y="186"/>
                    <a:pt x="119" y="188"/>
                  </a:cubicBezTo>
                  <a:cubicBezTo>
                    <a:pt x="120" y="187"/>
                    <a:pt x="120" y="188"/>
                    <a:pt x="120" y="187"/>
                  </a:cubicBezTo>
                  <a:cubicBezTo>
                    <a:pt x="121" y="186"/>
                    <a:pt x="121" y="186"/>
                    <a:pt x="124" y="186"/>
                  </a:cubicBezTo>
                  <a:cubicBezTo>
                    <a:pt x="124" y="186"/>
                    <a:pt x="124" y="186"/>
                    <a:pt x="125" y="186"/>
                  </a:cubicBezTo>
                  <a:cubicBezTo>
                    <a:pt x="126" y="184"/>
                    <a:pt x="126" y="184"/>
                    <a:pt x="128" y="184"/>
                  </a:cubicBezTo>
                  <a:cubicBezTo>
                    <a:pt x="128" y="185"/>
                    <a:pt x="129" y="185"/>
                    <a:pt x="130" y="185"/>
                  </a:cubicBezTo>
                  <a:cubicBezTo>
                    <a:pt x="131" y="184"/>
                    <a:pt x="131" y="183"/>
                    <a:pt x="133" y="183"/>
                  </a:cubicBezTo>
                  <a:cubicBezTo>
                    <a:pt x="133" y="183"/>
                    <a:pt x="133" y="183"/>
                    <a:pt x="133" y="184"/>
                  </a:cubicBezTo>
                  <a:cubicBezTo>
                    <a:pt x="133" y="184"/>
                    <a:pt x="133" y="184"/>
                    <a:pt x="133" y="184"/>
                  </a:cubicBezTo>
                  <a:cubicBezTo>
                    <a:pt x="134" y="188"/>
                    <a:pt x="131" y="190"/>
                    <a:pt x="130" y="193"/>
                  </a:cubicBezTo>
                  <a:cubicBezTo>
                    <a:pt x="130" y="195"/>
                    <a:pt x="129" y="197"/>
                    <a:pt x="129" y="198"/>
                  </a:cubicBezTo>
                  <a:cubicBezTo>
                    <a:pt x="128" y="200"/>
                    <a:pt x="126" y="205"/>
                    <a:pt x="124" y="207"/>
                  </a:cubicBezTo>
                  <a:cubicBezTo>
                    <a:pt x="123" y="208"/>
                    <a:pt x="121" y="209"/>
                    <a:pt x="119" y="210"/>
                  </a:cubicBezTo>
                  <a:cubicBezTo>
                    <a:pt x="116" y="213"/>
                    <a:pt x="116" y="217"/>
                    <a:pt x="114" y="220"/>
                  </a:cubicBezTo>
                  <a:cubicBezTo>
                    <a:pt x="111" y="223"/>
                    <a:pt x="109" y="223"/>
                    <a:pt x="109" y="229"/>
                  </a:cubicBezTo>
                  <a:cubicBezTo>
                    <a:pt x="112" y="232"/>
                    <a:pt x="109" y="231"/>
                    <a:pt x="110" y="235"/>
                  </a:cubicBezTo>
                  <a:cubicBezTo>
                    <a:pt x="110" y="237"/>
                    <a:pt x="112" y="240"/>
                    <a:pt x="113" y="241"/>
                  </a:cubicBezTo>
                  <a:cubicBezTo>
                    <a:pt x="113" y="243"/>
                    <a:pt x="113" y="246"/>
                    <a:pt x="112" y="247"/>
                  </a:cubicBezTo>
                  <a:cubicBezTo>
                    <a:pt x="113" y="250"/>
                    <a:pt x="113" y="253"/>
                    <a:pt x="113" y="257"/>
                  </a:cubicBezTo>
                  <a:cubicBezTo>
                    <a:pt x="112" y="257"/>
                    <a:pt x="111" y="259"/>
                    <a:pt x="110" y="259"/>
                  </a:cubicBezTo>
                  <a:cubicBezTo>
                    <a:pt x="108" y="260"/>
                    <a:pt x="107" y="259"/>
                    <a:pt x="106" y="261"/>
                  </a:cubicBezTo>
                  <a:cubicBezTo>
                    <a:pt x="106" y="262"/>
                    <a:pt x="105" y="263"/>
                    <a:pt x="105" y="265"/>
                  </a:cubicBezTo>
                  <a:cubicBezTo>
                    <a:pt x="104" y="266"/>
                    <a:pt x="103" y="265"/>
                    <a:pt x="103" y="268"/>
                  </a:cubicBezTo>
                  <a:cubicBezTo>
                    <a:pt x="103" y="269"/>
                    <a:pt x="103" y="270"/>
                    <a:pt x="103" y="271"/>
                  </a:cubicBezTo>
                  <a:cubicBezTo>
                    <a:pt x="104" y="271"/>
                    <a:pt x="104" y="272"/>
                    <a:pt x="105" y="272"/>
                  </a:cubicBezTo>
                  <a:cubicBezTo>
                    <a:pt x="107" y="277"/>
                    <a:pt x="102" y="282"/>
                    <a:pt x="101" y="285"/>
                  </a:cubicBezTo>
                  <a:cubicBezTo>
                    <a:pt x="101" y="287"/>
                    <a:pt x="102" y="290"/>
                    <a:pt x="101" y="292"/>
                  </a:cubicBezTo>
                  <a:cubicBezTo>
                    <a:pt x="100" y="294"/>
                    <a:pt x="98" y="295"/>
                    <a:pt x="98" y="297"/>
                  </a:cubicBezTo>
                  <a:cubicBezTo>
                    <a:pt x="96" y="299"/>
                    <a:pt x="96" y="301"/>
                    <a:pt x="95" y="303"/>
                  </a:cubicBezTo>
                  <a:cubicBezTo>
                    <a:pt x="94" y="305"/>
                    <a:pt x="90" y="308"/>
                    <a:pt x="88" y="309"/>
                  </a:cubicBezTo>
                  <a:cubicBezTo>
                    <a:pt x="86" y="310"/>
                    <a:pt x="82" y="309"/>
                    <a:pt x="80" y="310"/>
                  </a:cubicBezTo>
                  <a:cubicBezTo>
                    <a:pt x="79" y="311"/>
                    <a:pt x="79" y="311"/>
                    <a:pt x="78" y="312"/>
                  </a:cubicBezTo>
                  <a:cubicBezTo>
                    <a:pt x="77" y="310"/>
                    <a:pt x="77" y="310"/>
                    <a:pt x="74" y="310"/>
                  </a:cubicBezTo>
                  <a:cubicBezTo>
                    <a:pt x="74" y="306"/>
                    <a:pt x="74" y="307"/>
                    <a:pt x="75" y="304"/>
                  </a:cubicBezTo>
                  <a:cubicBezTo>
                    <a:pt x="73" y="302"/>
                    <a:pt x="73" y="301"/>
                    <a:pt x="72" y="298"/>
                  </a:cubicBezTo>
                  <a:cubicBezTo>
                    <a:pt x="71" y="297"/>
                    <a:pt x="69" y="296"/>
                    <a:pt x="68" y="294"/>
                  </a:cubicBezTo>
                  <a:cubicBezTo>
                    <a:pt x="66" y="292"/>
                    <a:pt x="65" y="289"/>
                    <a:pt x="64" y="286"/>
                  </a:cubicBezTo>
                  <a:cubicBezTo>
                    <a:pt x="64" y="285"/>
                    <a:pt x="64" y="283"/>
                    <a:pt x="64" y="281"/>
                  </a:cubicBezTo>
                  <a:cubicBezTo>
                    <a:pt x="64" y="281"/>
                    <a:pt x="63" y="280"/>
                    <a:pt x="63" y="279"/>
                  </a:cubicBezTo>
                  <a:cubicBezTo>
                    <a:pt x="63" y="277"/>
                    <a:pt x="63" y="275"/>
                    <a:pt x="63" y="273"/>
                  </a:cubicBezTo>
                  <a:cubicBezTo>
                    <a:pt x="62" y="270"/>
                    <a:pt x="58" y="267"/>
                    <a:pt x="57" y="264"/>
                  </a:cubicBezTo>
                  <a:cubicBezTo>
                    <a:pt x="55" y="257"/>
                    <a:pt x="60" y="253"/>
                    <a:pt x="61" y="250"/>
                  </a:cubicBezTo>
                  <a:cubicBezTo>
                    <a:pt x="62" y="247"/>
                    <a:pt x="60" y="244"/>
                    <a:pt x="60" y="243"/>
                  </a:cubicBezTo>
                  <a:cubicBezTo>
                    <a:pt x="60" y="240"/>
                    <a:pt x="60" y="238"/>
                    <a:pt x="60" y="236"/>
                  </a:cubicBezTo>
                  <a:cubicBezTo>
                    <a:pt x="59" y="235"/>
                    <a:pt x="58" y="235"/>
                    <a:pt x="58" y="234"/>
                  </a:cubicBezTo>
                  <a:cubicBezTo>
                    <a:pt x="57" y="231"/>
                    <a:pt x="58" y="229"/>
                    <a:pt x="57" y="227"/>
                  </a:cubicBezTo>
                  <a:cubicBezTo>
                    <a:pt x="55" y="224"/>
                    <a:pt x="51" y="221"/>
                    <a:pt x="50" y="217"/>
                  </a:cubicBezTo>
                  <a:cubicBezTo>
                    <a:pt x="52" y="215"/>
                    <a:pt x="52" y="210"/>
                    <a:pt x="52" y="206"/>
                  </a:cubicBezTo>
                  <a:cubicBezTo>
                    <a:pt x="51" y="206"/>
                    <a:pt x="50" y="204"/>
                    <a:pt x="49" y="203"/>
                  </a:cubicBezTo>
                  <a:cubicBezTo>
                    <a:pt x="47" y="202"/>
                    <a:pt x="45" y="204"/>
                    <a:pt x="43" y="202"/>
                  </a:cubicBezTo>
                  <a:cubicBezTo>
                    <a:pt x="42" y="199"/>
                    <a:pt x="44" y="198"/>
                    <a:pt x="40" y="198"/>
                  </a:cubicBezTo>
                  <a:cubicBezTo>
                    <a:pt x="38" y="199"/>
                    <a:pt x="33" y="201"/>
                    <a:pt x="31" y="201"/>
                  </a:cubicBezTo>
                  <a:cubicBezTo>
                    <a:pt x="28" y="202"/>
                    <a:pt x="28" y="200"/>
                    <a:pt x="26" y="200"/>
                  </a:cubicBezTo>
                  <a:cubicBezTo>
                    <a:pt x="26" y="200"/>
                    <a:pt x="25" y="201"/>
                    <a:pt x="25" y="201"/>
                  </a:cubicBezTo>
                  <a:cubicBezTo>
                    <a:pt x="24" y="202"/>
                    <a:pt x="19" y="203"/>
                    <a:pt x="18" y="202"/>
                  </a:cubicBezTo>
                  <a:cubicBezTo>
                    <a:pt x="15" y="201"/>
                    <a:pt x="10" y="197"/>
                    <a:pt x="8" y="193"/>
                  </a:cubicBezTo>
                  <a:cubicBezTo>
                    <a:pt x="7" y="191"/>
                    <a:pt x="7" y="188"/>
                    <a:pt x="6" y="186"/>
                  </a:cubicBezTo>
                  <a:cubicBezTo>
                    <a:pt x="6" y="185"/>
                    <a:pt x="4" y="185"/>
                    <a:pt x="4" y="185"/>
                  </a:cubicBezTo>
                  <a:cubicBezTo>
                    <a:pt x="3" y="184"/>
                    <a:pt x="3" y="183"/>
                    <a:pt x="3" y="181"/>
                  </a:cubicBezTo>
                  <a:cubicBezTo>
                    <a:pt x="3" y="181"/>
                    <a:pt x="3" y="181"/>
                    <a:pt x="3" y="180"/>
                  </a:cubicBezTo>
                  <a:cubicBezTo>
                    <a:pt x="2" y="180"/>
                    <a:pt x="1" y="180"/>
                    <a:pt x="0" y="180"/>
                  </a:cubicBezTo>
                  <a:cubicBezTo>
                    <a:pt x="0" y="180"/>
                    <a:pt x="0" y="180"/>
                    <a:pt x="0" y="179"/>
                  </a:cubicBezTo>
                  <a:cubicBezTo>
                    <a:pt x="1" y="179"/>
                    <a:pt x="1" y="179"/>
                    <a:pt x="2" y="178"/>
                  </a:cubicBezTo>
                  <a:cubicBezTo>
                    <a:pt x="0" y="177"/>
                    <a:pt x="0" y="177"/>
                    <a:pt x="0" y="175"/>
                  </a:cubicBezTo>
                  <a:cubicBezTo>
                    <a:pt x="5" y="170"/>
                    <a:pt x="0" y="159"/>
                    <a:pt x="1" y="152"/>
                  </a:cubicBezTo>
                  <a:cubicBezTo>
                    <a:pt x="3" y="147"/>
                    <a:pt x="7" y="139"/>
                    <a:pt x="10" y="135"/>
                  </a:cubicBezTo>
                  <a:cubicBezTo>
                    <a:pt x="11" y="133"/>
                    <a:pt x="15" y="132"/>
                    <a:pt x="16" y="130"/>
                  </a:cubicBezTo>
                  <a:cubicBezTo>
                    <a:pt x="17" y="127"/>
                    <a:pt x="16" y="125"/>
                    <a:pt x="17" y="123"/>
                  </a:cubicBezTo>
                  <a:cubicBezTo>
                    <a:pt x="18" y="120"/>
                    <a:pt x="22" y="119"/>
                    <a:pt x="23" y="117"/>
                  </a:cubicBezTo>
                  <a:cubicBezTo>
                    <a:pt x="24" y="116"/>
                    <a:pt x="23" y="113"/>
                    <a:pt x="25" y="112"/>
                  </a:cubicBezTo>
                  <a:cubicBezTo>
                    <a:pt x="26" y="111"/>
                    <a:pt x="26" y="112"/>
                    <a:pt x="27" y="112"/>
                  </a:cubicBezTo>
                  <a:cubicBezTo>
                    <a:pt x="27" y="113"/>
                    <a:pt x="27" y="114"/>
                    <a:pt x="28" y="114"/>
                  </a:cubicBezTo>
                  <a:cubicBezTo>
                    <a:pt x="29" y="113"/>
                    <a:pt x="31" y="114"/>
                    <a:pt x="32" y="114"/>
                  </a:cubicBezTo>
                  <a:cubicBezTo>
                    <a:pt x="32" y="114"/>
                    <a:pt x="33" y="113"/>
                    <a:pt x="34" y="112"/>
                  </a:cubicBezTo>
                  <a:cubicBezTo>
                    <a:pt x="35" y="112"/>
                    <a:pt x="36" y="112"/>
                    <a:pt x="37" y="112"/>
                  </a:cubicBezTo>
                  <a:cubicBezTo>
                    <a:pt x="38" y="112"/>
                    <a:pt x="39" y="111"/>
                    <a:pt x="39" y="111"/>
                  </a:cubicBezTo>
                  <a:cubicBezTo>
                    <a:pt x="42" y="111"/>
                    <a:pt x="45" y="111"/>
                    <a:pt x="47" y="111"/>
                  </a:cubicBezTo>
                  <a:cubicBezTo>
                    <a:pt x="49" y="110"/>
                    <a:pt x="54" y="109"/>
                    <a:pt x="55" y="109"/>
                  </a:cubicBezTo>
                  <a:cubicBezTo>
                    <a:pt x="57" y="110"/>
                    <a:pt x="56" y="110"/>
                    <a:pt x="58" y="110"/>
                  </a:cubicBezTo>
                  <a:cubicBezTo>
                    <a:pt x="58" y="111"/>
                    <a:pt x="58" y="112"/>
                    <a:pt x="57" y="112"/>
                  </a:cubicBezTo>
                  <a:cubicBezTo>
                    <a:pt x="58" y="113"/>
                    <a:pt x="58" y="115"/>
                    <a:pt x="58" y="116"/>
                  </a:cubicBezTo>
                  <a:cubicBezTo>
                    <a:pt x="57" y="118"/>
                    <a:pt x="56" y="118"/>
                    <a:pt x="56" y="121"/>
                  </a:cubicBezTo>
                  <a:cubicBezTo>
                    <a:pt x="57" y="121"/>
                    <a:pt x="58" y="122"/>
                    <a:pt x="59" y="123"/>
                  </a:cubicBezTo>
                  <a:cubicBezTo>
                    <a:pt x="60" y="123"/>
                    <a:pt x="61" y="123"/>
                    <a:pt x="63" y="123"/>
                  </a:cubicBezTo>
                  <a:cubicBezTo>
                    <a:pt x="64" y="124"/>
                    <a:pt x="64" y="126"/>
                    <a:pt x="65" y="127"/>
                  </a:cubicBezTo>
                  <a:cubicBezTo>
                    <a:pt x="66" y="128"/>
                    <a:pt x="67" y="127"/>
                    <a:pt x="69" y="128"/>
                  </a:cubicBezTo>
                  <a:cubicBezTo>
                    <a:pt x="70" y="128"/>
                    <a:pt x="70" y="130"/>
                    <a:pt x="72" y="130"/>
                  </a:cubicBezTo>
                  <a:cubicBezTo>
                    <a:pt x="72" y="130"/>
                    <a:pt x="72" y="130"/>
                    <a:pt x="73" y="130"/>
                  </a:cubicBezTo>
                  <a:cubicBezTo>
                    <a:pt x="73" y="129"/>
                    <a:pt x="73" y="129"/>
                    <a:pt x="73" y="128"/>
                  </a:cubicBezTo>
                  <a:cubicBezTo>
                    <a:pt x="73" y="127"/>
                    <a:pt x="73" y="127"/>
                    <a:pt x="73" y="126"/>
                  </a:cubicBezTo>
                  <a:cubicBezTo>
                    <a:pt x="74" y="125"/>
                    <a:pt x="78" y="123"/>
                    <a:pt x="80" y="124"/>
                  </a:cubicBezTo>
                  <a:cubicBezTo>
                    <a:pt x="82" y="127"/>
                    <a:pt x="87" y="132"/>
                    <a:pt x="93" y="131"/>
                  </a:cubicBezTo>
                  <a:cubicBezTo>
                    <a:pt x="93" y="130"/>
                    <a:pt x="94" y="129"/>
                    <a:pt x="95" y="129"/>
                  </a:cubicBezTo>
                  <a:cubicBezTo>
                    <a:pt x="96" y="129"/>
                    <a:pt x="97" y="131"/>
                    <a:pt x="97" y="131"/>
                  </a:cubicBezTo>
                  <a:cubicBezTo>
                    <a:pt x="98" y="130"/>
                    <a:pt x="99" y="130"/>
                    <a:pt x="100" y="130"/>
                  </a:cubicBezTo>
                  <a:cubicBezTo>
                    <a:pt x="101" y="126"/>
                    <a:pt x="104" y="124"/>
                    <a:pt x="105" y="120"/>
                  </a:cubicBezTo>
                  <a:cubicBezTo>
                    <a:pt x="103" y="119"/>
                    <a:pt x="104" y="119"/>
                    <a:pt x="103" y="118"/>
                  </a:cubicBezTo>
                  <a:cubicBezTo>
                    <a:pt x="105" y="117"/>
                    <a:pt x="106" y="117"/>
                    <a:pt x="106" y="114"/>
                  </a:cubicBezTo>
                  <a:cubicBezTo>
                    <a:pt x="105" y="114"/>
                    <a:pt x="105" y="114"/>
                    <a:pt x="104" y="114"/>
                  </a:cubicBezTo>
                  <a:cubicBezTo>
                    <a:pt x="103" y="115"/>
                    <a:pt x="102" y="115"/>
                    <a:pt x="101" y="116"/>
                  </a:cubicBezTo>
                  <a:cubicBezTo>
                    <a:pt x="99" y="114"/>
                    <a:pt x="98" y="114"/>
                    <a:pt x="95" y="114"/>
                  </a:cubicBezTo>
                  <a:cubicBezTo>
                    <a:pt x="94" y="115"/>
                    <a:pt x="94" y="115"/>
                    <a:pt x="92" y="115"/>
                  </a:cubicBezTo>
                  <a:cubicBezTo>
                    <a:pt x="92" y="114"/>
                    <a:pt x="91" y="114"/>
                    <a:pt x="91" y="114"/>
                  </a:cubicBezTo>
                  <a:cubicBezTo>
                    <a:pt x="87" y="109"/>
                    <a:pt x="89" y="108"/>
                    <a:pt x="88" y="101"/>
                  </a:cubicBezTo>
                  <a:cubicBezTo>
                    <a:pt x="87" y="101"/>
                    <a:pt x="86" y="101"/>
                    <a:pt x="85" y="101"/>
                  </a:cubicBezTo>
                  <a:cubicBezTo>
                    <a:pt x="84" y="102"/>
                    <a:pt x="85" y="103"/>
                    <a:pt x="84" y="103"/>
                  </a:cubicBezTo>
                  <a:cubicBezTo>
                    <a:pt x="83" y="102"/>
                    <a:pt x="83" y="102"/>
                    <a:pt x="81" y="102"/>
                  </a:cubicBezTo>
                  <a:cubicBezTo>
                    <a:pt x="82" y="106"/>
                    <a:pt x="84" y="105"/>
                    <a:pt x="84" y="109"/>
                  </a:cubicBezTo>
                  <a:cubicBezTo>
                    <a:pt x="84" y="109"/>
                    <a:pt x="84" y="109"/>
                    <a:pt x="84" y="109"/>
                  </a:cubicBezTo>
                  <a:cubicBezTo>
                    <a:pt x="83" y="109"/>
                    <a:pt x="83" y="109"/>
                    <a:pt x="82" y="109"/>
                  </a:cubicBezTo>
                  <a:cubicBezTo>
                    <a:pt x="82" y="108"/>
                    <a:pt x="82" y="108"/>
                    <a:pt x="82" y="107"/>
                  </a:cubicBezTo>
                  <a:cubicBezTo>
                    <a:pt x="81" y="107"/>
                    <a:pt x="80" y="107"/>
                    <a:pt x="79" y="107"/>
                  </a:cubicBezTo>
                  <a:cubicBezTo>
                    <a:pt x="78" y="106"/>
                    <a:pt x="76" y="104"/>
                    <a:pt x="76" y="102"/>
                  </a:cubicBezTo>
                  <a:cubicBezTo>
                    <a:pt x="75" y="100"/>
                    <a:pt x="76" y="98"/>
                    <a:pt x="75" y="96"/>
                  </a:cubicBezTo>
                  <a:cubicBezTo>
                    <a:pt x="74" y="94"/>
                    <a:pt x="73" y="94"/>
                    <a:pt x="72" y="92"/>
                  </a:cubicBezTo>
                  <a:cubicBezTo>
                    <a:pt x="71" y="92"/>
                    <a:pt x="71" y="93"/>
                    <a:pt x="71" y="92"/>
                  </a:cubicBezTo>
                  <a:cubicBezTo>
                    <a:pt x="69" y="90"/>
                    <a:pt x="70" y="87"/>
                    <a:pt x="68" y="86"/>
                  </a:cubicBezTo>
                  <a:cubicBezTo>
                    <a:pt x="67" y="88"/>
                    <a:pt x="68" y="87"/>
                    <a:pt x="67" y="88"/>
                  </a:cubicBezTo>
                  <a:cubicBezTo>
                    <a:pt x="66" y="87"/>
                    <a:pt x="66" y="86"/>
                    <a:pt x="66" y="85"/>
                  </a:cubicBezTo>
                  <a:cubicBezTo>
                    <a:pt x="65" y="85"/>
                    <a:pt x="65" y="85"/>
                    <a:pt x="64" y="85"/>
                  </a:cubicBezTo>
                  <a:cubicBezTo>
                    <a:pt x="64" y="87"/>
                    <a:pt x="63" y="88"/>
                    <a:pt x="64" y="90"/>
                  </a:cubicBezTo>
                  <a:cubicBezTo>
                    <a:pt x="64" y="92"/>
                    <a:pt x="66" y="93"/>
                    <a:pt x="66" y="96"/>
                  </a:cubicBezTo>
                  <a:cubicBezTo>
                    <a:pt x="68" y="97"/>
                    <a:pt x="68" y="97"/>
                    <a:pt x="70" y="97"/>
                  </a:cubicBezTo>
                  <a:cubicBezTo>
                    <a:pt x="70" y="98"/>
                    <a:pt x="70" y="98"/>
                    <a:pt x="70" y="99"/>
                  </a:cubicBezTo>
                  <a:cubicBezTo>
                    <a:pt x="71" y="99"/>
                    <a:pt x="71" y="99"/>
                    <a:pt x="72" y="99"/>
                  </a:cubicBezTo>
                  <a:cubicBezTo>
                    <a:pt x="72" y="100"/>
                    <a:pt x="73" y="100"/>
                    <a:pt x="74" y="101"/>
                  </a:cubicBezTo>
                  <a:cubicBezTo>
                    <a:pt x="74" y="102"/>
                    <a:pt x="74" y="102"/>
                    <a:pt x="74" y="103"/>
                  </a:cubicBezTo>
                  <a:cubicBezTo>
                    <a:pt x="74" y="103"/>
                    <a:pt x="74" y="103"/>
                    <a:pt x="74" y="103"/>
                  </a:cubicBezTo>
                  <a:cubicBezTo>
                    <a:pt x="74" y="103"/>
                    <a:pt x="74" y="104"/>
                    <a:pt x="74" y="104"/>
                  </a:cubicBezTo>
                  <a:cubicBezTo>
                    <a:pt x="72" y="103"/>
                    <a:pt x="73" y="103"/>
                    <a:pt x="71" y="102"/>
                  </a:cubicBezTo>
                  <a:cubicBezTo>
                    <a:pt x="70" y="105"/>
                    <a:pt x="69" y="107"/>
                    <a:pt x="68" y="109"/>
                  </a:cubicBezTo>
                  <a:cubicBezTo>
                    <a:pt x="68" y="109"/>
                    <a:pt x="67" y="109"/>
                    <a:pt x="67" y="109"/>
                  </a:cubicBezTo>
                  <a:cubicBezTo>
                    <a:pt x="67" y="108"/>
                    <a:pt x="67" y="108"/>
                    <a:pt x="67" y="107"/>
                  </a:cubicBezTo>
                  <a:cubicBezTo>
                    <a:pt x="69" y="106"/>
                    <a:pt x="69" y="104"/>
                    <a:pt x="69" y="102"/>
                  </a:cubicBezTo>
                  <a:cubicBezTo>
                    <a:pt x="68" y="102"/>
                    <a:pt x="67" y="102"/>
                    <a:pt x="66" y="102"/>
                  </a:cubicBezTo>
                  <a:cubicBezTo>
                    <a:pt x="65" y="102"/>
                    <a:pt x="65" y="100"/>
                    <a:pt x="65" y="99"/>
                  </a:cubicBezTo>
                  <a:cubicBezTo>
                    <a:pt x="64" y="98"/>
                    <a:pt x="62" y="97"/>
                    <a:pt x="61" y="95"/>
                  </a:cubicBezTo>
                  <a:cubicBezTo>
                    <a:pt x="60" y="93"/>
                    <a:pt x="61" y="90"/>
                    <a:pt x="59" y="88"/>
                  </a:cubicBezTo>
                  <a:cubicBezTo>
                    <a:pt x="57" y="88"/>
                    <a:pt x="54" y="91"/>
                    <a:pt x="52" y="92"/>
                  </a:cubicBezTo>
                  <a:cubicBezTo>
                    <a:pt x="49" y="92"/>
                    <a:pt x="47" y="91"/>
                    <a:pt x="46" y="91"/>
                  </a:cubicBezTo>
                  <a:cubicBezTo>
                    <a:pt x="46" y="91"/>
                    <a:pt x="46" y="91"/>
                    <a:pt x="46" y="91"/>
                  </a:cubicBezTo>
                  <a:cubicBezTo>
                    <a:pt x="46" y="91"/>
                    <a:pt x="46" y="91"/>
                    <a:pt x="45" y="91"/>
                  </a:cubicBezTo>
                  <a:cubicBezTo>
                    <a:pt x="46" y="93"/>
                    <a:pt x="45" y="95"/>
                    <a:pt x="45" y="96"/>
                  </a:cubicBezTo>
                  <a:cubicBezTo>
                    <a:pt x="42" y="97"/>
                    <a:pt x="38" y="99"/>
                    <a:pt x="38" y="103"/>
                  </a:cubicBezTo>
                  <a:cubicBezTo>
                    <a:pt x="38" y="103"/>
                    <a:pt x="38" y="103"/>
                    <a:pt x="38" y="104"/>
                  </a:cubicBezTo>
                  <a:cubicBezTo>
                    <a:pt x="38" y="104"/>
                    <a:pt x="38" y="104"/>
                    <a:pt x="37" y="105"/>
                  </a:cubicBezTo>
                  <a:cubicBezTo>
                    <a:pt x="37" y="105"/>
                    <a:pt x="37" y="105"/>
                    <a:pt x="36" y="105"/>
                  </a:cubicBezTo>
                  <a:cubicBezTo>
                    <a:pt x="36" y="105"/>
                    <a:pt x="36" y="106"/>
                    <a:pt x="36" y="106"/>
                  </a:cubicBezTo>
                  <a:cubicBezTo>
                    <a:pt x="33" y="108"/>
                    <a:pt x="34" y="110"/>
                    <a:pt x="29" y="109"/>
                  </a:cubicBezTo>
                  <a:cubicBezTo>
                    <a:pt x="28" y="110"/>
                    <a:pt x="27" y="110"/>
                    <a:pt x="26" y="110"/>
                  </a:cubicBezTo>
                  <a:cubicBezTo>
                    <a:pt x="24" y="107"/>
                    <a:pt x="21" y="109"/>
                    <a:pt x="21" y="106"/>
                  </a:cubicBezTo>
                  <a:cubicBezTo>
                    <a:pt x="22" y="104"/>
                    <a:pt x="20" y="103"/>
                    <a:pt x="20" y="100"/>
                  </a:cubicBezTo>
                  <a:cubicBezTo>
                    <a:pt x="23" y="98"/>
                    <a:pt x="23" y="92"/>
                    <a:pt x="24" y="88"/>
                  </a:cubicBezTo>
                  <a:cubicBezTo>
                    <a:pt x="25" y="87"/>
                    <a:pt x="25" y="87"/>
                    <a:pt x="26" y="87"/>
                  </a:cubicBezTo>
                  <a:cubicBezTo>
                    <a:pt x="28" y="89"/>
                    <a:pt x="35" y="87"/>
                    <a:pt x="38" y="87"/>
                  </a:cubicBezTo>
                  <a:cubicBezTo>
                    <a:pt x="38" y="84"/>
                    <a:pt x="40" y="84"/>
                    <a:pt x="40" y="80"/>
                  </a:cubicBezTo>
                  <a:cubicBezTo>
                    <a:pt x="39" y="80"/>
                    <a:pt x="39" y="79"/>
                    <a:pt x="39" y="78"/>
                  </a:cubicBezTo>
                  <a:cubicBezTo>
                    <a:pt x="38" y="76"/>
                    <a:pt x="35" y="76"/>
                    <a:pt x="34" y="74"/>
                  </a:cubicBezTo>
                  <a:cubicBezTo>
                    <a:pt x="35" y="73"/>
                    <a:pt x="36" y="73"/>
                    <a:pt x="38" y="73"/>
                  </a:cubicBezTo>
                  <a:cubicBezTo>
                    <a:pt x="39" y="74"/>
                    <a:pt x="39" y="74"/>
                    <a:pt x="40" y="74"/>
                  </a:cubicBezTo>
                  <a:cubicBezTo>
                    <a:pt x="40" y="73"/>
                    <a:pt x="40" y="72"/>
                    <a:pt x="41" y="71"/>
                  </a:cubicBezTo>
                  <a:cubicBezTo>
                    <a:pt x="42" y="70"/>
                    <a:pt x="45" y="71"/>
                    <a:pt x="47" y="70"/>
                  </a:cubicBezTo>
                  <a:cubicBezTo>
                    <a:pt x="48" y="69"/>
                    <a:pt x="49" y="67"/>
                    <a:pt x="50" y="66"/>
                  </a:cubicBezTo>
                  <a:cubicBezTo>
                    <a:pt x="52" y="65"/>
                    <a:pt x="54" y="65"/>
                    <a:pt x="55" y="64"/>
                  </a:cubicBezTo>
                  <a:cubicBezTo>
                    <a:pt x="55" y="63"/>
                    <a:pt x="55" y="62"/>
                    <a:pt x="56" y="60"/>
                  </a:cubicBezTo>
                  <a:cubicBezTo>
                    <a:pt x="56" y="60"/>
                    <a:pt x="56" y="60"/>
                    <a:pt x="57" y="60"/>
                  </a:cubicBezTo>
                  <a:cubicBezTo>
                    <a:pt x="57" y="62"/>
                    <a:pt x="57" y="63"/>
                    <a:pt x="57" y="63"/>
                  </a:cubicBezTo>
                  <a:cubicBezTo>
                    <a:pt x="57" y="63"/>
                    <a:pt x="57" y="63"/>
                    <a:pt x="57" y="62"/>
                  </a:cubicBezTo>
                  <a:cubicBezTo>
                    <a:pt x="58" y="61"/>
                    <a:pt x="58" y="60"/>
                    <a:pt x="59" y="60"/>
                  </a:cubicBezTo>
                  <a:cubicBezTo>
                    <a:pt x="60" y="59"/>
                    <a:pt x="62" y="59"/>
                    <a:pt x="63" y="59"/>
                  </a:cubicBezTo>
                  <a:cubicBezTo>
                    <a:pt x="65" y="56"/>
                    <a:pt x="65" y="52"/>
                    <a:pt x="66" y="50"/>
                  </a:cubicBezTo>
                  <a:cubicBezTo>
                    <a:pt x="67" y="50"/>
                    <a:pt x="69" y="49"/>
                    <a:pt x="70" y="49"/>
                  </a:cubicBezTo>
                  <a:cubicBezTo>
                    <a:pt x="70" y="50"/>
                    <a:pt x="71" y="50"/>
                    <a:pt x="71" y="51"/>
                  </a:cubicBezTo>
                  <a:cubicBezTo>
                    <a:pt x="69" y="52"/>
                    <a:pt x="68" y="53"/>
                    <a:pt x="67" y="55"/>
                  </a:cubicBezTo>
                  <a:cubicBezTo>
                    <a:pt x="69" y="56"/>
                    <a:pt x="68" y="57"/>
                    <a:pt x="69" y="58"/>
                  </a:cubicBezTo>
                  <a:cubicBezTo>
                    <a:pt x="70" y="57"/>
                    <a:pt x="71" y="57"/>
                    <a:pt x="73" y="57"/>
                  </a:cubicBezTo>
                  <a:cubicBezTo>
                    <a:pt x="73" y="57"/>
                    <a:pt x="74" y="58"/>
                    <a:pt x="74" y="59"/>
                  </a:cubicBezTo>
                  <a:cubicBezTo>
                    <a:pt x="79" y="57"/>
                    <a:pt x="81" y="57"/>
                    <a:pt x="87" y="57"/>
                  </a:cubicBezTo>
                  <a:cubicBezTo>
                    <a:pt x="89" y="55"/>
                    <a:pt x="90" y="50"/>
                    <a:pt x="93" y="49"/>
                  </a:cubicBezTo>
                  <a:cubicBezTo>
                    <a:pt x="94" y="49"/>
                    <a:pt x="94" y="49"/>
                    <a:pt x="95" y="49"/>
                  </a:cubicBezTo>
                  <a:cubicBezTo>
                    <a:pt x="95" y="49"/>
                    <a:pt x="95" y="50"/>
                    <a:pt x="96" y="50"/>
                  </a:cubicBezTo>
                  <a:cubicBezTo>
                    <a:pt x="96" y="50"/>
                    <a:pt x="96" y="50"/>
                    <a:pt x="96" y="50"/>
                  </a:cubicBezTo>
                  <a:cubicBezTo>
                    <a:pt x="97" y="49"/>
                    <a:pt x="97" y="49"/>
                    <a:pt x="97" y="48"/>
                  </a:cubicBezTo>
                  <a:cubicBezTo>
                    <a:pt x="95" y="48"/>
                    <a:pt x="95" y="47"/>
                    <a:pt x="95" y="45"/>
                  </a:cubicBezTo>
                  <a:cubicBezTo>
                    <a:pt x="96" y="45"/>
                    <a:pt x="97" y="44"/>
                    <a:pt x="98" y="44"/>
                  </a:cubicBezTo>
                  <a:cubicBezTo>
                    <a:pt x="101" y="43"/>
                    <a:pt x="105" y="45"/>
                    <a:pt x="106" y="45"/>
                  </a:cubicBezTo>
                  <a:cubicBezTo>
                    <a:pt x="107" y="44"/>
                    <a:pt x="108" y="44"/>
                    <a:pt x="109" y="43"/>
                  </a:cubicBezTo>
                  <a:cubicBezTo>
                    <a:pt x="108" y="42"/>
                    <a:pt x="108" y="42"/>
                    <a:pt x="107" y="41"/>
                  </a:cubicBezTo>
                  <a:cubicBezTo>
                    <a:pt x="106" y="41"/>
                    <a:pt x="102" y="41"/>
                    <a:pt x="100" y="41"/>
                  </a:cubicBezTo>
                  <a:cubicBezTo>
                    <a:pt x="100" y="42"/>
                    <a:pt x="99" y="43"/>
                    <a:pt x="97" y="43"/>
                  </a:cubicBezTo>
                  <a:cubicBezTo>
                    <a:pt x="97" y="43"/>
                    <a:pt x="97" y="43"/>
                    <a:pt x="97" y="43"/>
                  </a:cubicBezTo>
                  <a:cubicBezTo>
                    <a:pt x="97" y="43"/>
                    <a:pt x="96" y="43"/>
                    <a:pt x="96" y="43"/>
                  </a:cubicBezTo>
                  <a:cubicBezTo>
                    <a:pt x="96" y="40"/>
                    <a:pt x="96" y="40"/>
                    <a:pt x="96" y="37"/>
                  </a:cubicBezTo>
                  <a:cubicBezTo>
                    <a:pt x="100" y="32"/>
                    <a:pt x="103" y="28"/>
                    <a:pt x="108" y="25"/>
                  </a:cubicBezTo>
                  <a:cubicBezTo>
                    <a:pt x="108" y="25"/>
                    <a:pt x="108" y="24"/>
                    <a:pt x="108" y="24"/>
                  </a:cubicBezTo>
                  <a:cubicBezTo>
                    <a:pt x="108" y="24"/>
                    <a:pt x="108" y="24"/>
                    <a:pt x="108" y="24"/>
                  </a:cubicBezTo>
                  <a:cubicBezTo>
                    <a:pt x="107" y="23"/>
                    <a:pt x="105" y="23"/>
                    <a:pt x="103" y="24"/>
                  </a:cubicBezTo>
                  <a:cubicBezTo>
                    <a:pt x="103" y="24"/>
                    <a:pt x="103" y="24"/>
                    <a:pt x="102" y="24"/>
                  </a:cubicBezTo>
                  <a:cubicBezTo>
                    <a:pt x="101" y="25"/>
                    <a:pt x="100" y="29"/>
                    <a:pt x="98" y="30"/>
                  </a:cubicBezTo>
                  <a:cubicBezTo>
                    <a:pt x="97" y="30"/>
                    <a:pt x="96" y="30"/>
                    <a:pt x="94" y="31"/>
                  </a:cubicBezTo>
                  <a:cubicBezTo>
                    <a:pt x="92" y="31"/>
                    <a:pt x="88" y="35"/>
                    <a:pt x="88" y="38"/>
                  </a:cubicBezTo>
                  <a:cubicBezTo>
                    <a:pt x="89" y="39"/>
                    <a:pt x="89" y="40"/>
                    <a:pt x="89" y="41"/>
                  </a:cubicBezTo>
                  <a:cubicBezTo>
                    <a:pt x="88" y="42"/>
                    <a:pt x="87" y="44"/>
                    <a:pt x="86" y="45"/>
                  </a:cubicBezTo>
                  <a:cubicBezTo>
                    <a:pt x="85" y="45"/>
                    <a:pt x="84" y="45"/>
                    <a:pt x="83" y="46"/>
                  </a:cubicBezTo>
                  <a:cubicBezTo>
                    <a:pt x="81" y="48"/>
                    <a:pt x="81" y="52"/>
                    <a:pt x="79" y="53"/>
                  </a:cubicBezTo>
                  <a:cubicBezTo>
                    <a:pt x="78" y="53"/>
                    <a:pt x="78" y="53"/>
                    <a:pt x="76" y="53"/>
                  </a:cubicBezTo>
                  <a:cubicBezTo>
                    <a:pt x="76" y="54"/>
                    <a:pt x="76" y="54"/>
                    <a:pt x="76" y="55"/>
                  </a:cubicBezTo>
                  <a:cubicBezTo>
                    <a:pt x="75" y="55"/>
                    <a:pt x="76" y="55"/>
                    <a:pt x="75" y="55"/>
                  </a:cubicBezTo>
                  <a:cubicBezTo>
                    <a:pt x="74" y="54"/>
                    <a:pt x="74" y="54"/>
                    <a:pt x="74" y="52"/>
                  </a:cubicBezTo>
                  <a:cubicBezTo>
                    <a:pt x="76" y="49"/>
                    <a:pt x="73" y="47"/>
                    <a:pt x="74" y="43"/>
                  </a:cubicBezTo>
                  <a:cubicBezTo>
                    <a:pt x="74" y="43"/>
                    <a:pt x="75" y="42"/>
                    <a:pt x="75" y="41"/>
                  </a:cubicBezTo>
                  <a:cubicBezTo>
                    <a:pt x="75" y="41"/>
                    <a:pt x="75" y="41"/>
                    <a:pt x="74" y="41"/>
                  </a:cubicBezTo>
                  <a:cubicBezTo>
                    <a:pt x="74" y="41"/>
                    <a:pt x="74" y="41"/>
                    <a:pt x="73" y="41"/>
                  </a:cubicBezTo>
                  <a:cubicBezTo>
                    <a:pt x="73" y="42"/>
                    <a:pt x="73" y="42"/>
                    <a:pt x="73" y="43"/>
                  </a:cubicBezTo>
                  <a:cubicBezTo>
                    <a:pt x="73" y="43"/>
                    <a:pt x="73" y="43"/>
                    <a:pt x="72" y="43"/>
                  </a:cubicBezTo>
                  <a:cubicBezTo>
                    <a:pt x="71" y="44"/>
                    <a:pt x="65" y="45"/>
                    <a:pt x="64" y="45"/>
                  </a:cubicBezTo>
                  <a:cubicBezTo>
                    <a:pt x="64" y="44"/>
                    <a:pt x="64" y="43"/>
                    <a:pt x="64" y="42"/>
                  </a:cubicBezTo>
                  <a:cubicBezTo>
                    <a:pt x="64" y="42"/>
                    <a:pt x="65" y="42"/>
                    <a:pt x="65" y="42"/>
                  </a:cubicBezTo>
                  <a:cubicBezTo>
                    <a:pt x="65" y="40"/>
                    <a:pt x="65" y="40"/>
                    <a:pt x="65" y="39"/>
                  </a:cubicBezTo>
                  <a:cubicBezTo>
                    <a:pt x="66" y="38"/>
                    <a:pt x="67" y="38"/>
                    <a:pt x="69" y="37"/>
                  </a:cubicBezTo>
                  <a:cubicBezTo>
                    <a:pt x="69" y="37"/>
                    <a:pt x="69" y="37"/>
                    <a:pt x="69" y="37"/>
                  </a:cubicBezTo>
                  <a:cubicBezTo>
                    <a:pt x="68" y="37"/>
                    <a:pt x="67" y="37"/>
                    <a:pt x="67" y="37"/>
                  </a:cubicBezTo>
                  <a:cubicBezTo>
                    <a:pt x="67" y="36"/>
                    <a:pt x="67" y="35"/>
                    <a:pt x="67" y="35"/>
                  </a:cubicBezTo>
                  <a:cubicBezTo>
                    <a:pt x="68" y="34"/>
                    <a:pt x="70" y="34"/>
                    <a:pt x="70" y="33"/>
                  </a:cubicBezTo>
                  <a:cubicBezTo>
                    <a:pt x="69" y="33"/>
                    <a:pt x="69" y="33"/>
                    <a:pt x="68" y="33"/>
                  </a:cubicBezTo>
                  <a:cubicBezTo>
                    <a:pt x="68" y="33"/>
                    <a:pt x="68" y="32"/>
                    <a:pt x="68" y="31"/>
                  </a:cubicBezTo>
                  <a:cubicBezTo>
                    <a:pt x="68" y="31"/>
                    <a:pt x="69" y="30"/>
                    <a:pt x="70" y="30"/>
                  </a:cubicBezTo>
                  <a:cubicBezTo>
                    <a:pt x="71" y="30"/>
                    <a:pt x="72" y="30"/>
                    <a:pt x="73" y="31"/>
                  </a:cubicBezTo>
                  <a:cubicBezTo>
                    <a:pt x="74" y="30"/>
                    <a:pt x="74" y="28"/>
                    <a:pt x="75" y="28"/>
                  </a:cubicBezTo>
                  <a:cubicBezTo>
                    <a:pt x="78" y="27"/>
                    <a:pt x="79" y="28"/>
                    <a:pt x="83" y="26"/>
                  </a:cubicBezTo>
                  <a:cubicBezTo>
                    <a:pt x="83" y="26"/>
                    <a:pt x="83" y="26"/>
                    <a:pt x="83" y="26"/>
                  </a:cubicBezTo>
                  <a:cubicBezTo>
                    <a:pt x="82" y="26"/>
                    <a:pt x="81" y="26"/>
                    <a:pt x="80" y="26"/>
                  </a:cubicBezTo>
                  <a:cubicBezTo>
                    <a:pt x="80" y="25"/>
                    <a:pt x="80" y="25"/>
                    <a:pt x="80" y="25"/>
                  </a:cubicBezTo>
                  <a:cubicBezTo>
                    <a:pt x="80" y="25"/>
                    <a:pt x="80" y="25"/>
                    <a:pt x="81" y="25"/>
                  </a:cubicBezTo>
                  <a:cubicBezTo>
                    <a:pt x="83" y="24"/>
                    <a:pt x="86" y="24"/>
                    <a:pt x="87" y="21"/>
                  </a:cubicBezTo>
                  <a:cubicBezTo>
                    <a:pt x="90" y="20"/>
                    <a:pt x="89" y="19"/>
                    <a:pt x="91" y="18"/>
                  </a:cubicBezTo>
                  <a:cubicBezTo>
                    <a:pt x="92" y="18"/>
                    <a:pt x="94" y="17"/>
                    <a:pt x="95" y="17"/>
                  </a:cubicBezTo>
                  <a:cubicBezTo>
                    <a:pt x="96" y="15"/>
                    <a:pt x="95" y="14"/>
                    <a:pt x="97" y="14"/>
                  </a:cubicBezTo>
                  <a:cubicBezTo>
                    <a:pt x="97" y="13"/>
                    <a:pt x="108" y="9"/>
                    <a:pt x="108" y="9"/>
                  </a:cubicBezTo>
                  <a:cubicBezTo>
                    <a:pt x="109" y="10"/>
                    <a:pt x="109" y="10"/>
                    <a:pt x="110" y="10"/>
                  </a:cubicBezTo>
                  <a:cubicBezTo>
                    <a:pt x="111" y="9"/>
                    <a:pt x="111" y="9"/>
                    <a:pt x="113" y="9"/>
                  </a:cubicBezTo>
                  <a:cubicBezTo>
                    <a:pt x="114" y="10"/>
                    <a:pt x="114" y="10"/>
                    <a:pt x="115" y="10"/>
                  </a:cubicBezTo>
                  <a:cubicBezTo>
                    <a:pt x="116" y="9"/>
                    <a:pt x="118" y="7"/>
                    <a:pt x="120" y="8"/>
                  </a:cubicBezTo>
                  <a:cubicBezTo>
                    <a:pt x="120" y="9"/>
                    <a:pt x="120" y="9"/>
                    <a:pt x="121" y="9"/>
                  </a:cubicBezTo>
                  <a:cubicBezTo>
                    <a:pt x="122" y="8"/>
                    <a:pt x="123" y="8"/>
                    <a:pt x="126" y="8"/>
                  </a:cubicBezTo>
                  <a:cubicBezTo>
                    <a:pt x="126" y="9"/>
                    <a:pt x="127" y="9"/>
                    <a:pt x="127" y="11"/>
                  </a:cubicBezTo>
                  <a:cubicBezTo>
                    <a:pt x="126" y="11"/>
                    <a:pt x="125" y="11"/>
                    <a:pt x="125" y="12"/>
                  </a:cubicBezTo>
                  <a:cubicBezTo>
                    <a:pt x="125" y="12"/>
                    <a:pt x="125" y="12"/>
                    <a:pt x="125" y="12"/>
                  </a:cubicBezTo>
                  <a:cubicBezTo>
                    <a:pt x="126" y="13"/>
                    <a:pt x="128" y="12"/>
                    <a:pt x="129" y="13"/>
                  </a:cubicBezTo>
                  <a:cubicBezTo>
                    <a:pt x="130" y="13"/>
                    <a:pt x="130" y="14"/>
                    <a:pt x="130" y="14"/>
                  </a:cubicBezTo>
                  <a:cubicBezTo>
                    <a:pt x="132" y="14"/>
                    <a:pt x="133" y="14"/>
                    <a:pt x="134" y="14"/>
                  </a:cubicBezTo>
                  <a:cubicBezTo>
                    <a:pt x="137" y="15"/>
                    <a:pt x="140" y="20"/>
                    <a:pt x="141" y="23"/>
                  </a:cubicBezTo>
                  <a:cubicBezTo>
                    <a:pt x="138" y="25"/>
                    <a:pt x="137" y="27"/>
                    <a:pt x="132" y="27"/>
                  </a:cubicBezTo>
                  <a:cubicBezTo>
                    <a:pt x="130" y="25"/>
                    <a:pt x="128" y="23"/>
                    <a:pt x="125" y="23"/>
                  </a:cubicBezTo>
                  <a:cubicBezTo>
                    <a:pt x="125" y="23"/>
                    <a:pt x="125" y="23"/>
                    <a:pt x="125" y="23"/>
                  </a:cubicBezTo>
                  <a:cubicBezTo>
                    <a:pt x="127" y="25"/>
                    <a:pt x="126" y="29"/>
                    <a:pt x="126" y="32"/>
                  </a:cubicBezTo>
                  <a:cubicBezTo>
                    <a:pt x="127" y="33"/>
                    <a:pt x="127" y="33"/>
                    <a:pt x="129" y="33"/>
                  </a:cubicBezTo>
                  <a:cubicBezTo>
                    <a:pt x="129" y="33"/>
                    <a:pt x="129" y="33"/>
                    <a:pt x="129" y="32"/>
                  </a:cubicBezTo>
                  <a:cubicBezTo>
                    <a:pt x="129" y="31"/>
                    <a:pt x="128" y="31"/>
                    <a:pt x="128" y="29"/>
                  </a:cubicBezTo>
                  <a:cubicBezTo>
                    <a:pt x="129" y="29"/>
                    <a:pt x="130" y="29"/>
                    <a:pt x="130" y="29"/>
                  </a:cubicBezTo>
                  <a:cubicBezTo>
                    <a:pt x="131" y="30"/>
                    <a:pt x="132" y="31"/>
                    <a:pt x="134" y="31"/>
                  </a:cubicBezTo>
                  <a:cubicBezTo>
                    <a:pt x="135" y="31"/>
                    <a:pt x="135" y="31"/>
                    <a:pt x="135" y="30"/>
                  </a:cubicBezTo>
                  <a:cubicBezTo>
                    <a:pt x="134" y="29"/>
                    <a:pt x="134" y="29"/>
                    <a:pt x="134" y="28"/>
                  </a:cubicBezTo>
                  <a:cubicBezTo>
                    <a:pt x="136" y="27"/>
                    <a:pt x="138" y="27"/>
                    <a:pt x="139" y="26"/>
                  </a:cubicBezTo>
                  <a:cubicBezTo>
                    <a:pt x="141" y="26"/>
                    <a:pt x="142" y="27"/>
                    <a:pt x="143" y="27"/>
                  </a:cubicBezTo>
                  <a:cubicBezTo>
                    <a:pt x="146" y="25"/>
                    <a:pt x="145" y="21"/>
                    <a:pt x="147" y="18"/>
                  </a:cubicBezTo>
                  <a:cubicBezTo>
                    <a:pt x="147" y="18"/>
                    <a:pt x="147" y="18"/>
                    <a:pt x="148" y="18"/>
                  </a:cubicBezTo>
                  <a:cubicBezTo>
                    <a:pt x="149" y="18"/>
                    <a:pt x="149" y="18"/>
                    <a:pt x="150" y="19"/>
                  </a:cubicBezTo>
                  <a:cubicBezTo>
                    <a:pt x="150" y="19"/>
                    <a:pt x="150" y="20"/>
                    <a:pt x="150" y="21"/>
                  </a:cubicBezTo>
                  <a:cubicBezTo>
                    <a:pt x="150" y="23"/>
                    <a:pt x="150" y="23"/>
                    <a:pt x="148" y="23"/>
                  </a:cubicBezTo>
                  <a:cubicBezTo>
                    <a:pt x="148" y="24"/>
                    <a:pt x="148" y="24"/>
                    <a:pt x="148" y="25"/>
                  </a:cubicBezTo>
                  <a:cubicBezTo>
                    <a:pt x="156" y="25"/>
                    <a:pt x="156" y="19"/>
                    <a:pt x="164" y="19"/>
                  </a:cubicBezTo>
                  <a:cubicBezTo>
                    <a:pt x="164" y="20"/>
                    <a:pt x="164" y="20"/>
                    <a:pt x="164" y="21"/>
                  </a:cubicBezTo>
                  <a:cubicBezTo>
                    <a:pt x="167" y="21"/>
                    <a:pt x="169" y="21"/>
                    <a:pt x="172" y="21"/>
                  </a:cubicBezTo>
                  <a:cubicBezTo>
                    <a:pt x="173" y="21"/>
                    <a:pt x="173" y="22"/>
                    <a:pt x="175" y="22"/>
                  </a:cubicBezTo>
                  <a:cubicBezTo>
                    <a:pt x="175" y="22"/>
                    <a:pt x="175" y="22"/>
                    <a:pt x="175" y="22"/>
                  </a:cubicBezTo>
                  <a:cubicBezTo>
                    <a:pt x="175" y="21"/>
                    <a:pt x="175" y="20"/>
                    <a:pt x="175" y="19"/>
                  </a:cubicBezTo>
                  <a:cubicBezTo>
                    <a:pt x="180" y="19"/>
                    <a:pt x="183" y="20"/>
                    <a:pt x="186" y="22"/>
                  </a:cubicBezTo>
                  <a:cubicBezTo>
                    <a:pt x="187" y="23"/>
                    <a:pt x="187" y="24"/>
                    <a:pt x="189" y="25"/>
                  </a:cubicBezTo>
                  <a:cubicBezTo>
                    <a:pt x="189" y="24"/>
                    <a:pt x="189" y="24"/>
                    <a:pt x="189" y="23"/>
                  </a:cubicBezTo>
                  <a:cubicBezTo>
                    <a:pt x="188" y="22"/>
                    <a:pt x="187" y="21"/>
                    <a:pt x="187" y="19"/>
                  </a:cubicBezTo>
                  <a:cubicBezTo>
                    <a:pt x="188" y="18"/>
                    <a:pt x="188" y="17"/>
                    <a:pt x="189" y="16"/>
                  </a:cubicBezTo>
                  <a:cubicBezTo>
                    <a:pt x="190" y="15"/>
                    <a:pt x="192" y="16"/>
                    <a:pt x="193" y="15"/>
                  </a:cubicBezTo>
                  <a:cubicBezTo>
                    <a:pt x="195" y="14"/>
                    <a:pt x="193" y="10"/>
                    <a:pt x="198" y="10"/>
                  </a:cubicBezTo>
                  <a:cubicBezTo>
                    <a:pt x="199" y="11"/>
                    <a:pt x="199" y="11"/>
                    <a:pt x="201" y="11"/>
                  </a:cubicBezTo>
                  <a:cubicBezTo>
                    <a:pt x="201" y="12"/>
                    <a:pt x="201" y="12"/>
                    <a:pt x="201" y="13"/>
                  </a:cubicBezTo>
                  <a:cubicBezTo>
                    <a:pt x="199" y="15"/>
                    <a:pt x="200" y="17"/>
                    <a:pt x="198" y="20"/>
                  </a:cubicBezTo>
                  <a:cubicBezTo>
                    <a:pt x="198" y="21"/>
                    <a:pt x="197" y="21"/>
                    <a:pt x="197" y="21"/>
                  </a:cubicBezTo>
                  <a:cubicBezTo>
                    <a:pt x="196" y="23"/>
                    <a:pt x="197" y="26"/>
                    <a:pt x="197" y="27"/>
                  </a:cubicBezTo>
                  <a:cubicBezTo>
                    <a:pt x="195" y="29"/>
                    <a:pt x="192" y="30"/>
                    <a:pt x="189" y="30"/>
                  </a:cubicBezTo>
                  <a:cubicBezTo>
                    <a:pt x="189" y="31"/>
                    <a:pt x="189" y="31"/>
                    <a:pt x="189" y="31"/>
                  </a:cubicBezTo>
                  <a:cubicBezTo>
                    <a:pt x="189" y="31"/>
                    <a:pt x="189" y="31"/>
                    <a:pt x="189" y="31"/>
                  </a:cubicBezTo>
                  <a:cubicBezTo>
                    <a:pt x="190" y="32"/>
                    <a:pt x="191" y="32"/>
                    <a:pt x="192" y="32"/>
                  </a:cubicBezTo>
                  <a:cubicBezTo>
                    <a:pt x="194" y="30"/>
                    <a:pt x="197" y="29"/>
                    <a:pt x="198" y="28"/>
                  </a:cubicBezTo>
                  <a:cubicBezTo>
                    <a:pt x="199" y="27"/>
                    <a:pt x="199" y="26"/>
                    <a:pt x="199" y="25"/>
                  </a:cubicBezTo>
                  <a:cubicBezTo>
                    <a:pt x="200" y="25"/>
                    <a:pt x="201" y="25"/>
                    <a:pt x="202" y="25"/>
                  </a:cubicBezTo>
                  <a:cubicBezTo>
                    <a:pt x="202" y="25"/>
                    <a:pt x="202" y="25"/>
                    <a:pt x="203" y="26"/>
                  </a:cubicBezTo>
                  <a:cubicBezTo>
                    <a:pt x="203" y="27"/>
                    <a:pt x="203" y="27"/>
                    <a:pt x="203" y="28"/>
                  </a:cubicBezTo>
                  <a:cubicBezTo>
                    <a:pt x="204" y="28"/>
                    <a:pt x="204" y="28"/>
                    <a:pt x="204" y="28"/>
                  </a:cubicBezTo>
                  <a:cubicBezTo>
                    <a:pt x="204" y="28"/>
                    <a:pt x="204" y="27"/>
                    <a:pt x="204" y="27"/>
                  </a:cubicBezTo>
                  <a:cubicBezTo>
                    <a:pt x="204" y="27"/>
                    <a:pt x="204" y="26"/>
                    <a:pt x="205" y="25"/>
                  </a:cubicBezTo>
                  <a:cubicBezTo>
                    <a:pt x="205" y="25"/>
                    <a:pt x="204" y="25"/>
                    <a:pt x="204" y="25"/>
                  </a:cubicBezTo>
                  <a:cubicBezTo>
                    <a:pt x="204" y="25"/>
                    <a:pt x="204" y="25"/>
                    <a:pt x="204" y="25"/>
                  </a:cubicBezTo>
                  <a:cubicBezTo>
                    <a:pt x="201" y="25"/>
                    <a:pt x="199" y="24"/>
                    <a:pt x="199" y="21"/>
                  </a:cubicBezTo>
                  <a:cubicBezTo>
                    <a:pt x="200" y="20"/>
                    <a:pt x="199" y="19"/>
                    <a:pt x="200" y="17"/>
                  </a:cubicBezTo>
                  <a:cubicBezTo>
                    <a:pt x="200" y="17"/>
                    <a:pt x="204" y="13"/>
                    <a:pt x="205" y="13"/>
                  </a:cubicBezTo>
                  <a:cubicBezTo>
                    <a:pt x="205" y="14"/>
                    <a:pt x="205" y="16"/>
                    <a:pt x="205" y="17"/>
                  </a:cubicBezTo>
                  <a:cubicBezTo>
                    <a:pt x="206" y="18"/>
                    <a:pt x="206" y="18"/>
                    <a:pt x="207" y="18"/>
                  </a:cubicBezTo>
                  <a:cubicBezTo>
                    <a:pt x="207" y="18"/>
                    <a:pt x="207" y="17"/>
                    <a:pt x="207" y="17"/>
                  </a:cubicBezTo>
                  <a:cubicBezTo>
                    <a:pt x="207" y="17"/>
                    <a:pt x="207" y="17"/>
                    <a:pt x="208" y="17"/>
                  </a:cubicBezTo>
                  <a:cubicBezTo>
                    <a:pt x="207" y="17"/>
                    <a:pt x="207" y="17"/>
                    <a:pt x="207" y="16"/>
                  </a:cubicBezTo>
                  <a:cubicBezTo>
                    <a:pt x="208" y="15"/>
                    <a:pt x="210" y="14"/>
                    <a:pt x="212" y="14"/>
                  </a:cubicBezTo>
                  <a:cubicBezTo>
                    <a:pt x="213" y="15"/>
                    <a:pt x="215" y="16"/>
                    <a:pt x="215" y="16"/>
                  </a:cubicBezTo>
                  <a:cubicBezTo>
                    <a:pt x="216" y="18"/>
                    <a:pt x="216" y="19"/>
                    <a:pt x="217" y="21"/>
                  </a:cubicBezTo>
                  <a:cubicBezTo>
                    <a:pt x="217" y="19"/>
                    <a:pt x="217" y="18"/>
                    <a:pt x="217" y="16"/>
                  </a:cubicBezTo>
                  <a:cubicBezTo>
                    <a:pt x="216" y="16"/>
                    <a:pt x="214" y="14"/>
                    <a:pt x="214" y="12"/>
                  </a:cubicBezTo>
                  <a:cubicBezTo>
                    <a:pt x="216" y="11"/>
                    <a:pt x="215" y="10"/>
                    <a:pt x="218" y="10"/>
                  </a:cubicBezTo>
                  <a:cubicBezTo>
                    <a:pt x="220" y="11"/>
                    <a:pt x="225" y="11"/>
                    <a:pt x="227" y="10"/>
                  </a:cubicBezTo>
                  <a:cubicBezTo>
                    <a:pt x="227" y="9"/>
                    <a:pt x="227" y="8"/>
                    <a:pt x="228" y="7"/>
                  </a:cubicBezTo>
                  <a:cubicBezTo>
                    <a:pt x="229" y="6"/>
                    <a:pt x="234" y="4"/>
                    <a:pt x="236" y="5"/>
                  </a:cubicBezTo>
                  <a:cubicBezTo>
                    <a:pt x="237" y="5"/>
                    <a:pt x="238" y="7"/>
                    <a:pt x="240" y="6"/>
                  </a:cubicBezTo>
                  <a:cubicBezTo>
                    <a:pt x="240" y="6"/>
                    <a:pt x="240" y="5"/>
                    <a:pt x="240" y="5"/>
                  </a:cubicBezTo>
                  <a:cubicBezTo>
                    <a:pt x="242" y="4"/>
                    <a:pt x="249" y="5"/>
                    <a:pt x="251" y="5"/>
                  </a:cubicBezTo>
                  <a:cubicBezTo>
                    <a:pt x="254" y="4"/>
                    <a:pt x="256" y="0"/>
                    <a:pt x="261" y="1"/>
                  </a:cubicBezTo>
                  <a:cubicBezTo>
                    <a:pt x="264" y="2"/>
                    <a:pt x="264" y="4"/>
                    <a:pt x="265" y="4"/>
                  </a:cubicBezTo>
                  <a:cubicBezTo>
                    <a:pt x="267" y="5"/>
                    <a:pt x="269" y="5"/>
                    <a:pt x="271" y="5"/>
                  </a:cubicBezTo>
                  <a:cubicBezTo>
                    <a:pt x="272" y="6"/>
                    <a:pt x="274" y="7"/>
                    <a:pt x="274" y="9"/>
                  </a:cubicBezTo>
                  <a:cubicBezTo>
                    <a:pt x="273" y="10"/>
                    <a:pt x="273" y="11"/>
                    <a:pt x="270" y="11"/>
                  </a:cubicBezTo>
                  <a:cubicBezTo>
                    <a:pt x="269" y="11"/>
                    <a:pt x="268" y="11"/>
                    <a:pt x="266" y="11"/>
                  </a:cubicBezTo>
                  <a:cubicBezTo>
                    <a:pt x="265" y="11"/>
                    <a:pt x="265" y="13"/>
                    <a:pt x="264" y="13"/>
                  </a:cubicBezTo>
                  <a:cubicBezTo>
                    <a:pt x="263" y="13"/>
                    <a:pt x="262" y="13"/>
                    <a:pt x="261" y="14"/>
                  </a:cubicBezTo>
                  <a:cubicBezTo>
                    <a:pt x="259" y="14"/>
                    <a:pt x="258" y="16"/>
                    <a:pt x="256" y="16"/>
                  </a:cubicBezTo>
                  <a:cubicBezTo>
                    <a:pt x="255" y="17"/>
                    <a:pt x="253" y="17"/>
                    <a:pt x="252" y="18"/>
                  </a:cubicBezTo>
                  <a:cubicBezTo>
                    <a:pt x="253" y="18"/>
                    <a:pt x="254" y="18"/>
                    <a:pt x="255" y="18"/>
                  </a:cubicBezTo>
                  <a:cubicBezTo>
                    <a:pt x="258" y="16"/>
                    <a:pt x="261" y="15"/>
                    <a:pt x="265" y="15"/>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111" name="Freeform 53"/>
            <p:cNvSpPr>
              <a:spLocks/>
            </p:cNvSpPr>
            <p:nvPr/>
          </p:nvSpPr>
          <p:spPr bwMode="auto">
            <a:xfrm>
              <a:off x="2714" y="1965"/>
              <a:ext cx="169" cy="89"/>
            </a:xfrm>
            <a:custGeom>
              <a:avLst/>
              <a:gdLst>
                <a:gd name="T0" fmla="*/ 2147483647 w 34"/>
                <a:gd name="T1" fmla="*/ 2147483647 h 18"/>
                <a:gd name="T2" fmla="*/ 2147483647 w 34"/>
                <a:gd name="T3" fmla="*/ 2147483647 h 18"/>
                <a:gd name="T4" fmla="*/ 2147483647 w 34"/>
                <a:gd name="T5" fmla="*/ 2147483647 h 18"/>
                <a:gd name="T6" fmla="*/ 2147483647 w 34"/>
                <a:gd name="T7" fmla="*/ 2147483647 h 18"/>
                <a:gd name="T8" fmla="*/ 2147483647 w 34"/>
                <a:gd name="T9" fmla="*/ 2147483647 h 18"/>
                <a:gd name="T10" fmla="*/ 2147483647 w 34"/>
                <a:gd name="T11" fmla="*/ 2147483647 h 18"/>
                <a:gd name="T12" fmla="*/ 2147483647 w 34"/>
                <a:gd name="T13" fmla="*/ 2147483647 h 18"/>
                <a:gd name="T14" fmla="*/ 2147483647 w 34"/>
                <a:gd name="T15" fmla="*/ 2147483647 h 18"/>
                <a:gd name="T16" fmla="*/ 2147483647 w 34"/>
                <a:gd name="T17" fmla="*/ 2147483647 h 18"/>
                <a:gd name="T18" fmla="*/ 0 w 34"/>
                <a:gd name="T19" fmla="*/ 2147483647 h 18"/>
                <a:gd name="T20" fmla="*/ 2147483647 w 34"/>
                <a:gd name="T21" fmla="*/ 2147483647 h 18"/>
                <a:gd name="T22" fmla="*/ 2147483647 w 34"/>
                <a:gd name="T23" fmla="*/ 2147483647 h 18"/>
                <a:gd name="T24" fmla="*/ 2147483647 w 34"/>
                <a:gd name="T25" fmla="*/ 2147483647 h 18"/>
                <a:gd name="T26" fmla="*/ 2147483647 w 34"/>
                <a:gd name="T27" fmla="*/ 2147483647 h 18"/>
                <a:gd name="T28" fmla="*/ 2147483647 w 34"/>
                <a:gd name="T29" fmla="*/ 2147483647 h 18"/>
                <a:gd name="T30" fmla="*/ 2147483647 w 34"/>
                <a:gd name="T31" fmla="*/ 2147483647 h 18"/>
                <a:gd name="T32" fmla="*/ 2147483647 w 34"/>
                <a:gd name="T33" fmla="*/ 2147483647 h 18"/>
                <a:gd name="T34" fmla="*/ 2147483647 w 34"/>
                <a:gd name="T35" fmla="*/ 2147483647 h 18"/>
                <a:gd name="T36" fmla="*/ 2147483647 w 34"/>
                <a:gd name="T37" fmla="*/ 2147483647 h 18"/>
                <a:gd name="T38" fmla="*/ 2147483647 w 34"/>
                <a:gd name="T39" fmla="*/ 2147483647 h 18"/>
                <a:gd name="T40" fmla="*/ 2147483647 w 34"/>
                <a:gd name="T41" fmla="*/ 2147483647 h 18"/>
                <a:gd name="T42" fmla="*/ 2147483647 w 34"/>
                <a:gd name="T43" fmla="*/ 2147483647 h 18"/>
                <a:gd name="T44" fmla="*/ 2147483647 w 34"/>
                <a:gd name="T45" fmla="*/ 2147483647 h 18"/>
                <a:gd name="T46" fmla="*/ 2147483647 w 34"/>
                <a:gd name="T47" fmla="*/ 2147483647 h 18"/>
                <a:gd name="T48" fmla="*/ 2147483647 w 34"/>
                <a:gd name="T49" fmla="*/ 2147483647 h 18"/>
                <a:gd name="T50" fmla="*/ 2147483647 w 34"/>
                <a:gd name="T51" fmla="*/ 2147483647 h 18"/>
                <a:gd name="T52" fmla="*/ 2147483647 w 34"/>
                <a:gd name="T53" fmla="*/ 2147483647 h 18"/>
                <a:gd name="T54" fmla="*/ 2147483647 w 34"/>
                <a:gd name="T55" fmla="*/ 0 h 18"/>
                <a:gd name="T56" fmla="*/ 2147483647 w 34"/>
                <a:gd name="T57" fmla="*/ 2147483647 h 18"/>
                <a:gd name="T58" fmla="*/ 2147483647 w 34"/>
                <a:gd name="T59" fmla="*/ 2147483647 h 18"/>
                <a:gd name="T60" fmla="*/ 2147483647 w 34"/>
                <a:gd name="T61" fmla="*/ 2147483647 h 18"/>
                <a:gd name="T62" fmla="*/ 2147483647 w 34"/>
                <a:gd name="T63" fmla="*/ 2147483647 h 18"/>
                <a:gd name="T64" fmla="*/ 2147483647 w 34"/>
                <a:gd name="T65" fmla="*/ 2147483647 h 18"/>
                <a:gd name="T66" fmla="*/ 2147483647 w 34"/>
                <a:gd name="T67" fmla="*/ 2147483647 h 1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4"/>
                <a:gd name="T103" fmla="*/ 0 h 18"/>
                <a:gd name="T104" fmla="*/ 34 w 34"/>
                <a:gd name="T105" fmla="*/ 18 h 1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4" h="18">
                  <a:moveTo>
                    <a:pt x="6" y="13"/>
                  </a:moveTo>
                  <a:cubicBezTo>
                    <a:pt x="8" y="13"/>
                    <a:pt x="12" y="13"/>
                    <a:pt x="14" y="13"/>
                  </a:cubicBezTo>
                  <a:cubicBezTo>
                    <a:pt x="14" y="13"/>
                    <a:pt x="14" y="12"/>
                    <a:pt x="14" y="12"/>
                  </a:cubicBezTo>
                  <a:cubicBezTo>
                    <a:pt x="11" y="11"/>
                    <a:pt x="6" y="12"/>
                    <a:pt x="3" y="12"/>
                  </a:cubicBezTo>
                  <a:cubicBezTo>
                    <a:pt x="3" y="11"/>
                    <a:pt x="3" y="11"/>
                    <a:pt x="3" y="11"/>
                  </a:cubicBezTo>
                  <a:cubicBezTo>
                    <a:pt x="3" y="11"/>
                    <a:pt x="3" y="11"/>
                    <a:pt x="3" y="11"/>
                  </a:cubicBezTo>
                  <a:cubicBezTo>
                    <a:pt x="3" y="11"/>
                    <a:pt x="3" y="10"/>
                    <a:pt x="3" y="10"/>
                  </a:cubicBezTo>
                  <a:cubicBezTo>
                    <a:pt x="4" y="10"/>
                    <a:pt x="4" y="10"/>
                    <a:pt x="5" y="10"/>
                  </a:cubicBezTo>
                  <a:cubicBezTo>
                    <a:pt x="4" y="10"/>
                    <a:pt x="2" y="10"/>
                    <a:pt x="1" y="10"/>
                  </a:cubicBezTo>
                  <a:cubicBezTo>
                    <a:pt x="0" y="9"/>
                    <a:pt x="0" y="9"/>
                    <a:pt x="0" y="7"/>
                  </a:cubicBezTo>
                  <a:cubicBezTo>
                    <a:pt x="2" y="6"/>
                    <a:pt x="1" y="4"/>
                    <a:pt x="5" y="4"/>
                  </a:cubicBezTo>
                  <a:cubicBezTo>
                    <a:pt x="5" y="4"/>
                    <a:pt x="6" y="5"/>
                    <a:pt x="6" y="6"/>
                  </a:cubicBezTo>
                  <a:cubicBezTo>
                    <a:pt x="6" y="6"/>
                    <a:pt x="6" y="6"/>
                    <a:pt x="6" y="6"/>
                  </a:cubicBezTo>
                  <a:cubicBezTo>
                    <a:pt x="6" y="6"/>
                    <a:pt x="6" y="6"/>
                    <a:pt x="6" y="6"/>
                  </a:cubicBezTo>
                  <a:cubicBezTo>
                    <a:pt x="7" y="6"/>
                    <a:pt x="7" y="6"/>
                    <a:pt x="7" y="6"/>
                  </a:cubicBezTo>
                  <a:cubicBezTo>
                    <a:pt x="7" y="6"/>
                    <a:pt x="7" y="5"/>
                    <a:pt x="7" y="5"/>
                  </a:cubicBezTo>
                  <a:cubicBezTo>
                    <a:pt x="8" y="4"/>
                    <a:pt x="9" y="4"/>
                    <a:pt x="10" y="4"/>
                  </a:cubicBezTo>
                  <a:cubicBezTo>
                    <a:pt x="11" y="5"/>
                    <a:pt x="12" y="5"/>
                    <a:pt x="12" y="7"/>
                  </a:cubicBezTo>
                  <a:cubicBezTo>
                    <a:pt x="13" y="7"/>
                    <a:pt x="13" y="7"/>
                    <a:pt x="14" y="7"/>
                  </a:cubicBezTo>
                  <a:cubicBezTo>
                    <a:pt x="14" y="7"/>
                    <a:pt x="14" y="6"/>
                    <a:pt x="14" y="6"/>
                  </a:cubicBezTo>
                  <a:cubicBezTo>
                    <a:pt x="13" y="6"/>
                    <a:pt x="13" y="6"/>
                    <a:pt x="13" y="4"/>
                  </a:cubicBezTo>
                  <a:cubicBezTo>
                    <a:pt x="13" y="4"/>
                    <a:pt x="13" y="4"/>
                    <a:pt x="14" y="4"/>
                  </a:cubicBezTo>
                  <a:cubicBezTo>
                    <a:pt x="14" y="5"/>
                    <a:pt x="18" y="7"/>
                    <a:pt x="19" y="7"/>
                  </a:cubicBezTo>
                  <a:cubicBezTo>
                    <a:pt x="19" y="7"/>
                    <a:pt x="19" y="7"/>
                    <a:pt x="19" y="7"/>
                  </a:cubicBezTo>
                  <a:cubicBezTo>
                    <a:pt x="17" y="6"/>
                    <a:pt x="16" y="5"/>
                    <a:pt x="16" y="2"/>
                  </a:cubicBezTo>
                  <a:cubicBezTo>
                    <a:pt x="17" y="2"/>
                    <a:pt x="18" y="2"/>
                    <a:pt x="18" y="2"/>
                  </a:cubicBezTo>
                  <a:cubicBezTo>
                    <a:pt x="17" y="1"/>
                    <a:pt x="17" y="1"/>
                    <a:pt x="17" y="1"/>
                  </a:cubicBezTo>
                  <a:cubicBezTo>
                    <a:pt x="18" y="0"/>
                    <a:pt x="19" y="0"/>
                    <a:pt x="21" y="0"/>
                  </a:cubicBezTo>
                  <a:cubicBezTo>
                    <a:pt x="23" y="4"/>
                    <a:pt x="24" y="7"/>
                    <a:pt x="28" y="10"/>
                  </a:cubicBezTo>
                  <a:cubicBezTo>
                    <a:pt x="30" y="10"/>
                    <a:pt x="32" y="10"/>
                    <a:pt x="33" y="10"/>
                  </a:cubicBezTo>
                  <a:cubicBezTo>
                    <a:pt x="34" y="11"/>
                    <a:pt x="34" y="11"/>
                    <a:pt x="34" y="12"/>
                  </a:cubicBezTo>
                  <a:cubicBezTo>
                    <a:pt x="32" y="14"/>
                    <a:pt x="33" y="16"/>
                    <a:pt x="29" y="16"/>
                  </a:cubicBezTo>
                  <a:cubicBezTo>
                    <a:pt x="25" y="13"/>
                    <a:pt x="18" y="18"/>
                    <a:pt x="14" y="18"/>
                  </a:cubicBezTo>
                  <a:cubicBezTo>
                    <a:pt x="12" y="16"/>
                    <a:pt x="7" y="17"/>
                    <a:pt x="6" y="13"/>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112" name="Freeform 54"/>
            <p:cNvSpPr>
              <a:spLocks/>
            </p:cNvSpPr>
            <p:nvPr/>
          </p:nvSpPr>
          <p:spPr bwMode="auto">
            <a:xfrm>
              <a:off x="2644" y="1970"/>
              <a:ext cx="80" cy="54"/>
            </a:xfrm>
            <a:custGeom>
              <a:avLst/>
              <a:gdLst>
                <a:gd name="T0" fmla="*/ 2147483647 w 16"/>
                <a:gd name="T1" fmla="*/ 0 h 11"/>
                <a:gd name="T2" fmla="*/ 2147483647 w 16"/>
                <a:gd name="T3" fmla="*/ 2147483647 h 11"/>
                <a:gd name="T4" fmla="*/ 2147483647 w 16"/>
                <a:gd name="T5" fmla="*/ 2147483647 h 11"/>
                <a:gd name="T6" fmla="*/ 2147483647 w 16"/>
                <a:gd name="T7" fmla="*/ 2147483647 h 11"/>
                <a:gd name="T8" fmla="*/ 2147483647 w 16"/>
                <a:gd name="T9" fmla="*/ 2147483647 h 11"/>
                <a:gd name="T10" fmla="*/ 2147483647 w 16"/>
                <a:gd name="T11" fmla="*/ 2147483647 h 11"/>
                <a:gd name="T12" fmla="*/ 0 w 16"/>
                <a:gd name="T13" fmla="*/ 2147483647 h 11"/>
                <a:gd name="T14" fmla="*/ 2147483647 w 16"/>
                <a:gd name="T15" fmla="*/ 2147483647 h 11"/>
                <a:gd name="T16" fmla="*/ 2147483647 w 16"/>
                <a:gd name="T17" fmla="*/ 2147483647 h 11"/>
                <a:gd name="T18" fmla="*/ 2147483647 w 16"/>
                <a:gd name="T19" fmla="*/ 0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1"/>
                <a:gd name="T32" fmla="*/ 16 w 16"/>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1">
                  <a:moveTo>
                    <a:pt x="16" y="0"/>
                  </a:moveTo>
                  <a:cubicBezTo>
                    <a:pt x="16" y="1"/>
                    <a:pt x="16" y="2"/>
                    <a:pt x="16" y="3"/>
                  </a:cubicBezTo>
                  <a:cubicBezTo>
                    <a:pt x="13" y="3"/>
                    <a:pt x="12" y="5"/>
                    <a:pt x="12" y="9"/>
                  </a:cubicBezTo>
                  <a:cubicBezTo>
                    <a:pt x="12" y="9"/>
                    <a:pt x="12" y="9"/>
                    <a:pt x="12" y="10"/>
                  </a:cubicBezTo>
                  <a:cubicBezTo>
                    <a:pt x="11" y="10"/>
                    <a:pt x="11" y="10"/>
                    <a:pt x="10" y="10"/>
                  </a:cubicBezTo>
                  <a:cubicBezTo>
                    <a:pt x="8" y="11"/>
                    <a:pt x="4" y="9"/>
                    <a:pt x="2" y="9"/>
                  </a:cubicBezTo>
                  <a:cubicBezTo>
                    <a:pt x="2" y="6"/>
                    <a:pt x="1" y="3"/>
                    <a:pt x="0" y="1"/>
                  </a:cubicBezTo>
                  <a:cubicBezTo>
                    <a:pt x="0" y="1"/>
                    <a:pt x="1" y="1"/>
                    <a:pt x="1" y="1"/>
                  </a:cubicBezTo>
                  <a:cubicBezTo>
                    <a:pt x="1" y="1"/>
                    <a:pt x="1" y="1"/>
                    <a:pt x="1" y="1"/>
                  </a:cubicBezTo>
                  <a:cubicBezTo>
                    <a:pt x="6" y="1"/>
                    <a:pt x="11" y="0"/>
                    <a:pt x="16"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113" name="Freeform 55"/>
            <p:cNvSpPr>
              <a:spLocks/>
            </p:cNvSpPr>
            <p:nvPr/>
          </p:nvSpPr>
          <p:spPr bwMode="auto">
            <a:xfrm>
              <a:off x="2320" y="1985"/>
              <a:ext cx="1376" cy="1800"/>
            </a:xfrm>
            <a:custGeom>
              <a:avLst/>
              <a:gdLst>
                <a:gd name="T0" fmla="*/ 2147483647 w 276"/>
                <a:gd name="T1" fmla="*/ 2147483647 h 361"/>
                <a:gd name="T2" fmla="*/ 2147483647 w 276"/>
                <a:gd name="T3" fmla="*/ 2147483647 h 361"/>
                <a:gd name="T4" fmla="*/ 2147483647 w 276"/>
                <a:gd name="T5" fmla="*/ 2147483647 h 361"/>
                <a:gd name="T6" fmla="*/ 2147483647 w 276"/>
                <a:gd name="T7" fmla="*/ 2147483647 h 361"/>
                <a:gd name="T8" fmla="*/ 2147483647 w 276"/>
                <a:gd name="T9" fmla="*/ 2147483647 h 361"/>
                <a:gd name="T10" fmla="*/ 2147483647 w 276"/>
                <a:gd name="T11" fmla="*/ 2147483647 h 361"/>
                <a:gd name="T12" fmla="*/ 2147483647 w 276"/>
                <a:gd name="T13" fmla="*/ 2147483647 h 361"/>
                <a:gd name="T14" fmla="*/ 2147483647 w 276"/>
                <a:gd name="T15" fmla="*/ 2147483647 h 361"/>
                <a:gd name="T16" fmla="*/ 2147483647 w 276"/>
                <a:gd name="T17" fmla="*/ 2147483647 h 361"/>
                <a:gd name="T18" fmla="*/ 2147483647 w 276"/>
                <a:gd name="T19" fmla="*/ 2147483647 h 361"/>
                <a:gd name="T20" fmla="*/ 2147483647 w 276"/>
                <a:gd name="T21" fmla="*/ 2147483647 h 361"/>
                <a:gd name="T22" fmla="*/ 2147483647 w 276"/>
                <a:gd name="T23" fmla="*/ 2147483647 h 361"/>
                <a:gd name="T24" fmla="*/ 2147483647 w 276"/>
                <a:gd name="T25" fmla="*/ 2147483647 h 361"/>
                <a:gd name="T26" fmla="*/ 2147483647 w 276"/>
                <a:gd name="T27" fmla="*/ 2147483647 h 361"/>
                <a:gd name="T28" fmla="*/ 2147483647 w 276"/>
                <a:gd name="T29" fmla="*/ 2147483647 h 361"/>
                <a:gd name="T30" fmla="*/ 2147483647 w 276"/>
                <a:gd name="T31" fmla="*/ 2147483647 h 361"/>
                <a:gd name="T32" fmla="*/ 2147483647 w 276"/>
                <a:gd name="T33" fmla="*/ 2147483647 h 361"/>
                <a:gd name="T34" fmla="*/ 2147483647 w 276"/>
                <a:gd name="T35" fmla="*/ 2147483647 h 361"/>
                <a:gd name="T36" fmla="*/ 2147483647 w 276"/>
                <a:gd name="T37" fmla="*/ 2147483647 h 361"/>
                <a:gd name="T38" fmla="*/ 2147483647 w 276"/>
                <a:gd name="T39" fmla="*/ 2147483647 h 361"/>
                <a:gd name="T40" fmla="*/ 2147483647 w 276"/>
                <a:gd name="T41" fmla="*/ 2147483647 h 361"/>
                <a:gd name="T42" fmla="*/ 2147483647 w 276"/>
                <a:gd name="T43" fmla="*/ 2147483647 h 361"/>
                <a:gd name="T44" fmla="*/ 2147483647 w 276"/>
                <a:gd name="T45" fmla="*/ 2147483647 h 361"/>
                <a:gd name="T46" fmla="*/ 2147483647 w 276"/>
                <a:gd name="T47" fmla="*/ 2147483647 h 361"/>
                <a:gd name="T48" fmla="*/ 2147483647 w 276"/>
                <a:gd name="T49" fmla="*/ 2147483647 h 361"/>
                <a:gd name="T50" fmla="*/ 2147483647 w 276"/>
                <a:gd name="T51" fmla="*/ 2147483647 h 361"/>
                <a:gd name="T52" fmla="*/ 2147483647 w 276"/>
                <a:gd name="T53" fmla="*/ 2147483647 h 361"/>
                <a:gd name="T54" fmla="*/ 2147483647 w 276"/>
                <a:gd name="T55" fmla="*/ 2147483647 h 361"/>
                <a:gd name="T56" fmla="*/ 2147483647 w 276"/>
                <a:gd name="T57" fmla="*/ 2147483647 h 361"/>
                <a:gd name="T58" fmla="*/ 2147483647 w 276"/>
                <a:gd name="T59" fmla="*/ 2147483647 h 361"/>
                <a:gd name="T60" fmla="*/ 2147483647 w 276"/>
                <a:gd name="T61" fmla="*/ 2147483647 h 361"/>
                <a:gd name="T62" fmla="*/ 2147483647 w 276"/>
                <a:gd name="T63" fmla="*/ 2147483647 h 361"/>
                <a:gd name="T64" fmla="*/ 2147483647 w 276"/>
                <a:gd name="T65" fmla="*/ 2147483647 h 361"/>
                <a:gd name="T66" fmla="*/ 2147483647 w 276"/>
                <a:gd name="T67" fmla="*/ 2147483647 h 361"/>
                <a:gd name="T68" fmla="*/ 2147483647 w 276"/>
                <a:gd name="T69" fmla="*/ 2147483647 h 361"/>
                <a:gd name="T70" fmla="*/ 2147483647 w 276"/>
                <a:gd name="T71" fmla="*/ 2147483647 h 361"/>
                <a:gd name="T72" fmla="*/ 2147483647 w 276"/>
                <a:gd name="T73" fmla="*/ 2147483647 h 361"/>
                <a:gd name="T74" fmla="*/ 2147483647 w 276"/>
                <a:gd name="T75" fmla="*/ 2147483647 h 361"/>
                <a:gd name="T76" fmla="*/ 2147483647 w 276"/>
                <a:gd name="T77" fmla="*/ 2147483647 h 361"/>
                <a:gd name="T78" fmla="*/ 2147483647 w 276"/>
                <a:gd name="T79" fmla="*/ 2147483647 h 361"/>
                <a:gd name="T80" fmla="*/ 2147483647 w 276"/>
                <a:gd name="T81" fmla="*/ 2147483647 h 361"/>
                <a:gd name="T82" fmla="*/ 2147483647 w 276"/>
                <a:gd name="T83" fmla="*/ 2147483647 h 361"/>
                <a:gd name="T84" fmla="*/ 2147483647 w 276"/>
                <a:gd name="T85" fmla="*/ 2147483647 h 361"/>
                <a:gd name="T86" fmla="*/ 2147483647 w 276"/>
                <a:gd name="T87" fmla="*/ 2147483647 h 361"/>
                <a:gd name="T88" fmla="*/ 2147483647 w 276"/>
                <a:gd name="T89" fmla="*/ 2147483647 h 361"/>
                <a:gd name="T90" fmla="*/ 2147483647 w 276"/>
                <a:gd name="T91" fmla="*/ 2147483647 h 361"/>
                <a:gd name="T92" fmla="*/ 2147483647 w 276"/>
                <a:gd name="T93" fmla="*/ 2147483647 h 361"/>
                <a:gd name="T94" fmla="*/ 2147483647 w 276"/>
                <a:gd name="T95" fmla="*/ 2147483647 h 361"/>
                <a:gd name="T96" fmla="*/ 2147483647 w 276"/>
                <a:gd name="T97" fmla="*/ 2147483647 h 361"/>
                <a:gd name="T98" fmla="*/ 2147483647 w 276"/>
                <a:gd name="T99" fmla="*/ 2147483647 h 361"/>
                <a:gd name="T100" fmla="*/ 0 w 276"/>
                <a:gd name="T101" fmla="*/ 2147483647 h 361"/>
                <a:gd name="T102" fmla="*/ 2147483647 w 276"/>
                <a:gd name="T103" fmla="*/ 2147483647 h 361"/>
                <a:gd name="T104" fmla="*/ 2147483647 w 276"/>
                <a:gd name="T105" fmla="*/ 2147483647 h 361"/>
                <a:gd name="T106" fmla="*/ 2147483647 w 276"/>
                <a:gd name="T107" fmla="*/ 2147483647 h 361"/>
                <a:gd name="T108" fmla="*/ 2147483647 w 276"/>
                <a:gd name="T109" fmla="*/ 2147483647 h 361"/>
                <a:gd name="T110" fmla="*/ 2147483647 w 276"/>
                <a:gd name="T111" fmla="*/ 2147483647 h 361"/>
                <a:gd name="T112" fmla="*/ 2147483647 w 276"/>
                <a:gd name="T113" fmla="*/ 2147483647 h 361"/>
                <a:gd name="T114" fmla="*/ 2147483647 w 276"/>
                <a:gd name="T115" fmla="*/ 2147483647 h 361"/>
                <a:gd name="T116" fmla="*/ 2147483647 w 276"/>
                <a:gd name="T117" fmla="*/ 2147483647 h 361"/>
                <a:gd name="T118" fmla="*/ 2147483647 w 276"/>
                <a:gd name="T119" fmla="*/ 2147483647 h 361"/>
                <a:gd name="T120" fmla="*/ 2147483647 w 276"/>
                <a:gd name="T121" fmla="*/ 2147483647 h 36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76"/>
                <a:gd name="T184" fmla="*/ 0 h 361"/>
                <a:gd name="T185" fmla="*/ 276 w 276"/>
                <a:gd name="T186" fmla="*/ 361 h 36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76" h="361">
                  <a:moveTo>
                    <a:pt x="137" y="4"/>
                  </a:moveTo>
                  <a:cubicBezTo>
                    <a:pt x="141" y="3"/>
                    <a:pt x="146" y="3"/>
                    <a:pt x="147" y="8"/>
                  </a:cubicBezTo>
                  <a:cubicBezTo>
                    <a:pt x="146" y="8"/>
                    <a:pt x="146" y="8"/>
                    <a:pt x="146" y="9"/>
                  </a:cubicBezTo>
                  <a:cubicBezTo>
                    <a:pt x="148" y="9"/>
                    <a:pt x="149" y="10"/>
                    <a:pt x="150" y="11"/>
                  </a:cubicBezTo>
                  <a:cubicBezTo>
                    <a:pt x="150" y="12"/>
                    <a:pt x="150" y="12"/>
                    <a:pt x="150" y="12"/>
                  </a:cubicBezTo>
                  <a:cubicBezTo>
                    <a:pt x="149" y="13"/>
                    <a:pt x="149" y="14"/>
                    <a:pt x="146" y="14"/>
                  </a:cubicBezTo>
                  <a:cubicBezTo>
                    <a:pt x="146" y="14"/>
                    <a:pt x="146" y="15"/>
                    <a:pt x="146" y="15"/>
                  </a:cubicBezTo>
                  <a:cubicBezTo>
                    <a:pt x="145" y="16"/>
                    <a:pt x="142" y="18"/>
                    <a:pt x="140" y="18"/>
                  </a:cubicBezTo>
                  <a:cubicBezTo>
                    <a:pt x="140" y="17"/>
                    <a:pt x="139" y="17"/>
                    <a:pt x="138" y="17"/>
                  </a:cubicBezTo>
                  <a:cubicBezTo>
                    <a:pt x="138" y="17"/>
                    <a:pt x="138" y="17"/>
                    <a:pt x="138" y="17"/>
                  </a:cubicBezTo>
                  <a:cubicBezTo>
                    <a:pt x="138" y="17"/>
                    <a:pt x="138" y="17"/>
                    <a:pt x="138" y="17"/>
                  </a:cubicBezTo>
                  <a:cubicBezTo>
                    <a:pt x="138" y="17"/>
                    <a:pt x="138" y="17"/>
                    <a:pt x="138" y="18"/>
                  </a:cubicBezTo>
                  <a:cubicBezTo>
                    <a:pt x="139" y="18"/>
                    <a:pt x="142" y="18"/>
                    <a:pt x="143" y="19"/>
                  </a:cubicBezTo>
                  <a:cubicBezTo>
                    <a:pt x="144" y="20"/>
                    <a:pt x="144" y="21"/>
                    <a:pt x="144" y="23"/>
                  </a:cubicBezTo>
                  <a:cubicBezTo>
                    <a:pt x="142" y="24"/>
                    <a:pt x="140" y="24"/>
                    <a:pt x="138" y="25"/>
                  </a:cubicBezTo>
                  <a:cubicBezTo>
                    <a:pt x="140" y="26"/>
                    <a:pt x="140" y="26"/>
                    <a:pt x="141" y="27"/>
                  </a:cubicBezTo>
                  <a:cubicBezTo>
                    <a:pt x="140" y="30"/>
                    <a:pt x="138" y="32"/>
                    <a:pt x="138" y="34"/>
                  </a:cubicBezTo>
                  <a:cubicBezTo>
                    <a:pt x="137" y="35"/>
                    <a:pt x="139" y="40"/>
                    <a:pt x="140" y="42"/>
                  </a:cubicBezTo>
                  <a:cubicBezTo>
                    <a:pt x="140" y="42"/>
                    <a:pt x="140" y="42"/>
                    <a:pt x="141" y="42"/>
                  </a:cubicBezTo>
                  <a:cubicBezTo>
                    <a:pt x="142" y="41"/>
                    <a:pt x="142" y="41"/>
                    <a:pt x="143" y="41"/>
                  </a:cubicBezTo>
                  <a:cubicBezTo>
                    <a:pt x="144" y="41"/>
                    <a:pt x="144" y="41"/>
                    <a:pt x="144" y="41"/>
                  </a:cubicBezTo>
                  <a:cubicBezTo>
                    <a:pt x="145" y="43"/>
                    <a:pt x="145" y="43"/>
                    <a:pt x="146" y="45"/>
                  </a:cubicBezTo>
                  <a:cubicBezTo>
                    <a:pt x="147" y="45"/>
                    <a:pt x="149" y="44"/>
                    <a:pt x="151" y="45"/>
                  </a:cubicBezTo>
                  <a:cubicBezTo>
                    <a:pt x="153" y="46"/>
                    <a:pt x="155" y="49"/>
                    <a:pt x="158" y="49"/>
                  </a:cubicBezTo>
                  <a:cubicBezTo>
                    <a:pt x="160" y="50"/>
                    <a:pt x="163" y="49"/>
                    <a:pt x="165" y="50"/>
                  </a:cubicBezTo>
                  <a:cubicBezTo>
                    <a:pt x="167" y="52"/>
                    <a:pt x="167" y="56"/>
                    <a:pt x="169" y="58"/>
                  </a:cubicBezTo>
                  <a:cubicBezTo>
                    <a:pt x="169" y="58"/>
                    <a:pt x="170" y="58"/>
                    <a:pt x="170" y="58"/>
                  </a:cubicBezTo>
                  <a:cubicBezTo>
                    <a:pt x="171" y="58"/>
                    <a:pt x="173" y="60"/>
                    <a:pt x="174" y="61"/>
                  </a:cubicBezTo>
                  <a:cubicBezTo>
                    <a:pt x="174" y="61"/>
                    <a:pt x="174" y="61"/>
                    <a:pt x="174" y="61"/>
                  </a:cubicBezTo>
                  <a:cubicBezTo>
                    <a:pt x="176" y="60"/>
                    <a:pt x="176" y="60"/>
                    <a:pt x="176" y="58"/>
                  </a:cubicBezTo>
                  <a:cubicBezTo>
                    <a:pt x="171" y="53"/>
                    <a:pt x="174" y="51"/>
                    <a:pt x="174" y="44"/>
                  </a:cubicBezTo>
                  <a:cubicBezTo>
                    <a:pt x="174" y="44"/>
                    <a:pt x="174" y="44"/>
                    <a:pt x="173" y="44"/>
                  </a:cubicBezTo>
                  <a:cubicBezTo>
                    <a:pt x="173" y="43"/>
                    <a:pt x="172" y="41"/>
                    <a:pt x="172" y="40"/>
                  </a:cubicBezTo>
                  <a:cubicBezTo>
                    <a:pt x="171" y="40"/>
                    <a:pt x="170" y="39"/>
                    <a:pt x="169" y="38"/>
                  </a:cubicBezTo>
                  <a:cubicBezTo>
                    <a:pt x="169" y="37"/>
                    <a:pt x="169" y="36"/>
                    <a:pt x="169" y="34"/>
                  </a:cubicBezTo>
                  <a:cubicBezTo>
                    <a:pt x="168" y="31"/>
                    <a:pt x="165" y="28"/>
                    <a:pt x="164" y="25"/>
                  </a:cubicBezTo>
                  <a:cubicBezTo>
                    <a:pt x="164" y="25"/>
                    <a:pt x="165" y="25"/>
                    <a:pt x="167" y="25"/>
                  </a:cubicBezTo>
                  <a:cubicBezTo>
                    <a:pt x="169" y="27"/>
                    <a:pt x="172" y="25"/>
                    <a:pt x="175" y="25"/>
                  </a:cubicBezTo>
                  <a:cubicBezTo>
                    <a:pt x="176" y="27"/>
                    <a:pt x="177" y="29"/>
                    <a:pt x="180" y="29"/>
                  </a:cubicBezTo>
                  <a:cubicBezTo>
                    <a:pt x="181" y="28"/>
                    <a:pt x="181" y="28"/>
                    <a:pt x="182" y="28"/>
                  </a:cubicBezTo>
                  <a:cubicBezTo>
                    <a:pt x="182" y="29"/>
                    <a:pt x="183" y="29"/>
                    <a:pt x="183" y="30"/>
                  </a:cubicBezTo>
                  <a:cubicBezTo>
                    <a:pt x="182" y="31"/>
                    <a:pt x="183" y="30"/>
                    <a:pt x="182" y="31"/>
                  </a:cubicBezTo>
                  <a:cubicBezTo>
                    <a:pt x="181" y="31"/>
                    <a:pt x="180" y="32"/>
                    <a:pt x="179" y="32"/>
                  </a:cubicBezTo>
                  <a:cubicBezTo>
                    <a:pt x="180" y="32"/>
                    <a:pt x="180" y="32"/>
                    <a:pt x="180" y="32"/>
                  </a:cubicBezTo>
                  <a:cubicBezTo>
                    <a:pt x="181" y="32"/>
                    <a:pt x="183" y="33"/>
                    <a:pt x="184" y="33"/>
                  </a:cubicBezTo>
                  <a:cubicBezTo>
                    <a:pt x="184" y="34"/>
                    <a:pt x="184" y="36"/>
                    <a:pt x="185" y="37"/>
                  </a:cubicBezTo>
                  <a:cubicBezTo>
                    <a:pt x="186" y="36"/>
                    <a:pt x="188" y="37"/>
                    <a:pt x="190" y="37"/>
                  </a:cubicBezTo>
                  <a:cubicBezTo>
                    <a:pt x="190" y="36"/>
                    <a:pt x="191" y="35"/>
                    <a:pt x="191" y="33"/>
                  </a:cubicBezTo>
                  <a:cubicBezTo>
                    <a:pt x="190" y="32"/>
                    <a:pt x="190" y="32"/>
                    <a:pt x="190" y="30"/>
                  </a:cubicBezTo>
                  <a:cubicBezTo>
                    <a:pt x="190" y="30"/>
                    <a:pt x="190" y="30"/>
                    <a:pt x="190" y="30"/>
                  </a:cubicBezTo>
                  <a:cubicBezTo>
                    <a:pt x="190" y="30"/>
                    <a:pt x="190" y="30"/>
                    <a:pt x="190" y="29"/>
                  </a:cubicBezTo>
                  <a:cubicBezTo>
                    <a:pt x="191" y="30"/>
                    <a:pt x="191" y="30"/>
                    <a:pt x="192" y="30"/>
                  </a:cubicBezTo>
                  <a:cubicBezTo>
                    <a:pt x="193" y="34"/>
                    <a:pt x="195" y="34"/>
                    <a:pt x="198" y="36"/>
                  </a:cubicBezTo>
                  <a:cubicBezTo>
                    <a:pt x="200" y="37"/>
                    <a:pt x="199" y="40"/>
                    <a:pt x="201" y="41"/>
                  </a:cubicBezTo>
                  <a:cubicBezTo>
                    <a:pt x="202" y="42"/>
                    <a:pt x="202" y="41"/>
                    <a:pt x="203" y="42"/>
                  </a:cubicBezTo>
                  <a:cubicBezTo>
                    <a:pt x="204" y="43"/>
                    <a:pt x="204" y="43"/>
                    <a:pt x="205" y="44"/>
                  </a:cubicBezTo>
                  <a:cubicBezTo>
                    <a:pt x="206" y="45"/>
                    <a:pt x="209" y="44"/>
                    <a:pt x="210" y="46"/>
                  </a:cubicBezTo>
                  <a:cubicBezTo>
                    <a:pt x="211" y="46"/>
                    <a:pt x="211" y="46"/>
                    <a:pt x="211" y="46"/>
                  </a:cubicBezTo>
                  <a:cubicBezTo>
                    <a:pt x="211" y="46"/>
                    <a:pt x="211" y="46"/>
                    <a:pt x="211" y="46"/>
                  </a:cubicBezTo>
                  <a:cubicBezTo>
                    <a:pt x="211" y="46"/>
                    <a:pt x="211" y="46"/>
                    <a:pt x="210" y="46"/>
                  </a:cubicBezTo>
                  <a:cubicBezTo>
                    <a:pt x="209" y="48"/>
                    <a:pt x="208" y="49"/>
                    <a:pt x="207" y="51"/>
                  </a:cubicBezTo>
                  <a:cubicBezTo>
                    <a:pt x="208" y="51"/>
                    <a:pt x="208" y="51"/>
                    <a:pt x="208" y="51"/>
                  </a:cubicBezTo>
                  <a:cubicBezTo>
                    <a:pt x="209" y="49"/>
                    <a:pt x="210" y="50"/>
                    <a:pt x="210" y="49"/>
                  </a:cubicBezTo>
                  <a:cubicBezTo>
                    <a:pt x="212" y="47"/>
                    <a:pt x="210" y="47"/>
                    <a:pt x="212" y="46"/>
                  </a:cubicBezTo>
                  <a:cubicBezTo>
                    <a:pt x="213" y="47"/>
                    <a:pt x="214" y="46"/>
                    <a:pt x="215" y="47"/>
                  </a:cubicBezTo>
                  <a:cubicBezTo>
                    <a:pt x="215" y="48"/>
                    <a:pt x="215" y="48"/>
                    <a:pt x="215" y="48"/>
                  </a:cubicBezTo>
                  <a:cubicBezTo>
                    <a:pt x="216" y="49"/>
                    <a:pt x="218" y="53"/>
                    <a:pt x="218" y="53"/>
                  </a:cubicBezTo>
                  <a:cubicBezTo>
                    <a:pt x="218" y="53"/>
                    <a:pt x="218" y="53"/>
                    <a:pt x="217" y="54"/>
                  </a:cubicBezTo>
                  <a:cubicBezTo>
                    <a:pt x="217" y="54"/>
                    <a:pt x="213" y="57"/>
                    <a:pt x="213" y="57"/>
                  </a:cubicBezTo>
                  <a:cubicBezTo>
                    <a:pt x="212" y="58"/>
                    <a:pt x="213" y="60"/>
                    <a:pt x="212" y="61"/>
                  </a:cubicBezTo>
                  <a:cubicBezTo>
                    <a:pt x="210" y="61"/>
                    <a:pt x="207" y="61"/>
                    <a:pt x="205" y="61"/>
                  </a:cubicBezTo>
                  <a:cubicBezTo>
                    <a:pt x="204" y="61"/>
                    <a:pt x="201" y="62"/>
                    <a:pt x="199" y="62"/>
                  </a:cubicBezTo>
                  <a:cubicBezTo>
                    <a:pt x="199" y="62"/>
                    <a:pt x="199" y="63"/>
                    <a:pt x="199" y="63"/>
                  </a:cubicBezTo>
                  <a:cubicBezTo>
                    <a:pt x="197" y="65"/>
                    <a:pt x="195" y="66"/>
                    <a:pt x="195" y="71"/>
                  </a:cubicBezTo>
                  <a:cubicBezTo>
                    <a:pt x="195" y="71"/>
                    <a:pt x="195" y="71"/>
                    <a:pt x="196" y="71"/>
                  </a:cubicBezTo>
                  <a:cubicBezTo>
                    <a:pt x="196" y="71"/>
                    <a:pt x="196" y="71"/>
                    <a:pt x="196" y="70"/>
                  </a:cubicBezTo>
                  <a:cubicBezTo>
                    <a:pt x="196" y="70"/>
                    <a:pt x="196" y="69"/>
                    <a:pt x="197" y="68"/>
                  </a:cubicBezTo>
                  <a:cubicBezTo>
                    <a:pt x="197" y="66"/>
                    <a:pt x="199" y="65"/>
                    <a:pt x="200" y="64"/>
                  </a:cubicBezTo>
                  <a:cubicBezTo>
                    <a:pt x="201" y="64"/>
                    <a:pt x="203" y="64"/>
                    <a:pt x="204" y="64"/>
                  </a:cubicBezTo>
                  <a:cubicBezTo>
                    <a:pt x="204" y="65"/>
                    <a:pt x="204" y="65"/>
                    <a:pt x="204" y="65"/>
                  </a:cubicBezTo>
                  <a:cubicBezTo>
                    <a:pt x="205" y="66"/>
                    <a:pt x="205" y="66"/>
                    <a:pt x="205" y="68"/>
                  </a:cubicBezTo>
                  <a:cubicBezTo>
                    <a:pt x="204" y="68"/>
                    <a:pt x="202" y="68"/>
                    <a:pt x="201" y="68"/>
                  </a:cubicBezTo>
                  <a:cubicBezTo>
                    <a:pt x="201" y="68"/>
                    <a:pt x="201" y="68"/>
                    <a:pt x="201" y="68"/>
                  </a:cubicBezTo>
                  <a:cubicBezTo>
                    <a:pt x="201" y="68"/>
                    <a:pt x="202" y="68"/>
                    <a:pt x="202" y="68"/>
                  </a:cubicBezTo>
                  <a:cubicBezTo>
                    <a:pt x="202" y="68"/>
                    <a:pt x="202" y="68"/>
                    <a:pt x="202" y="68"/>
                  </a:cubicBezTo>
                  <a:cubicBezTo>
                    <a:pt x="204" y="69"/>
                    <a:pt x="204" y="70"/>
                    <a:pt x="205" y="72"/>
                  </a:cubicBezTo>
                  <a:cubicBezTo>
                    <a:pt x="207" y="71"/>
                    <a:pt x="209" y="71"/>
                    <a:pt x="211" y="71"/>
                  </a:cubicBezTo>
                  <a:cubicBezTo>
                    <a:pt x="211" y="71"/>
                    <a:pt x="211" y="72"/>
                    <a:pt x="211" y="72"/>
                  </a:cubicBezTo>
                  <a:cubicBezTo>
                    <a:pt x="210" y="72"/>
                    <a:pt x="208" y="73"/>
                    <a:pt x="208" y="73"/>
                  </a:cubicBezTo>
                  <a:cubicBezTo>
                    <a:pt x="210" y="74"/>
                    <a:pt x="212" y="74"/>
                    <a:pt x="212" y="77"/>
                  </a:cubicBezTo>
                  <a:cubicBezTo>
                    <a:pt x="209" y="79"/>
                    <a:pt x="210" y="82"/>
                    <a:pt x="204" y="82"/>
                  </a:cubicBezTo>
                  <a:cubicBezTo>
                    <a:pt x="204" y="81"/>
                    <a:pt x="204" y="80"/>
                    <a:pt x="204" y="80"/>
                  </a:cubicBezTo>
                  <a:cubicBezTo>
                    <a:pt x="206" y="79"/>
                    <a:pt x="207" y="77"/>
                    <a:pt x="208" y="76"/>
                  </a:cubicBezTo>
                  <a:cubicBezTo>
                    <a:pt x="207" y="75"/>
                    <a:pt x="206" y="74"/>
                    <a:pt x="205" y="74"/>
                  </a:cubicBezTo>
                  <a:cubicBezTo>
                    <a:pt x="204" y="75"/>
                    <a:pt x="203" y="75"/>
                    <a:pt x="203" y="77"/>
                  </a:cubicBezTo>
                  <a:cubicBezTo>
                    <a:pt x="202" y="78"/>
                    <a:pt x="203" y="79"/>
                    <a:pt x="202" y="80"/>
                  </a:cubicBezTo>
                  <a:cubicBezTo>
                    <a:pt x="200" y="82"/>
                    <a:pt x="197" y="82"/>
                    <a:pt x="196" y="86"/>
                  </a:cubicBezTo>
                  <a:cubicBezTo>
                    <a:pt x="197" y="86"/>
                    <a:pt x="199" y="86"/>
                    <a:pt x="200" y="86"/>
                  </a:cubicBezTo>
                  <a:cubicBezTo>
                    <a:pt x="200" y="86"/>
                    <a:pt x="200" y="87"/>
                    <a:pt x="200" y="87"/>
                  </a:cubicBezTo>
                  <a:cubicBezTo>
                    <a:pt x="197" y="89"/>
                    <a:pt x="193" y="91"/>
                    <a:pt x="192" y="94"/>
                  </a:cubicBezTo>
                  <a:cubicBezTo>
                    <a:pt x="192" y="95"/>
                    <a:pt x="192" y="96"/>
                    <a:pt x="192" y="97"/>
                  </a:cubicBezTo>
                  <a:cubicBezTo>
                    <a:pt x="191" y="99"/>
                    <a:pt x="191" y="98"/>
                    <a:pt x="190" y="99"/>
                  </a:cubicBezTo>
                  <a:cubicBezTo>
                    <a:pt x="190" y="100"/>
                    <a:pt x="190" y="101"/>
                    <a:pt x="190" y="102"/>
                  </a:cubicBezTo>
                  <a:cubicBezTo>
                    <a:pt x="188" y="101"/>
                    <a:pt x="189" y="101"/>
                    <a:pt x="187" y="101"/>
                  </a:cubicBezTo>
                  <a:cubicBezTo>
                    <a:pt x="187" y="101"/>
                    <a:pt x="187" y="101"/>
                    <a:pt x="187" y="101"/>
                  </a:cubicBezTo>
                  <a:cubicBezTo>
                    <a:pt x="188" y="103"/>
                    <a:pt x="189" y="104"/>
                    <a:pt x="191" y="106"/>
                  </a:cubicBezTo>
                  <a:cubicBezTo>
                    <a:pt x="191" y="106"/>
                    <a:pt x="191" y="107"/>
                    <a:pt x="191" y="108"/>
                  </a:cubicBezTo>
                  <a:cubicBezTo>
                    <a:pt x="189" y="108"/>
                    <a:pt x="189" y="108"/>
                    <a:pt x="188" y="107"/>
                  </a:cubicBezTo>
                  <a:cubicBezTo>
                    <a:pt x="188" y="107"/>
                    <a:pt x="188" y="107"/>
                    <a:pt x="188" y="108"/>
                  </a:cubicBezTo>
                  <a:cubicBezTo>
                    <a:pt x="188" y="108"/>
                    <a:pt x="188" y="108"/>
                    <a:pt x="188" y="108"/>
                  </a:cubicBezTo>
                  <a:cubicBezTo>
                    <a:pt x="189" y="109"/>
                    <a:pt x="189" y="108"/>
                    <a:pt x="189" y="110"/>
                  </a:cubicBezTo>
                  <a:cubicBezTo>
                    <a:pt x="186" y="111"/>
                    <a:pt x="181" y="117"/>
                    <a:pt x="181" y="122"/>
                  </a:cubicBezTo>
                  <a:cubicBezTo>
                    <a:pt x="183" y="124"/>
                    <a:pt x="184" y="134"/>
                    <a:pt x="184" y="137"/>
                  </a:cubicBezTo>
                  <a:cubicBezTo>
                    <a:pt x="184" y="137"/>
                    <a:pt x="184" y="137"/>
                    <a:pt x="184" y="137"/>
                  </a:cubicBezTo>
                  <a:cubicBezTo>
                    <a:pt x="183" y="138"/>
                    <a:pt x="182" y="138"/>
                    <a:pt x="181" y="138"/>
                  </a:cubicBezTo>
                  <a:cubicBezTo>
                    <a:pt x="181" y="134"/>
                    <a:pt x="179" y="134"/>
                    <a:pt x="179" y="130"/>
                  </a:cubicBezTo>
                  <a:cubicBezTo>
                    <a:pt x="179" y="130"/>
                    <a:pt x="179" y="130"/>
                    <a:pt x="178" y="130"/>
                  </a:cubicBezTo>
                  <a:cubicBezTo>
                    <a:pt x="178" y="128"/>
                    <a:pt x="178" y="127"/>
                    <a:pt x="177" y="125"/>
                  </a:cubicBezTo>
                  <a:cubicBezTo>
                    <a:pt x="176" y="125"/>
                    <a:pt x="174" y="125"/>
                    <a:pt x="173" y="125"/>
                  </a:cubicBezTo>
                  <a:cubicBezTo>
                    <a:pt x="171" y="124"/>
                    <a:pt x="171" y="123"/>
                    <a:pt x="167" y="123"/>
                  </a:cubicBezTo>
                  <a:cubicBezTo>
                    <a:pt x="167" y="124"/>
                    <a:pt x="167" y="124"/>
                    <a:pt x="166" y="125"/>
                  </a:cubicBezTo>
                  <a:cubicBezTo>
                    <a:pt x="166" y="126"/>
                    <a:pt x="166" y="127"/>
                    <a:pt x="167" y="128"/>
                  </a:cubicBezTo>
                  <a:cubicBezTo>
                    <a:pt x="165" y="128"/>
                    <a:pt x="163" y="128"/>
                    <a:pt x="162" y="128"/>
                  </a:cubicBezTo>
                  <a:cubicBezTo>
                    <a:pt x="161" y="127"/>
                    <a:pt x="161" y="126"/>
                    <a:pt x="160" y="126"/>
                  </a:cubicBezTo>
                  <a:cubicBezTo>
                    <a:pt x="159" y="128"/>
                    <a:pt x="156" y="127"/>
                    <a:pt x="155" y="127"/>
                  </a:cubicBezTo>
                  <a:cubicBezTo>
                    <a:pt x="154" y="130"/>
                    <a:pt x="151" y="131"/>
                    <a:pt x="150" y="133"/>
                  </a:cubicBezTo>
                  <a:cubicBezTo>
                    <a:pt x="149" y="136"/>
                    <a:pt x="151" y="137"/>
                    <a:pt x="151" y="139"/>
                  </a:cubicBezTo>
                  <a:cubicBezTo>
                    <a:pt x="151" y="142"/>
                    <a:pt x="151" y="145"/>
                    <a:pt x="151" y="148"/>
                  </a:cubicBezTo>
                  <a:cubicBezTo>
                    <a:pt x="152" y="152"/>
                    <a:pt x="154" y="158"/>
                    <a:pt x="159" y="158"/>
                  </a:cubicBezTo>
                  <a:cubicBezTo>
                    <a:pt x="160" y="156"/>
                    <a:pt x="161" y="157"/>
                    <a:pt x="163" y="157"/>
                  </a:cubicBezTo>
                  <a:cubicBezTo>
                    <a:pt x="163" y="154"/>
                    <a:pt x="164" y="152"/>
                    <a:pt x="165" y="150"/>
                  </a:cubicBezTo>
                  <a:cubicBezTo>
                    <a:pt x="167" y="149"/>
                    <a:pt x="169" y="149"/>
                    <a:pt x="172" y="149"/>
                  </a:cubicBezTo>
                  <a:cubicBezTo>
                    <a:pt x="172" y="149"/>
                    <a:pt x="172" y="149"/>
                    <a:pt x="172" y="150"/>
                  </a:cubicBezTo>
                  <a:cubicBezTo>
                    <a:pt x="175" y="153"/>
                    <a:pt x="170" y="161"/>
                    <a:pt x="169" y="164"/>
                  </a:cubicBezTo>
                  <a:cubicBezTo>
                    <a:pt x="173" y="164"/>
                    <a:pt x="175" y="164"/>
                    <a:pt x="179" y="164"/>
                  </a:cubicBezTo>
                  <a:cubicBezTo>
                    <a:pt x="179" y="164"/>
                    <a:pt x="179" y="164"/>
                    <a:pt x="179" y="165"/>
                  </a:cubicBezTo>
                  <a:cubicBezTo>
                    <a:pt x="181" y="168"/>
                    <a:pt x="179" y="176"/>
                    <a:pt x="179" y="180"/>
                  </a:cubicBezTo>
                  <a:cubicBezTo>
                    <a:pt x="182" y="181"/>
                    <a:pt x="182" y="182"/>
                    <a:pt x="185" y="183"/>
                  </a:cubicBezTo>
                  <a:cubicBezTo>
                    <a:pt x="186" y="181"/>
                    <a:pt x="187" y="181"/>
                    <a:pt x="190" y="181"/>
                  </a:cubicBezTo>
                  <a:cubicBezTo>
                    <a:pt x="190" y="182"/>
                    <a:pt x="191" y="184"/>
                    <a:pt x="192" y="185"/>
                  </a:cubicBezTo>
                  <a:cubicBezTo>
                    <a:pt x="192" y="182"/>
                    <a:pt x="193" y="180"/>
                    <a:pt x="194" y="178"/>
                  </a:cubicBezTo>
                  <a:cubicBezTo>
                    <a:pt x="195" y="177"/>
                    <a:pt x="197" y="177"/>
                    <a:pt x="198" y="177"/>
                  </a:cubicBezTo>
                  <a:cubicBezTo>
                    <a:pt x="200" y="176"/>
                    <a:pt x="200" y="174"/>
                    <a:pt x="203" y="173"/>
                  </a:cubicBezTo>
                  <a:cubicBezTo>
                    <a:pt x="203" y="174"/>
                    <a:pt x="203" y="174"/>
                    <a:pt x="203" y="174"/>
                  </a:cubicBezTo>
                  <a:cubicBezTo>
                    <a:pt x="203" y="174"/>
                    <a:pt x="203" y="174"/>
                    <a:pt x="203" y="174"/>
                  </a:cubicBezTo>
                  <a:cubicBezTo>
                    <a:pt x="203" y="176"/>
                    <a:pt x="201" y="179"/>
                    <a:pt x="201" y="182"/>
                  </a:cubicBezTo>
                  <a:cubicBezTo>
                    <a:pt x="201" y="182"/>
                    <a:pt x="201" y="182"/>
                    <a:pt x="201" y="182"/>
                  </a:cubicBezTo>
                  <a:cubicBezTo>
                    <a:pt x="201" y="181"/>
                    <a:pt x="201" y="181"/>
                    <a:pt x="201" y="181"/>
                  </a:cubicBezTo>
                  <a:cubicBezTo>
                    <a:pt x="201" y="181"/>
                    <a:pt x="201" y="181"/>
                    <a:pt x="201" y="181"/>
                  </a:cubicBezTo>
                  <a:cubicBezTo>
                    <a:pt x="202" y="178"/>
                    <a:pt x="203" y="174"/>
                    <a:pt x="206" y="174"/>
                  </a:cubicBezTo>
                  <a:cubicBezTo>
                    <a:pt x="207" y="175"/>
                    <a:pt x="209" y="178"/>
                    <a:pt x="210" y="178"/>
                  </a:cubicBezTo>
                  <a:cubicBezTo>
                    <a:pt x="211" y="178"/>
                    <a:pt x="211" y="178"/>
                    <a:pt x="213" y="178"/>
                  </a:cubicBezTo>
                  <a:cubicBezTo>
                    <a:pt x="213" y="179"/>
                    <a:pt x="214" y="179"/>
                    <a:pt x="215" y="179"/>
                  </a:cubicBezTo>
                  <a:cubicBezTo>
                    <a:pt x="217" y="178"/>
                    <a:pt x="218" y="176"/>
                    <a:pt x="221" y="176"/>
                  </a:cubicBezTo>
                  <a:cubicBezTo>
                    <a:pt x="221" y="177"/>
                    <a:pt x="221" y="177"/>
                    <a:pt x="221" y="177"/>
                  </a:cubicBezTo>
                  <a:cubicBezTo>
                    <a:pt x="220" y="178"/>
                    <a:pt x="220" y="178"/>
                    <a:pt x="220" y="180"/>
                  </a:cubicBezTo>
                  <a:cubicBezTo>
                    <a:pt x="221" y="180"/>
                    <a:pt x="223" y="180"/>
                    <a:pt x="223" y="181"/>
                  </a:cubicBezTo>
                  <a:cubicBezTo>
                    <a:pt x="223" y="182"/>
                    <a:pt x="223" y="183"/>
                    <a:pt x="223" y="183"/>
                  </a:cubicBezTo>
                  <a:cubicBezTo>
                    <a:pt x="224" y="184"/>
                    <a:pt x="225" y="184"/>
                    <a:pt x="226" y="184"/>
                  </a:cubicBezTo>
                  <a:cubicBezTo>
                    <a:pt x="229" y="186"/>
                    <a:pt x="227" y="189"/>
                    <a:pt x="232" y="191"/>
                  </a:cubicBezTo>
                  <a:cubicBezTo>
                    <a:pt x="233" y="189"/>
                    <a:pt x="236" y="190"/>
                    <a:pt x="239" y="190"/>
                  </a:cubicBezTo>
                  <a:cubicBezTo>
                    <a:pt x="240" y="192"/>
                    <a:pt x="240" y="193"/>
                    <a:pt x="240" y="194"/>
                  </a:cubicBezTo>
                  <a:cubicBezTo>
                    <a:pt x="241" y="195"/>
                    <a:pt x="242" y="195"/>
                    <a:pt x="242" y="196"/>
                  </a:cubicBezTo>
                  <a:cubicBezTo>
                    <a:pt x="242" y="197"/>
                    <a:pt x="242" y="199"/>
                    <a:pt x="242" y="201"/>
                  </a:cubicBezTo>
                  <a:cubicBezTo>
                    <a:pt x="243" y="202"/>
                    <a:pt x="244" y="202"/>
                    <a:pt x="244" y="204"/>
                  </a:cubicBezTo>
                  <a:cubicBezTo>
                    <a:pt x="242" y="205"/>
                    <a:pt x="240" y="207"/>
                    <a:pt x="240" y="210"/>
                  </a:cubicBezTo>
                  <a:cubicBezTo>
                    <a:pt x="240" y="210"/>
                    <a:pt x="241" y="210"/>
                    <a:pt x="241" y="210"/>
                  </a:cubicBezTo>
                  <a:cubicBezTo>
                    <a:pt x="242" y="208"/>
                    <a:pt x="244" y="208"/>
                    <a:pt x="246" y="208"/>
                  </a:cubicBezTo>
                  <a:cubicBezTo>
                    <a:pt x="246" y="208"/>
                    <a:pt x="246" y="209"/>
                    <a:pt x="246" y="209"/>
                  </a:cubicBezTo>
                  <a:cubicBezTo>
                    <a:pt x="245" y="210"/>
                    <a:pt x="243" y="211"/>
                    <a:pt x="243" y="213"/>
                  </a:cubicBezTo>
                  <a:cubicBezTo>
                    <a:pt x="244" y="213"/>
                    <a:pt x="244" y="213"/>
                    <a:pt x="245" y="213"/>
                  </a:cubicBezTo>
                  <a:cubicBezTo>
                    <a:pt x="247" y="212"/>
                    <a:pt x="246" y="209"/>
                    <a:pt x="249" y="209"/>
                  </a:cubicBezTo>
                  <a:cubicBezTo>
                    <a:pt x="250" y="210"/>
                    <a:pt x="251" y="210"/>
                    <a:pt x="252" y="212"/>
                  </a:cubicBezTo>
                  <a:cubicBezTo>
                    <a:pt x="252" y="212"/>
                    <a:pt x="252" y="212"/>
                    <a:pt x="252" y="212"/>
                  </a:cubicBezTo>
                  <a:cubicBezTo>
                    <a:pt x="252" y="212"/>
                    <a:pt x="252" y="211"/>
                    <a:pt x="252" y="210"/>
                  </a:cubicBezTo>
                  <a:cubicBezTo>
                    <a:pt x="253" y="210"/>
                    <a:pt x="253" y="210"/>
                    <a:pt x="253" y="211"/>
                  </a:cubicBezTo>
                  <a:cubicBezTo>
                    <a:pt x="254" y="211"/>
                    <a:pt x="254" y="211"/>
                    <a:pt x="254" y="212"/>
                  </a:cubicBezTo>
                  <a:cubicBezTo>
                    <a:pt x="253" y="213"/>
                    <a:pt x="253" y="214"/>
                    <a:pt x="253" y="216"/>
                  </a:cubicBezTo>
                  <a:cubicBezTo>
                    <a:pt x="256" y="215"/>
                    <a:pt x="259" y="214"/>
                    <a:pt x="263" y="214"/>
                  </a:cubicBezTo>
                  <a:cubicBezTo>
                    <a:pt x="264" y="215"/>
                    <a:pt x="265" y="215"/>
                    <a:pt x="265" y="216"/>
                  </a:cubicBezTo>
                  <a:cubicBezTo>
                    <a:pt x="267" y="217"/>
                    <a:pt x="267" y="220"/>
                    <a:pt x="268" y="220"/>
                  </a:cubicBezTo>
                  <a:cubicBezTo>
                    <a:pt x="269" y="220"/>
                    <a:pt x="269" y="220"/>
                    <a:pt x="270" y="220"/>
                  </a:cubicBezTo>
                  <a:cubicBezTo>
                    <a:pt x="272" y="222"/>
                    <a:pt x="272" y="224"/>
                    <a:pt x="272" y="227"/>
                  </a:cubicBezTo>
                  <a:cubicBezTo>
                    <a:pt x="276" y="232"/>
                    <a:pt x="269" y="237"/>
                    <a:pt x="268" y="240"/>
                  </a:cubicBezTo>
                  <a:cubicBezTo>
                    <a:pt x="267" y="241"/>
                    <a:pt x="268" y="242"/>
                    <a:pt x="267" y="243"/>
                  </a:cubicBezTo>
                  <a:cubicBezTo>
                    <a:pt x="267" y="244"/>
                    <a:pt x="265" y="244"/>
                    <a:pt x="265" y="244"/>
                  </a:cubicBezTo>
                  <a:cubicBezTo>
                    <a:pt x="265" y="246"/>
                    <a:pt x="265" y="248"/>
                    <a:pt x="265" y="250"/>
                  </a:cubicBezTo>
                  <a:cubicBezTo>
                    <a:pt x="263" y="253"/>
                    <a:pt x="264" y="257"/>
                    <a:pt x="263" y="261"/>
                  </a:cubicBezTo>
                  <a:cubicBezTo>
                    <a:pt x="263" y="263"/>
                    <a:pt x="261" y="266"/>
                    <a:pt x="260" y="268"/>
                  </a:cubicBezTo>
                  <a:cubicBezTo>
                    <a:pt x="260" y="269"/>
                    <a:pt x="259" y="270"/>
                    <a:pt x="259" y="272"/>
                  </a:cubicBezTo>
                  <a:cubicBezTo>
                    <a:pt x="258" y="274"/>
                    <a:pt x="254" y="273"/>
                    <a:pt x="252" y="274"/>
                  </a:cubicBezTo>
                  <a:cubicBezTo>
                    <a:pt x="250" y="275"/>
                    <a:pt x="246" y="278"/>
                    <a:pt x="245" y="279"/>
                  </a:cubicBezTo>
                  <a:cubicBezTo>
                    <a:pt x="244" y="281"/>
                    <a:pt x="244" y="283"/>
                    <a:pt x="243" y="285"/>
                  </a:cubicBezTo>
                  <a:cubicBezTo>
                    <a:pt x="243" y="286"/>
                    <a:pt x="243" y="288"/>
                    <a:pt x="243" y="289"/>
                  </a:cubicBezTo>
                  <a:cubicBezTo>
                    <a:pt x="242" y="293"/>
                    <a:pt x="239" y="296"/>
                    <a:pt x="237" y="299"/>
                  </a:cubicBezTo>
                  <a:cubicBezTo>
                    <a:pt x="236" y="299"/>
                    <a:pt x="236" y="299"/>
                    <a:pt x="236" y="299"/>
                  </a:cubicBezTo>
                  <a:cubicBezTo>
                    <a:pt x="236" y="299"/>
                    <a:pt x="236" y="298"/>
                    <a:pt x="236" y="298"/>
                  </a:cubicBezTo>
                  <a:cubicBezTo>
                    <a:pt x="237" y="297"/>
                    <a:pt x="238" y="297"/>
                    <a:pt x="239" y="295"/>
                  </a:cubicBezTo>
                  <a:cubicBezTo>
                    <a:pt x="238" y="295"/>
                    <a:pt x="237" y="295"/>
                    <a:pt x="236" y="295"/>
                  </a:cubicBezTo>
                  <a:cubicBezTo>
                    <a:pt x="233" y="302"/>
                    <a:pt x="235" y="308"/>
                    <a:pt x="224" y="308"/>
                  </a:cubicBezTo>
                  <a:cubicBezTo>
                    <a:pt x="224" y="307"/>
                    <a:pt x="223" y="305"/>
                    <a:pt x="221" y="305"/>
                  </a:cubicBezTo>
                  <a:cubicBezTo>
                    <a:pt x="221" y="309"/>
                    <a:pt x="224" y="310"/>
                    <a:pt x="224" y="315"/>
                  </a:cubicBezTo>
                  <a:cubicBezTo>
                    <a:pt x="222" y="316"/>
                    <a:pt x="220" y="319"/>
                    <a:pt x="217" y="319"/>
                  </a:cubicBezTo>
                  <a:cubicBezTo>
                    <a:pt x="215" y="320"/>
                    <a:pt x="214" y="319"/>
                    <a:pt x="212" y="320"/>
                  </a:cubicBezTo>
                  <a:cubicBezTo>
                    <a:pt x="210" y="324"/>
                    <a:pt x="214" y="325"/>
                    <a:pt x="206" y="325"/>
                  </a:cubicBezTo>
                  <a:cubicBezTo>
                    <a:pt x="205" y="326"/>
                    <a:pt x="205" y="327"/>
                    <a:pt x="205" y="329"/>
                  </a:cubicBezTo>
                  <a:cubicBezTo>
                    <a:pt x="206" y="329"/>
                    <a:pt x="206" y="329"/>
                    <a:pt x="206" y="329"/>
                  </a:cubicBezTo>
                  <a:cubicBezTo>
                    <a:pt x="207" y="328"/>
                    <a:pt x="207" y="328"/>
                    <a:pt x="208" y="328"/>
                  </a:cubicBezTo>
                  <a:cubicBezTo>
                    <a:pt x="208" y="328"/>
                    <a:pt x="208" y="329"/>
                    <a:pt x="208" y="329"/>
                  </a:cubicBezTo>
                  <a:cubicBezTo>
                    <a:pt x="204" y="332"/>
                    <a:pt x="206" y="332"/>
                    <a:pt x="204" y="335"/>
                  </a:cubicBezTo>
                  <a:cubicBezTo>
                    <a:pt x="202" y="338"/>
                    <a:pt x="199" y="337"/>
                    <a:pt x="199" y="342"/>
                  </a:cubicBezTo>
                  <a:cubicBezTo>
                    <a:pt x="200" y="342"/>
                    <a:pt x="201" y="342"/>
                    <a:pt x="201" y="344"/>
                  </a:cubicBezTo>
                  <a:cubicBezTo>
                    <a:pt x="197" y="348"/>
                    <a:pt x="192" y="350"/>
                    <a:pt x="191" y="357"/>
                  </a:cubicBezTo>
                  <a:cubicBezTo>
                    <a:pt x="187" y="357"/>
                    <a:pt x="186" y="358"/>
                    <a:pt x="186" y="361"/>
                  </a:cubicBezTo>
                  <a:cubicBezTo>
                    <a:pt x="185" y="361"/>
                    <a:pt x="184" y="361"/>
                    <a:pt x="183" y="361"/>
                  </a:cubicBezTo>
                  <a:cubicBezTo>
                    <a:pt x="183" y="359"/>
                    <a:pt x="182" y="359"/>
                    <a:pt x="181" y="357"/>
                  </a:cubicBezTo>
                  <a:cubicBezTo>
                    <a:pt x="182" y="356"/>
                    <a:pt x="182" y="356"/>
                    <a:pt x="183" y="355"/>
                  </a:cubicBezTo>
                  <a:cubicBezTo>
                    <a:pt x="181" y="354"/>
                    <a:pt x="183" y="351"/>
                    <a:pt x="182" y="349"/>
                  </a:cubicBezTo>
                  <a:cubicBezTo>
                    <a:pt x="182" y="348"/>
                    <a:pt x="181" y="348"/>
                    <a:pt x="181" y="347"/>
                  </a:cubicBezTo>
                  <a:cubicBezTo>
                    <a:pt x="181" y="347"/>
                    <a:pt x="181" y="347"/>
                    <a:pt x="181" y="347"/>
                  </a:cubicBezTo>
                  <a:cubicBezTo>
                    <a:pt x="181" y="346"/>
                    <a:pt x="181" y="346"/>
                    <a:pt x="181" y="346"/>
                  </a:cubicBezTo>
                  <a:cubicBezTo>
                    <a:pt x="181" y="346"/>
                    <a:pt x="182" y="345"/>
                    <a:pt x="182" y="344"/>
                  </a:cubicBezTo>
                  <a:cubicBezTo>
                    <a:pt x="183" y="345"/>
                    <a:pt x="182" y="345"/>
                    <a:pt x="184" y="345"/>
                  </a:cubicBezTo>
                  <a:cubicBezTo>
                    <a:pt x="184" y="343"/>
                    <a:pt x="185" y="343"/>
                    <a:pt x="185" y="340"/>
                  </a:cubicBezTo>
                  <a:cubicBezTo>
                    <a:pt x="185" y="340"/>
                    <a:pt x="185" y="340"/>
                    <a:pt x="185" y="340"/>
                  </a:cubicBezTo>
                  <a:cubicBezTo>
                    <a:pt x="184" y="341"/>
                    <a:pt x="185" y="340"/>
                    <a:pt x="184" y="341"/>
                  </a:cubicBezTo>
                  <a:cubicBezTo>
                    <a:pt x="184" y="340"/>
                    <a:pt x="184" y="339"/>
                    <a:pt x="184" y="339"/>
                  </a:cubicBezTo>
                  <a:cubicBezTo>
                    <a:pt x="184" y="338"/>
                    <a:pt x="184" y="339"/>
                    <a:pt x="184" y="338"/>
                  </a:cubicBezTo>
                  <a:cubicBezTo>
                    <a:pt x="185" y="338"/>
                    <a:pt x="185" y="337"/>
                    <a:pt x="186" y="337"/>
                  </a:cubicBezTo>
                  <a:cubicBezTo>
                    <a:pt x="186" y="338"/>
                    <a:pt x="186" y="338"/>
                    <a:pt x="186" y="339"/>
                  </a:cubicBezTo>
                  <a:cubicBezTo>
                    <a:pt x="186" y="339"/>
                    <a:pt x="186" y="339"/>
                    <a:pt x="187" y="339"/>
                  </a:cubicBezTo>
                  <a:cubicBezTo>
                    <a:pt x="187" y="334"/>
                    <a:pt x="192" y="330"/>
                    <a:pt x="191" y="326"/>
                  </a:cubicBezTo>
                  <a:cubicBezTo>
                    <a:pt x="189" y="325"/>
                    <a:pt x="189" y="325"/>
                    <a:pt x="189" y="323"/>
                  </a:cubicBezTo>
                  <a:cubicBezTo>
                    <a:pt x="192" y="320"/>
                    <a:pt x="191" y="316"/>
                    <a:pt x="193" y="312"/>
                  </a:cubicBezTo>
                  <a:cubicBezTo>
                    <a:pt x="194" y="308"/>
                    <a:pt x="197" y="304"/>
                    <a:pt x="198" y="301"/>
                  </a:cubicBezTo>
                  <a:cubicBezTo>
                    <a:pt x="198" y="298"/>
                    <a:pt x="197" y="294"/>
                    <a:pt x="198" y="292"/>
                  </a:cubicBezTo>
                  <a:cubicBezTo>
                    <a:pt x="200" y="287"/>
                    <a:pt x="201" y="281"/>
                    <a:pt x="202" y="275"/>
                  </a:cubicBezTo>
                  <a:cubicBezTo>
                    <a:pt x="202" y="273"/>
                    <a:pt x="202" y="271"/>
                    <a:pt x="202" y="269"/>
                  </a:cubicBezTo>
                  <a:cubicBezTo>
                    <a:pt x="203" y="267"/>
                    <a:pt x="205" y="262"/>
                    <a:pt x="203" y="258"/>
                  </a:cubicBezTo>
                  <a:cubicBezTo>
                    <a:pt x="202" y="252"/>
                    <a:pt x="196" y="252"/>
                    <a:pt x="193" y="248"/>
                  </a:cubicBezTo>
                  <a:cubicBezTo>
                    <a:pt x="192" y="246"/>
                    <a:pt x="192" y="241"/>
                    <a:pt x="191" y="238"/>
                  </a:cubicBezTo>
                  <a:cubicBezTo>
                    <a:pt x="191" y="236"/>
                    <a:pt x="189" y="234"/>
                    <a:pt x="189" y="233"/>
                  </a:cubicBezTo>
                  <a:cubicBezTo>
                    <a:pt x="188" y="231"/>
                    <a:pt x="188" y="230"/>
                    <a:pt x="188" y="228"/>
                  </a:cubicBezTo>
                  <a:cubicBezTo>
                    <a:pt x="187" y="226"/>
                    <a:pt x="185" y="225"/>
                    <a:pt x="184" y="224"/>
                  </a:cubicBezTo>
                  <a:cubicBezTo>
                    <a:pt x="184" y="222"/>
                    <a:pt x="184" y="219"/>
                    <a:pt x="184" y="217"/>
                  </a:cubicBezTo>
                  <a:cubicBezTo>
                    <a:pt x="185" y="216"/>
                    <a:pt x="186" y="215"/>
                    <a:pt x="186" y="213"/>
                  </a:cubicBezTo>
                  <a:cubicBezTo>
                    <a:pt x="186" y="213"/>
                    <a:pt x="185" y="212"/>
                    <a:pt x="184" y="212"/>
                  </a:cubicBezTo>
                  <a:cubicBezTo>
                    <a:pt x="184" y="212"/>
                    <a:pt x="184" y="212"/>
                    <a:pt x="184" y="211"/>
                  </a:cubicBezTo>
                  <a:cubicBezTo>
                    <a:pt x="185" y="210"/>
                    <a:pt x="184" y="207"/>
                    <a:pt x="185" y="205"/>
                  </a:cubicBezTo>
                  <a:cubicBezTo>
                    <a:pt x="185" y="205"/>
                    <a:pt x="186" y="204"/>
                    <a:pt x="187" y="204"/>
                  </a:cubicBezTo>
                  <a:cubicBezTo>
                    <a:pt x="187" y="202"/>
                    <a:pt x="188" y="201"/>
                    <a:pt x="188" y="200"/>
                  </a:cubicBezTo>
                  <a:cubicBezTo>
                    <a:pt x="189" y="200"/>
                    <a:pt x="189" y="199"/>
                    <a:pt x="190" y="199"/>
                  </a:cubicBezTo>
                  <a:cubicBezTo>
                    <a:pt x="190" y="196"/>
                    <a:pt x="190" y="193"/>
                    <a:pt x="190" y="191"/>
                  </a:cubicBezTo>
                  <a:cubicBezTo>
                    <a:pt x="191" y="189"/>
                    <a:pt x="190" y="186"/>
                    <a:pt x="189" y="183"/>
                  </a:cubicBezTo>
                  <a:cubicBezTo>
                    <a:pt x="189" y="183"/>
                    <a:pt x="189" y="183"/>
                    <a:pt x="189" y="183"/>
                  </a:cubicBezTo>
                  <a:cubicBezTo>
                    <a:pt x="188" y="183"/>
                    <a:pt x="188" y="183"/>
                    <a:pt x="188" y="183"/>
                  </a:cubicBezTo>
                  <a:cubicBezTo>
                    <a:pt x="186" y="185"/>
                    <a:pt x="186" y="187"/>
                    <a:pt x="185" y="188"/>
                  </a:cubicBezTo>
                  <a:cubicBezTo>
                    <a:pt x="183" y="184"/>
                    <a:pt x="182" y="187"/>
                    <a:pt x="180" y="185"/>
                  </a:cubicBezTo>
                  <a:cubicBezTo>
                    <a:pt x="178" y="184"/>
                    <a:pt x="179" y="181"/>
                    <a:pt x="176" y="180"/>
                  </a:cubicBezTo>
                  <a:cubicBezTo>
                    <a:pt x="176" y="181"/>
                    <a:pt x="176" y="181"/>
                    <a:pt x="176" y="182"/>
                  </a:cubicBezTo>
                  <a:cubicBezTo>
                    <a:pt x="176" y="182"/>
                    <a:pt x="176" y="182"/>
                    <a:pt x="175" y="182"/>
                  </a:cubicBezTo>
                  <a:cubicBezTo>
                    <a:pt x="175" y="182"/>
                    <a:pt x="175" y="181"/>
                    <a:pt x="175" y="181"/>
                  </a:cubicBezTo>
                  <a:cubicBezTo>
                    <a:pt x="174" y="180"/>
                    <a:pt x="175" y="178"/>
                    <a:pt x="174" y="177"/>
                  </a:cubicBezTo>
                  <a:cubicBezTo>
                    <a:pt x="174" y="175"/>
                    <a:pt x="172" y="175"/>
                    <a:pt x="171" y="173"/>
                  </a:cubicBezTo>
                  <a:cubicBezTo>
                    <a:pt x="171" y="173"/>
                    <a:pt x="171" y="172"/>
                    <a:pt x="171" y="172"/>
                  </a:cubicBezTo>
                  <a:cubicBezTo>
                    <a:pt x="169" y="171"/>
                    <a:pt x="167" y="173"/>
                    <a:pt x="165" y="172"/>
                  </a:cubicBezTo>
                  <a:cubicBezTo>
                    <a:pt x="162" y="170"/>
                    <a:pt x="159" y="164"/>
                    <a:pt x="156" y="163"/>
                  </a:cubicBezTo>
                  <a:cubicBezTo>
                    <a:pt x="155" y="165"/>
                    <a:pt x="155" y="165"/>
                    <a:pt x="152" y="165"/>
                  </a:cubicBezTo>
                  <a:cubicBezTo>
                    <a:pt x="150" y="164"/>
                    <a:pt x="148" y="164"/>
                    <a:pt x="146" y="163"/>
                  </a:cubicBezTo>
                  <a:cubicBezTo>
                    <a:pt x="145" y="162"/>
                    <a:pt x="144" y="160"/>
                    <a:pt x="143" y="159"/>
                  </a:cubicBezTo>
                  <a:cubicBezTo>
                    <a:pt x="141" y="158"/>
                    <a:pt x="139" y="159"/>
                    <a:pt x="137" y="157"/>
                  </a:cubicBezTo>
                  <a:cubicBezTo>
                    <a:pt x="135" y="155"/>
                    <a:pt x="136" y="151"/>
                    <a:pt x="134" y="147"/>
                  </a:cubicBezTo>
                  <a:cubicBezTo>
                    <a:pt x="134" y="146"/>
                    <a:pt x="132" y="145"/>
                    <a:pt x="131" y="143"/>
                  </a:cubicBezTo>
                  <a:cubicBezTo>
                    <a:pt x="129" y="141"/>
                    <a:pt x="129" y="138"/>
                    <a:pt x="128" y="136"/>
                  </a:cubicBezTo>
                  <a:cubicBezTo>
                    <a:pt x="125" y="131"/>
                    <a:pt x="121" y="126"/>
                    <a:pt x="117" y="122"/>
                  </a:cubicBezTo>
                  <a:cubicBezTo>
                    <a:pt x="117" y="122"/>
                    <a:pt x="117" y="122"/>
                    <a:pt x="117" y="122"/>
                  </a:cubicBezTo>
                  <a:cubicBezTo>
                    <a:pt x="117" y="123"/>
                    <a:pt x="117" y="125"/>
                    <a:pt x="117" y="126"/>
                  </a:cubicBezTo>
                  <a:cubicBezTo>
                    <a:pt x="118" y="128"/>
                    <a:pt x="119" y="130"/>
                    <a:pt x="120" y="132"/>
                  </a:cubicBezTo>
                  <a:cubicBezTo>
                    <a:pt x="120" y="132"/>
                    <a:pt x="121" y="132"/>
                    <a:pt x="121" y="132"/>
                  </a:cubicBezTo>
                  <a:cubicBezTo>
                    <a:pt x="121" y="132"/>
                    <a:pt x="121" y="133"/>
                    <a:pt x="120" y="133"/>
                  </a:cubicBezTo>
                  <a:cubicBezTo>
                    <a:pt x="121" y="134"/>
                    <a:pt x="122" y="134"/>
                    <a:pt x="123" y="135"/>
                  </a:cubicBezTo>
                  <a:cubicBezTo>
                    <a:pt x="123" y="137"/>
                    <a:pt x="124" y="142"/>
                    <a:pt x="125" y="143"/>
                  </a:cubicBezTo>
                  <a:cubicBezTo>
                    <a:pt x="126" y="145"/>
                    <a:pt x="127" y="142"/>
                    <a:pt x="128" y="147"/>
                  </a:cubicBezTo>
                  <a:cubicBezTo>
                    <a:pt x="127" y="148"/>
                    <a:pt x="127" y="148"/>
                    <a:pt x="126" y="148"/>
                  </a:cubicBezTo>
                  <a:cubicBezTo>
                    <a:pt x="126" y="147"/>
                    <a:pt x="126" y="148"/>
                    <a:pt x="125" y="147"/>
                  </a:cubicBezTo>
                  <a:cubicBezTo>
                    <a:pt x="125" y="141"/>
                    <a:pt x="120" y="138"/>
                    <a:pt x="117" y="135"/>
                  </a:cubicBezTo>
                  <a:cubicBezTo>
                    <a:pt x="117" y="133"/>
                    <a:pt x="117" y="133"/>
                    <a:pt x="117" y="131"/>
                  </a:cubicBezTo>
                  <a:cubicBezTo>
                    <a:pt x="116" y="130"/>
                    <a:pt x="113" y="127"/>
                    <a:pt x="113" y="125"/>
                  </a:cubicBezTo>
                  <a:cubicBezTo>
                    <a:pt x="112" y="123"/>
                    <a:pt x="113" y="122"/>
                    <a:pt x="112" y="120"/>
                  </a:cubicBezTo>
                  <a:cubicBezTo>
                    <a:pt x="110" y="117"/>
                    <a:pt x="104" y="117"/>
                    <a:pt x="103" y="115"/>
                  </a:cubicBezTo>
                  <a:cubicBezTo>
                    <a:pt x="103" y="114"/>
                    <a:pt x="103" y="113"/>
                    <a:pt x="103" y="112"/>
                  </a:cubicBezTo>
                  <a:cubicBezTo>
                    <a:pt x="102" y="111"/>
                    <a:pt x="100" y="111"/>
                    <a:pt x="100" y="108"/>
                  </a:cubicBezTo>
                  <a:cubicBezTo>
                    <a:pt x="100" y="107"/>
                    <a:pt x="100" y="107"/>
                    <a:pt x="100" y="106"/>
                  </a:cubicBezTo>
                  <a:cubicBezTo>
                    <a:pt x="100" y="106"/>
                    <a:pt x="99" y="106"/>
                    <a:pt x="99" y="106"/>
                  </a:cubicBezTo>
                  <a:cubicBezTo>
                    <a:pt x="97" y="103"/>
                    <a:pt x="94" y="100"/>
                    <a:pt x="93" y="97"/>
                  </a:cubicBezTo>
                  <a:cubicBezTo>
                    <a:pt x="92" y="92"/>
                    <a:pt x="94" y="85"/>
                    <a:pt x="95" y="82"/>
                  </a:cubicBezTo>
                  <a:cubicBezTo>
                    <a:pt x="93" y="81"/>
                    <a:pt x="91" y="79"/>
                    <a:pt x="91" y="77"/>
                  </a:cubicBezTo>
                  <a:cubicBezTo>
                    <a:pt x="91" y="77"/>
                    <a:pt x="91" y="77"/>
                    <a:pt x="91" y="77"/>
                  </a:cubicBezTo>
                  <a:cubicBezTo>
                    <a:pt x="92" y="77"/>
                    <a:pt x="94" y="77"/>
                    <a:pt x="94" y="77"/>
                  </a:cubicBezTo>
                  <a:cubicBezTo>
                    <a:pt x="95" y="78"/>
                    <a:pt x="94" y="79"/>
                    <a:pt x="96" y="80"/>
                  </a:cubicBezTo>
                  <a:cubicBezTo>
                    <a:pt x="96" y="79"/>
                    <a:pt x="96" y="78"/>
                    <a:pt x="96" y="77"/>
                  </a:cubicBezTo>
                  <a:cubicBezTo>
                    <a:pt x="94" y="75"/>
                    <a:pt x="93" y="73"/>
                    <a:pt x="92" y="72"/>
                  </a:cubicBezTo>
                  <a:cubicBezTo>
                    <a:pt x="91" y="72"/>
                    <a:pt x="90" y="72"/>
                    <a:pt x="89" y="71"/>
                  </a:cubicBezTo>
                  <a:cubicBezTo>
                    <a:pt x="89" y="71"/>
                    <a:pt x="89" y="70"/>
                    <a:pt x="88" y="70"/>
                  </a:cubicBezTo>
                  <a:cubicBezTo>
                    <a:pt x="88" y="70"/>
                    <a:pt x="87" y="70"/>
                    <a:pt x="86" y="70"/>
                  </a:cubicBezTo>
                  <a:cubicBezTo>
                    <a:pt x="86" y="70"/>
                    <a:pt x="85" y="69"/>
                    <a:pt x="84" y="68"/>
                  </a:cubicBezTo>
                  <a:cubicBezTo>
                    <a:pt x="84" y="67"/>
                    <a:pt x="84" y="66"/>
                    <a:pt x="83" y="65"/>
                  </a:cubicBezTo>
                  <a:cubicBezTo>
                    <a:pt x="83" y="66"/>
                    <a:pt x="83" y="66"/>
                    <a:pt x="83" y="66"/>
                  </a:cubicBezTo>
                  <a:cubicBezTo>
                    <a:pt x="83" y="66"/>
                    <a:pt x="83" y="66"/>
                    <a:pt x="83" y="65"/>
                  </a:cubicBezTo>
                  <a:cubicBezTo>
                    <a:pt x="82" y="64"/>
                    <a:pt x="81" y="62"/>
                    <a:pt x="81" y="61"/>
                  </a:cubicBezTo>
                  <a:cubicBezTo>
                    <a:pt x="79" y="61"/>
                    <a:pt x="79" y="62"/>
                    <a:pt x="77" y="61"/>
                  </a:cubicBezTo>
                  <a:cubicBezTo>
                    <a:pt x="77" y="61"/>
                    <a:pt x="77" y="61"/>
                    <a:pt x="77" y="61"/>
                  </a:cubicBezTo>
                  <a:cubicBezTo>
                    <a:pt x="78" y="60"/>
                    <a:pt x="78" y="60"/>
                    <a:pt x="78" y="57"/>
                  </a:cubicBezTo>
                  <a:cubicBezTo>
                    <a:pt x="76" y="57"/>
                    <a:pt x="73" y="57"/>
                    <a:pt x="73" y="56"/>
                  </a:cubicBezTo>
                  <a:cubicBezTo>
                    <a:pt x="73" y="55"/>
                    <a:pt x="73" y="55"/>
                    <a:pt x="74" y="55"/>
                  </a:cubicBezTo>
                  <a:cubicBezTo>
                    <a:pt x="72" y="54"/>
                    <a:pt x="72" y="53"/>
                    <a:pt x="70" y="53"/>
                  </a:cubicBezTo>
                  <a:cubicBezTo>
                    <a:pt x="70" y="54"/>
                    <a:pt x="70" y="54"/>
                    <a:pt x="69" y="55"/>
                  </a:cubicBezTo>
                  <a:cubicBezTo>
                    <a:pt x="69" y="55"/>
                    <a:pt x="68" y="55"/>
                    <a:pt x="68" y="55"/>
                  </a:cubicBezTo>
                  <a:cubicBezTo>
                    <a:pt x="69" y="51"/>
                    <a:pt x="69" y="54"/>
                    <a:pt x="69" y="49"/>
                  </a:cubicBezTo>
                  <a:cubicBezTo>
                    <a:pt x="66" y="49"/>
                    <a:pt x="64" y="49"/>
                    <a:pt x="62" y="48"/>
                  </a:cubicBezTo>
                  <a:cubicBezTo>
                    <a:pt x="62" y="48"/>
                    <a:pt x="62" y="49"/>
                    <a:pt x="62" y="49"/>
                  </a:cubicBezTo>
                  <a:cubicBezTo>
                    <a:pt x="63" y="49"/>
                    <a:pt x="63" y="49"/>
                    <a:pt x="63" y="50"/>
                  </a:cubicBezTo>
                  <a:cubicBezTo>
                    <a:pt x="62" y="50"/>
                    <a:pt x="56" y="47"/>
                    <a:pt x="56" y="46"/>
                  </a:cubicBezTo>
                  <a:cubicBezTo>
                    <a:pt x="56" y="46"/>
                    <a:pt x="56" y="46"/>
                    <a:pt x="56" y="45"/>
                  </a:cubicBezTo>
                  <a:cubicBezTo>
                    <a:pt x="53" y="45"/>
                    <a:pt x="50" y="46"/>
                    <a:pt x="46" y="45"/>
                  </a:cubicBezTo>
                  <a:cubicBezTo>
                    <a:pt x="44" y="45"/>
                    <a:pt x="43" y="43"/>
                    <a:pt x="40" y="42"/>
                  </a:cubicBezTo>
                  <a:cubicBezTo>
                    <a:pt x="40" y="43"/>
                    <a:pt x="40" y="44"/>
                    <a:pt x="41" y="45"/>
                  </a:cubicBezTo>
                  <a:cubicBezTo>
                    <a:pt x="38" y="46"/>
                    <a:pt x="37" y="47"/>
                    <a:pt x="34" y="48"/>
                  </a:cubicBezTo>
                  <a:cubicBezTo>
                    <a:pt x="34" y="47"/>
                    <a:pt x="34" y="45"/>
                    <a:pt x="33" y="44"/>
                  </a:cubicBezTo>
                  <a:cubicBezTo>
                    <a:pt x="33" y="44"/>
                    <a:pt x="33" y="44"/>
                    <a:pt x="33" y="44"/>
                  </a:cubicBezTo>
                  <a:cubicBezTo>
                    <a:pt x="31" y="46"/>
                    <a:pt x="31" y="48"/>
                    <a:pt x="30" y="49"/>
                  </a:cubicBezTo>
                  <a:cubicBezTo>
                    <a:pt x="30" y="50"/>
                    <a:pt x="31" y="50"/>
                    <a:pt x="31" y="53"/>
                  </a:cubicBezTo>
                  <a:cubicBezTo>
                    <a:pt x="29" y="54"/>
                    <a:pt x="28" y="54"/>
                    <a:pt x="26" y="54"/>
                  </a:cubicBezTo>
                  <a:cubicBezTo>
                    <a:pt x="26" y="56"/>
                    <a:pt x="26" y="56"/>
                    <a:pt x="26" y="56"/>
                  </a:cubicBezTo>
                  <a:cubicBezTo>
                    <a:pt x="21" y="57"/>
                    <a:pt x="24" y="58"/>
                    <a:pt x="21" y="60"/>
                  </a:cubicBezTo>
                  <a:cubicBezTo>
                    <a:pt x="18" y="60"/>
                    <a:pt x="16" y="61"/>
                    <a:pt x="14" y="62"/>
                  </a:cubicBezTo>
                  <a:cubicBezTo>
                    <a:pt x="14" y="61"/>
                    <a:pt x="14" y="61"/>
                    <a:pt x="14" y="61"/>
                  </a:cubicBezTo>
                  <a:cubicBezTo>
                    <a:pt x="19" y="58"/>
                    <a:pt x="22" y="57"/>
                    <a:pt x="24" y="50"/>
                  </a:cubicBezTo>
                  <a:cubicBezTo>
                    <a:pt x="22" y="50"/>
                    <a:pt x="21" y="50"/>
                    <a:pt x="20" y="49"/>
                  </a:cubicBezTo>
                  <a:cubicBezTo>
                    <a:pt x="20" y="51"/>
                    <a:pt x="20" y="51"/>
                    <a:pt x="19" y="51"/>
                  </a:cubicBezTo>
                  <a:cubicBezTo>
                    <a:pt x="17" y="49"/>
                    <a:pt x="16" y="52"/>
                    <a:pt x="14" y="51"/>
                  </a:cubicBezTo>
                  <a:cubicBezTo>
                    <a:pt x="13" y="49"/>
                    <a:pt x="13" y="47"/>
                    <a:pt x="13" y="46"/>
                  </a:cubicBezTo>
                  <a:cubicBezTo>
                    <a:pt x="11" y="48"/>
                    <a:pt x="10" y="47"/>
                    <a:pt x="7" y="47"/>
                  </a:cubicBezTo>
                  <a:cubicBezTo>
                    <a:pt x="7" y="46"/>
                    <a:pt x="7" y="46"/>
                    <a:pt x="7" y="46"/>
                  </a:cubicBezTo>
                  <a:cubicBezTo>
                    <a:pt x="7" y="46"/>
                    <a:pt x="7" y="46"/>
                    <a:pt x="7" y="46"/>
                  </a:cubicBezTo>
                  <a:cubicBezTo>
                    <a:pt x="7" y="45"/>
                    <a:pt x="7" y="45"/>
                    <a:pt x="7" y="45"/>
                  </a:cubicBezTo>
                  <a:cubicBezTo>
                    <a:pt x="9" y="45"/>
                    <a:pt x="9" y="45"/>
                    <a:pt x="10" y="45"/>
                  </a:cubicBezTo>
                  <a:cubicBezTo>
                    <a:pt x="7" y="44"/>
                    <a:pt x="4" y="45"/>
                    <a:pt x="5" y="41"/>
                  </a:cubicBezTo>
                  <a:cubicBezTo>
                    <a:pt x="7" y="39"/>
                    <a:pt x="7" y="37"/>
                    <a:pt x="12" y="37"/>
                  </a:cubicBezTo>
                  <a:cubicBezTo>
                    <a:pt x="12" y="37"/>
                    <a:pt x="12" y="37"/>
                    <a:pt x="12" y="37"/>
                  </a:cubicBezTo>
                  <a:cubicBezTo>
                    <a:pt x="13" y="36"/>
                    <a:pt x="13" y="34"/>
                    <a:pt x="13" y="33"/>
                  </a:cubicBezTo>
                  <a:cubicBezTo>
                    <a:pt x="11" y="34"/>
                    <a:pt x="11" y="35"/>
                    <a:pt x="9" y="35"/>
                  </a:cubicBezTo>
                  <a:cubicBezTo>
                    <a:pt x="8" y="35"/>
                    <a:pt x="5" y="35"/>
                    <a:pt x="3" y="35"/>
                  </a:cubicBezTo>
                  <a:cubicBezTo>
                    <a:pt x="3" y="34"/>
                    <a:pt x="3" y="34"/>
                    <a:pt x="2" y="33"/>
                  </a:cubicBezTo>
                  <a:cubicBezTo>
                    <a:pt x="3" y="33"/>
                    <a:pt x="4" y="33"/>
                    <a:pt x="4" y="33"/>
                  </a:cubicBezTo>
                  <a:cubicBezTo>
                    <a:pt x="4" y="33"/>
                    <a:pt x="4" y="33"/>
                    <a:pt x="4" y="32"/>
                  </a:cubicBezTo>
                  <a:cubicBezTo>
                    <a:pt x="3" y="32"/>
                    <a:pt x="1" y="31"/>
                    <a:pt x="0" y="31"/>
                  </a:cubicBezTo>
                  <a:cubicBezTo>
                    <a:pt x="0" y="31"/>
                    <a:pt x="0" y="30"/>
                    <a:pt x="0" y="30"/>
                  </a:cubicBezTo>
                  <a:cubicBezTo>
                    <a:pt x="0" y="30"/>
                    <a:pt x="0" y="30"/>
                    <a:pt x="0" y="30"/>
                  </a:cubicBezTo>
                  <a:cubicBezTo>
                    <a:pt x="0" y="30"/>
                    <a:pt x="0" y="30"/>
                    <a:pt x="0" y="29"/>
                  </a:cubicBezTo>
                  <a:cubicBezTo>
                    <a:pt x="2" y="29"/>
                    <a:pt x="4" y="29"/>
                    <a:pt x="5" y="29"/>
                  </a:cubicBezTo>
                  <a:cubicBezTo>
                    <a:pt x="6" y="28"/>
                    <a:pt x="8" y="29"/>
                    <a:pt x="10" y="29"/>
                  </a:cubicBezTo>
                  <a:cubicBezTo>
                    <a:pt x="10" y="29"/>
                    <a:pt x="10" y="29"/>
                    <a:pt x="10" y="29"/>
                  </a:cubicBezTo>
                  <a:cubicBezTo>
                    <a:pt x="9" y="28"/>
                    <a:pt x="9" y="28"/>
                    <a:pt x="9" y="28"/>
                  </a:cubicBezTo>
                  <a:cubicBezTo>
                    <a:pt x="9" y="28"/>
                    <a:pt x="10" y="28"/>
                    <a:pt x="10" y="28"/>
                  </a:cubicBezTo>
                  <a:cubicBezTo>
                    <a:pt x="11" y="29"/>
                    <a:pt x="11" y="29"/>
                    <a:pt x="13" y="29"/>
                  </a:cubicBezTo>
                  <a:cubicBezTo>
                    <a:pt x="13" y="28"/>
                    <a:pt x="14" y="28"/>
                    <a:pt x="14" y="27"/>
                  </a:cubicBezTo>
                  <a:cubicBezTo>
                    <a:pt x="14" y="27"/>
                    <a:pt x="13" y="27"/>
                    <a:pt x="13" y="27"/>
                  </a:cubicBezTo>
                  <a:cubicBezTo>
                    <a:pt x="11" y="29"/>
                    <a:pt x="7" y="25"/>
                    <a:pt x="5" y="24"/>
                  </a:cubicBezTo>
                  <a:cubicBezTo>
                    <a:pt x="3" y="24"/>
                    <a:pt x="2" y="24"/>
                    <a:pt x="1" y="24"/>
                  </a:cubicBezTo>
                  <a:cubicBezTo>
                    <a:pt x="1" y="24"/>
                    <a:pt x="1" y="24"/>
                    <a:pt x="1" y="24"/>
                  </a:cubicBezTo>
                  <a:cubicBezTo>
                    <a:pt x="1" y="23"/>
                    <a:pt x="1" y="22"/>
                    <a:pt x="1" y="22"/>
                  </a:cubicBezTo>
                  <a:cubicBezTo>
                    <a:pt x="2" y="22"/>
                    <a:pt x="3" y="22"/>
                    <a:pt x="4" y="22"/>
                  </a:cubicBezTo>
                  <a:cubicBezTo>
                    <a:pt x="5" y="19"/>
                    <a:pt x="7" y="16"/>
                    <a:pt x="10" y="15"/>
                  </a:cubicBezTo>
                  <a:cubicBezTo>
                    <a:pt x="10" y="15"/>
                    <a:pt x="10" y="16"/>
                    <a:pt x="10" y="16"/>
                  </a:cubicBezTo>
                  <a:cubicBezTo>
                    <a:pt x="12" y="14"/>
                    <a:pt x="14" y="13"/>
                    <a:pt x="18" y="13"/>
                  </a:cubicBezTo>
                  <a:cubicBezTo>
                    <a:pt x="19" y="14"/>
                    <a:pt x="19" y="15"/>
                    <a:pt x="22" y="15"/>
                  </a:cubicBezTo>
                  <a:cubicBezTo>
                    <a:pt x="23" y="13"/>
                    <a:pt x="22" y="14"/>
                    <a:pt x="24" y="13"/>
                  </a:cubicBezTo>
                  <a:cubicBezTo>
                    <a:pt x="25" y="15"/>
                    <a:pt x="25" y="15"/>
                    <a:pt x="27" y="15"/>
                  </a:cubicBezTo>
                  <a:cubicBezTo>
                    <a:pt x="29" y="12"/>
                    <a:pt x="34" y="16"/>
                    <a:pt x="37" y="16"/>
                  </a:cubicBezTo>
                  <a:cubicBezTo>
                    <a:pt x="40" y="13"/>
                    <a:pt x="51" y="18"/>
                    <a:pt x="55" y="18"/>
                  </a:cubicBezTo>
                  <a:cubicBezTo>
                    <a:pt x="55" y="18"/>
                    <a:pt x="55" y="17"/>
                    <a:pt x="55" y="17"/>
                  </a:cubicBezTo>
                  <a:cubicBezTo>
                    <a:pt x="54" y="16"/>
                    <a:pt x="54" y="14"/>
                    <a:pt x="57" y="14"/>
                  </a:cubicBezTo>
                  <a:cubicBezTo>
                    <a:pt x="57" y="15"/>
                    <a:pt x="58" y="15"/>
                    <a:pt x="59" y="15"/>
                  </a:cubicBezTo>
                  <a:cubicBezTo>
                    <a:pt x="60" y="14"/>
                    <a:pt x="61" y="13"/>
                    <a:pt x="63" y="12"/>
                  </a:cubicBezTo>
                  <a:cubicBezTo>
                    <a:pt x="63" y="12"/>
                    <a:pt x="63" y="13"/>
                    <a:pt x="63" y="13"/>
                  </a:cubicBezTo>
                  <a:cubicBezTo>
                    <a:pt x="62" y="14"/>
                    <a:pt x="61" y="14"/>
                    <a:pt x="61" y="15"/>
                  </a:cubicBezTo>
                  <a:cubicBezTo>
                    <a:pt x="61" y="15"/>
                    <a:pt x="62" y="15"/>
                    <a:pt x="62" y="15"/>
                  </a:cubicBezTo>
                  <a:cubicBezTo>
                    <a:pt x="63" y="14"/>
                    <a:pt x="64" y="14"/>
                    <a:pt x="64" y="13"/>
                  </a:cubicBezTo>
                  <a:cubicBezTo>
                    <a:pt x="64" y="12"/>
                    <a:pt x="64" y="12"/>
                    <a:pt x="64" y="11"/>
                  </a:cubicBezTo>
                  <a:cubicBezTo>
                    <a:pt x="65" y="11"/>
                    <a:pt x="65" y="11"/>
                    <a:pt x="66" y="11"/>
                  </a:cubicBezTo>
                  <a:cubicBezTo>
                    <a:pt x="67" y="13"/>
                    <a:pt x="69" y="14"/>
                    <a:pt x="72" y="15"/>
                  </a:cubicBezTo>
                  <a:cubicBezTo>
                    <a:pt x="72" y="14"/>
                    <a:pt x="72" y="14"/>
                    <a:pt x="72" y="14"/>
                  </a:cubicBezTo>
                  <a:cubicBezTo>
                    <a:pt x="71" y="13"/>
                    <a:pt x="70" y="13"/>
                    <a:pt x="70" y="11"/>
                  </a:cubicBezTo>
                  <a:cubicBezTo>
                    <a:pt x="71" y="11"/>
                    <a:pt x="71" y="11"/>
                    <a:pt x="72" y="11"/>
                  </a:cubicBezTo>
                  <a:cubicBezTo>
                    <a:pt x="72" y="13"/>
                    <a:pt x="73" y="14"/>
                    <a:pt x="74" y="15"/>
                  </a:cubicBezTo>
                  <a:cubicBezTo>
                    <a:pt x="77" y="12"/>
                    <a:pt x="75" y="12"/>
                    <a:pt x="82" y="12"/>
                  </a:cubicBezTo>
                  <a:cubicBezTo>
                    <a:pt x="84" y="14"/>
                    <a:pt x="88" y="13"/>
                    <a:pt x="91" y="13"/>
                  </a:cubicBezTo>
                  <a:cubicBezTo>
                    <a:pt x="91" y="15"/>
                    <a:pt x="91" y="16"/>
                    <a:pt x="92" y="17"/>
                  </a:cubicBezTo>
                  <a:cubicBezTo>
                    <a:pt x="94" y="18"/>
                    <a:pt x="98" y="16"/>
                    <a:pt x="100" y="15"/>
                  </a:cubicBezTo>
                  <a:cubicBezTo>
                    <a:pt x="101" y="16"/>
                    <a:pt x="106" y="20"/>
                    <a:pt x="106" y="19"/>
                  </a:cubicBezTo>
                  <a:cubicBezTo>
                    <a:pt x="107" y="19"/>
                    <a:pt x="106" y="19"/>
                    <a:pt x="107" y="18"/>
                  </a:cubicBezTo>
                  <a:cubicBezTo>
                    <a:pt x="106" y="17"/>
                    <a:pt x="102" y="14"/>
                    <a:pt x="102" y="12"/>
                  </a:cubicBezTo>
                  <a:cubicBezTo>
                    <a:pt x="103" y="12"/>
                    <a:pt x="106" y="12"/>
                    <a:pt x="107" y="12"/>
                  </a:cubicBezTo>
                  <a:cubicBezTo>
                    <a:pt x="109" y="13"/>
                    <a:pt x="111" y="12"/>
                    <a:pt x="115" y="13"/>
                  </a:cubicBezTo>
                  <a:cubicBezTo>
                    <a:pt x="116" y="14"/>
                    <a:pt x="117" y="15"/>
                    <a:pt x="119" y="15"/>
                  </a:cubicBezTo>
                  <a:cubicBezTo>
                    <a:pt x="119" y="15"/>
                    <a:pt x="119" y="15"/>
                    <a:pt x="119" y="15"/>
                  </a:cubicBezTo>
                  <a:cubicBezTo>
                    <a:pt x="119" y="15"/>
                    <a:pt x="119" y="14"/>
                    <a:pt x="119" y="14"/>
                  </a:cubicBezTo>
                  <a:cubicBezTo>
                    <a:pt x="118" y="13"/>
                    <a:pt x="118" y="13"/>
                    <a:pt x="118" y="11"/>
                  </a:cubicBezTo>
                  <a:cubicBezTo>
                    <a:pt x="120" y="11"/>
                    <a:pt x="120" y="11"/>
                    <a:pt x="122" y="12"/>
                  </a:cubicBezTo>
                  <a:cubicBezTo>
                    <a:pt x="123" y="14"/>
                    <a:pt x="124" y="16"/>
                    <a:pt x="125" y="17"/>
                  </a:cubicBezTo>
                  <a:cubicBezTo>
                    <a:pt x="126" y="17"/>
                    <a:pt x="126" y="17"/>
                    <a:pt x="126" y="17"/>
                  </a:cubicBezTo>
                  <a:cubicBezTo>
                    <a:pt x="126" y="15"/>
                    <a:pt x="125" y="15"/>
                    <a:pt x="124" y="14"/>
                  </a:cubicBezTo>
                  <a:cubicBezTo>
                    <a:pt x="124" y="12"/>
                    <a:pt x="124" y="10"/>
                    <a:pt x="124" y="8"/>
                  </a:cubicBezTo>
                  <a:cubicBezTo>
                    <a:pt x="123" y="7"/>
                    <a:pt x="121" y="6"/>
                    <a:pt x="119" y="5"/>
                  </a:cubicBezTo>
                  <a:cubicBezTo>
                    <a:pt x="119" y="4"/>
                    <a:pt x="117" y="5"/>
                    <a:pt x="117" y="4"/>
                  </a:cubicBezTo>
                  <a:cubicBezTo>
                    <a:pt x="117" y="3"/>
                    <a:pt x="117" y="2"/>
                    <a:pt x="117" y="1"/>
                  </a:cubicBezTo>
                  <a:cubicBezTo>
                    <a:pt x="117" y="1"/>
                    <a:pt x="117" y="1"/>
                    <a:pt x="117" y="1"/>
                  </a:cubicBezTo>
                  <a:cubicBezTo>
                    <a:pt x="118" y="0"/>
                    <a:pt x="118" y="0"/>
                    <a:pt x="120" y="0"/>
                  </a:cubicBezTo>
                  <a:cubicBezTo>
                    <a:pt x="121" y="0"/>
                    <a:pt x="123" y="2"/>
                    <a:pt x="124" y="2"/>
                  </a:cubicBezTo>
                  <a:cubicBezTo>
                    <a:pt x="125" y="2"/>
                    <a:pt x="126" y="2"/>
                    <a:pt x="126" y="2"/>
                  </a:cubicBezTo>
                  <a:cubicBezTo>
                    <a:pt x="128" y="3"/>
                    <a:pt x="127" y="4"/>
                    <a:pt x="128" y="6"/>
                  </a:cubicBezTo>
                  <a:cubicBezTo>
                    <a:pt x="128" y="6"/>
                    <a:pt x="129" y="5"/>
                    <a:pt x="130" y="6"/>
                  </a:cubicBezTo>
                  <a:cubicBezTo>
                    <a:pt x="132" y="7"/>
                    <a:pt x="132" y="9"/>
                    <a:pt x="134" y="10"/>
                  </a:cubicBezTo>
                  <a:cubicBezTo>
                    <a:pt x="134" y="10"/>
                    <a:pt x="134" y="9"/>
                    <a:pt x="134" y="9"/>
                  </a:cubicBezTo>
                  <a:cubicBezTo>
                    <a:pt x="134" y="9"/>
                    <a:pt x="134" y="8"/>
                    <a:pt x="134" y="7"/>
                  </a:cubicBezTo>
                  <a:cubicBezTo>
                    <a:pt x="133" y="7"/>
                    <a:pt x="133" y="7"/>
                    <a:pt x="133" y="6"/>
                  </a:cubicBezTo>
                  <a:cubicBezTo>
                    <a:pt x="133" y="6"/>
                    <a:pt x="134" y="6"/>
                    <a:pt x="134" y="6"/>
                  </a:cubicBezTo>
                  <a:cubicBezTo>
                    <a:pt x="136" y="8"/>
                    <a:pt x="137" y="11"/>
                    <a:pt x="138" y="12"/>
                  </a:cubicBezTo>
                  <a:cubicBezTo>
                    <a:pt x="139" y="12"/>
                    <a:pt x="139" y="12"/>
                    <a:pt x="139" y="12"/>
                  </a:cubicBezTo>
                  <a:cubicBezTo>
                    <a:pt x="140" y="11"/>
                    <a:pt x="140" y="10"/>
                    <a:pt x="141" y="9"/>
                  </a:cubicBezTo>
                  <a:cubicBezTo>
                    <a:pt x="139" y="8"/>
                    <a:pt x="138" y="7"/>
                    <a:pt x="137" y="6"/>
                  </a:cubicBezTo>
                  <a:cubicBezTo>
                    <a:pt x="137" y="5"/>
                    <a:pt x="137" y="5"/>
                    <a:pt x="137" y="4"/>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114" name="Freeform 56"/>
            <p:cNvSpPr>
              <a:spLocks/>
            </p:cNvSpPr>
            <p:nvPr/>
          </p:nvSpPr>
          <p:spPr bwMode="auto">
            <a:xfrm>
              <a:off x="1123" y="1985"/>
              <a:ext cx="40" cy="49"/>
            </a:xfrm>
            <a:custGeom>
              <a:avLst/>
              <a:gdLst>
                <a:gd name="T0" fmla="*/ 2147483647 w 8"/>
                <a:gd name="T1" fmla="*/ 0 h 10"/>
                <a:gd name="T2" fmla="*/ 2147483647 w 8"/>
                <a:gd name="T3" fmla="*/ 2147483647 h 10"/>
                <a:gd name="T4" fmla="*/ 2147483647 w 8"/>
                <a:gd name="T5" fmla="*/ 2147483647 h 10"/>
                <a:gd name="T6" fmla="*/ 2147483647 w 8"/>
                <a:gd name="T7" fmla="*/ 2147483647 h 10"/>
                <a:gd name="T8" fmla="*/ 2147483647 w 8"/>
                <a:gd name="T9" fmla="*/ 2147483647 h 10"/>
                <a:gd name="T10" fmla="*/ 0 w 8"/>
                <a:gd name="T11" fmla="*/ 2147483647 h 10"/>
                <a:gd name="T12" fmla="*/ 2147483647 w 8"/>
                <a:gd name="T13" fmla="*/ 0 h 10"/>
                <a:gd name="T14" fmla="*/ 0 60000 65536"/>
                <a:gd name="T15" fmla="*/ 0 60000 65536"/>
                <a:gd name="T16" fmla="*/ 0 60000 65536"/>
                <a:gd name="T17" fmla="*/ 0 60000 65536"/>
                <a:gd name="T18" fmla="*/ 0 60000 65536"/>
                <a:gd name="T19" fmla="*/ 0 60000 65536"/>
                <a:gd name="T20" fmla="*/ 0 60000 65536"/>
                <a:gd name="T21" fmla="*/ 0 w 8"/>
                <a:gd name="T22" fmla="*/ 0 h 10"/>
                <a:gd name="T23" fmla="*/ 8 w 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0">
                  <a:moveTo>
                    <a:pt x="3" y="0"/>
                  </a:moveTo>
                  <a:cubicBezTo>
                    <a:pt x="5" y="0"/>
                    <a:pt x="7" y="1"/>
                    <a:pt x="8" y="1"/>
                  </a:cubicBezTo>
                  <a:cubicBezTo>
                    <a:pt x="8" y="2"/>
                    <a:pt x="8" y="2"/>
                    <a:pt x="8" y="3"/>
                  </a:cubicBezTo>
                  <a:cubicBezTo>
                    <a:pt x="6" y="4"/>
                    <a:pt x="6" y="6"/>
                    <a:pt x="6" y="10"/>
                  </a:cubicBezTo>
                  <a:cubicBezTo>
                    <a:pt x="6" y="10"/>
                    <a:pt x="6" y="10"/>
                    <a:pt x="6" y="10"/>
                  </a:cubicBezTo>
                  <a:cubicBezTo>
                    <a:pt x="2" y="7"/>
                    <a:pt x="1" y="9"/>
                    <a:pt x="0" y="4"/>
                  </a:cubicBezTo>
                  <a:cubicBezTo>
                    <a:pt x="2" y="3"/>
                    <a:pt x="2" y="2"/>
                    <a:pt x="3"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115" name="Freeform 57"/>
            <p:cNvSpPr>
              <a:spLocks/>
            </p:cNvSpPr>
            <p:nvPr/>
          </p:nvSpPr>
          <p:spPr bwMode="auto">
            <a:xfrm>
              <a:off x="415" y="1995"/>
              <a:ext cx="94" cy="59"/>
            </a:xfrm>
            <a:custGeom>
              <a:avLst/>
              <a:gdLst>
                <a:gd name="T0" fmla="*/ 2147483647 w 19"/>
                <a:gd name="T1" fmla="*/ 2147483647 h 12"/>
                <a:gd name="T2" fmla="*/ 2147483647 w 19"/>
                <a:gd name="T3" fmla="*/ 2147483647 h 12"/>
                <a:gd name="T4" fmla="*/ 2147483647 w 19"/>
                <a:gd name="T5" fmla="*/ 2147483647 h 12"/>
                <a:gd name="T6" fmla="*/ 2147483647 w 19"/>
                <a:gd name="T7" fmla="*/ 2147483647 h 12"/>
                <a:gd name="T8" fmla="*/ 2147483647 w 19"/>
                <a:gd name="T9" fmla="*/ 2147483647 h 12"/>
                <a:gd name="T10" fmla="*/ 2147483647 w 19"/>
                <a:gd name="T11" fmla="*/ 2147483647 h 12"/>
                <a:gd name="T12" fmla="*/ 2147483647 w 19"/>
                <a:gd name="T13" fmla="*/ 2147483647 h 12"/>
                <a:gd name="T14" fmla="*/ 2147483647 w 19"/>
                <a:gd name="T15" fmla="*/ 2147483647 h 12"/>
                <a:gd name="T16" fmla="*/ 2147483647 w 19"/>
                <a:gd name="T17" fmla="*/ 2147483647 h 12"/>
                <a:gd name="T18" fmla="*/ 2147483647 w 19"/>
                <a:gd name="T19" fmla="*/ 2147483647 h 12"/>
                <a:gd name="T20" fmla="*/ 0 w 19"/>
                <a:gd name="T21" fmla="*/ 2147483647 h 12"/>
                <a:gd name="T22" fmla="*/ 2147483647 w 19"/>
                <a:gd name="T23" fmla="*/ 2147483647 h 12"/>
                <a:gd name="T24" fmla="*/ 2147483647 w 19"/>
                <a:gd name="T25" fmla="*/ 2147483647 h 12"/>
                <a:gd name="T26" fmla="*/ 2147483647 w 19"/>
                <a:gd name="T27" fmla="*/ 2147483647 h 12"/>
                <a:gd name="T28" fmla="*/ 2147483647 w 19"/>
                <a:gd name="T29" fmla="*/ 2147483647 h 12"/>
                <a:gd name="T30" fmla="*/ 2147483647 w 19"/>
                <a:gd name="T31" fmla="*/ 2147483647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
                <a:gd name="T49" fmla="*/ 0 h 12"/>
                <a:gd name="T50" fmla="*/ 19 w 19"/>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 h="12">
                  <a:moveTo>
                    <a:pt x="6" y="1"/>
                  </a:moveTo>
                  <a:cubicBezTo>
                    <a:pt x="6" y="1"/>
                    <a:pt x="6" y="2"/>
                    <a:pt x="6" y="2"/>
                  </a:cubicBezTo>
                  <a:cubicBezTo>
                    <a:pt x="8" y="2"/>
                    <a:pt x="9" y="2"/>
                    <a:pt x="11" y="2"/>
                  </a:cubicBezTo>
                  <a:cubicBezTo>
                    <a:pt x="11" y="3"/>
                    <a:pt x="11" y="3"/>
                    <a:pt x="12" y="4"/>
                  </a:cubicBezTo>
                  <a:cubicBezTo>
                    <a:pt x="13" y="4"/>
                    <a:pt x="17" y="3"/>
                    <a:pt x="19" y="3"/>
                  </a:cubicBezTo>
                  <a:cubicBezTo>
                    <a:pt x="19" y="3"/>
                    <a:pt x="19" y="4"/>
                    <a:pt x="19" y="4"/>
                  </a:cubicBezTo>
                  <a:cubicBezTo>
                    <a:pt x="18" y="5"/>
                    <a:pt x="17" y="8"/>
                    <a:pt x="16" y="9"/>
                  </a:cubicBezTo>
                  <a:cubicBezTo>
                    <a:pt x="15" y="9"/>
                    <a:pt x="15" y="10"/>
                    <a:pt x="14" y="10"/>
                  </a:cubicBezTo>
                  <a:cubicBezTo>
                    <a:pt x="14" y="10"/>
                    <a:pt x="13" y="9"/>
                    <a:pt x="11" y="10"/>
                  </a:cubicBezTo>
                  <a:cubicBezTo>
                    <a:pt x="9" y="10"/>
                    <a:pt x="9" y="12"/>
                    <a:pt x="7" y="12"/>
                  </a:cubicBezTo>
                  <a:cubicBezTo>
                    <a:pt x="4" y="9"/>
                    <a:pt x="0" y="10"/>
                    <a:pt x="0" y="5"/>
                  </a:cubicBezTo>
                  <a:cubicBezTo>
                    <a:pt x="1" y="5"/>
                    <a:pt x="2" y="5"/>
                    <a:pt x="3" y="5"/>
                  </a:cubicBezTo>
                  <a:cubicBezTo>
                    <a:pt x="3" y="4"/>
                    <a:pt x="3" y="4"/>
                    <a:pt x="3" y="4"/>
                  </a:cubicBezTo>
                  <a:cubicBezTo>
                    <a:pt x="2" y="3"/>
                    <a:pt x="1" y="3"/>
                    <a:pt x="1" y="1"/>
                  </a:cubicBezTo>
                  <a:cubicBezTo>
                    <a:pt x="1" y="1"/>
                    <a:pt x="2" y="1"/>
                    <a:pt x="2" y="1"/>
                  </a:cubicBezTo>
                  <a:cubicBezTo>
                    <a:pt x="3" y="0"/>
                    <a:pt x="5" y="1"/>
                    <a:pt x="6" y="1"/>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116" name="Freeform 58"/>
            <p:cNvSpPr>
              <a:spLocks/>
            </p:cNvSpPr>
            <p:nvPr/>
          </p:nvSpPr>
          <p:spPr bwMode="auto">
            <a:xfrm>
              <a:off x="1866" y="2000"/>
              <a:ext cx="50" cy="24"/>
            </a:xfrm>
            <a:custGeom>
              <a:avLst/>
              <a:gdLst>
                <a:gd name="T0" fmla="*/ 2147483647 w 10"/>
                <a:gd name="T1" fmla="*/ 2147483647 h 5"/>
                <a:gd name="T2" fmla="*/ 0 w 10"/>
                <a:gd name="T3" fmla="*/ 2147483647 h 5"/>
                <a:gd name="T4" fmla="*/ 0 w 10"/>
                <a:gd name="T5" fmla="*/ 2147483647 h 5"/>
                <a:gd name="T6" fmla="*/ 0 w 10"/>
                <a:gd name="T7" fmla="*/ 2147483647 h 5"/>
                <a:gd name="T8" fmla="*/ 2147483647 w 10"/>
                <a:gd name="T9" fmla="*/ 0 h 5"/>
                <a:gd name="T10" fmla="*/ 2147483647 w 10"/>
                <a:gd name="T11" fmla="*/ 2147483647 h 5"/>
                <a:gd name="T12" fmla="*/ 2147483647 w 10"/>
                <a:gd name="T13" fmla="*/ 2147483647 h 5"/>
                <a:gd name="T14" fmla="*/ 2147483647 w 10"/>
                <a:gd name="T15" fmla="*/ 2147483647 h 5"/>
                <a:gd name="T16" fmla="*/ 2147483647 w 10"/>
                <a:gd name="T17" fmla="*/ 2147483647 h 5"/>
                <a:gd name="T18" fmla="*/ 2147483647 w 10"/>
                <a:gd name="T19" fmla="*/ 2147483647 h 5"/>
                <a:gd name="T20" fmla="*/ 2147483647 w 10"/>
                <a:gd name="T21" fmla="*/ 2147483647 h 5"/>
                <a:gd name="T22" fmla="*/ 2147483647 w 10"/>
                <a:gd name="T23" fmla="*/ 2147483647 h 5"/>
                <a:gd name="T24" fmla="*/ 2147483647 w 10"/>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5"/>
                <a:gd name="T41" fmla="*/ 10 w 10"/>
                <a:gd name="T42" fmla="*/ 5 h 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5">
                  <a:moveTo>
                    <a:pt x="7" y="5"/>
                  </a:moveTo>
                  <a:cubicBezTo>
                    <a:pt x="5" y="4"/>
                    <a:pt x="3" y="4"/>
                    <a:pt x="0" y="4"/>
                  </a:cubicBezTo>
                  <a:cubicBezTo>
                    <a:pt x="0" y="4"/>
                    <a:pt x="0" y="4"/>
                    <a:pt x="0" y="3"/>
                  </a:cubicBezTo>
                  <a:cubicBezTo>
                    <a:pt x="0" y="3"/>
                    <a:pt x="0" y="2"/>
                    <a:pt x="0" y="1"/>
                  </a:cubicBezTo>
                  <a:cubicBezTo>
                    <a:pt x="1" y="1"/>
                    <a:pt x="2" y="0"/>
                    <a:pt x="4" y="0"/>
                  </a:cubicBezTo>
                  <a:cubicBezTo>
                    <a:pt x="4" y="1"/>
                    <a:pt x="4" y="1"/>
                    <a:pt x="5" y="2"/>
                  </a:cubicBezTo>
                  <a:cubicBezTo>
                    <a:pt x="5" y="2"/>
                    <a:pt x="7" y="0"/>
                    <a:pt x="8" y="1"/>
                  </a:cubicBezTo>
                  <a:cubicBezTo>
                    <a:pt x="9" y="1"/>
                    <a:pt x="9" y="2"/>
                    <a:pt x="10" y="3"/>
                  </a:cubicBezTo>
                  <a:cubicBezTo>
                    <a:pt x="10" y="4"/>
                    <a:pt x="10" y="3"/>
                    <a:pt x="10" y="4"/>
                  </a:cubicBezTo>
                  <a:cubicBezTo>
                    <a:pt x="10" y="4"/>
                    <a:pt x="10" y="4"/>
                    <a:pt x="10" y="4"/>
                  </a:cubicBezTo>
                  <a:cubicBezTo>
                    <a:pt x="10" y="4"/>
                    <a:pt x="9" y="4"/>
                    <a:pt x="9" y="4"/>
                  </a:cubicBezTo>
                  <a:cubicBezTo>
                    <a:pt x="9" y="3"/>
                    <a:pt x="8" y="3"/>
                    <a:pt x="7" y="3"/>
                  </a:cubicBezTo>
                  <a:cubicBezTo>
                    <a:pt x="7" y="3"/>
                    <a:pt x="7" y="4"/>
                    <a:pt x="7" y="5"/>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117" name="Freeform 59"/>
            <p:cNvSpPr>
              <a:spLocks/>
            </p:cNvSpPr>
            <p:nvPr/>
          </p:nvSpPr>
          <p:spPr bwMode="auto">
            <a:xfrm>
              <a:off x="1846" y="2004"/>
              <a:ext cx="5" cy="10"/>
            </a:xfrm>
            <a:custGeom>
              <a:avLst/>
              <a:gdLst>
                <a:gd name="T0" fmla="*/ 0 w 1"/>
                <a:gd name="T1" fmla="*/ 0 h 2"/>
                <a:gd name="T2" fmla="*/ 2147483647 w 1"/>
                <a:gd name="T3" fmla="*/ 2147483647 h 2"/>
                <a:gd name="T4" fmla="*/ 0 w 1"/>
                <a:gd name="T5" fmla="*/ 2147483647 h 2"/>
                <a:gd name="T6" fmla="*/ 0 w 1"/>
                <a:gd name="T7" fmla="*/ 0 h 2"/>
                <a:gd name="T8" fmla="*/ 0 60000 65536"/>
                <a:gd name="T9" fmla="*/ 0 60000 65536"/>
                <a:gd name="T10" fmla="*/ 0 60000 65536"/>
                <a:gd name="T11" fmla="*/ 0 60000 65536"/>
                <a:gd name="T12" fmla="*/ 0 w 1"/>
                <a:gd name="T13" fmla="*/ 0 h 2"/>
                <a:gd name="T14" fmla="*/ 1 w 1"/>
                <a:gd name="T15" fmla="*/ 2 h 2"/>
              </a:gdLst>
              <a:ahLst/>
              <a:cxnLst>
                <a:cxn ang="T8">
                  <a:pos x="T0" y="T1"/>
                </a:cxn>
                <a:cxn ang="T9">
                  <a:pos x="T2" y="T3"/>
                </a:cxn>
                <a:cxn ang="T10">
                  <a:pos x="T4" y="T5"/>
                </a:cxn>
                <a:cxn ang="T11">
                  <a:pos x="T6" y="T7"/>
                </a:cxn>
              </a:cxnLst>
              <a:rect l="T12" t="T13" r="T14" b="T15"/>
              <a:pathLst>
                <a:path w="1" h="2">
                  <a:moveTo>
                    <a:pt x="0" y="0"/>
                  </a:moveTo>
                  <a:cubicBezTo>
                    <a:pt x="1" y="1"/>
                    <a:pt x="1" y="1"/>
                    <a:pt x="1" y="2"/>
                  </a:cubicBezTo>
                  <a:cubicBezTo>
                    <a:pt x="0" y="2"/>
                    <a:pt x="1" y="2"/>
                    <a:pt x="0" y="2"/>
                  </a:cubicBezTo>
                  <a:cubicBezTo>
                    <a:pt x="0" y="1"/>
                    <a:pt x="0" y="1"/>
                    <a:pt x="0"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118" name="Freeform 60"/>
            <p:cNvSpPr>
              <a:spLocks/>
            </p:cNvSpPr>
            <p:nvPr/>
          </p:nvSpPr>
          <p:spPr bwMode="auto">
            <a:xfrm>
              <a:off x="1118" y="2009"/>
              <a:ext cx="10" cy="15"/>
            </a:xfrm>
            <a:custGeom>
              <a:avLst/>
              <a:gdLst>
                <a:gd name="T0" fmla="*/ 0 w 2"/>
                <a:gd name="T1" fmla="*/ 2147483647 h 3"/>
                <a:gd name="T2" fmla="*/ 0 w 2"/>
                <a:gd name="T3" fmla="*/ 2147483647 h 3"/>
                <a:gd name="T4" fmla="*/ 2147483647 w 2"/>
                <a:gd name="T5" fmla="*/ 2147483647 h 3"/>
                <a:gd name="T6" fmla="*/ 2147483647 w 2"/>
                <a:gd name="T7" fmla="*/ 2147483647 h 3"/>
                <a:gd name="T8" fmla="*/ 2147483647 w 2"/>
                <a:gd name="T9" fmla="*/ 2147483647 h 3"/>
                <a:gd name="T10" fmla="*/ 2147483647 w 2"/>
                <a:gd name="T11" fmla="*/ 2147483647 h 3"/>
                <a:gd name="T12" fmla="*/ 0 w 2"/>
                <a:gd name="T13" fmla="*/ 2147483647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3"/>
                  </a:moveTo>
                  <a:cubicBezTo>
                    <a:pt x="0" y="2"/>
                    <a:pt x="0" y="2"/>
                    <a:pt x="0" y="1"/>
                  </a:cubicBezTo>
                  <a:cubicBezTo>
                    <a:pt x="0" y="1"/>
                    <a:pt x="1" y="1"/>
                    <a:pt x="1" y="1"/>
                  </a:cubicBezTo>
                  <a:cubicBezTo>
                    <a:pt x="1" y="0"/>
                    <a:pt x="1" y="1"/>
                    <a:pt x="1" y="1"/>
                  </a:cubicBezTo>
                  <a:cubicBezTo>
                    <a:pt x="1" y="1"/>
                    <a:pt x="1" y="1"/>
                    <a:pt x="2" y="1"/>
                  </a:cubicBezTo>
                  <a:cubicBezTo>
                    <a:pt x="1" y="2"/>
                    <a:pt x="2" y="2"/>
                    <a:pt x="1" y="2"/>
                  </a:cubicBezTo>
                  <a:cubicBezTo>
                    <a:pt x="1" y="3"/>
                    <a:pt x="1" y="3"/>
                    <a:pt x="0" y="3"/>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119" name="Freeform 61"/>
            <p:cNvSpPr>
              <a:spLocks/>
            </p:cNvSpPr>
            <p:nvPr/>
          </p:nvSpPr>
          <p:spPr bwMode="auto">
            <a:xfrm>
              <a:off x="3088" y="2014"/>
              <a:ext cx="25" cy="20"/>
            </a:xfrm>
            <a:custGeom>
              <a:avLst/>
              <a:gdLst>
                <a:gd name="T0" fmla="*/ 0 w 5"/>
                <a:gd name="T1" fmla="*/ 2147483647 h 4"/>
                <a:gd name="T2" fmla="*/ 0 w 5"/>
                <a:gd name="T3" fmla="*/ 2147483647 h 4"/>
                <a:gd name="T4" fmla="*/ 2147483647 w 5"/>
                <a:gd name="T5" fmla="*/ 0 h 4"/>
                <a:gd name="T6" fmla="*/ 2147483647 w 5"/>
                <a:gd name="T7" fmla="*/ 2147483647 h 4"/>
                <a:gd name="T8" fmla="*/ 2147483647 w 5"/>
                <a:gd name="T9" fmla="*/ 2147483647 h 4"/>
                <a:gd name="T10" fmla="*/ 2147483647 w 5"/>
                <a:gd name="T11" fmla="*/ 2147483647 h 4"/>
                <a:gd name="T12" fmla="*/ 0 w 5"/>
                <a:gd name="T13" fmla="*/ 2147483647 h 4"/>
                <a:gd name="T14" fmla="*/ 0 60000 65536"/>
                <a:gd name="T15" fmla="*/ 0 60000 65536"/>
                <a:gd name="T16" fmla="*/ 0 60000 65536"/>
                <a:gd name="T17" fmla="*/ 0 60000 65536"/>
                <a:gd name="T18" fmla="*/ 0 60000 65536"/>
                <a:gd name="T19" fmla="*/ 0 60000 65536"/>
                <a:gd name="T20" fmla="*/ 0 60000 65536"/>
                <a:gd name="T21" fmla="*/ 0 w 5"/>
                <a:gd name="T22" fmla="*/ 0 h 4"/>
                <a:gd name="T23" fmla="*/ 5 w 5"/>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4">
                  <a:moveTo>
                    <a:pt x="0" y="3"/>
                  </a:moveTo>
                  <a:cubicBezTo>
                    <a:pt x="0" y="2"/>
                    <a:pt x="0" y="1"/>
                    <a:pt x="0" y="1"/>
                  </a:cubicBezTo>
                  <a:cubicBezTo>
                    <a:pt x="2" y="0"/>
                    <a:pt x="2" y="0"/>
                    <a:pt x="4" y="0"/>
                  </a:cubicBezTo>
                  <a:cubicBezTo>
                    <a:pt x="4" y="0"/>
                    <a:pt x="5" y="0"/>
                    <a:pt x="5" y="1"/>
                  </a:cubicBezTo>
                  <a:cubicBezTo>
                    <a:pt x="5" y="1"/>
                    <a:pt x="5" y="2"/>
                    <a:pt x="5" y="3"/>
                  </a:cubicBezTo>
                  <a:cubicBezTo>
                    <a:pt x="5" y="3"/>
                    <a:pt x="5" y="3"/>
                    <a:pt x="4" y="3"/>
                  </a:cubicBezTo>
                  <a:cubicBezTo>
                    <a:pt x="3" y="4"/>
                    <a:pt x="1" y="3"/>
                    <a:pt x="0" y="3"/>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120" name="Freeform 62"/>
            <p:cNvSpPr>
              <a:spLocks/>
            </p:cNvSpPr>
            <p:nvPr/>
          </p:nvSpPr>
          <p:spPr bwMode="auto">
            <a:xfrm>
              <a:off x="1926" y="2014"/>
              <a:ext cx="25" cy="20"/>
            </a:xfrm>
            <a:custGeom>
              <a:avLst/>
              <a:gdLst>
                <a:gd name="T0" fmla="*/ 0 w 5"/>
                <a:gd name="T1" fmla="*/ 0 h 4"/>
                <a:gd name="T2" fmla="*/ 2147483647 w 5"/>
                <a:gd name="T3" fmla="*/ 2147483647 h 4"/>
                <a:gd name="T4" fmla="*/ 2147483647 w 5"/>
                <a:gd name="T5" fmla="*/ 2147483647 h 4"/>
                <a:gd name="T6" fmla="*/ 2147483647 w 5"/>
                <a:gd name="T7" fmla="*/ 2147483647 h 4"/>
                <a:gd name="T8" fmla="*/ 2147483647 w 5"/>
                <a:gd name="T9" fmla="*/ 2147483647 h 4"/>
                <a:gd name="T10" fmla="*/ 2147483647 w 5"/>
                <a:gd name="T11" fmla="*/ 2147483647 h 4"/>
                <a:gd name="T12" fmla="*/ 0 w 5"/>
                <a:gd name="T13" fmla="*/ 0 h 4"/>
                <a:gd name="T14" fmla="*/ 0 60000 65536"/>
                <a:gd name="T15" fmla="*/ 0 60000 65536"/>
                <a:gd name="T16" fmla="*/ 0 60000 65536"/>
                <a:gd name="T17" fmla="*/ 0 60000 65536"/>
                <a:gd name="T18" fmla="*/ 0 60000 65536"/>
                <a:gd name="T19" fmla="*/ 0 60000 65536"/>
                <a:gd name="T20" fmla="*/ 0 60000 65536"/>
                <a:gd name="T21" fmla="*/ 0 w 5"/>
                <a:gd name="T22" fmla="*/ 0 h 4"/>
                <a:gd name="T23" fmla="*/ 5 w 5"/>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4">
                  <a:moveTo>
                    <a:pt x="0" y="0"/>
                  </a:moveTo>
                  <a:cubicBezTo>
                    <a:pt x="1" y="1"/>
                    <a:pt x="4" y="1"/>
                    <a:pt x="5" y="2"/>
                  </a:cubicBezTo>
                  <a:cubicBezTo>
                    <a:pt x="4" y="2"/>
                    <a:pt x="4" y="2"/>
                    <a:pt x="4" y="2"/>
                  </a:cubicBezTo>
                  <a:cubicBezTo>
                    <a:pt x="4" y="2"/>
                    <a:pt x="4" y="2"/>
                    <a:pt x="4" y="2"/>
                  </a:cubicBezTo>
                  <a:cubicBezTo>
                    <a:pt x="3" y="3"/>
                    <a:pt x="3" y="3"/>
                    <a:pt x="2" y="4"/>
                  </a:cubicBezTo>
                  <a:cubicBezTo>
                    <a:pt x="2" y="4"/>
                    <a:pt x="2" y="3"/>
                    <a:pt x="2" y="3"/>
                  </a:cubicBezTo>
                  <a:cubicBezTo>
                    <a:pt x="1" y="2"/>
                    <a:pt x="0" y="2"/>
                    <a:pt x="0"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121" name="Freeform 63"/>
            <p:cNvSpPr>
              <a:spLocks/>
            </p:cNvSpPr>
            <p:nvPr/>
          </p:nvSpPr>
          <p:spPr bwMode="auto">
            <a:xfrm>
              <a:off x="2893" y="2014"/>
              <a:ext cx="35" cy="30"/>
            </a:xfrm>
            <a:custGeom>
              <a:avLst/>
              <a:gdLst>
                <a:gd name="T0" fmla="*/ 2147483647 w 7"/>
                <a:gd name="T1" fmla="*/ 0 h 6"/>
                <a:gd name="T2" fmla="*/ 2147483647 w 7"/>
                <a:gd name="T3" fmla="*/ 2147483647 h 6"/>
                <a:gd name="T4" fmla="*/ 2147483647 w 7"/>
                <a:gd name="T5" fmla="*/ 2147483647 h 6"/>
                <a:gd name="T6" fmla="*/ 2147483647 w 7"/>
                <a:gd name="T7" fmla="*/ 2147483647 h 6"/>
                <a:gd name="T8" fmla="*/ 2147483647 w 7"/>
                <a:gd name="T9" fmla="*/ 0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2" y="0"/>
                  </a:moveTo>
                  <a:cubicBezTo>
                    <a:pt x="4" y="2"/>
                    <a:pt x="7" y="2"/>
                    <a:pt x="7" y="4"/>
                  </a:cubicBezTo>
                  <a:cubicBezTo>
                    <a:pt x="4" y="4"/>
                    <a:pt x="3" y="5"/>
                    <a:pt x="1" y="6"/>
                  </a:cubicBezTo>
                  <a:cubicBezTo>
                    <a:pt x="1" y="5"/>
                    <a:pt x="1" y="5"/>
                    <a:pt x="1" y="5"/>
                  </a:cubicBezTo>
                  <a:cubicBezTo>
                    <a:pt x="0" y="3"/>
                    <a:pt x="1" y="1"/>
                    <a:pt x="2"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122" name="Freeform 64"/>
            <p:cNvSpPr>
              <a:spLocks/>
            </p:cNvSpPr>
            <p:nvPr/>
          </p:nvSpPr>
          <p:spPr bwMode="auto">
            <a:xfrm>
              <a:off x="1841" y="2024"/>
              <a:ext cx="10" cy="10"/>
            </a:xfrm>
            <a:custGeom>
              <a:avLst/>
              <a:gdLst>
                <a:gd name="T0" fmla="*/ 0 w 2"/>
                <a:gd name="T1" fmla="*/ 0 h 2"/>
                <a:gd name="T2" fmla="*/ 2147483647 w 2"/>
                <a:gd name="T3" fmla="*/ 0 h 2"/>
                <a:gd name="T4" fmla="*/ 2147483647 w 2"/>
                <a:gd name="T5" fmla="*/ 2147483647 h 2"/>
                <a:gd name="T6" fmla="*/ 2147483647 w 2"/>
                <a:gd name="T7" fmla="*/ 2147483647 h 2"/>
                <a:gd name="T8" fmla="*/ 0 w 2"/>
                <a:gd name="T9" fmla="*/ 2147483647 h 2"/>
                <a:gd name="T10" fmla="*/ 0 w 2"/>
                <a:gd name="T11" fmla="*/ 0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0"/>
                  </a:moveTo>
                  <a:cubicBezTo>
                    <a:pt x="0" y="0"/>
                    <a:pt x="1" y="0"/>
                    <a:pt x="2" y="0"/>
                  </a:cubicBezTo>
                  <a:cubicBezTo>
                    <a:pt x="2" y="1"/>
                    <a:pt x="2" y="2"/>
                    <a:pt x="2" y="2"/>
                  </a:cubicBezTo>
                  <a:cubicBezTo>
                    <a:pt x="2" y="2"/>
                    <a:pt x="2" y="2"/>
                    <a:pt x="1" y="2"/>
                  </a:cubicBezTo>
                  <a:cubicBezTo>
                    <a:pt x="1" y="2"/>
                    <a:pt x="0" y="2"/>
                    <a:pt x="0" y="1"/>
                  </a:cubicBezTo>
                  <a:cubicBezTo>
                    <a:pt x="0" y="0"/>
                    <a:pt x="0" y="0"/>
                    <a:pt x="0"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123" name="Freeform 65"/>
            <p:cNvSpPr>
              <a:spLocks/>
            </p:cNvSpPr>
            <p:nvPr/>
          </p:nvSpPr>
          <p:spPr bwMode="auto">
            <a:xfrm>
              <a:off x="1876" y="2029"/>
              <a:ext cx="35" cy="20"/>
            </a:xfrm>
            <a:custGeom>
              <a:avLst/>
              <a:gdLst>
                <a:gd name="T0" fmla="*/ 2147483647 w 7"/>
                <a:gd name="T1" fmla="*/ 0 h 4"/>
                <a:gd name="T2" fmla="*/ 2147483647 w 7"/>
                <a:gd name="T3" fmla="*/ 0 h 4"/>
                <a:gd name="T4" fmla="*/ 2147483647 w 7"/>
                <a:gd name="T5" fmla="*/ 2147483647 h 4"/>
                <a:gd name="T6" fmla="*/ 2147483647 w 7"/>
                <a:gd name="T7" fmla="*/ 2147483647 h 4"/>
                <a:gd name="T8" fmla="*/ 2147483647 w 7"/>
                <a:gd name="T9" fmla="*/ 2147483647 h 4"/>
                <a:gd name="T10" fmla="*/ 2147483647 w 7"/>
                <a:gd name="T11" fmla="*/ 2147483647 h 4"/>
                <a:gd name="T12" fmla="*/ 0 w 7"/>
                <a:gd name="T13" fmla="*/ 2147483647 h 4"/>
                <a:gd name="T14" fmla="*/ 2147483647 w 7"/>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4"/>
                <a:gd name="T26" fmla="*/ 7 w 7"/>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4">
                  <a:moveTo>
                    <a:pt x="1" y="0"/>
                  </a:moveTo>
                  <a:cubicBezTo>
                    <a:pt x="1" y="0"/>
                    <a:pt x="2" y="0"/>
                    <a:pt x="3" y="0"/>
                  </a:cubicBezTo>
                  <a:cubicBezTo>
                    <a:pt x="3" y="1"/>
                    <a:pt x="3" y="1"/>
                    <a:pt x="3" y="1"/>
                  </a:cubicBezTo>
                  <a:cubicBezTo>
                    <a:pt x="2" y="1"/>
                    <a:pt x="2" y="1"/>
                    <a:pt x="2" y="2"/>
                  </a:cubicBezTo>
                  <a:cubicBezTo>
                    <a:pt x="4" y="2"/>
                    <a:pt x="6" y="2"/>
                    <a:pt x="7" y="2"/>
                  </a:cubicBezTo>
                  <a:cubicBezTo>
                    <a:pt x="7" y="3"/>
                    <a:pt x="7" y="3"/>
                    <a:pt x="7" y="4"/>
                  </a:cubicBezTo>
                  <a:cubicBezTo>
                    <a:pt x="4" y="4"/>
                    <a:pt x="1" y="3"/>
                    <a:pt x="0" y="2"/>
                  </a:cubicBezTo>
                  <a:cubicBezTo>
                    <a:pt x="0" y="1"/>
                    <a:pt x="0" y="1"/>
                    <a:pt x="1"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124" name="Freeform 66"/>
            <p:cNvSpPr>
              <a:spLocks/>
            </p:cNvSpPr>
            <p:nvPr/>
          </p:nvSpPr>
          <p:spPr bwMode="auto">
            <a:xfrm>
              <a:off x="1073" y="2034"/>
              <a:ext cx="10" cy="15"/>
            </a:xfrm>
            <a:custGeom>
              <a:avLst/>
              <a:gdLst>
                <a:gd name="T0" fmla="*/ 2147483647 w 2"/>
                <a:gd name="T1" fmla="*/ 0 h 3"/>
                <a:gd name="T2" fmla="*/ 2147483647 w 2"/>
                <a:gd name="T3" fmla="*/ 2147483647 h 3"/>
                <a:gd name="T4" fmla="*/ 0 w 2"/>
                <a:gd name="T5" fmla="*/ 2147483647 h 3"/>
                <a:gd name="T6" fmla="*/ 0 w 2"/>
                <a:gd name="T7" fmla="*/ 2147483647 h 3"/>
                <a:gd name="T8" fmla="*/ 0 w 2"/>
                <a:gd name="T9" fmla="*/ 2147483647 h 3"/>
                <a:gd name="T10" fmla="*/ 2147483647 w 2"/>
                <a:gd name="T11" fmla="*/ 0 h 3"/>
                <a:gd name="T12" fmla="*/ 0 60000 65536"/>
                <a:gd name="T13" fmla="*/ 0 60000 65536"/>
                <a:gd name="T14" fmla="*/ 0 60000 65536"/>
                <a:gd name="T15" fmla="*/ 0 60000 65536"/>
                <a:gd name="T16" fmla="*/ 0 60000 65536"/>
                <a:gd name="T17" fmla="*/ 0 60000 65536"/>
                <a:gd name="T18" fmla="*/ 0 w 2"/>
                <a:gd name="T19" fmla="*/ 0 h 3"/>
                <a:gd name="T20" fmla="*/ 2 w 2"/>
                <a:gd name="T21" fmla="*/ 3 h 3"/>
              </a:gdLst>
              <a:ahLst/>
              <a:cxnLst>
                <a:cxn ang="T12">
                  <a:pos x="T0" y="T1"/>
                </a:cxn>
                <a:cxn ang="T13">
                  <a:pos x="T2" y="T3"/>
                </a:cxn>
                <a:cxn ang="T14">
                  <a:pos x="T4" y="T5"/>
                </a:cxn>
                <a:cxn ang="T15">
                  <a:pos x="T6" y="T7"/>
                </a:cxn>
                <a:cxn ang="T16">
                  <a:pos x="T8" y="T9"/>
                </a:cxn>
                <a:cxn ang="T17">
                  <a:pos x="T10" y="T11"/>
                </a:cxn>
              </a:cxnLst>
              <a:rect l="T18" t="T19" r="T20" b="T21"/>
              <a:pathLst>
                <a:path w="2" h="3">
                  <a:moveTo>
                    <a:pt x="2" y="0"/>
                  </a:moveTo>
                  <a:cubicBezTo>
                    <a:pt x="2" y="2"/>
                    <a:pt x="2" y="2"/>
                    <a:pt x="2" y="3"/>
                  </a:cubicBezTo>
                  <a:cubicBezTo>
                    <a:pt x="1" y="3"/>
                    <a:pt x="1" y="3"/>
                    <a:pt x="0" y="3"/>
                  </a:cubicBezTo>
                  <a:cubicBezTo>
                    <a:pt x="0" y="3"/>
                    <a:pt x="0" y="3"/>
                    <a:pt x="0" y="2"/>
                  </a:cubicBezTo>
                  <a:cubicBezTo>
                    <a:pt x="0" y="1"/>
                    <a:pt x="0" y="2"/>
                    <a:pt x="0" y="1"/>
                  </a:cubicBezTo>
                  <a:cubicBezTo>
                    <a:pt x="1" y="1"/>
                    <a:pt x="1" y="1"/>
                    <a:pt x="2"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125" name="Freeform 67"/>
            <p:cNvSpPr>
              <a:spLocks/>
            </p:cNvSpPr>
            <p:nvPr/>
          </p:nvSpPr>
          <p:spPr bwMode="auto">
            <a:xfrm>
              <a:off x="2175" y="2059"/>
              <a:ext cx="35" cy="10"/>
            </a:xfrm>
            <a:custGeom>
              <a:avLst/>
              <a:gdLst>
                <a:gd name="T0" fmla="*/ 0 w 7"/>
                <a:gd name="T1" fmla="*/ 2147483647 h 2"/>
                <a:gd name="T2" fmla="*/ 0 w 7"/>
                <a:gd name="T3" fmla="*/ 0 h 2"/>
                <a:gd name="T4" fmla="*/ 2147483647 w 7"/>
                <a:gd name="T5" fmla="*/ 0 h 2"/>
                <a:gd name="T6" fmla="*/ 2147483647 w 7"/>
                <a:gd name="T7" fmla="*/ 2147483647 h 2"/>
                <a:gd name="T8" fmla="*/ 2147483647 w 7"/>
                <a:gd name="T9" fmla="*/ 2147483647 h 2"/>
                <a:gd name="T10" fmla="*/ 0 w 7"/>
                <a:gd name="T11" fmla="*/ 2147483647 h 2"/>
                <a:gd name="T12" fmla="*/ 0 60000 65536"/>
                <a:gd name="T13" fmla="*/ 0 60000 65536"/>
                <a:gd name="T14" fmla="*/ 0 60000 65536"/>
                <a:gd name="T15" fmla="*/ 0 60000 65536"/>
                <a:gd name="T16" fmla="*/ 0 60000 65536"/>
                <a:gd name="T17" fmla="*/ 0 60000 65536"/>
                <a:gd name="T18" fmla="*/ 0 w 7"/>
                <a:gd name="T19" fmla="*/ 0 h 2"/>
                <a:gd name="T20" fmla="*/ 7 w 7"/>
                <a:gd name="T21" fmla="*/ 2 h 2"/>
              </a:gdLst>
              <a:ahLst/>
              <a:cxnLst>
                <a:cxn ang="T12">
                  <a:pos x="T0" y="T1"/>
                </a:cxn>
                <a:cxn ang="T13">
                  <a:pos x="T2" y="T3"/>
                </a:cxn>
                <a:cxn ang="T14">
                  <a:pos x="T4" y="T5"/>
                </a:cxn>
                <a:cxn ang="T15">
                  <a:pos x="T6" y="T7"/>
                </a:cxn>
                <a:cxn ang="T16">
                  <a:pos x="T8" y="T9"/>
                </a:cxn>
                <a:cxn ang="T17">
                  <a:pos x="T10" y="T11"/>
                </a:cxn>
              </a:cxnLst>
              <a:rect l="T18" t="T19" r="T20" b="T21"/>
              <a:pathLst>
                <a:path w="7" h="2">
                  <a:moveTo>
                    <a:pt x="0" y="2"/>
                  </a:moveTo>
                  <a:cubicBezTo>
                    <a:pt x="0" y="1"/>
                    <a:pt x="0" y="1"/>
                    <a:pt x="0" y="0"/>
                  </a:cubicBezTo>
                  <a:cubicBezTo>
                    <a:pt x="2" y="0"/>
                    <a:pt x="4" y="0"/>
                    <a:pt x="5" y="0"/>
                  </a:cubicBezTo>
                  <a:cubicBezTo>
                    <a:pt x="6" y="0"/>
                    <a:pt x="6" y="1"/>
                    <a:pt x="7" y="2"/>
                  </a:cubicBezTo>
                  <a:cubicBezTo>
                    <a:pt x="7" y="2"/>
                    <a:pt x="6" y="2"/>
                    <a:pt x="6" y="2"/>
                  </a:cubicBezTo>
                  <a:cubicBezTo>
                    <a:pt x="5" y="2"/>
                    <a:pt x="2" y="2"/>
                    <a:pt x="0" y="2"/>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126" name="Freeform 68"/>
            <p:cNvSpPr>
              <a:spLocks/>
            </p:cNvSpPr>
            <p:nvPr/>
          </p:nvSpPr>
          <p:spPr bwMode="auto">
            <a:xfrm>
              <a:off x="3043" y="2069"/>
              <a:ext cx="65" cy="40"/>
            </a:xfrm>
            <a:custGeom>
              <a:avLst/>
              <a:gdLst>
                <a:gd name="T0" fmla="*/ 2147483647 w 13"/>
                <a:gd name="T1" fmla="*/ 2147483647 h 8"/>
                <a:gd name="T2" fmla="*/ 2147483647 w 13"/>
                <a:gd name="T3" fmla="*/ 2147483647 h 8"/>
                <a:gd name="T4" fmla="*/ 2147483647 w 13"/>
                <a:gd name="T5" fmla="*/ 2147483647 h 8"/>
                <a:gd name="T6" fmla="*/ 2147483647 w 13"/>
                <a:gd name="T7" fmla="*/ 2147483647 h 8"/>
                <a:gd name="T8" fmla="*/ 2147483647 w 13"/>
                <a:gd name="T9" fmla="*/ 2147483647 h 8"/>
                <a:gd name="T10" fmla="*/ 0 w 13"/>
                <a:gd name="T11" fmla="*/ 0 h 8"/>
                <a:gd name="T12" fmla="*/ 2147483647 w 13"/>
                <a:gd name="T13" fmla="*/ 0 h 8"/>
                <a:gd name="T14" fmla="*/ 2147483647 w 13"/>
                <a:gd name="T15" fmla="*/ 2147483647 h 8"/>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8"/>
                <a:gd name="T26" fmla="*/ 13 w 13"/>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8">
                  <a:moveTo>
                    <a:pt x="13" y="4"/>
                  </a:moveTo>
                  <a:cubicBezTo>
                    <a:pt x="13" y="5"/>
                    <a:pt x="13" y="5"/>
                    <a:pt x="13" y="6"/>
                  </a:cubicBezTo>
                  <a:cubicBezTo>
                    <a:pt x="10" y="6"/>
                    <a:pt x="10" y="5"/>
                    <a:pt x="7" y="5"/>
                  </a:cubicBezTo>
                  <a:cubicBezTo>
                    <a:pt x="7" y="6"/>
                    <a:pt x="6" y="6"/>
                    <a:pt x="6" y="7"/>
                  </a:cubicBezTo>
                  <a:cubicBezTo>
                    <a:pt x="5" y="8"/>
                    <a:pt x="5" y="8"/>
                    <a:pt x="3" y="8"/>
                  </a:cubicBezTo>
                  <a:cubicBezTo>
                    <a:pt x="2" y="6"/>
                    <a:pt x="0" y="4"/>
                    <a:pt x="0" y="0"/>
                  </a:cubicBezTo>
                  <a:cubicBezTo>
                    <a:pt x="0" y="0"/>
                    <a:pt x="1" y="0"/>
                    <a:pt x="2" y="0"/>
                  </a:cubicBezTo>
                  <a:cubicBezTo>
                    <a:pt x="4" y="2"/>
                    <a:pt x="9" y="4"/>
                    <a:pt x="13" y="4"/>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127" name="Freeform 69"/>
            <p:cNvSpPr>
              <a:spLocks/>
            </p:cNvSpPr>
            <p:nvPr/>
          </p:nvSpPr>
          <p:spPr bwMode="auto">
            <a:xfrm>
              <a:off x="2699" y="2084"/>
              <a:ext cx="65" cy="35"/>
            </a:xfrm>
            <a:custGeom>
              <a:avLst/>
              <a:gdLst>
                <a:gd name="T0" fmla="*/ 2147483647 w 13"/>
                <a:gd name="T1" fmla="*/ 2147483647 h 7"/>
                <a:gd name="T2" fmla="*/ 2147483647 w 13"/>
                <a:gd name="T3" fmla="*/ 0 h 7"/>
                <a:gd name="T4" fmla="*/ 2147483647 w 13"/>
                <a:gd name="T5" fmla="*/ 0 h 7"/>
                <a:gd name="T6" fmla="*/ 0 w 13"/>
                <a:gd name="T7" fmla="*/ 2147483647 h 7"/>
                <a:gd name="T8" fmla="*/ 2147483647 w 13"/>
                <a:gd name="T9" fmla="*/ 2147483647 h 7"/>
                <a:gd name="T10" fmla="*/ 2147483647 w 13"/>
                <a:gd name="T11" fmla="*/ 2147483647 h 7"/>
                <a:gd name="T12" fmla="*/ 2147483647 w 13"/>
                <a:gd name="T13" fmla="*/ 2147483647 h 7"/>
                <a:gd name="T14" fmla="*/ 2147483647 w 13"/>
                <a:gd name="T15" fmla="*/ 2147483647 h 7"/>
                <a:gd name="T16" fmla="*/ 2147483647 w 13"/>
                <a:gd name="T17" fmla="*/ 2147483647 h 7"/>
                <a:gd name="T18" fmla="*/ 2147483647 w 13"/>
                <a:gd name="T19" fmla="*/ 2147483647 h 7"/>
                <a:gd name="T20" fmla="*/ 2147483647 w 13"/>
                <a:gd name="T21" fmla="*/ 2147483647 h 7"/>
                <a:gd name="T22" fmla="*/ 2147483647 w 13"/>
                <a:gd name="T23" fmla="*/ 2147483647 h 7"/>
                <a:gd name="T24" fmla="*/ 2147483647 w 13"/>
                <a:gd name="T25" fmla="*/ 2147483647 h 7"/>
                <a:gd name="T26" fmla="*/ 2147483647 w 13"/>
                <a:gd name="T27" fmla="*/ 2147483647 h 7"/>
                <a:gd name="T28" fmla="*/ 2147483647 w 13"/>
                <a:gd name="T29" fmla="*/ 2147483647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7"/>
                <a:gd name="T47" fmla="*/ 13 w 13"/>
                <a:gd name="T48" fmla="*/ 7 h 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7">
                  <a:moveTo>
                    <a:pt x="10" y="2"/>
                  </a:moveTo>
                  <a:cubicBezTo>
                    <a:pt x="10" y="1"/>
                    <a:pt x="10" y="1"/>
                    <a:pt x="10" y="0"/>
                  </a:cubicBezTo>
                  <a:cubicBezTo>
                    <a:pt x="9" y="0"/>
                    <a:pt x="9" y="0"/>
                    <a:pt x="8" y="0"/>
                  </a:cubicBezTo>
                  <a:cubicBezTo>
                    <a:pt x="6" y="2"/>
                    <a:pt x="3" y="2"/>
                    <a:pt x="0" y="3"/>
                  </a:cubicBezTo>
                  <a:cubicBezTo>
                    <a:pt x="1" y="3"/>
                    <a:pt x="1" y="3"/>
                    <a:pt x="1" y="3"/>
                  </a:cubicBezTo>
                  <a:cubicBezTo>
                    <a:pt x="2" y="4"/>
                    <a:pt x="3" y="4"/>
                    <a:pt x="5" y="4"/>
                  </a:cubicBezTo>
                  <a:cubicBezTo>
                    <a:pt x="5" y="3"/>
                    <a:pt x="5" y="3"/>
                    <a:pt x="6" y="3"/>
                  </a:cubicBezTo>
                  <a:cubicBezTo>
                    <a:pt x="7" y="3"/>
                    <a:pt x="7" y="3"/>
                    <a:pt x="7" y="3"/>
                  </a:cubicBezTo>
                  <a:cubicBezTo>
                    <a:pt x="7" y="4"/>
                    <a:pt x="7" y="3"/>
                    <a:pt x="6" y="4"/>
                  </a:cubicBezTo>
                  <a:cubicBezTo>
                    <a:pt x="5" y="5"/>
                    <a:pt x="5" y="4"/>
                    <a:pt x="5" y="6"/>
                  </a:cubicBezTo>
                  <a:cubicBezTo>
                    <a:pt x="6" y="7"/>
                    <a:pt x="8" y="7"/>
                    <a:pt x="10" y="7"/>
                  </a:cubicBezTo>
                  <a:cubicBezTo>
                    <a:pt x="11" y="5"/>
                    <a:pt x="11" y="5"/>
                    <a:pt x="13" y="4"/>
                  </a:cubicBezTo>
                  <a:cubicBezTo>
                    <a:pt x="13" y="3"/>
                    <a:pt x="13" y="2"/>
                    <a:pt x="13" y="2"/>
                  </a:cubicBezTo>
                  <a:cubicBezTo>
                    <a:pt x="13" y="2"/>
                    <a:pt x="12" y="1"/>
                    <a:pt x="12" y="1"/>
                  </a:cubicBezTo>
                  <a:cubicBezTo>
                    <a:pt x="12" y="1"/>
                    <a:pt x="11" y="2"/>
                    <a:pt x="10" y="2"/>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128" name="Freeform 70"/>
            <p:cNvSpPr>
              <a:spLocks/>
            </p:cNvSpPr>
            <p:nvPr/>
          </p:nvSpPr>
          <p:spPr bwMode="auto">
            <a:xfrm>
              <a:off x="2080" y="2084"/>
              <a:ext cx="15" cy="10"/>
            </a:xfrm>
            <a:custGeom>
              <a:avLst/>
              <a:gdLst>
                <a:gd name="T0" fmla="*/ 2147483647 w 3"/>
                <a:gd name="T1" fmla="*/ 0 h 2"/>
                <a:gd name="T2" fmla="*/ 2147483647 w 3"/>
                <a:gd name="T3" fmla="*/ 2147483647 h 2"/>
                <a:gd name="T4" fmla="*/ 2147483647 w 3"/>
                <a:gd name="T5" fmla="*/ 2147483647 h 2"/>
                <a:gd name="T6" fmla="*/ 2147483647 w 3"/>
                <a:gd name="T7" fmla="*/ 2147483647 h 2"/>
                <a:gd name="T8" fmla="*/ 2147483647 w 3"/>
                <a:gd name="T9" fmla="*/ 2147483647 h 2"/>
                <a:gd name="T10" fmla="*/ 0 w 3"/>
                <a:gd name="T11" fmla="*/ 2147483647 h 2"/>
                <a:gd name="T12" fmla="*/ 2147483647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1" y="0"/>
                  </a:moveTo>
                  <a:cubicBezTo>
                    <a:pt x="2" y="1"/>
                    <a:pt x="2" y="1"/>
                    <a:pt x="3" y="1"/>
                  </a:cubicBezTo>
                  <a:cubicBezTo>
                    <a:pt x="3" y="1"/>
                    <a:pt x="3" y="1"/>
                    <a:pt x="3" y="2"/>
                  </a:cubicBezTo>
                  <a:cubicBezTo>
                    <a:pt x="3" y="2"/>
                    <a:pt x="2" y="2"/>
                    <a:pt x="2" y="2"/>
                  </a:cubicBezTo>
                  <a:cubicBezTo>
                    <a:pt x="2" y="2"/>
                    <a:pt x="2" y="2"/>
                    <a:pt x="1" y="2"/>
                  </a:cubicBezTo>
                  <a:cubicBezTo>
                    <a:pt x="1" y="2"/>
                    <a:pt x="1" y="1"/>
                    <a:pt x="0" y="1"/>
                  </a:cubicBezTo>
                  <a:cubicBezTo>
                    <a:pt x="1" y="1"/>
                    <a:pt x="1" y="1"/>
                    <a:pt x="1"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129" name="Freeform 71"/>
            <p:cNvSpPr>
              <a:spLocks/>
            </p:cNvSpPr>
            <p:nvPr/>
          </p:nvSpPr>
          <p:spPr bwMode="auto">
            <a:xfrm>
              <a:off x="1228" y="2104"/>
              <a:ext cx="5" cy="1"/>
            </a:xfrm>
            <a:custGeom>
              <a:avLst/>
              <a:gdLst>
                <a:gd name="T0" fmla="*/ 0 w 1"/>
                <a:gd name="T1" fmla="*/ 0 h 1"/>
                <a:gd name="T2" fmla="*/ 2147483647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1" y="0"/>
                    <a:pt x="0" y="0"/>
                    <a:pt x="1" y="0"/>
                  </a:cubicBezTo>
                  <a:cubicBezTo>
                    <a:pt x="1" y="0"/>
                    <a:pt x="1" y="0"/>
                    <a:pt x="0"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130" name="Freeform 72"/>
            <p:cNvSpPr>
              <a:spLocks/>
            </p:cNvSpPr>
            <p:nvPr/>
          </p:nvSpPr>
          <p:spPr bwMode="auto">
            <a:xfrm>
              <a:off x="829" y="2114"/>
              <a:ext cx="30" cy="35"/>
            </a:xfrm>
            <a:custGeom>
              <a:avLst/>
              <a:gdLst>
                <a:gd name="T0" fmla="*/ 2147483647 w 6"/>
                <a:gd name="T1" fmla="*/ 2147483647 h 7"/>
                <a:gd name="T2" fmla="*/ 2147483647 w 6"/>
                <a:gd name="T3" fmla="*/ 2147483647 h 7"/>
                <a:gd name="T4" fmla="*/ 2147483647 w 6"/>
                <a:gd name="T5" fmla="*/ 2147483647 h 7"/>
                <a:gd name="T6" fmla="*/ 2147483647 w 6"/>
                <a:gd name="T7" fmla="*/ 0 h 7"/>
                <a:gd name="T8" fmla="*/ 2147483647 w 6"/>
                <a:gd name="T9" fmla="*/ 0 h 7"/>
                <a:gd name="T10" fmla="*/ 2147483647 w 6"/>
                <a:gd name="T11" fmla="*/ 2147483647 h 7"/>
                <a:gd name="T12" fmla="*/ 2147483647 w 6"/>
                <a:gd name="T13" fmla="*/ 2147483647 h 7"/>
                <a:gd name="T14" fmla="*/ 2147483647 w 6"/>
                <a:gd name="T15" fmla="*/ 2147483647 h 7"/>
                <a:gd name="T16" fmla="*/ 2147483647 w 6"/>
                <a:gd name="T17" fmla="*/ 2147483647 h 7"/>
                <a:gd name="T18" fmla="*/ 0 w 6"/>
                <a:gd name="T19" fmla="*/ 2147483647 h 7"/>
                <a:gd name="T20" fmla="*/ 2147483647 w 6"/>
                <a:gd name="T21" fmla="*/ 2147483647 h 7"/>
                <a:gd name="T22" fmla="*/ 2147483647 w 6"/>
                <a:gd name="T23" fmla="*/ 2147483647 h 7"/>
                <a:gd name="T24" fmla="*/ 2147483647 w 6"/>
                <a:gd name="T25" fmla="*/ 2147483647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
                <a:gd name="T40" fmla="*/ 0 h 7"/>
                <a:gd name="T41" fmla="*/ 6 w 6"/>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 h="7">
                  <a:moveTo>
                    <a:pt x="6" y="3"/>
                  </a:moveTo>
                  <a:cubicBezTo>
                    <a:pt x="4" y="3"/>
                    <a:pt x="4" y="3"/>
                    <a:pt x="3" y="3"/>
                  </a:cubicBezTo>
                  <a:cubicBezTo>
                    <a:pt x="3" y="3"/>
                    <a:pt x="3" y="3"/>
                    <a:pt x="3" y="2"/>
                  </a:cubicBezTo>
                  <a:cubicBezTo>
                    <a:pt x="4" y="2"/>
                    <a:pt x="4" y="1"/>
                    <a:pt x="4" y="0"/>
                  </a:cubicBezTo>
                  <a:cubicBezTo>
                    <a:pt x="4" y="0"/>
                    <a:pt x="4" y="0"/>
                    <a:pt x="3" y="0"/>
                  </a:cubicBezTo>
                  <a:cubicBezTo>
                    <a:pt x="2" y="1"/>
                    <a:pt x="1" y="1"/>
                    <a:pt x="1" y="4"/>
                  </a:cubicBezTo>
                  <a:cubicBezTo>
                    <a:pt x="1" y="4"/>
                    <a:pt x="2" y="4"/>
                    <a:pt x="2" y="4"/>
                  </a:cubicBezTo>
                  <a:cubicBezTo>
                    <a:pt x="2" y="4"/>
                    <a:pt x="2" y="5"/>
                    <a:pt x="2" y="5"/>
                  </a:cubicBezTo>
                  <a:cubicBezTo>
                    <a:pt x="2" y="5"/>
                    <a:pt x="1" y="5"/>
                    <a:pt x="1" y="5"/>
                  </a:cubicBezTo>
                  <a:cubicBezTo>
                    <a:pt x="0" y="6"/>
                    <a:pt x="0" y="5"/>
                    <a:pt x="0" y="7"/>
                  </a:cubicBezTo>
                  <a:cubicBezTo>
                    <a:pt x="0" y="7"/>
                    <a:pt x="0" y="7"/>
                    <a:pt x="1" y="7"/>
                  </a:cubicBezTo>
                  <a:cubicBezTo>
                    <a:pt x="2" y="6"/>
                    <a:pt x="4" y="5"/>
                    <a:pt x="6" y="4"/>
                  </a:cubicBezTo>
                  <a:cubicBezTo>
                    <a:pt x="6" y="4"/>
                    <a:pt x="6" y="3"/>
                    <a:pt x="6" y="3"/>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131" name="Freeform 73"/>
            <p:cNvSpPr>
              <a:spLocks/>
            </p:cNvSpPr>
            <p:nvPr/>
          </p:nvSpPr>
          <p:spPr bwMode="auto">
            <a:xfrm>
              <a:off x="559" y="2119"/>
              <a:ext cx="10" cy="15"/>
            </a:xfrm>
            <a:custGeom>
              <a:avLst/>
              <a:gdLst>
                <a:gd name="T0" fmla="*/ 2147483647 w 2"/>
                <a:gd name="T1" fmla="*/ 2147483647 h 3"/>
                <a:gd name="T2" fmla="*/ 0 w 2"/>
                <a:gd name="T3" fmla="*/ 2147483647 h 3"/>
                <a:gd name="T4" fmla="*/ 0 w 2"/>
                <a:gd name="T5" fmla="*/ 2147483647 h 3"/>
                <a:gd name="T6" fmla="*/ 2147483647 w 2"/>
                <a:gd name="T7" fmla="*/ 0 h 3"/>
                <a:gd name="T8" fmla="*/ 2147483647 w 2"/>
                <a:gd name="T9" fmla="*/ 0 h 3"/>
                <a:gd name="T10" fmla="*/ 2147483647 w 2"/>
                <a:gd name="T11" fmla="*/ 0 h 3"/>
                <a:gd name="T12" fmla="*/ 2147483647 w 2"/>
                <a:gd name="T13" fmla="*/ 2147483647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3"/>
                  </a:moveTo>
                  <a:cubicBezTo>
                    <a:pt x="1" y="3"/>
                    <a:pt x="1" y="3"/>
                    <a:pt x="0" y="3"/>
                  </a:cubicBezTo>
                  <a:cubicBezTo>
                    <a:pt x="0" y="3"/>
                    <a:pt x="0" y="3"/>
                    <a:pt x="0" y="2"/>
                  </a:cubicBezTo>
                  <a:cubicBezTo>
                    <a:pt x="1" y="2"/>
                    <a:pt x="1" y="1"/>
                    <a:pt x="2" y="0"/>
                  </a:cubicBezTo>
                  <a:cubicBezTo>
                    <a:pt x="2" y="0"/>
                    <a:pt x="2" y="0"/>
                    <a:pt x="2" y="0"/>
                  </a:cubicBezTo>
                  <a:cubicBezTo>
                    <a:pt x="2" y="0"/>
                    <a:pt x="2" y="0"/>
                    <a:pt x="2" y="0"/>
                  </a:cubicBezTo>
                  <a:cubicBezTo>
                    <a:pt x="2" y="1"/>
                    <a:pt x="2" y="2"/>
                    <a:pt x="2" y="3"/>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132" name="Freeform 74"/>
            <p:cNvSpPr>
              <a:spLocks/>
            </p:cNvSpPr>
            <p:nvPr/>
          </p:nvSpPr>
          <p:spPr bwMode="auto">
            <a:xfrm>
              <a:off x="893" y="2124"/>
              <a:ext cx="20" cy="35"/>
            </a:xfrm>
            <a:custGeom>
              <a:avLst/>
              <a:gdLst>
                <a:gd name="T0" fmla="*/ 2147483647 w 4"/>
                <a:gd name="T1" fmla="*/ 2147483647 h 7"/>
                <a:gd name="T2" fmla="*/ 0 w 4"/>
                <a:gd name="T3" fmla="*/ 2147483647 h 7"/>
                <a:gd name="T4" fmla="*/ 2147483647 w 4"/>
                <a:gd name="T5" fmla="*/ 2147483647 h 7"/>
                <a:gd name="T6" fmla="*/ 2147483647 w 4"/>
                <a:gd name="T7" fmla="*/ 2147483647 h 7"/>
                <a:gd name="T8" fmla="*/ 2147483647 w 4"/>
                <a:gd name="T9" fmla="*/ 0 h 7"/>
                <a:gd name="T10" fmla="*/ 2147483647 w 4"/>
                <a:gd name="T11" fmla="*/ 0 h 7"/>
                <a:gd name="T12" fmla="*/ 2147483647 w 4"/>
                <a:gd name="T13" fmla="*/ 2147483647 h 7"/>
                <a:gd name="T14" fmla="*/ 2147483647 w 4"/>
                <a:gd name="T15" fmla="*/ 2147483647 h 7"/>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7"/>
                <a:gd name="T26" fmla="*/ 4 w 4"/>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7">
                  <a:moveTo>
                    <a:pt x="1" y="2"/>
                  </a:moveTo>
                  <a:cubicBezTo>
                    <a:pt x="1" y="4"/>
                    <a:pt x="1" y="5"/>
                    <a:pt x="0" y="7"/>
                  </a:cubicBezTo>
                  <a:cubicBezTo>
                    <a:pt x="1" y="7"/>
                    <a:pt x="2" y="7"/>
                    <a:pt x="2" y="7"/>
                  </a:cubicBezTo>
                  <a:cubicBezTo>
                    <a:pt x="3" y="5"/>
                    <a:pt x="4" y="5"/>
                    <a:pt x="4" y="2"/>
                  </a:cubicBezTo>
                  <a:cubicBezTo>
                    <a:pt x="4" y="2"/>
                    <a:pt x="4" y="0"/>
                    <a:pt x="3" y="0"/>
                  </a:cubicBezTo>
                  <a:cubicBezTo>
                    <a:pt x="3" y="0"/>
                    <a:pt x="3" y="0"/>
                    <a:pt x="3" y="0"/>
                  </a:cubicBezTo>
                  <a:cubicBezTo>
                    <a:pt x="3" y="1"/>
                    <a:pt x="3" y="2"/>
                    <a:pt x="2" y="2"/>
                  </a:cubicBezTo>
                  <a:cubicBezTo>
                    <a:pt x="2" y="2"/>
                    <a:pt x="2" y="2"/>
                    <a:pt x="1" y="2"/>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133" name="Freeform 75"/>
            <p:cNvSpPr>
              <a:spLocks/>
            </p:cNvSpPr>
            <p:nvPr/>
          </p:nvSpPr>
          <p:spPr bwMode="auto">
            <a:xfrm>
              <a:off x="2793" y="2129"/>
              <a:ext cx="65" cy="45"/>
            </a:xfrm>
            <a:custGeom>
              <a:avLst/>
              <a:gdLst>
                <a:gd name="T0" fmla="*/ 2147483647 w 13"/>
                <a:gd name="T1" fmla="*/ 2147483647 h 9"/>
                <a:gd name="T2" fmla="*/ 2147483647 w 13"/>
                <a:gd name="T3" fmla="*/ 2147483647 h 9"/>
                <a:gd name="T4" fmla="*/ 2147483647 w 13"/>
                <a:gd name="T5" fmla="*/ 2147483647 h 9"/>
                <a:gd name="T6" fmla="*/ 0 w 13"/>
                <a:gd name="T7" fmla="*/ 2147483647 h 9"/>
                <a:gd name="T8" fmla="*/ 0 w 13"/>
                <a:gd name="T9" fmla="*/ 2147483647 h 9"/>
                <a:gd name="T10" fmla="*/ 2147483647 w 13"/>
                <a:gd name="T11" fmla="*/ 2147483647 h 9"/>
                <a:gd name="T12" fmla="*/ 2147483647 w 13"/>
                <a:gd name="T13" fmla="*/ 2147483647 h 9"/>
                <a:gd name="T14" fmla="*/ 2147483647 w 13"/>
                <a:gd name="T15" fmla="*/ 0 h 9"/>
                <a:gd name="T16" fmla="*/ 2147483647 w 13"/>
                <a:gd name="T17" fmla="*/ 0 h 9"/>
                <a:gd name="T18" fmla="*/ 2147483647 w 13"/>
                <a:gd name="T19" fmla="*/ 2147483647 h 9"/>
                <a:gd name="T20" fmla="*/ 2147483647 w 13"/>
                <a:gd name="T21" fmla="*/ 2147483647 h 9"/>
                <a:gd name="T22" fmla="*/ 2147483647 w 13"/>
                <a:gd name="T23" fmla="*/ 2147483647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
                <a:gd name="T37" fmla="*/ 0 h 9"/>
                <a:gd name="T38" fmla="*/ 13 w 13"/>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 h="9">
                  <a:moveTo>
                    <a:pt x="1" y="2"/>
                  </a:moveTo>
                  <a:cubicBezTo>
                    <a:pt x="1" y="3"/>
                    <a:pt x="1" y="4"/>
                    <a:pt x="1" y="4"/>
                  </a:cubicBezTo>
                  <a:cubicBezTo>
                    <a:pt x="3" y="5"/>
                    <a:pt x="3" y="5"/>
                    <a:pt x="4" y="7"/>
                  </a:cubicBezTo>
                  <a:cubicBezTo>
                    <a:pt x="3" y="7"/>
                    <a:pt x="1" y="8"/>
                    <a:pt x="0" y="8"/>
                  </a:cubicBezTo>
                  <a:cubicBezTo>
                    <a:pt x="0" y="8"/>
                    <a:pt x="0" y="8"/>
                    <a:pt x="0" y="8"/>
                  </a:cubicBezTo>
                  <a:cubicBezTo>
                    <a:pt x="1" y="9"/>
                    <a:pt x="4" y="9"/>
                    <a:pt x="5" y="9"/>
                  </a:cubicBezTo>
                  <a:cubicBezTo>
                    <a:pt x="6" y="8"/>
                    <a:pt x="8" y="8"/>
                    <a:pt x="10" y="7"/>
                  </a:cubicBezTo>
                  <a:cubicBezTo>
                    <a:pt x="11" y="5"/>
                    <a:pt x="13" y="3"/>
                    <a:pt x="13" y="0"/>
                  </a:cubicBezTo>
                  <a:cubicBezTo>
                    <a:pt x="13" y="0"/>
                    <a:pt x="12" y="0"/>
                    <a:pt x="12" y="0"/>
                  </a:cubicBezTo>
                  <a:cubicBezTo>
                    <a:pt x="11" y="1"/>
                    <a:pt x="10" y="1"/>
                    <a:pt x="9" y="2"/>
                  </a:cubicBezTo>
                  <a:cubicBezTo>
                    <a:pt x="7" y="4"/>
                    <a:pt x="9" y="5"/>
                    <a:pt x="5" y="5"/>
                  </a:cubicBezTo>
                  <a:cubicBezTo>
                    <a:pt x="4" y="4"/>
                    <a:pt x="3" y="2"/>
                    <a:pt x="1" y="2"/>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134" name="Freeform 76"/>
            <p:cNvSpPr>
              <a:spLocks/>
            </p:cNvSpPr>
            <p:nvPr/>
          </p:nvSpPr>
          <p:spPr bwMode="auto">
            <a:xfrm>
              <a:off x="849" y="2144"/>
              <a:ext cx="24" cy="25"/>
            </a:xfrm>
            <a:custGeom>
              <a:avLst/>
              <a:gdLst>
                <a:gd name="T0" fmla="*/ 0 w 5"/>
                <a:gd name="T1" fmla="*/ 2147483647 h 5"/>
                <a:gd name="T2" fmla="*/ 2147483647 w 5"/>
                <a:gd name="T3" fmla="*/ 2147483647 h 5"/>
                <a:gd name="T4" fmla="*/ 2147483647 w 5"/>
                <a:gd name="T5" fmla="*/ 0 h 5"/>
                <a:gd name="T6" fmla="*/ 2147483647 w 5"/>
                <a:gd name="T7" fmla="*/ 0 h 5"/>
                <a:gd name="T8" fmla="*/ 2147483647 w 5"/>
                <a:gd name="T9" fmla="*/ 0 h 5"/>
                <a:gd name="T10" fmla="*/ 0 w 5"/>
                <a:gd name="T11" fmla="*/ 2147483647 h 5"/>
                <a:gd name="T12" fmla="*/ 0 60000 65536"/>
                <a:gd name="T13" fmla="*/ 0 60000 65536"/>
                <a:gd name="T14" fmla="*/ 0 60000 65536"/>
                <a:gd name="T15" fmla="*/ 0 60000 65536"/>
                <a:gd name="T16" fmla="*/ 0 60000 65536"/>
                <a:gd name="T17" fmla="*/ 0 60000 65536"/>
                <a:gd name="T18" fmla="*/ 0 w 5"/>
                <a:gd name="T19" fmla="*/ 0 h 5"/>
                <a:gd name="T20" fmla="*/ 5 w 5"/>
                <a:gd name="T21" fmla="*/ 5 h 5"/>
              </a:gdLst>
              <a:ahLst/>
              <a:cxnLst>
                <a:cxn ang="T12">
                  <a:pos x="T0" y="T1"/>
                </a:cxn>
                <a:cxn ang="T13">
                  <a:pos x="T2" y="T3"/>
                </a:cxn>
                <a:cxn ang="T14">
                  <a:pos x="T4" y="T5"/>
                </a:cxn>
                <a:cxn ang="T15">
                  <a:pos x="T6" y="T7"/>
                </a:cxn>
                <a:cxn ang="T16">
                  <a:pos x="T8" y="T9"/>
                </a:cxn>
                <a:cxn ang="T17">
                  <a:pos x="T10" y="T11"/>
                </a:cxn>
              </a:cxnLst>
              <a:rect l="T18" t="T19" r="T20" b="T21"/>
              <a:pathLst>
                <a:path w="5" h="5">
                  <a:moveTo>
                    <a:pt x="0" y="5"/>
                  </a:moveTo>
                  <a:cubicBezTo>
                    <a:pt x="1" y="5"/>
                    <a:pt x="2" y="5"/>
                    <a:pt x="3" y="5"/>
                  </a:cubicBezTo>
                  <a:cubicBezTo>
                    <a:pt x="5" y="4"/>
                    <a:pt x="5" y="3"/>
                    <a:pt x="5" y="0"/>
                  </a:cubicBezTo>
                  <a:cubicBezTo>
                    <a:pt x="4" y="0"/>
                    <a:pt x="4" y="0"/>
                    <a:pt x="2" y="0"/>
                  </a:cubicBezTo>
                  <a:cubicBezTo>
                    <a:pt x="2" y="0"/>
                    <a:pt x="2" y="0"/>
                    <a:pt x="1" y="0"/>
                  </a:cubicBezTo>
                  <a:cubicBezTo>
                    <a:pt x="1" y="2"/>
                    <a:pt x="0" y="3"/>
                    <a:pt x="0" y="5"/>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135" name="Freeform 77"/>
            <p:cNvSpPr>
              <a:spLocks/>
            </p:cNvSpPr>
            <p:nvPr/>
          </p:nvSpPr>
          <p:spPr bwMode="auto">
            <a:xfrm>
              <a:off x="465" y="2154"/>
              <a:ext cx="84" cy="145"/>
            </a:xfrm>
            <a:custGeom>
              <a:avLst/>
              <a:gdLst>
                <a:gd name="T0" fmla="*/ 2147483647 w 17"/>
                <a:gd name="T1" fmla="*/ 0 h 29"/>
                <a:gd name="T2" fmla="*/ 2147483647 w 17"/>
                <a:gd name="T3" fmla="*/ 2147483647 h 29"/>
                <a:gd name="T4" fmla="*/ 2147483647 w 17"/>
                <a:gd name="T5" fmla="*/ 2147483647 h 29"/>
                <a:gd name="T6" fmla="*/ 2147483647 w 17"/>
                <a:gd name="T7" fmla="*/ 2147483647 h 29"/>
                <a:gd name="T8" fmla="*/ 2147483647 w 17"/>
                <a:gd name="T9" fmla="*/ 2147483647 h 29"/>
                <a:gd name="T10" fmla="*/ 2147483647 w 17"/>
                <a:gd name="T11" fmla="*/ 2147483647 h 29"/>
                <a:gd name="T12" fmla="*/ 2147483647 w 17"/>
                <a:gd name="T13" fmla="*/ 2147483647 h 29"/>
                <a:gd name="T14" fmla="*/ 2147483647 w 17"/>
                <a:gd name="T15" fmla="*/ 2147483647 h 29"/>
                <a:gd name="T16" fmla="*/ 2147483647 w 17"/>
                <a:gd name="T17" fmla="*/ 2147483647 h 29"/>
                <a:gd name="T18" fmla="*/ 0 w 17"/>
                <a:gd name="T19" fmla="*/ 2147483647 h 29"/>
                <a:gd name="T20" fmla="*/ 2147483647 w 17"/>
                <a:gd name="T21" fmla="*/ 2147483647 h 29"/>
                <a:gd name="T22" fmla="*/ 2147483647 w 17"/>
                <a:gd name="T23" fmla="*/ 2147483647 h 29"/>
                <a:gd name="T24" fmla="*/ 2147483647 w 17"/>
                <a:gd name="T25" fmla="*/ 2147483647 h 29"/>
                <a:gd name="T26" fmla="*/ 2147483647 w 17"/>
                <a:gd name="T27" fmla="*/ 2147483647 h 29"/>
                <a:gd name="T28" fmla="*/ 2147483647 w 17"/>
                <a:gd name="T29" fmla="*/ 2147483647 h 29"/>
                <a:gd name="T30" fmla="*/ 2147483647 w 17"/>
                <a:gd name="T31" fmla="*/ 2147483647 h 29"/>
                <a:gd name="T32" fmla="*/ 2147483647 w 17"/>
                <a:gd name="T33" fmla="*/ 2147483647 h 29"/>
                <a:gd name="T34" fmla="*/ 2147483647 w 17"/>
                <a:gd name="T35" fmla="*/ 2147483647 h 29"/>
                <a:gd name="T36" fmla="*/ 2147483647 w 17"/>
                <a:gd name="T37" fmla="*/ 2147483647 h 29"/>
                <a:gd name="T38" fmla="*/ 2147483647 w 17"/>
                <a:gd name="T39" fmla="*/ 2147483647 h 29"/>
                <a:gd name="T40" fmla="*/ 2147483647 w 17"/>
                <a:gd name="T41" fmla="*/ 2147483647 h 29"/>
                <a:gd name="T42" fmla="*/ 2147483647 w 17"/>
                <a:gd name="T43" fmla="*/ 2147483647 h 29"/>
                <a:gd name="T44" fmla="*/ 2147483647 w 17"/>
                <a:gd name="T45" fmla="*/ 2147483647 h 29"/>
                <a:gd name="T46" fmla="*/ 2147483647 w 17"/>
                <a:gd name="T47" fmla="*/ 0 h 2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
                <a:gd name="T73" fmla="*/ 0 h 29"/>
                <a:gd name="T74" fmla="*/ 17 w 17"/>
                <a:gd name="T75" fmla="*/ 29 h 2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 h="29">
                  <a:moveTo>
                    <a:pt x="15" y="0"/>
                  </a:moveTo>
                  <a:cubicBezTo>
                    <a:pt x="15" y="2"/>
                    <a:pt x="16" y="3"/>
                    <a:pt x="16" y="4"/>
                  </a:cubicBezTo>
                  <a:cubicBezTo>
                    <a:pt x="15" y="7"/>
                    <a:pt x="13" y="6"/>
                    <a:pt x="12" y="9"/>
                  </a:cubicBezTo>
                  <a:cubicBezTo>
                    <a:pt x="15" y="11"/>
                    <a:pt x="13" y="14"/>
                    <a:pt x="15" y="18"/>
                  </a:cubicBezTo>
                  <a:cubicBezTo>
                    <a:pt x="15" y="19"/>
                    <a:pt x="17" y="19"/>
                    <a:pt x="16" y="21"/>
                  </a:cubicBezTo>
                  <a:cubicBezTo>
                    <a:pt x="15" y="21"/>
                    <a:pt x="15" y="22"/>
                    <a:pt x="14" y="23"/>
                  </a:cubicBezTo>
                  <a:cubicBezTo>
                    <a:pt x="13" y="24"/>
                    <a:pt x="14" y="27"/>
                    <a:pt x="12" y="27"/>
                  </a:cubicBezTo>
                  <a:cubicBezTo>
                    <a:pt x="10" y="27"/>
                    <a:pt x="7" y="27"/>
                    <a:pt x="5" y="27"/>
                  </a:cubicBezTo>
                  <a:cubicBezTo>
                    <a:pt x="4" y="28"/>
                    <a:pt x="3" y="29"/>
                    <a:pt x="1" y="29"/>
                  </a:cubicBezTo>
                  <a:cubicBezTo>
                    <a:pt x="1" y="28"/>
                    <a:pt x="0" y="28"/>
                    <a:pt x="0" y="27"/>
                  </a:cubicBezTo>
                  <a:cubicBezTo>
                    <a:pt x="1" y="26"/>
                    <a:pt x="0" y="27"/>
                    <a:pt x="1" y="26"/>
                  </a:cubicBezTo>
                  <a:cubicBezTo>
                    <a:pt x="2" y="26"/>
                    <a:pt x="5" y="25"/>
                    <a:pt x="6" y="24"/>
                  </a:cubicBezTo>
                  <a:cubicBezTo>
                    <a:pt x="5" y="24"/>
                    <a:pt x="5" y="24"/>
                    <a:pt x="4" y="24"/>
                  </a:cubicBezTo>
                  <a:cubicBezTo>
                    <a:pt x="4" y="23"/>
                    <a:pt x="4" y="23"/>
                    <a:pt x="3" y="23"/>
                  </a:cubicBezTo>
                  <a:cubicBezTo>
                    <a:pt x="3" y="23"/>
                    <a:pt x="3" y="22"/>
                    <a:pt x="3" y="22"/>
                  </a:cubicBezTo>
                  <a:cubicBezTo>
                    <a:pt x="3" y="22"/>
                    <a:pt x="4" y="22"/>
                    <a:pt x="4" y="22"/>
                  </a:cubicBezTo>
                  <a:cubicBezTo>
                    <a:pt x="5" y="21"/>
                    <a:pt x="5" y="21"/>
                    <a:pt x="5" y="21"/>
                  </a:cubicBezTo>
                  <a:cubicBezTo>
                    <a:pt x="5" y="21"/>
                    <a:pt x="5" y="20"/>
                    <a:pt x="5" y="20"/>
                  </a:cubicBezTo>
                  <a:cubicBezTo>
                    <a:pt x="4" y="20"/>
                    <a:pt x="4" y="20"/>
                    <a:pt x="3" y="19"/>
                  </a:cubicBezTo>
                  <a:cubicBezTo>
                    <a:pt x="7" y="18"/>
                    <a:pt x="9" y="17"/>
                    <a:pt x="10" y="13"/>
                  </a:cubicBezTo>
                  <a:cubicBezTo>
                    <a:pt x="9" y="13"/>
                    <a:pt x="8" y="13"/>
                    <a:pt x="7" y="13"/>
                  </a:cubicBezTo>
                  <a:cubicBezTo>
                    <a:pt x="7" y="11"/>
                    <a:pt x="7" y="11"/>
                    <a:pt x="8" y="10"/>
                  </a:cubicBezTo>
                  <a:cubicBezTo>
                    <a:pt x="6" y="9"/>
                    <a:pt x="7" y="10"/>
                    <a:pt x="6" y="9"/>
                  </a:cubicBezTo>
                  <a:cubicBezTo>
                    <a:pt x="10" y="6"/>
                    <a:pt x="8" y="0"/>
                    <a:pt x="15"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136" name="Freeform 78"/>
            <p:cNvSpPr>
              <a:spLocks/>
            </p:cNvSpPr>
            <p:nvPr/>
          </p:nvSpPr>
          <p:spPr bwMode="auto">
            <a:xfrm>
              <a:off x="2280" y="2169"/>
              <a:ext cx="35" cy="15"/>
            </a:xfrm>
            <a:custGeom>
              <a:avLst/>
              <a:gdLst>
                <a:gd name="T0" fmla="*/ 0 w 7"/>
                <a:gd name="T1" fmla="*/ 0 h 3"/>
                <a:gd name="T2" fmla="*/ 2147483647 w 7"/>
                <a:gd name="T3" fmla="*/ 2147483647 h 3"/>
                <a:gd name="T4" fmla="*/ 2147483647 w 7"/>
                <a:gd name="T5" fmla="*/ 2147483647 h 3"/>
                <a:gd name="T6" fmla="*/ 2147483647 w 7"/>
                <a:gd name="T7" fmla="*/ 2147483647 h 3"/>
                <a:gd name="T8" fmla="*/ 0 w 7"/>
                <a:gd name="T9" fmla="*/ 0 h 3"/>
                <a:gd name="T10" fmla="*/ 0 60000 65536"/>
                <a:gd name="T11" fmla="*/ 0 60000 65536"/>
                <a:gd name="T12" fmla="*/ 0 60000 65536"/>
                <a:gd name="T13" fmla="*/ 0 60000 65536"/>
                <a:gd name="T14" fmla="*/ 0 60000 65536"/>
                <a:gd name="T15" fmla="*/ 0 w 7"/>
                <a:gd name="T16" fmla="*/ 0 h 3"/>
                <a:gd name="T17" fmla="*/ 7 w 7"/>
                <a:gd name="T18" fmla="*/ 3 h 3"/>
              </a:gdLst>
              <a:ahLst/>
              <a:cxnLst>
                <a:cxn ang="T10">
                  <a:pos x="T0" y="T1"/>
                </a:cxn>
                <a:cxn ang="T11">
                  <a:pos x="T2" y="T3"/>
                </a:cxn>
                <a:cxn ang="T12">
                  <a:pos x="T4" y="T5"/>
                </a:cxn>
                <a:cxn ang="T13">
                  <a:pos x="T6" y="T7"/>
                </a:cxn>
                <a:cxn ang="T14">
                  <a:pos x="T8" y="T9"/>
                </a:cxn>
              </a:cxnLst>
              <a:rect l="T15" t="T16" r="T17" b="T18"/>
              <a:pathLst>
                <a:path w="7" h="3">
                  <a:moveTo>
                    <a:pt x="0" y="0"/>
                  </a:moveTo>
                  <a:cubicBezTo>
                    <a:pt x="3" y="0"/>
                    <a:pt x="5" y="0"/>
                    <a:pt x="7" y="1"/>
                  </a:cubicBezTo>
                  <a:cubicBezTo>
                    <a:pt x="7" y="2"/>
                    <a:pt x="7" y="2"/>
                    <a:pt x="7" y="2"/>
                  </a:cubicBezTo>
                  <a:cubicBezTo>
                    <a:pt x="6" y="3"/>
                    <a:pt x="3" y="2"/>
                    <a:pt x="1" y="2"/>
                  </a:cubicBezTo>
                  <a:cubicBezTo>
                    <a:pt x="0" y="1"/>
                    <a:pt x="0" y="1"/>
                    <a:pt x="0"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137" name="Freeform 79"/>
            <p:cNvSpPr>
              <a:spLocks/>
            </p:cNvSpPr>
            <p:nvPr/>
          </p:nvSpPr>
          <p:spPr bwMode="auto">
            <a:xfrm>
              <a:off x="629" y="2184"/>
              <a:ext cx="25" cy="15"/>
            </a:xfrm>
            <a:custGeom>
              <a:avLst/>
              <a:gdLst>
                <a:gd name="T0" fmla="*/ 2147483647 w 5"/>
                <a:gd name="T1" fmla="*/ 0 h 3"/>
                <a:gd name="T2" fmla="*/ 2147483647 w 5"/>
                <a:gd name="T3" fmla="*/ 0 h 3"/>
                <a:gd name="T4" fmla="*/ 2147483647 w 5"/>
                <a:gd name="T5" fmla="*/ 2147483647 h 3"/>
                <a:gd name="T6" fmla="*/ 2147483647 w 5"/>
                <a:gd name="T7" fmla="*/ 2147483647 h 3"/>
                <a:gd name="T8" fmla="*/ 0 w 5"/>
                <a:gd name="T9" fmla="*/ 2147483647 h 3"/>
                <a:gd name="T10" fmla="*/ 0 w 5"/>
                <a:gd name="T11" fmla="*/ 2147483647 h 3"/>
                <a:gd name="T12" fmla="*/ 2147483647 w 5"/>
                <a:gd name="T13" fmla="*/ 0 h 3"/>
                <a:gd name="T14" fmla="*/ 0 60000 65536"/>
                <a:gd name="T15" fmla="*/ 0 60000 65536"/>
                <a:gd name="T16" fmla="*/ 0 60000 65536"/>
                <a:gd name="T17" fmla="*/ 0 60000 65536"/>
                <a:gd name="T18" fmla="*/ 0 60000 65536"/>
                <a:gd name="T19" fmla="*/ 0 60000 65536"/>
                <a:gd name="T20" fmla="*/ 0 60000 65536"/>
                <a:gd name="T21" fmla="*/ 0 w 5"/>
                <a:gd name="T22" fmla="*/ 0 h 3"/>
                <a:gd name="T23" fmla="*/ 5 w 5"/>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3">
                  <a:moveTo>
                    <a:pt x="2" y="0"/>
                  </a:moveTo>
                  <a:cubicBezTo>
                    <a:pt x="3" y="0"/>
                    <a:pt x="4" y="0"/>
                    <a:pt x="5" y="0"/>
                  </a:cubicBezTo>
                  <a:cubicBezTo>
                    <a:pt x="5" y="0"/>
                    <a:pt x="5" y="1"/>
                    <a:pt x="5" y="1"/>
                  </a:cubicBezTo>
                  <a:cubicBezTo>
                    <a:pt x="4" y="1"/>
                    <a:pt x="4" y="1"/>
                    <a:pt x="4" y="1"/>
                  </a:cubicBezTo>
                  <a:cubicBezTo>
                    <a:pt x="3" y="2"/>
                    <a:pt x="2" y="2"/>
                    <a:pt x="0" y="3"/>
                  </a:cubicBezTo>
                  <a:cubicBezTo>
                    <a:pt x="0" y="2"/>
                    <a:pt x="0" y="2"/>
                    <a:pt x="0" y="2"/>
                  </a:cubicBezTo>
                  <a:cubicBezTo>
                    <a:pt x="1" y="2"/>
                    <a:pt x="2" y="1"/>
                    <a:pt x="2"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138" name="Freeform 80"/>
            <p:cNvSpPr>
              <a:spLocks/>
            </p:cNvSpPr>
            <p:nvPr/>
          </p:nvSpPr>
          <p:spPr bwMode="auto">
            <a:xfrm>
              <a:off x="719" y="2189"/>
              <a:ext cx="15" cy="20"/>
            </a:xfrm>
            <a:custGeom>
              <a:avLst/>
              <a:gdLst>
                <a:gd name="T0" fmla="*/ 2147483647 w 3"/>
                <a:gd name="T1" fmla="*/ 0 h 4"/>
                <a:gd name="T2" fmla="*/ 2147483647 w 3"/>
                <a:gd name="T3" fmla="*/ 2147483647 h 4"/>
                <a:gd name="T4" fmla="*/ 0 w 3"/>
                <a:gd name="T5" fmla="*/ 2147483647 h 4"/>
                <a:gd name="T6" fmla="*/ 0 w 3"/>
                <a:gd name="T7" fmla="*/ 2147483647 h 4"/>
                <a:gd name="T8" fmla="*/ 2147483647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3" y="0"/>
                  </a:moveTo>
                  <a:cubicBezTo>
                    <a:pt x="3" y="1"/>
                    <a:pt x="1" y="3"/>
                    <a:pt x="1" y="4"/>
                  </a:cubicBezTo>
                  <a:cubicBezTo>
                    <a:pt x="0" y="4"/>
                    <a:pt x="0" y="4"/>
                    <a:pt x="0" y="4"/>
                  </a:cubicBezTo>
                  <a:cubicBezTo>
                    <a:pt x="0" y="4"/>
                    <a:pt x="0" y="3"/>
                    <a:pt x="0" y="3"/>
                  </a:cubicBezTo>
                  <a:cubicBezTo>
                    <a:pt x="1" y="2"/>
                    <a:pt x="2" y="1"/>
                    <a:pt x="3"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139" name="Freeform 81"/>
            <p:cNvSpPr>
              <a:spLocks/>
            </p:cNvSpPr>
            <p:nvPr/>
          </p:nvSpPr>
          <p:spPr bwMode="auto">
            <a:xfrm>
              <a:off x="2868" y="2189"/>
              <a:ext cx="35" cy="15"/>
            </a:xfrm>
            <a:custGeom>
              <a:avLst/>
              <a:gdLst>
                <a:gd name="T0" fmla="*/ 0 w 7"/>
                <a:gd name="T1" fmla="*/ 2147483647 h 3"/>
                <a:gd name="T2" fmla="*/ 2147483647 w 7"/>
                <a:gd name="T3" fmla="*/ 2147483647 h 3"/>
                <a:gd name="T4" fmla="*/ 2147483647 w 7"/>
                <a:gd name="T5" fmla="*/ 2147483647 h 3"/>
                <a:gd name="T6" fmla="*/ 2147483647 w 7"/>
                <a:gd name="T7" fmla="*/ 0 h 3"/>
                <a:gd name="T8" fmla="*/ 2147483647 w 7"/>
                <a:gd name="T9" fmla="*/ 0 h 3"/>
                <a:gd name="T10" fmla="*/ 0 w 7"/>
                <a:gd name="T11" fmla="*/ 2147483647 h 3"/>
                <a:gd name="T12" fmla="*/ 0 w 7"/>
                <a:gd name="T13" fmla="*/ 2147483647 h 3"/>
                <a:gd name="T14" fmla="*/ 0 60000 65536"/>
                <a:gd name="T15" fmla="*/ 0 60000 65536"/>
                <a:gd name="T16" fmla="*/ 0 60000 65536"/>
                <a:gd name="T17" fmla="*/ 0 60000 65536"/>
                <a:gd name="T18" fmla="*/ 0 60000 65536"/>
                <a:gd name="T19" fmla="*/ 0 60000 65536"/>
                <a:gd name="T20" fmla="*/ 0 60000 65536"/>
                <a:gd name="T21" fmla="*/ 0 w 7"/>
                <a:gd name="T22" fmla="*/ 0 h 3"/>
                <a:gd name="T23" fmla="*/ 7 w 7"/>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3">
                  <a:moveTo>
                    <a:pt x="0" y="3"/>
                  </a:moveTo>
                  <a:cubicBezTo>
                    <a:pt x="1" y="3"/>
                    <a:pt x="6" y="2"/>
                    <a:pt x="7" y="1"/>
                  </a:cubicBezTo>
                  <a:cubicBezTo>
                    <a:pt x="7" y="1"/>
                    <a:pt x="7" y="1"/>
                    <a:pt x="7" y="1"/>
                  </a:cubicBezTo>
                  <a:cubicBezTo>
                    <a:pt x="7" y="1"/>
                    <a:pt x="7" y="1"/>
                    <a:pt x="7" y="0"/>
                  </a:cubicBezTo>
                  <a:cubicBezTo>
                    <a:pt x="6" y="0"/>
                    <a:pt x="4" y="0"/>
                    <a:pt x="1" y="0"/>
                  </a:cubicBezTo>
                  <a:cubicBezTo>
                    <a:pt x="1" y="0"/>
                    <a:pt x="0" y="1"/>
                    <a:pt x="0" y="1"/>
                  </a:cubicBezTo>
                  <a:cubicBezTo>
                    <a:pt x="0" y="2"/>
                    <a:pt x="0" y="2"/>
                    <a:pt x="0" y="3"/>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140" name="Freeform 82"/>
            <p:cNvSpPr>
              <a:spLocks/>
            </p:cNvSpPr>
            <p:nvPr/>
          </p:nvSpPr>
          <p:spPr bwMode="auto">
            <a:xfrm>
              <a:off x="699" y="2204"/>
              <a:ext cx="10" cy="15"/>
            </a:xfrm>
            <a:custGeom>
              <a:avLst/>
              <a:gdLst>
                <a:gd name="T0" fmla="*/ 2147483647 w 2"/>
                <a:gd name="T1" fmla="*/ 2147483647 h 3"/>
                <a:gd name="T2" fmla="*/ 0 w 2"/>
                <a:gd name="T3" fmla="*/ 2147483647 h 3"/>
                <a:gd name="T4" fmla="*/ 2147483647 w 2"/>
                <a:gd name="T5" fmla="*/ 0 h 3"/>
                <a:gd name="T6" fmla="*/ 2147483647 w 2"/>
                <a:gd name="T7" fmla="*/ 0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2"/>
                  </a:moveTo>
                  <a:cubicBezTo>
                    <a:pt x="0" y="2"/>
                    <a:pt x="1" y="3"/>
                    <a:pt x="0" y="2"/>
                  </a:cubicBezTo>
                  <a:cubicBezTo>
                    <a:pt x="1" y="1"/>
                    <a:pt x="1" y="0"/>
                    <a:pt x="2" y="0"/>
                  </a:cubicBezTo>
                  <a:cubicBezTo>
                    <a:pt x="2" y="0"/>
                    <a:pt x="2" y="0"/>
                    <a:pt x="2" y="0"/>
                  </a:cubicBezTo>
                  <a:cubicBezTo>
                    <a:pt x="1" y="1"/>
                    <a:pt x="1" y="1"/>
                    <a:pt x="1" y="2"/>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141" name="Freeform 83"/>
            <p:cNvSpPr>
              <a:spLocks/>
            </p:cNvSpPr>
            <p:nvPr/>
          </p:nvSpPr>
          <p:spPr bwMode="auto">
            <a:xfrm>
              <a:off x="430" y="2204"/>
              <a:ext cx="59" cy="65"/>
            </a:xfrm>
            <a:custGeom>
              <a:avLst/>
              <a:gdLst>
                <a:gd name="T0" fmla="*/ 2147483647 w 12"/>
                <a:gd name="T1" fmla="*/ 0 h 13"/>
                <a:gd name="T2" fmla="*/ 2147483647 w 12"/>
                <a:gd name="T3" fmla="*/ 2147483647 h 13"/>
                <a:gd name="T4" fmla="*/ 2147483647 w 12"/>
                <a:gd name="T5" fmla="*/ 2147483647 h 13"/>
                <a:gd name="T6" fmla="*/ 2147483647 w 12"/>
                <a:gd name="T7" fmla="*/ 2147483647 h 13"/>
                <a:gd name="T8" fmla="*/ 2147483647 w 12"/>
                <a:gd name="T9" fmla="*/ 2147483647 h 13"/>
                <a:gd name="T10" fmla="*/ 2147483647 w 12"/>
                <a:gd name="T11" fmla="*/ 2147483647 h 13"/>
                <a:gd name="T12" fmla="*/ 2147483647 w 12"/>
                <a:gd name="T13" fmla="*/ 2147483647 h 13"/>
                <a:gd name="T14" fmla="*/ 0 w 12"/>
                <a:gd name="T15" fmla="*/ 2147483647 h 13"/>
                <a:gd name="T16" fmla="*/ 2147483647 w 12"/>
                <a:gd name="T17" fmla="*/ 2147483647 h 13"/>
                <a:gd name="T18" fmla="*/ 2147483647 w 12"/>
                <a:gd name="T19" fmla="*/ 2147483647 h 13"/>
                <a:gd name="T20" fmla="*/ 2147483647 w 12"/>
                <a:gd name="T21" fmla="*/ 2147483647 h 13"/>
                <a:gd name="T22" fmla="*/ 2147483647 w 12"/>
                <a:gd name="T23" fmla="*/ 0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
                <a:gd name="T37" fmla="*/ 0 h 13"/>
                <a:gd name="T38" fmla="*/ 12 w 12"/>
                <a:gd name="T39" fmla="*/ 13 h 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 h="13">
                  <a:moveTo>
                    <a:pt x="6" y="0"/>
                  </a:moveTo>
                  <a:cubicBezTo>
                    <a:pt x="9" y="0"/>
                    <a:pt x="10" y="1"/>
                    <a:pt x="12" y="1"/>
                  </a:cubicBezTo>
                  <a:cubicBezTo>
                    <a:pt x="12" y="2"/>
                    <a:pt x="12" y="3"/>
                    <a:pt x="12" y="3"/>
                  </a:cubicBezTo>
                  <a:cubicBezTo>
                    <a:pt x="10" y="5"/>
                    <a:pt x="10" y="8"/>
                    <a:pt x="7" y="9"/>
                  </a:cubicBezTo>
                  <a:cubicBezTo>
                    <a:pt x="7" y="9"/>
                    <a:pt x="7" y="10"/>
                    <a:pt x="7" y="10"/>
                  </a:cubicBezTo>
                  <a:cubicBezTo>
                    <a:pt x="8" y="10"/>
                    <a:pt x="8" y="10"/>
                    <a:pt x="8" y="11"/>
                  </a:cubicBezTo>
                  <a:cubicBezTo>
                    <a:pt x="6" y="12"/>
                    <a:pt x="5" y="13"/>
                    <a:pt x="2" y="13"/>
                  </a:cubicBezTo>
                  <a:cubicBezTo>
                    <a:pt x="1" y="12"/>
                    <a:pt x="1" y="12"/>
                    <a:pt x="0" y="10"/>
                  </a:cubicBezTo>
                  <a:cubicBezTo>
                    <a:pt x="1" y="10"/>
                    <a:pt x="2" y="9"/>
                    <a:pt x="2" y="9"/>
                  </a:cubicBezTo>
                  <a:cubicBezTo>
                    <a:pt x="2" y="8"/>
                    <a:pt x="2" y="8"/>
                    <a:pt x="2" y="8"/>
                  </a:cubicBezTo>
                  <a:cubicBezTo>
                    <a:pt x="3" y="7"/>
                    <a:pt x="2" y="5"/>
                    <a:pt x="3" y="3"/>
                  </a:cubicBezTo>
                  <a:cubicBezTo>
                    <a:pt x="6" y="2"/>
                    <a:pt x="5" y="3"/>
                    <a:pt x="6"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142" name="Freeform 84"/>
            <p:cNvSpPr>
              <a:spLocks/>
            </p:cNvSpPr>
            <p:nvPr/>
          </p:nvSpPr>
          <p:spPr bwMode="auto">
            <a:xfrm>
              <a:off x="2948" y="2204"/>
              <a:ext cx="15" cy="35"/>
            </a:xfrm>
            <a:custGeom>
              <a:avLst/>
              <a:gdLst>
                <a:gd name="T0" fmla="*/ 0 w 3"/>
                <a:gd name="T1" fmla="*/ 0 h 7"/>
                <a:gd name="T2" fmla="*/ 0 w 3"/>
                <a:gd name="T3" fmla="*/ 2147483647 h 7"/>
                <a:gd name="T4" fmla="*/ 2147483647 w 3"/>
                <a:gd name="T5" fmla="*/ 2147483647 h 7"/>
                <a:gd name="T6" fmla="*/ 2147483647 w 3"/>
                <a:gd name="T7" fmla="*/ 2147483647 h 7"/>
                <a:gd name="T8" fmla="*/ 2147483647 w 3"/>
                <a:gd name="T9" fmla="*/ 2147483647 h 7"/>
                <a:gd name="T10" fmla="*/ 2147483647 w 3"/>
                <a:gd name="T11" fmla="*/ 2147483647 h 7"/>
                <a:gd name="T12" fmla="*/ 2147483647 w 3"/>
                <a:gd name="T13" fmla="*/ 2147483647 h 7"/>
                <a:gd name="T14" fmla="*/ 0 w 3"/>
                <a:gd name="T15" fmla="*/ 0 h 7"/>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7"/>
                <a:gd name="T26" fmla="*/ 3 w 3"/>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7">
                  <a:moveTo>
                    <a:pt x="0" y="0"/>
                  </a:moveTo>
                  <a:cubicBezTo>
                    <a:pt x="0" y="1"/>
                    <a:pt x="0" y="1"/>
                    <a:pt x="0" y="2"/>
                  </a:cubicBezTo>
                  <a:cubicBezTo>
                    <a:pt x="1" y="3"/>
                    <a:pt x="0" y="6"/>
                    <a:pt x="1" y="7"/>
                  </a:cubicBezTo>
                  <a:cubicBezTo>
                    <a:pt x="1" y="7"/>
                    <a:pt x="1" y="7"/>
                    <a:pt x="1" y="7"/>
                  </a:cubicBezTo>
                  <a:cubicBezTo>
                    <a:pt x="2" y="4"/>
                    <a:pt x="3" y="5"/>
                    <a:pt x="3" y="2"/>
                  </a:cubicBezTo>
                  <a:cubicBezTo>
                    <a:pt x="3" y="1"/>
                    <a:pt x="3" y="2"/>
                    <a:pt x="3" y="1"/>
                  </a:cubicBezTo>
                  <a:cubicBezTo>
                    <a:pt x="2" y="1"/>
                    <a:pt x="2" y="1"/>
                    <a:pt x="2" y="1"/>
                  </a:cubicBezTo>
                  <a:cubicBezTo>
                    <a:pt x="1" y="0"/>
                    <a:pt x="1" y="1"/>
                    <a:pt x="0"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143" name="Freeform 85"/>
            <p:cNvSpPr>
              <a:spLocks/>
            </p:cNvSpPr>
            <p:nvPr/>
          </p:nvSpPr>
          <p:spPr bwMode="auto">
            <a:xfrm>
              <a:off x="644" y="2209"/>
              <a:ext cx="15" cy="20"/>
            </a:xfrm>
            <a:custGeom>
              <a:avLst/>
              <a:gdLst>
                <a:gd name="T0" fmla="*/ 2147483647 w 3"/>
                <a:gd name="T1" fmla="*/ 0 h 4"/>
                <a:gd name="T2" fmla="*/ 2147483647 w 3"/>
                <a:gd name="T3" fmla="*/ 2147483647 h 4"/>
                <a:gd name="T4" fmla="*/ 0 w 3"/>
                <a:gd name="T5" fmla="*/ 2147483647 h 4"/>
                <a:gd name="T6" fmla="*/ 0 w 3"/>
                <a:gd name="T7" fmla="*/ 2147483647 h 4"/>
                <a:gd name="T8" fmla="*/ 2147483647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3" y="0"/>
                  </a:moveTo>
                  <a:cubicBezTo>
                    <a:pt x="3" y="1"/>
                    <a:pt x="3" y="1"/>
                    <a:pt x="3" y="3"/>
                  </a:cubicBezTo>
                  <a:cubicBezTo>
                    <a:pt x="2" y="3"/>
                    <a:pt x="2" y="3"/>
                    <a:pt x="0" y="4"/>
                  </a:cubicBezTo>
                  <a:cubicBezTo>
                    <a:pt x="0" y="3"/>
                    <a:pt x="0" y="3"/>
                    <a:pt x="0" y="3"/>
                  </a:cubicBezTo>
                  <a:cubicBezTo>
                    <a:pt x="1" y="2"/>
                    <a:pt x="2" y="1"/>
                    <a:pt x="3"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144" name="Freeform 86"/>
            <p:cNvSpPr>
              <a:spLocks/>
            </p:cNvSpPr>
            <p:nvPr/>
          </p:nvSpPr>
          <p:spPr bwMode="auto">
            <a:xfrm>
              <a:off x="2524" y="2209"/>
              <a:ext cx="10" cy="10"/>
            </a:xfrm>
            <a:custGeom>
              <a:avLst/>
              <a:gdLst>
                <a:gd name="T0" fmla="*/ 0 w 2"/>
                <a:gd name="T1" fmla="*/ 0 h 2"/>
                <a:gd name="T2" fmla="*/ 2147483647 w 2"/>
                <a:gd name="T3" fmla="*/ 0 h 2"/>
                <a:gd name="T4" fmla="*/ 2147483647 w 2"/>
                <a:gd name="T5" fmla="*/ 2147483647 h 2"/>
                <a:gd name="T6" fmla="*/ 0 w 2"/>
                <a:gd name="T7" fmla="*/ 2147483647 h 2"/>
                <a:gd name="T8" fmla="*/ 0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0"/>
                  </a:moveTo>
                  <a:cubicBezTo>
                    <a:pt x="0" y="0"/>
                    <a:pt x="1" y="0"/>
                    <a:pt x="2" y="0"/>
                  </a:cubicBezTo>
                  <a:cubicBezTo>
                    <a:pt x="2" y="0"/>
                    <a:pt x="2" y="1"/>
                    <a:pt x="2" y="1"/>
                  </a:cubicBezTo>
                  <a:cubicBezTo>
                    <a:pt x="1" y="1"/>
                    <a:pt x="1" y="2"/>
                    <a:pt x="0" y="2"/>
                  </a:cubicBezTo>
                  <a:cubicBezTo>
                    <a:pt x="0" y="1"/>
                    <a:pt x="0" y="0"/>
                    <a:pt x="0"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145" name="Freeform 87"/>
            <p:cNvSpPr>
              <a:spLocks/>
            </p:cNvSpPr>
            <p:nvPr/>
          </p:nvSpPr>
          <p:spPr bwMode="auto">
            <a:xfrm>
              <a:off x="2649" y="2229"/>
              <a:ext cx="15" cy="20"/>
            </a:xfrm>
            <a:custGeom>
              <a:avLst/>
              <a:gdLst>
                <a:gd name="T0" fmla="*/ 0 w 3"/>
                <a:gd name="T1" fmla="*/ 2147483647 h 4"/>
                <a:gd name="T2" fmla="*/ 2147483647 w 3"/>
                <a:gd name="T3" fmla="*/ 2147483647 h 4"/>
                <a:gd name="T4" fmla="*/ 2147483647 w 3"/>
                <a:gd name="T5" fmla="*/ 2147483647 h 4"/>
                <a:gd name="T6" fmla="*/ 0 w 3"/>
                <a:gd name="T7" fmla="*/ 2147483647 h 4"/>
                <a:gd name="T8" fmla="*/ 0 60000 65536"/>
                <a:gd name="T9" fmla="*/ 0 60000 65536"/>
                <a:gd name="T10" fmla="*/ 0 60000 65536"/>
                <a:gd name="T11" fmla="*/ 0 60000 65536"/>
                <a:gd name="T12" fmla="*/ 0 w 3"/>
                <a:gd name="T13" fmla="*/ 0 h 4"/>
                <a:gd name="T14" fmla="*/ 3 w 3"/>
                <a:gd name="T15" fmla="*/ 4 h 4"/>
              </a:gdLst>
              <a:ahLst/>
              <a:cxnLst>
                <a:cxn ang="T8">
                  <a:pos x="T0" y="T1"/>
                </a:cxn>
                <a:cxn ang="T9">
                  <a:pos x="T2" y="T3"/>
                </a:cxn>
                <a:cxn ang="T10">
                  <a:pos x="T4" y="T5"/>
                </a:cxn>
                <a:cxn ang="T11">
                  <a:pos x="T6" y="T7"/>
                </a:cxn>
              </a:cxnLst>
              <a:rect l="T12" t="T13" r="T14" b="T15"/>
              <a:pathLst>
                <a:path w="3" h="4">
                  <a:moveTo>
                    <a:pt x="0" y="1"/>
                  </a:moveTo>
                  <a:cubicBezTo>
                    <a:pt x="2" y="1"/>
                    <a:pt x="2" y="0"/>
                    <a:pt x="3" y="2"/>
                  </a:cubicBezTo>
                  <a:cubicBezTo>
                    <a:pt x="2" y="3"/>
                    <a:pt x="2" y="3"/>
                    <a:pt x="1" y="4"/>
                  </a:cubicBezTo>
                  <a:cubicBezTo>
                    <a:pt x="1" y="3"/>
                    <a:pt x="0" y="3"/>
                    <a:pt x="0" y="1"/>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146" name="Freeform 88"/>
            <p:cNvSpPr>
              <a:spLocks/>
            </p:cNvSpPr>
            <p:nvPr/>
          </p:nvSpPr>
          <p:spPr bwMode="auto">
            <a:xfrm>
              <a:off x="2479" y="2239"/>
              <a:ext cx="10" cy="5"/>
            </a:xfrm>
            <a:custGeom>
              <a:avLst/>
              <a:gdLst>
                <a:gd name="T0" fmla="*/ 2147483647 w 2"/>
                <a:gd name="T1" fmla="*/ 0 h 1"/>
                <a:gd name="T2" fmla="*/ 2147483647 w 2"/>
                <a:gd name="T3" fmla="*/ 2147483647 h 1"/>
                <a:gd name="T4" fmla="*/ 0 w 2"/>
                <a:gd name="T5" fmla="*/ 0 h 1"/>
                <a:gd name="T6" fmla="*/ 2147483647 w 2"/>
                <a:gd name="T7" fmla="*/ 0 h 1"/>
                <a:gd name="T8" fmla="*/ 0 60000 65536"/>
                <a:gd name="T9" fmla="*/ 0 60000 65536"/>
                <a:gd name="T10" fmla="*/ 0 60000 65536"/>
                <a:gd name="T11" fmla="*/ 0 60000 65536"/>
                <a:gd name="T12" fmla="*/ 0 w 2"/>
                <a:gd name="T13" fmla="*/ 0 h 1"/>
                <a:gd name="T14" fmla="*/ 2 w 2"/>
                <a:gd name="T15" fmla="*/ 1 h 1"/>
              </a:gdLst>
              <a:ahLst/>
              <a:cxnLst>
                <a:cxn ang="T8">
                  <a:pos x="T0" y="T1"/>
                </a:cxn>
                <a:cxn ang="T9">
                  <a:pos x="T2" y="T3"/>
                </a:cxn>
                <a:cxn ang="T10">
                  <a:pos x="T4" y="T5"/>
                </a:cxn>
                <a:cxn ang="T11">
                  <a:pos x="T6" y="T7"/>
                </a:cxn>
              </a:cxnLst>
              <a:rect l="T12" t="T13" r="T14" b="T15"/>
              <a:pathLst>
                <a:path w="2" h="1">
                  <a:moveTo>
                    <a:pt x="2" y="0"/>
                  </a:moveTo>
                  <a:cubicBezTo>
                    <a:pt x="2" y="1"/>
                    <a:pt x="2" y="1"/>
                    <a:pt x="2" y="1"/>
                  </a:cubicBezTo>
                  <a:cubicBezTo>
                    <a:pt x="1" y="1"/>
                    <a:pt x="0" y="1"/>
                    <a:pt x="0" y="0"/>
                  </a:cubicBezTo>
                  <a:cubicBezTo>
                    <a:pt x="1" y="0"/>
                    <a:pt x="1" y="0"/>
                    <a:pt x="2"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147" name="Freeform 89"/>
            <p:cNvSpPr>
              <a:spLocks/>
            </p:cNvSpPr>
            <p:nvPr/>
          </p:nvSpPr>
          <p:spPr bwMode="auto">
            <a:xfrm>
              <a:off x="2639" y="2239"/>
              <a:ext cx="15" cy="15"/>
            </a:xfrm>
            <a:custGeom>
              <a:avLst/>
              <a:gdLst>
                <a:gd name="T0" fmla="*/ 0 w 3"/>
                <a:gd name="T1" fmla="*/ 0 h 3"/>
                <a:gd name="T2" fmla="*/ 2147483647 w 3"/>
                <a:gd name="T3" fmla="*/ 0 h 3"/>
                <a:gd name="T4" fmla="*/ 2147483647 w 3"/>
                <a:gd name="T5" fmla="*/ 2147483647 h 3"/>
                <a:gd name="T6" fmla="*/ 2147483647 w 3"/>
                <a:gd name="T7" fmla="*/ 2147483647 h 3"/>
                <a:gd name="T8" fmla="*/ 2147483647 w 3"/>
                <a:gd name="T9" fmla="*/ 2147483647 h 3"/>
                <a:gd name="T10" fmla="*/ 0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0" y="0"/>
                  </a:moveTo>
                  <a:cubicBezTo>
                    <a:pt x="0" y="0"/>
                    <a:pt x="1" y="0"/>
                    <a:pt x="2" y="0"/>
                  </a:cubicBezTo>
                  <a:cubicBezTo>
                    <a:pt x="2" y="1"/>
                    <a:pt x="3" y="2"/>
                    <a:pt x="3" y="3"/>
                  </a:cubicBezTo>
                  <a:cubicBezTo>
                    <a:pt x="3" y="3"/>
                    <a:pt x="3" y="3"/>
                    <a:pt x="2" y="3"/>
                  </a:cubicBezTo>
                  <a:cubicBezTo>
                    <a:pt x="2" y="3"/>
                    <a:pt x="2" y="3"/>
                    <a:pt x="2" y="3"/>
                  </a:cubicBezTo>
                  <a:cubicBezTo>
                    <a:pt x="1" y="2"/>
                    <a:pt x="0" y="1"/>
                    <a:pt x="0"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148" name="Freeform 90"/>
            <p:cNvSpPr>
              <a:spLocks/>
            </p:cNvSpPr>
            <p:nvPr/>
          </p:nvSpPr>
          <p:spPr bwMode="auto">
            <a:xfrm>
              <a:off x="2055" y="2244"/>
              <a:ext cx="15" cy="15"/>
            </a:xfrm>
            <a:custGeom>
              <a:avLst/>
              <a:gdLst>
                <a:gd name="T0" fmla="*/ 0 w 3"/>
                <a:gd name="T1" fmla="*/ 0 h 3"/>
                <a:gd name="T2" fmla="*/ 2147483647 w 3"/>
                <a:gd name="T3" fmla="*/ 0 h 3"/>
                <a:gd name="T4" fmla="*/ 2147483647 w 3"/>
                <a:gd name="T5" fmla="*/ 2147483647 h 3"/>
                <a:gd name="T6" fmla="*/ 2147483647 w 3"/>
                <a:gd name="T7" fmla="*/ 2147483647 h 3"/>
                <a:gd name="T8" fmla="*/ 0 w 3"/>
                <a:gd name="T9" fmla="*/ 2147483647 h 3"/>
                <a:gd name="T10" fmla="*/ 0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0" y="0"/>
                  </a:moveTo>
                  <a:cubicBezTo>
                    <a:pt x="1" y="0"/>
                    <a:pt x="2" y="0"/>
                    <a:pt x="3" y="0"/>
                  </a:cubicBezTo>
                  <a:cubicBezTo>
                    <a:pt x="2" y="1"/>
                    <a:pt x="3" y="1"/>
                    <a:pt x="2" y="1"/>
                  </a:cubicBezTo>
                  <a:cubicBezTo>
                    <a:pt x="2" y="2"/>
                    <a:pt x="2" y="2"/>
                    <a:pt x="2" y="3"/>
                  </a:cubicBezTo>
                  <a:cubicBezTo>
                    <a:pt x="1" y="3"/>
                    <a:pt x="1" y="3"/>
                    <a:pt x="0" y="3"/>
                  </a:cubicBezTo>
                  <a:cubicBezTo>
                    <a:pt x="0" y="2"/>
                    <a:pt x="0" y="1"/>
                    <a:pt x="0"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149" name="Freeform 91"/>
            <p:cNvSpPr>
              <a:spLocks/>
            </p:cNvSpPr>
            <p:nvPr/>
          </p:nvSpPr>
          <p:spPr bwMode="auto">
            <a:xfrm>
              <a:off x="2469" y="2249"/>
              <a:ext cx="20" cy="15"/>
            </a:xfrm>
            <a:custGeom>
              <a:avLst/>
              <a:gdLst>
                <a:gd name="T0" fmla="*/ 0 w 4"/>
                <a:gd name="T1" fmla="*/ 2147483647 h 3"/>
                <a:gd name="T2" fmla="*/ 0 w 4"/>
                <a:gd name="T3" fmla="*/ 2147483647 h 3"/>
                <a:gd name="T4" fmla="*/ 2147483647 w 4"/>
                <a:gd name="T5" fmla="*/ 0 h 3"/>
                <a:gd name="T6" fmla="*/ 2147483647 w 4"/>
                <a:gd name="T7" fmla="*/ 0 h 3"/>
                <a:gd name="T8" fmla="*/ 2147483647 w 4"/>
                <a:gd name="T9" fmla="*/ 0 h 3"/>
                <a:gd name="T10" fmla="*/ 2147483647 w 4"/>
                <a:gd name="T11" fmla="*/ 2147483647 h 3"/>
                <a:gd name="T12" fmla="*/ 0 w 4"/>
                <a:gd name="T13" fmla="*/ 2147483647 h 3"/>
                <a:gd name="T14" fmla="*/ 0 60000 65536"/>
                <a:gd name="T15" fmla="*/ 0 60000 65536"/>
                <a:gd name="T16" fmla="*/ 0 60000 65536"/>
                <a:gd name="T17" fmla="*/ 0 60000 65536"/>
                <a:gd name="T18" fmla="*/ 0 60000 65536"/>
                <a:gd name="T19" fmla="*/ 0 60000 65536"/>
                <a:gd name="T20" fmla="*/ 0 60000 65536"/>
                <a:gd name="T21" fmla="*/ 0 w 4"/>
                <a:gd name="T22" fmla="*/ 0 h 3"/>
                <a:gd name="T23" fmla="*/ 4 w 4"/>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3">
                  <a:moveTo>
                    <a:pt x="0" y="3"/>
                  </a:moveTo>
                  <a:cubicBezTo>
                    <a:pt x="0" y="2"/>
                    <a:pt x="0" y="2"/>
                    <a:pt x="0" y="1"/>
                  </a:cubicBezTo>
                  <a:cubicBezTo>
                    <a:pt x="1" y="0"/>
                    <a:pt x="1" y="0"/>
                    <a:pt x="3" y="0"/>
                  </a:cubicBezTo>
                  <a:cubicBezTo>
                    <a:pt x="3" y="0"/>
                    <a:pt x="3" y="0"/>
                    <a:pt x="3" y="0"/>
                  </a:cubicBezTo>
                  <a:cubicBezTo>
                    <a:pt x="4" y="0"/>
                    <a:pt x="4" y="0"/>
                    <a:pt x="4" y="0"/>
                  </a:cubicBezTo>
                  <a:cubicBezTo>
                    <a:pt x="4" y="1"/>
                    <a:pt x="4" y="1"/>
                    <a:pt x="4" y="1"/>
                  </a:cubicBezTo>
                  <a:cubicBezTo>
                    <a:pt x="2" y="2"/>
                    <a:pt x="2" y="3"/>
                    <a:pt x="0" y="3"/>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150" name="Freeform 92"/>
            <p:cNvSpPr>
              <a:spLocks/>
            </p:cNvSpPr>
            <p:nvPr/>
          </p:nvSpPr>
          <p:spPr bwMode="auto">
            <a:xfrm>
              <a:off x="3392" y="2254"/>
              <a:ext cx="65" cy="85"/>
            </a:xfrm>
            <a:custGeom>
              <a:avLst/>
              <a:gdLst>
                <a:gd name="T0" fmla="*/ 2147483647 w 13"/>
                <a:gd name="T1" fmla="*/ 0 h 17"/>
                <a:gd name="T2" fmla="*/ 2147483647 w 13"/>
                <a:gd name="T3" fmla="*/ 2147483647 h 17"/>
                <a:gd name="T4" fmla="*/ 2147483647 w 13"/>
                <a:gd name="T5" fmla="*/ 2147483647 h 17"/>
                <a:gd name="T6" fmla="*/ 2147483647 w 13"/>
                <a:gd name="T7" fmla="*/ 2147483647 h 17"/>
                <a:gd name="T8" fmla="*/ 2147483647 w 13"/>
                <a:gd name="T9" fmla="*/ 2147483647 h 17"/>
                <a:gd name="T10" fmla="*/ 2147483647 w 13"/>
                <a:gd name="T11" fmla="*/ 2147483647 h 17"/>
                <a:gd name="T12" fmla="*/ 2147483647 w 13"/>
                <a:gd name="T13" fmla="*/ 2147483647 h 17"/>
                <a:gd name="T14" fmla="*/ 2147483647 w 13"/>
                <a:gd name="T15" fmla="*/ 2147483647 h 17"/>
                <a:gd name="T16" fmla="*/ 2147483647 w 13"/>
                <a:gd name="T17" fmla="*/ 2147483647 h 17"/>
                <a:gd name="T18" fmla="*/ 2147483647 w 13"/>
                <a:gd name="T19" fmla="*/ 2147483647 h 17"/>
                <a:gd name="T20" fmla="*/ 2147483647 w 13"/>
                <a:gd name="T21" fmla="*/ 2147483647 h 17"/>
                <a:gd name="T22" fmla="*/ 2147483647 w 13"/>
                <a:gd name="T23" fmla="*/ 2147483647 h 17"/>
                <a:gd name="T24" fmla="*/ 2147483647 w 13"/>
                <a:gd name="T25" fmla="*/ 2147483647 h 17"/>
                <a:gd name="T26" fmla="*/ 2147483647 w 13"/>
                <a:gd name="T27" fmla="*/ 2147483647 h 17"/>
                <a:gd name="T28" fmla="*/ 2147483647 w 13"/>
                <a:gd name="T29" fmla="*/ 2147483647 h 17"/>
                <a:gd name="T30" fmla="*/ 2147483647 w 13"/>
                <a:gd name="T31" fmla="*/ 2147483647 h 17"/>
                <a:gd name="T32" fmla="*/ 2147483647 w 13"/>
                <a:gd name="T33" fmla="*/ 2147483647 h 17"/>
                <a:gd name="T34" fmla="*/ 0 w 13"/>
                <a:gd name="T35" fmla="*/ 2147483647 h 17"/>
                <a:gd name="T36" fmla="*/ 0 w 13"/>
                <a:gd name="T37" fmla="*/ 2147483647 h 17"/>
                <a:gd name="T38" fmla="*/ 2147483647 w 13"/>
                <a:gd name="T39" fmla="*/ 2147483647 h 17"/>
                <a:gd name="T40" fmla="*/ 2147483647 w 13"/>
                <a:gd name="T41" fmla="*/ 0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
                <a:gd name="T64" fmla="*/ 0 h 17"/>
                <a:gd name="T65" fmla="*/ 13 w 13"/>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 h="17">
                  <a:moveTo>
                    <a:pt x="5" y="0"/>
                  </a:moveTo>
                  <a:cubicBezTo>
                    <a:pt x="4" y="3"/>
                    <a:pt x="4" y="3"/>
                    <a:pt x="3" y="7"/>
                  </a:cubicBezTo>
                  <a:cubicBezTo>
                    <a:pt x="3" y="7"/>
                    <a:pt x="4" y="7"/>
                    <a:pt x="4" y="7"/>
                  </a:cubicBezTo>
                  <a:cubicBezTo>
                    <a:pt x="4" y="6"/>
                    <a:pt x="5" y="6"/>
                    <a:pt x="6" y="6"/>
                  </a:cubicBezTo>
                  <a:cubicBezTo>
                    <a:pt x="6" y="7"/>
                    <a:pt x="8" y="7"/>
                    <a:pt x="9" y="8"/>
                  </a:cubicBezTo>
                  <a:cubicBezTo>
                    <a:pt x="10" y="10"/>
                    <a:pt x="9" y="12"/>
                    <a:pt x="11" y="13"/>
                  </a:cubicBezTo>
                  <a:cubicBezTo>
                    <a:pt x="11" y="12"/>
                    <a:pt x="11" y="12"/>
                    <a:pt x="12" y="12"/>
                  </a:cubicBezTo>
                  <a:cubicBezTo>
                    <a:pt x="13" y="13"/>
                    <a:pt x="13" y="14"/>
                    <a:pt x="13" y="16"/>
                  </a:cubicBezTo>
                  <a:cubicBezTo>
                    <a:pt x="12" y="16"/>
                    <a:pt x="13" y="16"/>
                    <a:pt x="12" y="17"/>
                  </a:cubicBezTo>
                  <a:cubicBezTo>
                    <a:pt x="12" y="17"/>
                    <a:pt x="12" y="17"/>
                    <a:pt x="11" y="17"/>
                  </a:cubicBezTo>
                  <a:cubicBezTo>
                    <a:pt x="11" y="16"/>
                    <a:pt x="11" y="16"/>
                    <a:pt x="11" y="16"/>
                  </a:cubicBezTo>
                  <a:cubicBezTo>
                    <a:pt x="10" y="15"/>
                    <a:pt x="10" y="15"/>
                    <a:pt x="9" y="15"/>
                  </a:cubicBezTo>
                  <a:cubicBezTo>
                    <a:pt x="9" y="15"/>
                    <a:pt x="9" y="16"/>
                    <a:pt x="9" y="17"/>
                  </a:cubicBezTo>
                  <a:cubicBezTo>
                    <a:pt x="9" y="17"/>
                    <a:pt x="9" y="17"/>
                    <a:pt x="9" y="17"/>
                  </a:cubicBezTo>
                  <a:cubicBezTo>
                    <a:pt x="9" y="17"/>
                    <a:pt x="9" y="17"/>
                    <a:pt x="9" y="17"/>
                  </a:cubicBezTo>
                  <a:cubicBezTo>
                    <a:pt x="8" y="17"/>
                    <a:pt x="8" y="17"/>
                    <a:pt x="8" y="17"/>
                  </a:cubicBezTo>
                  <a:cubicBezTo>
                    <a:pt x="8" y="16"/>
                    <a:pt x="7" y="15"/>
                    <a:pt x="7" y="14"/>
                  </a:cubicBezTo>
                  <a:cubicBezTo>
                    <a:pt x="4" y="16"/>
                    <a:pt x="3" y="16"/>
                    <a:pt x="0" y="15"/>
                  </a:cubicBezTo>
                  <a:cubicBezTo>
                    <a:pt x="0" y="14"/>
                    <a:pt x="0" y="14"/>
                    <a:pt x="0" y="13"/>
                  </a:cubicBezTo>
                  <a:cubicBezTo>
                    <a:pt x="2" y="10"/>
                    <a:pt x="0" y="4"/>
                    <a:pt x="2" y="1"/>
                  </a:cubicBezTo>
                  <a:cubicBezTo>
                    <a:pt x="3" y="0"/>
                    <a:pt x="3" y="0"/>
                    <a:pt x="5"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151" name="Freeform 93"/>
            <p:cNvSpPr>
              <a:spLocks/>
            </p:cNvSpPr>
            <p:nvPr/>
          </p:nvSpPr>
          <p:spPr bwMode="auto">
            <a:xfrm>
              <a:off x="2669" y="2264"/>
              <a:ext cx="20" cy="10"/>
            </a:xfrm>
            <a:custGeom>
              <a:avLst/>
              <a:gdLst>
                <a:gd name="T0" fmla="*/ 0 w 4"/>
                <a:gd name="T1" fmla="*/ 0 h 2"/>
                <a:gd name="T2" fmla="*/ 2147483647 w 4"/>
                <a:gd name="T3" fmla="*/ 2147483647 h 2"/>
                <a:gd name="T4" fmla="*/ 2147483647 w 4"/>
                <a:gd name="T5" fmla="*/ 2147483647 h 2"/>
                <a:gd name="T6" fmla="*/ 2147483647 w 4"/>
                <a:gd name="T7" fmla="*/ 2147483647 h 2"/>
                <a:gd name="T8" fmla="*/ 0 w 4"/>
                <a:gd name="T9" fmla="*/ 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0"/>
                  </a:moveTo>
                  <a:cubicBezTo>
                    <a:pt x="2" y="0"/>
                    <a:pt x="3" y="1"/>
                    <a:pt x="4" y="2"/>
                  </a:cubicBezTo>
                  <a:cubicBezTo>
                    <a:pt x="3" y="2"/>
                    <a:pt x="2" y="2"/>
                    <a:pt x="2" y="2"/>
                  </a:cubicBezTo>
                  <a:cubicBezTo>
                    <a:pt x="1" y="2"/>
                    <a:pt x="1" y="2"/>
                    <a:pt x="1" y="2"/>
                  </a:cubicBezTo>
                  <a:cubicBezTo>
                    <a:pt x="0" y="1"/>
                    <a:pt x="0" y="1"/>
                    <a:pt x="0"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152" name="Freeform 94"/>
            <p:cNvSpPr>
              <a:spLocks/>
            </p:cNvSpPr>
            <p:nvPr/>
          </p:nvSpPr>
          <p:spPr bwMode="auto">
            <a:xfrm>
              <a:off x="2679" y="2289"/>
              <a:ext cx="25" cy="30"/>
            </a:xfrm>
            <a:custGeom>
              <a:avLst/>
              <a:gdLst>
                <a:gd name="T0" fmla="*/ 2147483647 w 5"/>
                <a:gd name="T1" fmla="*/ 2147483647 h 6"/>
                <a:gd name="T2" fmla="*/ 0 w 5"/>
                <a:gd name="T3" fmla="*/ 2147483647 h 6"/>
                <a:gd name="T4" fmla="*/ 0 w 5"/>
                <a:gd name="T5" fmla="*/ 0 h 6"/>
                <a:gd name="T6" fmla="*/ 2147483647 w 5"/>
                <a:gd name="T7" fmla="*/ 0 h 6"/>
                <a:gd name="T8" fmla="*/ 2147483647 w 5"/>
                <a:gd name="T9" fmla="*/ 2147483647 h 6"/>
                <a:gd name="T10" fmla="*/ 2147483647 w 5"/>
                <a:gd name="T11" fmla="*/ 2147483647 h 6"/>
                <a:gd name="T12" fmla="*/ 2147483647 w 5"/>
                <a:gd name="T13" fmla="*/ 2147483647 h 6"/>
                <a:gd name="T14" fmla="*/ 2147483647 w 5"/>
                <a:gd name="T15" fmla="*/ 2147483647 h 6"/>
                <a:gd name="T16" fmla="*/ 2147483647 w 5"/>
                <a:gd name="T17" fmla="*/ 2147483647 h 6"/>
                <a:gd name="T18" fmla="*/ 2147483647 w 5"/>
                <a:gd name="T19" fmla="*/ 2147483647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6"/>
                <a:gd name="T32" fmla="*/ 5 w 5"/>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6">
                  <a:moveTo>
                    <a:pt x="2" y="2"/>
                  </a:moveTo>
                  <a:cubicBezTo>
                    <a:pt x="1" y="2"/>
                    <a:pt x="1" y="2"/>
                    <a:pt x="0" y="2"/>
                  </a:cubicBezTo>
                  <a:cubicBezTo>
                    <a:pt x="0" y="2"/>
                    <a:pt x="0" y="1"/>
                    <a:pt x="0" y="0"/>
                  </a:cubicBezTo>
                  <a:cubicBezTo>
                    <a:pt x="1" y="0"/>
                    <a:pt x="1" y="0"/>
                    <a:pt x="3" y="0"/>
                  </a:cubicBezTo>
                  <a:cubicBezTo>
                    <a:pt x="3" y="0"/>
                    <a:pt x="3" y="1"/>
                    <a:pt x="3" y="2"/>
                  </a:cubicBezTo>
                  <a:cubicBezTo>
                    <a:pt x="3" y="2"/>
                    <a:pt x="2" y="3"/>
                    <a:pt x="2" y="3"/>
                  </a:cubicBezTo>
                  <a:cubicBezTo>
                    <a:pt x="3" y="3"/>
                    <a:pt x="3" y="3"/>
                    <a:pt x="3" y="3"/>
                  </a:cubicBezTo>
                  <a:cubicBezTo>
                    <a:pt x="4" y="4"/>
                    <a:pt x="5" y="5"/>
                    <a:pt x="5" y="6"/>
                  </a:cubicBezTo>
                  <a:cubicBezTo>
                    <a:pt x="5" y="6"/>
                    <a:pt x="4" y="6"/>
                    <a:pt x="4" y="6"/>
                  </a:cubicBezTo>
                  <a:cubicBezTo>
                    <a:pt x="3" y="4"/>
                    <a:pt x="2" y="4"/>
                    <a:pt x="2" y="2"/>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153" name="Freeform 95"/>
            <p:cNvSpPr>
              <a:spLocks/>
            </p:cNvSpPr>
            <p:nvPr/>
          </p:nvSpPr>
          <p:spPr bwMode="auto">
            <a:xfrm>
              <a:off x="2080" y="2294"/>
              <a:ext cx="10" cy="15"/>
            </a:xfrm>
            <a:custGeom>
              <a:avLst/>
              <a:gdLst>
                <a:gd name="T0" fmla="*/ 2147483647 w 2"/>
                <a:gd name="T1" fmla="*/ 2147483647 h 3"/>
                <a:gd name="T2" fmla="*/ 0 w 2"/>
                <a:gd name="T3" fmla="*/ 2147483647 h 3"/>
                <a:gd name="T4" fmla="*/ 0 w 2"/>
                <a:gd name="T5" fmla="*/ 0 h 3"/>
                <a:gd name="T6" fmla="*/ 2147483647 w 2"/>
                <a:gd name="T7" fmla="*/ 0 h 3"/>
                <a:gd name="T8" fmla="*/ 2147483647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3"/>
                  </a:moveTo>
                  <a:cubicBezTo>
                    <a:pt x="1" y="2"/>
                    <a:pt x="1" y="3"/>
                    <a:pt x="0" y="2"/>
                  </a:cubicBezTo>
                  <a:cubicBezTo>
                    <a:pt x="0" y="2"/>
                    <a:pt x="0" y="1"/>
                    <a:pt x="0" y="0"/>
                  </a:cubicBezTo>
                  <a:cubicBezTo>
                    <a:pt x="0" y="0"/>
                    <a:pt x="1" y="0"/>
                    <a:pt x="1" y="0"/>
                  </a:cubicBezTo>
                  <a:cubicBezTo>
                    <a:pt x="1" y="1"/>
                    <a:pt x="2" y="1"/>
                    <a:pt x="2" y="3"/>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154" name="Freeform 96"/>
            <p:cNvSpPr>
              <a:spLocks/>
            </p:cNvSpPr>
            <p:nvPr/>
          </p:nvSpPr>
          <p:spPr bwMode="auto">
            <a:xfrm>
              <a:off x="3342" y="2294"/>
              <a:ext cx="25" cy="15"/>
            </a:xfrm>
            <a:custGeom>
              <a:avLst/>
              <a:gdLst>
                <a:gd name="T0" fmla="*/ 0 w 5"/>
                <a:gd name="T1" fmla="*/ 0 h 3"/>
                <a:gd name="T2" fmla="*/ 2147483647 w 5"/>
                <a:gd name="T3" fmla="*/ 2147483647 h 3"/>
                <a:gd name="T4" fmla="*/ 2147483647 w 5"/>
                <a:gd name="T5" fmla="*/ 2147483647 h 3"/>
                <a:gd name="T6" fmla="*/ 2147483647 w 5"/>
                <a:gd name="T7" fmla="*/ 2147483647 h 3"/>
                <a:gd name="T8" fmla="*/ 0 w 5"/>
                <a:gd name="T9" fmla="*/ 2147483647 h 3"/>
                <a:gd name="T10" fmla="*/ 0 w 5"/>
                <a:gd name="T11" fmla="*/ 0 h 3"/>
                <a:gd name="T12" fmla="*/ 0 60000 65536"/>
                <a:gd name="T13" fmla="*/ 0 60000 65536"/>
                <a:gd name="T14" fmla="*/ 0 60000 65536"/>
                <a:gd name="T15" fmla="*/ 0 60000 65536"/>
                <a:gd name="T16" fmla="*/ 0 60000 65536"/>
                <a:gd name="T17" fmla="*/ 0 60000 65536"/>
                <a:gd name="T18" fmla="*/ 0 w 5"/>
                <a:gd name="T19" fmla="*/ 0 h 3"/>
                <a:gd name="T20" fmla="*/ 5 w 5"/>
                <a:gd name="T21" fmla="*/ 3 h 3"/>
              </a:gdLst>
              <a:ahLst/>
              <a:cxnLst>
                <a:cxn ang="T12">
                  <a:pos x="T0" y="T1"/>
                </a:cxn>
                <a:cxn ang="T13">
                  <a:pos x="T2" y="T3"/>
                </a:cxn>
                <a:cxn ang="T14">
                  <a:pos x="T4" y="T5"/>
                </a:cxn>
                <a:cxn ang="T15">
                  <a:pos x="T6" y="T7"/>
                </a:cxn>
                <a:cxn ang="T16">
                  <a:pos x="T8" y="T9"/>
                </a:cxn>
                <a:cxn ang="T17">
                  <a:pos x="T10" y="T11"/>
                </a:cxn>
              </a:cxnLst>
              <a:rect l="T18" t="T19" r="T20" b="T21"/>
              <a:pathLst>
                <a:path w="5" h="3">
                  <a:moveTo>
                    <a:pt x="0" y="0"/>
                  </a:moveTo>
                  <a:cubicBezTo>
                    <a:pt x="1" y="0"/>
                    <a:pt x="3" y="0"/>
                    <a:pt x="5" y="1"/>
                  </a:cubicBezTo>
                  <a:cubicBezTo>
                    <a:pt x="5" y="1"/>
                    <a:pt x="5" y="1"/>
                    <a:pt x="5" y="1"/>
                  </a:cubicBezTo>
                  <a:cubicBezTo>
                    <a:pt x="3" y="2"/>
                    <a:pt x="3" y="3"/>
                    <a:pt x="1" y="3"/>
                  </a:cubicBezTo>
                  <a:cubicBezTo>
                    <a:pt x="0" y="2"/>
                    <a:pt x="1" y="2"/>
                    <a:pt x="0" y="2"/>
                  </a:cubicBezTo>
                  <a:cubicBezTo>
                    <a:pt x="0" y="2"/>
                    <a:pt x="0" y="1"/>
                    <a:pt x="0"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155" name="Freeform 97"/>
            <p:cNvSpPr>
              <a:spLocks/>
            </p:cNvSpPr>
            <p:nvPr/>
          </p:nvSpPr>
          <p:spPr bwMode="auto">
            <a:xfrm>
              <a:off x="2375" y="2299"/>
              <a:ext cx="10" cy="5"/>
            </a:xfrm>
            <a:custGeom>
              <a:avLst/>
              <a:gdLst>
                <a:gd name="T0" fmla="*/ 2147483647 w 2"/>
                <a:gd name="T1" fmla="*/ 0 h 1"/>
                <a:gd name="T2" fmla="*/ 2147483647 w 2"/>
                <a:gd name="T3" fmla="*/ 2147483647 h 1"/>
                <a:gd name="T4" fmla="*/ 0 w 2"/>
                <a:gd name="T5" fmla="*/ 2147483647 h 1"/>
                <a:gd name="T6" fmla="*/ 2147483647 w 2"/>
                <a:gd name="T7" fmla="*/ 0 h 1"/>
                <a:gd name="T8" fmla="*/ 2147483647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2" y="0"/>
                  </a:moveTo>
                  <a:cubicBezTo>
                    <a:pt x="2" y="0"/>
                    <a:pt x="2" y="0"/>
                    <a:pt x="2" y="1"/>
                  </a:cubicBezTo>
                  <a:cubicBezTo>
                    <a:pt x="1" y="1"/>
                    <a:pt x="1" y="1"/>
                    <a:pt x="0" y="1"/>
                  </a:cubicBezTo>
                  <a:cubicBezTo>
                    <a:pt x="0" y="0"/>
                    <a:pt x="0" y="0"/>
                    <a:pt x="1" y="0"/>
                  </a:cubicBezTo>
                  <a:cubicBezTo>
                    <a:pt x="1" y="0"/>
                    <a:pt x="1" y="0"/>
                    <a:pt x="2"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156" name="Freeform 98"/>
            <p:cNvSpPr>
              <a:spLocks/>
            </p:cNvSpPr>
            <p:nvPr/>
          </p:nvSpPr>
          <p:spPr bwMode="auto">
            <a:xfrm>
              <a:off x="2719" y="2304"/>
              <a:ext cx="10" cy="10"/>
            </a:xfrm>
            <a:custGeom>
              <a:avLst/>
              <a:gdLst>
                <a:gd name="T0" fmla="*/ 0 w 2"/>
                <a:gd name="T1" fmla="*/ 0 h 2"/>
                <a:gd name="T2" fmla="*/ 2147483647 w 2"/>
                <a:gd name="T3" fmla="*/ 2147483647 h 2"/>
                <a:gd name="T4" fmla="*/ 2147483647 w 2"/>
                <a:gd name="T5" fmla="*/ 2147483647 h 2"/>
                <a:gd name="T6" fmla="*/ 2147483647 w 2"/>
                <a:gd name="T7" fmla="*/ 2147483647 h 2"/>
                <a:gd name="T8" fmla="*/ 2147483647 w 2"/>
                <a:gd name="T9" fmla="*/ 2147483647 h 2"/>
                <a:gd name="T10" fmla="*/ 0 w 2"/>
                <a:gd name="T11" fmla="*/ 0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0"/>
                  </a:moveTo>
                  <a:cubicBezTo>
                    <a:pt x="0" y="0"/>
                    <a:pt x="1" y="0"/>
                    <a:pt x="2" y="1"/>
                  </a:cubicBezTo>
                  <a:cubicBezTo>
                    <a:pt x="2" y="1"/>
                    <a:pt x="2" y="1"/>
                    <a:pt x="2" y="1"/>
                  </a:cubicBezTo>
                  <a:cubicBezTo>
                    <a:pt x="2" y="1"/>
                    <a:pt x="2" y="1"/>
                    <a:pt x="1" y="1"/>
                  </a:cubicBezTo>
                  <a:cubicBezTo>
                    <a:pt x="1" y="2"/>
                    <a:pt x="1" y="1"/>
                    <a:pt x="1" y="1"/>
                  </a:cubicBezTo>
                  <a:cubicBezTo>
                    <a:pt x="0" y="0"/>
                    <a:pt x="0" y="1"/>
                    <a:pt x="0"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157" name="Freeform 99"/>
            <p:cNvSpPr>
              <a:spLocks/>
            </p:cNvSpPr>
            <p:nvPr/>
          </p:nvSpPr>
          <p:spPr bwMode="auto">
            <a:xfrm>
              <a:off x="2335" y="2314"/>
              <a:ext cx="25" cy="15"/>
            </a:xfrm>
            <a:custGeom>
              <a:avLst/>
              <a:gdLst>
                <a:gd name="T0" fmla="*/ 0 w 5"/>
                <a:gd name="T1" fmla="*/ 2147483647 h 3"/>
                <a:gd name="T2" fmla="*/ 0 w 5"/>
                <a:gd name="T3" fmla="*/ 2147483647 h 3"/>
                <a:gd name="T4" fmla="*/ 2147483647 w 5"/>
                <a:gd name="T5" fmla="*/ 0 h 3"/>
                <a:gd name="T6" fmla="*/ 2147483647 w 5"/>
                <a:gd name="T7" fmla="*/ 0 h 3"/>
                <a:gd name="T8" fmla="*/ 2147483647 w 5"/>
                <a:gd name="T9" fmla="*/ 0 h 3"/>
                <a:gd name="T10" fmla="*/ 2147483647 w 5"/>
                <a:gd name="T11" fmla="*/ 2147483647 h 3"/>
                <a:gd name="T12" fmla="*/ 0 w 5"/>
                <a:gd name="T13" fmla="*/ 2147483647 h 3"/>
                <a:gd name="T14" fmla="*/ 0 60000 65536"/>
                <a:gd name="T15" fmla="*/ 0 60000 65536"/>
                <a:gd name="T16" fmla="*/ 0 60000 65536"/>
                <a:gd name="T17" fmla="*/ 0 60000 65536"/>
                <a:gd name="T18" fmla="*/ 0 60000 65536"/>
                <a:gd name="T19" fmla="*/ 0 60000 65536"/>
                <a:gd name="T20" fmla="*/ 0 60000 65536"/>
                <a:gd name="T21" fmla="*/ 0 w 5"/>
                <a:gd name="T22" fmla="*/ 0 h 3"/>
                <a:gd name="T23" fmla="*/ 5 w 5"/>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3">
                  <a:moveTo>
                    <a:pt x="0" y="3"/>
                  </a:moveTo>
                  <a:cubicBezTo>
                    <a:pt x="0" y="2"/>
                    <a:pt x="0" y="2"/>
                    <a:pt x="0" y="2"/>
                  </a:cubicBezTo>
                  <a:cubicBezTo>
                    <a:pt x="2" y="1"/>
                    <a:pt x="2" y="0"/>
                    <a:pt x="5" y="0"/>
                  </a:cubicBezTo>
                  <a:cubicBezTo>
                    <a:pt x="5" y="0"/>
                    <a:pt x="5" y="0"/>
                    <a:pt x="5" y="0"/>
                  </a:cubicBezTo>
                  <a:cubicBezTo>
                    <a:pt x="5" y="0"/>
                    <a:pt x="5" y="0"/>
                    <a:pt x="4" y="0"/>
                  </a:cubicBezTo>
                  <a:cubicBezTo>
                    <a:pt x="4" y="0"/>
                    <a:pt x="4" y="1"/>
                    <a:pt x="4" y="1"/>
                  </a:cubicBezTo>
                  <a:cubicBezTo>
                    <a:pt x="3" y="2"/>
                    <a:pt x="2" y="2"/>
                    <a:pt x="0" y="3"/>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158" name="Freeform 100"/>
            <p:cNvSpPr>
              <a:spLocks/>
            </p:cNvSpPr>
            <p:nvPr/>
          </p:nvSpPr>
          <p:spPr bwMode="auto">
            <a:xfrm>
              <a:off x="1886" y="2314"/>
              <a:ext cx="30" cy="109"/>
            </a:xfrm>
            <a:custGeom>
              <a:avLst/>
              <a:gdLst>
                <a:gd name="T0" fmla="*/ 2147483647 w 6"/>
                <a:gd name="T1" fmla="*/ 2147483647 h 22"/>
                <a:gd name="T2" fmla="*/ 2147483647 w 6"/>
                <a:gd name="T3" fmla="*/ 2147483647 h 22"/>
                <a:gd name="T4" fmla="*/ 2147483647 w 6"/>
                <a:gd name="T5" fmla="*/ 2147483647 h 22"/>
                <a:gd name="T6" fmla="*/ 2147483647 w 6"/>
                <a:gd name="T7" fmla="*/ 2147483647 h 22"/>
                <a:gd name="T8" fmla="*/ 2147483647 w 6"/>
                <a:gd name="T9" fmla="*/ 2147483647 h 22"/>
                <a:gd name="T10" fmla="*/ 2147483647 w 6"/>
                <a:gd name="T11" fmla="*/ 2147483647 h 22"/>
                <a:gd name="T12" fmla="*/ 2147483647 w 6"/>
                <a:gd name="T13" fmla="*/ 2147483647 h 22"/>
                <a:gd name="T14" fmla="*/ 2147483647 w 6"/>
                <a:gd name="T15" fmla="*/ 2147483647 h 22"/>
                <a:gd name="T16" fmla="*/ 0 w 6"/>
                <a:gd name="T17" fmla="*/ 2147483647 h 22"/>
                <a:gd name="T18" fmla="*/ 2147483647 w 6"/>
                <a:gd name="T19" fmla="*/ 0 h 22"/>
                <a:gd name="T20" fmla="*/ 2147483647 w 6"/>
                <a:gd name="T21" fmla="*/ 0 h 22"/>
                <a:gd name="T22" fmla="*/ 2147483647 w 6"/>
                <a:gd name="T23" fmla="*/ 2147483647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22"/>
                <a:gd name="T38" fmla="*/ 6 w 6"/>
                <a:gd name="T39" fmla="*/ 22 h 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22">
                  <a:moveTo>
                    <a:pt x="6" y="17"/>
                  </a:moveTo>
                  <a:cubicBezTo>
                    <a:pt x="5" y="17"/>
                    <a:pt x="5" y="17"/>
                    <a:pt x="4" y="17"/>
                  </a:cubicBezTo>
                  <a:cubicBezTo>
                    <a:pt x="4" y="16"/>
                    <a:pt x="4" y="16"/>
                    <a:pt x="3" y="15"/>
                  </a:cubicBezTo>
                  <a:cubicBezTo>
                    <a:pt x="3" y="15"/>
                    <a:pt x="3" y="15"/>
                    <a:pt x="2" y="15"/>
                  </a:cubicBezTo>
                  <a:cubicBezTo>
                    <a:pt x="2" y="15"/>
                    <a:pt x="2" y="15"/>
                    <a:pt x="2" y="16"/>
                  </a:cubicBezTo>
                  <a:cubicBezTo>
                    <a:pt x="1" y="18"/>
                    <a:pt x="3" y="20"/>
                    <a:pt x="4" y="22"/>
                  </a:cubicBezTo>
                  <a:cubicBezTo>
                    <a:pt x="4" y="22"/>
                    <a:pt x="4" y="22"/>
                    <a:pt x="3" y="22"/>
                  </a:cubicBezTo>
                  <a:cubicBezTo>
                    <a:pt x="3" y="22"/>
                    <a:pt x="3" y="22"/>
                    <a:pt x="3" y="22"/>
                  </a:cubicBezTo>
                  <a:cubicBezTo>
                    <a:pt x="2" y="22"/>
                    <a:pt x="2" y="21"/>
                    <a:pt x="0" y="21"/>
                  </a:cubicBezTo>
                  <a:cubicBezTo>
                    <a:pt x="0" y="14"/>
                    <a:pt x="0" y="6"/>
                    <a:pt x="2" y="0"/>
                  </a:cubicBezTo>
                  <a:cubicBezTo>
                    <a:pt x="2" y="0"/>
                    <a:pt x="2" y="0"/>
                    <a:pt x="3" y="0"/>
                  </a:cubicBezTo>
                  <a:cubicBezTo>
                    <a:pt x="3" y="6"/>
                    <a:pt x="5" y="12"/>
                    <a:pt x="6" y="17"/>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159" name="Freeform 101"/>
            <p:cNvSpPr>
              <a:spLocks/>
            </p:cNvSpPr>
            <p:nvPr/>
          </p:nvSpPr>
          <p:spPr bwMode="auto">
            <a:xfrm>
              <a:off x="2145" y="2324"/>
              <a:ext cx="10" cy="5"/>
            </a:xfrm>
            <a:custGeom>
              <a:avLst/>
              <a:gdLst>
                <a:gd name="T0" fmla="*/ 0 w 2"/>
                <a:gd name="T1" fmla="*/ 0 h 1"/>
                <a:gd name="T2" fmla="*/ 2147483647 w 2"/>
                <a:gd name="T3" fmla="*/ 0 h 1"/>
                <a:gd name="T4" fmla="*/ 2147483647 w 2"/>
                <a:gd name="T5" fmla="*/ 2147483647 h 1"/>
                <a:gd name="T6" fmla="*/ 0 w 2"/>
                <a:gd name="T7" fmla="*/ 2147483647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cubicBezTo>
                    <a:pt x="1" y="0"/>
                    <a:pt x="1" y="0"/>
                    <a:pt x="2" y="0"/>
                  </a:cubicBezTo>
                  <a:cubicBezTo>
                    <a:pt x="2" y="0"/>
                    <a:pt x="2" y="1"/>
                    <a:pt x="1" y="1"/>
                  </a:cubicBezTo>
                  <a:cubicBezTo>
                    <a:pt x="1" y="1"/>
                    <a:pt x="1" y="1"/>
                    <a:pt x="0" y="1"/>
                  </a:cubicBezTo>
                  <a:cubicBezTo>
                    <a:pt x="0" y="0"/>
                    <a:pt x="0" y="0"/>
                    <a:pt x="0"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160" name="Freeform 102"/>
            <p:cNvSpPr>
              <a:spLocks/>
            </p:cNvSpPr>
            <p:nvPr/>
          </p:nvSpPr>
          <p:spPr bwMode="auto">
            <a:xfrm>
              <a:off x="2165" y="2324"/>
              <a:ext cx="5" cy="5"/>
            </a:xfrm>
            <a:custGeom>
              <a:avLst/>
              <a:gdLst>
                <a:gd name="T0" fmla="*/ 0 w 1"/>
                <a:gd name="T1" fmla="*/ 0 h 1"/>
                <a:gd name="T2" fmla="*/ 2147483647 w 1"/>
                <a:gd name="T3" fmla="*/ 0 h 1"/>
                <a:gd name="T4" fmla="*/ 2147483647 w 1"/>
                <a:gd name="T5" fmla="*/ 2147483647 h 1"/>
                <a:gd name="T6" fmla="*/ 0 w 1"/>
                <a:gd name="T7" fmla="*/ 2147483647 h 1"/>
                <a:gd name="T8" fmla="*/ 0 w 1"/>
                <a:gd name="T9" fmla="*/ 0 h 1"/>
                <a:gd name="T10" fmla="*/ 0 60000 65536"/>
                <a:gd name="T11" fmla="*/ 0 60000 65536"/>
                <a:gd name="T12" fmla="*/ 0 60000 65536"/>
                <a:gd name="T13" fmla="*/ 0 60000 65536"/>
                <a:gd name="T14" fmla="*/ 0 60000 65536"/>
                <a:gd name="T15" fmla="*/ 0 w 1"/>
                <a:gd name="T16" fmla="*/ 0 h 1"/>
                <a:gd name="T17" fmla="*/ 1 w 1"/>
                <a:gd name="T18" fmla="*/ 1 h 1"/>
              </a:gdLst>
              <a:ahLst/>
              <a:cxnLst>
                <a:cxn ang="T10">
                  <a:pos x="T0" y="T1"/>
                </a:cxn>
                <a:cxn ang="T11">
                  <a:pos x="T2" y="T3"/>
                </a:cxn>
                <a:cxn ang="T12">
                  <a:pos x="T4" y="T5"/>
                </a:cxn>
                <a:cxn ang="T13">
                  <a:pos x="T6" y="T7"/>
                </a:cxn>
                <a:cxn ang="T14">
                  <a:pos x="T8" y="T9"/>
                </a:cxn>
              </a:cxnLst>
              <a:rect l="T15" t="T16" r="T17" b="T18"/>
              <a:pathLst>
                <a:path w="1" h="1">
                  <a:moveTo>
                    <a:pt x="0" y="0"/>
                  </a:moveTo>
                  <a:cubicBezTo>
                    <a:pt x="0" y="0"/>
                    <a:pt x="1" y="0"/>
                    <a:pt x="1" y="0"/>
                  </a:cubicBezTo>
                  <a:cubicBezTo>
                    <a:pt x="1" y="1"/>
                    <a:pt x="1" y="1"/>
                    <a:pt x="1" y="1"/>
                  </a:cubicBezTo>
                  <a:cubicBezTo>
                    <a:pt x="1" y="1"/>
                    <a:pt x="0" y="1"/>
                    <a:pt x="0" y="1"/>
                  </a:cubicBezTo>
                  <a:cubicBezTo>
                    <a:pt x="0" y="1"/>
                    <a:pt x="0" y="1"/>
                    <a:pt x="0"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161" name="Freeform 103"/>
            <p:cNvSpPr>
              <a:spLocks/>
            </p:cNvSpPr>
            <p:nvPr/>
          </p:nvSpPr>
          <p:spPr bwMode="auto">
            <a:xfrm>
              <a:off x="2195" y="2334"/>
              <a:ext cx="10" cy="5"/>
            </a:xfrm>
            <a:custGeom>
              <a:avLst/>
              <a:gdLst>
                <a:gd name="T0" fmla="*/ 0 w 2"/>
                <a:gd name="T1" fmla="*/ 0 h 1"/>
                <a:gd name="T2" fmla="*/ 2147483647 w 2"/>
                <a:gd name="T3" fmla="*/ 0 h 1"/>
                <a:gd name="T4" fmla="*/ 2147483647 w 2"/>
                <a:gd name="T5" fmla="*/ 2147483647 h 1"/>
                <a:gd name="T6" fmla="*/ 2147483647 w 2"/>
                <a:gd name="T7" fmla="*/ 2147483647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cubicBezTo>
                    <a:pt x="1" y="0"/>
                    <a:pt x="1" y="0"/>
                    <a:pt x="2" y="0"/>
                  </a:cubicBezTo>
                  <a:cubicBezTo>
                    <a:pt x="2" y="1"/>
                    <a:pt x="2" y="1"/>
                    <a:pt x="2" y="1"/>
                  </a:cubicBezTo>
                  <a:cubicBezTo>
                    <a:pt x="2" y="1"/>
                    <a:pt x="2" y="1"/>
                    <a:pt x="1" y="1"/>
                  </a:cubicBezTo>
                  <a:cubicBezTo>
                    <a:pt x="1" y="1"/>
                    <a:pt x="1" y="1"/>
                    <a:pt x="0"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162" name="Freeform 104"/>
            <p:cNvSpPr>
              <a:spLocks/>
            </p:cNvSpPr>
            <p:nvPr/>
          </p:nvSpPr>
          <p:spPr bwMode="auto">
            <a:xfrm>
              <a:off x="2734" y="2334"/>
              <a:ext cx="49" cy="25"/>
            </a:xfrm>
            <a:custGeom>
              <a:avLst/>
              <a:gdLst>
                <a:gd name="T0" fmla="*/ 0 w 10"/>
                <a:gd name="T1" fmla="*/ 0 h 5"/>
                <a:gd name="T2" fmla="*/ 2147483647 w 10"/>
                <a:gd name="T3" fmla="*/ 2147483647 h 5"/>
                <a:gd name="T4" fmla="*/ 2147483647 w 10"/>
                <a:gd name="T5" fmla="*/ 2147483647 h 5"/>
                <a:gd name="T6" fmla="*/ 2147483647 w 10"/>
                <a:gd name="T7" fmla="*/ 2147483647 h 5"/>
                <a:gd name="T8" fmla="*/ 2147483647 w 10"/>
                <a:gd name="T9" fmla="*/ 2147483647 h 5"/>
                <a:gd name="T10" fmla="*/ 0 w 10"/>
                <a:gd name="T11" fmla="*/ 0 h 5"/>
                <a:gd name="T12" fmla="*/ 0 60000 65536"/>
                <a:gd name="T13" fmla="*/ 0 60000 65536"/>
                <a:gd name="T14" fmla="*/ 0 60000 65536"/>
                <a:gd name="T15" fmla="*/ 0 60000 65536"/>
                <a:gd name="T16" fmla="*/ 0 60000 65536"/>
                <a:gd name="T17" fmla="*/ 0 60000 65536"/>
                <a:gd name="T18" fmla="*/ 0 w 10"/>
                <a:gd name="T19" fmla="*/ 0 h 5"/>
                <a:gd name="T20" fmla="*/ 10 w 10"/>
                <a:gd name="T21" fmla="*/ 5 h 5"/>
              </a:gdLst>
              <a:ahLst/>
              <a:cxnLst>
                <a:cxn ang="T12">
                  <a:pos x="T0" y="T1"/>
                </a:cxn>
                <a:cxn ang="T13">
                  <a:pos x="T2" y="T3"/>
                </a:cxn>
                <a:cxn ang="T14">
                  <a:pos x="T4" y="T5"/>
                </a:cxn>
                <a:cxn ang="T15">
                  <a:pos x="T6" y="T7"/>
                </a:cxn>
                <a:cxn ang="T16">
                  <a:pos x="T8" y="T9"/>
                </a:cxn>
                <a:cxn ang="T17">
                  <a:pos x="T10" y="T11"/>
                </a:cxn>
              </a:cxnLst>
              <a:rect l="T18" t="T19" r="T20" b="T21"/>
              <a:pathLst>
                <a:path w="10" h="5">
                  <a:moveTo>
                    <a:pt x="0" y="0"/>
                  </a:moveTo>
                  <a:cubicBezTo>
                    <a:pt x="3" y="1"/>
                    <a:pt x="8" y="2"/>
                    <a:pt x="9" y="4"/>
                  </a:cubicBezTo>
                  <a:cubicBezTo>
                    <a:pt x="9" y="4"/>
                    <a:pt x="9" y="4"/>
                    <a:pt x="9" y="4"/>
                  </a:cubicBezTo>
                  <a:cubicBezTo>
                    <a:pt x="10" y="5"/>
                    <a:pt x="9" y="5"/>
                    <a:pt x="9" y="5"/>
                  </a:cubicBezTo>
                  <a:cubicBezTo>
                    <a:pt x="8" y="5"/>
                    <a:pt x="7" y="5"/>
                    <a:pt x="6" y="5"/>
                  </a:cubicBezTo>
                  <a:cubicBezTo>
                    <a:pt x="4" y="3"/>
                    <a:pt x="1" y="3"/>
                    <a:pt x="0"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163" name="Freeform 105"/>
            <p:cNvSpPr>
              <a:spLocks/>
            </p:cNvSpPr>
            <p:nvPr/>
          </p:nvSpPr>
          <p:spPr bwMode="auto">
            <a:xfrm>
              <a:off x="3377" y="2339"/>
              <a:ext cx="5" cy="10"/>
            </a:xfrm>
            <a:custGeom>
              <a:avLst/>
              <a:gdLst>
                <a:gd name="T0" fmla="*/ 0 w 1"/>
                <a:gd name="T1" fmla="*/ 0 h 2"/>
                <a:gd name="T2" fmla="*/ 2147483647 w 1"/>
                <a:gd name="T3" fmla="*/ 0 h 2"/>
                <a:gd name="T4" fmla="*/ 2147483647 w 1"/>
                <a:gd name="T5" fmla="*/ 2147483647 h 2"/>
                <a:gd name="T6" fmla="*/ 0 w 1"/>
                <a:gd name="T7" fmla="*/ 2147483647 h 2"/>
                <a:gd name="T8" fmla="*/ 0 w 1"/>
                <a:gd name="T9" fmla="*/ 0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0" y="0"/>
                  </a:moveTo>
                  <a:cubicBezTo>
                    <a:pt x="0" y="0"/>
                    <a:pt x="1" y="0"/>
                    <a:pt x="1" y="0"/>
                  </a:cubicBezTo>
                  <a:cubicBezTo>
                    <a:pt x="1" y="1"/>
                    <a:pt x="1" y="1"/>
                    <a:pt x="1" y="2"/>
                  </a:cubicBezTo>
                  <a:cubicBezTo>
                    <a:pt x="1" y="2"/>
                    <a:pt x="0" y="2"/>
                    <a:pt x="0" y="2"/>
                  </a:cubicBezTo>
                  <a:cubicBezTo>
                    <a:pt x="0" y="1"/>
                    <a:pt x="0" y="1"/>
                    <a:pt x="0"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164" name="Freeform 106"/>
            <p:cNvSpPr>
              <a:spLocks/>
            </p:cNvSpPr>
            <p:nvPr/>
          </p:nvSpPr>
          <p:spPr bwMode="auto">
            <a:xfrm>
              <a:off x="1976" y="2364"/>
              <a:ext cx="10" cy="10"/>
            </a:xfrm>
            <a:custGeom>
              <a:avLst/>
              <a:gdLst>
                <a:gd name="T0" fmla="*/ 2147483647 w 2"/>
                <a:gd name="T1" fmla="*/ 0 h 2"/>
                <a:gd name="T2" fmla="*/ 2147483647 w 2"/>
                <a:gd name="T3" fmla="*/ 2147483647 h 2"/>
                <a:gd name="T4" fmla="*/ 2147483647 w 2"/>
                <a:gd name="T5" fmla="*/ 2147483647 h 2"/>
                <a:gd name="T6" fmla="*/ 0 w 2"/>
                <a:gd name="T7" fmla="*/ 2147483647 h 2"/>
                <a:gd name="T8" fmla="*/ 0 w 2"/>
                <a:gd name="T9" fmla="*/ 2147483647 h 2"/>
                <a:gd name="T10" fmla="*/ 2147483647 w 2"/>
                <a:gd name="T11" fmla="*/ 0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2" y="0"/>
                  </a:moveTo>
                  <a:cubicBezTo>
                    <a:pt x="2" y="1"/>
                    <a:pt x="2" y="1"/>
                    <a:pt x="2" y="2"/>
                  </a:cubicBezTo>
                  <a:cubicBezTo>
                    <a:pt x="2" y="2"/>
                    <a:pt x="1" y="2"/>
                    <a:pt x="1" y="2"/>
                  </a:cubicBezTo>
                  <a:cubicBezTo>
                    <a:pt x="1" y="2"/>
                    <a:pt x="1" y="2"/>
                    <a:pt x="0" y="2"/>
                  </a:cubicBezTo>
                  <a:cubicBezTo>
                    <a:pt x="0" y="2"/>
                    <a:pt x="0" y="2"/>
                    <a:pt x="0" y="1"/>
                  </a:cubicBezTo>
                  <a:cubicBezTo>
                    <a:pt x="1" y="1"/>
                    <a:pt x="1" y="1"/>
                    <a:pt x="2"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165" name="Freeform 107"/>
            <p:cNvSpPr>
              <a:spLocks/>
            </p:cNvSpPr>
            <p:nvPr/>
          </p:nvSpPr>
          <p:spPr bwMode="auto">
            <a:xfrm>
              <a:off x="749" y="2374"/>
              <a:ext cx="134" cy="94"/>
            </a:xfrm>
            <a:custGeom>
              <a:avLst/>
              <a:gdLst>
                <a:gd name="T0" fmla="*/ 2147483647 w 27"/>
                <a:gd name="T1" fmla="*/ 0 h 19"/>
                <a:gd name="T2" fmla="*/ 2147483647 w 27"/>
                <a:gd name="T3" fmla="*/ 2147483647 h 19"/>
                <a:gd name="T4" fmla="*/ 2147483647 w 27"/>
                <a:gd name="T5" fmla="*/ 2147483647 h 19"/>
                <a:gd name="T6" fmla="*/ 2147483647 w 27"/>
                <a:gd name="T7" fmla="*/ 2147483647 h 19"/>
                <a:gd name="T8" fmla="*/ 2147483647 w 27"/>
                <a:gd name="T9" fmla="*/ 2147483647 h 19"/>
                <a:gd name="T10" fmla="*/ 2147483647 w 27"/>
                <a:gd name="T11" fmla="*/ 2147483647 h 19"/>
                <a:gd name="T12" fmla="*/ 2147483647 w 27"/>
                <a:gd name="T13" fmla="*/ 2147483647 h 19"/>
                <a:gd name="T14" fmla="*/ 2147483647 w 27"/>
                <a:gd name="T15" fmla="*/ 2147483647 h 19"/>
                <a:gd name="T16" fmla="*/ 2147483647 w 27"/>
                <a:gd name="T17" fmla="*/ 2147483647 h 19"/>
                <a:gd name="T18" fmla="*/ 2147483647 w 27"/>
                <a:gd name="T19" fmla="*/ 2147483647 h 19"/>
                <a:gd name="T20" fmla="*/ 2147483647 w 27"/>
                <a:gd name="T21" fmla="*/ 2147483647 h 19"/>
                <a:gd name="T22" fmla="*/ 2147483647 w 27"/>
                <a:gd name="T23" fmla="*/ 2147483647 h 19"/>
                <a:gd name="T24" fmla="*/ 2147483647 w 27"/>
                <a:gd name="T25" fmla="*/ 2147483647 h 19"/>
                <a:gd name="T26" fmla="*/ 2147483647 w 27"/>
                <a:gd name="T27" fmla="*/ 2147483647 h 19"/>
                <a:gd name="T28" fmla="*/ 0 w 27"/>
                <a:gd name="T29" fmla="*/ 2147483647 h 19"/>
                <a:gd name="T30" fmla="*/ 2147483647 w 27"/>
                <a:gd name="T31" fmla="*/ 2147483647 h 19"/>
                <a:gd name="T32" fmla="*/ 2147483647 w 27"/>
                <a:gd name="T33" fmla="*/ 2147483647 h 19"/>
                <a:gd name="T34" fmla="*/ 2147483647 w 27"/>
                <a:gd name="T35" fmla="*/ 2147483647 h 19"/>
                <a:gd name="T36" fmla="*/ 2147483647 w 27"/>
                <a:gd name="T37" fmla="*/ 2147483647 h 19"/>
                <a:gd name="T38" fmla="*/ 2147483647 w 27"/>
                <a:gd name="T39" fmla="*/ 2147483647 h 19"/>
                <a:gd name="T40" fmla="*/ 2147483647 w 27"/>
                <a:gd name="T41" fmla="*/ 2147483647 h 19"/>
                <a:gd name="T42" fmla="*/ 2147483647 w 27"/>
                <a:gd name="T43" fmla="*/ 2147483647 h 19"/>
                <a:gd name="T44" fmla="*/ 2147483647 w 27"/>
                <a:gd name="T45" fmla="*/ 0 h 19"/>
                <a:gd name="T46" fmla="*/ 2147483647 w 27"/>
                <a:gd name="T47" fmla="*/ 0 h 1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7"/>
                <a:gd name="T73" fmla="*/ 0 h 19"/>
                <a:gd name="T74" fmla="*/ 27 w 27"/>
                <a:gd name="T75" fmla="*/ 19 h 1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7" h="19">
                  <a:moveTo>
                    <a:pt x="23" y="0"/>
                  </a:moveTo>
                  <a:cubicBezTo>
                    <a:pt x="21" y="2"/>
                    <a:pt x="18" y="1"/>
                    <a:pt x="15" y="3"/>
                  </a:cubicBezTo>
                  <a:cubicBezTo>
                    <a:pt x="15" y="3"/>
                    <a:pt x="15" y="3"/>
                    <a:pt x="15" y="4"/>
                  </a:cubicBezTo>
                  <a:cubicBezTo>
                    <a:pt x="15" y="4"/>
                    <a:pt x="15" y="4"/>
                    <a:pt x="16" y="4"/>
                  </a:cubicBezTo>
                  <a:cubicBezTo>
                    <a:pt x="17" y="5"/>
                    <a:pt x="17" y="4"/>
                    <a:pt x="19" y="4"/>
                  </a:cubicBezTo>
                  <a:cubicBezTo>
                    <a:pt x="19" y="4"/>
                    <a:pt x="19" y="4"/>
                    <a:pt x="19" y="4"/>
                  </a:cubicBezTo>
                  <a:cubicBezTo>
                    <a:pt x="19" y="4"/>
                    <a:pt x="19" y="4"/>
                    <a:pt x="19" y="4"/>
                  </a:cubicBezTo>
                  <a:cubicBezTo>
                    <a:pt x="17" y="6"/>
                    <a:pt x="15" y="6"/>
                    <a:pt x="14" y="8"/>
                  </a:cubicBezTo>
                  <a:cubicBezTo>
                    <a:pt x="13" y="7"/>
                    <a:pt x="14" y="8"/>
                    <a:pt x="13" y="7"/>
                  </a:cubicBezTo>
                  <a:cubicBezTo>
                    <a:pt x="12" y="7"/>
                    <a:pt x="12" y="5"/>
                    <a:pt x="11" y="4"/>
                  </a:cubicBezTo>
                  <a:cubicBezTo>
                    <a:pt x="12" y="4"/>
                    <a:pt x="13" y="4"/>
                    <a:pt x="13" y="2"/>
                  </a:cubicBezTo>
                  <a:cubicBezTo>
                    <a:pt x="11" y="2"/>
                    <a:pt x="11" y="1"/>
                    <a:pt x="9" y="1"/>
                  </a:cubicBezTo>
                  <a:cubicBezTo>
                    <a:pt x="8" y="3"/>
                    <a:pt x="7" y="6"/>
                    <a:pt x="5" y="6"/>
                  </a:cubicBezTo>
                  <a:cubicBezTo>
                    <a:pt x="4" y="6"/>
                    <a:pt x="4" y="6"/>
                    <a:pt x="4" y="6"/>
                  </a:cubicBezTo>
                  <a:cubicBezTo>
                    <a:pt x="3" y="7"/>
                    <a:pt x="0" y="12"/>
                    <a:pt x="0" y="14"/>
                  </a:cubicBezTo>
                  <a:cubicBezTo>
                    <a:pt x="1" y="14"/>
                    <a:pt x="2" y="15"/>
                    <a:pt x="2" y="16"/>
                  </a:cubicBezTo>
                  <a:cubicBezTo>
                    <a:pt x="5" y="18"/>
                    <a:pt x="12" y="14"/>
                    <a:pt x="15" y="13"/>
                  </a:cubicBezTo>
                  <a:cubicBezTo>
                    <a:pt x="15" y="19"/>
                    <a:pt x="22" y="17"/>
                    <a:pt x="27" y="17"/>
                  </a:cubicBezTo>
                  <a:cubicBezTo>
                    <a:pt x="27" y="17"/>
                    <a:pt x="27" y="17"/>
                    <a:pt x="27" y="16"/>
                  </a:cubicBezTo>
                  <a:cubicBezTo>
                    <a:pt x="27" y="16"/>
                    <a:pt x="27" y="16"/>
                    <a:pt x="27" y="15"/>
                  </a:cubicBezTo>
                  <a:cubicBezTo>
                    <a:pt x="25" y="12"/>
                    <a:pt x="20" y="9"/>
                    <a:pt x="20" y="4"/>
                  </a:cubicBezTo>
                  <a:cubicBezTo>
                    <a:pt x="22" y="3"/>
                    <a:pt x="22" y="1"/>
                    <a:pt x="25" y="1"/>
                  </a:cubicBezTo>
                  <a:cubicBezTo>
                    <a:pt x="25" y="1"/>
                    <a:pt x="25" y="0"/>
                    <a:pt x="25" y="0"/>
                  </a:cubicBezTo>
                  <a:cubicBezTo>
                    <a:pt x="24" y="0"/>
                    <a:pt x="24" y="0"/>
                    <a:pt x="23"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166" name="Freeform 108"/>
            <p:cNvSpPr>
              <a:spLocks/>
            </p:cNvSpPr>
            <p:nvPr/>
          </p:nvSpPr>
          <p:spPr bwMode="auto">
            <a:xfrm>
              <a:off x="1966" y="2374"/>
              <a:ext cx="5" cy="9"/>
            </a:xfrm>
            <a:custGeom>
              <a:avLst/>
              <a:gdLst>
                <a:gd name="T0" fmla="*/ 2147483647 w 1"/>
                <a:gd name="T1" fmla="*/ 2147483647 h 2"/>
                <a:gd name="T2" fmla="*/ 0 w 1"/>
                <a:gd name="T3" fmla="*/ 2147483647 h 2"/>
                <a:gd name="T4" fmla="*/ 0 w 1"/>
                <a:gd name="T5" fmla="*/ 0 h 2"/>
                <a:gd name="T6" fmla="*/ 2147483647 w 1"/>
                <a:gd name="T7" fmla="*/ 0 h 2"/>
                <a:gd name="T8" fmla="*/ 2147483647 w 1"/>
                <a:gd name="T9" fmla="*/ 2147483647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2"/>
                  </a:moveTo>
                  <a:cubicBezTo>
                    <a:pt x="0" y="1"/>
                    <a:pt x="0" y="1"/>
                    <a:pt x="0" y="1"/>
                  </a:cubicBezTo>
                  <a:cubicBezTo>
                    <a:pt x="0" y="1"/>
                    <a:pt x="0" y="1"/>
                    <a:pt x="0" y="0"/>
                  </a:cubicBezTo>
                  <a:cubicBezTo>
                    <a:pt x="1" y="0"/>
                    <a:pt x="1" y="0"/>
                    <a:pt x="1" y="0"/>
                  </a:cubicBezTo>
                  <a:cubicBezTo>
                    <a:pt x="1" y="1"/>
                    <a:pt x="1" y="1"/>
                    <a:pt x="1" y="2"/>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167" name="Freeform 109"/>
            <p:cNvSpPr>
              <a:spLocks/>
            </p:cNvSpPr>
            <p:nvPr/>
          </p:nvSpPr>
          <p:spPr bwMode="auto">
            <a:xfrm>
              <a:off x="943" y="2383"/>
              <a:ext cx="65" cy="160"/>
            </a:xfrm>
            <a:custGeom>
              <a:avLst/>
              <a:gdLst>
                <a:gd name="T0" fmla="*/ 2147483647 w 13"/>
                <a:gd name="T1" fmla="*/ 2147483647 h 32"/>
                <a:gd name="T2" fmla="*/ 2147483647 w 13"/>
                <a:gd name="T3" fmla="*/ 2147483647 h 32"/>
                <a:gd name="T4" fmla="*/ 2147483647 w 13"/>
                <a:gd name="T5" fmla="*/ 2147483647 h 32"/>
                <a:gd name="T6" fmla="*/ 2147483647 w 13"/>
                <a:gd name="T7" fmla="*/ 2147483647 h 32"/>
                <a:gd name="T8" fmla="*/ 2147483647 w 13"/>
                <a:gd name="T9" fmla="*/ 2147483647 h 32"/>
                <a:gd name="T10" fmla="*/ 2147483647 w 13"/>
                <a:gd name="T11" fmla="*/ 2147483647 h 32"/>
                <a:gd name="T12" fmla="*/ 2147483647 w 13"/>
                <a:gd name="T13" fmla="*/ 2147483647 h 32"/>
                <a:gd name="T14" fmla="*/ 2147483647 w 13"/>
                <a:gd name="T15" fmla="*/ 2147483647 h 32"/>
                <a:gd name="T16" fmla="*/ 2147483647 w 13"/>
                <a:gd name="T17" fmla="*/ 2147483647 h 32"/>
                <a:gd name="T18" fmla="*/ 2147483647 w 13"/>
                <a:gd name="T19" fmla="*/ 2147483647 h 32"/>
                <a:gd name="T20" fmla="*/ 2147483647 w 13"/>
                <a:gd name="T21" fmla="*/ 2147483647 h 32"/>
                <a:gd name="T22" fmla="*/ 2147483647 w 13"/>
                <a:gd name="T23" fmla="*/ 2147483647 h 32"/>
                <a:gd name="T24" fmla="*/ 2147483647 w 13"/>
                <a:gd name="T25" fmla="*/ 2147483647 h 32"/>
                <a:gd name="T26" fmla="*/ 2147483647 w 13"/>
                <a:gd name="T27" fmla="*/ 0 h 32"/>
                <a:gd name="T28" fmla="*/ 0 w 13"/>
                <a:gd name="T29" fmla="*/ 2147483647 h 32"/>
                <a:gd name="T30" fmla="*/ 2147483647 w 13"/>
                <a:gd name="T31" fmla="*/ 2147483647 h 32"/>
                <a:gd name="T32" fmla="*/ 2147483647 w 13"/>
                <a:gd name="T33" fmla="*/ 2147483647 h 32"/>
                <a:gd name="T34" fmla="*/ 2147483647 w 13"/>
                <a:gd name="T35" fmla="*/ 2147483647 h 32"/>
                <a:gd name="T36" fmla="*/ 2147483647 w 13"/>
                <a:gd name="T37" fmla="*/ 2147483647 h 32"/>
                <a:gd name="T38" fmla="*/ 2147483647 w 13"/>
                <a:gd name="T39" fmla="*/ 2147483647 h 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
                <a:gd name="T61" fmla="*/ 0 h 32"/>
                <a:gd name="T62" fmla="*/ 13 w 13"/>
                <a:gd name="T63" fmla="*/ 32 h 3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 h="32">
                  <a:moveTo>
                    <a:pt x="11" y="30"/>
                  </a:moveTo>
                  <a:cubicBezTo>
                    <a:pt x="11" y="26"/>
                    <a:pt x="11" y="26"/>
                    <a:pt x="11" y="22"/>
                  </a:cubicBezTo>
                  <a:cubicBezTo>
                    <a:pt x="10" y="22"/>
                    <a:pt x="10" y="21"/>
                    <a:pt x="9" y="20"/>
                  </a:cubicBezTo>
                  <a:cubicBezTo>
                    <a:pt x="11" y="19"/>
                    <a:pt x="13" y="18"/>
                    <a:pt x="13" y="15"/>
                  </a:cubicBezTo>
                  <a:cubicBezTo>
                    <a:pt x="12" y="15"/>
                    <a:pt x="12" y="15"/>
                    <a:pt x="12" y="14"/>
                  </a:cubicBezTo>
                  <a:cubicBezTo>
                    <a:pt x="12" y="14"/>
                    <a:pt x="11" y="14"/>
                    <a:pt x="11" y="14"/>
                  </a:cubicBezTo>
                  <a:cubicBezTo>
                    <a:pt x="11" y="15"/>
                    <a:pt x="10" y="16"/>
                    <a:pt x="10" y="17"/>
                  </a:cubicBezTo>
                  <a:cubicBezTo>
                    <a:pt x="10" y="17"/>
                    <a:pt x="10" y="17"/>
                    <a:pt x="10" y="16"/>
                  </a:cubicBezTo>
                  <a:cubicBezTo>
                    <a:pt x="9" y="15"/>
                    <a:pt x="10" y="14"/>
                    <a:pt x="10" y="12"/>
                  </a:cubicBezTo>
                  <a:cubicBezTo>
                    <a:pt x="6" y="12"/>
                    <a:pt x="7" y="8"/>
                    <a:pt x="8" y="5"/>
                  </a:cubicBezTo>
                  <a:cubicBezTo>
                    <a:pt x="10" y="5"/>
                    <a:pt x="10" y="5"/>
                    <a:pt x="12" y="6"/>
                  </a:cubicBezTo>
                  <a:cubicBezTo>
                    <a:pt x="12" y="3"/>
                    <a:pt x="13" y="3"/>
                    <a:pt x="13" y="2"/>
                  </a:cubicBezTo>
                  <a:cubicBezTo>
                    <a:pt x="13" y="1"/>
                    <a:pt x="12" y="1"/>
                    <a:pt x="12" y="1"/>
                  </a:cubicBezTo>
                  <a:cubicBezTo>
                    <a:pt x="11" y="0"/>
                    <a:pt x="8" y="0"/>
                    <a:pt x="6" y="0"/>
                  </a:cubicBezTo>
                  <a:cubicBezTo>
                    <a:pt x="4" y="3"/>
                    <a:pt x="0" y="3"/>
                    <a:pt x="0" y="9"/>
                  </a:cubicBezTo>
                  <a:cubicBezTo>
                    <a:pt x="1" y="9"/>
                    <a:pt x="5" y="18"/>
                    <a:pt x="4" y="20"/>
                  </a:cubicBezTo>
                  <a:cubicBezTo>
                    <a:pt x="4" y="20"/>
                    <a:pt x="3" y="21"/>
                    <a:pt x="3" y="21"/>
                  </a:cubicBezTo>
                  <a:cubicBezTo>
                    <a:pt x="2" y="23"/>
                    <a:pt x="2" y="26"/>
                    <a:pt x="1" y="29"/>
                  </a:cubicBezTo>
                  <a:cubicBezTo>
                    <a:pt x="3" y="29"/>
                    <a:pt x="6" y="32"/>
                    <a:pt x="8" y="31"/>
                  </a:cubicBezTo>
                  <a:cubicBezTo>
                    <a:pt x="9" y="31"/>
                    <a:pt x="9" y="30"/>
                    <a:pt x="11" y="3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168" name="Freeform 110"/>
            <p:cNvSpPr>
              <a:spLocks/>
            </p:cNvSpPr>
            <p:nvPr/>
          </p:nvSpPr>
          <p:spPr bwMode="auto">
            <a:xfrm>
              <a:off x="1966" y="2383"/>
              <a:ext cx="5" cy="10"/>
            </a:xfrm>
            <a:custGeom>
              <a:avLst/>
              <a:gdLst>
                <a:gd name="T0" fmla="*/ 2147483647 w 1"/>
                <a:gd name="T1" fmla="*/ 0 h 2"/>
                <a:gd name="T2" fmla="*/ 2147483647 w 1"/>
                <a:gd name="T3" fmla="*/ 2147483647 h 2"/>
                <a:gd name="T4" fmla="*/ 0 w 1"/>
                <a:gd name="T5" fmla="*/ 2147483647 h 2"/>
                <a:gd name="T6" fmla="*/ 2147483647 w 1"/>
                <a:gd name="T7" fmla="*/ 0 h 2"/>
                <a:gd name="T8" fmla="*/ 0 60000 65536"/>
                <a:gd name="T9" fmla="*/ 0 60000 65536"/>
                <a:gd name="T10" fmla="*/ 0 60000 65536"/>
                <a:gd name="T11" fmla="*/ 0 60000 65536"/>
                <a:gd name="T12" fmla="*/ 0 w 1"/>
                <a:gd name="T13" fmla="*/ 0 h 2"/>
                <a:gd name="T14" fmla="*/ 1 w 1"/>
                <a:gd name="T15" fmla="*/ 2 h 2"/>
              </a:gdLst>
              <a:ahLst/>
              <a:cxnLst>
                <a:cxn ang="T8">
                  <a:pos x="T0" y="T1"/>
                </a:cxn>
                <a:cxn ang="T9">
                  <a:pos x="T2" y="T3"/>
                </a:cxn>
                <a:cxn ang="T10">
                  <a:pos x="T4" y="T5"/>
                </a:cxn>
                <a:cxn ang="T11">
                  <a:pos x="T6" y="T7"/>
                </a:cxn>
              </a:cxnLst>
              <a:rect l="T12" t="T13" r="T14" b="T15"/>
              <a:pathLst>
                <a:path w="1" h="2">
                  <a:moveTo>
                    <a:pt x="1" y="0"/>
                  </a:moveTo>
                  <a:cubicBezTo>
                    <a:pt x="1" y="1"/>
                    <a:pt x="1" y="1"/>
                    <a:pt x="1" y="2"/>
                  </a:cubicBezTo>
                  <a:cubicBezTo>
                    <a:pt x="1" y="2"/>
                    <a:pt x="1" y="2"/>
                    <a:pt x="0" y="2"/>
                  </a:cubicBezTo>
                  <a:cubicBezTo>
                    <a:pt x="0" y="1"/>
                    <a:pt x="0" y="1"/>
                    <a:pt x="1"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169" name="Freeform 111"/>
            <p:cNvSpPr>
              <a:spLocks/>
            </p:cNvSpPr>
            <p:nvPr/>
          </p:nvSpPr>
          <p:spPr bwMode="auto">
            <a:xfrm>
              <a:off x="3123" y="2383"/>
              <a:ext cx="30" cy="55"/>
            </a:xfrm>
            <a:custGeom>
              <a:avLst/>
              <a:gdLst>
                <a:gd name="T0" fmla="*/ 2147483647 w 6"/>
                <a:gd name="T1" fmla="*/ 2147483647 h 11"/>
                <a:gd name="T2" fmla="*/ 2147483647 w 6"/>
                <a:gd name="T3" fmla="*/ 2147483647 h 11"/>
                <a:gd name="T4" fmla="*/ 2147483647 w 6"/>
                <a:gd name="T5" fmla="*/ 0 h 11"/>
                <a:gd name="T6" fmla="*/ 2147483647 w 6"/>
                <a:gd name="T7" fmla="*/ 2147483647 h 11"/>
                <a:gd name="T8" fmla="*/ 2147483647 w 6"/>
                <a:gd name="T9" fmla="*/ 2147483647 h 11"/>
                <a:gd name="T10" fmla="*/ 2147483647 w 6"/>
                <a:gd name="T11" fmla="*/ 2147483647 h 11"/>
                <a:gd name="T12" fmla="*/ 2147483647 w 6"/>
                <a:gd name="T13" fmla="*/ 2147483647 h 11"/>
                <a:gd name="T14" fmla="*/ 2147483647 w 6"/>
                <a:gd name="T15" fmla="*/ 2147483647 h 11"/>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1"/>
                <a:gd name="T26" fmla="*/ 6 w 6"/>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1">
                  <a:moveTo>
                    <a:pt x="6" y="11"/>
                  </a:moveTo>
                  <a:cubicBezTo>
                    <a:pt x="6" y="7"/>
                    <a:pt x="4" y="6"/>
                    <a:pt x="4" y="1"/>
                  </a:cubicBezTo>
                  <a:cubicBezTo>
                    <a:pt x="3" y="1"/>
                    <a:pt x="2" y="1"/>
                    <a:pt x="1" y="0"/>
                  </a:cubicBezTo>
                  <a:cubicBezTo>
                    <a:pt x="1" y="1"/>
                    <a:pt x="1" y="1"/>
                    <a:pt x="1" y="1"/>
                  </a:cubicBezTo>
                  <a:cubicBezTo>
                    <a:pt x="1" y="1"/>
                    <a:pt x="0" y="2"/>
                    <a:pt x="1" y="3"/>
                  </a:cubicBezTo>
                  <a:cubicBezTo>
                    <a:pt x="1" y="3"/>
                    <a:pt x="2" y="3"/>
                    <a:pt x="2" y="4"/>
                  </a:cubicBezTo>
                  <a:cubicBezTo>
                    <a:pt x="3" y="5"/>
                    <a:pt x="3" y="8"/>
                    <a:pt x="4" y="10"/>
                  </a:cubicBezTo>
                  <a:cubicBezTo>
                    <a:pt x="4" y="10"/>
                    <a:pt x="5" y="10"/>
                    <a:pt x="6" y="11"/>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170" name="Freeform 112"/>
            <p:cNvSpPr>
              <a:spLocks/>
            </p:cNvSpPr>
            <p:nvPr/>
          </p:nvSpPr>
          <p:spPr bwMode="auto">
            <a:xfrm>
              <a:off x="3177" y="2393"/>
              <a:ext cx="20" cy="20"/>
            </a:xfrm>
            <a:custGeom>
              <a:avLst/>
              <a:gdLst>
                <a:gd name="T0" fmla="*/ 0 w 4"/>
                <a:gd name="T1" fmla="*/ 0 h 4"/>
                <a:gd name="T2" fmla="*/ 0 w 4"/>
                <a:gd name="T3" fmla="*/ 2147483647 h 4"/>
                <a:gd name="T4" fmla="*/ 2147483647 w 4"/>
                <a:gd name="T5" fmla="*/ 2147483647 h 4"/>
                <a:gd name="T6" fmla="*/ 2147483647 w 4"/>
                <a:gd name="T7" fmla="*/ 2147483647 h 4"/>
                <a:gd name="T8" fmla="*/ 2147483647 w 4"/>
                <a:gd name="T9" fmla="*/ 2147483647 h 4"/>
                <a:gd name="T10" fmla="*/ 2147483647 w 4"/>
                <a:gd name="T11" fmla="*/ 2147483647 h 4"/>
                <a:gd name="T12" fmla="*/ 2147483647 w 4"/>
                <a:gd name="T13" fmla="*/ 0 h 4"/>
                <a:gd name="T14" fmla="*/ 0 w 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0" y="0"/>
                  </a:moveTo>
                  <a:cubicBezTo>
                    <a:pt x="0" y="0"/>
                    <a:pt x="0" y="1"/>
                    <a:pt x="0" y="2"/>
                  </a:cubicBezTo>
                  <a:cubicBezTo>
                    <a:pt x="0" y="2"/>
                    <a:pt x="1" y="2"/>
                    <a:pt x="2" y="2"/>
                  </a:cubicBezTo>
                  <a:cubicBezTo>
                    <a:pt x="2" y="2"/>
                    <a:pt x="2" y="3"/>
                    <a:pt x="2" y="4"/>
                  </a:cubicBezTo>
                  <a:cubicBezTo>
                    <a:pt x="3" y="4"/>
                    <a:pt x="3" y="4"/>
                    <a:pt x="3" y="4"/>
                  </a:cubicBezTo>
                  <a:cubicBezTo>
                    <a:pt x="3" y="3"/>
                    <a:pt x="3" y="3"/>
                    <a:pt x="3" y="3"/>
                  </a:cubicBezTo>
                  <a:cubicBezTo>
                    <a:pt x="4" y="2"/>
                    <a:pt x="4" y="1"/>
                    <a:pt x="4" y="0"/>
                  </a:cubicBezTo>
                  <a:cubicBezTo>
                    <a:pt x="2" y="0"/>
                    <a:pt x="1" y="0"/>
                    <a:pt x="0"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171" name="Freeform 113"/>
            <p:cNvSpPr>
              <a:spLocks/>
            </p:cNvSpPr>
            <p:nvPr/>
          </p:nvSpPr>
          <p:spPr bwMode="auto">
            <a:xfrm>
              <a:off x="1048" y="2393"/>
              <a:ext cx="40" cy="50"/>
            </a:xfrm>
            <a:custGeom>
              <a:avLst/>
              <a:gdLst>
                <a:gd name="T0" fmla="*/ 0 w 8"/>
                <a:gd name="T1" fmla="*/ 2147483647 h 10"/>
                <a:gd name="T2" fmla="*/ 2147483647 w 8"/>
                <a:gd name="T3" fmla="*/ 2147483647 h 10"/>
                <a:gd name="T4" fmla="*/ 2147483647 w 8"/>
                <a:gd name="T5" fmla="*/ 2147483647 h 10"/>
                <a:gd name="T6" fmla="*/ 2147483647 w 8"/>
                <a:gd name="T7" fmla="*/ 2147483647 h 10"/>
                <a:gd name="T8" fmla="*/ 2147483647 w 8"/>
                <a:gd name="T9" fmla="*/ 0 h 10"/>
                <a:gd name="T10" fmla="*/ 2147483647 w 8"/>
                <a:gd name="T11" fmla="*/ 0 h 10"/>
                <a:gd name="T12" fmla="*/ 2147483647 w 8"/>
                <a:gd name="T13" fmla="*/ 2147483647 h 10"/>
                <a:gd name="T14" fmla="*/ 0 w 8"/>
                <a:gd name="T15" fmla="*/ 2147483647 h 10"/>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10"/>
                <a:gd name="T26" fmla="*/ 8 w 8"/>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10">
                  <a:moveTo>
                    <a:pt x="0" y="9"/>
                  </a:moveTo>
                  <a:cubicBezTo>
                    <a:pt x="2" y="9"/>
                    <a:pt x="3" y="9"/>
                    <a:pt x="5" y="10"/>
                  </a:cubicBezTo>
                  <a:cubicBezTo>
                    <a:pt x="6" y="8"/>
                    <a:pt x="7" y="5"/>
                    <a:pt x="8" y="4"/>
                  </a:cubicBezTo>
                  <a:cubicBezTo>
                    <a:pt x="7" y="3"/>
                    <a:pt x="7" y="3"/>
                    <a:pt x="7" y="2"/>
                  </a:cubicBezTo>
                  <a:cubicBezTo>
                    <a:pt x="8" y="2"/>
                    <a:pt x="8" y="2"/>
                    <a:pt x="8" y="0"/>
                  </a:cubicBezTo>
                  <a:cubicBezTo>
                    <a:pt x="7" y="0"/>
                    <a:pt x="5" y="0"/>
                    <a:pt x="4" y="0"/>
                  </a:cubicBezTo>
                  <a:cubicBezTo>
                    <a:pt x="3" y="1"/>
                    <a:pt x="1" y="1"/>
                    <a:pt x="1" y="4"/>
                  </a:cubicBezTo>
                  <a:cubicBezTo>
                    <a:pt x="0" y="5"/>
                    <a:pt x="0" y="7"/>
                    <a:pt x="0" y="9"/>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172" name="Freeform 114"/>
            <p:cNvSpPr>
              <a:spLocks/>
            </p:cNvSpPr>
            <p:nvPr/>
          </p:nvSpPr>
          <p:spPr bwMode="auto">
            <a:xfrm>
              <a:off x="1951" y="2393"/>
              <a:ext cx="15" cy="25"/>
            </a:xfrm>
            <a:custGeom>
              <a:avLst/>
              <a:gdLst>
                <a:gd name="T0" fmla="*/ 2147483647 w 3"/>
                <a:gd name="T1" fmla="*/ 2147483647 h 5"/>
                <a:gd name="T2" fmla="*/ 0 w 3"/>
                <a:gd name="T3" fmla="*/ 2147483647 h 5"/>
                <a:gd name="T4" fmla="*/ 0 w 3"/>
                <a:gd name="T5" fmla="*/ 2147483647 h 5"/>
                <a:gd name="T6" fmla="*/ 2147483647 w 3"/>
                <a:gd name="T7" fmla="*/ 0 h 5"/>
                <a:gd name="T8" fmla="*/ 2147483647 w 3"/>
                <a:gd name="T9" fmla="*/ 2147483647 h 5"/>
                <a:gd name="T10" fmla="*/ 2147483647 w 3"/>
                <a:gd name="T11" fmla="*/ 2147483647 h 5"/>
                <a:gd name="T12" fmla="*/ 0 60000 65536"/>
                <a:gd name="T13" fmla="*/ 0 60000 65536"/>
                <a:gd name="T14" fmla="*/ 0 60000 65536"/>
                <a:gd name="T15" fmla="*/ 0 60000 65536"/>
                <a:gd name="T16" fmla="*/ 0 60000 65536"/>
                <a:gd name="T17" fmla="*/ 0 60000 65536"/>
                <a:gd name="T18" fmla="*/ 0 w 3"/>
                <a:gd name="T19" fmla="*/ 0 h 5"/>
                <a:gd name="T20" fmla="*/ 3 w 3"/>
                <a:gd name="T21" fmla="*/ 5 h 5"/>
              </a:gdLst>
              <a:ahLst/>
              <a:cxnLst>
                <a:cxn ang="T12">
                  <a:pos x="T0" y="T1"/>
                </a:cxn>
                <a:cxn ang="T13">
                  <a:pos x="T2" y="T3"/>
                </a:cxn>
                <a:cxn ang="T14">
                  <a:pos x="T4" y="T5"/>
                </a:cxn>
                <a:cxn ang="T15">
                  <a:pos x="T6" y="T7"/>
                </a:cxn>
                <a:cxn ang="T16">
                  <a:pos x="T8" y="T9"/>
                </a:cxn>
                <a:cxn ang="T17">
                  <a:pos x="T10" y="T11"/>
                </a:cxn>
              </a:cxnLst>
              <a:rect l="T18" t="T19" r="T20" b="T21"/>
              <a:pathLst>
                <a:path w="3" h="5">
                  <a:moveTo>
                    <a:pt x="2" y="5"/>
                  </a:moveTo>
                  <a:cubicBezTo>
                    <a:pt x="2" y="5"/>
                    <a:pt x="1" y="5"/>
                    <a:pt x="0" y="5"/>
                  </a:cubicBezTo>
                  <a:cubicBezTo>
                    <a:pt x="0" y="4"/>
                    <a:pt x="0" y="4"/>
                    <a:pt x="0" y="4"/>
                  </a:cubicBezTo>
                  <a:cubicBezTo>
                    <a:pt x="2" y="2"/>
                    <a:pt x="0" y="1"/>
                    <a:pt x="2" y="0"/>
                  </a:cubicBezTo>
                  <a:cubicBezTo>
                    <a:pt x="2" y="2"/>
                    <a:pt x="3" y="0"/>
                    <a:pt x="3" y="2"/>
                  </a:cubicBezTo>
                  <a:cubicBezTo>
                    <a:pt x="3" y="3"/>
                    <a:pt x="3" y="3"/>
                    <a:pt x="2" y="5"/>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173" name="Freeform 115"/>
            <p:cNvSpPr>
              <a:spLocks/>
            </p:cNvSpPr>
            <p:nvPr/>
          </p:nvSpPr>
          <p:spPr bwMode="auto">
            <a:xfrm>
              <a:off x="3187" y="2393"/>
              <a:ext cx="55" cy="45"/>
            </a:xfrm>
            <a:custGeom>
              <a:avLst/>
              <a:gdLst>
                <a:gd name="T0" fmla="*/ 0 w 11"/>
                <a:gd name="T1" fmla="*/ 2147483647 h 9"/>
                <a:gd name="T2" fmla="*/ 2147483647 w 11"/>
                <a:gd name="T3" fmla="*/ 2147483647 h 9"/>
                <a:gd name="T4" fmla="*/ 2147483647 w 11"/>
                <a:gd name="T5" fmla="*/ 2147483647 h 9"/>
                <a:gd name="T6" fmla="*/ 2147483647 w 11"/>
                <a:gd name="T7" fmla="*/ 2147483647 h 9"/>
                <a:gd name="T8" fmla="*/ 2147483647 w 11"/>
                <a:gd name="T9" fmla="*/ 2147483647 h 9"/>
                <a:gd name="T10" fmla="*/ 2147483647 w 11"/>
                <a:gd name="T11" fmla="*/ 0 h 9"/>
                <a:gd name="T12" fmla="*/ 2147483647 w 11"/>
                <a:gd name="T13" fmla="*/ 0 h 9"/>
                <a:gd name="T14" fmla="*/ 2147483647 w 11"/>
                <a:gd name="T15" fmla="*/ 2147483647 h 9"/>
                <a:gd name="T16" fmla="*/ 0 w 11"/>
                <a:gd name="T17" fmla="*/ 2147483647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9"/>
                <a:gd name="T29" fmla="*/ 11 w 11"/>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9">
                  <a:moveTo>
                    <a:pt x="0" y="9"/>
                  </a:moveTo>
                  <a:cubicBezTo>
                    <a:pt x="1" y="9"/>
                    <a:pt x="2" y="9"/>
                    <a:pt x="3" y="9"/>
                  </a:cubicBezTo>
                  <a:cubicBezTo>
                    <a:pt x="4" y="7"/>
                    <a:pt x="6" y="6"/>
                    <a:pt x="7" y="5"/>
                  </a:cubicBezTo>
                  <a:cubicBezTo>
                    <a:pt x="7" y="4"/>
                    <a:pt x="6" y="3"/>
                    <a:pt x="6" y="2"/>
                  </a:cubicBezTo>
                  <a:cubicBezTo>
                    <a:pt x="8" y="2"/>
                    <a:pt x="9" y="2"/>
                    <a:pt x="11" y="2"/>
                  </a:cubicBezTo>
                  <a:cubicBezTo>
                    <a:pt x="11" y="1"/>
                    <a:pt x="11" y="1"/>
                    <a:pt x="11" y="0"/>
                  </a:cubicBezTo>
                  <a:cubicBezTo>
                    <a:pt x="9" y="0"/>
                    <a:pt x="6" y="0"/>
                    <a:pt x="6" y="0"/>
                  </a:cubicBezTo>
                  <a:cubicBezTo>
                    <a:pt x="5" y="1"/>
                    <a:pt x="6" y="4"/>
                    <a:pt x="5" y="4"/>
                  </a:cubicBezTo>
                  <a:cubicBezTo>
                    <a:pt x="3" y="6"/>
                    <a:pt x="0" y="4"/>
                    <a:pt x="0" y="9"/>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174" name="Freeform 116"/>
            <p:cNvSpPr>
              <a:spLocks/>
            </p:cNvSpPr>
            <p:nvPr/>
          </p:nvSpPr>
          <p:spPr bwMode="auto">
            <a:xfrm>
              <a:off x="1193" y="2398"/>
              <a:ext cx="64" cy="25"/>
            </a:xfrm>
            <a:custGeom>
              <a:avLst/>
              <a:gdLst>
                <a:gd name="T0" fmla="*/ 2147483647 w 13"/>
                <a:gd name="T1" fmla="*/ 0 h 5"/>
                <a:gd name="T2" fmla="*/ 2147483647 w 13"/>
                <a:gd name="T3" fmla="*/ 2147483647 h 5"/>
                <a:gd name="T4" fmla="*/ 0 w 13"/>
                <a:gd name="T5" fmla="*/ 2147483647 h 5"/>
                <a:gd name="T6" fmla="*/ 2147483647 w 13"/>
                <a:gd name="T7" fmla="*/ 2147483647 h 5"/>
                <a:gd name="T8" fmla="*/ 2147483647 w 13"/>
                <a:gd name="T9" fmla="*/ 2147483647 h 5"/>
                <a:gd name="T10" fmla="*/ 2147483647 w 13"/>
                <a:gd name="T11" fmla="*/ 2147483647 h 5"/>
                <a:gd name="T12" fmla="*/ 2147483647 w 13"/>
                <a:gd name="T13" fmla="*/ 2147483647 h 5"/>
                <a:gd name="T14" fmla="*/ 2147483647 w 13"/>
                <a:gd name="T15" fmla="*/ 2147483647 h 5"/>
                <a:gd name="T16" fmla="*/ 2147483647 w 13"/>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5"/>
                <a:gd name="T29" fmla="*/ 13 w 13"/>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5">
                  <a:moveTo>
                    <a:pt x="2" y="0"/>
                  </a:moveTo>
                  <a:cubicBezTo>
                    <a:pt x="1" y="1"/>
                    <a:pt x="1" y="1"/>
                    <a:pt x="1" y="2"/>
                  </a:cubicBezTo>
                  <a:cubicBezTo>
                    <a:pt x="0" y="2"/>
                    <a:pt x="0" y="3"/>
                    <a:pt x="0" y="4"/>
                  </a:cubicBezTo>
                  <a:cubicBezTo>
                    <a:pt x="1" y="5"/>
                    <a:pt x="0" y="4"/>
                    <a:pt x="1" y="5"/>
                  </a:cubicBezTo>
                  <a:cubicBezTo>
                    <a:pt x="2" y="4"/>
                    <a:pt x="4" y="2"/>
                    <a:pt x="5" y="2"/>
                  </a:cubicBezTo>
                  <a:cubicBezTo>
                    <a:pt x="8" y="1"/>
                    <a:pt x="9" y="4"/>
                    <a:pt x="13" y="1"/>
                  </a:cubicBezTo>
                  <a:cubicBezTo>
                    <a:pt x="13" y="1"/>
                    <a:pt x="13" y="1"/>
                    <a:pt x="13" y="1"/>
                  </a:cubicBezTo>
                  <a:cubicBezTo>
                    <a:pt x="11" y="1"/>
                    <a:pt x="9" y="1"/>
                    <a:pt x="7" y="1"/>
                  </a:cubicBezTo>
                  <a:cubicBezTo>
                    <a:pt x="6" y="0"/>
                    <a:pt x="4" y="0"/>
                    <a:pt x="2"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175" name="Freeform 117"/>
            <p:cNvSpPr>
              <a:spLocks/>
            </p:cNvSpPr>
            <p:nvPr/>
          </p:nvSpPr>
          <p:spPr bwMode="auto">
            <a:xfrm>
              <a:off x="569" y="2413"/>
              <a:ext cx="15" cy="15"/>
            </a:xfrm>
            <a:custGeom>
              <a:avLst/>
              <a:gdLst>
                <a:gd name="T0" fmla="*/ 2147483647 w 3"/>
                <a:gd name="T1" fmla="*/ 0 h 3"/>
                <a:gd name="T2" fmla="*/ 2147483647 w 3"/>
                <a:gd name="T3" fmla="*/ 2147483647 h 3"/>
                <a:gd name="T4" fmla="*/ 0 w 3"/>
                <a:gd name="T5" fmla="*/ 2147483647 h 3"/>
                <a:gd name="T6" fmla="*/ 0 w 3"/>
                <a:gd name="T7" fmla="*/ 2147483647 h 3"/>
                <a:gd name="T8" fmla="*/ 2147483647 w 3"/>
                <a:gd name="T9" fmla="*/ 2147483647 h 3"/>
                <a:gd name="T10" fmla="*/ 2147483647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3" y="0"/>
                  </a:moveTo>
                  <a:cubicBezTo>
                    <a:pt x="3" y="1"/>
                    <a:pt x="3" y="2"/>
                    <a:pt x="2" y="3"/>
                  </a:cubicBezTo>
                  <a:cubicBezTo>
                    <a:pt x="2" y="3"/>
                    <a:pt x="1" y="3"/>
                    <a:pt x="0" y="3"/>
                  </a:cubicBezTo>
                  <a:cubicBezTo>
                    <a:pt x="0" y="3"/>
                    <a:pt x="0" y="3"/>
                    <a:pt x="0" y="2"/>
                  </a:cubicBezTo>
                  <a:cubicBezTo>
                    <a:pt x="1" y="2"/>
                    <a:pt x="1" y="1"/>
                    <a:pt x="2" y="1"/>
                  </a:cubicBezTo>
                  <a:cubicBezTo>
                    <a:pt x="2" y="0"/>
                    <a:pt x="2" y="0"/>
                    <a:pt x="3"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176" name="Freeform 118"/>
            <p:cNvSpPr>
              <a:spLocks/>
            </p:cNvSpPr>
            <p:nvPr/>
          </p:nvSpPr>
          <p:spPr bwMode="auto">
            <a:xfrm>
              <a:off x="1871" y="2433"/>
              <a:ext cx="50" cy="50"/>
            </a:xfrm>
            <a:custGeom>
              <a:avLst/>
              <a:gdLst>
                <a:gd name="T0" fmla="*/ 2147483647 w 10"/>
                <a:gd name="T1" fmla="*/ 2147483647 h 10"/>
                <a:gd name="T2" fmla="*/ 2147483647 w 10"/>
                <a:gd name="T3" fmla="*/ 2147483647 h 10"/>
                <a:gd name="T4" fmla="*/ 2147483647 w 10"/>
                <a:gd name="T5" fmla="*/ 2147483647 h 10"/>
                <a:gd name="T6" fmla="*/ 2147483647 w 10"/>
                <a:gd name="T7" fmla="*/ 2147483647 h 10"/>
                <a:gd name="T8" fmla="*/ 0 w 10"/>
                <a:gd name="T9" fmla="*/ 2147483647 h 10"/>
                <a:gd name="T10" fmla="*/ 0 w 10"/>
                <a:gd name="T11" fmla="*/ 2147483647 h 10"/>
                <a:gd name="T12" fmla="*/ 2147483647 w 10"/>
                <a:gd name="T13" fmla="*/ 2147483647 h 10"/>
                <a:gd name="T14" fmla="*/ 2147483647 w 10"/>
                <a:gd name="T15" fmla="*/ 0 h 10"/>
                <a:gd name="T16" fmla="*/ 2147483647 w 10"/>
                <a:gd name="T17" fmla="*/ 0 h 10"/>
                <a:gd name="T18" fmla="*/ 2147483647 w 10"/>
                <a:gd name="T19" fmla="*/ 2147483647 h 10"/>
                <a:gd name="T20" fmla="*/ 2147483647 w 10"/>
                <a:gd name="T21" fmla="*/ 2147483647 h 10"/>
                <a:gd name="T22" fmla="*/ 2147483647 w 10"/>
                <a:gd name="T23" fmla="*/ 2147483647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10"/>
                <a:gd name="T38" fmla="*/ 10 w 10"/>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10">
                  <a:moveTo>
                    <a:pt x="1" y="8"/>
                  </a:moveTo>
                  <a:cubicBezTo>
                    <a:pt x="1" y="8"/>
                    <a:pt x="1" y="9"/>
                    <a:pt x="1" y="9"/>
                  </a:cubicBezTo>
                  <a:cubicBezTo>
                    <a:pt x="1" y="9"/>
                    <a:pt x="1" y="9"/>
                    <a:pt x="1" y="9"/>
                  </a:cubicBezTo>
                  <a:cubicBezTo>
                    <a:pt x="1" y="10"/>
                    <a:pt x="1" y="10"/>
                    <a:pt x="1" y="10"/>
                  </a:cubicBezTo>
                  <a:cubicBezTo>
                    <a:pt x="0" y="10"/>
                    <a:pt x="0" y="10"/>
                    <a:pt x="0" y="10"/>
                  </a:cubicBezTo>
                  <a:cubicBezTo>
                    <a:pt x="0" y="8"/>
                    <a:pt x="0" y="7"/>
                    <a:pt x="0" y="6"/>
                  </a:cubicBezTo>
                  <a:cubicBezTo>
                    <a:pt x="2" y="5"/>
                    <a:pt x="3" y="4"/>
                    <a:pt x="3" y="1"/>
                  </a:cubicBezTo>
                  <a:cubicBezTo>
                    <a:pt x="3" y="0"/>
                    <a:pt x="3" y="1"/>
                    <a:pt x="3" y="0"/>
                  </a:cubicBezTo>
                  <a:cubicBezTo>
                    <a:pt x="4" y="0"/>
                    <a:pt x="4" y="0"/>
                    <a:pt x="4" y="0"/>
                  </a:cubicBezTo>
                  <a:cubicBezTo>
                    <a:pt x="6" y="2"/>
                    <a:pt x="9" y="5"/>
                    <a:pt x="10" y="8"/>
                  </a:cubicBezTo>
                  <a:cubicBezTo>
                    <a:pt x="8" y="9"/>
                    <a:pt x="8" y="9"/>
                    <a:pt x="6" y="10"/>
                  </a:cubicBezTo>
                  <a:cubicBezTo>
                    <a:pt x="5" y="8"/>
                    <a:pt x="4" y="8"/>
                    <a:pt x="1" y="8"/>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177" name="Freeform 119"/>
            <p:cNvSpPr>
              <a:spLocks/>
            </p:cNvSpPr>
            <p:nvPr/>
          </p:nvSpPr>
          <p:spPr bwMode="auto">
            <a:xfrm>
              <a:off x="559" y="2443"/>
              <a:ext cx="20" cy="35"/>
            </a:xfrm>
            <a:custGeom>
              <a:avLst/>
              <a:gdLst>
                <a:gd name="T0" fmla="*/ 2147483647 w 4"/>
                <a:gd name="T1" fmla="*/ 0 h 7"/>
                <a:gd name="T2" fmla="*/ 2147483647 w 4"/>
                <a:gd name="T3" fmla="*/ 0 h 7"/>
                <a:gd name="T4" fmla="*/ 2147483647 w 4"/>
                <a:gd name="T5" fmla="*/ 2147483647 h 7"/>
                <a:gd name="T6" fmla="*/ 2147483647 w 4"/>
                <a:gd name="T7" fmla="*/ 2147483647 h 7"/>
                <a:gd name="T8" fmla="*/ 0 w 4"/>
                <a:gd name="T9" fmla="*/ 2147483647 h 7"/>
                <a:gd name="T10" fmla="*/ 0 w 4"/>
                <a:gd name="T11" fmla="*/ 2147483647 h 7"/>
                <a:gd name="T12" fmla="*/ 0 w 4"/>
                <a:gd name="T13" fmla="*/ 2147483647 h 7"/>
                <a:gd name="T14" fmla="*/ 2147483647 w 4"/>
                <a:gd name="T15" fmla="*/ 0 h 7"/>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7"/>
                <a:gd name="T26" fmla="*/ 4 w 4"/>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7">
                  <a:moveTo>
                    <a:pt x="2" y="0"/>
                  </a:moveTo>
                  <a:cubicBezTo>
                    <a:pt x="3" y="0"/>
                    <a:pt x="4" y="0"/>
                    <a:pt x="4" y="0"/>
                  </a:cubicBezTo>
                  <a:cubicBezTo>
                    <a:pt x="4" y="1"/>
                    <a:pt x="4" y="1"/>
                    <a:pt x="4" y="1"/>
                  </a:cubicBezTo>
                  <a:cubicBezTo>
                    <a:pt x="3" y="2"/>
                    <a:pt x="4" y="4"/>
                    <a:pt x="4" y="6"/>
                  </a:cubicBezTo>
                  <a:cubicBezTo>
                    <a:pt x="3" y="6"/>
                    <a:pt x="2" y="7"/>
                    <a:pt x="0" y="7"/>
                  </a:cubicBezTo>
                  <a:cubicBezTo>
                    <a:pt x="0" y="7"/>
                    <a:pt x="0" y="7"/>
                    <a:pt x="0" y="7"/>
                  </a:cubicBezTo>
                  <a:cubicBezTo>
                    <a:pt x="0" y="6"/>
                    <a:pt x="0" y="6"/>
                    <a:pt x="0" y="5"/>
                  </a:cubicBezTo>
                  <a:cubicBezTo>
                    <a:pt x="1" y="4"/>
                    <a:pt x="2" y="3"/>
                    <a:pt x="2"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178" name="Freeform 120"/>
            <p:cNvSpPr>
              <a:spLocks/>
            </p:cNvSpPr>
            <p:nvPr/>
          </p:nvSpPr>
          <p:spPr bwMode="auto">
            <a:xfrm>
              <a:off x="1761" y="2488"/>
              <a:ext cx="130" cy="135"/>
            </a:xfrm>
            <a:custGeom>
              <a:avLst/>
              <a:gdLst>
                <a:gd name="T0" fmla="*/ 2147483647 w 26"/>
                <a:gd name="T1" fmla="*/ 0 h 27"/>
                <a:gd name="T2" fmla="*/ 2147483647 w 26"/>
                <a:gd name="T3" fmla="*/ 2147483647 h 27"/>
                <a:gd name="T4" fmla="*/ 2147483647 w 26"/>
                <a:gd name="T5" fmla="*/ 2147483647 h 27"/>
                <a:gd name="T6" fmla="*/ 2147483647 w 26"/>
                <a:gd name="T7" fmla="*/ 2147483647 h 27"/>
                <a:gd name="T8" fmla="*/ 2147483647 w 26"/>
                <a:gd name="T9" fmla="*/ 2147483647 h 27"/>
                <a:gd name="T10" fmla="*/ 2147483647 w 26"/>
                <a:gd name="T11" fmla="*/ 2147483647 h 27"/>
                <a:gd name="T12" fmla="*/ 2147483647 w 26"/>
                <a:gd name="T13" fmla="*/ 2147483647 h 27"/>
                <a:gd name="T14" fmla="*/ 2147483647 w 26"/>
                <a:gd name="T15" fmla="*/ 2147483647 h 27"/>
                <a:gd name="T16" fmla="*/ 2147483647 w 26"/>
                <a:gd name="T17" fmla="*/ 2147483647 h 27"/>
                <a:gd name="T18" fmla="*/ 2147483647 w 26"/>
                <a:gd name="T19" fmla="*/ 2147483647 h 27"/>
                <a:gd name="T20" fmla="*/ 2147483647 w 26"/>
                <a:gd name="T21" fmla="*/ 2147483647 h 27"/>
                <a:gd name="T22" fmla="*/ 2147483647 w 26"/>
                <a:gd name="T23" fmla="*/ 2147483647 h 27"/>
                <a:gd name="T24" fmla="*/ 2147483647 w 26"/>
                <a:gd name="T25" fmla="*/ 2147483647 h 27"/>
                <a:gd name="T26" fmla="*/ 2147483647 w 26"/>
                <a:gd name="T27" fmla="*/ 2147483647 h 27"/>
                <a:gd name="T28" fmla="*/ 2147483647 w 26"/>
                <a:gd name="T29" fmla="*/ 2147483647 h 27"/>
                <a:gd name="T30" fmla="*/ 2147483647 w 26"/>
                <a:gd name="T31" fmla="*/ 2147483647 h 27"/>
                <a:gd name="T32" fmla="*/ 2147483647 w 26"/>
                <a:gd name="T33" fmla="*/ 2147483647 h 27"/>
                <a:gd name="T34" fmla="*/ 2147483647 w 26"/>
                <a:gd name="T35" fmla="*/ 2147483647 h 27"/>
                <a:gd name="T36" fmla="*/ 2147483647 w 26"/>
                <a:gd name="T37" fmla="*/ 2147483647 h 27"/>
                <a:gd name="T38" fmla="*/ 2147483647 w 26"/>
                <a:gd name="T39" fmla="*/ 2147483647 h 27"/>
                <a:gd name="T40" fmla="*/ 2147483647 w 26"/>
                <a:gd name="T41" fmla="*/ 2147483647 h 27"/>
                <a:gd name="T42" fmla="*/ 0 w 26"/>
                <a:gd name="T43" fmla="*/ 2147483647 h 27"/>
                <a:gd name="T44" fmla="*/ 0 w 26"/>
                <a:gd name="T45" fmla="*/ 2147483647 h 27"/>
                <a:gd name="T46" fmla="*/ 2147483647 w 26"/>
                <a:gd name="T47" fmla="*/ 2147483647 h 27"/>
                <a:gd name="T48" fmla="*/ 2147483647 w 26"/>
                <a:gd name="T49" fmla="*/ 2147483647 h 27"/>
                <a:gd name="T50" fmla="*/ 2147483647 w 26"/>
                <a:gd name="T51" fmla="*/ 2147483647 h 27"/>
                <a:gd name="T52" fmla="*/ 2147483647 w 26"/>
                <a:gd name="T53" fmla="*/ 2147483647 h 27"/>
                <a:gd name="T54" fmla="*/ 2147483647 w 26"/>
                <a:gd name="T55" fmla="*/ 2147483647 h 27"/>
                <a:gd name="T56" fmla="*/ 2147483647 w 26"/>
                <a:gd name="T57" fmla="*/ 2147483647 h 27"/>
                <a:gd name="T58" fmla="*/ 2147483647 w 26"/>
                <a:gd name="T59" fmla="*/ 2147483647 h 27"/>
                <a:gd name="T60" fmla="*/ 2147483647 w 26"/>
                <a:gd name="T61" fmla="*/ 2147483647 h 27"/>
                <a:gd name="T62" fmla="*/ 2147483647 w 26"/>
                <a:gd name="T63" fmla="*/ 2147483647 h 27"/>
                <a:gd name="T64" fmla="*/ 2147483647 w 26"/>
                <a:gd name="T65" fmla="*/ 2147483647 h 27"/>
                <a:gd name="T66" fmla="*/ 2147483647 w 26"/>
                <a:gd name="T67" fmla="*/ 2147483647 h 27"/>
                <a:gd name="T68" fmla="*/ 2147483647 w 26"/>
                <a:gd name="T69" fmla="*/ 0 h 2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27"/>
                <a:gd name="T107" fmla="*/ 26 w 26"/>
                <a:gd name="T108" fmla="*/ 27 h 2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27">
                  <a:moveTo>
                    <a:pt x="25" y="0"/>
                  </a:moveTo>
                  <a:cubicBezTo>
                    <a:pt x="25" y="2"/>
                    <a:pt x="26" y="7"/>
                    <a:pt x="25" y="9"/>
                  </a:cubicBezTo>
                  <a:cubicBezTo>
                    <a:pt x="25" y="9"/>
                    <a:pt x="24" y="9"/>
                    <a:pt x="24" y="10"/>
                  </a:cubicBezTo>
                  <a:cubicBezTo>
                    <a:pt x="23" y="11"/>
                    <a:pt x="23" y="14"/>
                    <a:pt x="23" y="15"/>
                  </a:cubicBezTo>
                  <a:cubicBezTo>
                    <a:pt x="20" y="16"/>
                    <a:pt x="19" y="17"/>
                    <a:pt x="15" y="17"/>
                  </a:cubicBezTo>
                  <a:cubicBezTo>
                    <a:pt x="15" y="17"/>
                    <a:pt x="15" y="17"/>
                    <a:pt x="15" y="17"/>
                  </a:cubicBezTo>
                  <a:cubicBezTo>
                    <a:pt x="15" y="18"/>
                    <a:pt x="15" y="20"/>
                    <a:pt x="14" y="21"/>
                  </a:cubicBezTo>
                  <a:cubicBezTo>
                    <a:pt x="12" y="19"/>
                    <a:pt x="12" y="18"/>
                    <a:pt x="8" y="18"/>
                  </a:cubicBezTo>
                  <a:cubicBezTo>
                    <a:pt x="8" y="18"/>
                    <a:pt x="7" y="19"/>
                    <a:pt x="7" y="19"/>
                  </a:cubicBezTo>
                  <a:cubicBezTo>
                    <a:pt x="7" y="19"/>
                    <a:pt x="8" y="19"/>
                    <a:pt x="8" y="19"/>
                  </a:cubicBezTo>
                  <a:cubicBezTo>
                    <a:pt x="9" y="18"/>
                    <a:pt x="9" y="18"/>
                    <a:pt x="10" y="19"/>
                  </a:cubicBezTo>
                  <a:cubicBezTo>
                    <a:pt x="11" y="19"/>
                    <a:pt x="11" y="20"/>
                    <a:pt x="11" y="21"/>
                  </a:cubicBezTo>
                  <a:cubicBezTo>
                    <a:pt x="10" y="21"/>
                    <a:pt x="9" y="21"/>
                    <a:pt x="8" y="22"/>
                  </a:cubicBezTo>
                  <a:cubicBezTo>
                    <a:pt x="8" y="22"/>
                    <a:pt x="7" y="22"/>
                    <a:pt x="6" y="22"/>
                  </a:cubicBezTo>
                  <a:cubicBezTo>
                    <a:pt x="6" y="21"/>
                    <a:pt x="6" y="21"/>
                    <a:pt x="6" y="20"/>
                  </a:cubicBezTo>
                  <a:cubicBezTo>
                    <a:pt x="5" y="20"/>
                    <a:pt x="5" y="20"/>
                    <a:pt x="4" y="20"/>
                  </a:cubicBezTo>
                  <a:cubicBezTo>
                    <a:pt x="7" y="22"/>
                    <a:pt x="4" y="25"/>
                    <a:pt x="3" y="27"/>
                  </a:cubicBezTo>
                  <a:cubicBezTo>
                    <a:pt x="3" y="27"/>
                    <a:pt x="2" y="27"/>
                    <a:pt x="2" y="27"/>
                  </a:cubicBezTo>
                  <a:cubicBezTo>
                    <a:pt x="2" y="26"/>
                    <a:pt x="1" y="27"/>
                    <a:pt x="1" y="25"/>
                  </a:cubicBezTo>
                  <a:cubicBezTo>
                    <a:pt x="2" y="25"/>
                    <a:pt x="2" y="24"/>
                    <a:pt x="2" y="23"/>
                  </a:cubicBezTo>
                  <a:cubicBezTo>
                    <a:pt x="1" y="23"/>
                    <a:pt x="1" y="23"/>
                    <a:pt x="1" y="23"/>
                  </a:cubicBezTo>
                  <a:cubicBezTo>
                    <a:pt x="0" y="23"/>
                    <a:pt x="1" y="24"/>
                    <a:pt x="0" y="23"/>
                  </a:cubicBezTo>
                  <a:cubicBezTo>
                    <a:pt x="0" y="23"/>
                    <a:pt x="0" y="22"/>
                    <a:pt x="0" y="22"/>
                  </a:cubicBezTo>
                  <a:cubicBezTo>
                    <a:pt x="0" y="21"/>
                    <a:pt x="0" y="20"/>
                    <a:pt x="2" y="20"/>
                  </a:cubicBezTo>
                  <a:cubicBezTo>
                    <a:pt x="2" y="20"/>
                    <a:pt x="2" y="20"/>
                    <a:pt x="3" y="19"/>
                  </a:cubicBezTo>
                  <a:cubicBezTo>
                    <a:pt x="3" y="19"/>
                    <a:pt x="3" y="18"/>
                    <a:pt x="3" y="17"/>
                  </a:cubicBezTo>
                  <a:cubicBezTo>
                    <a:pt x="6" y="15"/>
                    <a:pt x="9" y="16"/>
                    <a:pt x="13" y="15"/>
                  </a:cubicBezTo>
                  <a:cubicBezTo>
                    <a:pt x="14" y="14"/>
                    <a:pt x="15" y="11"/>
                    <a:pt x="16" y="11"/>
                  </a:cubicBezTo>
                  <a:cubicBezTo>
                    <a:pt x="16" y="10"/>
                    <a:pt x="16" y="11"/>
                    <a:pt x="16" y="10"/>
                  </a:cubicBezTo>
                  <a:cubicBezTo>
                    <a:pt x="16" y="10"/>
                    <a:pt x="16" y="11"/>
                    <a:pt x="16" y="11"/>
                  </a:cubicBezTo>
                  <a:cubicBezTo>
                    <a:pt x="16" y="11"/>
                    <a:pt x="16" y="11"/>
                    <a:pt x="16" y="12"/>
                  </a:cubicBezTo>
                  <a:cubicBezTo>
                    <a:pt x="16" y="12"/>
                    <a:pt x="16" y="12"/>
                    <a:pt x="17" y="12"/>
                  </a:cubicBezTo>
                  <a:cubicBezTo>
                    <a:pt x="17" y="12"/>
                    <a:pt x="18" y="11"/>
                    <a:pt x="19" y="11"/>
                  </a:cubicBezTo>
                  <a:cubicBezTo>
                    <a:pt x="19" y="10"/>
                    <a:pt x="20" y="9"/>
                    <a:pt x="21" y="8"/>
                  </a:cubicBezTo>
                  <a:cubicBezTo>
                    <a:pt x="22" y="5"/>
                    <a:pt x="21" y="0"/>
                    <a:pt x="25"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179" name="Freeform 121"/>
            <p:cNvSpPr>
              <a:spLocks/>
            </p:cNvSpPr>
            <p:nvPr/>
          </p:nvSpPr>
          <p:spPr bwMode="auto">
            <a:xfrm>
              <a:off x="604" y="2493"/>
              <a:ext cx="25" cy="20"/>
            </a:xfrm>
            <a:custGeom>
              <a:avLst/>
              <a:gdLst>
                <a:gd name="T0" fmla="*/ 0 w 5"/>
                <a:gd name="T1" fmla="*/ 0 h 4"/>
                <a:gd name="T2" fmla="*/ 2147483647 w 5"/>
                <a:gd name="T3" fmla="*/ 2147483647 h 4"/>
                <a:gd name="T4" fmla="*/ 2147483647 w 5"/>
                <a:gd name="T5" fmla="*/ 2147483647 h 4"/>
                <a:gd name="T6" fmla="*/ 2147483647 w 5"/>
                <a:gd name="T7" fmla="*/ 2147483647 h 4"/>
                <a:gd name="T8" fmla="*/ 2147483647 w 5"/>
                <a:gd name="T9" fmla="*/ 2147483647 h 4"/>
                <a:gd name="T10" fmla="*/ 0 w 5"/>
                <a:gd name="T11" fmla="*/ 0 h 4"/>
                <a:gd name="T12" fmla="*/ 0 60000 65536"/>
                <a:gd name="T13" fmla="*/ 0 60000 65536"/>
                <a:gd name="T14" fmla="*/ 0 60000 65536"/>
                <a:gd name="T15" fmla="*/ 0 60000 65536"/>
                <a:gd name="T16" fmla="*/ 0 60000 65536"/>
                <a:gd name="T17" fmla="*/ 0 60000 65536"/>
                <a:gd name="T18" fmla="*/ 0 w 5"/>
                <a:gd name="T19" fmla="*/ 0 h 4"/>
                <a:gd name="T20" fmla="*/ 5 w 5"/>
                <a:gd name="T21" fmla="*/ 4 h 4"/>
              </a:gdLst>
              <a:ahLst/>
              <a:cxnLst>
                <a:cxn ang="T12">
                  <a:pos x="T0" y="T1"/>
                </a:cxn>
                <a:cxn ang="T13">
                  <a:pos x="T2" y="T3"/>
                </a:cxn>
                <a:cxn ang="T14">
                  <a:pos x="T4" y="T5"/>
                </a:cxn>
                <a:cxn ang="T15">
                  <a:pos x="T6" y="T7"/>
                </a:cxn>
                <a:cxn ang="T16">
                  <a:pos x="T8" y="T9"/>
                </a:cxn>
                <a:cxn ang="T17">
                  <a:pos x="T10" y="T11"/>
                </a:cxn>
              </a:cxnLst>
              <a:rect l="T18" t="T19" r="T20" b="T21"/>
              <a:pathLst>
                <a:path w="5" h="4">
                  <a:moveTo>
                    <a:pt x="0" y="0"/>
                  </a:moveTo>
                  <a:cubicBezTo>
                    <a:pt x="2" y="0"/>
                    <a:pt x="3" y="0"/>
                    <a:pt x="5" y="1"/>
                  </a:cubicBezTo>
                  <a:cubicBezTo>
                    <a:pt x="5" y="1"/>
                    <a:pt x="5" y="1"/>
                    <a:pt x="5" y="2"/>
                  </a:cubicBezTo>
                  <a:cubicBezTo>
                    <a:pt x="4" y="2"/>
                    <a:pt x="4" y="3"/>
                    <a:pt x="3" y="4"/>
                  </a:cubicBezTo>
                  <a:cubicBezTo>
                    <a:pt x="3" y="4"/>
                    <a:pt x="3" y="4"/>
                    <a:pt x="2" y="4"/>
                  </a:cubicBezTo>
                  <a:cubicBezTo>
                    <a:pt x="1" y="3"/>
                    <a:pt x="0" y="1"/>
                    <a:pt x="0"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180" name="Freeform 122"/>
            <p:cNvSpPr>
              <a:spLocks/>
            </p:cNvSpPr>
            <p:nvPr/>
          </p:nvSpPr>
          <p:spPr bwMode="auto">
            <a:xfrm>
              <a:off x="684" y="2493"/>
              <a:ext cx="20" cy="30"/>
            </a:xfrm>
            <a:custGeom>
              <a:avLst/>
              <a:gdLst>
                <a:gd name="T0" fmla="*/ 2147483647 w 4"/>
                <a:gd name="T1" fmla="*/ 0 h 6"/>
                <a:gd name="T2" fmla="*/ 2147483647 w 4"/>
                <a:gd name="T3" fmla="*/ 2147483647 h 6"/>
                <a:gd name="T4" fmla="*/ 2147483647 w 4"/>
                <a:gd name="T5" fmla="*/ 2147483647 h 6"/>
                <a:gd name="T6" fmla="*/ 2147483647 w 4"/>
                <a:gd name="T7" fmla="*/ 2147483647 h 6"/>
                <a:gd name="T8" fmla="*/ 2147483647 w 4"/>
                <a:gd name="T9" fmla="*/ 2147483647 h 6"/>
                <a:gd name="T10" fmla="*/ 0 w 4"/>
                <a:gd name="T11" fmla="*/ 2147483647 h 6"/>
                <a:gd name="T12" fmla="*/ 2147483647 w 4"/>
                <a:gd name="T13" fmla="*/ 0 h 6"/>
                <a:gd name="T14" fmla="*/ 0 60000 65536"/>
                <a:gd name="T15" fmla="*/ 0 60000 65536"/>
                <a:gd name="T16" fmla="*/ 0 60000 65536"/>
                <a:gd name="T17" fmla="*/ 0 60000 65536"/>
                <a:gd name="T18" fmla="*/ 0 60000 65536"/>
                <a:gd name="T19" fmla="*/ 0 60000 65536"/>
                <a:gd name="T20" fmla="*/ 0 60000 65536"/>
                <a:gd name="T21" fmla="*/ 0 w 4"/>
                <a:gd name="T22" fmla="*/ 0 h 6"/>
                <a:gd name="T23" fmla="*/ 4 w 4"/>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6">
                  <a:moveTo>
                    <a:pt x="1" y="0"/>
                  </a:moveTo>
                  <a:cubicBezTo>
                    <a:pt x="3" y="0"/>
                    <a:pt x="3" y="0"/>
                    <a:pt x="3" y="1"/>
                  </a:cubicBezTo>
                  <a:cubicBezTo>
                    <a:pt x="4" y="2"/>
                    <a:pt x="4" y="3"/>
                    <a:pt x="4" y="4"/>
                  </a:cubicBezTo>
                  <a:cubicBezTo>
                    <a:pt x="3" y="5"/>
                    <a:pt x="3" y="6"/>
                    <a:pt x="1" y="6"/>
                  </a:cubicBezTo>
                  <a:cubicBezTo>
                    <a:pt x="1" y="6"/>
                    <a:pt x="1" y="6"/>
                    <a:pt x="1" y="6"/>
                  </a:cubicBezTo>
                  <a:cubicBezTo>
                    <a:pt x="1" y="4"/>
                    <a:pt x="0" y="3"/>
                    <a:pt x="0" y="1"/>
                  </a:cubicBezTo>
                  <a:cubicBezTo>
                    <a:pt x="0" y="1"/>
                    <a:pt x="1" y="1"/>
                    <a:pt x="1"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181" name="Freeform 123"/>
            <p:cNvSpPr>
              <a:spLocks/>
            </p:cNvSpPr>
            <p:nvPr/>
          </p:nvSpPr>
          <p:spPr bwMode="auto">
            <a:xfrm>
              <a:off x="699" y="2533"/>
              <a:ext cx="30" cy="15"/>
            </a:xfrm>
            <a:custGeom>
              <a:avLst/>
              <a:gdLst>
                <a:gd name="T0" fmla="*/ 2147483647 w 6"/>
                <a:gd name="T1" fmla="*/ 0 h 3"/>
                <a:gd name="T2" fmla="*/ 2147483647 w 6"/>
                <a:gd name="T3" fmla="*/ 2147483647 h 3"/>
                <a:gd name="T4" fmla="*/ 2147483647 w 6"/>
                <a:gd name="T5" fmla="*/ 2147483647 h 3"/>
                <a:gd name="T6" fmla="*/ 2147483647 w 6"/>
                <a:gd name="T7" fmla="*/ 2147483647 h 3"/>
                <a:gd name="T8" fmla="*/ 0 w 6"/>
                <a:gd name="T9" fmla="*/ 2147483647 h 3"/>
                <a:gd name="T10" fmla="*/ 2147483647 w 6"/>
                <a:gd name="T11" fmla="*/ 0 h 3"/>
                <a:gd name="T12" fmla="*/ 0 60000 65536"/>
                <a:gd name="T13" fmla="*/ 0 60000 65536"/>
                <a:gd name="T14" fmla="*/ 0 60000 65536"/>
                <a:gd name="T15" fmla="*/ 0 60000 65536"/>
                <a:gd name="T16" fmla="*/ 0 60000 65536"/>
                <a:gd name="T17" fmla="*/ 0 60000 65536"/>
                <a:gd name="T18" fmla="*/ 0 w 6"/>
                <a:gd name="T19" fmla="*/ 0 h 3"/>
                <a:gd name="T20" fmla="*/ 6 w 6"/>
                <a:gd name="T21" fmla="*/ 3 h 3"/>
              </a:gdLst>
              <a:ahLst/>
              <a:cxnLst>
                <a:cxn ang="T12">
                  <a:pos x="T0" y="T1"/>
                </a:cxn>
                <a:cxn ang="T13">
                  <a:pos x="T2" y="T3"/>
                </a:cxn>
                <a:cxn ang="T14">
                  <a:pos x="T4" y="T5"/>
                </a:cxn>
                <a:cxn ang="T15">
                  <a:pos x="T6" y="T7"/>
                </a:cxn>
                <a:cxn ang="T16">
                  <a:pos x="T8" y="T9"/>
                </a:cxn>
                <a:cxn ang="T17">
                  <a:pos x="T10" y="T11"/>
                </a:cxn>
              </a:cxnLst>
              <a:rect l="T18" t="T19" r="T20" b="T21"/>
              <a:pathLst>
                <a:path w="6" h="3">
                  <a:moveTo>
                    <a:pt x="2" y="0"/>
                  </a:moveTo>
                  <a:cubicBezTo>
                    <a:pt x="3" y="0"/>
                    <a:pt x="5" y="1"/>
                    <a:pt x="6" y="3"/>
                  </a:cubicBezTo>
                  <a:cubicBezTo>
                    <a:pt x="6" y="3"/>
                    <a:pt x="6" y="3"/>
                    <a:pt x="5" y="3"/>
                  </a:cubicBezTo>
                  <a:cubicBezTo>
                    <a:pt x="5" y="3"/>
                    <a:pt x="4" y="3"/>
                    <a:pt x="3" y="3"/>
                  </a:cubicBezTo>
                  <a:cubicBezTo>
                    <a:pt x="2" y="2"/>
                    <a:pt x="1" y="2"/>
                    <a:pt x="0" y="1"/>
                  </a:cubicBezTo>
                  <a:cubicBezTo>
                    <a:pt x="1" y="0"/>
                    <a:pt x="1" y="0"/>
                    <a:pt x="2"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182" name="Freeform 124"/>
            <p:cNvSpPr>
              <a:spLocks/>
            </p:cNvSpPr>
            <p:nvPr/>
          </p:nvSpPr>
          <p:spPr bwMode="auto">
            <a:xfrm>
              <a:off x="784" y="2538"/>
              <a:ext cx="25" cy="15"/>
            </a:xfrm>
            <a:custGeom>
              <a:avLst/>
              <a:gdLst>
                <a:gd name="T0" fmla="*/ 0 w 5"/>
                <a:gd name="T1" fmla="*/ 2147483647 h 3"/>
                <a:gd name="T2" fmla="*/ 0 w 5"/>
                <a:gd name="T3" fmla="*/ 2147483647 h 3"/>
                <a:gd name="T4" fmla="*/ 2147483647 w 5"/>
                <a:gd name="T5" fmla="*/ 0 h 3"/>
                <a:gd name="T6" fmla="*/ 2147483647 w 5"/>
                <a:gd name="T7" fmla="*/ 2147483647 h 3"/>
                <a:gd name="T8" fmla="*/ 2147483647 w 5"/>
                <a:gd name="T9" fmla="*/ 2147483647 h 3"/>
                <a:gd name="T10" fmla="*/ 0 w 5"/>
                <a:gd name="T11" fmla="*/ 2147483647 h 3"/>
                <a:gd name="T12" fmla="*/ 0 60000 65536"/>
                <a:gd name="T13" fmla="*/ 0 60000 65536"/>
                <a:gd name="T14" fmla="*/ 0 60000 65536"/>
                <a:gd name="T15" fmla="*/ 0 60000 65536"/>
                <a:gd name="T16" fmla="*/ 0 60000 65536"/>
                <a:gd name="T17" fmla="*/ 0 60000 65536"/>
                <a:gd name="T18" fmla="*/ 0 w 5"/>
                <a:gd name="T19" fmla="*/ 0 h 3"/>
                <a:gd name="T20" fmla="*/ 5 w 5"/>
                <a:gd name="T21" fmla="*/ 3 h 3"/>
              </a:gdLst>
              <a:ahLst/>
              <a:cxnLst>
                <a:cxn ang="T12">
                  <a:pos x="T0" y="T1"/>
                </a:cxn>
                <a:cxn ang="T13">
                  <a:pos x="T2" y="T3"/>
                </a:cxn>
                <a:cxn ang="T14">
                  <a:pos x="T4" y="T5"/>
                </a:cxn>
                <a:cxn ang="T15">
                  <a:pos x="T6" y="T7"/>
                </a:cxn>
                <a:cxn ang="T16">
                  <a:pos x="T8" y="T9"/>
                </a:cxn>
                <a:cxn ang="T17">
                  <a:pos x="T10" y="T11"/>
                </a:cxn>
              </a:cxnLst>
              <a:rect l="T18" t="T19" r="T20" b="T21"/>
              <a:pathLst>
                <a:path w="5" h="3">
                  <a:moveTo>
                    <a:pt x="0" y="2"/>
                  </a:moveTo>
                  <a:cubicBezTo>
                    <a:pt x="0" y="2"/>
                    <a:pt x="0" y="2"/>
                    <a:pt x="0" y="1"/>
                  </a:cubicBezTo>
                  <a:cubicBezTo>
                    <a:pt x="3" y="1"/>
                    <a:pt x="3" y="0"/>
                    <a:pt x="5" y="0"/>
                  </a:cubicBezTo>
                  <a:cubicBezTo>
                    <a:pt x="5" y="1"/>
                    <a:pt x="5" y="1"/>
                    <a:pt x="5" y="2"/>
                  </a:cubicBezTo>
                  <a:cubicBezTo>
                    <a:pt x="4" y="2"/>
                    <a:pt x="3" y="2"/>
                    <a:pt x="3" y="3"/>
                  </a:cubicBezTo>
                  <a:cubicBezTo>
                    <a:pt x="2" y="3"/>
                    <a:pt x="1" y="2"/>
                    <a:pt x="0" y="2"/>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183" name="Freeform 125"/>
            <p:cNvSpPr>
              <a:spLocks/>
            </p:cNvSpPr>
            <p:nvPr/>
          </p:nvSpPr>
          <p:spPr bwMode="auto">
            <a:xfrm>
              <a:off x="3247" y="2643"/>
              <a:ext cx="15" cy="10"/>
            </a:xfrm>
            <a:custGeom>
              <a:avLst/>
              <a:gdLst>
                <a:gd name="T0" fmla="*/ 0 w 3"/>
                <a:gd name="T1" fmla="*/ 0 h 2"/>
                <a:gd name="T2" fmla="*/ 2147483647 w 3"/>
                <a:gd name="T3" fmla="*/ 2147483647 h 2"/>
                <a:gd name="T4" fmla="*/ 2147483647 w 3"/>
                <a:gd name="T5" fmla="*/ 2147483647 h 2"/>
                <a:gd name="T6" fmla="*/ 2147483647 w 3"/>
                <a:gd name="T7" fmla="*/ 2147483647 h 2"/>
                <a:gd name="T8" fmla="*/ 0 w 3"/>
                <a:gd name="T9" fmla="*/ 2147483647 h 2"/>
                <a:gd name="T10" fmla="*/ 0 w 3"/>
                <a:gd name="T11" fmla="*/ 0 h 2"/>
                <a:gd name="T12" fmla="*/ 0 60000 65536"/>
                <a:gd name="T13" fmla="*/ 0 60000 65536"/>
                <a:gd name="T14" fmla="*/ 0 60000 65536"/>
                <a:gd name="T15" fmla="*/ 0 60000 65536"/>
                <a:gd name="T16" fmla="*/ 0 60000 65536"/>
                <a:gd name="T17" fmla="*/ 0 60000 65536"/>
                <a:gd name="T18" fmla="*/ 0 w 3"/>
                <a:gd name="T19" fmla="*/ 0 h 2"/>
                <a:gd name="T20" fmla="*/ 3 w 3"/>
                <a:gd name="T21" fmla="*/ 2 h 2"/>
              </a:gdLst>
              <a:ahLst/>
              <a:cxnLst>
                <a:cxn ang="T12">
                  <a:pos x="T0" y="T1"/>
                </a:cxn>
                <a:cxn ang="T13">
                  <a:pos x="T2" y="T3"/>
                </a:cxn>
                <a:cxn ang="T14">
                  <a:pos x="T4" y="T5"/>
                </a:cxn>
                <a:cxn ang="T15">
                  <a:pos x="T6" y="T7"/>
                </a:cxn>
                <a:cxn ang="T16">
                  <a:pos x="T8" y="T9"/>
                </a:cxn>
                <a:cxn ang="T17">
                  <a:pos x="T10" y="T11"/>
                </a:cxn>
              </a:cxnLst>
              <a:rect l="T18" t="T19" r="T20" b="T21"/>
              <a:pathLst>
                <a:path w="3" h="2">
                  <a:moveTo>
                    <a:pt x="0" y="0"/>
                  </a:moveTo>
                  <a:cubicBezTo>
                    <a:pt x="2" y="0"/>
                    <a:pt x="2" y="1"/>
                    <a:pt x="3" y="1"/>
                  </a:cubicBezTo>
                  <a:cubicBezTo>
                    <a:pt x="3" y="1"/>
                    <a:pt x="3" y="1"/>
                    <a:pt x="3" y="1"/>
                  </a:cubicBezTo>
                  <a:cubicBezTo>
                    <a:pt x="3" y="1"/>
                    <a:pt x="3" y="1"/>
                    <a:pt x="3" y="1"/>
                  </a:cubicBezTo>
                  <a:cubicBezTo>
                    <a:pt x="2" y="2"/>
                    <a:pt x="1" y="2"/>
                    <a:pt x="0" y="2"/>
                  </a:cubicBezTo>
                  <a:cubicBezTo>
                    <a:pt x="0" y="1"/>
                    <a:pt x="0" y="1"/>
                    <a:pt x="0"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184" name="Freeform 126"/>
            <p:cNvSpPr>
              <a:spLocks/>
            </p:cNvSpPr>
            <p:nvPr/>
          </p:nvSpPr>
          <p:spPr bwMode="auto">
            <a:xfrm>
              <a:off x="3262" y="2648"/>
              <a:ext cx="10" cy="15"/>
            </a:xfrm>
            <a:custGeom>
              <a:avLst/>
              <a:gdLst>
                <a:gd name="T0" fmla="*/ 2147483647 w 2"/>
                <a:gd name="T1" fmla="*/ 0 h 3"/>
                <a:gd name="T2" fmla="*/ 2147483647 w 2"/>
                <a:gd name="T3" fmla="*/ 2147483647 h 3"/>
                <a:gd name="T4" fmla="*/ 2147483647 w 2"/>
                <a:gd name="T5" fmla="*/ 2147483647 h 3"/>
                <a:gd name="T6" fmla="*/ 2147483647 w 2"/>
                <a:gd name="T7" fmla="*/ 2147483647 h 3"/>
                <a:gd name="T8" fmla="*/ 0 w 2"/>
                <a:gd name="T9" fmla="*/ 2147483647 h 3"/>
                <a:gd name="T10" fmla="*/ 2147483647 w 2"/>
                <a:gd name="T11" fmla="*/ 0 h 3"/>
                <a:gd name="T12" fmla="*/ 0 60000 65536"/>
                <a:gd name="T13" fmla="*/ 0 60000 65536"/>
                <a:gd name="T14" fmla="*/ 0 60000 65536"/>
                <a:gd name="T15" fmla="*/ 0 60000 65536"/>
                <a:gd name="T16" fmla="*/ 0 60000 65536"/>
                <a:gd name="T17" fmla="*/ 0 60000 65536"/>
                <a:gd name="T18" fmla="*/ 0 w 2"/>
                <a:gd name="T19" fmla="*/ 0 h 3"/>
                <a:gd name="T20" fmla="*/ 2 w 2"/>
                <a:gd name="T21" fmla="*/ 3 h 3"/>
              </a:gdLst>
              <a:ahLst/>
              <a:cxnLst>
                <a:cxn ang="T12">
                  <a:pos x="T0" y="T1"/>
                </a:cxn>
                <a:cxn ang="T13">
                  <a:pos x="T2" y="T3"/>
                </a:cxn>
                <a:cxn ang="T14">
                  <a:pos x="T4" y="T5"/>
                </a:cxn>
                <a:cxn ang="T15">
                  <a:pos x="T6" y="T7"/>
                </a:cxn>
                <a:cxn ang="T16">
                  <a:pos x="T8" y="T9"/>
                </a:cxn>
                <a:cxn ang="T17">
                  <a:pos x="T10" y="T11"/>
                </a:cxn>
              </a:cxnLst>
              <a:rect l="T18" t="T19" r="T20" b="T21"/>
              <a:pathLst>
                <a:path w="2" h="3">
                  <a:moveTo>
                    <a:pt x="1" y="0"/>
                  </a:moveTo>
                  <a:cubicBezTo>
                    <a:pt x="2" y="1"/>
                    <a:pt x="2" y="1"/>
                    <a:pt x="2" y="2"/>
                  </a:cubicBezTo>
                  <a:cubicBezTo>
                    <a:pt x="2" y="2"/>
                    <a:pt x="2" y="2"/>
                    <a:pt x="2" y="2"/>
                  </a:cubicBezTo>
                  <a:cubicBezTo>
                    <a:pt x="2" y="2"/>
                    <a:pt x="2" y="2"/>
                    <a:pt x="2" y="3"/>
                  </a:cubicBezTo>
                  <a:cubicBezTo>
                    <a:pt x="1" y="3"/>
                    <a:pt x="1" y="2"/>
                    <a:pt x="0" y="2"/>
                  </a:cubicBezTo>
                  <a:cubicBezTo>
                    <a:pt x="0" y="1"/>
                    <a:pt x="1" y="1"/>
                    <a:pt x="1"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185" name="Freeform 127"/>
            <p:cNvSpPr>
              <a:spLocks/>
            </p:cNvSpPr>
            <p:nvPr/>
          </p:nvSpPr>
          <p:spPr bwMode="auto">
            <a:xfrm>
              <a:off x="3272" y="2668"/>
              <a:ext cx="5" cy="10"/>
            </a:xfrm>
            <a:custGeom>
              <a:avLst/>
              <a:gdLst>
                <a:gd name="T0" fmla="*/ 2147483647 w 1"/>
                <a:gd name="T1" fmla="*/ 2147483647 h 2"/>
                <a:gd name="T2" fmla="*/ 0 w 1"/>
                <a:gd name="T3" fmla="*/ 2147483647 h 2"/>
                <a:gd name="T4" fmla="*/ 0 w 1"/>
                <a:gd name="T5" fmla="*/ 0 h 2"/>
                <a:gd name="T6" fmla="*/ 0 w 1"/>
                <a:gd name="T7" fmla="*/ 0 h 2"/>
                <a:gd name="T8" fmla="*/ 0 w 1"/>
                <a:gd name="T9" fmla="*/ 0 h 2"/>
                <a:gd name="T10" fmla="*/ 2147483647 w 1"/>
                <a:gd name="T11" fmla="*/ 2147483647 h 2"/>
                <a:gd name="T12" fmla="*/ 0 60000 65536"/>
                <a:gd name="T13" fmla="*/ 0 60000 65536"/>
                <a:gd name="T14" fmla="*/ 0 60000 65536"/>
                <a:gd name="T15" fmla="*/ 0 60000 65536"/>
                <a:gd name="T16" fmla="*/ 0 60000 65536"/>
                <a:gd name="T17" fmla="*/ 0 60000 65536"/>
                <a:gd name="T18" fmla="*/ 0 w 1"/>
                <a:gd name="T19" fmla="*/ 0 h 2"/>
                <a:gd name="T20" fmla="*/ 1 w 1"/>
                <a:gd name="T21" fmla="*/ 2 h 2"/>
              </a:gdLst>
              <a:ahLst/>
              <a:cxnLst>
                <a:cxn ang="T12">
                  <a:pos x="T0" y="T1"/>
                </a:cxn>
                <a:cxn ang="T13">
                  <a:pos x="T2" y="T3"/>
                </a:cxn>
                <a:cxn ang="T14">
                  <a:pos x="T4" y="T5"/>
                </a:cxn>
                <a:cxn ang="T15">
                  <a:pos x="T6" y="T7"/>
                </a:cxn>
                <a:cxn ang="T16">
                  <a:pos x="T8" y="T9"/>
                </a:cxn>
                <a:cxn ang="T17">
                  <a:pos x="T10" y="T11"/>
                </a:cxn>
              </a:cxnLst>
              <a:rect l="T18" t="T19" r="T20" b="T21"/>
              <a:pathLst>
                <a:path w="1" h="2">
                  <a:moveTo>
                    <a:pt x="1" y="2"/>
                  </a:moveTo>
                  <a:cubicBezTo>
                    <a:pt x="0" y="2"/>
                    <a:pt x="0" y="2"/>
                    <a:pt x="0" y="2"/>
                  </a:cubicBezTo>
                  <a:cubicBezTo>
                    <a:pt x="0" y="1"/>
                    <a:pt x="0" y="1"/>
                    <a:pt x="0" y="0"/>
                  </a:cubicBezTo>
                  <a:cubicBezTo>
                    <a:pt x="0" y="0"/>
                    <a:pt x="0" y="0"/>
                    <a:pt x="0" y="0"/>
                  </a:cubicBezTo>
                  <a:cubicBezTo>
                    <a:pt x="0" y="0"/>
                    <a:pt x="0" y="0"/>
                    <a:pt x="0" y="0"/>
                  </a:cubicBezTo>
                  <a:cubicBezTo>
                    <a:pt x="1" y="1"/>
                    <a:pt x="1" y="1"/>
                    <a:pt x="1" y="2"/>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186" name="Freeform 128"/>
            <p:cNvSpPr>
              <a:spLocks/>
            </p:cNvSpPr>
            <p:nvPr/>
          </p:nvSpPr>
          <p:spPr bwMode="auto">
            <a:xfrm>
              <a:off x="3257" y="2668"/>
              <a:ext cx="10" cy="25"/>
            </a:xfrm>
            <a:custGeom>
              <a:avLst/>
              <a:gdLst>
                <a:gd name="T0" fmla="*/ 0 w 2"/>
                <a:gd name="T1" fmla="*/ 0 h 5"/>
                <a:gd name="T2" fmla="*/ 2147483647 w 2"/>
                <a:gd name="T3" fmla="*/ 2147483647 h 5"/>
                <a:gd name="T4" fmla="*/ 2147483647 w 2"/>
                <a:gd name="T5" fmla="*/ 2147483647 h 5"/>
                <a:gd name="T6" fmla="*/ 2147483647 w 2"/>
                <a:gd name="T7" fmla="*/ 2147483647 h 5"/>
                <a:gd name="T8" fmla="*/ 2147483647 w 2"/>
                <a:gd name="T9" fmla="*/ 2147483647 h 5"/>
                <a:gd name="T10" fmla="*/ 0 w 2"/>
                <a:gd name="T11" fmla="*/ 0 h 5"/>
                <a:gd name="T12" fmla="*/ 0 60000 65536"/>
                <a:gd name="T13" fmla="*/ 0 60000 65536"/>
                <a:gd name="T14" fmla="*/ 0 60000 65536"/>
                <a:gd name="T15" fmla="*/ 0 60000 65536"/>
                <a:gd name="T16" fmla="*/ 0 60000 65536"/>
                <a:gd name="T17" fmla="*/ 0 60000 65536"/>
                <a:gd name="T18" fmla="*/ 0 w 2"/>
                <a:gd name="T19" fmla="*/ 0 h 5"/>
                <a:gd name="T20" fmla="*/ 2 w 2"/>
                <a:gd name="T21" fmla="*/ 5 h 5"/>
              </a:gdLst>
              <a:ahLst/>
              <a:cxnLst>
                <a:cxn ang="T12">
                  <a:pos x="T0" y="T1"/>
                </a:cxn>
                <a:cxn ang="T13">
                  <a:pos x="T2" y="T3"/>
                </a:cxn>
                <a:cxn ang="T14">
                  <a:pos x="T4" y="T5"/>
                </a:cxn>
                <a:cxn ang="T15">
                  <a:pos x="T6" y="T7"/>
                </a:cxn>
                <a:cxn ang="T16">
                  <a:pos x="T8" y="T9"/>
                </a:cxn>
                <a:cxn ang="T17">
                  <a:pos x="T10" y="T11"/>
                </a:cxn>
              </a:cxnLst>
              <a:rect l="T18" t="T19" r="T20" b="T21"/>
              <a:pathLst>
                <a:path w="2" h="5">
                  <a:moveTo>
                    <a:pt x="0" y="0"/>
                  </a:moveTo>
                  <a:cubicBezTo>
                    <a:pt x="1" y="1"/>
                    <a:pt x="1" y="0"/>
                    <a:pt x="1" y="2"/>
                  </a:cubicBezTo>
                  <a:cubicBezTo>
                    <a:pt x="2" y="2"/>
                    <a:pt x="2" y="3"/>
                    <a:pt x="2" y="5"/>
                  </a:cubicBezTo>
                  <a:cubicBezTo>
                    <a:pt x="2" y="5"/>
                    <a:pt x="2" y="5"/>
                    <a:pt x="1" y="5"/>
                  </a:cubicBezTo>
                  <a:cubicBezTo>
                    <a:pt x="1" y="5"/>
                    <a:pt x="1" y="5"/>
                    <a:pt x="1" y="5"/>
                  </a:cubicBezTo>
                  <a:cubicBezTo>
                    <a:pt x="0" y="3"/>
                    <a:pt x="0" y="3"/>
                    <a:pt x="0"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187" name="Freeform 129"/>
            <p:cNvSpPr>
              <a:spLocks/>
            </p:cNvSpPr>
            <p:nvPr/>
          </p:nvSpPr>
          <p:spPr bwMode="auto">
            <a:xfrm>
              <a:off x="1656" y="2698"/>
              <a:ext cx="30" cy="45"/>
            </a:xfrm>
            <a:custGeom>
              <a:avLst/>
              <a:gdLst>
                <a:gd name="T0" fmla="*/ 2147483647 w 6"/>
                <a:gd name="T1" fmla="*/ 0 h 9"/>
                <a:gd name="T2" fmla="*/ 2147483647 w 6"/>
                <a:gd name="T3" fmla="*/ 0 h 9"/>
                <a:gd name="T4" fmla="*/ 2147483647 w 6"/>
                <a:gd name="T5" fmla="*/ 2147483647 h 9"/>
                <a:gd name="T6" fmla="*/ 2147483647 w 6"/>
                <a:gd name="T7" fmla="*/ 2147483647 h 9"/>
                <a:gd name="T8" fmla="*/ 2147483647 w 6"/>
                <a:gd name="T9" fmla="*/ 2147483647 h 9"/>
                <a:gd name="T10" fmla="*/ 2147483647 w 6"/>
                <a:gd name="T11" fmla="*/ 2147483647 h 9"/>
                <a:gd name="T12" fmla="*/ 2147483647 w 6"/>
                <a:gd name="T13" fmla="*/ 0 h 9"/>
                <a:gd name="T14" fmla="*/ 2147483647 w 6"/>
                <a:gd name="T15" fmla="*/ 0 h 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9"/>
                <a:gd name="T26" fmla="*/ 6 w 6"/>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9">
                  <a:moveTo>
                    <a:pt x="3" y="0"/>
                  </a:moveTo>
                  <a:cubicBezTo>
                    <a:pt x="4" y="0"/>
                    <a:pt x="4" y="0"/>
                    <a:pt x="5" y="0"/>
                  </a:cubicBezTo>
                  <a:cubicBezTo>
                    <a:pt x="5" y="1"/>
                    <a:pt x="5" y="1"/>
                    <a:pt x="6" y="2"/>
                  </a:cubicBezTo>
                  <a:cubicBezTo>
                    <a:pt x="4" y="4"/>
                    <a:pt x="4" y="7"/>
                    <a:pt x="2" y="8"/>
                  </a:cubicBezTo>
                  <a:cubicBezTo>
                    <a:pt x="2" y="9"/>
                    <a:pt x="2" y="8"/>
                    <a:pt x="2" y="9"/>
                  </a:cubicBezTo>
                  <a:cubicBezTo>
                    <a:pt x="2" y="8"/>
                    <a:pt x="2" y="8"/>
                    <a:pt x="2" y="7"/>
                  </a:cubicBezTo>
                  <a:cubicBezTo>
                    <a:pt x="0" y="5"/>
                    <a:pt x="2" y="2"/>
                    <a:pt x="2" y="0"/>
                  </a:cubicBezTo>
                  <a:cubicBezTo>
                    <a:pt x="3" y="0"/>
                    <a:pt x="3" y="0"/>
                    <a:pt x="3"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188" name="Freeform 130"/>
            <p:cNvSpPr>
              <a:spLocks/>
            </p:cNvSpPr>
            <p:nvPr/>
          </p:nvSpPr>
          <p:spPr bwMode="auto">
            <a:xfrm>
              <a:off x="3197" y="2698"/>
              <a:ext cx="100" cy="55"/>
            </a:xfrm>
            <a:custGeom>
              <a:avLst/>
              <a:gdLst>
                <a:gd name="T0" fmla="*/ 0 w 20"/>
                <a:gd name="T1" fmla="*/ 2147483647 h 11"/>
                <a:gd name="T2" fmla="*/ 0 w 20"/>
                <a:gd name="T3" fmla="*/ 2147483647 h 11"/>
                <a:gd name="T4" fmla="*/ 2147483647 w 20"/>
                <a:gd name="T5" fmla="*/ 2147483647 h 11"/>
                <a:gd name="T6" fmla="*/ 2147483647 w 20"/>
                <a:gd name="T7" fmla="*/ 2147483647 h 11"/>
                <a:gd name="T8" fmla="*/ 2147483647 w 20"/>
                <a:gd name="T9" fmla="*/ 2147483647 h 11"/>
                <a:gd name="T10" fmla="*/ 2147483647 w 20"/>
                <a:gd name="T11" fmla="*/ 2147483647 h 11"/>
                <a:gd name="T12" fmla="*/ 2147483647 w 20"/>
                <a:gd name="T13" fmla="*/ 2147483647 h 11"/>
                <a:gd name="T14" fmla="*/ 2147483647 w 20"/>
                <a:gd name="T15" fmla="*/ 2147483647 h 11"/>
                <a:gd name="T16" fmla="*/ 2147483647 w 20"/>
                <a:gd name="T17" fmla="*/ 2147483647 h 11"/>
                <a:gd name="T18" fmla="*/ 2147483647 w 20"/>
                <a:gd name="T19" fmla="*/ 2147483647 h 11"/>
                <a:gd name="T20" fmla="*/ 2147483647 w 20"/>
                <a:gd name="T21" fmla="*/ 2147483647 h 11"/>
                <a:gd name="T22" fmla="*/ 2147483647 w 20"/>
                <a:gd name="T23" fmla="*/ 2147483647 h 11"/>
                <a:gd name="T24" fmla="*/ 0 w 20"/>
                <a:gd name="T25" fmla="*/ 2147483647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1"/>
                <a:gd name="T41" fmla="*/ 20 w 20"/>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1">
                  <a:moveTo>
                    <a:pt x="0" y="5"/>
                  </a:moveTo>
                  <a:cubicBezTo>
                    <a:pt x="0" y="4"/>
                    <a:pt x="0" y="4"/>
                    <a:pt x="0" y="3"/>
                  </a:cubicBezTo>
                  <a:cubicBezTo>
                    <a:pt x="2" y="2"/>
                    <a:pt x="2" y="1"/>
                    <a:pt x="5" y="1"/>
                  </a:cubicBezTo>
                  <a:cubicBezTo>
                    <a:pt x="6" y="0"/>
                    <a:pt x="8" y="0"/>
                    <a:pt x="9" y="1"/>
                  </a:cubicBezTo>
                  <a:cubicBezTo>
                    <a:pt x="10" y="2"/>
                    <a:pt x="11" y="3"/>
                    <a:pt x="12" y="4"/>
                  </a:cubicBezTo>
                  <a:cubicBezTo>
                    <a:pt x="15" y="6"/>
                    <a:pt x="19" y="5"/>
                    <a:pt x="20" y="9"/>
                  </a:cubicBezTo>
                  <a:cubicBezTo>
                    <a:pt x="18" y="9"/>
                    <a:pt x="18" y="10"/>
                    <a:pt x="15" y="11"/>
                  </a:cubicBezTo>
                  <a:cubicBezTo>
                    <a:pt x="15" y="10"/>
                    <a:pt x="15" y="10"/>
                    <a:pt x="14" y="10"/>
                  </a:cubicBezTo>
                  <a:cubicBezTo>
                    <a:pt x="13" y="8"/>
                    <a:pt x="14" y="6"/>
                    <a:pt x="11" y="5"/>
                  </a:cubicBezTo>
                  <a:cubicBezTo>
                    <a:pt x="10" y="4"/>
                    <a:pt x="8" y="5"/>
                    <a:pt x="6" y="5"/>
                  </a:cubicBezTo>
                  <a:cubicBezTo>
                    <a:pt x="6" y="5"/>
                    <a:pt x="5" y="4"/>
                    <a:pt x="5" y="3"/>
                  </a:cubicBezTo>
                  <a:cubicBezTo>
                    <a:pt x="5" y="3"/>
                    <a:pt x="4" y="3"/>
                    <a:pt x="4" y="3"/>
                  </a:cubicBezTo>
                  <a:cubicBezTo>
                    <a:pt x="3" y="4"/>
                    <a:pt x="3" y="5"/>
                    <a:pt x="0" y="5"/>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189" name="Freeform 131"/>
            <p:cNvSpPr>
              <a:spLocks/>
            </p:cNvSpPr>
            <p:nvPr/>
          </p:nvSpPr>
          <p:spPr bwMode="auto">
            <a:xfrm>
              <a:off x="3302" y="2718"/>
              <a:ext cx="15" cy="15"/>
            </a:xfrm>
            <a:custGeom>
              <a:avLst/>
              <a:gdLst>
                <a:gd name="T0" fmla="*/ 2147483647 w 3"/>
                <a:gd name="T1" fmla="*/ 0 h 3"/>
                <a:gd name="T2" fmla="*/ 2147483647 w 3"/>
                <a:gd name="T3" fmla="*/ 2147483647 h 3"/>
                <a:gd name="T4" fmla="*/ 2147483647 w 3"/>
                <a:gd name="T5" fmla="*/ 2147483647 h 3"/>
                <a:gd name="T6" fmla="*/ 0 w 3"/>
                <a:gd name="T7" fmla="*/ 2147483647 h 3"/>
                <a:gd name="T8" fmla="*/ 0 w 3"/>
                <a:gd name="T9" fmla="*/ 2147483647 h 3"/>
                <a:gd name="T10" fmla="*/ 2147483647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1" y="0"/>
                  </a:moveTo>
                  <a:cubicBezTo>
                    <a:pt x="2" y="0"/>
                    <a:pt x="2" y="1"/>
                    <a:pt x="3" y="1"/>
                  </a:cubicBezTo>
                  <a:cubicBezTo>
                    <a:pt x="2" y="1"/>
                    <a:pt x="3" y="1"/>
                    <a:pt x="2" y="2"/>
                  </a:cubicBezTo>
                  <a:cubicBezTo>
                    <a:pt x="2" y="3"/>
                    <a:pt x="2" y="3"/>
                    <a:pt x="0" y="3"/>
                  </a:cubicBezTo>
                  <a:cubicBezTo>
                    <a:pt x="0" y="2"/>
                    <a:pt x="0" y="2"/>
                    <a:pt x="0" y="2"/>
                  </a:cubicBezTo>
                  <a:cubicBezTo>
                    <a:pt x="1" y="1"/>
                    <a:pt x="1" y="1"/>
                    <a:pt x="1"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190" name="Freeform 132"/>
            <p:cNvSpPr>
              <a:spLocks/>
            </p:cNvSpPr>
            <p:nvPr/>
          </p:nvSpPr>
          <p:spPr bwMode="auto">
            <a:xfrm>
              <a:off x="3297" y="2743"/>
              <a:ext cx="60" cy="34"/>
            </a:xfrm>
            <a:custGeom>
              <a:avLst/>
              <a:gdLst>
                <a:gd name="T0" fmla="*/ 0 w 12"/>
                <a:gd name="T1" fmla="*/ 2147483647 h 7"/>
                <a:gd name="T2" fmla="*/ 0 w 12"/>
                <a:gd name="T3" fmla="*/ 2147483647 h 7"/>
                <a:gd name="T4" fmla="*/ 2147483647 w 12"/>
                <a:gd name="T5" fmla="*/ 2147483647 h 7"/>
                <a:gd name="T6" fmla="*/ 2147483647 w 12"/>
                <a:gd name="T7" fmla="*/ 2147483647 h 7"/>
                <a:gd name="T8" fmla="*/ 2147483647 w 12"/>
                <a:gd name="T9" fmla="*/ 2147483647 h 7"/>
                <a:gd name="T10" fmla="*/ 2147483647 w 12"/>
                <a:gd name="T11" fmla="*/ 2147483647 h 7"/>
                <a:gd name="T12" fmla="*/ 0 w 12"/>
                <a:gd name="T13" fmla="*/ 2147483647 h 7"/>
                <a:gd name="T14" fmla="*/ 0 w 12"/>
                <a:gd name="T15" fmla="*/ 2147483647 h 7"/>
                <a:gd name="T16" fmla="*/ 2147483647 w 12"/>
                <a:gd name="T17" fmla="*/ 2147483647 h 7"/>
                <a:gd name="T18" fmla="*/ 2147483647 w 12"/>
                <a:gd name="T19" fmla="*/ 2147483647 h 7"/>
                <a:gd name="T20" fmla="*/ 2147483647 w 12"/>
                <a:gd name="T21" fmla="*/ 2147483647 h 7"/>
                <a:gd name="T22" fmla="*/ 0 w 12"/>
                <a:gd name="T23" fmla="*/ 2147483647 h 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
                <a:gd name="T37" fmla="*/ 0 h 7"/>
                <a:gd name="T38" fmla="*/ 12 w 12"/>
                <a:gd name="T39" fmla="*/ 7 h 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 h="7">
                  <a:moveTo>
                    <a:pt x="0" y="2"/>
                  </a:moveTo>
                  <a:cubicBezTo>
                    <a:pt x="0" y="2"/>
                    <a:pt x="0" y="1"/>
                    <a:pt x="0" y="1"/>
                  </a:cubicBezTo>
                  <a:cubicBezTo>
                    <a:pt x="1" y="1"/>
                    <a:pt x="1" y="1"/>
                    <a:pt x="1" y="1"/>
                  </a:cubicBezTo>
                  <a:cubicBezTo>
                    <a:pt x="2" y="0"/>
                    <a:pt x="3" y="1"/>
                    <a:pt x="4" y="1"/>
                  </a:cubicBezTo>
                  <a:cubicBezTo>
                    <a:pt x="7" y="1"/>
                    <a:pt x="11" y="0"/>
                    <a:pt x="12" y="4"/>
                  </a:cubicBezTo>
                  <a:cubicBezTo>
                    <a:pt x="10" y="5"/>
                    <a:pt x="7" y="6"/>
                    <a:pt x="7" y="6"/>
                  </a:cubicBezTo>
                  <a:cubicBezTo>
                    <a:pt x="5" y="7"/>
                    <a:pt x="3" y="6"/>
                    <a:pt x="0" y="6"/>
                  </a:cubicBezTo>
                  <a:cubicBezTo>
                    <a:pt x="0" y="5"/>
                    <a:pt x="0" y="5"/>
                    <a:pt x="0" y="4"/>
                  </a:cubicBezTo>
                  <a:cubicBezTo>
                    <a:pt x="1" y="4"/>
                    <a:pt x="2" y="4"/>
                    <a:pt x="3" y="4"/>
                  </a:cubicBezTo>
                  <a:cubicBezTo>
                    <a:pt x="4" y="3"/>
                    <a:pt x="3" y="4"/>
                    <a:pt x="4" y="3"/>
                  </a:cubicBezTo>
                  <a:cubicBezTo>
                    <a:pt x="4" y="3"/>
                    <a:pt x="4" y="3"/>
                    <a:pt x="4" y="2"/>
                  </a:cubicBezTo>
                  <a:cubicBezTo>
                    <a:pt x="3" y="2"/>
                    <a:pt x="2" y="2"/>
                    <a:pt x="0" y="2"/>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191" name="Freeform 133"/>
            <p:cNvSpPr>
              <a:spLocks/>
            </p:cNvSpPr>
            <p:nvPr/>
          </p:nvSpPr>
          <p:spPr bwMode="auto">
            <a:xfrm>
              <a:off x="3262" y="2753"/>
              <a:ext cx="15" cy="19"/>
            </a:xfrm>
            <a:custGeom>
              <a:avLst/>
              <a:gdLst>
                <a:gd name="T0" fmla="*/ 0 w 3"/>
                <a:gd name="T1" fmla="*/ 0 h 4"/>
                <a:gd name="T2" fmla="*/ 2147483647 w 3"/>
                <a:gd name="T3" fmla="*/ 2147483647 h 4"/>
                <a:gd name="T4" fmla="*/ 2147483647 w 3"/>
                <a:gd name="T5" fmla="*/ 2147483647 h 4"/>
                <a:gd name="T6" fmla="*/ 2147483647 w 3"/>
                <a:gd name="T7" fmla="*/ 2147483647 h 4"/>
                <a:gd name="T8" fmla="*/ 0 w 3"/>
                <a:gd name="T9" fmla="*/ 2147483647 h 4"/>
                <a:gd name="T10" fmla="*/ 0 w 3"/>
                <a:gd name="T11" fmla="*/ 0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0" y="0"/>
                  </a:moveTo>
                  <a:cubicBezTo>
                    <a:pt x="1" y="1"/>
                    <a:pt x="2" y="2"/>
                    <a:pt x="3" y="3"/>
                  </a:cubicBezTo>
                  <a:cubicBezTo>
                    <a:pt x="3" y="3"/>
                    <a:pt x="3" y="4"/>
                    <a:pt x="3" y="4"/>
                  </a:cubicBezTo>
                  <a:cubicBezTo>
                    <a:pt x="3" y="4"/>
                    <a:pt x="3" y="4"/>
                    <a:pt x="3" y="4"/>
                  </a:cubicBezTo>
                  <a:cubicBezTo>
                    <a:pt x="2" y="4"/>
                    <a:pt x="1" y="4"/>
                    <a:pt x="0" y="4"/>
                  </a:cubicBezTo>
                  <a:cubicBezTo>
                    <a:pt x="0" y="3"/>
                    <a:pt x="0" y="2"/>
                    <a:pt x="0"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192" name="Freeform 134"/>
            <p:cNvSpPr>
              <a:spLocks/>
            </p:cNvSpPr>
            <p:nvPr/>
          </p:nvSpPr>
          <p:spPr bwMode="auto">
            <a:xfrm>
              <a:off x="3367" y="2762"/>
              <a:ext cx="10" cy="5"/>
            </a:xfrm>
            <a:custGeom>
              <a:avLst/>
              <a:gdLst>
                <a:gd name="T0" fmla="*/ 0 w 2"/>
                <a:gd name="T1" fmla="*/ 0 h 1"/>
                <a:gd name="T2" fmla="*/ 2147483647 w 2"/>
                <a:gd name="T3" fmla="*/ 0 h 1"/>
                <a:gd name="T4" fmla="*/ 2147483647 w 2"/>
                <a:gd name="T5" fmla="*/ 0 h 1"/>
                <a:gd name="T6" fmla="*/ 2147483647 w 2"/>
                <a:gd name="T7" fmla="*/ 0 h 1"/>
                <a:gd name="T8" fmla="*/ 2147483647 w 2"/>
                <a:gd name="T9" fmla="*/ 2147483647 h 1"/>
                <a:gd name="T10" fmla="*/ 0 w 2"/>
                <a:gd name="T11" fmla="*/ 2147483647 h 1"/>
                <a:gd name="T12" fmla="*/ 0 w 2"/>
                <a:gd name="T13" fmla="*/ 0 h 1"/>
                <a:gd name="T14" fmla="*/ 0 w 2"/>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1"/>
                <a:gd name="T26" fmla="*/ 2 w 2"/>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1">
                  <a:moveTo>
                    <a:pt x="0" y="0"/>
                  </a:moveTo>
                  <a:cubicBezTo>
                    <a:pt x="1" y="0"/>
                    <a:pt x="2" y="0"/>
                    <a:pt x="2" y="0"/>
                  </a:cubicBezTo>
                  <a:cubicBezTo>
                    <a:pt x="2" y="0"/>
                    <a:pt x="2" y="0"/>
                    <a:pt x="2" y="0"/>
                  </a:cubicBezTo>
                  <a:cubicBezTo>
                    <a:pt x="2" y="0"/>
                    <a:pt x="2" y="0"/>
                    <a:pt x="2" y="0"/>
                  </a:cubicBezTo>
                  <a:cubicBezTo>
                    <a:pt x="2" y="0"/>
                    <a:pt x="2" y="1"/>
                    <a:pt x="2" y="1"/>
                  </a:cubicBezTo>
                  <a:cubicBezTo>
                    <a:pt x="2" y="1"/>
                    <a:pt x="1" y="1"/>
                    <a:pt x="0" y="1"/>
                  </a:cubicBezTo>
                  <a:cubicBezTo>
                    <a:pt x="0" y="1"/>
                    <a:pt x="0" y="0"/>
                    <a:pt x="0" y="0"/>
                  </a:cubicBezTo>
                  <a:cubicBezTo>
                    <a:pt x="0" y="0"/>
                    <a:pt x="0" y="0"/>
                    <a:pt x="0"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193" name="Freeform 135"/>
            <p:cNvSpPr>
              <a:spLocks/>
            </p:cNvSpPr>
            <p:nvPr/>
          </p:nvSpPr>
          <p:spPr bwMode="auto">
            <a:xfrm>
              <a:off x="1542" y="2762"/>
              <a:ext cx="25" cy="25"/>
            </a:xfrm>
            <a:custGeom>
              <a:avLst/>
              <a:gdLst>
                <a:gd name="T0" fmla="*/ 2147483647 w 5"/>
                <a:gd name="T1" fmla="*/ 0 h 5"/>
                <a:gd name="T2" fmla="*/ 2147483647 w 5"/>
                <a:gd name="T3" fmla="*/ 2147483647 h 5"/>
                <a:gd name="T4" fmla="*/ 2147483647 w 5"/>
                <a:gd name="T5" fmla="*/ 2147483647 h 5"/>
                <a:gd name="T6" fmla="*/ 0 w 5"/>
                <a:gd name="T7" fmla="*/ 2147483647 h 5"/>
                <a:gd name="T8" fmla="*/ 2147483647 w 5"/>
                <a:gd name="T9" fmla="*/ 2147483647 h 5"/>
                <a:gd name="T10" fmla="*/ 2147483647 w 5"/>
                <a:gd name="T11" fmla="*/ 0 h 5"/>
                <a:gd name="T12" fmla="*/ 0 60000 65536"/>
                <a:gd name="T13" fmla="*/ 0 60000 65536"/>
                <a:gd name="T14" fmla="*/ 0 60000 65536"/>
                <a:gd name="T15" fmla="*/ 0 60000 65536"/>
                <a:gd name="T16" fmla="*/ 0 60000 65536"/>
                <a:gd name="T17" fmla="*/ 0 60000 65536"/>
                <a:gd name="T18" fmla="*/ 0 w 5"/>
                <a:gd name="T19" fmla="*/ 0 h 5"/>
                <a:gd name="T20" fmla="*/ 5 w 5"/>
                <a:gd name="T21" fmla="*/ 5 h 5"/>
              </a:gdLst>
              <a:ahLst/>
              <a:cxnLst>
                <a:cxn ang="T12">
                  <a:pos x="T0" y="T1"/>
                </a:cxn>
                <a:cxn ang="T13">
                  <a:pos x="T2" y="T3"/>
                </a:cxn>
                <a:cxn ang="T14">
                  <a:pos x="T4" y="T5"/>
                </a:cxn>
                <a:cxn ang="T15">
                  <a:pos x="T6" y="T7"/>
                </a:cxn>
                <a:cxn ang="T16">
                  <a:pos x="T8" y="T9"/>
                </a:cxn>
                <a:cxn ang="T17">
                  <a:pos x="T10" y="T11"/>
                </a:cxn>
              </a:cxnLst>
              <a:rect l="T18" t="T19" r="T20" b="T21"/>
              <a:pathLst>
                <a:path w="5" h="5">
                  <a:moveTo>
                    <a:pt x="5" y="0"/>
                  </a:moveTo>
                  <a:cubicBezTo>
                    <a:pt x="5" y="1"/>
                    <a:pt x="5" y="1"/>
                    <a:pt x="5" y="2"/>
                  </a:cubicBezTo>
                  <a:cubicBezTo>
                    <a:pt x="3" y="3"/>
                    <a:pt x="3" y="4"/>
                    <a:pt x="1" y="5"/>
                  </a:cubicBezTo>
                  <a:cubicBezTo>
                    <a:pt x="0" y="4"/>
                    <a:pt x="0" y="4"/>
                    <a:pt x="0" y="2"/>
                  </a:cubicBezTo>
                  <a:cubicBezTo>
                    <a:pt x="0" y="2"/>
                    <a:pt x="0" y="2"/>
                    <a:pt x="1" y="2"/>
                  </a:cubicBezTo>
                  <a:cubicBezTo>
                    <a:pt x="2" y="1"/>
                    <a:pt x="3" y="0"/>
                    <a:pt x="5"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194" name="Freeform 136"/>
            <p:cNvSpPr>
              <a:spLocks/>
            </p:cNvSpPr>
            <p:nvPr/>
          </p:nvSpPr>
          <p:spPr bwMode="auto">
            <a:xfrm>
              <a:off x="1661" y="2782"/>
              <a:ext cx="30" cy="65"/>
            </a:xfrm>
            <a:custGeom>
              <a:avLst/>
              <a:gdLst>
                <a:gd name="T0" fmla="*/ 2147483647 w 6"/>
                <a:gd name="T1" fmla="*/ 2147483647 h 13"/>
                <a:gd name="T2" fmla="*/ 2147483647 w 6"/>
                <a:gd name="T3" fmla="*/ 2147483647 h 13"/>
                <a:gd name="T4" fmla="*/ 2147483647 w 6"/>
                <a:gd name="T5" fmla="*/ 2147483647 h 13"/>
                <a:gd name="T6" fmla="*/ 2147483647 w 6"/>
                <a:gd name="T7" fmla="*/ 2147483647 h 13"/>
                <a:gd name="T8" fmla="*/ 0 w 6"/>
                <a:gd name="T9" fmla="*/ 2147483647 h 13"/>
                <a:gd name="T10" fmla="*/ 2147483647 w 6"/>
                <a:gd name="T11" fmla="*/ 0 h 13"/>
                <a:gd name="T12" fmla="*/ 2147483647 w 6"/>
                <a:gd name="T13" fmla="*/ 0 h 13"/>
                <a:gd name="T14" fmla="*/ 2147483647 w 6"/>
                <a:gd name="T15" fmla="*/ 2147483647 h 13"/>
                <a:gd name="T16" fmla="*/ 2147483647 w 6"/>
                <a:gd name="T17" fmla="*/ 2147483647 h 13"/>
                <a:gd name="T18" fmla="*/ 2147483647 w 6"/>
                <a:gd name="T19" fmla="*/ 2147483647 h 13"/>
                <a:gd name="T20" fmla="*/ 2147483647 w 6"/>
                <a:gd name="T21" fmla="*/ 2147483647 h 13"/>
                <a:gd name="T22" fmla="*/ 2147483647 w 6"/>
                <a:gd name="T23" fmla="*/ 2147483647 h 13"/>
                <a:gd name="T24" fmla="*/ 2147483647 w 6"/>
                <a:gd name="T25" fmla="*/ 2147483647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
                <a:gd name="T40" fmla="*/ 0 h 13"/>
                <a:gd name="T41" fmla="*/ 6 w 6"/>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 h="13">
                  <a:moveTo>
                    <a:pt x="4" y="12"/>
                  </a:moveTo>
                  <a:cubicBezTo>
                    <a:pt x="4" y="12"/>
                    <a:pt x="4" y="13"/>
                    <a:pt x="4" y="13"/>
                  </a:cubicBezTo>
                  <a:cubicBezTo>
                    <a:pt x="3" y="13"/>
                    <a:pt x="3" y="13"/>
                    <a:pt x="2" y="13"/>
                  </a:cubicBezTo>
                  <a:cubicBezTo>
                    <a:pt x="2" y="12"/>
                    <a:pt x="2" y="12"/>
                    <a:pt x="2" y="11"/>
                  </a:cubicBezTo>
                  <a:cubicBezTo>
                    <a:pt x="1" y="9"/>
                    <a:pt x="0" y="10"/>
                    <a:pt x="0" y="6"/>
                  </a:cubicBezTo>
                  <a:cubicBezTo>
                    <a:pt x="1" y="5"/>
                    <a:pt x="1" y="2"/>
                    <a:pt x="1" y="0"/>
                  </a:cubicBezTo>
                  <a:cubicBezTo>
                    <a:pt x="2" y="0"/>
                    <a:pt x="2" y="0"/>
                    <a:pt x="3" y="0"/>
                  </a:cubicBezTo>
                  <a:cubicBezTo>
                    <a:pt x="5" y="2"/>
                    <a:pt x="6" y="1"/>
                    <a:pt x="6" y="5"/>
                  </a:cubicBezTo>
                  <a:cubicBezTo>
                    <a:pt x="4" y="6"/>
                    <a:pt x="4" y="7"/>
                    <a:pt x="4" y="9"/>
                  </a:cubicBezTo>
                  <a:cubicBezTo>
                    <a:pt x="5" y="10"/>
                    <a:pt x="5" y="10"/>
                    <a:pt x="5" y="11"/>
                  </a:cubicBezTo>
                  <a:cubicBezTo>
                    <a:pt x="5" y="11"/>
                    <a:pt x="5" y="11"/>
                    <a:pt x="5" y="11"/>
                  </a:cubicBezTo>
                  <a:cubicBezTo>
                    <a:pt x="5" y="11"/>
                    <a:pt x="5" y="12"/>
                    <a:pt x="5" y="12"/>
                  </a:cubicBezTo>
                  <a:cubicBezTo>
                    <a:pt x="5" y="12"/>
                    <a:pt x="4" y="12"/>
                    <a:pt x="4" y="12"/>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195" name="Freeform 137"/>
            <p:cNvSpPr>
              <a:spLocks/>
            </p:cNvSpPr>
            <p:nvPr/>
          </p:nvSpPr>
          <p:spPr bwMode="auto">
            <a:xfrm>
              <a:off x="1567" y="2797"/>
              <a:ext cx="5" cy="5"/>
            </a:xfrm>
            <a:custGeom>
              <a:avLst/>
              <a:gdLst>
                <a:gd name="T0" fmla="*/ 0 w 1"/>
                <a:gd name="T1" fmla="*/ 2147483647 h 1"/>
                <a:gd name="T2" fmla="*/ 2147483647 w 1"/>
                <a:gd name="T3" fmla="*/ 0 h 1"/>
                <a:gd name="T4" fmla="*/ 2147483647 w 1"/>
                <a:gd name="T5" fmla="*/ 2147483647 h 1"/>
                <a:gd name="T6" fmla="*/ 0 w 1"/>
                <a:gd name="T7" fmla="*/ 2147483647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1"/>
                  </a:moveTo>
                  <a:cubicBezTo>
                    <a:pt x="0" y="0"/>
                    <a:pt x="0" y="0"/>
                    <a:pt x="1" y="0"/>
                  </a:cubicBezTo>
                  <a:cubicBezTo>
                    <a:pt x="1" y="0"/>
                    <a:pt x="1" y="0"/>
                    <a:pt x="1" y="1"/>
                  </a:cubicBezTo>
                  <a:cubicBezTo>
                    <a:pt x="1" y="1"/>
                    <a:pt x="0" y="1"/>
                    <a:pt x="0" y="1"/>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196" name="Freeform 138"/>
            <p:cNvSpPr>
              <a:spLocks/>
            </p:cNvSpPr>
            <p:nvPr/>
          </p:nvSpPr>
          <p:spPr bwMode="auto">
            <a:xfrm>
              <a:off x="1577" y="2802"/>
              <a:ext cx="5" cy="5"/>
            </a:xfrm>
            <a:custGeom>
              <a:avLst/>
              <a:gdLst>
                <a:gd name="T0" fmla="*/ 0 w 1"/>
                <a:gd name="T1" fmla="*/ 0 h 1"/>
                <a:gd name="T2" fmla="*/ 2147483647 w 1"/>
                <a:gd name="T3" fmla="*/ 0 h 1"/>
                <a:gd name="T4" fmla="*/ 2147483647 w 1"/>
                <a:gd name="T5" fmla="*/ 2147483647 h 1"/>
                <a:gd name="T6" fmla="*/ 0 w 1"/>
                <a:gd name="T7" fmla="*/ 2147483647 h 1"/>
                <a:gd name="T8" fmla="*/ 0 w 1"/>
                <a:gd name="T9" fmla="*/ 0 h 1"/>
                <a:gd name="T10" fmla="*/ 0 60000 65536"/>
                <a:gd name="T11" fmla="*/ 0 60000 65536"/>
                <a:gd name="T12" fmla="*/ 0 60000 65536"/>
                <a:gd name="T13" fmla="*/ 0 60000 65536"/>
                <a:gd name="T14" fmla="*/ 0 60000 65536"/>
                <a:gd name="T15" fmla="*/ 0 w 1"/>
                <a:gd name="T16" fmla="*/ 0 h 1"/>
                <a:gd name="T17" fmla="*/ 1 w 1"/>
                <a:gd name="T18" fmla="*/ 1 h 1"/>
              </a:gdLst>
              <a:ahLst/>
              <a:cxnLst>
                <a:cxn ang="T10">
                  <a:pos x="T0" y="T1"/>
                </a:cxn>
                <a:cxn ang="T11">
                  <a:pos x="T2" y="T3"/>
                </a:cxn>
                <a:cxn ang="T12">
                  <a:pos x="T4" y="T5"/>
                </a:cxn>
                <a:cxn ang="T13">
                  <a:pos x="T6" y="T7"/>
                </a:cxn>
                <a:cxn ang="T14">
                  <a:pos x="T8" y="T9"/>
                </a:cxn>
              </a:cxnLst>
              <a:rect l="T15" t="T16" r="T17" b="T18"/>
              <a:pathLst>
                <a:path w="1" h="1">
                  <a:moveTo>
                    <a:pt x="0" y="0"/>
                  </a:moveTo>
                  <a:cubicBezTo>
                    <a:pt x="0" y="0"/>
                    <a:pt x="1" y="0"/>
                    <a:pt x="1" y="0"/>
                  </a:cubicBezTo>
                  <a:cubicBezTo>
                    <a:pt x="1" y="0"/>
                    <a:pt x="1" y="0"/>
                    <a:pt x="1" y="1"/>
                  </a:cubicBezTo>
                  <a:cubicBezTo>
                    <a:pt x="1" y="1"/>
                    <a:pt x="0" y="1"/>
                    <a:pt x="0" y="1"/>
                  </a:cubicBezTo>
                  <a:cubicBezTo>
                    <a:pt x="0" y="0"/>
                    <a:pt x="0" y="0"/>
                    <a:pt x="0"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197" name="Freeform 139"/>
            <p:cNvSpPr>
              <a:spLocks/>
            </p:cNvSpPr>
            <p:nvPr/>
          </p:nvSpPr>
          <p:spPr bwMode="auto">
            <a:xfrm>
              <a:off x="1597" y="2812"/>
              <a:ext cx="5" cy="10"/>
            </a:xfrm>
            <a:custGeom>
              <a:avLst/>
              <a:gdLst>
                <a:gd name="T0" fmla="*/ 0 w 1"/>
                <a:gd name="T1" fmla="*/ 0 h 2"/>
                <a:gd name="T2" fmla="*/ 2147483647 w 1"/>
                <a:gd name="T3" fmla="*/ 0 h 2"/>
                <a:gd name="T4" fmla="*/ 2147483647 w 1"/>
                <a:gd name="T5" fmla="*/ 2147483647 h 2"/>
                <a:gd name="T6" fmla="*/ 0 w 1"/>
                <a:gd name="T7" fmla="*/ 2147483647 h 2"/>
                <a:gd name="T8" fmla="*/ 0 w 1"/>
                <a:gd name="T9" fmla="*/ 2147483647 h 2"/>
                <a:gd name="T10" fmla="*/ 0 w 1"/>
                <a:gd name="T11" fmla="*/ 0 h 2"/>
                <a:gd name="T12" fmla="*/ 0 60000 65536"/>
                <a:gd name="T13" fmla="*/ 0 60000 65536"/>
                <a:gd name="T14" fmla="*/ 0 60000 65536"/>
                <a:gd name="T15" fmla="*/ 0 60000 65536"/>
                <a:gd name="T16" fmla="*/ 0 60000 65536"/>
                <a:gd name="T17" fmla="*/ 0 60000 65536"/>
                <a:gd name="T18" fmla="*/ 0 w 1"/>
                <a:gd name="T19" fmla="*/ 0 h 2"/>
                <a:gd name="T20" fmla="*/ 1 w 1"/>
                <a:gd name="T21" fmla="*/ 2 h 2"/>
              </a:gdLst>
              <a:ahLst/>
              <a:cxnLst>
                <a:cxn ang="T12">
                  <a:pos x="T0" y="T1"/>
                </a:cxn>
                <a:cxn ang="T13">
                  <a:pos x="T2" y="T3"/>
                </a:cxn>
                <a:cxn ang="T14">
                  <a:pos x="T4" y="T5"/>
                </a:cxn>
                <a:cxn ang="T15">
                  <a:pos x="T6" y="T7"/>
                </a:cxn>
                <a:cxn ang="T16">
                  <a:pos x="T8" y="T9"/>
                </a:cxn>
                <a:cxn ang="T17">
                  <a:pos x="T10" y="T11"/>
                </a:cxn>
              </a:cxnLst>
              <a:rect l="T18" t="T19" r="T20" b="T21"/>
              <a:pathLst>
                <a:path w="1" h="2">
                  <a:moveTo>
                    <a:pt x="0" y="0"/>
                  </a:moveTo>
                  <a:cubicBezTo>
                    <a:pt x="0" y="0"/>
                    <a:pt x="1" y="0"/>
                    <a:pt x="1" y="0"/>
                  </a:cubicBezTo>
                  <a:cubicBezTo>
                    <a:pt x="1" y="0"/>
                    <a:pt x="1" y="1"/>
                    <a:pt x="1" y="2"/>
                  </a:cubicBezTo>
                  <a:cubicBezTo>
                    <a:pt x="1" y="2"/>
                    <a:pt x="1" y="2"/>
                    <a:pt x="0" y="2"/>
                  </a:cubicBezTo>
                  <a:cubicBezTo>
                    <a:pt x="0" y="1"/>
                    <a:pt x="0" y="1"/>
                    <a:pt x="0" y="1"/>
                  </a:cubicBezTo>
                  <a:cubicBezTo>
                    <a:pt x="0" y="1"/>
                    <a:pt x="0" y="1"/>
                    <a:pt x="0"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198" name="Freeform 140"/>
            <p:cNvSpPr>
              <a:spLocks/>
            </p:cNvSpPr>
            <p:nvPr/>
          </p:nvSpPr>
          <p:spPr bwMode="auto">
            <a:xfrm>
              <a:off x="1607" y="2817"/>
              <a:ext cx="1" cy="5"/>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0"/>
                    <a:pt x="0" y="0"/>
                    <a:pt x="0" y="0"/>
                  </a:cubicBezTo>
                  <a:cubicBezTo>
                    <a:pt x="0" y="1"/>
                    <a:pt x="0" y="1"/>
                    <a:pt x="0"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199" name="Freeform 141"/>
            <p:cNvSpPr>
              <a:spLocks/>
            </p:cNvSpPr>
            <p:nvPr/>
          </p:nvSpPr>
          <p:spPr bwMode="auto">
            <a:xfrm>
              <a:off x="1627" y="2822"/>
              <a:ext cx="4" cy="5"/>
            </a:xfrm>
            <a:custGeom>
              <a:avLst/>
              <a:gdLst>
                <a:gd name="T0" fmla="*/ 0 w 1"/>
                <a:gd name="T1" fmla="*/ 0 h 1"/>
                <a:gd name="T2" fmla="*/ 2147483647 w 1"/>
                <a:gd name="T3" fmla="*/ 0 h 1"/>
                <a:gd name="T4" fmla="*/ 2147483647 w 1"/>
                <a:gd name="T5" fmla="*/ 2147483647 h 1"/>
                <a:gd name="T6" fmla="*/ 0 w 1"/>
                <a:gd name="T7" fmla="*/ 2147483647 h 1"/>
                <a:gd name="T8" fmla="*/ 0 w 1"/>
                <a:gd name="T9" fmla="*/ 0 h 1"/>
                <a:gd name="T10" fmla="*/ 0 w 1"/>
                <a:gd name="T11" fmla="*/ 0 h 1"/>
                <a:gd name="T12" fmla="*/ 0 60000 65536"/>
                <a:gd name="T13" fmla="*/ 0 60000 65536"/>
                <a:gd name="T14" fmla="*/ 0 60000 65536"/>
                <a:gd name="T15" fmla="*/ 0 60000 65536"/>
                <a:gd name="T16" fmla="*/ 0 60000 65536"/>
                <a:gd name="T17" fmla="*/ 0 60000 65536"/>
                <a:gd name="T18" fmla="*/ 0 w 1"/>
                <a:gd name="T19" fmla="*/ 0 h 1"/>
                <a:gd name="T20" fmla="*/ 1 w 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 h="1">
                  <a:moveTo>
                    <a:pt x="0" y="0"/>
                  </a:moveTo>
                  <a:cubicBezTo>
                    <a:pt x="0" y="0"/>
                    <a:pt x="1" y="0"/>
                    <a:pt x="1" y="0"/>
                  </a:cubicBezTo>
                  <a:cubicBezTo>
                    <a:pt x="1" y="0"/>
                    <a:pt x="1" y="1"/>
                    <a:pt x="1" y="1"/>
                  </a:cubicBezTo>
                  <a:cubicBezTo>
                    <a:pt x="1" y="1"/>
                    <a:pt x="1" y="1"/>
                    <a:pt x="0" y="1"/>
                  </a:cubicBezTo>
                  <a:cubicBezTo>
                    <a:pt x="0" y="1"/>
                    <a:pt x="0" y="1"/>
                    <a:pt x="0" y="0"/>
                  </a:cubicBezTo>
                  <a:cubicBezTo>
                    <a:pt x="0" y="0"/>
                    <a:pt x="0" y="0"/>
                    <a:pt x="0"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200" name="Freeform 142"/>
            <p:cNvSpPr>
              <a:spLocks/>
            </p:cNvSpPr>
            <p:nvPr/>
          </p:nvSpPr>
          <p:spPr bwMode="auto">
            <a:xfrm>
              <a:off x="1686" y="2837"/>
              <a:ext cx="20" cy="15"/>
            </a:xfrm>
            <a:custGeom>
              <a:avLst/>
              <a:gdLst>
                <a:gd name="T0" fmla="*/ 2147483647 w 4"/>
                <a:gd name="T1" fmla="*/ 2147483647 h 3"/>
                <a:gd name="T2" fmla="*/ 2147483647 w 4"/>
                <a:gd name="T3" fmla="*/ 2147483647 h 3"/>
                <a:gd name="T4" fmla="*/ 0 w 4"/>
                <a:gd name="T5" fmla="*/ 2147483647 h 3"/>
                <a:gd name="T6" fmla="*/ 2147483647 w 4"/>
                <a:gd name="T7" fmla="*/ 0 h 3"/>
                <a:gd name="T8" fmla="*/ 2147483647 w 4"/>
                <a:gd name="T9" fmla="*/ 0 h 3"/>
                <a:gd name="T10" fmla="*/ 2147483647 w 4"/>
                <a:gd name="T11" fmla="*/ 2147483647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4" y="3"/>
                  </a:moveTo>
                  <a:cubicBezTo>
                    <a:pt x="3" y="3"/>
                    <a:pt x="2" y="3"/>
                    <a:pt x="1" y="3"/>
                  </a:cubicBezTo>
                  <a:cubicBezTo>
                    <a:pt x="1" y="2"/>
                    <a:pt x="0" y="1"/>
                    <a:pt x="0" y="1"/>
                  </a:cubicBezTo>
                  <a:cubicBezTo>
                    <a:pt x="1" y="0"/>
                    <a:pt x="1" y="0"/>
                    <a:pt x="1" y="0"/>
                  </a:cubicBezTo>
                  <a:cubicBezTo>
                    <a:pt x="2" y="0"/>
                    <a:pt x="1" y="0"/>
                    <a:pt x="2" y="0"/>
                  </a:cubicBezTo>
                  <a:cubicBezTo>
                    <a:pt x="3" y="1"/>
                    <a:pt x="4" y="1"/>
                    <a:pt x="4" y="3"/>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201" name="Freeform 143"/>
            <p:cNvSpPr>
              <a:spLocks/>
            </p:cNvSpPr>
            <p:nvPr/>
          </p:nvSpPr>
          <p:spPr bwMode="auto">
            <a:xfrm>
              <a:off x="1372" y="2837"/>
              <a:ext cx="10" cy="15"/>
            </a:xfrm>
            <a:custGeom>
              <a:avLst/>
              <a:gdLst>
                <a:gd name="T0" fmla="*/ 0 w 2"/>
                <a:gd name="T1" fmla="*/ 2147483647 h 3"/>
                <a:gd name="T2" fmla="*/ 2147483647 w 2"/>
                <a:gd name="T3" fmla="*/ 0 h 3"/>
                <a:gd name="T4" fmla="*/ 2147483647 w 2"/>
                <a:gd name="T5" fmla="*/ 0 h 3"/>
                <a:gd name="T6" fmla="*/ 2147483647 w 2"/>
                <a:gd name="T7" fmla="*/ 2147483647 h 3"/>
                <a:gd name="T8" fmla="*/ 2147483647 w 2"/>
                <a:gd name="T9" fmla="*/ 2147483647 h 3"/>
                <a:gd name="T10" fmla="*/ 2147483647 w 2"/>
                <a:gd name="T11" fmla="*/ 2147483647 h 3"/>
                <a:gd name="T12" fmla="*/ 0 w 2"/>
                <a:gd name="T13" fmla="*/ 2147483647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2"/>
                  </a:moveTo>
                  <a:cubicBezTo>
                    <a:pt x="0" y="2"/>
                    <a:pt x="0" y="1"/>
                    <a:pt x="1" y="0"/>
                  </a:cubicBezTo>
                  <a:cubicBezTo>
                    <a:pt x="1" y="0"/>
                    <a:pt x="1" y="0"/>
                    <a:pt x="1" y="0"/>
                  </a:cubicBezTo>
                  <a:cubicBezTo>
                    <a:pt x="1" y="1"/>
                    <a:pt x="1" y="0"/>
                    <a:pt x="2" y="1"/>
                  </a:cubicBezTo>
                  <a:cubicBezTo>
                    <a:pt x="2" y="1"/>
                    <a:pt x="2" y="1"/>
                    <a:pt x="2" y="2"/>
                  </a:cubicBezTo>
                  <a:cubicBezTo>
                    <a:pt x="2" y="2"/>
                    <a:pt x="2" y="2"/>
                    <a:pt x="1" y="2"/>
                  </a:cubicBezTo>
                  <a:cubicBezTo>
                    <a:pt x="1" y="3"/>
                    <a:pt x="2" y="2"/>
                    <a:pt x="0" y="2"/>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202" name="Freeform 144"/>
            <p:cNvSpPr>
              <a:spLocks/>
            </p:cNvSpPr>
            <p:nvPr/>
          </p:nvSpPr>
          <p:spPr bwMode="auto">
            <a:xfrm>
              <a:off x="1372" y="2852"/>
              <a:ext cx="5" cy="5"/>
            </a:xfrm>
            <a:custGeom>
              <a:avLst/>
              <a:gdLst>
                <a:gd name="T0" fmla="*/ 2147483647 w 1"/>
                <a:gd name="T1" fmla="*/ 0 h 1"/>
                <a:gd name="T2" fmla="*/ 2147483647 w 1"/>
                <a:gd name="T3" fmla="*/ 2147483647 h 1"/>
                <a:gd name="T4" fmla="*/ 0 w 1"/>
                <a:gd name="T5" fmla="*/ 2147483647 h 1"/>
                <a:gd name="T6" fmla="*/ 2147483647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1"/>
                    <a:pt x="1" y="1"/>
                    <a:pt x="1" y="1"/>
                  </a:cubicBezTo>
                  <a:cubicBezTo>
                    <a:pt x="1" y="1"/>
                    <a:pt x="0" y="1"/>
                    <a:pt x="0" y="1"/>
                  </a:cubicBezTo>
                  <a:cubicBezTo>
                    <a:pt x="0" y="1"/>
                    <a:pt x="0" y="1"/>
                    <a:pt x="1"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203" name="Freeform 145"/>
            <p:cNvSpPr>
              <a:spLocks/>
            </p:cNvSpPr>
            <p:nvPr/>
          </p:nvSpPr>
          <p:spPr bwMode="auto">
            <a:xfrm>
              <a:off x="1711" y="2857"/>
              <a:ext cx="10" cy="15"/>
            </a:xfrm>
            <a:custGeom>
              <a:avLst/>
              <a:gdLst>
                <a:gd name="T0" fmla="*/ 0 w 2"/>
                <a:gd name="T1" fmla="*/ 0 h 3"/>
                <a:gd name="T2" fmla="*/ 2147483647 w 2"/>
                <a:gd name="T3" fmla="*/ 2147483647 h 3"/>
                <a:gd name="T4" fmla="*/ 2147483647 w 2"/>
                <a:gd name="T5" fmla="*/ 2147483647 h 3"/>
                <a:gd name="T6" fmla="*/ 2147483647 w 2"/>
                <a:gd name="T7" fmla="*/ 2147483647 h 3"/>
                <a:gd name="T8" fmla="*/ 2147483647 w 2"/>
                <a:gd name="T9" fmla="*/ 2147483647 h 3"/>
                <a:gd name="T10" fmla="*/ 0 w 2"/>
                <a:gd name="T11" fmla="*/ 0 h 3"/>
                <a:gd name="T12" fmla="*/ 0 60000 65536"/>
                <a:gd name="T13" fmla="*/ 0 60000 65536"/>
                <a:gd name="T14" fmla="*/ 0 60000 65536"/>
                <a:gd name="T15" fmla="*/ 0 60000 65536"/>
                <a:gd name="T16" fmla="*/ 0 60000 65536"/>
                <a:gd name="T17" fmla="*/ 0 60000 65536"/>
                <a:gd name="T18" fmla="*/ 0 w 2"/>
                <a:gd name="T19" fmla="*/ 0 h 3"/>
                <a:gd name="T20" fmla="*/ 2 w 2"/>
                <a:gd name="T21" fmla="*/ 3 h 3"/>
              </a:gdLst>
              <a:ahLst/>
              <a:cxnLst>
                <a:cxn ang="T12">
                  <a:pos x="T0" y="T1"/>
                </a:cxn>
                <a:cxn ang="T13">
                  <a:pos x="T2" y="T3"/>
                </a:cxn>
                <a:cxn ang="T14">
                  <a:pos x="T4" y="T5"/>
                </a:cxn>
                <a:cxn ang="T15">
                  <a:pos x="T6" y="T7"/>
                </a:cxn>
                <a:cxn ang="T16">
                  <a:pos x="T8" y="T9"/>
                </a:cxn>
                <a:cxn ang="T17">
                  <a:pos x="T10" y="T11"/>
                </a:cxn>
              </a:cxnLst>
              <a:rect l="T18" t="T19" r="T20" b="T21"/>
              <a:pathLst>
                <a:path w="2" h="3">
                  <a:moveTo>
                    <a:pt x="0" y="0"/>
                  </a:moveTo>
                  <a:cubicBezTo>
                    <a:pt x="1" y="0"/>
                    <a:pt x="1" y="0"/>
                    <a:pt x="2" y="1"/>
                  </a:cubicBezTo>
                  <a:cubicBezTo>
                    <a:pt x="2" y="2"/>
                    <a:pt x="2" y="3"/>
                    <a:pt x="2" y="3"/>
                  </a:cubicBezTo>
                  <a:cubicBezTo>
                    <a:pt x="2" y="3"/>
                    <a:pt x="2" y="3"/>
                    <a:pt x="1" y="3"/>
                  </a:cubicBezTo>
                  <a:cubicBezTo>
                    <a:pt x="1" y="3"/>
                    <a:pt x="1" y="3"/>
                    <a:pt x="1" y="3"/>
                  </a:cubicBezTo>
                  <a:cubicBezTo>
                    <a:pt x="1" y="2"/>
                    <a:pt x="0" y="1"/>
                    <a:pt x="0"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204" name="Freeform 146"/>
            <p:cNvSpPr>
              <a:spLocks/>
            </p:cNvSpPr>
            <p:nvPr/>
          </p:nvSpPr>
          <p:spPr bwMode="auto">
            <a:xfrm>
              <a:off x="1372" y="2862"/>
              <a:ext cx="10" cy="10"/>
            </a:xfrm>
            <a:custGeom>
              <a:avLst/>
              <a:gdLst>
                <a:gd name="T0" fmla="*/ 0 w 2"/>
                <a:gd name="T1" fmla="*/ 0 h 2"/>
                <a:gd name="T2" fmla="*/ 2147483647 w 2"/>
                <a:gd name="T3" fmla="*/ 0 h 2"/>
                <a:gd name="T4" fmla="*/ 2147483647 w 2"/>
                <a:gd name="T5" fmla="*/ 2147483647 h 2"/>
                <a:gd name="T6" fmla="*/ 2147483647 w 2"/>
                <a:gd name="T7" fmla="*/ 2147483647 h 2"/>
                <a:gd name="T8" fmla="*/ 0 w 2"/>
                <a:gd name="T9" fmla="*/ 2147483647 h 2"/>
                <a:gd name="T10" fmla="*/ 0 w 2"/>
                <a:gd name="T11" fmla="*/ 0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0"/>
                  </a:moveTo>
                  <a:cubicBezTo>
                    <a:pt x="0" y="0"/>
                    <a:pt x="1" y="0"/>
                    <a:pt x="1" y="0"/>
                  </a:cubicBezTo>
                  <a:cubicBezTo>
                    <a:pt x="2" y="1"/>
                    <a:pt x="1" y="0"/>
                    <a:pt x="2" y="1"/>
                  </a:cubicBezTo>
                  <a:cubicBezTo>
                    <a:pt x="2" y="1"/>
                    <a:pt x="2" y="1"/>
                    <a:pt x="1" y="2"/>
                  </a:cubicBezTo>
                  <a:cubicBezTo>
                    <a:pt x="1" y="2"/>
                    <a:pt x="1" y="2"/>
                    <a:pt x="0" y="2"/>
                  </a:cubicBezTo>
                  <a:cubicBezTo>
                    <a:pt x="0" y="1"/>
                    <a:pt x="0" y="1"/>
                    <a:pt x="0"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205" name="Freeform 147"/>
            <p:cNvSpPr>
              <a:spLocks/>
            </p:cNvSpPr>
            <p:nvPr/>
          </p:nvSpPr>
          <p:spPr bwMode="auto">
            <a:xfrm>
              <a:off x="1607" y="2862"/>
              <a:ext cx="5" cy="10"/>
            </a:xfrm>
            <a:custGeom>
              <a:avLst/>
              <a:gdLst>
                <a:gd name="T0" fmla="*/ 2147483647 w 1"/>
                <a:gd name="T1" fmla="*/ 2147483647 h 2"/>
                <a:gd name="T2" fmla="*/ 0 w 1"/>
                <a:gd name="T3" fmla="*/ 2147483647 h 2"/>
                <a:gd name="T4" fmla="*/ 0 w 1"/>
                <a:gd name="T5" fmla="*/ 2147483647 h 2"/>
                <a:gd name="T6" fmla="*/ 0 w 1"/>
                <a:gd name="T7" fmla="*/ 0 h 2"/>
                <a:gd name="T8" fmla="*/ 2147483647 w 1"/>
                <a:gd name="T9" fmla="*/ 0 h 2"/>
                <a:gd name="T10" fmla="*/ 2147483647 w 1"/>
                <a:gd name="T11" fmla="*/ 2147483647 h 2"/>
                <a:gd name="T12" fmla="*/ 0 60000 65536"/>
                <a:gd name="T13" fmla="*/ 0 60000 65536"/>
                <a:gd name="T14" fmla="*/ 0 60000 65536"/>
                <a:gd name="T15" fmla="*/ 0 60000 65536"/>
                <a:gd name="T16" fmla="*/ 0 60000 65536"/>
                <a:gd name="T17" fmla="*/ 0 60000 65536"/>
                <a:gd name="T18" fmla="*/ 0 w 1"/>
                <a:gd name="T19" fmla="*/ 0 h 2"/>
                <a:gd name="T20" fmla="*/ 1 w 1"/>
                <a:gd name="T21" fmla="*/ 2 h 2"/>
              </a:gdLst>
              <a:ahLst/>
              <a:cxnLst>
                <a:cxn ang="T12">
                  <a:pos x="T0" y="T1"/>
                </a:cxn>
                <a:cxn ang="T13">
                  <a:pos x="T2" y="T3"/>
                </a:cxn>
                <a:cxn ang="T14">
                  <a:pos x="T4" y="T5"/>
                </a:cxn>
                <a:cxn ang="T15">
                  <a:pos x="T6" y="T7"/>
                </a:cxn>
                <a:cxn ang="T16">
                  <a:pos x="T8" y="T9"/>
                </a:cxn>
                <a:cxn ang="T17">
                  <a:pos x="T10" y="T11"/>
                </a:cxn>
              </a:cxnLst>
              <a:rect l="T18" t="T19" r="T20" b="T21"/>
              <a:pathLst>
                <a:path w="1" h="2">
                  <a:moveTo>
                    <a:pt x="1" y="2"/>
                  </a:moveTo>
                  <a:cubicBezTo>
                    <a:pt x="0" y="1"/>
                    <a:pt x="1" y="2"/>
                    <a:pt x="0" y="1"/>
                  </a:cubicBezTo>
                  <a:cubicBezTo>
                    <a:pt x="0" y="1"/>
                    <a:pt x="0" y="1"/>
                    <a:pt x="0" y="1"/>
                  </a:cubicBezTo>
                  <a:cubicBezTo>
                    <a:pt x="0" y="1"/>
                    <a:pt x="0" y="0"/>
                    <a:pt x="0" y="0"/>
                  </a:cubicBezTo>
                  <a:cubicBezTo>
                    <a:pt x="1" y="0"/>
                    <a:pt x="1" y="0"/>
                    <a:pt x="1" y="0"/>
                  </a:cubicBezTo>
                  <a:cubicBezTo>
                    <a:pt x="1" y="1"/>
                    <a:pt x="1" y="1"/>
                    <a:pt x="1" y="2"/>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206" name="Freeform 148"/>
            <p:cNvSpPr>
              <a:spLocks/>
            </p:cNvSpPr>
            <p:nvPr/>
          </p:nvSpPr>
          <p:spPr bwMode="auto">
            <a:xfrm>
              <a:off x="1696" y="2867"/>
              <a:ext cx="10" cy="10"/>
            </a:xfrm>
            <a:custGeom>
              <a:avLst/>
              <a:gdLst>
                <a:gd name="T0" fmla="*/ 2147483647 w 2"/>
                <a:gd name="T1" fmla="*/ 0 h 2"/>
                <a:gd name="T2" fmla="*/ 0 w 2"/>
                <a:gd name="T3" fmla="*/ 2147483647 h 2"/>
                <a:gd name="T4" fmla="*/ 2147483647 w 2"/>
                <a:gd name="T5" fmla="*/ 0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1" y="0"/>
                  </a:moveTo>
                  <a:cubicBezTo>
                    <a:pt x="2" y="1"/>
                    <a:pt x="2" y="2"/>
                    <a:pt x="0" y="2"/>
                  </a:cubicBezTo>
                  <a:cubicBezTo>
                    <a:pt x="0" y="1"/>
                    <a:pt x="1" y="1"/>
                    <a:pt x="1"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207" name="Freeform 149"/>
            <p:cNvSpPr>
              <a:spLocks/>
            </p:cNvSpPr>
            <p:nvPr/>
          </p:nvSpPr>
          <p:spPr bwMode="auto">
            <a:xfrm>
              <a:off x="1592" y="2872"/>
              <a:ext cx="5" cy="5"/>
            </a:xfrm>
            <a:custGeom>
              <a:avLst/>
              <a:gdLst>
                <a:gd name="T0" fmla="*/ 0 w 1"/>
                <a:gd name="T1" fmla="*/ 0 h 1"/>
                <a:gd name="T2" fmla="*/ 0 w 1"/>
                <a:gd name="T3" fmla="*/ 2147483647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1" y="0"/>
                    <a:pt x="0" y="0"/>
                    <a:pt x="0" y="1"/>
                  </a:cubicBezTo>
                  <a:cubicBezTo>
                    <a:pt x="0" y="1"/>
                    <a:pt x="0" y="0"/>
                    <a:pt x="0"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208" name="Freeform 150"/>
            <p:cNvSpPr>
              <a:spLocks/>
            </p:cNvSpPr>
            <p:nvPr/>
          </p:nvSpPr>
          <p:spPr bwMode="auto">
            <a:xfrm>
              <a:off x="1617" y="2872"/>
              <a:ext cx="5" cy="5"/>
            </a:xfrm>
            <a:custGeom>
              <a:avLst/>
              <a:gdLst>
                <a:gd name="T0" fmla="*/ 0 w 1"/>
                <a:gd name="T1" fmla="*/ 0 h 1"/>
                <a:gd name="T2" fmla="*/ 2147483647 w 1"/>
                <a:gd name="T3" fmla="*/ 0 h 1"/>
                <a:gd name="T4" fmla="*/ 2147483647 w 1"/>
                <a:gd name="T5" fmla="*/ 2147483647 h 1"/>
                <a:gd name="T6" fmla="*/ 2147483647 w 1"/>
                <a:gd name="T7" fmla="*/ 2147483647 h 1"/>
                <a:gd name="T8" fmla="*/ 0 w 1"/>
                <a:gd name="T9" fmla="*/ 2147483647 h 1"/>
                <a:gd name="T10" fmla="*/ 0 w 1"/>
                <a:gd name="T11" fmla="*/ 2147483647 h 1"/>
                <a:gd name="T12" fmla="*/ 0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0"/>
                  </a:moveTo>
                  <a:cubicBezTo>
                    <a:pt x="0" y="0"/>
                    <a:pt x="1" y="0"/>
                    <a:pt x="1" y="0"/>
                  </a:cubicBezTo>
                  <a:cubicBezTo>
                    <a:pt x="1" y="1"/>
                    <a:pt x="1" y="0"/>
                    <a:pt x="1" y="1"/>
                  </a:cubicBezTo>
                  <a:cubicBezTo>
                    <a:pt x="1" y="1"/>
                    <a:pt x="1" y="1"/>
                    <a:pt x="1" y="1"/>
                  </a:cubicBezTo>
                  <a:cubicBezTo>
                    <a:pt x="0" y="1"/>
                    <a:pt x="0" y="1"/>
                    <a:pt x="0" y="1"/>
                  </a:cubicBezTo>
                  <a:cubicBezTo>
                    <a:pt x="0" y="1"/>
                    <a:pt x="0" y="1"/>
                    <a:pt x="0" y="1"/>
                  </a:cubicBezTo>
                  <a:cubicBezTo>
                    <a:pt x="0" y="0"/>
                    <a:pt x="0" y="0"/>
                    <a:pt x="0"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209" name="Freeform 151"/>
            <p:cNvSpPr>
              <a:spLocks/>
            </p:cNvSpPr>
            <p:nvPr/>
          </p:nvSpPr>
          <p:spPr bwMode="auto">
            <a:xfrm>
              <a:off x="1627" y="2872"/>
              <a:ext cx="34" cy="35"/>
            </a:xfrm>
            <a:custGeom>
              <a:avLst/>
              <a:gdLst>
                <a:gd name="T0" fmla="*/ 2147483647 w 7"/>
                <a:gd name="T1" fmla="*/ 0 h 7"/>
                <a:gd name="T2" fmla="*/ 2147483647 w 7"/>
                <a:gd name="T3" fmla="*/ 0 h 7"/>
                <a:gd name="T4" fmla="*/ 2147483647 w 7"/>
                <a:gd name="T5" fmla="*/ 2147483647 h 7"/>
                <a:gd name="T6" fmla="*/ 0 w 7"/>
                <a:gd name="T7" fmla="*/ 2147483647 h 7"/>
                <a:gd name="T8" fmla="*/ 0 w 7"/>
                <a:gd name="T9" fmla="*/ 2147483647 h 7"/>
                <a:gd name="T10" fmla="*/ 2147483647 w 7"/>
                <a:gd name="T11" fmla="*/ 0 h 7"/>
                <a:gd name="T12" fmla="*/ 0 60000 65536"/>
                <a:gd name="T13" fmla="*/ 0 60000 65536"/>
                <a:gd name="T14" fmla="*/ 0 60000 65536"/>
                <a:gd name="T15" fmla="*/ 0 60000 65536"/>
                <a:gd name="T16" fmla="*/ 0 60000 65536"/>
                <a:gd name="T17" fmla="*/ 0 60000 65536"/>
                <a:gd name="T18" fmla="*/ 0 w 7"/>
                <a:gd name="T19" fmla="*/ 0 h 7"/>
                <a:gd name="T20" fmla="*/ 7 w 7"/>
                <a:gd name="T21" fmla="*/ 7 h 7"/>
              </a:gdLst>
              <a:ahLst/>
              <a:cxnLst>
                <a:cxn ang="T12">
                  <a:pos x="T0" y="T1"/>
                </a:cxn>
                <a:cxn ang="T13">
                  <a:pos x="T2" y="T3"/>
                </a:cxn>
                <a:cxn ang="T14">
                  <a:pos x="T4" y="T5"/>
                </a:cxn>
                <a:cxn ang="T15">
                  <a:pos x="T6" y="T7"/>
                </a:cxn>
                <a:cxn ang="T16">
                  <a:pos x="T8" y="T9"/>
                </a:cxn>
                <a:cxn ang="T17">
                  <a:pos x="T10" y="T11"/>
                </a:cxn>
              </a:cxnLst>
              <a:rect l="T18" t="T19" r="T20" b="T21"/>
              <a:pathLst>
                <a:path w="7" h="7">
                  <a:moveTo>
                    <a:pt x="6" y="0"/>
                  </a:moveTo>
                  <a:cubicBezTo>
                    <a:pt x="7" y="0"/>
                    <a:pt x="7" y="0"/>
                    <a:pt x="7" y="0"/>
                  </a:cubicBezTo>
                  <a:cubicBezTo>
                    <a:pt x="7" y="0"/>
                    <a:pt x="7" y="1"/>
                    <a:pt x="7" y="2"/>
                  </a:cubicBezTo>
                  <a:cubicBezTo>
                    <a:pt x="5" y="4"/>
                    <a:pt x="5" y="6"/>
                    <a:pt x="0" y="7"/>
                  </a:cubicBezTo>
                  <a:cubicBezTo>
                    <a:pt x="0" y="6"/>
                    <a:pt x="0" y="6"/>
                    <a:pt x="0" y="6"/>
                  </a:cubicBezTo>
                  <a:cubicBezTo>
                    <a:pt x="3" y="4"/>
                    <a:pt x="5" y="3"/>
                    <a:pt x="6"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210" name="Freeform 152"/>
            <p:cNvSpPr>
              <a:spLocks/>
            </p:cNvSpPr>
            <p:nvPr/>
          </p:nvSpPr>
          <p:spPr bwMode="auto">
            <a:xfrm>
              <a:off x="1711" y="2872"/>
              <a:ext cx="5" cy="10"/>
            </a:xfrm>
            <a:custGeom>
              <a:avLst/>
              <a:gdLst>
                <a:gd name="T0" fmla="*/ 0 w 1"/>
                <a:gd name="T1" fmla="*/ 0 h 2"/>
                <a:gd name="T2" fmla="*/ 2147483647 w 1"/>
                <a:gd name="T3" fmla="*/ 2147483647 h 2"/>
                <a:gd name="T4" fmla="*/ 0 w 1"/>
                <a:gd name="T5" fmla="*/ 2147483647 h 2"/>
                <a:gd name="T6" fmla="*/ 0 w 1"/>
                <a:gd name="T7" fmla="*/ 2147483647 h 2"/>
                <a:gd name="T8" fmla="*/ 0 w 1"/>
                <a:gd name="T9" fmla="*/ 0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0" y="0"/>
                  </a:moveTo>
                  <a:cubicBezTo>
                    <a:pt x="1" y="0"/>
                    <a:pt x="1" y="0"/>
                    <a:pt x="1" y="2"/>
                  </a:cubicBezTo>
                  <a:cubicBezTo>
                    <a:pt x="1" y="2"/>
                    <a:pt x="0" y="2"/>
                    <a:pt x="0" y="2"/>
                  </a:cubicBezTo>
                  <a:cubicBezTo>
                    <a:pt x="0" y="2"/>
                    <a:pt x="0" y="2"/>
                    <a:pt x="0" y="2"/>
                  </a:cubicBezTo>
                  <a:cubicBezTo>
                    <a:pt x="0" y="1"/>
                    <a:pt x="0" y="1"/>
                    <a:pt x="0"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211" name="Freeform 153"/>
            <p:cNvSpPr>
              <a:spLocks/>
            </p:cNvSpPr>
            <p:nvPr/>
          </p:nvSpPr>
          <p:spPr bwMode="auto">
            <a:xfrm>
              <a:off x="1681" y="2872"/>
              <a:ext cx="10" cy="5"/>
            </a:xfrm>
            <a:custGeom>
              <a:avLst/>
              <a:gdLst>
                <a:gd name="T0" fmla="*/ 2147483647 w 2"/>
                <a:gd name="T1" fmla="*/ 0 h 1"/>
                <a:gd name="T2" fmla="*/ 2147483647 w 2"/>
                <a:gd name="T3" fmla="*/ 2147483647 h 1"/>
                <a:gd name="T4" fmla="*/ 0 w 2"/>
                <a:gd name="T5" fmla="*/ 2147483647 h 1"/>
                <a:gd name="T6" fmla="*/ 0 w 2"/>
                <a:gd name="T7" fmla="*/ 0 h 1"/>
                <a:gd name="T8" fmla="*/ 2147483647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1" y="0"/>
                  </a:moveTo>
                  <a:cubicBezTo>
                    <a:pt x="2" y="0"/>
                    <a:pt x="2" y="0"/>
                    <a:pt x="2" y="1"/>
                  </a:cubicBezTo>
                  <a:cubicBezTo>
                    <a:pt x="2" y="1"/>
                    <a:pt x="1" y="1"/>
                    <a:pt x="0" y="1"/>
                  </a:cubicBezTo>
                  <a:cubicBezTo>
                    <a:pt x="0" y="1"/>
                    <a:pt x="0" y="0"/>
                    <a:pt x="0" y="0"/>
                  </a:cubicBezTo>
                  <a:cubicBezTo>
                    <a:pt x="1" y="0"/>
                    <a:pt x="1" y="0"/>
                    <a:pt x="1"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212" name="Freeform 154"/>
            <p:cNvSpPr>
              <a:spLocks/>
            </p:cNvSpPr>
            <p:nvPr/>
          </p:nvSpPr>
          <p:spPr bwMode="auto">
            <a:xfrm>
              <a:off x="1567" y="2877"/>
              <a:ext cx="10" cy="10"/>
            </a:xfrm>
            <a:custGeom>
              <a:avLst/>
              <a:gdLst>
                <a:gd name="T0" fmla="*/ 0 w 2"/>
                <a:gd name="T1" fmla="*/ 0 h 2"/>
                <a:gd name="T2" fmla="*/ 2147483647 w 2"/>
                <a:gd name="T3" fmla="*/ 2147483647 h 2"/>
                <a:gd name="T4" fmla="*/ 2147483647 w 2"/>
                <a:gd name="T5" fmla="*/ 2147483647 h 2"/>
                <a:gd name="T6" fmla="*/ 0 w 2"/>
                <a:gd name="T7" fmla="*/ 2147483647 h 2"/>
                <a:gd name="T8" fmla="*/ 0 w 2"/>
                <a:gd name="T9" fmla="*/ 2147483647 h 2"/>
                <a:gd name="T10" fmla="*/ 0 w 2"/>
                <a:gd name="T11" fmla="*/ 0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0"/>
                  </a:moveTo>
                  <a:cubicBezTo>
                    <a:pt x="1" y="0"/>
                    <a:pt x="1" y="0"/>
                    <a:pt x="1" y="1"/>
                  </a:cubicBezTo>
                  <a:cubicBezTo>
                    <a:pt x="2" y="2"/>
                    <a:pt x="1" y="1"/>
                    <a:pt x="2" y="2"/>
                  </a:cubicBezTo>
                  <a:cubicBezTo>
                    <a:pt x="1" y="2"/>
                    <a:pt x="1" y="2"/>
                    <a:pt x="0" y="2"/>
                  </a:cubicBezTo>
                  <a:cubicBezTo>
                    <a:pt x="0" y="1"/>
                    <a:pt x="0" y="2"/>
                    <a:pt x="0" y="1"/>
                  </a:cubicBezTo>
                  <a:cubicBezTo>
                    <a:pt x="0" y="1"/>
                    <a:pt x="0" y="0"/>
                    <a:pt x="0"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213" name="Freeform 155"/>
            <p:cNvSpPr>
              <a:spLocks/>
            </p:cNvSpPr>
            <p:nvPr/>
          </p:nvSpPr>
          <p:spPr bwMode="auto">
            <a:xfrm>
              <a:off x="1582" y="2877"/>
              <a:ext cx="5" cy="5"/>
            </a:xfrm>
            <a:custGeom>
              <a:avLst/>
              <a:gdLst>
                <a:gd name="T0" fmla="*/ 0 w 1"/>
                <a:gd name="T1" fmla="*/ 0 h 1"/>
                <a:gd name="T2" fmla="*/ 2147483647 w 1"/>
                <a:gd name="T3" fmla="*/ 2147483647 h 1"/>
                <a:gd name="T4" fmla="*/ 2147483647 w 1"/>
                <a:gd name="T5" fmla="*/ 2147483647 h 1"/>
                <a:gd name="T6" fmla="*/ 2147483647 w 1"/>
                <a:gd name="T7" fmla="*/ 2147483647 h 1"/>
                <a:gd name="T8" fmla="*/ 0 w 1"/>
                <a:gd name="T9" fmla="*/ 0 h 1"/>
                <a:gd name="T10" fmla="*/ 0 60000 65536"/>
                <a:gd name="T11" fmla="*/ 0 60000 65536"/>
                <a:gd name="T12" fmla="*/ 0 60000 65536"/>
                <a:gd name="T13" fmla="*/ 0 60000 65536"/>
                <a:gd name="T14" fmla="*/ 0 60000 65536"/>
                <a:gd name="T15" fmla="*/ 0 w 1"/>
                <a:gd name="T16" fmla="*/ 0 h 1"/>
                <a:gd name="T17" fmla="*/ 1 w 1"/>
                <a:gd name="T18" fmla="*/ 1 h 1"/>
              </a:gdLst>
              <a:ahLst/>
              <a:cxnLst>
                <a:cxn ang="T10">
                  <a:pos x="T0" y="T1"/>
                </a:cxn>
                <a:cxn ang="T11">
                  <a:pos x="T2" y="T3"/>
                </a:cxn>
                <a:cxn ang="T12">
                  <a:pos x="T4" y="T5"/>
                </a:cxn>
                <a:cxn ang="T13">
                  <a:pos x="T6" y="T7"/>
                </a:cxn>
                <a:cxn ang="T14">
                  <a:pos x="T8" y="T9"/>
                </a:cxn>
              </a:cxnLst>
              <a:rect l="T15" t="T16" r="T17" b="T18"/>
              <a:pathLst>
                <a:path w="1" h="1">
                  <a:moveTo>
                    <a:pt x="0" y="0"/>
                  </a:moveTo>
                  <a:cubicBezTo>
                    <a:pt x="1" y="1"/>
                    <a:pt x="1" y="0"/>
                    <a:pt x="1" y="1"/>
                  </a:cubicBezTo>
                  <a:cubicBezTo>
                    <a:pt x="1" y="1"/>
                    <a:pt x="1" y="1"/>
                    <a:pt x="1" y="1"/>
                  </a:cubicBezTo>
                  <a:cubicBezTo>
                    <a:pt x="1" y="1"/>
                    <a:pt x="1" y="1"/>
                    <a:pt x="1" y="1"/>
                  </a:cubicBezTo>
                  <a:cubicBezTo>
                    <a:pt x="0" y="1"/>
                    <a:pt x="1" y="1"/>
                    <a:pt x="0"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214" name="Freeform 156"/>
            <p:cNvSpPr>
              <a:spLocks/>
            </p:cNvSpPr>
            <p:nvPr/>
          </p:nvSpPr>
          <p:spPr bwMode="auto">
            <a:xfrm>
              <a:off x="1602" y="2877"/>
              <a:ext cx="10" cy="5"/>
            </a:xfrm>
            <a:custGeom>
              <a:avLst/>
              <a:gdLst>
                <a:gd name="T0" fmla="*/ 0 w 2"/>
                <a:gd name="T1" fmla="*/ 0 h 1"/>
                <a:gd name="T2" fmla="*/ 2147483647 w 2"/>
                <a:gd name="T3" fmla="*/ 2147483647 h 1"/>
                <a:gd name="T4" fmla="*/ 2147483647 w 2"/>
                <a:gd name="T5" fmla="*/ 2147483647 h 1"/>
                <a:gd name="T6" fmla="*/ 0 w 2"/>
                <a:gd name="T7" fmla="*/ 2147483647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cubicBezTo>
                    <a:pt x="0" y="0"/>
                    <a:pt x="1" y="0"/>
                    <a:pt x="2" y="1"/>
                  </a:cubicBezTo>
                  <a:cubicBezTo>
                    <a:pt x="2" y="1"/>
                    <a:pt x="2" y="1"/>
                    <a:pt x="2" y="1"/>
                  </a:cubicBezTo>
                  <a:cubicBezTo>
                    <a:pt x="1" y="1"/>
                    <a:pt x="1" y="1"/>
                    <a:pt x="0" y="1"/>
                  </a:cubicBezTo>
                  <a:cubicBezTo>
                    <a:pt x="0" y="1"/>
                    <a:pt x="0" y="1"/>
                    <a:pt x="0"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215" name="Freeform 157"/>
            <p:cNvSpPr>
              <a:spLocks/>
            </p:cNvSpPr>
            <p:nvPr/>
          </p:nvSpPr>
          <p:spPr bwMode="auto">
            <a:xfrm>
              <a:off x="1686" y="2882"/>
              <a:ext cx="15" cy="15"/>
            </a:xfrm>
            <a:custGeom>
              <a:avLst/>
              <a:gdLst>
                <a:gd name="T0" fmla="*/ 2147483647 w 3"/>
                <a:gd name="T1" fmla="*/ 2147483647 h 3"/>
                <a:gd name="T2" fmla="*/ 2147483647 w 3"/>
                <a:gd name="T3" fmla="*/ 2147483647 h 3"/>
                <a:gd name="T4" fmla="*/ 0 w 3"/>
                <a:gd name="T5" fmla="*/ 2147483647 h 3"/>
                <a:gd name="T6" fmla="*/ 2147483647 w 3"/>
                <a:gd name="T7" fmla="*/ 0 h 3"/>
                <a:gd name="T8" fmla="*/ 2147483647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3"/>
                  </a:moveTo>
                  <a:cubicBezTo>
                    <a:pt x="2" y="3"/>
                    <a:pt x="1" y="3"/>
                    <a:pt x="1" y="3"/>
                  </a:cubicBezTo>
                  <a:cubicBezTo>
                    <a:pt x="0" y="2"/>
                    <a:pt x="0" y="2"/>
                    <a:pt x="0" y="1"/>
                  </a:cubicBezTo>
                  <a:cubicBezTo>
                    <a:pt x="1" y="1"/>
                    <a:pt x="1" y="1"/>
                    <a:pt x="2" y="0"/>
                  </a:cubicBezTo>
                  <a:cubicBezTo>
                    <a:pt x="2" y="1"/>
                    <a:pt x="2" y="2"/>
                    <a:pt x="3" y="3"/>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216" name="Freeform 158"/>
            <p:cNvSpPr>
              <a:spLocks/>
            </p:cNvSpPr>
            <p:nvPr/>
          </p:nvSpPr>
          <p:spPr bwMode="auto">
            <a:xfrm>
              <a:off x="1582" y="2892"/>
              <a:ext cx="5" cy="10"/>
            </a:xfrm>
            <a:custGeom>
              <a:avLst/>
              <a:gdLst>
                <a:gd name="T0" fmla="*/ 0 w 1"/>
                <a:gd name="T1" fmla="*/ 0 h 2"/>
                <a:gd name="T2" fmla="*/ 2147483647 w 1"/>
                <a:gd name="T3" fmla="*/ 0 h 2"/>
                <a:gd name="T4" fmla="*/ 0 w 1"/>
                <a:gd name="T5" fmla="*/ 2147483647 h 2"/>
                <a:gd name="T6" fmla="*/ 0 w 1"/>
                <a:gd name="T7" fmla="*/ 0 h 2"/>
                <a:gd name="T8" fmla="*/ 0 60000 65536"/>
                <a:gd name="T9" fmla="*/ 0 60000 65536"/>
                <a:gd name="T10" fmla="*/ 0 60000 65536"/>
                <a:gd name="T11" fmla="*/ 0 60000 65536"/>
                <a:gd name="T12" fmla="*/ 0 w 1"/>
                <a:gd name="T13" fmla="*/ 0 h 2"/>
                <a:gd name="T14" fmla="*/ 1 w 1"/>
                <a:gd name="T15" fmla="*/ 2 h 2"/>
              </a:gdLst>
              <a:ahLst/>
              <a:cxnLst>
                <a:cxn ang="T8">
                  <a:pos x="T0" y="T1"/>
                </a:cxn>
                <a:cxn ang="T9">
                  <a:pos x="T2" y="T3"/>
                </a:cxn>
                <a:cxn ang="T10">
                  <a:pos x="T4" y="T5"/>
                </a:cxn>
                <a:cxn ang="T11">
                  <a:pos x="T6" y="T7"/>
                </a:cxn>
              </a:cxnLst>
              <a:rect l="T12" t="T13" r="T14" b="T15"/>
              <a:pathLst>
                <a:path w="1" h="2">
                  <a:moveTo>
                    <a:pt x="0" y="0"/>
                  </a:moveTo>
                  <a:cubicBezTo>
                    <a:pt x="0" y="0"/>
                    <a:pt x="1" y="0"/>
                    <a:pt x="1" y="0"/>
                  </a:cubicBezTo>
                  <a:cubicBezTo>
                    <a:pt x="1" y="1"/>
                    <a:pt x="1" y="2"/>
                    <a:pt x="0" y="2"/>
                  </a:cubicBezTo>
                  <a:cubicBezTo>
                    <a:pt x="0" y="1"/>
                    <a:pt x="0" y="1"/>
                    <a:pt x="0"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217" name="Freeform 159"/>
            <p:cNvSpPr>
              <a:spLocks/>
            </p:cNvSpPr>
            <p:nvPr/>
          </p:nvSpPr>
          <p:spPr bwMode="auto">
            <a:xfrm>
              <a:off x="1602" y="2892"/>
              <a:ext cx="5" cy="5"/>
            </a:xfrm>
            <a:custGeom>
              <a:avLst/>
              <a:gdLst>
                <a:gd name="T0" fmla="*/ 0 w 1"/>
                <a:gd name="T1" fmla="*/ 0 h 1"/>
                <a:gd name="T2" fmla="*/ 0 w 1"/>
                <a:gd name="T3" fmla="*/ 2147483647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1" y="1"/>
                    <a:pt x="1" y="0"/>
                    <a:pt x="0" y="1"/>
                  </a:cubicBezTo>
                  <a:cubicBezTo>
                    <a:pt x="0" y="1"/>
                    <a:pt x="0" y="0"/>
                    <a:pt x="0"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218" name="Freeform 160"/>
            <p:cNvSpPr>
              <a:spLocks/>
            </p:cNvSpPr>
            <p:nvPr/>
          </p:nvSpPr>
          <p:spPr bwMode="auto">
            <a:xfrm>
              <a:off x="1238" y="2892"/>
              <a:ext cx="44" cy="45"/>
            </a:xfrm>
            <a:custGeom>
              <a:avLst/>
              <a:gdLst>
                <a:gd name="T0" fmla="*/ 2147483647 w 9"/>
                <a:gd name="T1" fmla="*/ 0 h 9"/>
                <a:gd name="T2" fmla="*/ 2147483647 w 9"/>
                <a:gd name="T3" fmla="*/ 2147483647 h 9"/>
                <a:gd name="T4" fmla="*/ 2147483647 w 9"/>
                <a:gd name="T5" fmla="*/ 2147483647 h 9"/>
                <a:gd name="T6" fmla="*/ 0 w 9"/>
                <a:gd name="T7" fmla="*/ 2147483647 h 9"/>
                <a:gd name="T8" fmla="*/ 0 w 9"/>
                <a:gd name="T9" fmla="*/ 2147483647 h 9"/>
                <a:gd name="T10" fmla="*/ 2147483647 w 9"/>
                <a:gd name="T11" fmla="*/ 0 h 9"/>
                <a:gd name="T12" fmla="*/ 0 60000 65536"/>
                <a:gd name="T13" fmla="*/ 0 60000 65536"/>
                <a:gd name="T14" fmla="*/ 0 60000 65536"/>
                <a:gd name="T15" fmla="*/ 0 60000 65536"/>
                <a:gd name="T16" fmla="*/ 0 60000 65536"/>
                <a:gd name="T17" fmla="*/ 0 60000 65536"/>
                <a:gd name="T18" fmla="*/ 0 w 9"/>
                <a:gd name="T19" fmla="*/ 0 h 9"/>
                <a:gd name="T20" fmla="*/ 9 w 9"/>
                <a:gd name="T21" fmla="*/ 9 h 9"/>
              </a:gdLst>
              <a:ahLst/>
              <a:cxnLst>
                <a:cxn ang="T12">
                  <a:pos x="T0" y="T1"/>
                </a:cxn>
                <a:cxn ang="T13">
                  <a:pos x="T2" y="T3"/>
                </a:cxn>
                <a:cxn ang="T14">
                  <a:pos x="T4" y="T5"/>
                </a:cxn>
                <a:cxn ang="T15">
                  <a:pos x="T6" y="T7"/>
                </a:cxn>
                <a:cxn ang="T16">
                  <a:pos x="T8" y="T9"/>
                </a:cxn>
                <a:cxn ang="T17">
                  <a:pos x="T10" y="T11"/>
                </a:cxn>
              </a:cxnLst>
              <a:rect l="T18" t="T19" r="T20" b="T21"/>
              <a:pathLst>
                <a:path w="9" h="9">
                  <a:moveTo>
                    <a:pt x="2" y="0"/>
                  </a:moveTo>
                  <a:cubicBezTo>
                    <a:pt x="3" y="1"/>
                    <a:pt x="3" y="1"/>
                    <a:pt x="4" y="1"/>
                  </a:cubicBezTo>
                  <a:cubicBezTo>
                    <a:pt x="4" y="4"/>
                    <a:pt x="9" y="9"/>
                    <a:pt x="1" y="9"/>
                  </a:cubicBezTo>
                  <a:cubicBezTo>
                    <a:pt x="1" y="9"/>
                    <a:pt x="1" y="9"/>
                    <a:pt x="0" y="9"/>
                  </a:cubicBezTo>
                  <a:cubicBezTo>
                    <a:pt x="0" y="7"/>
                    <a:pt x="0" y="5"/>
                    <a:pt x="0" y="3"/>
                  </a:cubicBezTo>
                  <a:cubicBezTo>
                    <a:pt x="1" y="2"/>
                    <a:pt x="2" y="1"/>
                    <a:pt x="2"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219" name="Freeform 161"/>
            <p:cNvSpPr>
              <a:spLocks/>
            </p:cNvSpPr>
            <p:nvPr/>
          </p:nvSpPr>
          <p:spPr bwMode="auto">
            <a:xfrm>
              <a:off x="1676" y="2892"/>
              <a:ext cx="60" cy="45"/>
            </a:xfrm>
            <a:custGeom>
              <a:avLst/>
              <a:gdLst>
                <a:gd name="T0" fmla="*/ 2147483647 w 12"/>
                <a:gd name="T1" fmla="*/ 0 h 9"/>
                <a:gd name="T2" fmla="*/ 2147483647 w 12"/>
                <a:gd name="T3" fmla="*/ 0 h 9"/>
                <a:gd name="T4" fmla="*/ 2147483647 w 12"/>
                <a:gd name="T5" fmla="*/ 2147483647 h 9"/>
                <a:gd name="T6" fmla="*/ 2147483647 w 12"/>
                <a:gd name="T7" fmla="*/ 2147483647 h 9"/>
                <a:gd name="T8" fmla="*/ 2147483647 w 12"/>
                <a:gd name="T9" fmla="*/ 2147483647 h 9"/>
                <a:gd name="T10" fmla="*/ 2147483647 w 12"/>
                <a:gd name="T11" fmla="*/ 2147483647 h 9"/>
                <a:gd name="T12" fmla="*/ 2147483647 w 12"/>
                <a:gd name="T13" fmla="*/ 2147483647 h 9"/>
                <a:gd name="T14" fmla="*/ 0 w 12"/>
                <a:gd name="T15" fmla="*/ 2147483647 h 9"/>
                <a:gd name="T16" fmla="*/ 0 w 12"/>
                <a:gd name="T17" fmla="*/ 2147483647 h 9"/>
                <a:gd name="T18" fmla="*/ 2147483647 w 12"/>
                <a:gd name="T19" fmla="*/ 2147483647 h 9"/>
                <a:gd name="T20" fmla="*/ 2147483647 w 12"/>
                <a:gd name="T21" fmla="*/ 2147483647 h 9"/>
                <a:gd name="T22" fmla="*/ 2147483647 w 12"/>
                <a:gd name="T23" fmla="*/ 0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
                <a:gd name="T37" fmla="*/ 0 h 9"/>
                <a:gd name="T38" fmla="*/ 12 w 12"/>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 h="9">
                  <a:moveTo>
                    <a:pt x="8" y="0"/>
                  </a:moveTo>
                  <a:cubicBezTo>
                    <a:pt x="9" y="0"/>
                    <a:pt x="9" y="0"/>
                    <a:pt x="10" y="0"/>
                  </a:cubicBezTo>
                  <a:cubicBezTo>
                    <a:pt x="11" y="2"/>
                    <a:pt x="12" y="3"/>
                    <a:pt x="12" y="6"/>
                  </a:cubicBezTo>
                  <a:cubicBezTo>
                    <a:pt x="10" y="7"/>
                    <a:pt x="11" y="9"/>
                    <a:pt x="8" y="9"/>
                  </a:cubicBezTo>
                  <a:cubicBezTo>
                    <a:pt x="8" y="9"/>
                    <a:pt x="7" y="9"/>
                    <a:pt x="7" y="8"/>
                  </a:cubicBezTo>
                  <a:cubicBezTo>
                    <a:pt x="6" y="8"/>
                    <a:pt x="6" y="6"/>
                    <a:pt x="6" y="5"/>
                  </a:cubicBezTo>
                  <a:cubicBezTo>
                    <a:pt x="5" y="5"/>
                    <a:pt x="5" y="5"/>
                    <a:pt x="5" y="5"/>
                  </a:cubicBezTo>
                  <a:cubicBezTo>
                    <a:pt x="3" y="6"/>
                    <a:pt x="2" y="6"/>
                    <a:pt x="0" y="7"/>
                  </a:cubicBezTo>
                  <a:cubicBezTo>
                    <a:pt x="0" y="6"/>
                    <a:pt x="0" y="5"/>
                    <a:pt x="0" y="4"/>
                  </a:cubicBezTo>
                  <a:cubicBezTo>
                    <a:pt x="1" y="3"/>
                    <a:pt x="1" y="3"/>
                    <a:pt x="2" y="2"/>
                  </a:cubicBezTo>
                  <a:cubicBezTo>
                    <a:pt x="4" y="1"/>
                    <a:pt x="5" y="2"/>
                    <a:pt x="6" y="3"/>
                  </a:cubicBezTo>
                  <a:cubicBezTo>
                    <a:pt x="7" y="1"/>
                    <a:pt x="7" y="1"/>
                    <a:pt x="8"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220" name="Freeform 162"/>
            <p:cNvSpPr>
              <a:spLocks/>
            </p:cNvSpPr>
            <p:nvPr/>
          </p:nvSpPr>
          <p:spPr bwMode="auto">
            <a:xfrm>
              <a:off x="1567" y="2897"/>
              <a:ext cx="5" cy="5"/>
            </a:xfrm>
            <a:custGeom>
              <a:avLst/>
              <a:gdLst>
                <a:gd name="T0" fmla="*/ 0 w 1"/>
                <a:gd name="T1" fmla="*/ 0 h 1"/>
                <a:gd name="T2" fmla="*/ 2147483647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1" y="0"/>
                    <a:pt x="1" y="0"/>
                    <a:pt x="1" y="0"/>
                  </a:cubicBezTo>
                  <a:cubicBezTo>
                    <a:pt x="1" y="1"/>
                    <a:pt x="1" y="1"/>
                    <a:pt x="0"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221" name="Freeform 163"/>
            <p:cNvSpPr>
              <a:spLocks/>
            </p:cNvSpPr>
            <p:nvPr/>
          </p:nvSpPr>
          <p:spPr bwMode="auto">
            <a:xfrm>
              <a:off x="1592" y="2902"/>
              <a:ext cx="5" cy="1"/>
            </a:xfrm>
            <a:custGeom>
              <a:avLst/>
              <a:gdLst>
                <a:gd name="T0" fmla="*/ 0 w 1"/>
                <a:gd name="T1" fmla="*/ 0 h 1"/>
                <a:gd name="T2" fmla="*/ 2147483647 w 1"/>
                <a:gd name="T3" fmla="*/ 0 h 1"/>
                <a:gd name="T4" fmla="*/ 2147483647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cubicBezTo>
                    <a:pt x="1" y="0"/>
                    <a:pt x="1" y="0"/>
                    <a:pt x="1" y="0"/>
                  </a:cubicBezTo>
                  <a:cubicBezTo>
                    <a:pt x="1" y="0"/>
                    <a:pt x="1" y="0"/>
                    <a:pt x="1" y="0"/>
                  </a:cubicBezTo>
                  <a:cubicBezTo>
                    <a:pt x="1" y="0"/>
                    <a:pt x="1" y="0"/>
                    <a:pt x="0"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222" name="Freeform 164"/>
            <p:cNvSpPr>
              <a:spLocks/>
            </p:cNvSpPr>
            <p:nvPr/>
          </p:nvSpPr>
          <p:spPr bwMode="auto">
            <a:xfrm>
              <a:off x="1617" y="2902"/>
              <a:ext cx="5" cy="5"/>
            </a:xfrm>
            <a:custGeom>
              <a:avLst/>
              <a:gdLst>
                <a:gd name="T0" fmla="*/ 0 w 1"/>
                <a:gd name="T1" fmla="*/ 0 h 1"/>
                <a:gd name="T2" fmla="*/ 2147483647 w 1"/>
                <a:gd name="T3" fmla="*/ 0 h 1"/>
                <a:gd name="T4" fmla="*/ 2147483647 w 1"/>
                <a:gd name="T5" fmla="*/ 2147483647 h 1"/>
                <a:gd name="T6" fmla="*/ 0 w 1"/>
                <a:gd name="T7" fmla="*/ 2147483647 h 1"/>
                <a:gd name="T8" fmla="*/ 0 w 1"/>
                <a:gd name="T9" fmla="*/ 0 h 1"/>
                <a:gd name="T10" fmla="*/ 0 60000 65536"/>
                <a:gd name="T11" fmla="*/ 0 60000 65536"/>
                <a:gd name="T12" fmla="*/ 0 60000 65536"/>
                <a:gd name="T13" fmla="*/ 0 60000 65536"/>
                <a:gd name="T14" fmla="*/ 0 60000 65536"/>
                <a:gd name="T15" fmla="*/ 0 w 1"/>
                <a:gd name="T16" fmla="*/ 0 h 1"/>
                <a:gd name="T17" fmla="*/ 1 w 1"/>
                <a:gd name="T18" fmla="*/ 1 h 1"/>
              </a:gdLst>
              <a:ahLst/>
              <a:cxnLst>
                <a:cxn ang="T10">
                  <a:pos x="T0" y="T1"/>
                </a:cxn>
                <a:cxn ang="T11">
                  <a:pos x="T2" y="T3"/>
                </a:cxn>
                <a:cxn ang="T12">
                  <a:pos x="T4" y="T5"/>
                </a:cxn>
                <a:cxn ang="T13">
                  <a:pos x="T6" y="T7"/>
                </a:cxn>
                <a:cxn ang="T14">
                  <a:pos x="T8" y="T9"/>
                </a:cxn>
              </a:cxnLst>
              <a:rect l="T15" t="T16" r="T17" b="T18"/>
              <a:pathLst>
                <a:path w="1" h="1">
                  <a:moveTo>
                    <a:pt x="0" y="0"/>
                  </a:moveTo>
                  <a:cubicBezTo>
                    <a:pt x="0" y="0"/>
                    <a:pt x="0" y="0"/>
                    <a:pt x="1" y="0"/>
                  </a:cubicBezTo>
                  <a:cubicBezTo>
                    <a:pt x="1" y="0"/>
                    <a:pt x="1" y="1"/>
                    <a:pt x="1" y="1"/>
                  </a:cubicBezTo>
                  <a:cubicBezTo>
                    <a:pt x="0" y="1"/>
                    <a:pt x="0" y="1"/>
                    <a:pt x="0" y="1"/>
                  </a:cubicBezTo>
                  <a:cubicBezTo>
                    <a:pt x="0" y="1"/>
                    <a:pt x="0" y="0"/>
                    <a:pt x="0"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223" name="Freeform 165"/>
            <p:cNvSpPr>
              <a:spLocks/>
            </p:cNvSpPr>
            <p:nvPr/>
          </p:nvSpPr>
          <p:spPr bwMode="auto">
            <a:xfrm>
              <a:off x="1567" y="2902"/>
              <a:ext cx="5" cy="5"/>
            </a:xfrm>
            <a:custGeom>
              <a:avLst/>
              <a:gdLst>
                <a:gd name="T0" fmla="*/ 0 w 1"/>
                <a:gd name="T1" fmla="*/ 0 h 1"/>
                <a:gd name="T2" fmla="*/ 2147483647 w 1"/>
                <a:gd name="T3" fmla="*/ 0 h 1"/>
                <a:gd name="T4" fmla="*/ 2147483647 w 1"/>
                <a:gd name="T5" fmla="*/ 2147483647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cubicBezTo>
                    <a:pt x="0" y="0"/>
                    <a:pt x="1" y="0"/>
                    <a:pt x="1" y="0"/>
                  </a:cubicBezTo>
                  <a:cubicBezTo>
                    <a:pt x="1" y="0"/>
                    <a:pt x="1" y="0"/>
                    <a:pt x="1" y="1"/>
                  </a:cubicBezTo>
                  <a:cubicBezTo>
                    <a:pt x="0" y="0"/>
                    <a:pt x="1" y="0"/>
                    <a:pt x="0"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224" name="Freeform 166"/>
            <p:cNvSpPr>
              <a:spLocks/>
            </p:cNvSpPr>
            <p:nvPr/>
          </p:nvSpPr>
          <p:spPr bwMode="auto">
            <a:xfrm>
              <a:off x="1567" y="2907"/>
              <a:ext cx="10" cy="5"/>
            </a:xfrm>
            <a:custGeom>
              <a:avLst/>
              <a:gdLst>
                <a:gd name="T0" fmla="*/ 2147483647 w 2"/>
                <a:gd name="T1" fmla="*/ 0 h 1"/>
                <a:gd name="T2" fmla="*/ 2147483647 w 2"/>
                <a:gd name="T3" fmla="*/ 2147483647 h 1"/>
                <a:gd name="T4" fmla="*/ 0 w 2"/>
                <a:gd name="T5" fmla="*/ 2147483647 h 1"/>
                <a:gd name="T6" fmla="*/ 0 w 2"/>
                <a:gd name="T7" fmla="*/ 2147483647 h 1"/>
                <a:gd name="T8" fmla="*/ 2147483647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1" y="0"/>
                  </a:moveTo>
                  <a:cubicBezTo>
                    <a:pt x="2" y="1"/>
                    <a:pt x="1" y="0"/>
                    <a:pt x="2" y="1"/>
                  </a:cubicBezTo>
                  <a:cubicBezTo>
                    <a:pt x="1" y="1"/>
                    <a:pt x="1" y="1"/>
                    <a:pt x="0" y="1"/>
                  </a:cubicBezTo>
                  <a:cubicBezTo>
                    <a:pt x="0" y="1"/>
                    <a:pt x="0" y="1"/>
                    <a:pt x="0" y="1"/>
                  </a:cubicBezTo>
                  <a:cubicBezTo>
                    <a:pt x="1" y="0"/>
                    <a:pt x="1" y="1"/>
                    <a:pt x="1"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225" name="Freeform 167"/>
            <p:cNvSpPr>
              <a:spLocks/>
            </p:cNvSpPr>
            <p:nvPr/>
          </p:nvSpPr>
          <p:spPr bwMode="auto">
            <a:xfrm>
              <a:off x="1597" y="2907"/>
              <a:ext cx="10" cy="5"/>
            </a:xfrm>
            <a:custGeom>
              <a:avLst/>
              <a:gdLst>
                <a:gd name="T0" fmla="*/ 0 w 2"/>
                <a:gd name="T1" fmla="*/ 0 h 1"/>
                <a:gd name="T2" fmla="*/ 2147483647 w 2"/>
                <a:gd name="T3" fmla="*/ 0 h 1"/>
                <a:gd name="T4" fmla="*/ 2147483647 w 2"/>
                <a:gd name="T5" fmla="*/ 0 h 1"/>
                <a:gd name="T6" fmla="*/ 0 w 2"/>
                <a:gd name="T7" fmla="*/ 0 h 1"/>
                <a:gd name="T8" fmla="*/ 0 60000 65536"/>
                <a:gd name="T9" fmla="*/ 0 60000 65536"/>
                <a:gd name="T10" fmla="*/ 0 60000 65536"/>
                <a:gd name="T11" fmla="*/ 0 60000 65536"/>
                <a:gd name="T12" fmla="*/ 0 w 2"/>
                <a:gd name="T13" fmla="*/ 0 h 1"/>
                <a:gd name="T14" fmla="*/ 2 w 2"/>
                <a:gd name="T15" fmla="*/ 1 h 1"/>
              </a:gdLst>
              <a:ahLst/>
              <a:cxnLst>
                <a:cxn ang="T8">
                  <a:pos x="T0" y="T1"/>
                </a:cxn>
                <a:cxn ang="T9">
                  <a:pos x="T2" y="T3"/>
                </a:cxn>
                <a:cxn ang="T10">
                  <a:pos x="T4" y="T5"/>
                </a:cxn>
                <a:cxn ang="T11">
                  <a:pos x="T6" y="T7"/>
                </a:cxn>
              </a:cxnLst>
              <a:rect l="T12" t="T13" r="T14" b="T15"/>
              <a:pathLst>
                <a:path w="2" h="1">
                  <a:moveTo>
                    <a:pt x="0" y="0"/>
                  </a:moveTo>
                  <a:cubicBezTo>
                    <a:pt x="1" y="0"/>
                    <a:pt x="1" y="0"/>
                    <a:pt x="2" y="0"/>
                  </a:cubicBezTo>
                  <a:cubicBezTo>
                    <a:pt x="2" y="0"/>
                    <a:pt x="2" y="0"/>
                    <a:pt x="2" y="0"/>
                  </a:cubicBezTo>
                  <a:cubicBezTo>
                    <a:pt x="0" y="0"/>
                    <a:pt x="1" y="1"/>
                    <a:pt x="0"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226" name="Freeform 168"/>
            <p:cNvSpPr>
              <a:spLocks/>
            </p:cNvSpPr>
            <p:nvPr/>
          </p:nvSpPr>
          <p:spPr bwMode="auto">
            <a:xfrm>
              <a:off x="1377" y="2907"/>
              <a:ext cx="5" cy="5"/>
            </a:xfrm>
            <a:custGeom>
              <a:avLst/>
              <a:gdLst>
                <a:gd name="T0" fmla="*/ 0 w 1"/>
                <a:gd name="T1" fmla="*/ 0 h 1"/>
                <a:gd name="T2" fmla="*/ 0 w 1"/>
                <a:gd name="T3" fmla="*/ 2147483647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1" y="1"/>
                    <a:pt x="1" y="1"/>
                    <a:pt x="0" y="1"/>
                  </a:cubicBezTo>
                  <a:cubicBezTo>
                    <a:pt x="0" y="1"/>
                    <a:pt x="0" y="1"/>
                    <a:pt x="0"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227" name="Freeform 169"/>
            <p:cNvSpPr>
              <a:spLocks/>
            </p:cNvSpPr>
            <p:nvPr/>
          </p:nvSpPr>
          <p:spPr bwMode="auto">
            <a:xfrm>
              <a:off x="1607" y="2912"/>
              <a:ext cx="10" cy="1"/>
            </a:xfrm>
            <a:custGeom>
              <a:avLst/>
              <a:gdLst>
                <a:gd name="T0" fmla="*/ 2147483647 w 2"/>
                <a:gd name="T1" fmla="*/ 0 h 1"/>
                <a:gd name="T2" fmla="*/ 2147483647 w 2"/>
                <a:gd name="T3" fmla="*/ 0 h 1"/>
                <a:gd name="T4" fmla="*/ 2147483647 w 2"/>
                <a:gd name="T5" fmla="*/ 0 h 1"/>
                <a:gd name="T6" fmla="*/ 2147483647 w 2"/>
                <a:gd name="T7" fmla="*/ 0 h 1"/>
                <a:gd name="T8" fmla="*/ 0 60000 65536"/>
                <a:gd name="T9" fmla="*/ 0 60000 65536"/>
                <a:gd name="T10" fmla="*/ 0 60000 65536"/>
                <a:gd name="T11" fmla="*/ 0 60000 65536"/>
                <a:gd name="T12" fmla="*/ 0 w 2"/>
                <a:gd name="T13" fmla="*/ 0 h 1"/>
                <a:gd name="T14" fmla="*/ 2 w 2"/>
                <a:gd name="T15" fmla="*/ 1 h 1"/>
              </a:gdLst>
              <a:ahLst/>
              <a:cxnLst>
                <a:cxn ang="T8">
                  <a:pos x="T0" y="T1"/>
                </a:cxn>
                <a:cxn ang="T9">
                  <a:pos x="T2" y="T3"/>
                </a:cxn>
                <a:cxn ang="T10">
                  <a:pos x="T4" y="T5"/>
                </a:cxn>
                <a:cxn ang="T11">
                  <a:pos x="T6" y="T7"/>
                </a:cxn>
              </a:cxnLst>
              <a:rect l="T12" t="T13" r="T14" b="T15"/>
              <a:pathLst>
                <a:path w="2" h="1">
                  <a:moveTo>
                    <a:pt x="1" y="0"/>
                  </a:moveTo>
                  <a:cubicBezTo>
                    <a:pt x="1" y="0"/>
                    <a:pt x="1" y="0"/>
                    <a:pt x="2" y="0"/>
                  </a:cubicBezTo>
                  <a:cubicBezTo>
                    <a:pt x="1" y="0"/>
                    <a:pt x="2" y="0"/>
                    <a:pt x="1" y="0"/>
                  </a:cubicBezTo>
                  <a:cubicBezTo>
                    <a:pt x="1" y="0"/>
                    <a:pt x="0" y="0"/>
                    <a:pt x="1"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228" name="Freeform 170"/>
            <p:cNvSpPr>
              <a:spLocks/>
            </p:cNvSpPr>
            <p:nvPr/>
          </p:nvSpPr>
          <p:spPr bwMode="auto">
            <a:xfrm>
              <a:off x="1377" y="2912"/>
              <a:ext cx="15" cy="5"/>
            </a:xfrm>
            <a:custGeom>
              <a:avLst/>
              <a:gdLst>
                <a:gd name="T0" fmla="*/ 2147483647 w 3"/>
                <a:gd name="T1" fmla="*/ 0 h 1"/>
                <a:gd name="T2" fmla="*/ 2147483647 w 3"/>
                <a:gd name="T3" fmla="*/ 2147483647 h 1"/>
                <a:gd name="T4" fmla="*/ 0 w 3"/>
                <a:gd name="T5" fmla="*/ 2147483647 h 1"/>
                <a:gd name="T6" fmla="*/ 0 w 3"/>
                <a:gd name="T7" fmla="*/ 2147483647 h 1"/>
                <a:gd name="T8" fmla="*/ 2147483647 w 3"/>
                <a:gd name="T9" fmla="*/ 0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1" y="0"/>
                  </a:moveTo>
                  <a:cubicBezTo>
                    <a:pt x="2" y="0"/>
                    <a:pt x="2" y="0"/>
                    <a:pt x="2" y="1"/>
                  </a:cubicBezTo>
                  <a:cubicBezTo>
                    <a:pt x="3" y="1"/>
                    <a:pt x="1" y="1"/>
                    <a:pt x="0" y="1"/>
                  </a:cubicBezTo>
                  <a:cubicBezTo>
                    <a:pt x="0" y="1"/>
                    <a:pt x="0" y="1"/>
                    <a:pt x="0" y="1"/>
                  </a:cubicBezTo>
                  <a:cubicBezTo>
                    <a:pt x="1" y="0"/>
                    <a:pt x="1" y="1"/>
                    <a:pt x="1"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229" name="Freeform 171"/>
            <p:cNvSpPr>
              <a:spLocks/>
            </p:cNvSpPr>
            <p:nvPr/>
          </p:nvSpPr>
          <p:spPr bwMode="auto">
            <a:xfrm>
              <a:off x="1552" y="2917"/>
              <a:ext cx="10" cy="1"/>
            </a:xfrm>
            <a:custGeom>
              <a:avLst/>
              <a:gdLst>
                <a:gd name="T0" fmla="*/ 2147483647 w 2"/>
                <a:gd name="T1" fmla="*/ 0 h 1"/>
                <a:gd name="T2" fmla="*/ 2147483647 w 2"/>
                <a:gd name="T3" fmla="*/ 0 h 1"/>
                <a:gd name="T4" fmla="*/ 2147483647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1" y="0"/>
                  </a:moveTo>
                  <a:cubicBezTo>
                    <a:pt x="1" y="0"/>
                    <a:pt x="2" y="0"/>
                    <a:pt x="1" y="0"/>
                  </a:cubicBezTo>
                  <a:cubicBezTo>
                    <a:pt x="1" y="0"/>
                    <a:pt x="0" y="0"/>
                    <a:pt x="1"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230" name="Freeform 172"/>
            <p:cNvSpPr>
              <a:spLocks/>
            </p:cNvSpPr>
            <p:nvPr/>
          </p:nvSpPr>
          <p:spPr bwMode="auto">
            <a:xfrm>
              <a:off x="1607" y="2917"/>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cubicBezTo>
                    <a:pt x="0" y="0"/>
                    <a:pt x="0" y="0"/>
                    <a:pt x="0" y="0"/>
                  </a:cubicBezTo>
                  <a:cubicBezTo>
                    <a:pt x="0" y="0"/>
                    <a:pt x="0" y="0"/>
                    <a:pt x="0" y="0"/>
                  </a:cubicBezTo>
                  <a:cubicBezTo>
                    <a:pt x="0" y="0"/>
                    <a:pt x="0" y="0"/>
                    <a:pt x="0"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231" name="Freeform 173"/>
            <p:cNvSpPr>
              <a:spLocks/>
            </p:cNvSpPr>
            <p:nvPr/>
          </p:nvSpPr>
          <p:spPr bwMode="auto">
            <a:xfrm>
              <a:off x="1567" y="2917"/>
              <a:ext cx="10" cy="5"/>
            </a:xfrm>
            <a:custGeom>
              <a:avLst/>
              <a:gdLst>
                <a:gd name="T0" fmla="*/ 2147483647 w 2"/>
                <a:gd name="T1" fmla="*/ 0 h 1"/>
                <a:gd name="T2" fmla="*/ 0 w 2"/>
                <a:gd name="T3" fmla="*/ 2147483647 h 1"/>
                <a:gd name="T4" fmla="*/ 0 w 2"/>
                <a:gd name="T5" fmla="*/ 2147483647 h 1"/>
                <a:gd name="T6" fmla="*/ 0 w 2"/>
                <a:gd name="T7" fmla="*/ 0 h 1"/>
                <a:gd name="T8" fmla="*/ 2147483647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1" y="0"/>
                  </a:moveTo>
                  <a:cubicBezTo>
                    <a:pt x="1" y="1"/>
                    <a:pt x="2" y="1"/>
                    <a:pt x="0" y="1"/>
                  </a:cubicBezTo>
                  <a:cubicBezTo>
                    <a:pt x="0" y="1"/>
                    <a:pt x="0" y="1"/>
                    <a:pt x="0" y="1"/>
                  </a:cubicBezTo>
                  <a:cubicBezTo>
                    <a:pt x="0" y="0"/>
                    <a:pt x="0" y="1"/>
                    <a:pt x="0" y="0"/>
                  </a:cubicBezTo>
                  <a:cubicBezTo>
                    <a:pt x="0" y="0"/>
                    <a:pt x="1" y="0"/>
                    <a:pt x="1"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232" name="Freeform 174"/>
            <p:cNvSpPr>
              <a:spLocks/>
            </p:cNvSpPr>
            <p:nvPr/>
          </p:nvSpPr>
          <p:spPr bwMode="auto">
            <a:xfrm>
              <a:off x="1382" y="2922"/>
              <a:ext cx="10" cy="10"/>
            </a:xfrm>
            <a:custGeom>
              <a:avLst/>
              <a:gdLst>
                <a:gd name="T0" fmla="*/ 2147483647 w 2"/>
                <a:gd name="T1" fmla="*/ 0 h 2"/>
                <a:gd name="T2" fmla="*/ 2147483647 w 2"/>
                <a:gd name="T3" fmla="*/ 2147483647 h 2"/>
                <a:gd name="T4" fmla="*/ 2147483647 w 2"/>
                <a:gd name="T5" fmla="*/ 2147483647 h 2"/>
                <a:gd name="T6" fmla="*/ 0 w 2"/>
                <a:gd name="T7" fmla="*/ 0 h 2"/>
                <a:gd name="T8" fmla="*/ 2147483647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0"/>
                  </a:moveTo>
                  <a:cubicBezTo>
                    <a:pt x="2" y="0"/>
                    <a:pt x="2" y="1"/>
                    <a:pt x="2" y="2"/>
                  </a:cubicBezTo>
                  <a:cubicBezTo>
                    <a:pt x="2" y="2"/>
                    <a:pt x="1" y="2"/>
                    <a:pt x="1" y="2"/>
                  </a:cubicBezTo>
                  <a:cubicBezTo>
                    <a:pt x="1" y="1"/>
                    <a:pt x="1" y="1"/>
                    <a:pt x="0" y="0"/>
                  </a:cubicBezTo>
                  <a:cubicBezTo>
                    <a:pt x="1" y="0"/>
                    <a:pt x="1" y="0"/>
                    <a:pt x="2"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233" name="Freeform 175"/>
            <p:cNvSpPr>
              <a:spLocks/>
            </p:cNvSpPr>
            <p:nvPr/>
          </p:nvSpPr>
          <p:spPr bwMode="auto">
            <a:xfrm>
              <a:off x="1547" y="2927"/>
              <a:ext cx="109" cy="130"/>
            </a:xfrm>
            <a:custGeom>
              <a:avLst/>
              <a:gdLst>
                <a:gd name="T0" fmla="*/ 2147483647 w 22"/>
                <a:gd name="T1" fmla="*/ 2147483647 h 26"/>
                <a:gd name="T2" fmla="*/ 2147483647 w 22"/>
                <a:gd name="T3" fmla="*/ 2147483647 h 26"/>
                <a:gd name="T4" fmla="*/ 2147483647 w 22"/>
                <a:gd name="T5" fmla="*/ 2147483647 h 26"/>
                <a:gd name="T6" fmla="*/ 2147483647 w 22"/>
                <a:gd name="T7" fmla="*/ 2147483647 h 26"/>
                <a:gd name="T8" fmla="*/ 2147483647 w 22"/>
                <a:gd name="T9" fmla="*/ 2147483647 h 26"/>
                <a:gd name="T10" fmla="*/ 2147483647 w 22"/>
                <a:gd name="T11" fmla="*/ 2147483647 h 26"/>
                <a:gd name="T12" fmla="*/ 0 w 22"/>
                <a:gd name="T13" fmla="*/ 2147483647 h 26"/>
                <a:gd name="T14" fmla="*/ 0 w 22"/>
                <a:gd name="T15" fmla="*/ 2147483647 h 26"/>
                <a:gd name="T16" fmla="*/ 2147483647 w 22"/>
                <a:gd name="T17" fmla="*/ 2147483647 h 26"/>
                <a:gd name="T18" fmla="*/ 2147483647 w 22"/>
                <a:gd name="T19" fmla="*/ 2147483647 h 26"/>
                <a:gd name="T20" fmla="*/ 2147483647 w 22"/>
                <a:gd name="T21" fmla="*/ 0 h 26"/>
                <a:gd name="T22" fmla="*/ 2147483647 w 22"/>
                <a:gd name="T23" fmla="*/ 2147483647 h 26"/>
                <a:gd name="T24" fmla="*/ 2147483647 w 22"/>
                <a:gd name="T25" fmla="*/ 2147483647 h 26"/>
                <a:gd name="T26" fmla="*/ 2147483647 w 22"/>
                <a:gd name="T27" fmla="*/ 2147483647 h 26"/>
                <a:gd name="T28" fmla="*/ 2147483647 w 22"/>
                <a:gd name="T29" fmla="*/ 2147483647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
                <a:gd name="T46" fmla="*/ 0 h 26"/>
                <a:gd name="T47" fmla="*/ 22 w 22"/>
                <a:gd name="T48" fmla="*/ 26 h 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 h="26">
                  <a:moveTo>
                    <a:pt x="21" y="11"/>
                  </a:moveTo>
                  <a:cubicBezTo>
                    <a:pt x="21" y="12"/>
                    <a:pt x="21" y="13"/>
                    <a:pt x="21" y="13"/>
                  </a:cubicBezTo>
                  <a:cubicBezTo>
                    <a:pt x="16" y="15"/>
                    <a:pt x="20" y="14"/>
                    <a:pt x="18" y="18"/>
                  </a:cubicBezTo>
                  <a:cubicBezTo>
                    <a:pt x="18" y="18"/>
                    <a:pt x="17" y="18"/>
                    <a:pt x="16" y="19"/>
                  </a:cubicBezTo>
                  <a:cubicBezTo>
                    <a:pt x="15" y="21"/>
                    <a:pt x="18" y="25"/>
                    <a:pt x="13" y="26"/>
                  </a:cubicBezTo>
                  <a:cubicBezTo>
                    <a:pt x="12" y="24"/>
                    <a:pt x="8" y="25"/>
                    <a:pt x="6" y="24"/>
                  </a:cubicBezTo>
                  <a:cubicBezTo>
                    <a:pt x="5" y="23"/>
                    <a:pt x="0" y="17"/>
                    <a:pt x="0" y="16"/>
                  </a:cubicBezTo>
                  <a:cubicBezTo>
                    <a:pt x="0" y="15"/>
                    <a:pt x="0" y="14"/>
                    <a:pt x="0" y="12"/>
                  </a:cubicBezTo>
                  <a:cubicBezTo>
                    <a:pt x="0" y="12"/>
                    <a:pt x="1" y="11"/>
                    <a:pt x="1" y="11"/>
                  </a:cubicBezTo>
                  <a:cubicBezTo>
                    <a:pt x="2" y="9"/>
                    <a:pt x="3" y="9"/>
                    <a:pt x="5" y="10"/>
                  </a:cubicBezTo>
                  <a:cubicBezTo>
                    <a:pt x="7" y="8"/>
                    <a:pt x="15" y="0"/>
                    <a:pt x="18" y="0"/>
                  </a:cubicBezTo>
                  <a:cubicBezTo>
                    <a:pt x="20" y="4"/>
                    <a:pt x="22" y="1"/>
                    <a:pt x="22" y="5"/>
                  </a:cubicBezTo>
                  <a:cubicBezTo>
                    <a:pt x="20" y="6"/>
                    <a:pt x="18" y="6"/>
                    <a:pt x="18" y="9"/>
                  </a:cubicBezTo>
                  <a:cubicBezTo>
                    <a:pt x="19" y="9"/>
                    <a:pt x="18" y="10"/>
                    <a:pt x="19" y="11"/>
                  </a:cubicBezTo>
                  <a:cubicBezTo>
                    <a:pt x="19" y="11"/>
                    <a:pt x="20" y="11"/>
                    <a:pt x="21" y="11"/>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234" name="Freeform 176"/>
            <p:cNvSpPr>
              <a:spLocks/>
            </p:cNvSpPr>
            <p:nvPr/>
          </p:nvSpPr>
          <p:spPr bwMode="auto">
            <a:xfrm>
              <a:off x="1676" y="2927"/>
              <a:ext cx="10" cy="15"/>
            </a:xfrm>
            <a:custGeom>
              <a:avLst/>
              <a:gdLst>
                <a:gd name="T0" fmla="*/ 2147483647 w 2"/>
                <a:gd name="T1" fmla="*/ 0 h 3"/>
                <a:gd name="T2" fmla="*/ 2147483647 w 2"/>
                <a:gd name="T3" fmla="*/ 2147483647 h 3"/>
                <a:gd name="T4" fmla="*/ 0 w 2"/>
                <a:gd name="T5" fmla="*/ 2147483647 h 3"/>
                <a:gd name="T6" fmla="*/ 2147483647 w 2"/>
                <a:gd name="T7" fmla="*/ 0 h 3"/>
                <a:gd name="T8" fmla="*/ 0 60000 65536"/>
                <a:gd name="T9" fmla="*/ 0 60000 65536"/>
                <a:gd name="T10" fmla="*/ 0 60000 65536"/>
                <a:gd name="T11" fmla="*/ 0 60000 65536"/>
                <a:gd name="T12" fmla="*/ 0 w 2"/>
                <a:gd name="T13" fmla="*/ 0 h 3"/>
                <a:gd name="T14" fmla="*/ 2 w 2"/>
                <a:gd name="T15" fmla="*/ 3 h 3"/>
              </a:gdLst>
              <a:ahLst/>
              <a:cxnLst>
                <a:cxn ang="T8">
                  <a:pos x="T0" y="T1"/>
                </a:cxn>
                <a:cxn ang="T9">
                  <a:pos x="T2" y="T3"/>
                </a:cxn>
                <a:cxn ang="T10">
                  <a:pos x="T4" y="T5"/>
                </a:cxn>
                <a:cxn ang="T11">
                  <a:pos x="T6" y="T7"/>
                </a:cxn>
              </a:cxnLst>
              <a:rect l="T12" t="T13" r="T14" b="T15"/>
              <a:pathLst>
                <a:path w="2" h="3">
                  <a:moveTo>
                    <a:pt x="1" y="0"/>
                  </a:moveTo>
                  <a:cubicBezTo>
                    <a:pt x="2" y="1"/>
                    <a:pt x="1" y="0"/>
                    <a:pt x="2" y="2"/>
                  </a:cubicBezTo>
                  <a:cubicBezTo>
                    <a:pt x="1" y="2"/>
                    <a:pt x="1" y="3"/>
                    <a:pt x="0" y="2"/>
                  </a:cubicBezTo>
                  <a:cubicBezTo>
                    <a:pt x="0" y="2"/>
                    <a:pt x="0" y="1"/>
                    <a:pt x="1"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235" name="Freeform 177"/>
            <p:cNvSpPr>
              <a:spLocks/>
            </p:cNvSpPr>
            <p:nvPr/>
          </p:nvSpPr>
          <p:spPr bwMode="auto">
            <a:xfrm>
              <a:off x="1736" y="2937"/>
              <a:ext cx="5" cy="5"/>
            </a:xfrm>
            <a:custGeom>
              <a:avLst/>
              <a:gdLst>
                <a:gd name="T0" fmla="*/ 0 w 1"/>
                <a:gd name="T1" fmla="*/ 0 h 1"/>
                <a:gd name="T2" fmla="*/ 2147483647 w 1"/>
                <a:gd name="T3" fmla="*/ 0 h 1"/>
                <a:gd name="T4" fmla="*/ 2147483647 w 1"/>
                <a:gd name="T5" fmla="*/ 2147483647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cubicBezTo>
                    <a:pt x="0" y="0"/>
                    <a:pt x="0" y="0"/>
                    <a:pt x="1" y="0"/>
                  </a:cubicBezTo>
                  <a:cubicBezTo>
                    <a:pt x="1" y="0"/>
                    <a:pt x="1" y="0"/>
                    <a:pt x="1" y="1"/>
                  </a:cubicBezTo>
                  <a:cubicBezTo>
                    <a:pt x="0" y="0"/>
                    <a:pt x="0" y="0"/>
                    <a:pt x="0"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236" name="Freeform 178"/>
            <p:cNvSpPr>
              <a:spLocks/>
            </p:cNvSpPr>
            <p:nvPr/>
          </p:nvSpPr>
          <p:spPr bwMode="auto">
            <a:xfrm>
              <a:off x="1671" y="2937"/>
              <a:ext cx="5" cy="5"/>
            </a:xfrm>
            <a:custGeom>
              <a:avLst/>
              <a:gdLst>
                <a:gd name="T0" fmla="*/ 0 w 1"/>
                <a:gd name="T1" fmla="*/ 0 h 1"/>
                <a:gd name="T2" fmla="*/ 2147483647 w 1"/>
                <a:gd name="T3" fmla="*/ 2147483647 h 1"/>
                <a:gd name="T4" fmla="*/ 2147483647 w 1"/>
                <a:gd name="T5" fmla="*/ 2147483647 h 1"/>
                <a:gd name="T6" fmla="*/ 0 w 1"/>
                <a:gd name="T7" fmla="*/ 2147483647 h 1"/>
                <a:gd name="T8" fmla="*/ 0 w 1"/>
                <a:gd name="T9" fmla="*/ 0 h 1"/>
                <a:gd name="T10" fmla="*/ 0 60000 65536"/>
                <a:gd name="T11" fmla="*/ 0 60000 65536"/>
                <a:gd name="T12" fmla="*/ 0 60000 65536"/>
                <a:gd name="T13" fmla="*/ 0 60000 65536"/>
                <a:gd name="T14" fmla="*/ 0 60000 65536"/>
                <a:gd name="T15" fmla="*/ 0 w 1"/>
                <a:gd name="T16" fmla="*/ 0 h 1"/>
                <a:gd name="T17" fmla="*/ 1 w 1"/>
                <a:gd name="T18" fmla="*/ 1 h 1"/>
              </a:gdLst>
              <a:ahLst/>
              <a:cxnLst>
                <a:cxn ang="T10">
                  <a:pos x="T0" y="T1"/>
                </a:cxn>
                <a:cxn ang="T11">
                  <a:pos x="T2" y="T3"/>
                </a:cxn>
                <a:cxn ang="T12">
                  <a:pos x="T4" y="T5"/>
                </a:cxn>
                <a:cxn ang="T13">
                  <a:pos x="T6" y="T7"/>
                </a:cxn>
                <a:cxn ang="T14">
                  <a:pos x="T8" y="T9"/>
                </a:cxn>
              </a:cxnLst>
              <a:rect l="T15" t="T16" r="T17" b="T18"/>
              <a:pathLst>
                <a:path w="1" h="1">
                  <a:moveTo>
                    <a:pt x="0" y="0"/>
                  </a:moveTo>
                  <a:cubicBezTo>
                    <a:pt x="1" y="1"/>
                    <a:pt x="0" y="0"/>
                    <a:pt x="1" y="1"/>
                  </a:cubicBezTo>
                  <a:cubicBezTo>
                    <a:pt x="1" y="1"/>
                    <a:pt x="1" y="1"/>
                    <a:pt x="1" y="1"/>
                  </a:cubicBezTo>
                  <a:cubicBezTo>
                    <a:pt x="0" y="1"/>
                    <a:pt x="0" y="1"/>
                    <a:pt x="0" y="1"/>
                  </a:cubicBezTo>
                  <a:cubicBezTo>
                    <a:pt x="0" y="1"/>
                    <a:pt x="0" y="1"/>
                    <a:pt x="0"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237" name="Freeform 179"/>
            <p:cNvSpPr>
              <a:spLocks/>
            </p:cNvSpPr>
            <p:nvPr/>
          </p:nvSpPr>
          <p:spPr bwMode="auto">
            <a:xfrm>
              <a:off x="1407" y="2942"/>
              <a:ext cx="115" cy="135"/>
            </a:xfrm>
            <a:custGeom>
              <a:avLst/>
              <a:gdLst>
                <a:gd name="T0" fmla="*/ 0 w 23"/>
                <a:gd name="T1" fmla="*/ 0 h 27"/>
                <a:gd name="T2" fmla="*/ 2147483647 w 23"/>
                <a:gd name="T3" fmla="*/ 0 h 27"/>
                <a:gd name="T4" fmla="*/ 2147483647 w 23"/>
                <a:gd name="T5" fmla="*/ 2147483647 h 27"/>
                <a:gd name="T6" fmla="*/ 2147483647 w 23"/>
                <a:gd name="T7" fmla="*/ 2147483647 h 27"/>
                <a:gd name="T8" fmla="*/ 2147483647 w 23"/>
                <a:gd name="T9" fmla="*/ 2147483647 h 27"/>
                <a:gd name="T10" fmla="*/ 2147483647 w 23"/>
                <a:gd name="T11" fmla="*/ 2147483647 h 27"/>
                <a:gd name="T12" fmla="*/ 2147483647 w 23"/>
                <a:gd name="T13" fmla="*/ 2147483647 h 27"/>
                <a:gd name="T14" fmla="*/ 2147483647 w 23"/>
                <a:gd name="T15" fmla="*/ 2147483647 h 27"/>
                <a:gd name="T16" fmla="*/ 2147483647 w 23"/>
                <a:gd name="T17" fmla="*/ 2147483647 h 27"/>
                <a:gd name="T18" fmla="*/ 2147483647 w 23"/>
                <a:gd name="T19" fmla="*/ 2147483647 h 27"/>
                <a:gd name="T20" fmla="*/ 2147483647 w 23"/>
                <a:gd name="T21" fmla="*/ 2147483647 h 27"/>
                <a:gd name="T22" fmla="*/ 2147483647 w 23"/>
                <a:gd name="T23" fmla="*/ 2147483647 h 27"/>
                <a:gd name="T24" fmla="*/ 2147483647 w 23"/>
                <a:gd name="T25" fmla="*/ 2147483647 h 27"/>
                <a:gd name="T26" fmla="*/ 2147483647 w 23"/>
                <a:gd name="T27" fmla="*/ 2147483647 h 27"/>
                <a:gd name="T28" fmla="*/ 0 w 23"/>
                <a:gd name="T29" fmla="*/ 0 h 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
                <a:gd name="T46" fmla="*/ 0 h 27"/>
                <a:gd name="T47" fmla="*/ 23 w 23"/>
                <a:gd name="T48" fmla="*/ 27 h 2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 h="27">
                  <a:moveTo>
                    <a:pt x="0" y="0"/>
                  </a:moveTo>
                  <a:cubicBezTo>
                    <a:pt x="1" y="0"/>
                    <a:pt x="3" y="0"/>
                    <a:pt x="3" y="0"/>
                  </a:cubicBezTo>
                  <a:cubicBezTo>
                    <a:pt x="7" y="2"/>
                    <a:pt x="7" y="5"/>
                    <a:pt x="9" y="7"/>
                  </a:cubicBezTo>
                  <a:cubicBezTo>
                    <a:pt x="11" y="9"/>
                    <a:pt x="13" y="10"/>
                    <a:pt x="15" y="12"/>
                  </a:cubicBezTo>
                  <a:cubicBezTo>
                    <a:pt x="16" y="13"/>
                    <a:pt x="15" y="14"/>
                    <a:pt x="16" y="16"/>
                  </a:cubicBezTo>
                  <a:cubicBezTo>
                    <a:pt x="18" y="18"/>
                    <a:pt x="21" y="19"/>
                    <a:pt x="23" y="21"/>
                  </a:cubicBezTo>
                  <a:cubicBezTo>
                    <a:pt x="23" y="23"/>
                    <a:pt x="23" y="25"/>
                    <a:pt x="23" y="27"/>
                  </a:cubicBezTo>
                  <a:cubicBezTo>
                    <a:pt x="22" y="27"/>
                    <a:pt x="21" y="27"/>
                    <a:pt x="19" y="27"/>
                  </a:cubicBezTo>
                  <a:cubicBezTo>
                    <a:pt x="18" y="25"/>
                    <a:pt x="14" y="24"/>
                    <a:pt x="12" y="21"/>
                  </a:cubicBezTo>
                  <a:cubicBezTo>
                    <a:pt x="11" y="20"/>
                    <a:pt x="12" y="18"/>
                    <a:pt x="11" y="16"/>
                  </a:cubicBezTo>
                  <a:cubicBezTo>
                    <a:pt x="10" y="14"/>
                    <a:pt x="8" y="13"/>
                    <a:pt x="7" y="12"/>
                  </a:cubicBezTo>
                  <a:cubicBezTo>
                    <a:pt x="7" y="10"/>
                    <a:pt x="7" y="9"/>
                    <a:pt x="7" y="8"/>
                  </a:cubicBezTo>
                  <a:cubicBezTo>
                    <a:pt x="7" y="7"/>
                    <a:pt x="6" y="8"/>
                    <a:pt x="5" y="7"/>
                  </a:cubicBezTo>
                  <a:cubicBezTo>
                    <a:pt x="4" y="7"/>
                    <a:pt x="5" y="5"/>
                    <a:pt x="4" y="5"/>
                  </a:cubicBezTo>
                  <a:cubicBezTo>
                    <a:pt x="2" y="3"/>
                    <a:pt x="0" y="4"/>
                    <a:pt x="0"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238" name="Freeform 180"/>
            <p:cNvSpPr>
              <a:spLocks/>
            </p:cNvSpPr>
            <p:nvPr/>
          </p:nvSpPr>
          <p:spPr bwMode="auto">
            <a:xfrm>
              <a:off x="1661" y="2942"/>
              <a:ext cx="15" cy="10"/>
            </a:xfrm>
            <a:custGeom>
              <a:avLst/>
              <a:gdLst>
                <a:gd name="T0" fmla="*/ 2147483647 w 3"/>
                <a:gd name="T1" fmla="*/ 0 h 2"/>
                <a:gd name="T2" fmla="*/ 2147483647 w 3"/>
                <a:gd name="T3" fmla="*/ 2147483647 h 2"/>
                <a:gd name="T4" fmla="*/ 2147483647 w 3"/>
                <a:gd name="T5" fmla="*/ 2147483647 h 2"/>
                <a:gd name="T6" fmla="*/ 0 w 3"/>
                <a:gd name="T7" fmla="*/ 0 h 2"/>
                <a:gd name="T8" fmla="*/ 2147483647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0"/>
                  </a:moveTo>
                  <a:cubicBezTo>
                    <a:pt x="2" y="1"/>
                    <a:pt x="2" y="1"/>
                    <a:pt x="3" y="2"/>
                  </a:cubicBezTo>
                  <a:cubicBezTo>
                    <a:pt x="2" y="2"/>
                    <a:pt x="2" y="2"/>
                    <a:pt x="2" y="2"/>
                  </a:cubicBezTo>
                  <a:cubicBezTo>
                    <a:pt x="1" y="1"/>
                    <a:pt x="1" y="1"/>
                    <a:pt x="0" y="0"/>
                  </a:cubicBezTo>
                  <a:cubicBezTo>
                    <a:pt x="1" y="0"/>
                    <a:pt x="1" y="0"/>
                    <a:pt x="1"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239" name="Freeform 181"/>
            <p:cNvSpPr>
              <a:spLocks/>
            </p:cNvSpPr>
            <p:nvPr/>
          </p:nvSpPr>
          <p:spPr bwMode="auto">
            <a:xfrm>
              <a:off x="1731" y="2952"/>
              <a:ext cx="10" cy="10"/>
            </a:xfrm>
            <a:custGeom>
              <a:avLst/>
              <a:gdLst>
                <a:gd name="T0" fmla="*/ 2147483647 w 2"/>
                <a:gd name="T1" fmla="*/ 0 h 2"/>
                <a:gd name="T2" fmla="*/ 2147483647 w 2"/>
                <a:gd name="T3" fmla="*/ 2147483647 h 2"/>
                <a:gd name="T4" fmla="*/ 2147483647 w 2"/>
                <a:gd name="T5" fmla="*/ 2147483647 h 2"/>
                <a:gd name="T6" fmla="*/ 0 w 2"/>
                <a:gd name="T7" fmla="*/ 2147483647 h 2"/>
                <a:gd name="T8" fmla="*/ 2147483647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0"/>
                  </a:moveTo>
                  <a:cubicBezTo>
                    <a:pt x="2" y="1"/>
                    <a:pt x="2" y="1"/>
                    <a:pt x="2" y="2"/>
                  </a:cubicBezTo>
                  <a:cubicBezTo>
                    <a:pt x="2" y="2"/>
                    <a:pt x="1" y="2"/>
                    <a:pt x="1" y="2"/>
                  </a:cubicBezTo>
                  <a:cubicBezTo>
                    <a:pt x="0" y="1"/>
                    <a:pt x="1" y="2"/>
                    <a:pt x="0" y="1"/>
                  </a:cubicBezTo>
                  <a:cubicBezTo>
                    <a:pt x="1" y="1"/>
                    <a:pt x="1" y="0"/>
                    <a:pt x="1"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240" name="Freeform 182"/>
            <p:cNvSpPr>
              <a:spLocks/>
            </p:cNvSpPr>
            <p:nvPr/>
          </p:nvSpPr>
          <p:spPr bwMode="auto">
            <a:xfrm>
              <a:off x="1726" y="2952"/>
              <a:ext cx="5" cy="10"/>
            </a:xfrm>
            <a:custGeom>
              <a:avLst/>
              <a:gdLst>
                <a:gd name="T0" fmla="*/ 0 w 1"/>
                <a:gd name="T1" fmla="*/ 0 h 2"/>
                <a:gd name="T2" fmla="*/ 0 w 1"/>
                <a:gd name="T3" fmla="*/ 2147483647 h 2"/>
                <a:gd name="T4" fmla="*/ 0 w 1"/>
                <a:gd name="T5" fmla="*/ 2147483647 h 2"/>
                <a:gd name="T6" fmla="*/ 0 w 1"/>
                <a:gd name="T7" fmla="*/ 2147483647 h 2"/>
                <a:gd name="T8" fmla="*/ 0 w 1"/>
                <a:gd name="T9" fmla="*/ 0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0" y="0"/>
                  </a:moveTo>
                  <a:cubicBezTo>
                    <a:pt x="1" y="1"/>
                    <a:pt x="0" y="0"/>
                    <a:pt x="0" y="1"/>
                  </a:cubicBezTo>
                  <a:cubicBezTo>
                    <a:pt x="0" y="2"/>
                    <a:pt x="0" y="1"/>
                    <a:pt x="0" y="2"/>
                  </a:cubicBezTo>
                  <a:cubicBezTo>
                    <a:pt x="0" y="2"/>
                    <a:pt x="0" y="2"/>
                    <a:pt x="0" y="2"/>
                  </a:cubicBezTo>
                  <a:cubicBezTo>
                    <a:pt x="0" y="1"/>
                    <a:pt x="0" y="1"/>
                    <a:pt x="0"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241" name="Freeform 183"/>
            <p:cNvSpPr>
              <a:spLocks/>
            </p:cNvSpPr>
            <p:nvPr/>
          </p:nvSpPr>
          <p:spPr bwMode="auto">
            <a:xfrm>
              <a:off x="1721" y="2962"/>
              <a:ext cx="5" cy="5"/>
            </a:xfrm>
            <a:custGeom>
              <a:avLst/>
              <a:gdLst>
                <a:gd name="T0" fmla="*/ 0 w 1"/>
                <a:gd name="T1" fmla="*/ 0 h 1"/>
                <a:gd name="T2" fmla="*/ 2147483647 w 1"/>
                <a:gd name="T3" fmla="*/ 2147483647 h 1"/>
                <a:gd name="T4" fmla="*/ 2147483647 w 1"/>
                <a:gd name="T5" fmla="*/ 2147483647 h 1"/>
                <a:gd name="T6" fmla="*/ 0 w 1"/>
                <a:gd name="T7" fmla="*/ 2147483647 h 1"/>
                <a:gd name="T8" fmla="*/ 0 w 1"/>
                <a:gd name="T9" fmla="*/ 0 h 1"/>
                <a:gd name="T10" fmla="*/ 0 60000 65536"/>
                <a:gd name="T11" fmla="*/ 0 60000 65536"/>
                <a:gd name="T12" fmla="*/ 0 60000 65536"/>
                <a:gd name="T13" fmla="*/ 0 60000 65536"/>
                <a:gd name="T14" fmla="*/ 0 60000 65536"/>
                <a:gd name="T15" fmla="*/ 0 w 1"/>
                <a:gd name="T16" fmla="*/ 0 h 1"/>
                <a:gd name="T17" fmla="*/ 1 w 1"/>
                <a:gd name="T18" fmla="*/ 1 h 1"/>
              </a:gdLst>
              <a:ahLst/>
              <a:cxnLst>
                <a:cxn ang="T10">
                  <a:pos x="T0" y="T1"/>
                </a:cxn>
                <a:cxn ang="T11">
                  <a:pos x="T2" y="T3"/>
                </a:cxn>
                <a:cxn ang="T12">
                  <a:pos x="T4" y="T5"/>
                </a:cxn>
                <a:cxn ang="T13">
                  <a:pos x="T6" y="T7"/>
                </a:cxn>
                <a:cxn ang="T14">
                  <a:pos x="T8" y="T9"/>
                </a:cxn>
              </a:cxnLst>
              <a:rect l="T15" t="T16" r="T17" b="T18"/>
              <a:pathLst>
                <a:path w="1" h="1">
                  <a:moveTo>
                    <a:pt x="0" y="0"/>
                  </a:moveTo>
                  <a:cubicBezTo>
                    <a:pt x="1" y="0"/>
                    <a:pt x="0" y="0"/>
                    <a:pt x="1" y="1"/>
                  </a:cubicBezTo>
                  <a:cubicBezTo>
                    <a:pt x="1" y="1"/>
                    <a:pt x="1" y="1"/>
                    <a:pt x="1" y="1"/>
                  </a:cubicBezTo>
                  <a:cubicBezTo>
                    <a:pt x="0" y="1"/>
                    <a:pt x="0" y="1"/>
                    <a:pt x="0" y="1"/>
                  </a:cubicBezTo>
                  <a:cubicBezTo>
                    <a:pt x="0" y="1"/>
                    <a:pt x="0" y="0"/>
                    <a:pt x="0"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242" name="Freeform 184"/>
            <p:cNvSpPr>
              <a:spLocks/>
            </p:cNvSpPr>
            <p:nvPr/>
          </p:nvSpPr>
          <p:spPr bwMode="auto">
            <a:xfrm>
              <a:off x="1756" y="2972"/>
              <a:ext cx="5" cy="10"/>
            </a:xfrm>
            <a:custGeom>
              <a:avLst/>
              <a:gdLst>
                <a:gd name="T0" fmla="*/ 0 w 1"/>
                <a:gd name="T1" fmla="*/ 2147483647 h 2"/>
                <a:gd name="T2" fmla="*/ 2147483647 w 1"/>
                <a:gd name="T3" fmla="*/ 2147483647 h 2"/>
                <a:gd name="T4" fmla="*/ 0 w 1"/>
                <a:gd name="T5" fmla="*/ 2147483647 h 2"/>
                <a:gd name="T6" fmla="*/ 0 w 1"/>
                <a:gd name="T7" fmla="*/ 2147483647 h 2"/>
                <a:gd name="T8" fmla="*/ 0 60000 65536"/>
                <a:gd name="T9" fmla="*/ 0 60000 65536"/>
                <a:gd name="T10" fmla="*/ 0 60000 65536"/>
                <a:gd name="T11" fmla="*/ 0 60000 65536"/>
                <a:gd name="T12" fmla="*/ 0 w 1"/>
                <a:gd name="T13" fmla="*/ 0 h 2"/>
                <a:gd name="T14" fmla="*/ 1 w 1"/>
                <a:gd name="T15" fmla="*/ 2 h 2"/>
              </a:gdLst>
              <a:ahLst/>
              <a:cxnLst>
                <a:cxn ang="T8">
                  <a:pos x="T0" y="T1"/>
                </a:cxn>
                <a:cxn ang="T9">
                  <a:pos x="T2" y="T3"/>
                </a:cxn>
                <a:cxn ang="T10">
                  <a:pos x="T4" y="T5"/>
                </a:cxn>
                <a:cxn ang="T11">
                  <a:pos x="T6" y="T7"/>
                </a:cxn>
              </a:cxnLst>
              <a:rect l="T12" t="T13" r="T14" b="T15"/>
              <a:pathLst>
                <a:path w="1" h="2">
                  <a:moveTo>
                    <a:pt x="0" y="1"/>
                  </a:moveTo>
                  <a:cubicBezTo>
                    <a:pt x="1" y="1"/>
                    <a:pt x="1" y="0"/>
                    <a:pt x="1" y="2"/>
                  </a:cubicBezTo>
                  <a:cubicBezTo>
                    <a:pt x="1" y="2"/>
                    <a:pt x="0" y="2"/>
                    <a:pt x="0" y="2"/>
                  </a:cubicBezTo>
                  <a:cubicBezTo>
                    <a:pt x="0" y="1"/>
                    <a:pt x="0" y="1"/>
                    <a:pt x="0" y="1"/>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243" name="Freeform 185"/>
            <p:cNvSpPr>
              <a:spLocks/>
            </p:cNvSpPr>
            <p:nvPr/>
          </p:nvSpPr>
          <p:spPr bwMode="auto">
            <a:xfrm>
              <a:off x="1746" y="2977"/>
              <a:ext cx="15" cy="30"/>
            </a:xfrm>
            <a:custGeom>
              <a:avLst/>
              <a:gdLst>
                <a:gd name="T0" fmla="*/ 2147483647 w 3"/>
                <a:gd name="T1" fmla="*/ 0 h 6"/>
                <a:gd name="T2" fmla="*/ 2147483647 w 3"/>
                <a:gd name="T3" fmla="*/ 2147483647 h 6"/>
                <a:gd name="T4" fmla="*/ 2147483647 w 3"/>
                <a:gd name="T5" fmla="*/ 2147483647 h 6"/>
                <a:gd name="T6" fmla="*/ 2147483647 w 3"/>
                <a:gd name="T7" fmla="*/ 2147483647 h 6"/>
                <a:gd name="T8" fmla="*/ 2147483647 w 3"/>
                <a:gd name="T9" fmla="*/ 2147483647 h 6"/>
                <a:gd name="T10" fmla="*/ 2147483647 w 3"/>
                <a:gd name="T11" fmla="*/ 0 h 6"/>
                <a:gd name="T12" fmla="*/ 0 60000 65536"/>
                <a:gd name="T13" fmla="*/ 0 60000 65536"/>
                <a:gd name="T14" fmla="*/ 0 60000 65536"/>
                <a:gd name="T15" fmla="*/ 0 60000 65536"/>
                <a:gd name="T16" fmla="*/ 0 60000 65536"/>
                <a:gd name="T17" fmla="*/ 0 60000 65536"/>
                <a:gd name="T18" fmla="*/ 0 w 3"/>
                <a:gd name="T19" fmla="*/ 0 h 6"/>
                <a:gd name="T20" fmla="*/ 3 w 3"/>
                <a:gd name="T21" fmla="*/ 6 h 6"/>
              </a:gdLst>
              <a:ahLst/>
              <a:cxnLst>
                <a:cxn ang="T12">
                  <a:pos x="T0" y="T1"/>
                </a:cxn>
                <a:cxn ang="T13">
                  <a:pos x="T2" y="T3"/>
                </a:cxn>
                <a:cxn ang="T14">
                  <a:pos x="T4" y="T5"/>
                </a:cxn>
                <a:cxn ang="T15">
                  <a:pos x="T6" y="T7"/>
                </a:cxn>
                <a:cxn ang="T16">
                  <a:pos x="T8" y="T9"/>
                </a:cxn>
                <a:cxn ang="T17">
                  <a:pos x="T10" y="T11"/>
                </a:cxn>
              </a:cxnLst>
              <a:rect l="T18" t="T19" r="T20" b="T21"/>
              <a:pathLst>
                <a:path w="3" h="6">
                  <a:moveTo>
                    <a:pt x="1" y="0"/>
                  </a:moveTo>
                  <a:cubicBezTo>
                    <a:pt x="2" y="1"/>
                    <a:pt x="2" y="1"/>
                    <a:pt x="3" y="2"/>
                  </a:cubicBezTo>
                  <a:cubicBezTo>
                    <a:pt x="3" y="3"/>
                    <a:pt x="3" y="5"/>
                    <a:pt x="3" y="6"/>
                  </a:cubicBezTo>
                  <a:cubicBezTo>
                    <a:pt x="2" y="6"/>
                    <a:pt x="2" y="6"/>
                    <a:pt x="2" y="6"/>
                  </a:cubicBezTo>
                  <a:cubicBezTo>
                    <a:pt x="2" y="6"/>
                    <a:pt x="2" y="6"/>
                    <a:pt x="1" y="6"/>
                  </a:cubicBezTo>
                  <a:cubicBezTo>
                    <a:pt x="1" y="4"/>
                    <a:pt x="0" y="3"/>
                    <a:pt x="1"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244" name="Freeform 186"/>
            <p:cNvSpPr>
              <a:spLocks/>
            </p:cNvSpPr>
            <p:nvPr/>
          </p:nvSpPr>
          <p:spPr bwMode="auto">
            <a:xfrm>
              <a:off x="1651" y="2982"/>
              <a:ext cx="65" cy="90"/>
            </a:xfrm>
            <a:custGeom>
              <a:avLst/>
              <a:gdLst>
                <a:gd name="T0" fmla="*/ 2147483647 w 13"/>
                <a:gd name="T1" fmla="*/ 2147483647 h 18"/>
                <a:gd name="T2" fmla="*/ 2147483647 w 13"/>
                <a:gd name="T3" fmla="*/ 2147483647 h 18"/>
                <a:gd name="T4" fmla="*/ 2147483647 w 13"/>
                <a:gd name="T5" fmla="*/ 2147483647 h 18"/>
                <a:gd name="T6" fmla="*/ 2147483647 w 13"/>
                <a:gd name="T7" fmla="*/ 2147483647 h 18"/>
                <a:gd name="T8" fmla="*/ 2147483647 w 13"/>
                <a:gd name="T9" fmla="*/ 2147483647 h 18"/>
                <a:gd name="T10" fmla="*/ 2147483647 w 13"/>
                <a:gd name="T11" fmla="*/ 2147483647 h 18"/>
                <a:gd name="T12" fmla="*/ 2147483647 w 13"/>
                <a:gd name="T13" fmla="*/ 2147483647 h 18"/>
                <a:gd name="T14" fmla="*/ 2147483647 w 13"/>
                <a:gd name="T15" fmla="*/ 2147483647 h 18"/>
                <a:gd name="T16" fmla="*/ 2147483647 w 13"/>
                <a:gd name="T17" fmla="*/ 2147483647 h 18"/>
                <a:gd name="T18" fmla="*/ 2147483647 w 13"/>
                <a:gd name="T19" fmla="*/ 2147483647 h 18"/>
                <a:gd name="T20" fmla="*/ 2147483647 w 13"/>
                <a:gd name="T21" fmla="*/ 2147483647 h 18"/>
                <a:gd name="T22" fmla="*/ 2147483647 w 13"/>
                <a:gd name="T23" fmla="*/ 2147483647 h 18"/>
                <a:gd name="T24" fmla="*/ 2147483647 w 13"/>
                <a:gd name="T25" fmla="*/ 2147483647 h 18"/>
                <a:gd name="T26" fmla="*/ 2147483647 w 13"/>
                <a:gd name="T27" fmla="*/ 2147483647 h 18"/>
                <a:gd name="T28" fmla="*/ 2147483647 w 13"/>
                <a:gd name="T29" fmla="*/ 2147483647 h 18"/>
                <a:gd name="T30" fmla="*/ 2147483647 w 13"/>
                <a:gd name="T31" fmla="*/ 2147483647 h 18"/>
                <a:gd name="T32" fmla="*/ 2147483647 w 13"/>
                <a:gd name="T33" fmla="*/ 2147483647 h 18"/>
                <a:gd name="T34" fmla="*/ 2147483647 w 13"/>
                <a:gd name="T35" fmla="*/ 2147483647 h 18"/>
                <a:gd name="T36" fmla="*/ 2147483647 w 13"/>
                <a:gd name="T37" fmla="*/ 2147483647 h 18"/>
                <a:gd name="T38" fmla="*/ 2147483647 w 13"/>
                <a:gd name="T39" fmla="*/ 2147483647 h 18"/>
                <a:gd name="T40" fmla="*/ 2147483647 w 13"/>
                <a:gd name="T41" fmla="*/ 2147483647 h 18"/>
                <a:gd name="T42" fmla="*/ 2147483647 w 13"/>
                <a:gd name="T43" fmla="*/ 2147483647 h 18"/>
                <a:gd name="T44" fmla="*/ 2147483647 w 13"/>
                <a:gd name="T45" fmla="*/ 2147483647 h 18"/>
                <a:gd name="T46" fmla="*/ 2147483647 w 13"/>
                <a:gd name="T47" fmla="*/ 2147483647 h 18"/>
                <a:gd name="T48" fmla="*/ 2147483647 w 13"/>
                <a:gd name="T49" fmla="*/ 2147483647 h 18"/>
                <a:gd name="T50" fmla="*/ 2147483647 w 13"/>
                <a:gd name="T51" fmla="*/ 2147483647 h 18"/>
                <a:gd name="T52" fmla="*/ 2147483647 w 13"/>
                <a:gd name="T53" fmla="*/ 2147483647 h 18"/>
                <a:gd name="T54" fmla="*/ 0 w 13"/>
                <a:gd name="T55" fmla="*/ 2147483647 h 18"/>
                <a:gd name="T56" fmla="*/ 2147483647 w 13"/>
                <a:gd name="T57" fmla="*/ 2147483647 h 18"/>
                <a:gd name="T58" fmla="*/ 2147483647 w 13"/>
                <a:gd name="T59" fmla="*/ 2147483647 h 18"/>
                <a:gd name="T60" fmla="*/ 2147483647 w 13"/>
                <a:gd name="T61" fmla="*/ 2147483647 h 1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3"/>
                <a:gd name="T94" fmla="*/ 0 h 18"/>
                <a:gd name="T95" fmla="*/ 13 w 13"/>
                <a:gd name="T96" fmla="*/ 18 h 1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3" h="18">
                  <a:moveTo>
                    <a:pt x="12" y="1"/>
                  </a:moveTo>
                  <a:cubicBezTo>
                    <a:pt x="13" y="1"/>
                    <a:pt x="13" y="1"/>
                    <a:pt x="13" y="2"/>
                  </a:cubicBezTo>
                  <a:cubicBezTo>
                    <a:pt x="12" y="3"/>
                    <a:pt x="12" y="4"/>
                    <a:pt x="10" y="4"/>
                  </a:cubicBezTo>
                  <a:cubicBezTo>
                    <a:pt x="9" y="4"/>
                    <a:pt x="6" y="4"/>
                    <a:pt x="4" y="4"/>
                  </a:cubicBezTo>
                  <a:cubicBezTo>
                    <a:pt x="4" y="4"/>
                    <a:pt x="4" y="6"/>
                    <a:pt x="4" y="7"/>
                  </a:cubicBezTo>
                  <a:cubicBezTo>
                    <a:pt x="4" y="8"/>
                    <a:pt x="4" y="8"/>
                    <a:pt x="5" y="8"/>
                  </a:cubicBezTo>
                  <a:cubicBezTo>
                    <a:pt x="5" y="8"/>
                    <a:pt x="5" y="8"/>
                    <a:pt x="5" y="9"/>
                  </a:cubicBezTo>
                  <a:cubicBezTo>
                    <a:pt x="5" y="9"/>
                    <a:pt x="5" y="9"/>
                    <a:pt x="5" y="9"/>
                  </a:cubicBezTo>
                  <a:cubicBezTo>
                    <a:pt x="5" y="8"/>
                    <a:pt x="5" y="8"/>
                    <a:pt x="5" y="8"/>
                  </a:cubicBezTo>
                  <a:cubicBezTo>
                    <a:pt x="7" y="7"/>
                    <a:pt x="8" y="6"/>
                    <a:pt x="10" y="6"/>
                  </a:cubicBezTo>
                  <a:cubicBezTo>
                    <a:pt x="10" y="6"/>
                    <a:pt x="10" y="7"/>
                    <a:pt x="10" y="7"/>
                  </a:cubicBezTo>
                  <a:cubicBezTo>
                    <a:pt x="10" y="7"/>
                    <a:pt x="10" y="8"/>
                    <a:pt x="10" y="9"/>
                  </a:cubicBezTo>
                  <a:cubicBezTo>
                    <a:pt x="10" y="9"/>
                    <a:pt x="10" y="9"/>
                    <a:pt x="10" y="9"/>
                  </a:cubicBezTo>
                  <a:cubicBezTo>
                    <a:pt x="9" y="9"/>
                    <a:pt x="9" y="9"/>
                    <a:pt x="9" y="9"/>
                  </a:cubicBezTo>
                  <a:cubicBezTo>
                    <a:pt x="9" y="9"/>
                    <a:pt x="9" y="9"/>
                    <a:pt x="9" y="9"/>
                  </a:cubicBezTo>
                  <a:cubicBezTo>
                    <a:pt x="9" y="8"/>
                    <a:pt x="9" y="8"/>
                    <a:pt x="10" y="7"/>
                  </a:cubicBezTo>
                  <a:cubicBezTo>
                    <a:pt x="9" y="7"/>
                    <a:pt x="9" y="7"/>
                    <a:pt x="9" y="7"/>
                  </a:cubicBezTo>
                  <a:cubicBezTo>
                    <a:pt x="9" y="7"/>
                    <a:pt x="9" y="8"/>
                    <a:pt x="9" y="8"/>
                  </a:cubicBezTo>
                  <a:cubicBezTo>
                    <a:pt x="7" y="8"/>
                    <a:pt x="7" y="9"/>
                    <a:pt x="7" y="10"/>
                  </a:cubicBezTo>
                  <a:cubicBezTo>
                    <a:pt x="8" y="11"/>
                    <a:pt x="9" y="14"/>
                    <a:pt x="9" y="15"/>
                  </a:cubicBezTo>
                  <a:cubicBezTo>
                    <a:pt x="9" y="15"/>
                    <a:pt x="8" y="15"/>
                    <a:pt x="7" y="16"/>
                  </a:cubicBezTo>
                  <a:cubicBezTo>
                    <a:pt x="6" y="14"/>
                    <a:pt x="5" y="13"/>
                    <a:pt x="5" y="11"/>
                  </a:cubicBezTo>
                  <a:cubicBezTo>
                    <a:pt x="4" y="11"/>
                    <a:pt x="4" y="11"/>
                    <a:pt x="4" y="11"/>
                  </a:cubicBezTo>
                  <a:cubicBezTo>
                    <a:pt x="4" y="12"/>
                    <a:pt x="4" y="13"/>
                    <a:pt x="4" y="14"/>
                  </a:cubicBezTo>
                  <a:cubicBezTo>
                    <a:pt x="5" y="15"/>
                    <a:pt x="5" y="16"/>
                    <a:pt x="5" y="18"/>
                  </a:cubicBezTo>
                  <a:cubicBezTo>
                    <a:pt x="4" y="18"/>
                    <a:pt x="3" y="18"/>
                    <a:pt x="2" y="18"/>
                  </a:cubicBezTo>
                  <a:cubicBezTo>
                    <a:pt x="1" y="18"/>
                    <a:pt x="2" y="18"/>
                    <a:pt x="1" y="18"/>
                  </a:cubicBezTo>
                  <a:cubicBezTo>
                    <a:pt x="1" y="14"/>
                    <a:pt x="0" y="14"/>
                    <a:pt x="0" y="11"/>
                  </a:cubicBezTo>
                  <a:cubicBezTo>
                    <a:pt x="2" y="9"/>
                    <a:pt x="2" y="8"/>
                    <a:pt x="2" y="3"/>
                  </a:cubicBezTo>
                  <a:cubicBezTo>
                    <a:pt x="3" y="3"/>
                    <a:pt x="3" y="2"/>
                    <a:pt x="4" y="2"/>
                  </a:cubicBezTo>
                  <a:cubicBezTo>
                    <a:pt x="6" y="0"/>
                    <a:pt x="9" y="3"/>
                    <a:pt x="12" y="1"/>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245" name="Freeform 187"/>
            <p:cNvSpPr>
              <a:spLocks/>
            </p:cNvSpPr>
            <p:nvPr/>
          </p:nvSpPr>
          <p:spPr bwMode="auto">
            <a:xfrm>
              <a:off x="1756" y="2997"/>
              <a:ext cx="1" cy="5"/>
            </a:xfrm>
            <a:custGeom>
              <a:avLst/>
              <a:gdLst>
                <a:gd name="T0" fmla="*/ 0 w 1"/>
                <a:gd name="T1" fmla="*/ 0 h 1"/>
                <a:gd name="T2" fmla="*/ 0 w 1"/>
                <a:gd name="T3" fmla="*/ 2147483647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cubicBezTo>
                    <a:pt x="0" y="1"/>
                    <a:pt x="0" y="1"/>
                    <a:pt x="0" y="1"/>
                  </a:cubicBezTo>
                  <a:cubicBezTo>
                    <a:pt x="0" y="1"/>
                    <a:pt x="0" y="0"/>
                    <a:pt x="0" y="0"/>
                  </a:cubicBezTo>
                  <a:cubicBezTo>
                    <a:pt x="0" y="0"/>
                    <a:pt x="0" y="0"/>
                    <a:pt x="0"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246" name="Freeform 188"/>
            <p:cNvSpPr>
              <a:spLocks/>
            </p:cNvSpPr>
            <p:nvPr/>
          </p:nvSpPr>
          <p:spPr bwMode="auto">
            <a:xfrm>
              <a:off x="1776" y="3002"/>
              <a:ext cx="10" cy="5"/>
            </a:xfrm>
            <a:custGeom>
              <a:avLst/>
              <a:gdLst>
                <a:gd name="T0" fmla="*/ 2147483647 w 2"/>
                <a:gd name="T1" fmla="*/ 0 h 1"/>
                <a:gd name="T2" fmla="*/ 2147483647 w 2"/>
                <a:gd name="T3" fmla="*/ 2147483647 h 1"/>
                <a:gd name="T4" fmla="*/ 2147483647 w 2"/>
                <a:gd name="T5" fmla="*/ 2147483647 h 1"/>
                <a:gd name="T6" fmla="*/ 2147483647 w 2"/>
                <a:gd name="T7" fmla="*/ 0 h 1"/>
                <a:gd name="T8" fmla="*/ 0 60000 65536"/>
                <a:gd name="T9" fmla="*/ 0 60000 65536"/>
                <a:gd name="T10" fmla="*/ 0 60000 65536"/>
                <a:gd name="T11" fmla="*/ 0 60000 65536"/>
                <a:gd name="T12" fmla="*/ 0 w 2"/>
                <a:gd name="T13" fmla="*/ 0 h 1"/>
                <a:gd name="T14" fmla="*/ 2 w 2"/>
                <a:gd name="T15" fmla="*/ 1 h 1"/>
              </a:gdLst>
              <a:ahLst/>
              <a:cxnLst>
                <a:cxn ang="T8">
                  <a:pos x="T0" y="T1"/>
                </a:cxn>
                <a:cxn ang="T9">
                  <a:pos x="T2" y="T3"/>
                </a:cxn>
                <a:cxn ang="T10">
                  <a:pos x="T4" y="T5"/>
                </a:cxn>
                <a:cxn ang="T11">
                  <a:pos x="T6" y="T7"/>
                </a:cxn>
              </a:cxnLst>
              <a:rect l="T12" t="T13" r="T14" b="T15"/>
              <a:pathLst>
                <a:path w="2" h="1">
                  <a:moveTo>
                    <a:pt x="1" y="0"/>
                  </a:moveTo>
                  <a:cubicBezTo>
                    <a:pt x="1" y="1"/>
                    <a:pt x="1" y="1"/>
                    <a:pt x="2" y="1"/>
                  </a:cubicBezTo>
                  <a:cubicBezTo>
                    <a:pt x="2" y="1"/>
                    <a:pt x="2" y="1"/>
                    <a:pt x="2" y="1"/>
                  </a:cubicBezTo>
                  <a:cubicBezTo>
                    <a:pt x="0" y="1"/>
                    <a:pt x="1" y="1"/>
                    <a:pt x="1"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247" name="Freeform 189"/>
            <p:cNvSpPr>
              <a:spLocks/>
            </p:cNvSpPr>
            <p:nvPr/>
          </p:nvSpPr>
          <p:spPr bwMode="auto">
            <a:xfrm>
              <a:off x="1831" y="3007"/>
              <a:ext cx="10" cy="5"/>
            </a:xfrm>
            <a:custGeom>
              <a:avLst/>
              <a:gdLst>
                <a:gd name="T0" fmla="*/ 0 w 2"/>
                <a:gd name="T1" fmla="*/ 0 h 1"/>
                <a:gd name="T2" fmla="*/ 2147483647 w 2"/>
                <a:gd name="T3" fmla="*/ 0 h 1"/>
                <a:gd name="T4" fmla="*/ 2147483647 w 2"/>
                <a:gd name="T5" fmla="*/ 2147483647 h 1"/>
                <a:gd name="T6" fmla="*/ 0 w 2"/>
                <a:gd name="T7" fmla="*/ 2147483647 h 1"/>
                <a:gd name="T8" fmla="*/ 0 w 2"/>
                <a:gd name="T9" fmla="*/ 2147483647 h 1"/>
                <a:gd name="T10" fmla="*/ 0 w 2"/>
                <a:gd name="T11" fmla="*/ 0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0" y="0"/>
                  </a:moveTo>
                  <a:cubicBezTo>
                    <a:pt x="0" y="0"/>
                    <a:pt x="0" y="0"/>
                    <a:pt x="1" y="0"/>
                  </a:cubicBezTo>
                  <a:cubicBezTo>
                    <a:pt x="1" y="1"/>
                    <a:pt x="1" y="1"/>
                    <a:pt x="2" y="1"/>
                  </a:cubicBezTo>
                  <a:cubicBezTo>
                    <a:pt x="1" y="1"/>
                    <a:pt x="1" y="1"/>
                    <a:pt x="0" y="1"/>
                  </a:cubicBezTo>
                  <a:cubicBezTo>
                    <a:pt x="0" y="1"/>
                    <a:pt x="0" y="1"/>
                    <a:pt x="0" y="1"/>
                  </a:cubicBezTo>
                  <a:cubicBezTo>
                    <a:pt x="0" y="1"/>
                    <a:pt x="0" y="0"/>
                    <a:pt x="0"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248" name="Freeform 190"/>
            <p:cNvSpPr>
              <a:spLocks/>
            </p:cNvSpPr>
            <p:nvPr/>
          </p:nvSpPr>
          <p:spPr bwMode="auto">
            <a:xfrm>
              <a:off x="1781" y="3007"/>
              <a:ext cx="170" cy="105"/>
            </a:xfrm>
            <a:custGeom>
              <a:avLst/>
              <a:gdLst>
                <a:gd name="T0" fmla="*/ 2147483647 w 34"/>
                <a:gd name="T1" fmla="*/ 2147483647 h 21"/>
                <a:gd name="T2" fmla="*/ 2147483647 w 34"/>
                <a:gd name="T3" fmla="*/ 2147483647 h 21"/>
                <a:gd name="T4" fmla="*/ 2147483647 w 34"/>
                <a:gd name="T5" fmla="*/ 2147483647 h 21"/>
                <a:gd name="T6" fmla="*/ 2147483647 w 34"/>
                <a:gd name="T7" fmla="*/ 2147483647 h 21"/>
                <a:gd name="T8" fmla="*/ 2147483647 w 34"/>
                <a:gd name="T9" fmla="*/ 2147483647 h 21"/>
                <a:gd name="T10" fmla="*/ 2147483647 w 34"/>
                <a:gd name="T11" fmla="*/ 2147483647 h 21"/>
                <a:gd name="T12" fmla="*/ 2147483647 w 34"/>
                <a:gd name="T13" fmla="*/ 2147483647 h 21"/>
                <a:gd name="T14" fmla="*/ 2147483647 w 34"/>
                <a:gd name="T15" fmla="*/ 2147483647 h 21"/>
                <a:gd name="T16" fmla="*/ 2147483647 w 34"/>
                <a:gd name="T17" fmla="*/ 2147483647 h 21"/>
                <a:gd name="T18" fmla="*/ 2147483647 w 34"/>
                <a:gd name="T19" fmla="*/ 2147483647 h 21"/>
                <a:gd name="T20" fmla="*/ 2147483647 w 34"/>
                <a:gd name="T21" fmla="*/ 2147483647 h 21"/>
                <a:gd name="T22" fmla="*/ 2147483647 w 34"/>
                <a:gd name="T23" fmla="*/ 2147483647 h 21"/>
                <a:gd name="T24" fmla="*/ 2147483647 w 34"/>
                <a:gd name="T25" fmla="*/ 2147483647 h 21"/>
                <a:gd name="T26" fmla="*/ 2147483647 w 34"/>
                <a:gd name="T27" fmla="*/ 2147483647 h 21"/>
                <a:gd name="T28" fmla="*/ 2147483647 w 34"/>
                <a:gd name="T29" fmla="*/ 2147483647 h 21"/>
                <a:gd name="T30" fmla="*/ 2147483647 w 34"/>
                <a:gd name="T31" fmla="*/ 2147483647 h 21"/>
                <a:gd name="T32" fmla="*/ 2147483647 w 34"/>
                <a:gd name="T33" fmla="*/ 2147483647 h 21"/>
                <a:gd name="T34" fmla="*/ 2147483647 w 34"/>
                <a:gd name="T35" fmla="*/ 2147483647 h 21"/>
                <a:gd name="T36" fmla="*/ 2147483647 w 34"/>
                <a:gd name="T37" fmla="*/ 2147483647 h 21"/>
                <a:gd name="T38" fmla="*/ 2147483647 w 34"/>
                <a:gd name="T39" fmla="*/ 2147483647 h 21"/>
                <a:gd name="T40" fmla="*/ 2147483647 w 34"/>
                <a:gd name="T41" fmla="*/ 2147483647 h 21"/>
                <a:gd name="T42" fmla="*/ 0 w 34"/>
                <a:gd name="T43" fmla="*/ 2147483647 h 21"/>
                <a:gd name="T44" fmla="*/ 0 w 34"/>
                <a:gd name="T45" fmla="*/ 2147483647 h 21"/>
                <a:gd name="T46" fmla="*/ 2147483647 w 34"/>
                <a:gd name="T47" fmla="*/ 0 h 21"/>
                <a:gd name="T48" fmla="*/ 2147483647 w 34"/>
                <a:gd name="T49" fmla="*/ 2147483647 h 21"/>
                <a:gd name="T50" fmla="*/ 2147483647 w 34"/>
                <a:gd name="T51" fmla="*/ 2147483647 h 21"/>
                <a:gd name="T52" fmla="*/ 2147483647 w 34"/>
                <a:gd name="T53" fmla="*/ 2147483647 h 21"/>
                <a:gd name="T54" fmla="*/ 2147483647 w 34"/>
                <a:gd name="T55" fmla="*/ 2147483647 h 21"/>
                <a:gd name="T56" fmla="*/ 2147483647 w 34"/>
                <a:gd name="T57" fmla="*/ 2147483647 h 21"/>
                <a:gd name="T58" fmla="*/ 2147483647 w 34"/>
                <a:gd name="T59" fmla="*/ 2147483647 h 21"/>
                <a:gd name="T60" fmla="*/ 2147483647 w 34"/>
                <a:gd name="T61" fmla="*/ 2147483647 h 21"/>
                <a:gd name="T62" fmla="*/ 2147483647 w 34"/>
                <a:gd name="T63" fmla="*/ 2147483647 h 21"/>
                <a:gd name="T64" fmla="*/ 2147483647 w 34"/>
                <a:gd name="T65" fmla="*/ 2147483647 h 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
                <a:gd name="T100" fmla="*/ 0 h 21"/>
                <a:gd name="T101" fmla="*/ 34 w 34"/>
                <a:gd name="T102" fmla="*/ 21 h 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 h="21">
                  <a:moveTo>
                    <a:pt x="29" y="10"/>
                  </a:moveTo>
                  <a:cubicBezTo>
                    <a:pt x="30" y="10"/>
                    <a:pt x="30" y="10"/>
                    <a:pt x="32" y="10"/>
                  </a:cubicBezTo>
                  <a:cubicBezTo>
                    <a:pt x="32" y="10"/>
                    <a:pt x="32" y="9"/>
                    <a:pt x="32" y="8"/>
                  </a:cubicBezTo>
                  <a:cubicBezTo>
                    <a:pt x="33" y="8"/>
                    <a:pt x="33" y="8"/>
                    <a:pt x="34" y="8"/>
                  </a:cubicBezTo>
                  <a:cubicBezTo>
                    <a:pt x="34" y="9"/>
                    <a:pt x="34" y="10"/>
                    <a:pt x="34" y="11"/>
                  </a:cubicBezTo>
                  <a:cubicBezTo>
                    <a:pt x="33" y="12"/>
                    <a:pt x="31" y="12"/>
                    <a:pt x="30" y="13"/>
                  </a:cubicBezTo>
                  <a:cubicBezTo>
                    <a:pt x="29" y="15"/>
                    <a:pt x="29" y="17"/>
                    <a:pt x="30" y="19"/>
                  </a:cubicBezTo>
                  <a:cubicBezTo>
                    <a:pt x="30" y="19"/>
                    <a:pt x="29" y="19"/>
                    <a:pt x="29" y="19"/>
                  </a:cubicBezTo>
                  <a:cubicBezTo>
                    <a:pt x="29" y="18"/>
                    <a:pt x="28" y="17"/>
                    <a:pt x="27" y="16"/>
                  </a:cubicBezTo>
                  <a:cubicBezTo>
                    <a:pt x="27" y="16"/>
                    <a:pt x="27" y="17"/>
                    <a:pt x="27" y="17"/>
                  </a:cubicBezTo>
                  <a:cubicBezTo>
                    <a:pt x="27" y="17"/>
                    <a:pt x="26" y="18"/>
                    <a:pt x="25" y="19"/>
                  </a:cubicBezTo>
                  <a:cubicBezTo>
                    <a:pt x="26" y="20"/>
                    <a:pt x="26" y="19"/>
                    <a:pt x="26" y="20"/>
                  </a:cubicBezTo>
                  <a:cubicBezTo>
                    <a:pt x="25" y="21"/>
                    <a:pt x="24" y="21"/>
                    <a:pt x="23" y="21"/>
                  </a:cubicBezTo>
                  <a:cubicBezTo>
                    <a:pt x="20" y="17"/>
                    <a:pt x="17" y="21"/>
                    <a:pt x="17" y="13"/>
                  </a:cubicBezTo>
                  <a:cubicBezTo>
                    <a:pt x="16" y="12"/>
                    <a:pt x="14" y="11"/>
                    <a:pt x="13" y="10"/>
                  </a:cubicBezTo>
                  <a:cubicBezTo>
                    <a:pt x="12" y="9"/>
                    <a:pt x="9" y="10"/>
                    <a:pt x="8" y="9"/>
                  </a:cubicBezTo>
                  <a:cubicBezTo>
                    <a:pt x="7" y="8"/>
                    <a:pt x="7" y="8"/>
                    <a:pt x="6" y="8"/>
                  </a:cubicBezTo>
                  <a:cubicBezTo>
                    <a:pt x="6" y="9"/>
                    <a:pt x="6" y="9"/>
                    <a:pt x="4" y="9"/>
                  </a:cubicBezTo>
                  <a:cubicBezTo>
                    <a:pt x="4" y="8"/>
                    <a:pt x="3" y="7"/>
                    <a:pt x="3" y="6"/>
                  </a:cubicBezTo>
                  <a:cubicBezTo>
                    <a:pt x="3" y="5"/>
                    <a:pt x="3" y="6"/>
                    <a:pt x="3" y="5"/>
                  </a:cubicBezTo>
                  <a:cubicBezTo>
                    <a:pt x="5" y="5"/>
                    <a:pt x="5" y="5"/>
                    <a:pt x="6" y="5"/>
                  </a:cubicBezTo>
                  <a:cubicBezTo>
                    <a:pt x="4" y="4"/>
                    <a:pt x="1" y="3"/>
                    <a:pt x="0" y="2"/>
                  </a:cubicBezTo>
                  <a:cubicBezTo>
                    <a:pt x="0" y="2"/>
                    <a:pt x="0" y="2"/>
                    <a:pt x="0" y="2"/>
                  </a:cubicBezTo>
                  <a:cubicBezTo>
                    <a:pt x="2" y="0"/>
                    <a:pt x="3" y="0"/>
                    <a:pt x="6" y="0"/>
                  </a:cubicBezTo>
                  <a:cubicBezTo>
                    <a:pt x="7" y="1"/>
                    <a:pt x="8" y="4"/>
                    <a:pt x="9" y="4"/>
                  </a:cubicBezTo>
                  <a:cubicBezTo>
                    <a:pt x="9" y="4"/>
                    <a:pt x="9" y="4"/>
                    <a:pt x="10" y="4"/>
                  </a:cubicBezTo>
                  <a:cubicBezTo>
                    <a:pt x="10" y="4"/>
                    <a:pt x="10" y="4"/>
                    <a:pt x="10" y="4"/>
                  </a:cubicBezTo>
                  <a:cubicBezTo>
                    <a:pt x="9" y="5"/>
                    <a:pt x="9" y="5"/>
                    <a:pt x="9" y="6"/>
                  </a:cubicBezTo>
                  <a:cubicBezTo>
                    <a:pt x="9" y="7"/>
                    <a:pt x="9" y="6"/>
                    <a:pt x="9" y="7"/>
                  </a:cubicBezTo>
                  <a:cubicBezTo>
                    <a:pt x="9" y="7"/>
                    <a:pt x="10" y="7"/>
                    <a:pt x="10" y="7"/>
                  </a:cubicBezTo>
                  <a:cubicBezTo>
                    <a:pt x="11" y="4"/>
                    <a:pt x="13" y="2"/>
                    <a:pt x="16" y="2"/>
                  </a:cubicBezTo>
                  <a:cubicBezTo>
                    <a:pt x="18" y="5"/>
                    <a:pt x="24" y="4"/>
                    <a:pt x="27" y="6"/>
                  </a:cubicBezTo>
                  <a:cubicBezTo>
                    <a:pt x="28" y="7"/>
                    <a:pt x="28" y="8"/>
                    <a:pt x="29" y="1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249" name="Freeform 191"/>
            <p:cNvSpPr>
              <a:spLocks/>
            </p:cNvSpPr>
            <p:nvPr/>
          </p:nvSpPr>
          <p:spPr bwMode="auto">
            <a:xfrm>
              <a:off x="769" y="3012"/>
              <a:ext cx="25" cy="35"/>
            </a:xfrm>
            <a:custGeom>
              <a:avLst/>
              <a:gdLst>
                <a:gd name="T0" fmla="*/ 2147483647 w 5"/>
                <a:gd name="T1" fmla="*/ 0 h 7"/>
                <a:gd name="T2" fmla="*/ 2147483647 w 5"/>
                <a:gd name="T3" fmla="*/ 2147483647 h 7"/>
                <a:gd name="T4" fmla="*/ 2147483647 w 5"/>
                <a:gd name="T5" fmla="*/ 2147483647 h 7"/>
                <a:gd name="T6" fmla="*/ 2147483647 w 5"/>
                <a:gd name="T7" fmla="*/ 0 h 7"/>
                <a:gd name="T8" fmla="*/ 0 w 5"/>
                <a:gd name="T9" fmla="*/ 0 h 7"/>
                <a:gd name="T10" fmla="*/ 0 w 5"/>
                <a:gd name="T11" fmla="*/ 2147483647 h 7"/>
                <a:gd name="T12" fmla="*/ 2147483647 w 5"/>
                <a:gd name="T13" fmla="*/ 2147483647 h 7"/>
                <a:gd name="T14" fmla="*/ 2147483647 w 5"/>
                <a:gd name="T15" fmla="*/ 2147483647 h 7"/>
                <a:gd name="T16" fmla="*/ 2147483647 w 5"/>
                <a:gd name="T17" fmla="*/ 2147483647 h 7"/>
                <a:gd name="T18" fmla="*/ 2147483647 w 5"/>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7"/>
                <a:gd name="T32" fmla="*/ 5 w 5"/>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7">
                  <a:moveTo>
                    <a:pt x="3" y="0"/>
                  </a:moveTo>
                  <a:cubicBezTo>
                    <a:pt x="3" y="1"/>
                    <a:pt x="3" y="1"/>
                    <a:pt x="2" y="2"/>
                  </a:cubicBezTo>
                  <a:cubicBezTo>
                    <a:pt x="2" y="2"/>
                    <a:pt x="2" y="2"/>
                    <a:pt x="1" y="2"/>
                  </a:cubicBezTo>
                  <a:cubicBezTo>
                    <a:pt x="1" y="1"/>
                    <a:pt x="1" y="1"/>
                    <a:pt x="1" y="0"/>
                  </a:cubicBezTo>
                  <a:cubicBezTo>
                    <a:pt x="1" y="0"/>
                    <a:pt x="0" y="0"/>
                    <a:pt x="0" y="0"/>
                  </a:cubicBezTo>
                  <a:cubicBezTo>
                    <a:pt x="0" y="1"/>
                    <a:pt x="0" y="2"/>
                    <a:pt x="0" y="3"/>
                  </a:cubicBezTo>
                  <a:cubicBezTo>
                    <a:pt x="2" y="4"/>
                    <a:pt x="2" y="5"/>
                    <a:pt x="3" y="5"/>
                  </a:cubicBezTo>
                  <a:cubicBezTo>
                    <a:pt x="3" y="6"/>
                    <a:pt x="3" y="6"/>
                    <a:pt x="4" y="7"/>
                  </a:cubicBezTo>
                  <a:cubicBezTo>
                    <a:pt x="4" y="5"/>
                    <a:pt x="5" y="4"/>
                    <a:pt x="5" y="2"/>
                  </a:cubicBezTo>
                  <a:cubicBezTo>
                    <a:pt x="4" y="1"/>
                    <a:pt x="4" y="0"/>
                    <a:pt x="3"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250" name="Freeform 192"/>
            <p:cNvSpPr>
              <a:spLocks/>
            </p:cNvSpPr>
            <p:nvPr/>
          </p:nvSpPr>
          <p:spPr bwMode="auto">
            <a:xfrm>
              <a:off x="1831" y="3017"/>
              <a:ext cx="10" cy="5"/>
            </a:xfrm>
            <a:custGeom>
              <a:avLst/>
              <a:gdLst>
                <a:gd name="T0" fmla="*/ 0 w 2"/>
                <a:gd name="T1" fmla="*/ 0 h 1"/>
                <a:gd name="T2" fmla="*/ 2147483647 w 2"/>
                <a:gd name="T3" fmla="*/ 0 h 1"/>
                <a:gd name="T4" fmla="*/ 2147483647 w 2"/>
                <a:gd name="T5" fmla="*/ 2147483647 h 1"/>
                <a:gd name="T6" fmla="*/ 2147483647 w 2"/>
                <a:gd name="T7" fmla="*/ 2147483647 h 1"/>
                <a:gd name="T8" fmla="*/ 0 w 2"/>
                <a:gd name="T9" fmla="*/ 2147483647 h 1"/>
                <a:gd name="T10" fmla="*/ 0 w 2"/>
                <a:gd name="T11" fmla="*/ 0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0" y="0"/>
                  </a:moveTo>
                  <a:cubicBezTo>
                    <a:pt x="1" y="0"/>
                    <a:pt x="1" y="0"/>
                    <a:pt x="2" y="0"/>
                  </a:cubicBezTo>
                  <a:cubicBezTo>
                    <a:pt x="2" y="0"/>
                    <a:pt x="2" y="0"/>
                    <a:pt x="2" y="1"/>
                  </a:cubicBezTo>
                  <a:cubicBezTo>
                    <a:pt x="2" y="1"/>
                    <a:pt x="2" y="1"/>
                    <a:pt x="2" y="1"/>
                  </a:cubicBezTo>
                  <a:cubicBezTo>
                    <a:pt x="1" y="1"/>
                    <a:pt x="1" y="1"/>
                    <a:pt x="0" y="1"/>
                  </a:cubicBezTo>
                  <a:cubicBezTo>
                    <a:pt x="0" y="1"/>
                    <a:pt x="0" y="0"/>
                    <a:pt x="0"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251" name="Freeform 193"/>
            <p:cNvSpPr>
              <a:spLocks/>
            </p:cNvSpPr>
            <p:nvPr/>
          </p:nvSpPr>
          <p:spPr bwMode="auto">
            <a:xfrm>
              <a:off x="1771" y="3017"/>
              <a:ext cx="10" cy="10"/>
            </a:xfrm>
            <a:custGeom>
              <a:avLst/>
              <a:gdLst>
                <a:gd name="T0" fmla="*/ 2147483647 w 2"/>
                <a:gd name="T1" fmla="*/ 2147483647 h 2"/>
                <a:gd name="T2" fmla="*/ 0 w 2"/>
                <a:gd name="T3" fmla="*/ 2147483647 h 2"/>
                <a:gd name="T4" fmla="*/ 0 w 2"/>
                <a:gd name="T5" fmla="*/ 2147483647 h 2"/>
                <a:gd name="T6" fmla="*/ 2147483647 w 2"/>
                <a:gd name="T7" fmla="*/ 0 h 2"/>
                <a:gd name="T8" fmla="*/ 2147483647 w 2"/>
                <a:gd name="T9" fmla="*/ 2147483647 h 2"/>
                <a:gd name="T10" fmla="*/ 2147483647 w 2"/>
                <a:gd name="T11" fmla="*/ 2147483647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1" y="2"/>
                  </a:moveTo>
                  <a:cubicBezTo>
                    <a:pt x="1" y="2"/>
                    <a:pt x="0" y="2"/>
                    <a:pt x="0" y="2"/>
                  </a:cubicBezTo>
                  <a:cubicBezTo>
                    <a:pt x="0" y="2"/>
                    <a:pt x="0" y="1"/>
                    <a:pt x="0" y="1"/>
                  </a:cubicBezTo>
                  <a:cubicBezTo>
                    <a:pt x="1" y="0"/>
                    <a:pt x="1" y="0"/>
                    <a:pt x="2" y="0"/>
                  </a:cubicBezTo>
                  <a:cubicBezTo>
                    <a:pt x="2" y="1"/>
                    <a:pt x="2" y="1"/>
                    <a:pt x="2" y="1"/>
                  </a:cubicBezTo>
                  <a:cubicBezTo>
                    <a:pt x="1" y="2"/>
                    <a:pt x="1" y="1"/>
                    <a:pt x="1" y="2"/>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252" name="Freeform 194"/>
            <p:cNvSpPr>
              <a:spLocks/>
            </p:cNvSpPr>
            <p:nvPr/>
          </p:nvSpPr>
          <p:spPr bwMode="auto">
            <a:xfrm>
              <a:off x="1711" y="3027"/>
              <a:ext cx="15" cy="5"/>
            </a:xfrm>
            <a:custGeom>
              <a:avLst/>
              <a:gdLst>
                <a:gd name="T0" fmla="*/ 0 w 3"/>
                <a:gd name="T1" fmla="*/ 0 h 1"/>
                <a:gd name="T2" fmla="*/ 2147483647 w 3"/>
                <a:gd name="T3" fmla="*/ 0 h 1"/>
                <a:gd name="T4" fmla="*/ 2147483647 w 3"/>
                <a:gd name="T5" fmla="*/ 2147483647 h 1"/>
                <a:gd name="T6" fmla="*/ 2147483647 w 3"/>
                <a:gd name="T7" fmla="*/ 0 h 1"/>
                <a:gd name="T8" fmla="*/ 0 w 3"/>
                <a:gd name="T9" fmla="*/ 0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0" y="0"/>
                  </a:moveTo>
                  <a:cubicBezTo>
                    <a:pt x="1" y="0"/>
                    <a:pt x="2" y="0"/>
                    <a:pt x="3" y="0"/>
                  </a:cubicBezTo>
                  <a:cubicBezTo>
                    <a:pt x="2" y="0"/>
                    <a:pt x="2" y="0"/>
                    <a:pt x="2" y="1"/>
                  </a:cubicBezTo>
                  <a:cubicBezTo>
                    <a:pt x="1" y="0"/>
                    <a:pt x="1" y="1"/>
                    <a:pt x="1" y="0"/>
                  </a:cubicBezTo>
                  <a:cubicBezTo>
                    <a:pt x="1" y="0"/>
                    <a:pt x="1" y="0"/>
                    <a:pt x="0"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253" name="Freeform 195"/>
            <p:cNvSpPr>
              <a:spLocks/>
            </p:cNvSpPr>
            <p:nvPr/>
          </p:nvSpPr>
          <p:spPr bwMode="auto">
            <a:xfrm>
              <a:off x="1512" y="3027"/>
              <a:ext cx="15" cy="15"/>
            </a:xfrm>
            <a:custGeom>
              <a:avLst/>
              <a:gdLst>
                <a:gd name="T0" fmla="*/ 2147483647 w 3"/>
                <a:gd name="T1" fmla="*/ 0 h 3"/>
                <a:gd name="T2" fmla="*/ 2147483647 w 3"/>
                <a:gd name="T3" fmla="*/ 2147483647 h 3"/>
                <a:gd name="T4" fmla="*/ 2147483647 w 3"/>
                <a:gd name="T5" fmla="*/ 2147483647 h 3"/>
                <a:gd name="T6" fmla="*/ 0 w 3"/>
                <a:gd name="T7" fmla="*/ 0 h 3"/>
                <a:gd name="T8" fmla="*/ 2147483647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0"/>
                  </a:moveTo>
                  <a:cubicBezTo>
                    <a:pt x="2" y="1"/>
                    <a:pt x="2" y="1"/>
                    <a:pt x="3" y="3"/>
                  </a:cubicBezTo>
                  <a:cubicBezTo>
                    <a:pt x="2" y="3"/>
                    <a:pt x="2" y="3"/>
                    <a:pt x="1" y="3"/>
                  </a:cubicBezTo>
                  <a:cubicBezTo>
                    <a:pt x="1" y="2"/>
                    <a:pt x="0" y="1"/>
                    <a:pt x="0" y="0"/>
                  </a:cubicBezTo>
                  <a:cubicBezTo>
                    <a:pt x="0" y="0"/>
                    <a:pt x="1" y="0"/>
                    <a:pt x="2"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254" name="Freeform 196"/>
            <p:cNvSpPr>
              <a:spLocks/>
            </p:cNvSpPr>
            <p:nvPr/>
          </p:nvSpPr>
          <p:spPr bwMode="auto">
            <a:xfrm>
              <a:off x="1746" y="3037"/>
              <a:ext cx="35" cy="10"/>
            </a:xfrm>
            <a:custGeom>
              <a:avLst/>
              <a:gdLst>
                <a:gd name="T0" fmla="*/ 0 w 7"/>
                <a:gd name="T1" fmla="*/ 0 h 2"/>
                <a:gd name="T2" fmla="*/ 2147483647 w 7"/>
                <a:gd name="T3" fmla="*/ 0 h 2"/>
                <a:gd name="T4" fmla="*/ 2147483647 w 7"/>
                <a:gd name="T5" fmla="*/ 2147483647 h 2"/>
                <a:gd name="T6" fmla="*/ 2147483647 w 7"/>
                <a:gd name="T7" fmla="*/ 2147483647 h 2"/>
                <a:gd name="T8" fmla="*/ 0 w 7"/>
                <a:gd name="T9" fmla="*/ 2147483647 h 2"/>
                <a:gd name="T10" fmla="*/ 0 w 7"/>
                <a:gd name="T11" fmla="*/ 0 h 2"/>
                <a:gd name="T12" fmla="*/ 0 60000 65536"/>
                <a:gd name="T13" fmla="*/ 0 60000 65536"/>
                <a:gd name="T14" fmla="*/ 0 60000 65536"/>
                <a:gd name="T15" fmla="*/ 0 60000 65536"/>
                <a:gd name="T16" fmla="*/ 0 60000 65536"/>
                <a:gd name="T17" fmla="*/ 0 60000 65536"/>
                <a:gd name="T18" fmla="*/ 0 w 7"/>
                <a:gd name="T19" fmla="*/ 0 h 2"/>
                <a:gd name="T20" fmla="*/ 7 w 7"/>
                <a:gd name="T21" fmla="*/ 2 h 2"/>
              </a:gdLst>
              <a:ahLst/>
              <a:cxnLst>
                <a:cxn ang="T12">
                  <a:pos x="T0" y="T1"/>
                </a:cxn>
                <a:cxn ang="T13">
                  <a:pos x="T2" y="T3"/>
                </a:cxn>
                <a:cxn ang="T14">
                  <a:pos x="T4" y="T5"/>
                </a:cxn>
                <a:cxn ang="T15">
                  <a:pos x="T6" y="T7"/>
                </a:cxn>
                <a:cxn ang="T16">
                  <a:pos x="T8" y="T9"/>
                </a:cxn>
                <a:cxn ang="T17">
                  <a:pos x="T10" y="T11"/>
                </a:cxn>
              </a:cxnLst>
              <a:rect l="T18" t="T19" r="T20" b="T21"/>
              <a:pathLst>
                <a:path w="7" h="2">
                  <a:moveTo>
                    <a:pt x="0" y="0"/>
                  </a:moveTo>
                  <a:cubicBezTo>
                    <a:pt x="3" y="0"/>
                    <a:pt x="5" y="0"/>
                    <a:pt x="7" y="0"/>
                  </a:cubicBezTo>
                  <a:cubicBezTo>
                    <a:pt x="7" y="1"/>
                    <a:pt x="7" y="1"/>
                    <a:pt x="7" y="1"/>
                  </a:cubicBezTo>
                  <a:cubicBezTo>
                    <a:pt x="7" y="2"/>
                    <a:pt x="7" y="2"/>
                    <a:pt x="7" y="2"/>
                  </a:cubicBezTo>
                  <a:cubicBezTo>
                    <a:pt x="6" y="1"/>
                    <a:pt x="2" y="2"/>
                    <a:pt x="0" y="2"/>
                  </a:cubicBezTo>
                  <a:cubicBezTo>
                    <a:pt x="0" y="1"/>
                    <a:pt x="0" y="1"/>
                    <a:pt x="0"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255" name="Freeform 197"/>
            <p:cNvSpPr>
              <a:spLocks/>
            </p:cNvSpPr>
            <p:nvPr/>
          </p:nvSpPr>
          <p:spPr bwMode="auto">
            <a:xfrm>
              <a:off x="1731" y="3042"/>
              <a:ext cx="10" cy="10"/>
            </a:xfrm>
            <a:custGeom>
              <a:avLst/>
              <a:gdLst>
                <a:gd name="T0" fmla="*/ 0 w 2"/>
                <a:gd name="T1" fmla="*/ 0 h 2"/>
                <a:gd name="T2" fmla="*/ 2147483647 w 2"/>
                <a:gd name="T3" fmla="*/ 2147483647 h 2"/>
                <a:gd name="T4" fmla="*/ 0 w 2"/>
                <a:gd name="T5" fmla="*/ 2147483647 h 2"/>
                <a:gd name="T6" fmla="*/ 0 w 2"/>
                <a:gd name="T7" fmla="*/ 0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0" y="0"/>
                  </a:moveTo>
                  <a:cubicBezTo>
                    <a:pt x="1" y="0"/>
                    <a:pt x="2" y="1"/>
                    <a:pt x="1" y="2"/>
                  </a:cubicBezTo>
                  <a:cubicBezTo>
                    <a:pt x="1" y="2"/>
                    <a:pt x="1" y="2"/>
                    <a:pt x="0" y="2"/>
                  </a:cubicBezTo>
                  <a:cubicBezTo>
                    <a:pt x="0" y="2"/>
                    <a:pt x="0" y="1"/>
                    <a:pt x="0"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256" name="Freeform 198"/>
            <p:cNvSpPr>
              <a:spLocks/>
            </p:cNvSpPr>
            <p:nvPr/>
          </p:nvSpPr>
          <p:spPr bwMode="auto">
            <a:xfrm>
              <a:off x="1537" y="3047"/>
              <a:ext cx="10" cy="5"/>
            </a:xfrm>
            <a:custGeom>
              <a:avLst/>
              <a:gdLst>
                <a:gd name="T0" fmla="*/ 2147483647 w 2"/>
                <a:gd name="T1" fmla="*/ 0 h 1"/>
                <a:gd name="T2" fmla="*/ 2147483647 w 2"/>
                <a:gd name="T3" fmla="*/ 2147483647 h 1"/>
                <a:gd name="T4" fmla="*/ 0 w 2"/>
                <a:gd name="T5" fmla="*/ 0 h 1"/>
                <a:gd name="T6" fmla="*/ 2147483647 w 2"/>
                <a:gd name="T7" fmla="*/ 0 h 1"/>
                <a:gd name="T8" fmla="*/ 0 60000 65536"/>
                <a:gd name="T9" fmla="*/ 0 60000 65536"/>
                <a:gd name="T10" fmla="*/ 0 60000 65536"/>
                <a:gd name="T11" fmla="*/ 0 60000 65536"/>
                <a:gd name="T12" fmla="*/ 0 w 2"/>
                <a:gd name="T13" fmla="*/ 0 h 1"/>
                <a:gd name="T14" fmla="*/ 2 w 2"/>
                <a:gd name="T15" fmla="*/ 1 h 1"/>
              </a:gdLst>
              <a:ahLst/>
              <a:cxnLst>
                <a:cxn ang="T8">
                  <a:pos x="T0" y="T1"/>
                </a:cxn>
                <a:cxn ang="T9">
                  <a:pos x="T2" y="T3"/>
                </a:cxn>
                <a:cxn ang="T10">
                  <a:pos x="T4" y="T5"/>
                </a:cxn>
                <a:cxn ang="T11">
                  <a:pos x="T6" y="T7"/>
                </a:cxn>
              </a:cxnLst>
              <a:rect l="T12" t="T13" r="T14" b="T15"/>
              <a:pathLst>
                <a:path w="2" h="1">
                  <a:moveTo>
                    <a:pt x="2" y="0"/>
                  </a:moveTo>
                  <a:cubicBezTo>
                    <a:pt x="1" y="1"/>
                    <a:pt x="2" y="0"/>
                    <a:pt x="1" y="1"/>
                  </a:cubicBezTo>
                  <a:cubicBezTo>
                    <a:pt x="0" y="0"/>
                    <a:pt x="0" y="1"/>
                    <a:pt x="0" y="0"/>
                  </a:cubicBezTo>
                  <a:cubicBezTo>
                    <a:pt x="0" y="0"/>
                    <a:pt x="1" y="0"/>
                    <a:pt x="2"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257" name="Freeform 199"/>
            <p:cNvSpPr>
              <a:spLocks/>
            </p:cNvSpPr>
            <p:nvPr/>
          </p:nvSpPr>
          <p:spPr bwMode="auto">
            <a:xfrm>
              <a:off x="2320" y="3052"/>
              <a:ext cx="10" cy="10"/>
            </a:xfrm>
            <a:custGeom>
              <a:avLst/>
              <a:gdLst>
                <a:gd name="T0" fmla="*/ 0 w 2"/>
                <a:gd name="T1" fmla="*/ 0 h 2"/>
                <a:gd name="T2" fmla="*/ 2147483647 w 2"/>
                <a:gd name="T3" fmla="*/ 2147483647 h 2"/>
                <a:gd name="T4" fmla="*/ 2147483647 w 2"/>
                <a:gd name="T5" fmla="*/ 2147483647 h 2"/>
                <a:gd name="T6" fmla="*/ 0 w 2"/>
                <a:gd name="T7" fmla="*/ 0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0" y="0"/>
                  </a:moveTo>
                  <a:cubicBezTo>
                    <a:pt x="1" y="1"/>
                    <a:pt x="1" y="1"/>
                    <a:pt x="2" y="2"/>
                  </a:cubicBezTo>
                  <a:cubicBezTo>
                    <a:pt x="2" y="2"/>
                    <a:pt x="1" y="2"/>
                    <a:pt x="1" y="2"/>
                  </a:cubicBezTo>
                  <a:cubicBezTo>
                    <a:pt x="0" y="1"/>
                    <a:pt x="0" y="1"/>
                    <a:pt x="0"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258" name="Freeform 200"/>
            <p:cNvSpPr>
              <a:spLocks/>
            </p:cNvSpPr>
            <p:nvPr/>
          </p:nvSpPr>
          <p:spPr bwMode="auto">
            <a:xfrm>
              <a:off x="2494" y="3057"/>
              <a:ext cx="5" cy="5"/>
            </a:xfrm>
            <a:custGeom>
              <a:avLst/>
              <a:gdLst>
                <a:gd name="T0" fmla="*/ 0 w 1"/>
                <a:gd name="T1" fmla="*/ 0 h 1"/>
                <a:gd name="T2" fmla="*/ 2147483647 w 1"/>
                <a:gd name="T3" fmla="*/ 2147483647 h 1"/>
                <a:gd name="T4" fmla="*/ 2147483647 w 1"/>
                <a:gd name="T5" fmla="*/ 2147483647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cubicBezTo>
                    <a:pt x="1" y="0"/>
                    <a:pt x="1" y="0"/>
                    <a:pt x="1" y="1"/>
                  </a:cubicBezTo>
                  <a:cubicBezTo>
                    <a:pt x="1" y="1"/>
                    <a:pt x="1" y="1"/>
                    <a:pt x="1" y="1"/>
                  </a:cubicBezTo>
                  <a:cubicBezTo>
                    <a:pt x="0" y="0"/>
                    <a:pt x="0" y="1"/>
                    <a:pt x="0"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259" name="Freeform 201"/>
            <p:cNvSpPr>
              <a:spLocks/>
            </p:cNvSpPr>
            <p:nvPr/>
          </p:nvSpPr>
          <p:spPr bwMode="auto">
            <a:xfrm>
              <a:off x="2315" y="3062"/>
              <a:ext cx="5" cy="1"/>
            </a:xfrm>
            <a:custGeom>
              <a:avLst/>
              <a:gdLst>
                <a:gd name="T0" fmla="*/ 0 w 1"/>
                <a:gd name="T1" fmla="*/ 0 h 1"/>
                <a:gd name="T2" fmla="*/ 2147483647 w 1"/>
                <a:gd name="T3" fmla="*/ 0 h 1"/>
                <a:gd name="T4" fmla="*/ 2147483647 w 1"/>
                <a:gd name="T5" fmla="*/ 0 h 1"/>
                <a:gd name="T6" fmla="*/ 0 w 1"/>
                <a:gd name="T7" fmla="*/ 0 h 1"/>
                <a:gd name="T8" fmla="*/ 0 w 1"/>
                <a:gd name="T9" fmla="*/ 0 h 1"/>
                <a:gd name="T10" fmla="*/ 0 60000 65536"/>
                <a:gd name="T11" fmla="*/ 0 60000 65536"/>
                <a:gd name="T12" fmla="*/ 0 60000 65536"/>
                <a:gd name="T13" fmla="*/ 0 60000 65536"/>
                <a:gd name="T14" fmla="*/ 0 60000 65536"/>
                <a:gd name="T15" fmla="*/ 0 w 1"/>
                <a:gd name="T16" fmla="*/ 0 h 1"/>
                <a:gd name="T17" fmla="*/ 1 w 1"/>
                <a:gd name="T18" fmla="*/ 1 h 1"/>
              </a:gdLst>
              <a:ahLst/>
              <a:cxnLst>
                <a:cxn ang="T10">
                  <a:pos x="T0" y="T1"/>
                </a:cxn>
                <a:cxn ang="T11">
                  <a:pos x="T2" y="T3"/>
                </a:cxn>
                <a:cxn ang="T12">
                  <a:pos x="T4" y="T5"/>
                </a:cxn>
                <a:cxn ang="T13">
                  <a:pos x="T6" y="T7"/>
                </a:cxn>
                <a:cxn ang="T14">
                  <a:pos x="T8" y="T9"/>
                </a:cxn>
              </a:cxnLst>
              <a:rect l="T15" t="T16" r="T17" b="T18"/>
              <a:pathLst>
                <a:path w="1" h="1">
                  <a:moveTo>
                    <a:pt x="0" y="0"/>
                  </a:moveTo>
                  <a:cubicBezTo>
                    <a:pt x="0" y="0"/>
                    <a:pt x="0" y="0"/>
                    <a:pt x="1" y="0"/>
                  </a:cubicBezTo>
                  <a:cubicBezTo>
                    <a:pt x="1" y="0"/>
                    <a:pt x="1" y="0"/>
                    <a:pt x="1" y="0"/>
                  </a:cubicBezTo>
                  <a:cubicBezTo>
                    <a:pt x="0" y="0"/>
                    <a:pt x="0" y="0"/>
                    <a:pt x="0" y="0"/>
                  </a:cubicBezTo>
                  <a:cubicBezTo>
                    <a:pt x="0" y="0"/>
                    <a:pt x="0" y="0"/>
                    <a:pt x="0"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260" name="Freeform 202"/>
            <p:cNvSpPr>
              <a:spLocks/>
            </p:cNvSpPr>
            <p:nvPr/>
          </p:nvSpPr>
          <p:spPr bwMode="auto">
            <a:xfrm>
              <a:off x="1966" y="3062"/>
              <a:ext cx="15" cy="15"/>
            </a:xfrm>
            <a:custGeom>
              <a:avLst/>
              <a:gdLst>
                <a:gd name="T0" fmla="*/ 2147483647 w 3"/>
                <a:gd name="T1" fmla="*/ 2147483647 h 3"/>
                <a:gd name="T2" fmla="*/ 2147483647 w 3"/>
                <a:gd name="T3" fmla="*/ 2147483647 h 3"/>
                <a:gd name="T4" fmla="*/ 0 w 3"/>
                <a:gd name="T5" fmla="*/ 0 h 3"/>
                <a:gd name="T6" fmla="*/ 2147483647 w 3"/>
                <a:gd name="T7" fmla="*/ 0 h 3"/>
                <a:gd name="T8" fmla="*/ 2147483647 w 3"/>
                <a:gd name="T9" fmla="*/ 0 h 3"/>
                <a:gd name="T10" fmla="*/ 2147483647 w 3"/>
                <a:gd name="T11" fmla="*/ 2147483647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3" y="3"/>
                  </a:moveTo>
                  <a:cubicBezTo>
                    <a:pt x="2" y="3"/>
                    <a:pt x="2" y="3"/>
                    <a:pt x="1" y="2"/>
                  </a:cubicBezTo>
                  <a:cubicBezTo>
                    <a:pt x="1" y="2"/>
                    <a:pt x="1" y="1"/>
                    <a:pt x="0" y="0"/>
                  </a:cubicBezTo>
                  <a:cubicBezTo>
                    <a:pt x="1" y="0"/>
                    <a:pt x="2" y="0"/>
                    <a:pt x="2" y="0"/>
                  </a:cubicBezTo>
                  <a:cubicBezTo>
                    <a:pt x="3" y="0"/>
                    <a:pt x="2" y="0"/>
                    <a:pt x="3" y="0"/>
                  </a:cubicBezTo>
                  <a:cubicBezTo>
                    <a:pt x="3" y="1"/>
                    <a:pt x="3" y="2"/>
                    <a:pt x="3" y="3"/>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261" name="Freeform 203"/>
            <p:cNvSpPr>
              <a:spLocks/>
            </p:cNvSpPr>
            <p:nvPr/>
          </p:nvSpPr>
          <p:spPr bwMode="auto">
            <a:xfrm>
              <a:off x="2479" y="3072"/>
              <a:ext cx="5" cy="10"/>
            </a:xfrm>
            <a:custGeom>
              <a:avLst/>
              <a:gdLst>
                <a:gd name="T0" fmla="*/ 2147483647 w 1"/>
                <a:gd name="T1" fmla="*/ 0 h 2"/>
                <a:gd name="T2" fmla="*/ 2147483647 w 1"/>
                <a:gd name="T3" fmla="*/ 2147483647 h 2"/>
                <a:gd name="T4" fmla="*/ 2147483647 w 1"/>
                <a:gd name="T5" fmla="*/ 2147483647 h 2"/>
                <a:gd name="T6" fmla="*/ 0 w 1"/>
                <a:gd name="T7" fmla="*/ 2147483647 h 2"/>
                <a:gd name="T8" fmla="*/ 0 w 1"/>
                <a:gd name="T9" fmla="*/ 0 h 2"/>
                <a:gd name="T10" fmla="*/ 2147483647 w 1"/>
                <a:gd name="T11" fmla="*/ 0 h 2"/>
                <a:gd name="T12" fmla="*/ 0 60000 65536"/>
                <a:gd name="T13" fmla="*/ 0 60000 65536"/>
                <a:gd name="T14" fmla="*/ 0 60000 65536"/>
                <a:gd name="T15" fmla="*/ 0 60000 65536"/>
                <a:gd name="T16" fmla="*/ 0 60000 65536"/>
                <a:gd name="T17" fmla="*/ 0 60000 65536"/>
                <a:gd name="T18" fmla="*/ 0 w 1"/>
                <a:gd name="T19" fmla="*/ 0 h 2"/>
                <a:gd name="T20" fmla="*/ 1 w 1"/>
                <a:gd name="T21" fmla="*/ 2 h 2"/>
              </a:gdLst>
              <a:ahLst/>
              <a:cxnLst>
                <a:cxn ang="T12">
                  <a:pos x="T0" y="T1"/>
                </a:cxn>
                <a:cxn ang="T13">
                  <a:pos x="T2" y="T3"/>
                </a:cxn>
                <a:cxn ang="T14">
                  <a:pos x="T4" y="T5"/>
                </a:cxn>
                <a:cxn ang="T15">
                  <a:pos x="T6" y="T7"/>
                </a:cxn>
                <a:cxn ang="T16">
                  <a:pos x="T8" y="T9"/>
                </a:cxn>
                <a:cxn ang="T17">
                  <a:pos x="T10" y="T11"/>
                </a:cxn>
              </a:cxnLst>
              <a:rect l="T18" t="T19" r="T20" b="T21"/>
              <a:pathLst>
                <a:path w="1" h="2">
                  <a:moveTo>
                    <a:pt x="1" y="0"/>
                  </a:moveTo>
                  <a:cubicBezTo>
                    <a:pt x="1" y="1"/>
                    <a:pt x="1" y="1"/>
                    <a:pt x="1" y="2"/>
                  </a:cubicBezTo>
                  <a:cubicBezTo>
                    <a:pt x="1" y="2"/>
                    <a:pt x="1" y="2"/>
                    <a:pt x="1" y="2"/>
                  </a:cubicBezTo>
                  <a:cubicBezTo>
                    <a:pt x="1" y="1"/>
                    <a:pt x="1" y="2"/>
                    <a:pt x="0" y="1"/>
                  </a:cubicBezTo>
                  <a:cubicBezTo>
                    <a:pt x="0" y="1"/>
                    <a:pt x="0" y="1"/>
                    <a:pt x="0" y="0"/>
                  </a:cubicBezTo>
                  <a:cubicBezTo>
                    <a:pt x="1" y="0"/>
                    <a:pt x="1" y="0"/>
                    <a:pt x="1"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262" name="Freeform 204"/>
            <p:cNvSpPr>
              <a:spLocks/>
            </p:cNvSpPr>
            <p:nvPr/>
          </p:nvSpPr>
          <p:spPr bwMode="auto">
            <a:xfrm>
              <a:off x="1981" y="3072"/>
              <a:ext cx="20" cy="30"/>
            </a:xfrm>
            <a:custGeom>
              <a:avLst/>
              <a:gdLst>
                <a:gd name="T0" fmla="*/ 2147483647 w 4"/>
                <a:gd name="T1" fmla="*/ 2147483647 h 6"/>
                <a:gd name="T2" fmla="*/ 2147483647 w 4"/>
                <a:gd name="T3" fmla="*/ 2147483647 h 6"/>
                <a:gd name="T4" fmla="*/ 2147483647 w 4"/>
                <a:gd name="T5" fmla="*/ 2147483647 h 6"/>
                <a:gd name="T6" fmla="*/ 2147483647 w 4"/>
                <a:gd name="T7" fmla="*/ 2147483647 h 6"/>
                <a:gd name="T8" fmla="*/ 2147483647 w 4"/>
                <a:gd name="T9" fmla="*/ 2147483647 h 6"/>
                <a:gd name="T10" fmla="*/ 2147483647 w 4"/>
                <a:gd name="T11" fmla="*/ 2147483647 h 6"/>
                <a:gd name="T12" fmla="*/ 2147483647 w 4"/>
                <a:gd name="T13" fmla="*/ 2147483647 h 6"/>
                <a:gd name="T14" fmla="*/ 2147483647 w 4"/>
                <a:gd name="T15" fmla="*/ 2147483647 h 6"/>
                <a:gd name="T16" fmla="*/ 2147483647 w 4"/>
                <a:gd name="T17" fmla="*/ 0 h 6"/>
                <a:gd name="T18" fmla="*/ 2147483647 w 4"/>
                <a:gd name="T19" fmla="*/ 0 h 6"/>
                <a:gd name="T20" fmla="*/ 2147483647 w 4"/>
                <a:gd name="T21" fmla="*/ 2147483647 h 6"/>
                <a:gd name="T22" fmla="*/ 2147483647 w 4"/>
                <a:gd name="T23" fmla="*/ 2147483647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
                <a:gd name="T37" fmla="*/ 0 h 6"/>
                <a:gd name="T38" fmla="*/ 4 w 4"/>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 h="6">
                  <a:moveTo>
                    <a:pt x="3" y="3"/>
                  </a:moveTo>
                  <a:cubicBezTo>
                    <a:pt x="3" y="3"/>
                    <a:pt x="3" y="3"/>
                    <a:pt x="2" y="4"/>
                  </a:cubicBezTo>
                  <a:cubicBezTo>
                    <a:pt x="2" y="4"/>
                    <a:pt x="3" y="4"/>
                    <a:pt x="3" y="4"/>
                  </a:cubicBezTo>
                  <a:cubicBezTo>
                    <a:pt x="3" y="4"/>
                    <a:pt x="3" y="4"/>
                    <a:pt x="4" y="5"/>
                  </a:cubicBezTo>
                  <a:cubicBezTo>
                    <a:pt x="4" y="5"/>
                    <a:pt x="4" y="5"/>
                    <a:pt x="4" y="6"/>
                  </a:cubicBezTo>
                  <a:cubicBezTo>
                    <a:pt x="4" y="6"/>
                    <a:pt x="4" y="6"/>
                    <a:pt x="4" y="6"/>
                  </a:cubicBezTo>
                  <a:cubicBezTo>
                    <a:pt x="3" y="5"/>
                    <a:pt x="2" y="4"/>
                    <a:pt x="1" y="3"/>
                  </a:cubicBezTo>
                  <a:cubicBezTo>
                    <a:pt x="2" y="3"/>
                    <a:pt x="1" y="3"/>
                    <a:pt x="2" y="3"/>
                  </a:cubicBezTo>
                  <a:cubicBezTo>
                    <a:pt x="0" y="2"/>
                    <a:pt x="1" y="2"/>
                    <a:pt x="1" y="0"/>
                  </a:cubicBezTo>
                  <a:cubicBezTo>
                    <a:pt x="1" y="0"/>
                    <a:pt x="1" y="0"/>
                    <a:pt x="1" y="0"/>
                  </a:cubicBezTo>
                  <a:cubicBezTo>
                    <a:pt x="2" y="1"/>
                    <a:pt x="2" y="1"/>
                    <a:pt x="3" y="2"/>
                  </a:cubicBezTo>
                  <a:cubicBezTo>
                    <a:pt x="3" y="2"/>
                    <a:pt x="3" y="2"/>
                    <a:pt x="3" y="3"/>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263" name="Freeform 205"/>
            <p:cNvSpPr>
              <a:spLocks/>
            </p:cNvSpPr>
            <p:nvPr/>
          </p:nvSpPr>
          <p:spPr bwMode="auto">
            <a:xfrm>
              <a:off x="1512" y="3077"/>
              <a:ext cx="105" cy="40"/>
            </a:xfrm>
            <a:custGeom>
              <a:avLst/>
              <a:gdLst>
                <a:gd name="T0" fmla="*/ 2147483647 w 21"/>
                <a:gd name="T1" fmla="*/ 0 h 8"/>
                <a:gd name="T2" fmla="*/ 2147483647 w 21"/>
                <a:gd name="T3" fmla="*/ 2147483647 h 8"/>
                <a:gd name="T4" fmla="*/ 2147483647 w 21"/>
                <a:gd name="T5" fmla="*/ 2147483647 h 8"/>
                <a:gd name="T6" fmla="*/ 2147483647 w 21"/>
                <a:gd name="T7" fmla="*/ 2147483647 h 8"/>
                <a:gd name="T8" fmla="*/ 2147483647 w 21"/>
                <a:gd name="T9" fmla="*/ 2147483647 h 8"/>
                <a:gd name="T10" fmla="*/ 0 w 21"/>
                <a:gd name="T11" fmla="*/ 2147483647 h 8"/>
                <a:gd name="T12" fmla="*/ 2147483647 w 21"/>
                <a:gd name="T13" fmla="*/ 2147483647 h 8"/>
                <a:gd name="T14" fmla="*/ 2147483647 w 21"/>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8"/>
                <a:gd name="T26" fmla="*/ 21 w 21"/>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8">
                  <a:moveTo>
                    <a:pt x="5" y="0"/>
                  </a:moveTo>
                  <a:cubicBezTo>
                    <a:pt x="6" y="0"/>
                    <a:pt x="7" y="2"/>
                    <a:pt x="8" y="2"/>
                  </a:cubicBezTo>
                  <a:cubicBezTo>
                    <a:pt x="10" y="3"/>
                    <a:pt x="12" y="0"/>
                    <a:pt x="14" y="1"/>
                  </a:cubicBezTo>
                  <a:cubicBezTo>
                    <a:pt x="16" y="2"/>
                    <a:pt x="20" y="5"/>
                    <a:pt x="21" y="7"/>
                  </a:cubicBezTo>
                  <a:cubicBezTo>
                    <a:pt x="19" y="7"/>
                    <a:pt x="18" y="7"/>
                    <a:pt x="17" y="7"/>
                  </a:cubicBezTo>
                  <a:cubicBezTo>
                    <a:pt x="14" y="4"/>
                    <a:pt x="1" y="8"/>
                    <a:pt x="0" y="2"/>
                  </a:cubicBezTo>
                  <a:cubicBezTo>
                    <a:pt x="2" y="1"/>
                    <a:pt x="1" y="1"/>
                    <a:pt x="2" y="1"/>
                  </a:cubicBezTo>
                  <a:cubicBezTo>
                    <a:pt x="3" y="0"/>
                    <a:pt x="4" y="0"/>
                    <a:pt x="5"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264" name="Freeform 206"/>
            <p:cNvSpPr>
              <a:spLocks/>
            </p:cNvSpPr>
            <p:nvPr/>
          </p:nvSpPr>
          <p:spPr bwMode="auto">
            <a:xfrm>
              <a:off x="1592" y="3082"/>
              <a:ext cx="20" cy="10"/>
            </a:xfrm>
            <a:custGeom>
              <a:avLst/>
              <a:gdLst>
                <a:gd name="T0" fmla="*/ 0 w 4"/>
                <a:gd name="T1" fmla="*/ 2147483647 h 2"/>
                <a:gd name="T2" fmla="*/ 2147483647 w 4"/>
                <a:gd name="T3" fmla="*/ 0 h 2"/>
                <a:gd name="T4" fmla="*/ 2147483647 w 4"/>
                <a:gd name="T5" fmla="*/ 0 h 2"/>
                <a:gd name="T6" fmla="*/ 2147483647 w 4"/>
                <a:gd name="T7" fmla="*/ 2147483647 h 2"/>
                <a:gd name="T8" fmla="*/ 2147483647 w 4"/>
                <a:gd name="T9" fmla="*/ 2147483647 h 2"/>
                <a:gd name="T10" fmla="*/ 2147483647 w 4"/>
                <a:gd name="T11" fmla="*/ 2147483647 h 2"/>
                <a:gd name="T12" fmla="*/ 0 w 4"/>
                <a:gd name="T13" fmla="*/ 2147483647 h 2"/>
                <a:gd name="T14" fmla="*/ 0 60000 65536"/>
                <a:gd name="T15" fmla="*/ 0 60000 65536"/>
                <a:gd name="T16" fmla="*/ 0 60000 65536"/>
                <a:gd name="T17" fmla="*/ 0 60000 65536"/>
                <a:gd name="T18" fmla="*/ 0 60000 65536"/>
                <a:gd name="T19" fmla="*/ 0 60000 65536"/>
                <a:gd name="T20" fmla="*/ 0 60000 65536"/>
                <a:gd name="T21" fmla="*/ 0 w 4"/>
                <a:gd name="T22" fmla="*/ 0 h 2"/>
                <a:gd name="T23" fmla="*/ 4 w 4"/>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2">
                  <a:moveTo>
                    <a:pt x="0" y="2"/>
                  </a:moveTo>
                  <a:cubicBezTo>
                    <a:pt x="1" y="1"/>
                    <a:pt x="1" y="1"/>
                    <a:pt x="1" y="0"/>
                  </a:cubicBezTo>
                  <a:cubicBezTo>
                    <a:pt x="1" y="0"/>
                    <a:pt x="2" y="0"/>
                    <a:pt x="3" y="0"/>
                  </a:cubicBezTo>
                  <a:cubicBezTo>
                    <a:pt x="3" y="1"/>
                    <a:pt x="3" y="1"/>
                    <a:pt x="4" y="2"/>
                  </a:cubicBezTo>
                  <a:cubicBezTo>
                    <a:pt x="4" y="2"/>
                    <a:pt x="3" y="2"/>
                    <a:pt x="3" y="2"/>
                  </a:cubicBezTo>
                  <a:cubicBezTo>
                    <a:pt x="3" y="2"/>
                    <a:pt x="3" y="2"/>
                    <a:pt x="2" y="2"/>
                  </a:cubicBezTo>
                  <a:cubicBezTo>
                    <a:pt x="2" y="2"/>
                    <a:pt x="1" y="2"/>
                    <a:pt x="0" y="2"/>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265" name="Freeform 207"/>
            <p:cNvSpPr>
              <a:spLocks/>
            </p:cNvSpPr>
            <p:nvPr/>
          </p:nvSpPr>
          <p:spPr bwMode="auto">
            <a:xfrm>
              <a:off x="2315" y="3082"/>
              <a:ext cx="5" cy="10"/>
            </a:xfrm>
            <a:custGeom>
              <a:avLst/>
              <a:gdLst>
                <a:gd name="T0" fmla="*/ 2147483647 w 1"/>
                <a:gd name="T1" fmla="*/ 0 h 2"/>
                <a:gd name="T2" fmla="*/ 2147483647 w 1"/>
                <a:gd name="T3" fmla="*/ 2147483647 h 2"/>
                <a:gd name="T4" fmla="*/ 0 w 1"/>
                <a:gd name="T5" fmla="*/ 0 h 2"/>
                <a:gd name="T6" fmla="*/ 2147483647 w 1"/>
                <a:gd name="T7" fmla="*/ 0 h 2"/>
                <a:gd name="T8" fmla="*/ 0 60000 65536"/>
                <a:gd name="T9" fmla="*/ 0 60000 65536"/>
                <a:gd name="T10" fmla="*/ 0 60000 65536"/>
                <a:gd name="T11" fmla="*/ 0 60000 65536"/>
                <a:gd name="T12" fmla="*/ 0 w 1"/>
                <a:gd name="T13" fmla="*/ 0 h 2"/>
                <a:gd name="T14" fmla="*/ 1 w 1"/>
                <a:gd name="T15" fmla="*/ 2 h 2"/>
              </a:gdLst>
              <a:ahLst/>
              <a:cxnLst>
                <a:cxn ang="T8">
                  <a:pos x="T0" y="T1"/>
                </a:cxn>
                <a:cxn ang="T9">
                  <a:pos x="T2" y="T3"/>
                </a:cxn>
                <a:cxn ang="T10">
                  <a:pos x="T4" y="T5"/>
                </a:cxn>
                <a:cxn ang="T11">
                  <a:pos x="T6" y="T7"/>
                </a:cxn>
              </a:cxnLst>
              <a:rect l="T12" t="T13" r="T14" b="T15"/>
              <a:pathLst>
                <a:path w="1" h="2">
                  <a:moveTo>
                    <a:pt x="1" y="0"/>
                  </a:moveTo>
                  <a:cubicBezTo>
                    <a:pt x="1" y="1"/>
                    <a:pt x="1" y="2"/>
                    <a:pt x="1" y="2"/>
                  </a:cubicBezTo>
                  <a:cubicBezTo>
                    <a:pt x="0" y="0"/>
                    <a:pt x="0" y="2"/>
                    <a:pt x="0" y="0"/>
                  </a:cubicBezTo>
                  <a:cubicBezTo>
                    <a:pt x="0" y="0"/>
                    <a:pt x="1" y="0"/>
                    <a:pt x="1"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266" name="Freeform 208"/>
            <p:cNvSpPr>
              <a:spLocks/>
            </p:cNvSpPr>
            <p:nvPr/>
          </p:nvSpPr>
          <p:spPr bwMode="auto">
            <a:xfrm>
              <a:off x="2006" y="3087"/>
              <a:ext cx="34" cy="35"/>
            </a:xfrm>
            <a:custGeom>
              <a:avLst/>
              <a:gdLst>
                <a:gd name="T0" fmla="*/ 2147483647 w 7"/>
                <a:gd name="T1" fmla="*/ 2147483647 h 7"/>
                <a:gd name="T2" fmla="*/ 2147483647 w 7"/>
                <a:gd name="T3" fmla="*/ 2147483647 h 7"/>
                <a:gd name="T4" fmla="*/ 2147483647 w 7"/>
                <a:gd name="T5" fmla="*/ 2147483647 h 7"/>
                <a:gd name="T6" fmla="*/ 0 w 7"/>
                <a:gd name="T7" fmla="*/ 0 h 7"/>
                <a:gd name="T8" fmla="*/ 2147483647 w 7"/>
                <a:gd name="T9" fmla="*/ 0 h 7"/>
                <a:gd name="T10" fmla="*/ 2147483647 w 7"/>
                <a:gd name="T11" fmla="*/ 2147483647 h 7"/>
                <a:gd name="T12" fmla="*/ 2147483647 w 7"/>
                <a:gd name="T13" fmla="*/ 2147483647 h 7"/>
                <a:gd name="T14" fmla="*/ 2147483647 w 7"/>
                <a:gd name="T15" fmla="*/ 2147483647 h 7"/>
                <a:gd name="T16" fmla="*/ 2147483647 w 7"/>
                <a:gd name="T17" fmla="*/ 2147483647 h 7"/>
                <a:gd name="T18" fmla="*/ 2147483647 w 7"/>
                <a:gd name="T19" fmla="*/ 2147483647 h 7"/>
                <a:gd name="T20" fmla="*/ 2147483647 w 7"/>
                <a:gd name="T21" fmla="*/ 2147483647 h 7"/>
                <a:gd name="T22" fmla="*/ 2147483647 w 7"/>
                <a:gd name="T23" fmla="*/ 2147483647 h 7"/>
                <a:gd name="T24" fmla="*/ 2147483647 w 7"/>
                <a:gd name="T25" fmla="*/ 2147483647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
                <a:gd name="T40" fmla="*/ 0 h 7"/>
                <a:gd name="T41" fmla="*/ 7 w 7"/>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 h="7">
                  <a:moveTo>
                    <a:pt x="3" y="5"/>
                  </a:moveTo>
                  <a:cubicBezTo>
                    <a:pt x="4" y="5"/>
                    <a:pt x="4" y="5"/>
                    <a:pt x="4" y="4"/>
                  </a:cubicBezTo>
                  <a:cubicBezTo>
                    <a:pt x="4" y="4"/>
                    <a:pt x="4" y="4"/>
                    <a:pt x="4" y="3"/>
                  </a:cubicBezTo>
                  <a:cubicBezTo>
                    <a:pt x="2" y="4"/>
                    <a:pt x="1" y="2"/>
                    <a:pt x="0" y="0"/>
                  </a:cubicBezTo>
                  <a:cubicBezTo>
                    <a:pt x="0" y="0"/>
                    <a:pt x="0" y="0"/>
                    <a:pt x="1" y="0"/>
                  </a:cubicBezTo>
                  <a:cubicBezTo>
                    <a:pt x="2" y="1"/>
                    <a:pt x="3" y="2"/>
                    <a:pt x="4" y="3"/>
                  </a:cubicBezTo>
                  <a:cubicBezTo>
                    <a:pt x="4" y="2"/>
                    <a:pt x="4" y="2"/>
                    <a:pt x="5" y="2"/>
                  </a:cubicBezTo>
                  <a:cubicBezTo>
                    <a:pt x="5" y="2"/>
                    <a:pt x="6" y="3"/>
                    <a:pt x="7" y="3"/>
                  </a:cubicBezTo>
                  <a:cubicBezTo>
                    <a:pt x="6" y="4"/>
                    <a:pt x="5" y="4"/>
                    <a:pt x="5" y="5"/>
                  </a:cubicBezTo>
                  <a:cubicBezTo>
                    <a:pt x="5" y="5"/>
                    <a:pt x="5" y="6"/>
                    <a:pt x="6" y="7"/>
                  </a:cubicBezTo>
                  <a:cubicBezTo>
                    <a:pt x="5" y="7"/>
                    <a:pt x="4" y="7"/>
                    <a:pt x="3" y="7"/>
                  </a:cubicBezTo>
                  <a:cubicBezTo>
                    <a:pt x="3" y="6"/>
                    <a:pt x="3" y="6"/>
                    <a:pt x="3" y="6"/>
                  </a:cubicBezTo>
                  <a:cubicBezTo>
                    <a:pt x="3" y="6"/>
                    <a:pt x="3" y="5"/>
                    <a:pt x="3" y="5"/>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267" name="Freeform 209"/>
            <p:cNvSpPr>
              <a:spLocks/>
            </p:cNvSpPr>
            <p:nvPr/>
          </p:nvSpPr>
          <p:spPr bwMode="auto">
            <a:xfrm>
              <a:off x="1851" y="3087"/>
              <a:ext cx="15" cy="15"/>
            </a:xfrm>
            <a:custGeom>
              <a:avLst/>
              <a:gdLst>
                <a:gd name="T0" fmla="*/ 2147483647 w 3"/>
                <a:gd name="T1" fmla="*/ 0 h 3"/>
                <a:gd name="T2" fmla="*/ 2147483647 w 3"/>
                <a:gd name="T3" fmla="*/ 0 h 3"/>
                <a:gd name="T4" fmla="*/ 2147483647 w 3"/>
                <a:gd name="T5" fmla="*/ 2147483647 h 3"/>
                <a:gd name="T6" fmla="*/ 0 w 3"/>
                <a:gd name="T7" fmla="*/ 2147483647 h 3"/>
                <a:gd name="T8" fmla="*/ 0 w 3"/>
                <a:gd name="T9" fmla="*/ 2147483647 h 3"/>
                <a:gd name="T10" fmla="*/ 2147483647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1" y="0"/>
                  </a:moveTo>
                  <a:cubicBezTo>
                    <a:pt x="1" y="0"/>
                    <a:pt x="2" y="0"/>
                    <a:pt x="3" y="0"/>
                  </a:cubicBezTo>
                  <a:cubicBezTo>
                    <a:pt x="3" y="1"/>
                    <a:pt x="3" y="1"/>
                    <a:pt x="3" y="2"/>
                  </a:cubicBezTo>
                  <a:cubicBezTo>
                    <a:pt x="2" y="2"/>
                    <a:pt x="2" y="3"/>
                    <a:pt x="0" y="3"/>
                  </a:cubicBezTo>
                  <a:cubicBezTo>
                    <a:pt x="0" y="3"/>
                    <a:pt x="0" y="2"/>
                    <a:pt x="0" y="2"/>
                  </a:cubicBezTo>
                  <a:cubicBezTo>
                    <a:pt x="0" y="1"/>
                    <a:pt x="0" y="1"/>
                    <a:pt x="1"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268" name="Freeform 210"/>
            <p:cNvSpPr>
              <a:spLocks/>
            </p:cNvSpPr>
            <p:nvPr/>
          </p:nvSpPr>
          <p:spPr bwMode="auto">
            <a:xfrm>
              <a:off x="1666" y="3097"/>
              <a:ext cx="45" cy="15"/>
            </a:xfrm>
            <a:custGeom>
              <a:avLst/>
              <a:gdLst>
                <a:gd name="T0" fmla="*/ 2147483647 w 9"/>
                <a:gd name="T1" fmla="*/ 0 h 3"/>
                <a:gd name="T2" fmla="*/ 2147483647 w 9"/>
                <a:gd name="T3" fmla="*/ 2147483647 h 3"/>
                <a:gd name="T4" fmla="*/ 2147483647 w 9"/>
                <a:gd name="T5" fmla="*/ 2147483647 h 3"/>
                <a:gd name="T6" fmla="*/ 2147483647 w 9"/>
                <a:gd name="T7" fmla="*/ 2147483647 h 3"/>
                <a:gd name="T8" fmla="*/ 2147483647 w 9"/>
                <a:gd name="T9" fmla="*/ 2147483647 h 3"/>
                <a:gd name="T10" fmla="*/ 0 w 9"/>
                <a:gd name="T11" fmla="*/ 2147483647 h 3"/>
                <a:gd name="T12" fmla="*/ 2147483647 w 9"/>
                <a:gd name="T13" fmla="*/ 0 h 3"/>
                <a:gd name="T14" fmla="*/ 0 60000 65536"/>
                <a:gd name="T15" fmla="*/ 0 60000 65536"/>
                <a:gd name="T16" fmla="*/ 0 60000 65536"/>
                <a:gd name="T17" fmla="*/ 0 60000 65536"/>
                <a:gd name="T18" fmla="*/ 0 60000 65536"/>
                <a:gd name="T19" fmla="*/ 0 60000 65536"/>
                <a:gd name="T20" fmla="*/ 0 60000 65536"/>
                <a:gd name="T21" fmla="*/ 0 w 9"/>
                <a:gd name="T22" fmla="*/ 0 h 3"/>
                <a:gd name="T23" fmla="*/ 9 w 9"/>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3">
                  <a:moveTo>
                    <a:pt x="4" y="0"/>
                  </a:moveTo>
                  <a:cubicBezTo>
                    <a:pt x="6" y="0"/>
                    <a:pt x="8" y="1"/>
                    <a:pt x="8" y="1"/>
                  </a:cubicBezTo>
                  <a:cubicBezTo>
                    <a:pt x="8" y="1"/>
                    <a:pt x="9" y="1"/>
                    <a:pt x="9" y="2"/>
                  </a:cubicBezTo>
                  <a:cubicBezTo>
                    <a:pt x="8" y="2"/>
                    <a:pt x="8" y="2"/>
                    <a:pt x="8" y="2"/>
                  </a:cubicBezTo>
                  <a:cubicBezTo>
                    <a:pt x="7" y="2"/>
                    <a:pt x="4" y="3"/>
                    <a:pt x="2" y="3"/>
                  </a:cubicBezTo>
                  <a:cubicBezTo>
                    <a:pt x="1" y="3"/>
                    <a:pt x="0" y="2"/>
                    <a:pt x="0" y="2"/>
                  </a:cubicBezTo>
                  <a:cubicBezTo>
                    <a:pt x="2" y="2"/>
                    <a:pt x="4" y="2"/>
                    <a:pt x="4"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269" name="Freeform 211"/>
            <p:cNvSpPr>
              <a:spLocks/>
            </p:cNvSpPr>
            <p:nvPr/>
          </p:nvSpPr>
          <p:spPr bwMode="auto">
            <a:xfrm>
              <a:off x="1612" y="3102"/>
              <a:ext cx="10" cy="5"/>
            </a:xfrm>
            <a:custGeom>
              <a:avLst/>
              <a:gdLst>
                <a:gd name="T0" fmla="*/ 0 w 2"/>
                <a:gd name="T1" fmla="*/ 0 h 1"/>
                <a:gd name="T2" fmla="*/ 2147483647 w 2"/>
                <a:gd name="T3" fmla="*/ 0 h 1"/>
                <a:gd name="T4" fmla="*/ 2147483647 w 2"/>
                <a:gd name="T5" fmla="*/ 2147483647 h 1"/>
                <a:gd name="T6" fmla="*/ 0 w 2"/>
                <a:gd name="T7" fmla="*/ 2147483647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cubicBezTo>
                    <a:pt x="1" y="0"/>
                    <a:pt x="1" y="0"/>
                    <a:pt x="2" y="0"/>
                  </a:cubicBezTo>
                  <a:cubicBezTo>
                    <a:pt x="2" y="0"/>
                    <a:pt x="2" y="1"/>
                    <a:pt x="2" y="1"/>
                  </a:cubicBezTo>
                  <a:cubicBezTo>
                    <a:pt x="1" y="1"/>
                    <a:pt x="1" y="1"/>
                    <a:pt x="0" y="1"/>
                  </a:cubicBezTo>
                  <a:cubicBezTo>
                    <a:pt x="0" y="1"/>
                    <a:pt x="0" y="0"/>
                    <a:pt x="0"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270" name="Freeform 212"/>
            <p:cNvSpPr>
              <a:spLocks/>
            </p:cNvSpPr>
            <p:nvPr/>
          </p:nvSpPr>
          <p:spPr bwMode="auto">
            <a:xfrm>
              <a:off x="1716" y="3102"/>
              <a:ext cx="10" cy="5"/>
            </a:xfrm>
            <a:custGeom>
              <a:avLst/>
              <a:gdLst>
                <a:gd name="T0" fmla="*/ 0 w 2"/>
                <a:gd name="T1" fmla="*/ 0 h 1"/>
                <a:gd name="T2" fmla="*/ 2147483647 w 2"/>
                <a:gd name="T3" fmla="*/ 0 h 1"/>
                <a:gd name="T4" fmla="*/ 2147483647 w 2"/>
                <a:gd name="T5" fmla="*/ 2147483647 h 1"/>
                <a:gd name="T6" fmla="*/ 0 w 2"/>
                <a:gd name="T7" fmla="*/ 2147483647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cubicBezTo>
                    <a:pt x="1" y="0"/>
                    <a:pt x="1" y="0"/>
                    <a:pt x="2" y="0"/>
                  </a:cubicBezTo>
                  <a:cubicBezTo>
                    <a:pt x="2" y="0"/>
                    <a:pt x="2" y="1"/>
                    <a:pt x="2" y="1"/>
                  </a:cubicBezTo>
                  <a:cubicBezTo>
                    <a:pt x="1" y="1"/>
                    <a:pt x="1" y="1"/>
                    <a:pt x="0" y="1"/>
                  </a:cubicBezTo>
                  <a:cubicBezTo>
                    <a:pt x="0" y="1"/>
                    <a:pt x="0" y="0"/>
                    <a:pt x="0"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271" name="Freeform 213"/>
            <p:cNvSpPr>
              <a:spLocks/>
            </p:cNvSpPr>
            <p:nvPr/>
          </p:nvSpPr>
          <p:spPr bwMode="auto">
            <a:xfrm>
              <a:off x="1931" y="3102"/>
              <a:ext cx="5" cy="10"/>
            </a:xfrm>
            <a:custGeom>
              <a:avLst/>
              <a:gdLst>
                <a:gd name="T0" fmla="*/ 0 w 1"/>
                <a:gd name="T1" fmla="*/ 0 h 2"/>
                <a:gd name="T2" fmla="*/ 2147483647 w 1"/>
                <a:gd name="T3" fmla="*/ 2147483647 h 2"/>
                <a:gd name="T4" fmla="*/ 2147483647 w 1"/>
                <a:gd name="T5" fmla="*/ 2147483647 h 2"/>
                <a:gd name="T6" fmla="*/ 0 w 1"/>
                <a:gd name="T7" fmla="*/ 2147483647 h 2"/>
                <a:gd name="T8" fmla="*/ 0 w 1"/>
                <a:gd name="T9" fmla="*/ 0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0" y="0"/>
                  </a:moveTo>
                  <a:cubicBezTo>
                    <a:pt x="0" y="0"/>
                    <a:pt x="1" y="1"/>
                    <a:pt x="1" y="1"/>
                  </a:cubicBezTo>
                  <a:cubicBezTo>
                    <a:pt x="1" y="1"/>
                    <a:pt x="1" y="2"/>
                    <a:pt x="1" y="2"/>
                  </a:cubicBezTo>
                  <a:cubicBezTo>
                    <a:pt x="0" y="2"/>
                    <a:pt x="1" y="2"/>
                    <a:pt x="0" y="1"/>
                  </a:cubicBezTo>
                  <a:cubicBezTo>
                    <a:pt x="0" y="1"/>
                    <a:pt x="0" y="1"/>
                    <a:pt x="0"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272" name="Freeform 214"/>
            <p:cNvSpPr>
              <a:spLocks/>
            </p:cNvSpPr>
            <p:nvPr/>
          </p:nvSpPr>
          <p:spPr bwMode="auto">
            <a:xfrm>
              <a:off x="1627" y="3102"/>
              <a:ext cx="29" cy="15"/>
            </a:xfrm>
            <a:custGeom>
              <a:avLst/>
              <a:gdLst>
                <a:gd name="T0" fmla="*/ 2147483647 w 6"/>
                <a:gd name="T1" fmla="*/ 0 h 3"/>
                <a:gd name="T2" fmla="*/ 2147483647 w 6"/>
                <a:gd name="T3" fmla="*/ 2147483647 h 3"/>
                <a:gd name="T4" fmla="*/ 2147483647 w 6"/>
                <a:gd name="T5" fmla="*/ 2147483647 h 3"/>
                <a:gd name="T6" fmla="*/ 2147483647 w 6"/>
                <a:gd name="T7" fmla="*/ 2147483647 h 3"/>
                <a:gd name="T8" fmla="*/ 2147483647 w 6"/>
                <a:gd name="T9" fmla="*/ 2147483647 h 3"/>
                <a:gd name="T10" fmla="*/ 0 w 6"/>
                <a:gd name="T11" fmla="*/ 2147483647 h 3"/>
                <a:gd name="T12" fmla="*/ 0 w 6"/>
                <a:gd name="T13" fmla="*/ 2147483647 h 3"/>
                <a:gd name="T14" fmla="*/ 2147483647 w 6"/>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3"/>
                <a:gd name="T26" fmla="*/ 6 w 6"/>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3">
                  <a:moveTo>
                    <a:pt x="2" y="0"/>
                  </a:moveTo>
                  <a:cubicBezTo>
                    <a:pt x="4" y="0"/>
                    <a:pt x="5" y="0"/>
                    <a:pt x="6" y="1"/>
                  </a:cubicBezTo>
                  <a:cubicBezTo>
                    <a:pt x="6" y="1"/>
                    <a:pt x="6" y="1"/>
                    <a:pt x="6" y="1"/>
                  </a:cubicBezTo>
                  <a:cubicBezTo>
                    <a:pt x="5" y="2"/>
                    <a:pt x="5" y="3"/>
                    <a:pt x="3" y="3"/>
                  </a:cubicBezTo>
                  <a:cubicBezTo>
                    <a:pt x="2" y="3"/>
                    <a:pt x="2" y="3"/>
                    <a:pt x="1" y="2"/>
                  </a:cubicBezTo>
                  <a:cubicBezTo>
                    <a:pt x="1" y="2"/>
                    <a:pt x="0" y="2"/>
                    <a:pt x="0" y="3"/>
                  </a:cubicBezTo>
                  <a:cubicBezTo>
                    <a:pt x="0" y="2"/>
                    <a:pt x="0" y="2"/>
                    <a:pt x="0" y="1"/>
                  </a:cubicBezTo>
                  <a:cubicBezTo>
                    <a:pt x="1" y="1"/>
                    <a:pt x="2" y="1"/>
                    <a:pt x="2" y="0"/>
                  </a:cubicBezTo>
                  <a:close/>
                </a:path>
              </a:pathLst>
            </a:custGeom>
            <a:grp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grpSp>
      <p:sp>
        <p:nvSpPr>
          <p:cNvPr id="1019" name="Freeform 215"/>
          <p:cNvSpPr>
            <a:spLocks/>
          </p:cNvSpPr>
          <p:nvPr/>
        </p:nvSpPr>
        <p:spPr bwMode="auto">
          <a:xfrm>
            <a:off x="4014788" y="3138488"/>
            <a:ext cx="84137" cy="41275"/>
          </a:xfrm>
          <a:custGeom>
            <a:avLst/>
            <a:gdLst>
              <a:gd name="T0" fmla="*/ 0 w 7"/>
              <a:gd name="T1" fmla="*/ 2147483647 h 5"/>
              <a:gd name="T2" fmla="*/ 0 w 7"/>
              <a:gd name="T3" fmla="*/ 2147483647 h 5"/>
              <a:gd name="T4" fmla="*/ 2147483647 w 7"/>
              <a:gd name="T5" fmla="*/ 0 h 5"/>
              <a:gd name="T6" fmla="*/ 2147483647 w 7"/>
              <a:gd name="T7" fmla="*/ 2147483647 h 5"/>
              <a:gd name="T8" fmla="*/ 2147483647 w 7"/>
              <a:gd name="T9" fmla="*/ 2147483647 h 5"/>
              <a:gd name="T10" fmla="*/ 0 w 7"/>
              <a:gd name="T11" fmla="*/ 2147483647 h 5"/>
              <a:gd name="T12" fmla="*/ 0 60000 65536"/>
              <a:gd name="T13" fmla="*/ 0 60000 65536"/>
              <a:gd name="T14" fmla="*/ 0 60000 65536"/>
              <a:gd name="T15" fmla="*/ 0 60000 65536"/>
              <a:gd name="T16" fmla="*/ 0 60000 65536"/>
              <a:gd name="T17" fmla="*/ 0 60000 65536"/>
              <a:gd name="T18" fmla="*/ 0 w 7"/>
              <a:gd name="T19" fmla="*/ 0 h 5"/>
              <a:gd name="T20" fmla="*/ 7 w 7"/>
              <a:gd name="T21" fmla="*/ 5 h 5"/>
            </a:gdLst>
            <a:ahLst/>
            <a:cxnLst>
              <a:cxn ang="T12">
                <a:pos x="T0" y="T1"/>
              </a:cxn>
              <a:cxn ang="T13">
                <a:pos x="T2" y="T3"/>
              </a:cxn>
              <a:cxn ang="T14">
                <a:pos x="T4" y="T5"/>
              </a:cxn>
              <a:cxn ang="T15">
                <a:pos x="T6" y="T7"/>
              </a:cxn>
              <a:cxn ang="T16">
                <a:pos x="T8" y="T9"/>
              </a:cxn>
              <a:cxn ang="T17">
                <a:pos x="T10" y="T11"/>
              </a:cxn>
            </a:cxnLst>
            <a:rect l="T18" t="T19" r="T20" b="T21"/>
            <a:pathLst>
              <a:path w="7" h="5">
                <a:moveTo>
                  <a:pt x="0" y="5"/>
                </a:moveTo>
                <a:cubicBezTo>
                  <a:pt x="0" y="4"/>
                  <a:pt x="0" y="4"/>
                  <a:pt x="0" y="3"/>
                </a:cubicBezTo>
                <a:cubicBezTo>
                  <a:pt x="2" y="2"/>
                  <a:pt x="4" y="1"/>
                  <a:pt x="6" y="0"/>
                </a:cubicBezTo>
                <a:cubicBezTo>
                  <a:pt x="7" y="1"/>
                  <a:pt x="6" y="0"/>
                  <a:pt x="7" y="1"/>
                </a:cubicBezTo>
                <a:cubicBezTo>
                  <a:pt x="7" y="1"/>
                  <a:pt x="7" y="1"/>
                  <a:pt x="6" y="1"/>
                </a:cubicBezTo>
                <a:cubicBezTo>
                  <a:pt x="5" y="3"/>
                  <a:pt x="2" y="5"/>
                  <a:pt x="0" y="5"/>
                </a:cubicBezTo>
                <a:close/>
              </a:path>
            </a:pathLst>
          </a:custGeom>
          <a:solidFill>
            <a:srgbClr val="D5EFF9"/>
          </a:solid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020" name="Freeform 216"/>
          <p:cNvSpPr>
            <a:spLocks/>
          </p:cNvSpPr>
          <p:nvPr/>
        </p:nvSpPr>
        <p:spPr bwMode="auto">
          <a:xfrm>
            <a:off x="6178550" y="3138488"/>
            <a:ext cx="11113" cy="6350"/>
          </a:xfrm>
          <a:custGeom>
            <a:avLst/>
            <a:gdLst>
              <a:gd name="T0" fmla="*/ 0 w 1"/>
              <a:gd name="T1" fmla="*/ 0 h 1"/>
              <a:gd name="T2" fmla="*/ 2147483647 w 1"/>
              <a:gd name="T3" fmla="*/ 2147483647 h 1"/>
              <a:gd name="T4" fmla="*/ 2147483647 w 1"/>
              <a:gd name="T5" fmla="*/ 2147483647 h 1"/>
              <a:gd name="T6" fmla="*/ 2147483647 w 1"/>
              <a:gd name="T7" fmla="*/ 2147483647 h 1"/>
              <a:gd name="T8" fmla="*/ 2147483647 w 1"/>
              <a:gd name="T9" fmla="*/ 2147483647 h 1"/>
              <a:gd name="T10" fmla="*/ 0 w 1"/>
              <a:gd name="T11" fmla="*/ 0 h 1"/>
              <a:gd name="T12" fmla="*/ 0 60000 65536"/>
              <a:gd name="T13" fmla="*/ 0 60000 65536"/>
              <a:gd name="T14" fmla="*/ 0 60000 65536"/>
              <a:gd name="T15" fmla="*/ 0 60000 65536"/>
              <a:gd name="T16" fmla="*/ 0 60000 65536"/>
              <a:gd name="T17" fmla="*/ 0 60000 65536"/>
              <a:gd name="T18" fmla="*/ 0 w 1"/>
              <a:gd name="T19" fmla="*/ 0 h 1"/>
              <a:gd name="T20" fmla="*/ 1 w 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 h="1">
                <a:moveTo>
                  <a:pt x="0" y="0"/>
                </a:moveTo>
                <a:cubicBezTo>
                  <a:pt x="1" y="0"/>
                  <a:pt x="1" y="0"/>
                  <a:pt x="1" y="1"/>
                </a:cubicBezTo>
                <a:cubicBezTo>
                  <a:pt x="1" y="1"/>
                  <a:pt x="1" y="1"/>
                  <a:pt x="1" y="1"/>
                </a:cubicBezTo>
                <a:cubicBezTo>
                  <a:pt x="1" y="1"/>
                  <a:pt x="1" y="1"/>
                  <a:pt x="1" y="1"/>
                </a:cubicBezTo>
                <a:cubicBezTo>
                  <a:pt x="1" y="1"/>
                  <a:pt x="1" y="1"/>
                  <a:pt x="1" y="1"/>
                </a:cubicBezTo>
                <a:cubicBezTo>
                  <a:pt x="0" y="1"/>
                  <a:pt x="0" y="1"/>
                  <a:pt x="0" y="0"/>
                </a:cubicBezTo>
                <a:close/>
              </a:path>
            </a:pathLst>
          </a:custGeom>
          <a:solidFill>
            <a:srgbClr val="D5EFF9"/>
          </a:solid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021" name="Freeform 217"/>
          <p:cNvSpPr>
            <a:spLocks/>
          </p:cNvSpPr>
          <p:nvPr/>
        </p:nvSpPr>
        <p:spPr bwMode="auto">
          <a:xfrm>
            <a:off x="6189663" y="3154363"/>
            <a:ext cx="25400" cy="15875"/>
          </a:xfrm>
          <a:custGeom>
            <a:avLst/>
            <a:gdLst>
              <a:gd name="T0" fmla="*/ 0 w 2"/>
              <a:gd name="T1" fmla="*/ 0 h 2"/>
              <a:gd name="T2" fmla="*/ 2147483647 w 2"/>
              <a:gd name="T3" fmla="*/ 2147483647 h 2"/>
              <a:gd name="T4" fmla="*/ 2147483647 w 2"/>
              <a:gd name="T5" fmla="*/ 2147483647 h 2"/>
              <a:gd name="T6" fmla="*/ 2147483647 w 2"/>
              <a:gd name="T7" fmla="*/ 2147483647 h 2"/>
              <a:gd name="T8" fmla="*/ 2147483647 w 2"/>
              <a:gd name="T9" fmla="*/ 2147483647 h 2"/>
              <a:gd name="T10" fmla="*/ 0 w 2"/>
              <a:gd name="T11" fmla="*/ 0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0"/>
                </a:moveTo>
                <a:cubicBezTo>
                  <a:pt x="0" y="0"/>
                  <a:pt x="1" y="1"/>
                  <a:pt x="2" y="1"/>
                </a:cubicBezTo>
                <a:cubicBezTo>
                  <a:pt x="2" y="1"/>
                  <a:pt x="2" y="1"/>
                  <a:pt x="2" y="1"/>
                </a:cubicBezTo>
                <a:cubicBezTo>
                  <a:pt x="1" y="1"/>
                  <a:pt x="1" y="1"/>
                  <a:pt x="1" y="1"/>
                </a:cubicBezTo>
                <a:cubicBezTo>
                  <a:pt x="1" y="1"/>
                  <a:pt x="1" y="1"/>
                  <a:pt x="1" y="2"/>
                </a:cubicBezTo>
                <a:cubicBezTo>
                  <a:pt x="0" y="1"/>
                  <a:pt x="0" y="1"/>
                  <a:pt x="0" y="0"/>
                </a:cubicBezTo>
                <a:close/>
              </a:path>
            </a:pathLst>
          </a:custGeom>
          <a:solidFill>
            <a:srgbClr val="D5EFF9"/>
          </a:solid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022" name="Freeform 218"/>
          <p:cNvSpPr>
            <a:spLocks/>
          </p:cNvSpPr>
          <p:nvPr/>
        </p:nvSpPr>
        <p:spPr bwMode="auto">
          <a:xfrm>
            <a:off x="3889375" y="3163888"/>
            <a:ext cx="57150" cy="25400"/>
          </a:xfrm>
          <a:custGeom>
            <a:avLst/>
            <a:gdLst>
              <a:gd name="T0" fmla="*/ 0 w 5"/>
              <a:gd name="T1" fmla="*/ 0 h 3"/>
              <a:gd name="T2" fmla="*/ 2147483647 w 5"/>
              <a:gd name="T3" fmla="*/ 2147483647 h 3"/>
              <a:gd name="T4" fmla="*/ 2147483647 w 5"/>
              <a:gd name="T5" fmla="*/ 2147483647 h 3"/>
              <a:gd name="T6" fmla="*/ 2147483647 w 5"/>
              <a:gd name="T7" fmla="*/ 2147483647 h 3"/>
              <a:gd name="T8" fmla="*/ 2147483647 w 5"/>
              <a:gd name="T9" fmla="*/ 2147483647 h 3"/>
              <a:gd name="T10" fmla="*/ 0 w 5"/>
              <a:gd name="T11" fmla="*/ 0 h 3"/>
              <a:gd name="T12" fmla="*/ 0 60000 65536"/>
              <a:gd name="T13" fmla="*/ 0 60000 65536"/>
              <a:gd name="T14" fmla="*/ 0 60000 65536"/>
              <a:gd name="T15" fmla="*/ 0 60000 65536"/>
              <a:gd name="T16" fmla="*/ 0 60000 65536"/>
              <a:gd name="T17" fmla="*/ 0 60000 65536"/>
              <a:gd name="T18" fmla="*/ 0 w 5"/>
              <a:gd name="T19" fmla="*/ 0 h 3"/>
              <a:gd name="T20" fmla="*/ 5 w 5"/>
              <a:gd name="T21" fmla="*/ 3 h 3"/>
            </a:gdLst>
            <a:ahLst/>
            <a:cxnLst>
              <a:cxn ang="T12">
                <a:pos x="T0" y="T1"/>
              </a:cxn>
              <a:cxn ang="T13">
                <a:pos x="T2" y="T3"/>
              </a:cxn>
              <a:cxn ang="T14">
                <a:pos x="T4" y="T5"/>
              </a:cxn>
              <a:cxn ang="T15">
                <a:pos x="T6" y="T7"/>
              </a:cxn>
              <a:cxn ang="T16">
                <a:pos x="T8" y="T9"/>
              </a:cxn>
              <a:cxn ang="T17">
                <a:pos x="T10" y="T11"/>
              </a:cxn>
            </a:cxnLst>
            <a:rect l="T18" t="T19" r="T20" b="T21"/>
            <a:pathLst>
              <a:path w="5" h="3">
                <a:moveTo>
                  <a:pt x="0" y="0"/>
                </a:moveTo>
                <a:cubicBezTo>
                  <a:pt x="1" y="0"/>
                  <a:pt x="4" y="0"/>
                  <a:pt x="5" y="1"/>
                </a:cubicBezTo>
                <a:cubicBezTo>
                  <a:pt x="5" y="1"/>
                  <a:pt x="5" y="1"/>
                  <a:pt x="5" y="1"/>
                </a:cubicBezTo>
                <a:cubicBezTo>
                  <a:pt x="5" y="2"/>
                  <a:pt x="5" y="2"/>
                  <a:pt x="5" y="2"/>
                </a:cubicBezTo>
                <a:cubicBezTo>
                  <a:pt x="5" y="3"/>
                  <a:pt x="4" y="3"/>
                  <a:pt x="3" y="3"/>
                </a:cubicBezTo>
                <a:cubicBezTo>
                  <a:pt x="3" y="1"/>
                  <a:pt x="1" y="1"/>
                  <a:pt x="0" y="0"/>
                </a:cubicBezTo>
                <a:close/>
              </a:path>
            </a:pathLst>
          </a:custGeom>
          <a:solidFill>
            <a:srgbClr val="D5EFF9"/>
          </a:solid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023" name="Freeform 219"/>
          <p:cNvSpPr>
            <a:spLocks/>
          </p:cNvSpPr>
          <p:nvPr/>
        </p:nvSpPr>
        <p:spPr bwMode="auto">
          <a:xfrm>
            <a:off x="4765675" y="3170238"/>
            <a:ext cx="36513" cy="25400"/>
          </a:xfrm>
          <a:custGeom>
            <a:avLst/>
            <a:gdLst>
              <a:gd name="T0" fmla="*/ 2147483647 w 3"/>
              <a:gd name="T1" fmla="*/ 0 h 3"/>
              <a:gd name="T2" fmla="*/ 2147483647 w 3"/>
              <a:gd name="T3" fmla="*/ 0 h 3"/>
              <a:gd name="T4" fmla="*/ 2147483647 w 3"/>
              <a:gd name="T5" fmla="*/ 2147483647 h 3"/>
              <a:gd name="T6" fmla="*/ 2147483647 w 3"/>
              <a:gd name="T7" fmla="*/ 2147483647 h 3"/>
              <a:gd name="T8" fmla="*/ 2147483647 w 3"/>
              <a:gd name="T9" fmla="*/ 2147483647 h 3"/>
              <a:gd name="T10" fmla="*/ 0 w 3"/>
              <a:gd name="T11" fmla="*/ 2147483647 h 3"/>
              <a:gd name="T12" fmla="*/ 0 w 3"/>
              <a:gd name="T13" fmla="*/ 2147483647 h 3"/>
              <a:gd name="T14" fmla="*/ 0 w 3"/>
              <a:gd name="T15" fmla="*/ 2147483647 h 3"/>
              <a:gd name="T16" fmla="*/ 2147483647 w 3"/>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1" y="0"/>
                </a:moveTo>
                <a:cubicBezTo>
                  <a:pt x="1" y="0"/>
                  <a:pt x="1" y="0"/>
                  <a:pt x="2" y="0"/>
                </a:cubicBezTo>
                <a:cubicBezTo>
                  <a:pt x="2" y="1"/>
                  <a:pt x="3" y="1"/>
                  <a:pt x="3" y="2"/>
                </a:cubicBezTo>
                <a:cubicBezTo>
                  <a:pt x="3" y="2"/>
                  <a:pt x="3" y="2"/>
                  <a:pt x="3" y="2"/>
                </a:cubicBezTo>
                <a:cubicBezTo>
                  <a:pt x="3" y="3"/>
                  <a:pt x="3" y="3"/>
                  <a:pt x="3" y="3"/>
                </a:cubicBezTo>
                <a:cubicBezTo>
                  <a:pt x="2" y="3"/>
                  <a:pt x="1" y="3"/>
                  <a:pt x="0" y="2"/>
                </a:cubicBezTo>
                <a:cubicBezTo>
                  <a:pt x="0" y="2"/>
                  <a:pt x="0" y="2"/>
                  <a:pt x="0" y="1"/>
                </a:cubicBezTo>
                <a:cubicBezTo>
                  <a:pt x="0" y="1"/>
                  <a:pt x="0" y="1"/>
                  <a:pt x="0" y="1"/>
                </a:cubicBezTo>
                <a:cubicBezTo>
                  <a:pt x="0" y="1"/>
                  <a:pt x="0" y="0"/>
                  <a:pt x="1" y="0"/>
                </a:cubicBezTo>
                <a:close/>
              </a:path>
            </a:pathLst>
          </a:custGeom>
          <a:solidFill>
            <a:srgbClr val="D5EFF9"/>
          </a:solid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024" name="Freeform 220"/>
          <p:cNvSpPr>
            <a:spLocks/>
          </p:cNvSpPr>
          <p:nvPr/>
        </p:nvSpPr>
        <p:spPr bwMode="auto">
          <a:xfrm>
            <a:off x="6224588" y="3179763"/>
            <a:ext cx="12700" cy="9525"/>
          </a:xfrm>
          <a:custGeom>
            <a:avLst/>
            <a:gdLst>
              <a:gd name="T0" fmla="*/ 2147483647 w 1"/>
              <a:gd name="T1" fmla="*/ 0 h 1"/>
              <a:gd name="T2" fmla="*/ 2147483647 w 1"/>
              <a:gd name="T3" fmla="*/ 2147483647 h 1"/>
              <a:gd name="T4" fmla="*/ 2147483647 w 1"/>
              <a:gd name="T5" fmla="*/ 2147483647 h 1"/>
              <a:gd name="T6" fmla="*/ 0 w 1"/>
              <a:gd name="T7" fmla="*/ 2147483647 h 1"/>
              <a:gd name="T8" fmla="*/ 0 w 1"/>
              <a:gd name="T9" fmla="*/ 0 h 1"/>
              <a:gd name="T10" fmla="*/ 2147483647 w 1"/>
              <a:gd name="T11" fmla="*/ 0 h 1"/>
              <a:gd name="T12" fmla="*/ 0 60000 65536"/>
              <a:gd name="T13" fmla="*/ 0 60000 65536"/>
              <a:gd name="T14" fmla="*/ 0 60000 65536"/>
              <a:gd name="T15" fmla="*/ 0 60000 65536"/>
              <a:gd name="T16" fmla="*/ 0 60000 65536"/>
              <a:gd name="T17" fmla="*/ 0 60000 65536"/>
              <a:gd name="T18" fmla="*/ 0 w 1"/>
              <a:gd name="T19" fmla="*/ 0 h 1"/>
              <a:gd name="T20" fmla="*/ 1 w 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 h="1">
                <a:moveTo>
                  <a:pt x="1" y="0"/>
                </a:moveTo>
                <a:cubicBezTo>
                  <a:pt x="1" y="1"/>
                  <a:pt x="1" y="0"/>
                  <a:pt x="1" y="1"/>
                </a:cubicBezTo>
                <a:cubicBezTo>
                  <a:pt x="1" y="1"/>
                  <a:pt x="1" y="1"/>
                  <a:pt x="1" y="1"/>
                </a:cubicBezTo>
                <a:cubicBezTo>
                  <a:pt x="0" y="1"/>
                  <a:pt x="0" y="1"/>
                  <a:pt x="0" y="1"/>
                </a:cubicBezTo>
                <a:cubicBezTo>
                  <a:pt x="0" y="1"/>
                  <a:pt x="0" y="1"/>
                  <a:pt x="0" y="0"/>
                </a:cubicBezTo>
                <a:cubicBezTo>
                  <a:pt x="1" y="0"/>
                  <a:pt x="1" y="0"/>
                  <a:pt x="1" y="0"/>
                </a:cubicBezTo>
                <a:close/>
              </a:path>
            </a:pathLst>
          </a:custGeom>
          <a:solidFill>
            <a:srgbClr val="D5EFF9"/>
          </a:solid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025" name="Freeform 221"/>
          <p:cNvSpPr>
            <a:spLocks/>
          </p:cNvSpPr>
          <p:nvPr/>
        </p:nvSpPr>
        <p:spPr bwMode="auto">
          <a:xfrm>
            <a:off x="5957888" y="3189288"/>
            <a:ext cx="11112" cy="6350"/>
          </a:xfrm>
          <a:custGeom>
            <a:avLst/>
            <a:gdLst>
              <a:gd name="T0" fmla="*/ 0 w 1"/>
              <a:gd name="T1" fmla="*/ 0 h 1"/>
              <a:gd name="T2" fmla="*/ 2147483647 w 1"/>
              <a:gd name="T3" fmla="*/ 0 h 1"/>
              <a:gd name="T4" fmla="*/ 2147483647 w 1"/>
              <a:gd name="T5" fmla="*/ 0 h 1"/>
              <a:gd name="T6" fmla="*/ 2147483647 w 1"/>
              <a:gd name="T7" fmla="*/ 0 h 1"/>
              <a:gd name="T8" fmla="*/ 0 w 1"/>
              <a:gd name="T9" fmla="*/ 2147483647 h 1"/>
              <a:gd name="T10" fmla="*/ 0 w 1"/>
              <a:gd name="T11" fmla="*/ 0 h 1"/>
              <a:gd name="T12" fmla="*/ 0 60000 65536"/>
              <a:gd name="T13" fmla="*/ 0 60000 65536"/>
              <a:gd name="T14" fmla="*/ 0 60000 65536"/>
              <a:gd name="T15" fmla="*/ 0 60000 65536"/>
              <a:gd name="T16" fmla="*/ 0 60000 65536"/>
              <a:gd name="T17" fmla="*/ 0 60000 65536"/>
              <a:gd name="T18" fmla="*/ 0 w 1"/>
              <a:gd name="T19" fmla="*/ 0 h 1"/>
              <a:gd name="T20" fmla="*/ 1 w 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 h="1">
                <a:moveTo>
                  <a:pt x="0" y="0"/>
                </a:moveTo>
                <a:cubicBezTo>
                  <a:pt x="0" y="0"/>
                  <a:pt x="1" y="0"/>
                  <a:pt x="1" y="0"/>
                </a:cubicBezTo>
                <a:cubicBezTo>
                  <a:pt x="1" y="0"/>
                  <a:pt x="1" y="0"/>
                  <a:pt x="1" y="0"/>
                </a:cubicBezTo>
                <a:cubicBezTo>
                  <a:pt x="1" y="0"/>
                  <a:pt x="1" y="0"/>
                  <a:pt x="1" y="0"/>
                </a:cubicBezTo>
                <a:cubicBezTo>
                  <a:pt x="0" y="1"/>
                  <a:pt x="1" y="1"/>
                  <a:pt x="0" y="1"/>
                </a:cubicBezTo>
                <a:cubicBezTo>
                  <a:pt x="0" y="0"/>
                  <a:pt x="0" y="0"/>
                  <a:pt x="0" y="0"/>
                </a:cubicBezTo>
                <a:close/>
              </a:path>
            </a:pathLst>
          </a:custGeom>
          <a:solidFill>
            <a:srgbClr val="D5EFF9"/>
          </a:solid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026" name="Freeform 222"/>
          <p:cNvSpPr>
            <a:spLocks/>
          </p:cNvSpPr>
          <p:nvPr/>
        </p:nvSpPr>
        <p:spPr bwMode="auto">
          <a:xfrm>
            <a:off x="3765550" y="3189288"/>
            <a:ext cx="844550" cy="557212"/>
          </a:xfrm>
          <a:custGeom>
            <a:avLst/>
            <a:gdLst>
              <a:gd name="T0" fmla="*/ 2147483647 w 73"/>
              <a:gd name="T1" fmla="*/ 2147483647 h 69"/>
              <a:gd name="T2" fmla="*/ 2147483647 w 73"/>
              <a:gd name="T3" fmla="*/ 2147483647 h 69"/>
              <a:gd name="T4" fmla="*/ 2147483647 w 73"/>
              <a:gd name="T5" fmla="*/ 2147483647 h 69"/>
              <a:gd name="T6" fmla="*/ 2147483647 w 73"/>
              <a:gd name="T7" fmla="*/ 2147483647 h 69"/>
              <a:gd name="T8" fmla="*/ 2147483647 w 73"/>
              <a:gd name="T9" fmla="*/ 2147483647 h 69"/>
              <a:gd name="T10" fmla="*/ 0 w 73"/>
              <a:gd name="T11" fmla="*/ 2147483647 h 69"/>
              <a:gd name="T12" fmla="*/ 2147483647 w 73"/>
              <a:gd name="T13" fmla="*/ 2147483647 h 69"/>
              <a:gd name="T14" fmla="*/ 2147483647 w 73"/>
              <a:gd name="T15" fmla="*/ 2147483647 h 69"/>
              <a:gd name="T16" fmla="*/ 2147483647 w 73"/>
              <a:gd name="T17" fmla="*/ 2147483647 h 69"/>
              <a:gd name="T18" fmla="*/ 2147483647 w 73"/>
              <a:gd name="T19" fmla="*/ 2147483647 h 69"/>
              <a:gd name="T20" fmla="*/ 2147483647 w 73"/>
              <a:gd name="T21" fmla="*/ 2147483647 h 69"/>
              <a:gd name="T22" fmla="*/ 2147483647 w 73"/>
              <a:gd name="T23" fmla="*/ 2147483647 h 69"/>
              <a:gd name="T24" fmla="*/ 2147483647 w 73"/>
              <a:gd name="T25" fmla="*/ 2147483647 h 69"/>
              <a:gd name="T26" fmla="*/ 2147483647 w 73"/>
              <a:gd name="T27" fmla="*/ 2147483647 h 69"/>
              <a:gd name="T28" fmla="*/ 2147483647 w 73"/>
              <a:gd name="T29" fmla="*/ 2147483647 h 69"/>
              <a:gd name="T30" fmla="*/ 2147483647 w 73"/>
              <a:gd name="T31" fmla="*/ 2147483647 h 69"/>
              <a:gd name="T32" fmla="*/ 2147483647 w 73"/>
              <a:gd name="T33" fmla="*/ 2147483647 h 69"/>
              <a:gd name="T34" fmla="*/ 2147483647 w 73"/>
              <a:gd name="T35" fmla="*/ 2147483647 h 69"/>
              <a:gd name="T36" fmla="*/ 2147483647 w 73"/>
              <a:gd name="T37" fmla="*/ 2147483647 h 69"/>
              <a:gd name="T38" fmla="*/ 2147483647 w 73"/>
              <a:gd name="T39" fmla="*/ 2147483647 h 69"/>
              <a:gd name="T40" fmla="*/ 2147483647 w 73"/>
              <a:gd name="T41" fmla="*/ 2147483647 h 69"/>
              <a:gd name="T42" fmla="*/ 2147483647 w 73"/>
              <a:gd name="T43" fmla="*/ 0 h 69"/>
              <a:gd name="T44" fmla="*/ 2147483647 w 73"/>
              <a:gd name="T45" fmla="*/ 2147483647 h 69"/>
              <a:gd name="T46" fmla="*/ 2147483647 w 73"/>
              <a:gd name="T47" fmla="*/ 2147483647 h 69"/>
              <a:gd name="T48" fmla="*/ 2147483647 w 73"/>
              <a:gd name="T49" fmla="*/ 2147483647 h 69"/>
              <a:gd name="T50" fmla="*/ 2147483647 w 73"/>
              <a:gd name="T51" fmla="*/ 2147483647 h 69"/>
              <a:gd name="T52" fmla="*/ 2147483647 w 73"/>
              <a:gd name="T53" fmla="*/ 2147483647 h 69"/>
              <a:gd name="T54" fmla="*/ 2147483647 w 73"/>
              <a:gd name="T55" fmla="*/ 2147483647 h 69"/>
              <a:gd name="T56" fmla="*/ 2147483647 w 73"/>
              <a:gd name="T57" fmla="*/ 2147483647 h 69"/>
              <a:gd name="T58" fmla="*/ 2147483647 w 73"/>
              <a:gd name="T59" fmla="*/ 2147483647 h 69"/>
              <a:gd name="T60" fmla="*/ 2147483647 w 73"/>
              <a:gd name="T61" fmla="*/ 2147483647 h 69"/>
              <a:gd name="T62" fmla="*/ 2147483647 w 73"/>
              <a:gd name="T63" fmla="*/ 2147483647 h 69"/>
              <a:gd name="T64" fmla="*/ 2147483647 w 73"/>
              <a:gd name="T65" fmla="*/ 2147483647 h 69"/>
              <a:gd name="T66" fmla="*/ 2147483647 w 73"/>
              <a:gd name="T67" fmla="*/ 2147483647 h 6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3"/>
              <a:gd name="T103" fmla="*/ 0 h 69"/>
              <a:gd name="T104" fmla="*/ 73 w 73"/>
              <a:gd name="T105" fmla="*/ 69 h 6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3" h="69">
                <a:moveTo>
                  <a:pt x="51" y="61"/>
                </a:moveTo>
                <a:cubicBezTo>
                  <a:pt x="50" y="61"/>
                  <a:pt x="49" y="61"/>
                  <a:pt x="48" y="60"/>
                </a:cubicBezTo>
                <a:cubicBezTo>
                  <a:pt x="48" y="60"/>
                  <a:pt x="48" y="59"/>
                  <a:pt x="48" y="58"/>
                </a:cubicBezTo>
                <a:cubicBezTo>
                  <a:pt x="45" y="56"/>
                  <a:pt x="44" y="52"/>
                  <a:pt x="38" y="52"/>
                </a:cubicBezTo>
                <a:cubicBezTo>
                  <a:pt x="36" y="54"/>
                  <a:pt x="29" y="55"/>
                  <a:pt x="26" y="56"/>
                </a:cubicBezTo>
                <a:cubicBezTo>
                  <a:pt x="25" y="57"/>
                  <a:pt x="25" y="58"/>
                  <a:pt x="24" y="59"/>
                </a:cubicBezTo>
                <a:cubicBezTo>
                  <a:pt x="22" y="59"/>
                  <a:pt x="19" y="60"/>
                  <a:pt x="16" y="60"/>
                </a:cubicBezTo>
                <a:cubicBezTo>
                  <a:pt x="13" y="61"/>
                  <a:pt x="15" y="64"/>
                  <a:pt x="10" y="64"/>
                </a:cubicBezTo>
                <a:cubicBezTo>
                  <a:pt x="9" y="62"/>
                  <a:pt x="6" y="61"/>
                  <a:pt x="5" y="58"/>
                </a:cubicBezTo>
                <a:cubicBezTo>
                  <a:pt x="6" y="58"/>
                  <a:pt x="6" y="58"/>
                  <a:pt x="7" y="58"/>
                </a:cubicBezTo>
                <a:cubicBezTo>
                  <a:pt x="7" y="58"/>
                  <a:pt x="7" y="57"/>
                  <a:pt x="7" y="55"/>
                </a:cubicBezTo>
                <a:cubicBezTo>
                  <a:pt x="6" y="54"/>
                  <a:pt x="0" y="41"/>
                  <a:pt x="0" y="38"/>
                </a:cubicBezTo>
                <a:cubicBezTo>
                  <a:pt x="0" y="38"/>
                  <a:pt x="1" y="38"/>
                  <a:pt x="1" y="38"/>
                </a:cubicBezTo>
                <a:cubicBezTo>
                  <a:pt x="1" y="38"/>
                  <a:pt x="1" y="38"/>
                  <a:pt x="2" y="38"/>
                </a:cubicBezTo>
                <a:cubicBezTo>
                  <a:pt x="2" y="38"/>
                  <a:pt x="2" y="38"/>
                  <a:pt x="2" y="38"/>
                </a:cubicBezTo>
                <a:cubicBezTo>
                  <a:pt x="1" y="37"/>
                  <a:pt x="0" y="31"/>
                  <a:pt x="2" y="29"/>
                </a:cubicBezTo>
                <a:cubicBezTo>
                  <a:pt x="3" y="29"/>
                  <a:pt x="4" y="29"/>
                  <a:pt x="5" y="29"/>
                </a:cubicBezTo>
                <a:cubicBezTo>
                  <a:pt x="6" y="28"/>
                  <a:pt x="7" y="27"/>
                  <a:pt x="7" y="26"/>
                </a:cubicBezTo>
                <a:cubicBezTo>
                  <a:pt x="10" y="24"/>
                  <a:pt x="14" y="23"/>
                  <a:pt x="17" y="22"/>
                </a:cubicBezTo>
                <a:cubicBezTo>
                  <a:pt x="18" y="21"/>
                  <a:pt x="19" y="20"/>
                  <a:pt x="19" y="19"/>
                </a:cubicBezTo>
                <a:cubicBezTo>
                  <a:pt x="19" y="17"/>
                  <a:pt x="19" y="16"/>
                  <a:pt x="19" y="15"/>
                </a:cubicBezTo>
                <a:cubicBezTo>
                  <a:pt x="20" y="15"/>
                  <a:pt x="21" y="15"/>
                  <a:pt x="21" y="15"/>
                </a:cubicBezTo>
                <a:cubicBezTo>
                  <a:pt x="21" y="15"/>
                  <a:pt x="21" y="16"/>
                  <a:pt x="21" y="17"/>
                </a:cubicBezTo>
                <a:cubicBezTo>
                  <a:pt x="22" y="17"/>
                  <a:pt x="22" y="17"/>
                  <a:pt x="22" y="17"/>
                </a:cubicBezTo>
                <a:cubicBezTo>
                  <a:pt x="22" y="15"/>
                  <a:pt x="22" y="14"/>
                  <a:pt x="23" y="14"/>
                </a:cubicBezTo>
                <a:cubicBezTo>
                  <a:pt x="23" y="14"/>
                  <a:pt x="23" y="14"/>
                  <a:pt x="24" y="14"/>
                </a:cubicBezTo>
                <a:cubicBezTo>
                  <a:pt x="24" y="14"/>
                  <a:pt x="24" y="14"/>
                  <a:pt x="24" y="14"/>
                </a:cubicBezTo>
                <a:cubicBezTo>
                  <a:pt x="25" y="11"/>
                  <a:pt x="24" y="10"/>
                  <a:pt x="27" y="9"/>
                </a:cubicBezTo>
                <a:cubicBezTo>
                  <a:pt x="27" y="8"/>
                  <a:pt x="29" y="8"/>
                  <a:pt x="30" y="8"/>
                </a:cubicBezTo>
                <a:cubicBezTo>
                  <a:pt x="31" y="9"/>
                  <a:pt x="32" y="10"/>
                  <a:pt x="32" y="11"/>
                </a:cubicBezTo>
                <a:cubicBezTo>
                  <a:pt x="33" y="10"/>
                  <a:pt x="34" y="10"/>
                  <a:pt x="35" y="10"/>
                </a:cubicBezTo>
                <a:cubicBezTo>
                  <a:pt x="35" y="5"/>
                  <a:pt x="37" y="3"/>
                  <a:pt x="42" y="4"/>
                </a:cubicBezTo>
                <a:cubicBezTo>
                  <a:pt x="42" y="3"/>
                  <a:pt x="42" y="3"/>
                  <a:pt x="42" y="3"/>
                </a:cubicBezTo>
                <a:cubicBezTo>
                  <a:pt x="41" y="2"/>
                  <a:pt x="41" y="2"/>
                  <a:pt x="40" y="1"/>
                </a:cubicBezTo>
                <a:cubicBezTo>
                  <a:pt x="41" y="1"/>
                  <a:pt x="41" y="1"/>
                  <a:pt x="42" y="1"/>
                </a:cubicBezTo>
                <a:cubicBezTo>
                  <a:pt x="43" y="3"/>
                  <a:pt x="44" y="4"/>
                  <a:pt x="47" y="4"/>
                </a:cubicBezTo>
                <a:cubicBezTo>
                  <a:pt x="48" y="3"/>
                  <a:pt x="48" y="3"/>
                  <a:pt x="50" y="3"/>
                </a:cubicBezTo>
                <a:cubicBezTo>
                  <a:pt x="50" y="6"/>
                  <a:pt x="48" y="7"/>
                  <a:pt x="48" y="10"/>
                </a:cubicBezTo>
                <a:cubicBezTo>
                  <a:pt x="49" y="11"/>
                  <a:pt x="50" y="13"/>
                  <a:pt x="51" y="13"/>
                </a:cubicBezTo>
                <a:cubicBezTo>
                  <a:pt x="53" y="14"/>
                  <a:pt x="54" y="13"/>
                  <a:pt x="56" y="14"/>
                </a:cubicBezTo>
                <a:cubicBezTo>
                  <a:pt x="57" y="15"/>
                  <a:pt x="56" y="16"/>
                  <a:pt x="59" y="17"/>
                </a:cubicBezTo>
                <a:cubicBezTo>
                  <a:pt x="59" y="15"/>
                  <a:pt x="59" y="14"/>
                  <a:pt x="59" y="12"/>
                </a:cubicBezTo>
                <a:cubicBezTo>
                  <a:pt x="57" y="10"/>
                  <a:pt x="60" y="2"/>
                  <a:pt x="61" y="0"/>
                </a:cubicBezTo>
                <a:cubicBezTo>
                  <a:pt x="62" y="0"/>
                  <a:pt x="61" y="0"/>
                  <a:pt x="61" y="0"/>
                </a:cubicBezTo>
                <a:cubicBezTo>
                  <a:pt x="64" y="2"/>
                  <a:pt x="62" y="7"/>
                  <a:pt x="64" y="8"/>
                </a:cubicBezTo>
                <a:cubicBezTo>
                  <a:pt x="64" y="8"/>
                  <a:pt x="64" y="8"/>
                  <a:pt x="65" y="7"/>
                </a:cubicBezTo>
                <a:cubicBezTo>
                  <a:pt x="65" y="8"/>
                  <a:pt x="65" y="8"/>
                  <a:pt x="65" y="8"/>
                </a:cubicBezTo>
                <a:cubicBezTo>
                  <a:pt x="67" y="10"/>
                  <a:pt x="67" y="14"/>
                  <a:pt x="66" y="17"/>
                </a:cubicBezTo>
                <a:cubicBezTo>
                  <a:pt x="66" y="18"/>
                  <a:pt x="66" y="18"/>
                  <a:pt x="66" y="19"/>
                </a:cubicBezTo>
                <a:cubicBezTo>
                  <a:pt x="66" y="19"/>
                  <a:pt x="67" y="20"/>
                  <a:pt x="67" y="20"/>
                </a:cubicBezTo>
                <a:cubicBezTo>
                  <a:pt x="67" y="22"/>
                  <a:pt x="67" y="23"/>
                  <a:pt x="67" y="25"/>
                </a:cubicBezTo>
                <a:cubicBezTo>
                  <a:pt x="67" y="26"/>
                  <a:pt x="68" y="29"/>
                  <a:pt x="69" y="30"/>
                </a:cubicBezTo>
                <a:cubicBezTo>
                  <a:pt x="69" y="31"/>
                  <a:pt x="72" y="32"/>
                  <a:pt x="72" y="33"/>
                </a:cubicBezTo>
                <a:cubicBezTo>
                  <a:pt x="72" y="36"/>
                  <a:pt x="72" y="38"/>
                  <a:pt x="72" y="41"/>
                </a:cubicBezTo>
                <a:cubicBezTo>
                  <a:pt x="72" y="43"/>
                  <a:pt x="73" y="45"/>
                  <a:pt x="72" y="48"/>
                </a:cubicBezTo>
                <a:cubicBezTo>
                  <a:pt x="72" y="48"/>
                  <a:pt x="71" y="49"/>
                  <a:pt x="71" y="49"/>
                </a:cubicBezTo>
                <a:cubicBezTo>
                  <a:pt x="71" y="50"/>
                  <a:pt x="71" y="52"/>
                  <a:pt x="71" y="53"/>
                </a:cubicBezTo>
                <a:cubicBezTo>
                  <a:pt x="70" y="54"/>
                  <a:pt x="69" y="55"/>
                  <a:pt x="69" y="55"/>
                </a:cubicBezTo>
                <a:cubicBezTo>
                  <a:pt x="69" y="56"/>
                  <a:pt x="69" y="57"/>
                  <a:pt x="69" y="58"/>
                </a:cubicBezTo>
                <a:cubicBezTo>
                  <a:pt x="68" y="59"/>
                  <a:pt x="67" y="60"/>
                  <a:pt x="66" y="60"/>
                </a:cubicBezTo>
                <a:cubicBezTo>
                  <a:pt x="65" y="64"/>
                  <a:pt x="67" y="67"/>
                  <a:pt x="64" y="69"/>
                </a:cubicBezTo>
                <a:cubicBezTo>
                  <a:pt x="63" y="69"/>
                  <a:pt x="59" y="68"/>
                  <a:pt x="59" y="67"/>
                </a:cubicBezTo>
                <a:cubicBezTo>
                  <a:pt x="57" y="65"/>
                  <a:pt x="56" y="62"/>
                  <a:pt x="55" y="60"/>
                </a:cubicBezTo>
                <a:cubicBezTo>
                  <a:pt x="54" y="61"/>
                  <a:pt x="54" y="61"/>
                  <a:pt x="52" y="62"/>
                </a:cubicBezTo>
                <a:cubicBezTo>
                  <a:pt x="52" y="61"/>
                  <a:pt x="52" y="61"/>
                  <a:pt x="52" y="61"/>
                </a:cubicBezTo>
                <a:cubicBezTo>
                  <a:pt x="53" y="60"/>
                  <a:pt x="54" y="57"/>
                  <a:pt x="54" y="55"/>
                </a:cubicBezTo>
                <a:cubicBezTo>
                  <a:pt x="54" y="55"/>
                  <a:pt x="54" y="55"/>
                  <a:pt x="54" y="55"/>
                </a:cubicBezTo>
                <a:cubicBezTo>
                  <a:pt x="54" y="55"/>
                  <a:pt x="54" y="55"/>
                  <a:pt x="54" y="55"/>
                </a:cubicBezTo>
                <a:cubicBezTo>
                  <a:pt x="52" y="57"/>
                  <a:pt x="51" y="58"/>
                  <a:pt x="51" y="61"/>
                </a:cubicBezTo>
                <a:close/>
              </a:path>
            </a:pathLst>
          </a:custGeom>
          <a:solidFill>
            <a:srgbClr val="D5EFF9"/>
          </a:solid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027" name="Freeform 223"/>
          <p:cNvSpPr>
            <a:spLocks/>
          </p:cNvSpPr>
          <p:nvPr/>
        </p:nvSpPr>
        <p:spPr bwMode="auto">
          <a:xfrm>
            <a:off x="6215063" y="3189288"/>
            <a:ext cx="9525" cy="6350"/>
          </a:xfrm>
          <a:custGeom>
            <a:avLst/>
            <a:gdLst>
              <a:gd name="T0" fmla="*/ 0 w 1"/>
              <a:gd name="T1" fmla="*/ 0 h 1"/>
              <a:gd name="T2" fmla="*/ 2147483647 w 1"/>
              <a:gd name="T3" fmla="*/ 0 h 1"/>
              <a:gd name="T4" fmla="*/ 2147483647 w 1"/>
              <a:gd name="T5" fmla="*/ 2147483647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cubicBezTo>
                  <a:pt x="1" y="0"/>
                  <a:pt x="1" y="0"/>
                  <a:pt x="1" y="0"/>
                </a:cubicBezTo>
                <a:cubicBezTo>
                  <a:pt x="1" y="1"/>
                  <a:pt x="1" y="1"/>
                  <a:pt x="1" y="1"/>
                </a:cubicBezTo>
                <a:cubicBezTo>
                  <a:pt x="0" y="1"/>
                  <a:pt x="1" y="1"/>
                  <a:pt x="0" y="0"/>
                </a:cubicBezTo>
                <a:close/>
              </a:path>
            </a:pathLst>
          </a:custGeom>
          <a:solidFill>
            <a:srgbClr val="D5EFF9"/>
          </a:solid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028" name="Freeform 224"/>
          <p:cNvSpPr>
            <a:spLocks/>
          </p:cNvSpPr>
          <p:nvPr/>
        </p:nvSpPr>
        <p:spPr bwMode="auto">
          <a:xfrm>
            <a:off x="1892300" y="3209925"/>
            <a:ext cx="47625" cy="96838"/>
          </a:xfrm>
          <a:custGeom>
            <a:avLst/>
            <a:gdLst>
              <a:gd name="T0" fmla="*/ 2147483647 w 4"/>
              <a:gd name="T1" fmla="*/ 0 h 12"/>
              <a:gd name="T2" fmla="*/ 2147483647 w 4"/>
              <a:gd name="T3" fmla="*/ 2147483647 h 12"/>
              <a:gd name="T4" fmla="*/ 2147483647 w 4"/>
              <a:gd name="T5" fmla="*/ 2147483647 h 12"/>
              <a:gd name="T6" fmla="*/ 2147483647 w 4"/>
              <a:gd name="T7" fmla="*/ 0 h 12"/>
              <a:gd name="T8" fmla="*/ 2147483647 w 4"/>
              <a:gd name="T9" fmla="*/ 0 h 12"/>
              <a:gd name="T10" fmla="*/ 0 60000 65536"/>
              <a:gd name="T11" fmla="*/ 0 60000 65536"/>
              <a:gd name="T12" fmla="*/ 0 60000 65536"/>
              <a:gd name="T13" fmla="*/ 0 60000 65536"/>
              <a:gd name="T14" fmla="*/ 0 60000 65536"/>
              <a:gd name="T15" fmla="*/ 0 w 4"/>
              <a:gd name="T16" fmla="*/ 0 h 12"/>
              <a:gd name="T17" fmla="*/ 4 w 4"/>
              <a:gd name="T18" fmla="*/ 12 h 12"/>
            </a:gdLst>
            <a:ahLst/>
            <a:cxnLst>
              <a:cxn ang="T10">
                <a:pos x="T0" y="T1"/>
              </a:cxn>
              <a:cxn ang="T11">
                <a:pos x="T2" y="T3"/>
              </a:cxn>
              <a:cxn ang="T12">
                <a:pos x="T4" y="T5"/>
              </a:cxn>
              <a:cxn ang="T13">
                <a:pos x="T6" y="T7"/>
              </a:cxn>
              <a:cxn ang="T14">
                <a:pos x="T8" y="T9"/>
              </a:cxn>
            </a:cxnLst>
            <a:rect l="T15" t="T16" r="T17" b="T18"/>
            <a:pathLst>
              <a:path w="4" h="12">
                <a:moveTo>
                  <a:pt x="1" y="0"/>
                </a:moveTo>
                <a:cubicBezTo>
                  <a:pt x="0" y="3"/>
                  <a:pt x="1" y="9"/>
                  <a:pt x="2" y="12"/>
                </a:cubicBezTo>
                <a:cubicBezTo>
                  <a:pt x="3" y="12"/>
                  <a:pt x="2" y="12"/>
                  <a:pt x="3" y="11"/>
                </a:cubicBezTo>
                <a:cubicBezTo>
                  <a:pt x="4" y="9"/>
                  <a:pt x="3" y="3"/>
                  <a:pt x="2" y="0"/>
                </a:cubicBezTo>
                <a:cubicBezTo>
                  <a:pt x="2" y="0"/>
                  <a:pt x="1" y="0"/>
                  <a:pt x="1" y="0"/>
                </a:cubicBezTo>
                <a:close/>
              </a:path>
            </a:pathLst>
          </a:custGeom>
          <a:solidFill>
            <a:srgbClr val="FFFFFF"/>
          </a:solid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029" name="Freeform 225"/>
          <p:cNvSpPr>
            <a:spLocks/>
          </p:cNvSpPr>
          <p:nvPr/>
        </p:nvSpPr>
        <p:spPr bwMode="auto">
          <a:xfrm>
            <a:off x="2119313" y="3257550"/>
            <a:ext cx="163512" cy="293688"/>
          </a:xfrm>
          <a:custGeom>
            <a:avLst/>
            <a:gdLst>
              <a:gd name="T0" fmla="*/ 2147483647 w 14"/>
              <a:gd name="T1" fmla="*/ 0 h 36"/>
              <a:gd name="T2" fmla="*/ 2147483647 w 14"/>
              <a:gd name="T3" fmla="*/ 0 h 36"/>
              <a:gd name="T4" fmla="*/ 2147483647 w 14"/>
              <a:gd name="T5" fmla="*/ 2147483647 h 36"/>
              <a:gd name="T6" fmla="*/ 2147483647 w 14"/>
              <a:gd name="T7" fmla="*/ 2147483647 h 36"/>
              <a:gd name="T8" fmla="*/ 2147483647 w 14"/>
              <a:gd name="T9" fmla="*/ 2147483647 h 36"/>
              <a:gd name="T10" fmla="*/ 2147483647 w 14"/>
              <a:gd name="T11" fmla="*/ 2147483647 h 36"/>
              <a:gd name="T12" fmla="*/ 2147483647 w 14"/>
              <a:gd name="T13" fmla="*/ 2147483647 h 36"/>
              <a:gd name="T14" fmla="*/ 2147483647 w 14"/>
              <a:gd name="T15" fmla="*/ 2147483647 h 36"/>
              <a:gd name="T16" fmla="*/ 2147483647 w 14"/>
              <a:gd name="T17" fmla="*/ 2147483647 h 36"/>
              <a:gd name="T18" fmla="*/ 2147483647 w 14"/>
              <a:gd name="T19" fmla="*/ 2147483647 h 36"/>
              <a:gd name="T20" fmla="*/ 2147483647 w 14"/>
              <a:gd name="T21" fmla="*/ 2147483647 h 36"/>
              <a:gd name="T22" fmla="*/ 2147483647 w 14"/>
              <a:gd name="T23" fmla="*/ 2147483647 h 36"/>
              <a:gd name="T24" fmla="*/ 2147483647 w 14"/>
              <a:gd name="T25" fmla="*/ 2147483647 h 36"/>
              <a:gd name="T26" fmla="*/ 2147483647 w 14"/>
              <a:gd name="T27" fmla="*/ 2147483647 h 36"/>
              <a:gd name="T28" fmla="*/ 2147483647 w 14"/>
              <a:gd name="T29" fmla="*/ 2147483647 h 36"/>
              <a:gd name="T30" fmla="*/ 2147483647 w 14"/>
              <a:gd name="T31" fmla="*/ 2147483647 h 36"/>
              <a:gd name="T32" fmla="*/ 2147483647 w 14"/>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36"/>
              <a:gd name="T53" fmla="*/ 14 w 14"/>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36">
                <a:moveTo>
                  <a:pt x="10" y="0"/>
                </a:moveTo>
                <a:cubicBezTo>
                  <a:pt x="11" y="0"/>
                  <a:pt x="11" y="0"/>
                  <a:pt x="12" y="0"/>
                </a:cubicBezTo>
                <a:cubicBezTo>
                  <a:pt x="13" y="3"/>
                  <a:pt x="14" y="5"/>
                  <a:pt x="14" y="9"/>
                </a:cubicBezTo>
                <a:cubicBezTo>
                  <a:pt x="14" y="9"/>
                  <a:pt x="14" y="9"/>
                  <a:pt x="14" y="9"/>
                </a:cubicBezTo>
                <a:cubicBezTo>
                  <a:pt x="13" y="8"/>
                  <a:pt x="13" y="8"/>
                  <a:pt x="12" y="8"/>
                </a:cubicBezTo>
                <a:cubicBezTo>
                  <a:pt x="12" y="10"/>
                  <a:pt x="13" y="10"/>
                  <a:pt x="13" y="12"/>
                </a:cubicBezTo>
                <a:cubicBezTo>
                  <a:pt x="14" y="15"/>
                  <a:pt x="10" y="22"/>
                  <a:pt x="10" y="24"/>
                </a:cubicBezTo>
                <a:cubicBezTo>
                  <a:pt x="9" y="25"/>
                  <a:pt x="10" y="28"/>
                  <a:pt x="10" y="29"/>
                </a:cubicBezTo>
                <a:cubicBezTo>
                  <a:pt x="10" y="31"/>
                  <a:pt x="10" y="32"/>
                  <a:pt x="9" y="34"/>
                </a:cubicBezTo>
                <a:cubicBezTo>
                  <a:pt x="7" y="35"/>
                  <a:pt x="7" y="36"/>
                  <a:pt x="4" y="36"/>
                </a:cubicBezTo>
                <a:cubicBezTo>
                  <a:pt x="3" y="34"/>
                  <a:pt x="0" y="28"/>
                  <a:pt x="1" y="23"/>
                </a:cubicBezTo>
                <a:cubicBezTo>
                  <a:pt x="2" y="22"/>
                  <a:pt x="3" y="21"/>
                  <a:pt x="3" y="21"/>
                </a:cubicBezTo>
                <a:cubicBezTo>
                  <a:pt x="4" y="19"/>
                  <a:pt x="2" y="18"/>
                  <a:pt x="2" y="17"/>
                </a:cubicBezTo>
                <a:cubicBezTo>
                  <a:pt x="1" y="14"/>
                  <a:pt x="3" y="13"/>
                  <a:pt x="3" y="11"/>
                </a:cubicBezTo>
                <a:cubicBezTo>
                  <a:pt x="4" y="11"/>
                  <a:pt x="5" y="11"/>
                  <a:pt x="5" y="10"/>
                </a:cubicBezTo>
                <a:cubicBezTo>
                  <a:pt x="6" y="8"/>
                  <a:pt x="8" y="5"/>
                  <a:pt x="10" y="4"/>
                </a:cubicBezTo>
                <a:cubicBezTo>
                  <a:pt x="10" y="3"/>
                  <a:pt x="10" y="1"/>
                  <a:pt x="10" y="0"/>
                </a:cubicBezTo>
                <a:close/>
              </a:path>
            </a:pathLst>
          </a:custGeom>
          <a:solidFill>
            <a:srgbClr val="D5EFF9"/>
          </a:solid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030" name="Freeform 226"/>
          <p:cNvSpPr>
            <a:spLocks/>
          </p:cNvSpPr>
          <p:nvPr/>
        </p:nvSpPr>
        <p:spPr bwMode="auto">
          <a:xfrm>
            <a:off x="6027738" y="3282950"/>
            <a:ext cx="34925" cy="23813"/>
          </a:xfrm>
          <a:custGeom>
            <a:avLst/>
            <a:gdLst>
              <a:gd name="T0" fmla="*/ 2147483647 w 3"/>
              <a:gd name="T1" fmla="*/ 2147483647 h 3"/>
              <a:gd name="T2" fmla="*/ 0 w 3"/>
              <a:gd name="T3" fmla="*/ 2147483647 h 3"/>
              <a:gd name="T4" fmla="*/ 0 w 3"/>
              <a:gd name="T5" fmla="*/ 2147483647 h 3"/>
              <a:gd name="T6" fmla="*/ 2147483647 w 3"/>
              <a:gd name="T7" fmla="*/ 0 h 3"/>
              <a:gd name="T8" fmla="*/ 2147483647 w 3"/>
              <a:gd name="T9" fmla="*/ 0 h 3"/>
              <a:gd name="T10" fmla="*/ 2147483647 w 3"/>
              <a:gd name="T11" fmla="*/ 2147483647 h 3"/>
              <a:gd name="T12" fmla="*/ 2147483647 w 3"/>
              <a:gd name="T13" fmla="*/ 2147483647 h 3"/>
              <a:gd name="T14" fmla="*/ 2147483647 w 3"/>
              <a:gd name="T15" fmla="*/ 2147483647 h 3"/>
              <a:gd name="T16" fmla="*/ 2147483647 w 3"/>
              <a:gd name="T17" fmla="*/ 2147483647 h 3"/>
              <a:gd name="T18" fmla="*/ 2147483647 w 3"/>
              <a:gd name="T19" fmla="*/ 2147483647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3"/>
              <a:gd name="T32" fmla="*/ 3 w 3"/>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3">
                <a:moveTo>
                  <a:pt x="2" y="2"/>
                </a:moveTo>
                <a:cubicBezTo>
                  <a:pt x="1" y="2"/>
                  <a:pt x="1" y="2"/>
                  <a:pt x="0" y="2"/>
                </a:cubicBezTo>
                <a:cubicBezTo>
                  <a:pt x="0" y="2"/>
                  <a:pt x="0" y="2"/>
                  <a:pt x="0" y="2"/>
                </a:cubicBezTo>
                <a:lnTo>
                  <a:pt x="3" y="0"/>
                </a:lnTo>
                <a:cubicBezTo>
                  <a:pt x="3" y="0"/>
                  <a:pt x="3" y="0"/>
                  <a:pt x="3" y="0"/>
                </a:cubicBezTo>
                <a:cubicBezTo>
                  <a:pt x="3" y="1"/>
                  <a:pt x="3" y="1"/>
                  <a:pt x="3" y="1"/>
                </a:cubicBezTo>
                <a:cubicBezTo>
                  <a:pt x="2" y="1"/>
                  <a:pt x="3" y="1"/>
                  <a:pt x="2" y="2"/>
                </a:cubicBezTo>
                <a:cubicBezTo>
                  <a:pt x="3" y="3"/>
                  <a:pt x="2" y="2"/>
                  <a:pt x="2" y="3"/>
                </a:cubicBezTo>
                <a:cubicBezTo>
                  <a:pt x="2" y="3"/>
                  <a:pt x="2" y="3"/>
                  <a:pt x="2" y="3"/>
                </a:cubicBezTo>
                <a:cubicBezTo>
                  <a:pt x="2" y="3"/>
                  <a:pt x="2" y="2"/>
                  <a:pt x="2" y="2"/>
                </a:cubicBezTo>
                <a:close/>
              </a:path>
            </a:pathLst>
          </a:custGeom>
          <a:solidFill>
            <a:srgbClr val="D5EFF9"/>
          </a:solid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031" name="Freeform 227"/>
          <p:cNvSpPr>
            <a:spLocks/>
          </p:cNvSpPr>
          <p:nvPr/>
        </p:nvSpPr>
        <p:spPr bwMode="auto">
          <a:xfrm>
            <a:off x="5207000" y="3292475"/>
            <a:ext cx="22225" cy="14288"/>
          </a:xfrm>
          <a:custGeom>
            <a:avLst/>
            <a:gdLst>
              <a:gd name="T0" fmla="*/ 0 w 2"/>
              <a:gd name="T1" fmla="*/ 2147483647 h 2"/>
              <a:gd name="T2" fmla="*/ 0 w 2"/>
              <a:gd name="T3" fmla="*/ 0 h 2"/>
              <a:gd name="T4" fmla="*/ 2147483647 w 2"/>
              <a:gd name="T5" fmla="*/ 0 h 2"/>
              <a:gd name="T6" fmla="*/ 2147483647 w 2"/>
              <a:gd name="T7" fmla="*/ 2147483647 h 2"/>
              <a:gd name="T8" fmla="*/ 0 w 2"/>
              <a:gd name="T9" fmla="*/ 2147483647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2"/>
                </a:moveTo>
                <a:cubicBezTo>
                  <a:pt x="0" y="2"/>
                  <a:pt x="0" y="1"/>
                  <a:pt x="0" y="0"/>
                </a:cubicBezTo>
                <a:cubicBezTo>
                  <a:pt x="1" y="0"/>
                  <a:pt x="1" y="0"/>
                  <a:pt x="2" y="0"/>
                </a:cubicBezTo>
                <a:cubicBezTo>
                  <a:pt x="2" y="1"/>
                  <a:pt x="2" y="1"/>
                  <a:pt x="2" y="2"/>
                </a:cubicBezTo>
                <a:cubicBezTo>
                  <a:pt x="1" y="2"/>
                  <a:pt x="1" y="2"/>
                  <a:pt x="0" y="2"/>
                </a:cubicBezTo>
                <a:close/>
              </a:path>
            </a:pathLst>
          </a:custGeom>
          <a:solidFill>
            <a:srgbClr val="D5EFF9"/>
          </a:solid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032" name="Freeform 228"/>
          <p:cNvSpPr>
            <a:spLocks/>
          </p:cNvSpPr>
          <p:nvPr/>
        </p:nvSpPr>
        <p:spPr bwMode="auto">
          <a:xfrm>
            <a:off x="5856288" y="3300413"/>
            <a:ext cx="12700" cy="6350"/>
          </a:xfrm>
          <a:custGeom>
            <a:avLst/>
            <a:gdLst>
              <a:gd name="T0" fmla="*/ 0 w 1"/>
              <a:gd name="T1" fmla="*/ 0 h 1"/>
              <a:gd name="T2" fmla="*/ 0 w 1"/>
              <a:gd name="T3" fmla="*/ 2147483647 h 1"/>
              <a:gd name="T4" fmla="*/ 0 w 1"/>
              <a:gd name="T5" fmla="*/ 2147483647 h 1"/>
              <a:gd name="T6" fmla="*/ 0 w 1"/>
              <a:gd name="T7" fmla="*/ 0 h 1"/>
              <a:gd name="T8" fmla="*/ 0 w 1"/>
              <a:gd name="T9" fmla="*/ 0 h 1"/>
              <a:gd name="T10" fmla="*/ 0 60000 65536"/>
              <a:gd name="T11" fmla="*/ 0 60000 65536"/>
              <a:gd name="T12" fmla="*/ 0 60000 65536"/>
              <a:gd name="T13" fmla="*/ 0 60000 65536"/>
              <a:gd name="T14" fmla="*/ 0 60000 65536"/>
              <a:gd name="T15" fmla="*/ 0 w 1"/>
              <a:gd name="T16" fmla="*/ 0 h 1"/>
              <a:gd name="T17" fmla="*/ 1 w 1"/>
              <a:gd name="T18" fmla="*/ 1 h 1"/>
            </a:gdLst>
            <a:ahLst/>
            <a:cxnLst>
              <a:cxn ang="T10">
                <a:pos x="T0" y="T1"/>
              </a:cxn>
              <a:cxn ang="T11">
                <a:pos x="T2" y="T3"/>
              </a:cxn>
              <a:cxn ang="T12">
                <a:pos x="T4" y="T5"/>
              </a:cxn>
              <a:cxn ang="T13">
                <a:pos x="T6" y="T7"/>
              </a:cxn>
              <a:cxn ang="T14">
                <a:pos x="T8" y="T9"/>
              </a:cxn>
            </a:cxnLst>
            <a:rect l="T15" t="T16" r="T17" b="T18"/>
            <a:pathLst>
              <a:path w="1" h="1">
                <a:moveTo>
                  <a:pt x="0" y="0"/>
                </a:moveTo>
                <a:cubicBezTo>
                  <a:pt x="1" y="0"/>
                  <a:pt x="0" y="0"/>
                  <a:pt x="0" y="1"/>
                </a:cubicBezTo>
                <a:cubicBezTo>
                  <a:pt x="0" y="1"/>
                  <a:pt x="0" y="1"/>
                  <a:pt x="0" y="1"/>
                </a:cubicBezTo>
                <a:cubicBezTo>
                  <a:pt x="0" y="1"/>
                  <a:pt x="0" y="1"/>
                  <a:pt x="0" y="0"/>
                </a:cubicBezTo>
                <a:cubicBezTo>
                  <a:pt x="0" y="0"/>
                  <a:pt x="0" y="0"/>
                  <a:pt x="0" y="0"/>
                </a:cubicBezTo>
                <a:close/>
              </a:path>
            </a:pathLst>
          </a:custGeom>
          <a:solidFill>
            <a:srgbClr val="D5EFF9"/>
          </a:solid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033" name="Freeform 229"/>
          <p:cNvSpPr>
            <a:spLocks/>
          </p:cNvSpPr>
          <p:nvPr/>
        </p:nvSpPr>
        <p:spPr bwMode="auto">
          <a:xfrm>
            <a:off x="5911850" y="3292475"/>
            <a:ext cx="12700" cy="7938"/>
          </a:xfrm>
          <a:custGeom>
            <a:avLst/>
            <a:gdLst>
              <a:gd name="T0" fmla="*/ 0 w 1"/>
              <a:gd name="T1" fmla="*/ 2147483647 h 1"/>
              <a:gd name="T2" fmla="*/ 2147483647 w 1"/>
              <a:gd name="T3" fmla="*/ 2147483647 h 1"/>
              <a:gd name="T4" fmla="*/ 0 w 1"/>
              <a:gd name="T5" fmla="*/ 2147483647 h 1"/>
              <a:gd name="T6" fmla="*/ 0 w 1"/>
              <a:gd name="T7" fmla="*/ 2147483647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1"/>
                </a:moveTo>
                <a:cubicBezTo>
                  <a:pt x="1" y="1"/>
                  <a:pt x="0" y="0"/>
                  <a:pt x="1" y="1"/>
                </a:cubicBezTo>
                <a:cubicBezTo>
                  <a:pt x="0" y="1"/>
                  <a:pt x="0" y="1"/>
                  <a:pt x="0" y="1"/>
                </a:cubicBezTo>
                <a:cubicBezTo>
                  <a:pt x="0" y="1"/>
                  <a:pt x="0" y="1"/>
                  <a:pt x="0" y="1"/>
                </a:cubicBezTo>
                <a:close/>
              </a:path>
            </a:pathLst>
          </a:custGeom>
          <a:solidFill>
            <a:srgbClr val="D5EFF9"/>
          </a:solid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034" name="Freeform 230"/>
          <p:cNvSpPr>
            <a:spLocks/>
          </p:cNvSpPr>
          <p:nvPr/>
        </p:nvSpPr>
        <p:spPr bwMode="auto">
          <a:xfrm>
            <a:off x="6062663" y="3300413"/>
            <a:ext cx="23812" cy="14287"/>
          </a:xfrm>
          <a:custGeom>
            <a:avLst/>
            <a:gdLst>
              <a:gd name="T0" fmla="*/ 2147483647 w 2"/>
              <a:gd name="T1" fmla="*/ 0 h 2"/>
              <a:gd name="T2" fmla="*/ 2147483647 w 2"/>
              <a:gd name="T3" fmla="*/ 2147483647 h 2"/>
              <a:gd name="T4" fmla="*/ 2147483647 w 2"/>
              <a:gd name="T5" fmla="*/ 0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1" y="0"/>
                </a:moveTo>
                <a:cubicBezTo>
                  <a:pt x="2" y="1"/>
                  <a:pt x="1" y="1"/>
                  <a:pt x="1" y="2"/>
                </a:cubicBezTo>
                <a:cubicBezTo>
                  <a:pt x="0" y="2"/>
                  <a:pt x="1" y="1"/>
                  <a:pt x="1" y="0"/>
                </a:cubicBezTo>
                <a:close/>
              </a:path>
            </a:pathLst>
          </a:custGeom>
          <a:solidFill>
            <a:srgbClr val="D5EFF9"/>
          </a:solid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035" name="Freeform 231"/>
          <p:cNvSpPr>
            <a:spLocks/>
          </p:cNvSpPr>
          <p:nvPr/>
        </p:nvSpPr>
        <p:spPr bwMode="auto">
          <a:xfrm>
            <a:off x="6086475" y="3314700"/>
            <a:ext cx="12700" cy="7938"/>
          </a:xfrm>
          <a:custGeom>
            <a:avLst/>
            <a:gdLst>
              <a:gd name="T0" fmla="*/ 0 w 1"/>
              <a:gd name="T1" fmla="*/ 0 h 1"/>
              <a:gd name="T2" fmla="*/ 2147483647 w 1"/>
              <a:gd name="T3" fmla="*/ 2147483647 h 1"/>
              <a:gd name="T4" fmla="*/ 0 w 1"/>
              <a:gd name="T5" fmla="*/ 2147483647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cubicBezTo>
                  <a:pt x="1" y="0"/>
                  <a:pt x="1" y="0"/>
                  <a:pt x="1" y="1"/>
                </a:cubicBezTo>
                <a:cubicBezTo>
                  <a:pt x="1" y="1"/>
                  <a:pt x="0" y="1"/>
                  <a:pt x="0" y="1"/>
                </a:cubicBezTo>
                <a:cubicBezTo>
                  <a:pt x="0" y="1"/>
                  <a:pt x="0" y="0"/>
                  <a:pt x="0" y="0"/>
                </a:cubicBezTo>
                <a:close/>
              </a:path>
            </a:pathLst>
          </a:custGeom>
          <a:solidFill>
            <a:srgbClr val="D5EFF9"/>
          </a:solid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036" name="Freeform 232"/>
          <p:cNvSpPr>
            <a:spLocks/>
          </p:cNvSpPr>
          <p:nvPr/>
        </p:nvSpPr>
        <p:spPr bwMode="auto">
          <a:xfrm>
            <a:off x="6107113" y="3314700"/>
            <a:ext cx="14287" cy="7938"/>
          </a:xfrm>
          <a:custGeom>
            <a:avLst/>
            <a:gdLst>
              <a:gd name="T0" fmla="*/ 0 w 1"/>
              <a:gd name="T1" fmla="*/ 0 h 1"/>
              <a:gd name="T2" fmla="*/ 2147483647 w 1"/>
              <a:gd name="T3" fmla="*/ 0 h 1"/>
              <a:gd name="T4" fmla="*/ 2147483647 w 1"/>
              <a:gd name="T5" fmla="*/ 2147483647 h 1"/>
              <a:gd name="T6" fmla="*/ 0 w 1"/>
              <a:gd name="T7" fmla="*/ 2147483647 h 1"/>
              <a:gd name="T8" fmla="*/ 0 w 1"/>
              <a:gd name="T9" fmla="*/ 0 h 1"/>
              <a:gd name="T10" fmla="*/ 0 60000 65536"/>
              <a:gd name="T11" fmla="*/ 0 60000 65536"/>
              <a:gd name="T12" fmla="*/ 0 60000 65536"/>
              <a:gd name="T13" fmla="*/ 0 60000 65536"/>
              <a:gd name="T14" fmla="*/ 0 60000 65536"/>
              <a:gd name="T15" fmla="*/ 0 w 1"/>
              <a:gd name="T16" fmla="*/ 0 h 1"/>
              <a:gd name="T17" fmla="*/ 1 w 1"/>
              <a:gd name="T18" fmla="*/ 1 h 1"/>
            </a:gdLst>
            <a:ahLst/>
            <a:cxnLst>
              <a:cxn ang="T10">
                <a:pos x="T0" y="T1"/>
              </a:cxn>
              <a:cxn ang="T11">
                <a:pos x="T2" y="T3"/>
              </a:cxn>
              <a:cxn ang="T12">
                <a:pos x="T4" y="T5"/>
              </a:cxn>
              <a:cxn ang="T13">
                <a:pos x="T6" y="T7"/>
              </a:cxn>
              <a:cxn ang="T14">
                <a:pos x="T8" y="T9"/>
              </a:cxn>
            </a:cxnLst>
            <a:rect l="T15" t="T16" r="T17" b="T18"/>
            <a:pathLst>
              <a:path w="1" h="1">
                <a:moveTo>
                  <a:pt x="0" y="0"/>
                </a:moveTo>
                <a:cubicBezTo>
                  <a:pt x="1" y="0"/>
                  <a:pt x="1" y="0"/>
                  <a:pt x="1" y="0"/>
                </a:cubicBezTo>
                <a:cubicBezTo>
                  <a:pt x="1" y="0"/>
                  <a:pt x="1" y="0"/>
                  <a:pt x="1" y="1"/>
                </a:cubicBezTo>
                <a:cubicBezTo>
                  <a:pt x="1" y="1"/>
                  <a:pt x="1" y="1"/>
                  <a:pt x="0" y="1"/>
                </a:cubicBezTo>
                <a:cubicBezTo>
                  <a:pt x="0" y="0"/>
                  <a:pt x="0" y="0"/>
                  <a:pt x="0" y="0"/>
                </a:cubicBezTo>
                <a:close/>
              </a:path>
            </a:pathLst>
          </a:custGeom>
          <a:solidFill>
            <a:srgbClr val="D5EFF9"/>
          </a:solid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037" name="Freeform 233"/>
          <p:cNvSpPr>
            <a:spLocks/>
          </p:cNvSpPr>
          <p:nvPr/>
        </p:nvSpPr>
        <p:spPr bwMode="auto">
          <a:xfrm>
            <a:off x="5868988" y="3314700"/>
            <a:ext cx="20637" cy="7938"/>
          </a:xfrm>
          <a:custGeom>
            <a:avLst/>
            <a:gdLst>
              <a:gd name="T0" fmla="*/ 0 w 2"/>
              <a:gd name="T1" fmla="*/ 0 h 1"/>
              <a:gd name="T2" fmla="*/ 2147483647 w 2"/>
              <a:gd name="T3" fmla="*/ 2147483647 h 1"/>
              <a:gd name="T4" fmla="*/ 0 w 2"/>
              <a:gd name="T5" fmla="*/ 2147483647 h 1"/>
              <a:gd name="T6" fmla="*/ 0 w 2"/>
              <a:gd name="T7" fmla="*/ 0 h 1"/>
              <a:gd name="T8" fmla="*/ 0 60000 65536"/>
              <a:gd name="T9" fmla="*/ 0 60000 65536"/>
              <a:gd name="T10" fmla="*/ 0 60000 65536"/>
              <a:gd name="T11" fmla="*/ 0 60000 65536"/>
              <a:gd name="T12" fmla="*/ 0 w 2"/>
              <a:gd name="T13" fmla="*/ 0 h 1"/>
              <a:gd name="T14" fmla="*/ 2 w 2"/>
              <a:gd name="T15" fmla="*/ 1 h 1"/>
            </a:gdLst>
            <a:ahLst/>
            <a:cxnLst>
              <a:cxn ang="T8">
                <a:pos x="T0" y="T1"/>
              </a:cxn>
              <a:cxn ang="T9">
                <a:pos x="T2" y="T3"/>
              </a:cxn>
              <a:cxn ang="T10">
                <a:pos x="T4" y="T5"/>
              </a:cxn>
              <a:cxn ang="T11">
                <a:pos x="T6" y="T7"/>
              </a:cxn>
            </a:cxnLst>
            <a:rect l="T12" t="T13" r="T14" b="T15"/>
            <a:pathLst>
              <a:path w="2" h="1">
                <a:moveTo>
                  <a:pt x="0" y="0"/>
                </a:moveTo>
                <a:cubicBezTo>
                  <a:pt x="2" y="0"/>
                  <a:pt x="1" y="0"/>
                  <a:pt x="1" y="1"/>
                </a:cubicBezTo>
                <a:cubicBezTo>
                  <a:pt x="1" y="1"/>
                  <a:pt x="1" y="1"/>
                  <a:pt x="0" y="1"/>
                </a:cubicBezTo>
                <a:cubicBezTo>
                  <a:pt x="0" y="1"/>
                  <a:pt x="0" y="0"/>
                  <a:pt x="0" y="0"/>
                </a:cubicBezTo>
                <a:close/>
              </a:path>
            </a:pathLst>
          </a:custGeom>
          <a:solidFill>
            <a:srgbClr val="D5EFF9"/>
          </a:solid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038" name="Freeform 234"/>
          <p:cNvSpPr>
            <a:spLocks/>
          </p:cNvSpPr>
          <p:nvPr/>
        </p:nvSpPr>
        <p:spPr bwMode="auto">
          <a:xfrm>
            <a:off x="5164138" y="3322638"/>
            <a:ext cx="42862" cy="25400"/>
          </a:xfrm>
          <a:custGeom>
            <a:avLst/>
            <a:gdLst>
              <a:gd name="T0" fmla="*/ 0 w 4"/>
              <a:gd name="T1" fmla="*/ 0 h 3"/>
              <a:gd name="T2" fmla="*/ 2147483647 w 4"/>
              <a:gd name="T3" fmla="*/ 0 h 3"/>
              <a:gd name="T4" fmla="*/ 2147483647 w 4"/>
              <a:gd name="T5" fmla="*/ 2147483647 h 3"/>
              <a:gd name="T6" fmla="*/ 2147483647 w 4"/>
              <a:gd name="T7" fmla="*/ 2147483647 h 3"/>
              <a:gd name="T8" fmla="*/ 0 w 4"/>
              <a:gd name="T9" fmla="*/ 2147483647 h 3"/>
              <a:gd name="T10" fmla="*/ 0 w 4"/>
              <a:gd name="T11" fmla="*/ 0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0" y="0"/>
                </a:moveTo>
                <a:cubicBezTo>
                  <a:pt x="1" y="0"/>
                  <a:pt x="2" y="0"/>
                  <a:pt x="3" y="0"/>
                </a:cubicBezTo>
                <a:cubicBezTo>
                  <a:pt x="3" y="0"/>
                  <a:pt x="4" y="1"/>
                  <a:pt x="3" y="2"/>
                </a:cubicBezTo>
                <a:cubicBezTo>
                  <a:pt x="3" y="3"/>
                  <a:pt x="3" y="3"/>
                  <a:pt x="1" y="3"/>
                </a:cubicBezTo>
                <a:cubicBezTo>
                  <a:pt x="1" y="2"/>
                  <a:pt x="1" y="2"/>
                  <a:pt x="0" y="1"/>
                </a:cubicBezTo>
                <a:cubicBezTo>
                  <a:pt x="0" y="1"/>
                  <a:pt x="0" y="1"/>
                  <a:pt x="0" y="0"/>
                </a:cubicBezTo>
                <a:close/>
              </a:path>
            </a:pathLst>
          </a:custGeom>
          <a:solidFill>
            <a:srgbClr val="D5EFF9"/>
          </a:solid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039" name="Freeform 235"/>
          <p:cNvSpPr>
            <a:spLocks/>
          </p:cNvSpPr>
          <p:nvPr/>
        </p:nvSpPr>
        <p:spPr bwMode="auto">
          <a:xfrm>
            <a:off x="6130925" y="3332163"/>
            <a:ext cx="25400" cy="15875"/>
          </a:xfrm>
          <a:custGeom>
            <a:avLst/>
            <a:gdLst>
              <a:gd name="T0" fmla="*/ 2147483647 w 2"/>
              <a:gd name="T1" fmla="*/ 0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0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1" y="0"/>
                </a:moveTo>
                <a:cubicBezTo>
                  <a:pt x="1" y="1"/>
                  <a:pt x="1" y="0"/>
                  <a:pt x="2" y="1"/>
                </a:cubicBezTo>
                <a:cubicBezTo>
                  <a:pt x="1" y="1"/>
                  <a:pt x="1" y="1"/>
                  <a:pt x="1" y="1"/>
                </a:cubicBezTo>
                <a:cubicBezTo>
                  <a:pt x="1" y="2"/>
                  <a:pt x="1" y="2"/>
                  <a:pt x="1" y="2"/>
                </a:cubicBezTo>
                <a:cubicBezTo>
                  <a:pt x="1" y="2"/>
                  <a:pt x="0" y="2"/>
                  <a:pt x="0" y="2"/>
                </a:cubicBezTo>
                <a:cubicBezTo>
                  <a:pt x="0" y="2"/>
                  <a:pt x="0" y="1"/>
                  <a:pt x="0" y="1"/>
                </a:cubicBezTo>
                <a:cubicBezTo>
                  <a:pt x="1" y="1"/>
                  <a:pt x="0" y="1"/>
                  <a:pt x="1" y="0"/>
                </a:cubicBezTo>
                <a:close/>
              </a:path>
            </a:pathLst>
          </a:custGeom>
          <a:solidFill>
            <a:srgbClr val="D5EFF9"/>
          </a:solid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040" name="Freeform 236"/>
          <p:cNvSpPr>
            <a:spLocks/>
          </p:cNvSpPr>
          <p:nvPr/>
        </p:nvSpPr>
        <p:spPr bwMode="auto">
          <a:xfrm>
            <a:off x="6165850" y="3340100"/>
            <a:ext cx="23813" cy="23813"/>
          </a:xfrm>
          <a:custGeom>
            <a:avLst/>
            <a:gdLst>
              <a:gd name="T0" fmla="*/ 2147483647 w 2"/>
              <a:gd name="T1" fmla="*/ 0 h 3"/>
              <a:gd name="T2" fmla="*/ 2147483647 w 2"/>
              <a:gd name="T3" fmla="*/ 2147483647 h 3"/>
              <a:gd name="T4" fmla="*/ 0 w 2"/>
              <a:gd name="T5" fmla="*/ 2147483647 h 3"/>
              <a:gd name="T6" fmla="*/ 0 w 2"/>
              <a:gd name="T7" fmla="*/ 2147483647 h 3"/>
              <a:gd name="T8" fmla="*/ 2147483647 w 2"/>
              <a:gd name="T9" fmla="*/ 0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0"/>
                </a:moveTo>
                <a:cubicBezTo>
                  <a:pt x="1" y="1"/>
                  <a:pt x="1" y="1"/>
                  <a:pt x="1" y="2"/>
                </a:cubicBezTo>
                <a:cubicBezTo>
                  <a:pt x="0" y="2"/>
                  <a:pt x="2" y="2"/>
                  <a:pt x="0" y="3"/>
                </a:cubicBezTo>
                <a:cubicBezTo>
                  <a:pt x="0" y="3"/>
                  <a:pt x="0" y="3"/>
                  <a:pt x="0" y="3"/>
                </a:cubicBezTo>
                <a:cubicBezTo>
                  <a:pt x="0" y="2"/>
                  <a:pt x="0" y="1"/>
                  <a:pt x="1" y="0"/>
                </a:cubicBezTo>
                <a:close/>
              </a:path>
            </a:pathLst>
          </a:custGeom>
          <a:solidFill>
            <a:srgbClr val="D5EFF9"/>
          </a:solid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041" name="Freeform 237"/>
          <p:cNvSpPr>
            <a:spLocks/>
          </p:cNvSpPr>
          <p:nvPr/>
        </p:nvSpPr>
        <p:spPr bwMode="auto">
          <a:xfrm>
            <a:off x="6143625" y="3348038"/>
            <a:ext cx="12700" cy="15875"/>
          </a:xfrm>
          <a:custGeom>
            <a:avLst/>
            <a:gdLst>
              <a:gd name="T0" fmla="*/ 0 w 1"/>
              <a:gd name="T1" fmla="*/ 0 h 2"/>
              <a:gd name="T2" fmla="*/ 2147483647 w 1"/>
              <a:gd name="T3" fmla="*/ 0 h 2"/>
              <a:gd name="T4" fmla="*/ 0 w 1"/>
              <a:gd name="T5" fmla="*/ 2147483647 h 2"/>
              <a:gd name="T6" fmla="*/ 0 w 1"/>
              <a:gd name="T7" fmla="*/ 2147483647 h 2"/>
              <a:gd name="T8" fmla="*/ 0 w 1"/>
              <a:gd name="T9" fmla="*/ 0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0" y="0"/>
                </a:moveTo>
                <a:cubicBezTo>
                  <a:pt x="0" y="0"/>
                  <a:pt x="1" y="0"/>
                  <a:pt x="1" y="0"/>
                </a:cubicBezTo>
                <a:cubicBezTo>
                  <a:pt x="1" y="1"/>
                  <a:pt x="1" y="1"/>
                  <a:pt x="0" y="2"/>
                </a:cubicBezTo>
                <a:cubicBezTo>
                  <a:pt x="0" y="2"/>
                  <a:pt x="0" y="1"/>
                  <a:pt x="0" y="1"/>
                </a:cubicBezTo>
                <a:cubicBezTo>
                  <a:pt x="0" y="1"/>
                  <a:pt x="0" y="1"/>
                  <a:pt x="0" y="0"/>
                </a:cubicBezTo>
                <a:close/>
              </a:path>
            </a:pathLst>
          </a:custGeom>
          <a:solidFill>
            <a:srgbClr val="D5EFF9"/>
          </a:solid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042" name="Freeform 238"/>
          <p:cNvSpPr>
            <a:spLocks/>
          </p:cNvSpPr>
          <p:nvPr/>
        </p:nvSpPr>
        <p:spPr bwMode="auto">
          <a:xfrm>
            <a:off x="5762625" y="3357563"/>
            <a:ext cx="12700" cy="6350"/>
          </a:xfrm>
          <a:custGeom>
            <a:avLst/>
            <a:gdLst>
              <a:gd name="T0" fmla="*/ 0 w 1"/>
              <a:gd name="T1" fmla="*/ 0 h 1"/>
              <a:gd name="T2" fmla="*/ 2147483647 w 1"/>
              <a:gd name="T3" fmla="*/ 2147483647 h 1"/>
              <a:gd name="T4" fmla="*/ 0 w 1"/>
              <a:gd name="T5" fmla="*/ 2147483647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cubicBezTo>
                  <a:pt x="0" y="1"/>
                  <a:pt x="0" y="0"/>
                  <a:pt x="1" y="1"/>
                </a:cubicBezTo>
                <a:cubicBezTo>
                  <a:pt x="0" y="1"/>
                  <a:pt x="0" y="1"/>
                  <a:pt x="0" y="1"/>
                </a:cubicBezTo>
                <a:cubicBezTo>
                  <a:pt x="0" y="1"/>
                  <a:pt x="0" y="0"/>
                  <a:pt x="0" y="0"/>
                </a:cubicBezTo>
                <a:close/>
              </a:path>
            </a:pathLst>
          </a:custGeom>
          <a:solidFill>
            <a:srgbClr val="D5EFF9"/>
          </a:solid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043" name="Freeform 239"/>
          <p:cNvSpPr>
            <a:spLocks/>
          </p:cNvSpPr>
          <p:nvPr/>
        </p:nvSpPr>
        <p:spPr bwMode="auto">
          <a:xfrm>
            <a:off x="5751513" y="3357563"/>
            <a:ext cx="11112" cy="14287"/>
          </a:xfrm>
          <a:custGeom>
            <a:avLst/>
            <a:gdLst>
              <a:gd name="T0" fmla="*/ 0 w 1"/>
              <a:gd name="T1" fmla="*/ 2147483647 h 2"/>
              <a:gd name="T2" fmla="*/ 2147483647 w 1"/>
              <a:gd name="T3" fmla="*/ 2147483647 h 2"/>
              <a:gd name="T4" fmla="*/ 0 w 1"/>
              <a:gd name="T5" fmla="*/ 2147483647 h 2"/>
              <a:gd name="T6" fmla="*/ 0 w 1"/>
              <a:gd name="T7" fmla="*/ 2147483647 h 2"/>
              <a:gd name="T8" fmla="*/ 0 60000 65536"/>
              <a:gd name="T9" fmla="*/ 0 60000 65536"/>
              <a:gd name="T10" fmla="*/ 0 60000 65536"/>
              <a:gd name="T11" fmla="*/ 0 60000 65536"/>
              <a:gd name="T12" fmla="*/ 0 w 1"/>
              <a:gd name="T13" fmla="*/ 0 h 2"/>
              <a:gd name="T14" fmla="*/ 1 w 1"/>
              <a:gd name="T15" fmla="*/ 2 h 2"/>
            </a:gdLst>
            <a:ahLst/>
            <a:cxnLst>
              <a:cxn ang="T8">
                <a:pos x="T0" y="T1"/>
              </a:cxn>
              <a:cxn ang="T9">
                <a:pos x="T2" y="T3"/>
              </a:cxn>
              <a:cxn ang="T10">
                <a:pos x="T4" y="T5"/>
              </a:cxn>
              <a:cxn ang="T11">
                <a:pos x="T6" y="T7"/>
              </a:cxn>
            </a:cxnLst>
            <a:rect l="T12" t="T13" r="T14" b="T15"/>
            <a:pathLst>
              <a:path w="1" h="2">
                <a:moveTo>
                  <a:pt x="0" y="1"/>
                </a:moveTo>
                <a:cubicBezTo>
                  <a:pt x="1" y="1"/>
                  <a:pt x="0" y="0"/>
                  <a:pt x="1" y="2"/>
                </a:cubicBezTo>
                <a:cubicBezTo>
                  <a:pt x="1" y="2"/>
                  <a:pt x="0" y="2"/>
                  <a:pt x="0" y="2"/>
                </a:cubicBezTo>
                <a:cubicBezTo>
                  <a:pt x="0" y="1"/>
                  <a:pt x="0" y="1"/>
                  <a:pt x="0" y="1"/>
                </a:cubicBezTo>
                <a:close/>
              </a:path>
            </a:pathLst>
          </a:custGeom>
          <a:solidFill>
            <a:srgbClr val="D5EFF9"/>
          </a:solid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044" name="Freeform 240"/>
          <p:cNvSpPr>
            <a:spLocks/>
          </p:cNvSpPr>
          <p:nvPr/>
        </p:nvSpPr>
        <p:spPr bwMode="auto">
          <a:xfrm>
            <a:off x="5775325" y="3363913"/>
            <a:ext cx="7938" cy="7937"/>
          </a:xfrm>
          <a:custGeom>
            <a:avLst/>
            <a:gdLst>
              <a:gd name="T0" fmla="*/ 0 w 1"/>
              <a:gd name="T1" fmla="*/ 0 h 1"/>
              <a:gd name="T2" fmla="*/ 2147483647 w 1"/>
              <a:gd name="T3" fmla="*/ 2147483647 h 1"/>
              <a:gd name="T4" fmla="*/ 0 w 1"/>
              <a:gd name="T5" fmla="*/ 2147483647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cubicBezTo>
                  <a:pt x="1" y="1"/>
                  <a:pt x="0" y="0"/>
                  <a:pt x="1" y="1"/>
                </a:cubicBezTo>
                <a:cubicBezTo>
                  <a:pt x="1" y="1"/>
                  <a:pt x="0" y="1"/>
                  <a:pt x="0" y="1"/>
                </a:cubicBezTo>
                <a:cubicBezTo>
                  <a:pt x="0" y="1"/>
                  <a:pt x="0" y="1"/>
                  <a:pt x="0" y="0"/>
                </a:cubicBezTo>
                <a:close/>
              </a:path>
            </a:pathLst>
          </a:custGeom>
          <a:solidFill>
            <a:srgbClr val="D5EFF9"/>
          </a:solid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045" name="Freeform 241"/>
          <p:cNvSpPr>
            <a:spLocks/>
          </p:cNvSpPr>
          <p:nvPr/>
        </p:nvSpPr>
        <p:spPr bwMode="auto">
          <a:xfrm>
            <a:off x="6178550" y="3363913"/>
            <a:ext cx="11113" cy="17462"/>
          </a:xfrm>
          <a:custGeom>
            <a:avLst/>
            <a:gdLst>
              <a:gd name="T0" fmla="*/ 0 w 1"/>
              <a:gd name="T1" fmla="*/ 0 h 2"/>
              <a:gd name="T2" fmla="*/ 2147483647 w 1"/>
              <a:gd name="T3" fmla="*/ 2147483647 h 2"/>
              <a:gd name="T4" fmla="*/ 0 w 1"/>
              <a:gd name="T5" fmla="*/ 0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0" y="0"/>
                </a:moveTo>
                <a:cubicBezTo>
                  <a:pt x="1" y="1"/>
                  <a:pt x="1" y="1"/>
                  <a:pt x="1" y="2"/>
                </a:cubicBezTo>
                <a:cubicBezTo>
                  <a:pt x="0" y="1"/>
                  <a:pt x="0" y="1"/>
                  <a:pt x="0" y="0"/>
                </a:cubicBezTo>
                <a:close/>
              </a:path>
            </a:pathLst>
          </a:custGeom>
          <a:solidFill>
            <a:srgbClr val="D5EFF9"/>
          </a:solid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046" name="Freeform 242"/>
          <p:cNvSpPr>
            <a:spLocks/>
          </p:cNvSpPr>
          <p:nvPr/>
        </p:nvSpPr>
        <p:spPr bwMode="auto">
          <a:xfrm>
            <a:off x="4859338" y="3371850"/>
            <a:ext cx="58737" cy="50800"/>
          </a:xfrm>
          <a:custGeom>
            <a:avLst/>
            <a:gdLst>
              <a:gd name="T0" fmla="*/ 0 w 5"/>
              <a:gd name="T1" fmla="*/ 0 h 6"/>
              <a:gd name="T2" fmla="*/ 2147483647 w 5"/>
              <a:gd name="T3" fmla="*/ 0 h 6"/>
              <a:gd name="T4" fmla="*/ 2147483647 w 5"/>
              <a:gd name="T5" fmla="*/ 2147483647 h 6"/>
              <a:gd name="T6" fmla="*/ 2147483647 w 5"/>
              <a:gd name="T7" fmla="*/ 2147483647 h 6"/>
              <a:gd name="T8" fmla="*/ 0 w 5"/>
              <a:gd name="T9" fmla="*/ 2147483647 h 6"/>
              <a:gd name="T10" fmla="*/ 0 w 5"/>
              <a:gd name="T11" fmla="*/ 0 h 6"/>
              <a:gd name="T12" fmla="*/ 0 60000 65536"/>
              <a:gd name="T13" fmla="*/ 0 60000 65536"/>
              <a:gd name="T14" fmla="*/ 0 60000 65536"/>
              <a:gd name="T15" fmla="*/ 0 60000 65536"/>
              <a:gd name="T16" fmla="*/ 0 60000 65536"/>
              <a:gd name="T17" fmla="*/ 0 60000 65536"/>
              <a:gd name="T18" fmla="*/ 0 w 5"/>
              <a:gd name="T19" fmla="*/ 0 h 6"/>
              <a:gd name="T20" fmla="*/ 5 w 5"/>
              <a:gd name="T21" fmla="*/ 6 h 6"/>
            </a:gdLst>
            <a:ahLst/>
            <a:cxnLst>
              <a:cxn ang="T12">
                <a:pos x="T0" y="T1"/>
              </a:cxn>
              <a:cxn ang="T13">
                <a:pos x="T2" y="T3"/>
              </a:cxn>
              <a:cxn ang="T14">
                <a:pos x="T4" y="T5"/>
              </a:cxn>
              <a:cxn ang="T15">
                <a:pos x="T6" y="T7"/>
              </a:cxn>
              <a:cxn ang="T16">
                <a:pos x="T8" y="T9"/>
              </a:cxn>
              <a:cxn ang="T17">
                <a:pos x="T10" y="T11"/>
              </a:cxn>
            </a:cxnLst>
            <a:rect l="T18" t="T19" r="T20" b="T21"/>
            <a:pathLst>
              <a:path w="5" h="6">
                <a:moveTo>
                  <a:pt x="0" y="0"/>
                </a:moveTo>
                <a:cubicBezTo>
                  <a:pt x="0" y="0"/>
                  <a:pt x="0" y="0"/>
                  <a:pt x="1" y="0"/>
                </a:cubicBezTo>
                <a:cubicBezTo>
                  <a:pt x="2" y="2"/>
                  <a:pt x="5" y="2"/>
                  <a:pt x="5" y="6"/>
                </a:cubicBezTo>
                <a:cubicBezTo>
                  <a:pt x="5" y="6"/>
                  <a:pt x="4" y="6"/>
                  <a:pt x="3" y="6"/>
                </a:cubicBezTo>
                <a:cubicBezTo>
                  <a:pt x="2" y="4"/>
                  <a:pt x="1" y="2"/>
                  <a:pt x="0" y="1"/>
                </a:cubicBezTo>
                <a:cubicBezTo>
                  <a:pt x="0" y="1"/>
                  <a:pt x="0" y="0"/>
                  <a:pt x="0" y="0"/>
                </a:cubicBezTo>
                <a:close/>
              </a:path>
            </a:pathLst>
          </a:custGeom>
          <a:solidFill>
            <a:srgbClr val="D5EFF9"/>
          </a:solid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047" name="Freeform 243"/>
          <p:cNvSpPr>
            <a:spLocks/>
          </p:cNvSpPr>
          <p:nvPr/>
        </p:nvSpPr>
        <p:spPr bwMode="auto">
          <a:xfrm>
            <a:off x="5762625" y="3371850"/>
            <a:ext cx="12700" cy="9525"/>
          </a:xfrm>
          <a:custGeom>
            <a:avLst/>
            <a:gdLst>
              <a:gd name="T0" fmla="*/ 0 w 1"/>
              <a:gd name="T1" fmla="*/ 0 h 1"/>
              <a:gd name="T2" fmla="*/ 2147483647 w 1"/>
              <a:gd name="T3" fmla="*/ 2147483647 h 1"/>
              <a:gd name="T4" fmla="*/ 0 w 1"/>
              <a:gd name="T5" fmla="*/ 2147483647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cubicBezTo>
                  <a:pt x="1" y="1"/>
                  <a:pt x="1" y="0"/>
                  <a:pt x="1" y="1"/>
                </a:cubicBezTo>
                <a:cubicBezTo>
                  <a:pt x="0" y="1"/>
                  <a:pt x="0" y="1"/>
                  <a:pt x="0" y="1"/>
                </a:cubicBezTo>
                <a:cubicBezTo>
                  <a:pt x="0" y="1"/>
                  <a:pt x="0" y="0"/>
                  <a:pt x="0" y="0"/>
                </a:cubicBezTo>
                <a:close/>
              </a:path>
            </a:pathLst>
          </a:custGeom>
          <a:solidFill>
            <a:srgbClr val="D5EFF9"/>
          </a:solid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048" name="Freeform 244"/>
          <p:cNvSpPr>
            <a:spLocks/>
          </p:cNvSpPr>
          <p:nvPr/>
        </p:nvSpPr>
        <p:spPr bwMode="auto">
          <a:xfrm>
            <a:off x="6215063" y="3371850"/>
            <a:ext cx="22225" cy="19050"/>
          </a:xfrm>
          <a:custGeom>
            <a:avLst/>
            <a:gdLst>
              <a:gd name="T0" fmla="*/ 2147483647 w 2"/>
              <a:gd name="T1" fmla="*/ 0 h 2"/>
              <a:gd name="T2" fmla="*/ 2147483647 w 2"/>
              <a:gd name="T3" fmla="*/ 2147483647 h 2"/>
              <a:gd name="T4" fmla="*/ 2147483647 w 2"/>
              <a:gd name="T5" fmla="*/ 2147483647 h 2"/>
              <a:gd name="T6" fmla="*/ 0 w 2"/>
              <a:gd name="T7" fmla="*/ 0 h 2"/>
              <a:gd name="T8" fmla="*/ 2147483647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0"/>
                </a:moveTo>
                <a:cubicBezTo>
                  <a:pt x="1" y="2"/>
                  <a:pt x="2" y="1"/>
                  <a:pt x="1" y="1"/>
                </a:cubicBezTo>
                <a:cubicBezTo>
                  <a:pt x="1" y="1"/>
                  <a:pt x="1" y="1"/>
                  <a:pt x="1" y="1"/>
                </a:cubicBezTo>
                <a:cubicBezTo>
                  <a:pt x="0" y="1"/>
                  <a:pt x="1" y="1"/>
                  <a:pt x="0" y="0"/>
                </a:cubicBezTo>
                <a:cubicBezTo>
                  <a:pt x="1" y="0"/>
                  <a:pt x="1" y="0"/>
                  <a:pt x="2" y="0"/>
                </a:cubicBezTo>
                <a:close/>
              </a:path>
            </a:pathLst>
          </a:custGeom>
          <a:solidFill>
            <a:srgbClr val="D5EFF9"/>
          </a:solid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049" name="Freeform 245"/>
          <p:cNvSpPr>
            <a:spLocks/>
          </p:cNvSpPr>
          <p:nvPr/>
        </p:nvSpPr>
        <p:spPr bwMode="auto">
          <a:xfrm>
            <a:off x="6099175" y="3398838"/>
            <a:ext cx="31750" cy="23812"/>
          </a:xfrm>
          <a:custGeom>
            <a:avLst/>
            <a:gdLst>
              <a:gd name="T0" fmla="*/ 0 w 3"/>
              <a:gd name="T1" fmla="*/ 0 h 3"/>
              <a:gd name="T2" fmla="*/ 2147483647 w 3"/>
              <a:gd name="T3" fmla="*/ 0 h 3"/>
              <a:gd name="T4" fmla="*/ 2147483647 w 3"/>
              <a:gd name="T5" fmla="*/ 2147483647 h 3"/>
              <a:gd name="T6" fmla="*/ 2147483647 w 3"/>
              <a:gd name="T7" fmla="*/ 2147483647 h 3"/>
              <a:gd name="T8" fmla="*/ 0 w 3"/>
              <a:gd name="T9" fmla="*/ 2147483647 h 3"/>
              <a:gd name="T10" fmla="*/ 0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0" y="0"/>
                </a:moveTo>
                <a:cubicBezTo>
                  <a:pt x="1" y="0"/>
                  <a:pt x="1" y="0"/>
                  <a:pt x="2" y="0"/>
                </a:cubicBezTo>
                <a:cubicBezTo>
                  <a:pt x="2" y="2"/>
                  <a:pt x="2" y="1"/>
                  <a:pt x="3" y="3"/>
                </a:cubicBezTo>
                <a:cubicBezTo>
                  <a:pt x="2" y="3"/>
                  <a:pt x="2" y="3"/>
                  <a:pt x="2" y="3"/>
                </a:cubicBezTo>
                <a:cubicBezTo>
                  <a:pt x="1" y="2"/>
                  <a:pt x="2" y="2"/>
                  <a:pt x="0" y="2"/>
                </a:cubicBezTo>
                <a:cubicBezTo>
                  <a:pt x="0" y="1"/>
                  <a:pt x="0" y="1"/>
                  <a:pt x="0" y="0"/>
                </a:cubicBezTo>
                <a:close/>
              </a:path>
            </a:pathLst>
          </a:custGeom>
          <a:solidFill>
            <a:srgbClr val="D5EFF9"/>
          </a:solid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050" name="Freeform 246"/>
          <p:cNvSpPr>
            <a:spLocks/>
          </p:cNvSpPr>
          <p:nvPr/>
        </p:nvSpPr>
        <p:spPr bwMode="auto">
          <a:xfrm>
            <a:off x="6215063" y="3406775"/>
            <a:ext cx="9525" cy="6350"/>
          </a:xfrm>
          <a:custGeom>
            <a:avLst/>
            <a:gdLst>
              <a:gd name="T0" fmla="*/ 0 w 1"/>
              <a:gd name="T1" fmla="*/ 0 h 1"/>
              <a:gd name="T2" fmla="*/ 0 w 1"/>
              <a:gd name="T3" fmla="*/ 2147483647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1" y="1"/>
                  <a:pt x="1" y="1"/>
                  <a:pt x="0" y="1"/>
                </a:cubicBezTo>
                <a:cubicBezTo>
                  <a:pt x="0" y="1"/>
                  <a:pt x="0" y="0"/>
                  <a:pt x="0" y="0"/>
                </a:cubicBezTo>
                <a:close/>
              </a:path>
            </a:pathLst>
          </a:custGeom>
          <a:solidFill>
            <a:srgbClr val="D5EFF9"/>
          </a:solid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051" name="Freeform 247"/>
          <p:cNvSpPr>
            <a:spLocks/>
          </p:cNvSpPr>
          <p:nvPr/>
        </p:nvSpPr>
        <p:spPr bwMode="auto">
          <a:xfrm>
            <a:off x="6237288" y="3406775"/>
            <a:ext cx="7937" cy="6350"/>
          </a:xfrm>
          <a:custGeom>
            <a:avLst/>
            <a:gdLst>
              <a:gd name="T0" fmla="*/ 0 w 1"/>
              <a:gd name="T1" fmla="*/ 0 h 1"/>
              <a:gd name="T2" fmla="*/ 2147483647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0"/>
                  <a:pt x="1" y="0"/>
                  <a:pt x="1" y="0"/>
                </a:cubicBezTo>
                <a:cubicBezTo>
                  <a:pt x="0" y="1"/>
                  <a:pt x="1" y="0"/>
                  <a:pt x="0" y="0"/>
                </a:cubicBezTo>
                <a:close/>
              </a:path>
            </a:pathLst>
          </a:custGeom>
          <a:solidFill>
            <a:srgbClr val="D5EFF9"/>
          </a:solid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052" name="Freeform 248"/>
          <p:cNvSpPr>
            <a:spLocks/>
          </p:cNvSpPr>
          <p:nvPr/>
        </p:nvSpPr>
        <p:spPr bwMode="auto">
          <a:xfrm>
            <a:off x="6296025" y="3422650"/>
            <a:ext cx="7938" cy="7938"/>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cubicBezTo>
                  <a:pt x="1" y="0"/>
                  <a:pt x="1" y="1"/>
                  <a:pt x="0" y="0"/>
                </a:cubicBezTo>
                <a:cubicBezTo>
                  <a:pt x="0" y="0"/>
                  <a:pt x="0" y="0"/>
                  <a:pt x="0" y="0"/>
                </a:cubicBezTo>
                <a:cubicBezTo>
                  <a:pt x="0" y="0"/>
                  <a:pt x="0" y="0"/>
                  <a:pt x="0" y="0"/>
                </a:cubicBezTo>
                <a:close/>
              </a:path>
            </a:pathLst>
          </a:custGeom>
          <a:solidFill>
            <a:srgbClr val="D5EFF9"/>
          </a:solid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053" name="Freeform 249"/>
          <p:cNvSpPr>
            <a:spLocks/>
          </p:cNvSpPr>
          <p:nvPr/>
        </p:nvSpPr>
        <p:spPr bwMode="auto">
          <a:xfrm>
            <a:off x="6215063" y="3430588"/>
            <a:ext cx="22225" cy="6350"/>
          </a:xfrm>
          <a:custGeom>
            <a:avLst/>
            <a:gdLst>
              <a:gd name="T0" fmla="*/ 0 w 2"/>
              <a:gd name="T1" fmla="*/ 0 h 1"/>
              <a:gd name="T2" fmla="*/ 2147483647 w 2"/>
              <a:gd name="T3" fmla="*/ 2147483647 h 1"/>
              <a:gd name="T4" fmla="*/ 2147483647 w 2"/>
              <a:gd name="T5" fmla="*/ 2147483647 h 1"/>
              <a:gd name="T6" fmla="*/ 0 w 2"/>
              <a:gd name="T7" fmla="*/ 0 h 1"/>
              <a:gd name="T8" fmla="*/ 0 60000 65536"/>
              <a:gd name="T9" fmla="*/ 0 60000 65536"/>
              <a:gd name="T10" fmla="*/ 0 60000 65536"/>
              <a:gd name="T11" fmla="*/ 0 60000 65536"/>
              <a:gd name="T12" fmla="*/ 0 w 2"/>
              <a:gd name="T13" fmla="*/ 0 h 1"/>
              <a:gd name="T14" fmla="*/ 2 w 2"/>
              <a:gd name="T15" fmla="*/ 1 h 1"/>
            </a:gdLst>
            <a:ahLst/>
            <a:cxnLst>
              <a:cxn ang="T8">
                <a:pos x="T0" y="T1"/>
              </a:cxn>
              <a:cxn ang="T9">
                <a:pos x="T2" y="T3"/>
              </a:cxn>
              <a:cxn ang="T10">
                <a:pos x="T4" y="T5"/>
              </a:cxn>
              <a:cxn ang="T11">
                <a:pos x="T6" y="T7"/>
              </a:cxn>
            </a:cxnLst>
            <a:rect l="T12" t="T13" r="T14" b="T15"/>
            <a:pathLst>
              <a:path w="2" h="1">
                <a:moveTo>
                  <a:pt x="0" y="0"/>
                </a:moveTo>
                <a:cubicBezTo>
                  <a:pt x="1" y="0"/>
                  <a:pt x="1" y="0"/>
                  <a:pt x="2" y="1"/>
                </a:cubicBezTo>
                <a:cubicBezTo>
                  <a:pt x="1" y="1"/>
                  <a:pt x="1" y="1"/>
                  <a:pt x="1" y="1"/>
                </a:cubicBezTo>
                <a:cubicBezTo>
                  <a:pt x="0" y="0"/>
                  <a:pt x="0" y="1"/>
                  <a:pt x="0" y="0"/>
                </a:cubicBezTo>
                <a:close/>
              </a:path>
            </a:pathLst>
          </a:custGeom>
          <a:solidFill>
            <a:srgbClr val="D5EFF9"/>
          </a:solid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054" name="Freeform 250"/>
          <p:cNvSpPr>
            <a:spLocks/>
          </p:cNvSpPr>
          <p:nvPr/>
        </p:nvSpPr>
        <p:spPr bwMode="auto">
          <a:xfrm>
            <a:off x="6432550" y="3495675"/>
            <a:ext cx="14288" cy="15875"/>
          </a:xfrm>
          <a:custGeom>
            <a:avLst/>
            <a:gdLst>
              <a:gd name="T0" fmla="*/ 0 w 1"/>
              <a:gd name="T1" fmla="*/ 0 h 2"/>
              <a:gd name="T2" fmla="*/ 2147483647 w 1"/>
              <a:gd name="T3" fmla="*/ 2147483647 h 2"/>
              <a:gd name="T4" fmla="*/ 0 w 1"/>
              <a:gd name="T5" fmla="*/ 2147483647 h 2"/>
              <a:gd name="T6" fmla="*/ 0 w 1"/>
              <a:gd name="T7" fmla="*/ 2147483647 h 2"/>
              <a:gd name="T8" fmla="*/ 0 w 1"/>
              <a:gd name="T9" fmla="*/ 2147483647 h 2"/>
              <a:gd name="T10" fmla="*/ 0 w 1"/>
              <a:gd name="T11" fmla="*/ 0 h 2"/>
              <a:gd name="T12" fmla="*/ 0 60000 65536"/>
              <a:gd name="T13" fmla="*/ 0 60000 65536"/>
              <a:gd name="T14" fmla="*/ 0 60000 65536"/>
              <a:gd name="T15" fmla="*/ 0 60000 65536"/>
              <a:gd name="T16" fmla="*/ 0 60000 65536"/>
              <a:gd name="T17" fmla="*/ 0 60000 65536"/>
              <a:gd name="T18" fmla="*/ 0 w 1"/>
              <a:gd name="T19" fmla="*/ 0 h 2"/>
              <a:gd name="T20" fmla="*/ 1 w 1"/>
              <a:gd name="T21" fmla="*/ 2 h 2"/>
            </a:gdLst>
            <a:ahLst/>
            <a:cxnLst>
              <a:cxn ang="T12">
                <a:pos x="T0" y="T1"/>
              </a:cxn>
              <a:cxn ang="T13">
                <a:pos x="T2" y="T3"/>
              </a:cxn>
              <a:cxn ang="T14">
                <a:pos x="T4" y="T5"/>
              </a:cxn>
              <a:cxn ang="T15">
                <a:pos x="T6" y="T7"/>
              </a:cxn>
              <a:cxn ang="T16">
                <a:pos x="T8" y="T9"/>
              </a:cxn>
              <a:cxn ang="T17">
                <a:pos x="T10" y="T11"/>
              </a:cxn>
            </a:cxnLst>
            <a:rect l="T18" t="T19" r="T20" b="T21"/>
            <a:pathLst>
              <a:path w="1" h="2">
                <a:moveTo>
                  <a:pt x="0" y="0"/>
                </a:moveTo>
                <a:cubicBezTo>
                  <a:pt x="1" y="1"/>
                  <a:pt x="1" y="1"/>
                  <a:pt x="1" y="2"/>
                </a:cubicBezTo>
                <a:cubicBezTo>
                  <a:pt x="1" y="2"/>
                  <a:pt x="0" y="2"/>
                  <a:pt x="0" y="2"/>
                </a:cubicBezTo>
                <a:cubicBezTo>
                  <a:pt x="0" y="2"/>
                  <a:pt x="0" y="2"/>
                  <a:pt x="0" y="2"/>
                </a:cubicBezTo>
                <a:cubicBezTo>
                  <a:pt x="0" y="2"/>
                  <a:pt x="0" y="2"/>
                  <a:pt x="0" y="2"/>
                </a:cubicBezTo>
                <a:cubicBezTo>
                  <a:pt x="0" y="1"/>
                  <a:pt x="0" y="1"/>
                  <a:pt x="0" y="0"/>
                </a:cubicBezTo>
                <a:close/>
              </a:path>
            </a:pathLst>
          </a:custGeom>
          <a:solidFill>
            <a:srgbClr val="D5EFF9"/>
          </a:solid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055" name="Freeform 251"/>
          <p:cNvSpPr>
            <a:spLocks/>
          </p:cNvSpPr>
          <p:nvPr/>
        </p:nvSpPr>
        <p:spPr bwMode="auto">
          <a:xfrm>
            <a:off x="6388100" y="3511550"/>
            <a:ext cx="22225" cy="14288"/>
          </a:xfrm>
          <a:custGeom>
            <a:avLst/>
            <a:gdLst>
              <a:gd name="T0" fmla="*/ 2147483647 w 2"/>
              <a:gd name="T1" fmla="*/ 0 h 2"/>
              <a:gd name="T2" fmla="*/ 2147483647 w 2"/>
              <a:gd name="T3" fmla="*/ 2147483647 h 2"/>
              <a:gd name="T4" fmla="*/ 2147483647 w 2"/>
              <a:gd name="T5" fmla="*/ 2147483647 h 2"/>
              <a:gd name="T6" fmla="*/ 0 w 2"/>
              <a:gd name="T7" fmla="*/ 2147483647 h 2"/>
              <a:gd name="T8" fmla="*/ 2147483647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0"/>
                </a:moveTo>
                <a:cubicBezTo>
                  <a:pt x="2" y="0"/>
                  <a:pt x="1" y="0"/>
                  <a:pt x="2" y="1"/>
                </a:cubicBezTo>
                <a:cubicBezTo>
                  <a:pt x="2" y="1"/>
                  <a:pt x="2" y="1"/>
                  <a:pt x="1" y="1"/>
                </a:cubicBezTo>
                <a:cubicBezTo>
                  <a:pt x="1" y="1"/>
                  <a:pt x="1" y="2"/>
                  <a:pt x="0" y="1"/>
                </a:cubicBezTo>
                <a:cubicBezTo>
                  <a:pt x="0" y="1"/>
                  <a:pt x="1" y="0"/>
                  <a:pt x="1" y="0"/>
                </a:cubicBezTo>
                <a:close/>
              </a:path>
            </a:pathLst>
          </a:custGeom>
          <a:solidFill>
            <a:srgbClr val="D5EFF9"/>
          </a:solid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056" name="Freeform 252"/>
          <p:cNvSpPr>
            <a:spLocks/>
          </p:cNvSpPr>
          <p:nvPr/>
        </p:nvSpPr>
        <p:spPr bwMode="auto">
          <a:xfrm>
            <a:off x="5046663" y="3675063"/>
            <a:ext cx="138112" cy="142875"/>
          </a:xfrm>
          <a:custGeom>
            <a:avLst/>
            <a:gdLst>
              <a:gd name="T0" fmla="*/ 2147483647 w 12"/>
              <a:gd name="T1" fmla="*/ 2147483647 h 18"/>
              <a:gd name="T2" fmla="*/ 2147483647 w 12"/>
              <a:gd name="T3" fmla="*/ 2147483647 h 18"/>
              <a:gd name="T4" fmla="*/ 2147483647 w 12"/>
              <a:gd name="T5" fmla="*/ 2147483647 h 18"/>
              <a:gd name="T6" fmla="*/ 2147483647 w 12"/>
              <a:gd name="T7" fmla="*/ 2147483647 h 18"/>
              <a:gd name="T8" fmla="*/ 0 w 12"/>
              <a:gd name="T9" fmla="*/ 0 h 18"/>
              <a:gd name="T10" fmla="*/ 2147483647 w 12"/>
              <a:gd name="T11" fmla="*/ 0 h 18"/>
              <a:gd name="T12" fmla="*/ 2147483647 w 12"/>
              <a:gd name="T13" fmla="*/ 0 h 18"/>
              <a:gd name="T14" fmla="*/ 2147483647 w 12"/>
              <a:gd name="T15" fmla="*/ 2147483647 h 18"/>
              <a:gd name="T16" fmla="*/ 2147483647 w 12"/>
              <a:gd name="T17" fmla="*/ 2147483647 h 18"/>
              <a:gd name="T18" fmla="*/ 2147483647 w 12"/>
              <a:gd name="T19" fmla="*/ 2147483647 h 18"/>
              <a:gd name="T20" fmla="*/ 2147483647 w 12"/>
              <a:gd name="T21" fmla="*/ 2147483647 h 18"/>
              <a:gd name="T22" fmla="*/ 2147483647 w 12"/>
              <a:gd name="T23" fmla="*/ 2147483647 h 18"/>
              <a:gd name="T24" fmla="*/ 2147483647 w 12"/>
              <a:gd name="T25" fmla="*/ 2147483647 h 18"/>
              <a:gd name="T26" fmla="*/ 2147483647 w 12"/>
              <a:gd name="T27" fmla="*/ 2147483647 h 18"/>
              <a:gd name="T28" fmla="*/ 2147483647 w 12"/>
              <a:gd name="T29" fmla="*/ 2147483647 h 18"/>
              <a:gd name="T30" fmla="*/ 2147483647 w 12"/>
              <a:gd name="T31" fmla="*/ 2147483647 h 18"/>
              <a:gd name="T32" fmla="*/ 2147483647 w 12"/>
              <a:gd name="T33" fmla="*/ 2147483647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1" y="14"/>
                </a:moveTo>
                <a:cubicBezTo>
                  <a:pt x="2" y="11"/>
                  <a:pt x="5" y="9"/>
                  <a:pt x="3" y="6"/>
                </a:cubicBezTo>
                <a:cubicBezTo>
                  <a:pt x="3" y="6"/>
                  <a:pt x="3" y="6"/>
                  <a:pt x="3" y="6"/>
                </a:cubicBezTo>
                <a:cubicBezTo>
                  <a:pt x="2" y="6"/>
                  <a:pt x="2" y="6"/>
                  <a:pt x="1" y="6"/>
                </a:cubicBezTo>
                <a:cubicBezTo>
                  <a:pt x="1" y="3"/>
                  <a:pt x="0" y="3"/>
                  <a:pt x="0" y="0"/>
                </a:cubicBezTo>
                <a:cubicBezTo>
                  <a:pt x="0" y="0"/>
                  <a:pt x="1" y="0"/>
                  <a:pt x="2" y="0"/>
                </a:cubicBezTo>
                <a:cubicBezTo>
                  <a:pt x="3" y="0"/>
                  <a:pt x="2" y="0"/>
                  <a:pt x="3" y="0"/>
                </a:cubicBezTo>
                <a:cubicBezTo>
                  <a:pt x="4" y="4"/>
                  <a:pt x="6" y="7"/>
                  <a:pt x="8" y="10"/>
                </a:cubicBezTo>
                <a:cubicBezTo>
                  <a:pt x="9" y="10"/>
                  <a:pt x="9" y="10"/>
                  <a:pt x="9" y="10"/>
                </a:cubicBezTo>
                <a:cubicBezTo>
                  <a:pt x="10" y="9"/>
                  <a:pt x="10" y="9"/>
                  <a:pt x="12" y="8"/>
                </a:cubicBezTo>
                <a:cubicBezTo>
                  <a:pt x="12" y="9"/>
                  <a:pt x="12" y="9"/>
                  <a:pt x="12" y="10"/>
                </a:cubicBezTo>
                <a:cubicBezTo>
                  <a:pt x="12" y="11"/>
                  <a:pt x="12" y="12"/>
                  <a:pt x="11" y="12"/>
                </a:cubicBezTo>
                <a:cubicBezTo>
                  <a:pt x="10" y="13"/>
                  <a:pt x="9" y="13"/>
                  <a:pt x="9" y="13"/>
                </a:cubicBezTo>
                <a:cubicBezTo>
                  <a:pt x="7" y="16"/>
                  <a:pt x="8" y="18"/>
                  <a:pt x="4" y="18"/>
                </a:cubicBezTo>
                <a:cubicBezTo>
                  <a:pt x="4" y="18"/>
                  <a:pt x="4" y="18"/>
                  <a:pt x="4" y="18"/>
                </a:cubicBezTo>
                <a:cubicBezTo>
                  <a:pt x="4" y="17"/>
                  <a:pt x="4" y="15"/>
                  <a:pt x="3" y="15"/>
                </a:cubicBezTo>
                <a:cubicBezTo>
                  <a:pt x="3" y="14"/>
                  <a:pt x="2" y="14"/>
                  <a:pt x="1" y="14"/>
                </a:cubicBezTo>
                <a:close/>
              </a:path>
            </a:pathLst>
          </a:custGeom>
          <a:solidFill>
            <a:srgbClr val="D5EFF9"/>
          </a:solid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057" name="Freeform 253"/>
          <p:cNvSpPr>
            <a:spLocks/>
          </p:cNvSpPr>
          <p:nvPr/>
        </p:nvSpPr>
        <p:spPr bwMode="auto">
          <a:xfrm>
            <a:off x="4349750" y="3689350"/>
            <a:ext cx="36513" cy="17463"/>
          </a:xfrm>
          <a:custGeom>
            <a:avLst/>
            <a:gdLst>
              <a:gd name="T0" fmla="*/ 2147483647 w 3"/>
              <a:gd name="T1" fmla="*/ 0 h 2"/>
              <a:gd name="T2" fmla="*/ 2147483647 w 3"/>
              <a:gd name="T3" fmla="*/ 2147483647 h 2"/>
              <a:gd name="T4" fmla="*/ 2147483647 w 3"/>
              <a:gd name="T5" fmla="*/ 2147483647 h 2"/>
              <a:gd name="T6" fmla="*/ 0 w 3"/>
              <a:gd name="T7" fmla="*/ 2147483647 h 2"/>
              <a:gd name="T8" fmla="*/ 2147483647 w 3"/>
              <a:gd name="T9" fmla="*/ 0 h 2"/>
              <a:gd name="T10" fmla="*/ 2147483647 w 3"/>
              <a:gd name="T11" fmla="*/ 0 h 2"/>
              <a:gd name="T12" fmla="*/ 0 60000 65536"/>
              <a:gd name="T13" fmla="*/ 0 60000 65536"/>
              <a:gd name="T14" fmla="*/ 0 60000 65536"/>
              <a:gd name="T15" fmla="*/ 0 60000 65536"/>
              <a:gd name="T16" fmla="*/ 0 60000 65536"/>
              <a:gd name="T17" fmla="*/ 0 60000 65536"/>
              <a:gd name="T18" fmla="*/ 0 w 3"/>
              <a:gd name="T19" fmla="*/ 0 h 2"/>
              <a:gd name="T20" fmla="*/ 3 w 3"/>
              <a:gd name="T21" fmla="*/ 2 h 2"/>
            </a:gdLst>
            <a:ahLst/>
            <a:cxnLst>
              <a:cxn ang="T12">
                <a:pos x="T0" y="T1"/>
              </a:cxn>
              <a:cxn ang="T13">
                <a:pos x="T2" y="T3"/>
              </a:cxn>
              <a:cxn ang="T14">
                <a:pos x="T4" y="T5"/>
              </a:cxn>
              <a:cxn ang="T15">
                <a:pos x="T6" y="T7"/>
              </a:cxn>
              <a:cxn ang="T16">
                <a:pos x="T8" y="T9"/>
              </a:cxn>
              <a:cxn ang="T17">
                <a:pos x="T10" y="T11"/>
              </a:cxn>
            </a:cxnLst>
            <a:rect l="T18" t="T19" r="T20" b="T21"/>
            <a:pathLst>
              <a:path w="3" h="2">
                <a:moveTo>
                  <a:pt x="3" y="0"/>
                </a:moveTo>
                <a:cubicBezTo>
                  <a:pt x="3" y="1"/>
                  <a:pt x="3" y="1"/>
                  <a:pt x="3" y="2"/>
                </a:cubicBezTo>
                <a:cubicBezTo>
                  <a:pt x="3" y="2"/>
                  <a:pt x="2" y="2"/>
                  <a:pt x="1" y="2"/>
                </a:cubicBezTo>
                <a:cubicBezTo>
                  <a:pt x="0" y="2"/>
                  <a:pt x="0" y="1"/>
                  <a:pt x="0" y="1"/>
                </a:cubicBezTo>
                <a:cubicBezTo>
                  <a:pt x="1" y="0"/>
                  <a:pt x="0" y="1"/>
                  <a:pt x="1" y="0"/>
                </a:cubicBezTo>
                <a:cubicBezTo>
                  <a:pt x="2" y="1"/>
                  <a:pt x="2" y="1"/>
                  <a:pt x="3" y="0"/>
                </a:cubicBezTo>
                <a:close/>
              </a:path>
            </a:pathLst>
          </a:custGeom>
          <a:solidFill>
            <a:srgbClr val="D5EFF9"/>
          </a:solid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058" name="Freeform 254"/>
          <p:cNvSpPr>
            <a:spLocks/>
          </p:cNvSpPr>
          <p:nvPr/>
        </p:nvSpPr>
        <p:spPr bwMode="auto">
          <a:xfrm>
            <a:off x="4881563" y="3805238"/>
            <a:ext cx="200025" cy="144462"/>
          </a:xfrm>
          <a:custGeom>
            <a:avLst/>
            <a:gdLst>
              <a:gd name="T0" fmla="*/ 2147483647 w 17"/>
              <a:gd name="T1" fmla="*/ 2147483647 h 18"/>
              <a:gd name="T2" fmla="*/ 2147483647 w 17"/>
              <a:gd name="T3" fmla="*/ 2147483647 h 18"/>
              <a:gd name="T4" fmla="*/ 2147483647 w 17"/>
              <a:gd name="T5" fmla="*/ 2147483647 h 18"/>
              <a:gd name="T6" fmla="*/ 2147483647 w 17"/>
              <a:gd name="T7" fmla="*/ 2147483647 h 18"/>
              <a:gd name="T8" fmla="*/ 2147483647 w 17"/>
              <a:gd name="T9" fmla="*/ 2147483647 h 18"/>
              <a:gd name="T10" fmla="*/ 2147483647 w 17"/>
              <a:gd name="T11" fmla="*/ 2147483647 h 18"/>
              <a:gd name="T12" fmla="*/ 2147483647 w 17"/>
              <a:gd name="T13" fmla="*/ 2147483647 h 18"/>
              <a:gd name="T14" fmla="*/ 2147483647 w 17"/>
              <a:gd name="T15" fmla="*/ 2147483647 h 18"/>
              <a:gd name="T16" fmla="*/ 0 w 17"/>
              <a:gd name="T17" fmla="*/ 2147483647 h 18"/>
              <a:gd name="T18" fmla="*/ 0 w 17"/>
              <a:gd name="T19" fmla="*/ 2147483647 h 18"/>
              <a:gd name="T20" fmla="*/ 2147483647 w 17"/>
              <a:gd name="T21" fmla="*/ 2147483647 h 18"/>
              <a:gd name="T22" fmla="*/ 2147483647 w 17"/>
              <a:gd name="T23" fmla="*/ 2147483647 h 18"/>
              <a:gd name="T24" fmla="*/ 2147483647 w 17"/>
              <a:gd name="T25" fmla="*/ 0 h 18"/>
              <a:gd name="T26" fmla="*/ 2147483647 w 17"/>
              <a:gd name="T27" fmla="*/ 2147483647 h 18"/>
              <a:gd name="T28" fmla="*/ 2147483647 w 17"/>
              <a:gd name="T29" fmla="*/ 2147483647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18"/>
              <a:gd name="T47" fmla="*/ 17 w 17"/>
              <a:gd name="T48" fmla="*/ 18 h 1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18">
                <a:moveTo>
                  <a:pt x="17" y="2"/>
                </a:moveTo>
                <a:cubicBezTo>
                  <a:pt x="16" y="3"/>
                  <a:pt x="13" y="9"/>
                  <a:pt x="13" y="9"/>
                </a:cubicBezTo>
                <a:cubicBezTo>
                  <a:pt x="11" y="10"/>
                  <a:pt x="10" y="10"/>
                  <a:pt x="9" y="11"/>
                </a:cubicBezTo>
                <a:cubicBezTo>
                  <a:pt x="8" y="13"/>
                  <a:pt x="8" y="15"/>
                  <a:pt x="6" y="15"/>
                </a:cubicBezTo>
                <a:cubicBezTo>
                  <a:pt x="5" y="16"/>
                  <a:pt x="5" y="16"/>
                  <a:pt x="4" y="15"/>
                </a:cubicBezTo>
                <a:cubicBezTo>
                  <a:pt x="4" y="16"/>
                  <a:pt x="4" y="17"/>
                  <a:pt x="4" y="18"/>
                </a:cubicBezTo>
                <a:cubicBezTo>
                  <a:pt x="3" y="18"/>
                  <a:pt x="2" y="18"/>
                  <a:pt x="2" y="18"/>
                </a:cubicBezTo>
                <a:cubicBezTo>
                  <a:pt x="2" y="16"/>
                  <a:pt x="3" y="16"/>
                  <a:pt x="3" y="15"/>
                </a:cubicBezTo>
                <a:cubicBezTo>
                  <a:pt x="2" y="15"/>
                  <a:pt x="1" y="15"/>
                  <a:pt x="0" y="15"/>
                </a:cubicBezTo>
                <a:cubicBezTo>
                  <a:pt x="0" y="14"/>
                  <a:pt x="0" y="14"/>
                  <a:pt x="0" y="13"/>
                </a:cubicBezTo>
                <a:cubicBezTo>
                  <a:pt x="2" y="12"/>
                  <a:pt x="3" y="9"/>
                  <a:pt x="5" y="8"/>
                </a:cubicBezTo>
                <a:cubicBezTo>
                  <a:pt x="6" y="7"/>
                  <a:pt x="7" y="8"/>
                  <a:pt x="8" y="7"/>
                </a:cubicBezTo>
                <a:cubicBezTo>
                  <a:pt x="10" y="4"/>
                  <a:pt x="10" y="2"/>
                  <a:pt x="14" y="0"/>
                </a:cubicBezTo>
                <a:cubicBezTo>
                  <a:pt x="14" y="1"/>
                  <a:pt x="14" y="2"/>
                  <a:pt x="14" y="3"/>
                </a:cubicBezTo>
                <a:cubicBezTo>
                  <a:pt x="15" y="2"/>
                  <a:pt x="16" y="2"/>
                  <a:pt x="17" y="2"/>
                </a:cubicBezTo>
                <a:close/>
              </a:path>
            </a:pathLst>
          </a:custGeom>
          <a:solidFill>
            <a:srgbClr val="D5EFF9"/>
          </a:solid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059" name="Freeform 255"/>
          <p:cNvSpPr>
            <a:spLocks/>
          </p:cNvSpPr>
          <p:nvPr/>
        </p:nvSpPr>
        <p:spPr bwMode="auto">
          <a:xfrm>
            <a:off x="5276850" y="3865563"/>
            <a:ext cx="23813" cy="25400"/>
          </a:xfrm>
          <a:custGeom>
            <a:avLst/>
            <a:gdLst>
              <a:gd name="T0" fmla="*/ 0 w 2"/>
              <a:gd name="T1" fmla="*/ 2147483647 h 3"/>
              <a:gd name="T2" fmla="*/ 2147483647 w 2"/>
              <a:gd name="T3" fmla="*/ 2147483647 h 3"/>
              <a:gd name="T4" fmla="*/ 2147483647 w 2"/>
              <a:gd name="T5" fmla="*/ 0 h 3"/>
              <a:gd name="T6" fmla="*/ 2147483647 w 2"/>
              <a:gd name="T7" fmla="*/ 2147483647 h 3"/>
              <a:gd name="T8" fmla="*/ 0 w 2"/>
              <a:gd name="T9" fmla="*/ 2147483647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0" y="3"/>
                </a:moveTo>
                <a:cubicBezTo>
                  <a:pt x="0" y="2"/>
                  <a:pt x="1" y="2"/>
                  <a:pt x="1" y="1"/>
                </a:cubicBezTo>
                <a:cubicBezTo>
                  <a:pt x="1" y="0"/>
                  <a:pt x="1" y="0"/>
                  <a:pt x="2" y="0"/>
                </a:cubicBezTo>
                <a:cubicBezTo>
                  <a:pt x="2" y="1"/>
                  <a:pt x="2" y="2"/>
                  <a:pt x="2" y="3"/>
                </a:cubicBezTo>
                <a:cubicBezTo>
                  <a:pt x="2" y="3"/>
                  <a:pt x="1" y="3"/>
                  <a:pt x="0" y="3"/>
                </a:cubicBezTo>
                <a:close/>
              </a:path>
            </a:pathLst>
          </a:custGeom>
          <a:solidFill>
            <a:srgbClr val="D5EFF9"/>
          </a:solid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060" name="Freeform 256"/>
          <p:cNvSpPr>
            <a:spLocks/>
          </p:cNvSpPr>
          <p:nvPr/>
        </p:nvSpPr>
        <p:spPr bwMode="auto">
          <a:xfrm>
            <a:off x="7588250" y="3957638"/>
            <a:ext cx="33338" cy="41275"/>
          </a:xfrm>
          <a:custGeom>
            <a:avLst/>
            <a:gdLst>
              <a:gd name="T0" fmla="*/ 0 w 3"/>
              <a:gd name="T1" fmla="*/ 2147483647 h 5"/>
              <a:gd name="T2" fmla="*/ 2147483647 w 3"/>
              <a:gd name="T3" fmla="*/ 0 h 5"/>
              <a:gd name="T4" fmla="*/ 2147483647 w 3"/>
              <a:gd name="T5" fmla="*/ 0 h 5"/>
              <a:gd name="T6" fmla="*/ 2147483647 w 3"/>
              <a:gd name="T7" fmla="*/ 2147483647 h 5"/>
              <a:gd name="T8" fmla="*/ 2147483647 w 3"/>
              <a:gd name="T9" fmla="*/ 2147483647 h 5"/>
              <a:gd name="T10" fmla="*/ 0 w 3"/>
              <a:gd name="T11" fmla="*/ 2147483647 h 5"/>
              <a:gd name="T12" fmla="*/ 0 60000 65536"/>
              <a:gd name="T13" fmla="*/ 0 60000 65536"/>
              <a:gd name="T14" fmla="*/ 0 60000 65536"/>
              <a:gd name="T15" fmla="*/ 0 60000 65536"/>
              <a:gd name="T16" fmla="*/ 0 60000 65536"/>
              <a:gd name="T17" fmla="*/ 0 60000 65536"/>
              <a:gd name="T18" fmla="*/ 0 w 3"/>
              <a:gd name="T19" fmla="*/ 0 h 5"/>
              <a:gd name="T20" fmla="*/ 3 w 3"/>
              <a:gd name="T21" fmla="*/ 5 h 5"/>
            </a:gdLst>
            <a:ahLst/>
            <a:cxnLst>
              <a:cxn ang="T12">
                <a:pos x="T0" y="T1"/>
              </a:cxn>
              <a:cxn ang="T13">
                <a:pos x="T2" y="T3"/>
              </a:cxn>
              <a:cxn ang="T14">
                <a:pos x="T4" y="T5"/>
              </a:cxn>
              <a:cxn ang="T15">
                <a:pos x="T6" y="T7"/>
              </a:cxn>
              <a:cxn ang="T16">
                <a:pos x="T8" y="T9"/>
              </a:cxn>
              <a:cxn ang="T17">
                <a:pos x="T10" y="T11"/>
              </a:cxn>
            </a:cxnLst>
            <a:rect l="T18" t="T19" r="T20" b="T21"/>
            <a:pathLst>
              <a:path w="3" h="5">
                <a:moveTo>
                  <a:pt x="0" y="5"/>
                </a:moveTo>
                <a:cubicBezTo>
                  <a:pt x="1" y="2"/>
                  <a:pt x="1" y="2"/>
                  <a:pt x="2" y="0"/>
                </a:cubicBezTo>
                <a:cubicBezTo>
                  <a:pt x="2" y="0"/>
                  <a:pt x="3" y="0"/>
                  <a:pt x="3" y="0"/>
                </a:cubicBezTo>
                <a:cubicBezTo>
                  <a:pt x="3" y="1"/>
                  <a:pt x="3" y="1"/>
                  <a:pt x="3" y="2"/>
                </a:cubicBezTo>
                <a:cubicBezTo>
                  <a:pt x="2" y="2"/>
                  <a:pt x="2" y="4"/>
                  <a:pt x="2" y="5"/>
                </a:cubicBezTo>
                <a:cubicBezTo>
                  <a:pt x="1" y="5"/>
                  <a:pt x="1" y="5"/>
                  <a:pt x="0" y="5"/>
                </a:cubicBezTo>
                <a:close/>
              </a:path>
            </a:pathLst>
          </a:custGeom>
          <a:solidFill>
            <a:srgbClr val="D5EFF9"/>
          </a:solid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061" name="Freeform 257"/>
          <p:cNvSpPr>
            <a:spLocks/>
          </p:cNvSpPr>
          <p:nvPr/>
        </p:nvSpPr>
        <p:spPr bwMode="auto">
          <a:xfrm>
            <a:off x="4859338" y="4008438"/>
            <a:ext cx="22225" cy="14287"/>
          </a:xfrm>
          <a:custGeom>
            <a:avLst/>
            <a:gdLst>
              <a:gd name="T0" fmla="*/ 0 w 2"/>
              <a:gd name="T1" fmla="*/ 0 h 2"/>
              <a:gd name="T2" fmla="*/ 2147483647 w 2"/>
              <a:gd name="T3" fmla="*/ 0 h 2"/>
              <a:gd name="T4" fmla="*/ 2147483647 w 2"/>
              <a:gd name="T5" fmla="*/ 2147483647 h 2"/>
              <a:gd name="T6" fmla="*/ 0 w 2"/>
              <a:gd name="T7" fmla="*/ 2147483647 h 2"/>
              <a:gd name="T8" fmla="*/ 0 w 2"/>
              <a:gd name="T9" fmla="*/ 2147483647 h 2"/>
              <a:gd name="T10" fmla="*/ 0 w 2"/>
              <a:gd name="T11" fmla="*/ 0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0"/>
                </a:moveTo>
                <a:cubicBezTo>
                  <a:pt x="1" y="0"/>
                  <a:pt x="1" y="0"/>
                  <a:pt x="1" y="0"/>
                </a:cubicBezTo>
                <a:cubicBezTo>
                  <a:pt x="2" y="1"/>
                  <a:pt x="1" y="1"/>
                  <a:pt x="2" y="2"/>
                </a:cubicBezTo>
                <a:cubicBezTo>
                  <a:pt x="1" y="2"/>
                  <a:pt x="1" y="2"/>
                  <a:pt x="0" y="2"/>
                </a:cubicBezTo>
                <a:cubicBezTo>
                  <a:pt x="0" y="2"/>
                  <a:pt x="0" y="2"/>
                  <a:pt x="0" y="2"/>
                </a:cubicBezTo>
                <a:cubicBezTo>
                  <a:pt x="0" y="1"/>
                  <a:pt x="0" y="1"/>
                  <a:pt x="0" y="0"/>
                </a:cubicBezTo>
                <a:close/>
              </a:path>
            </a:pathLst>
          </a:custGeom>
          <a:solidFill>
            <a:srgbClr val="D5EFF9"/>
          </a:solid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062" name="Freeform 258"/>
          <p:cNvSpPr>
            <a:spLocks/>
          </p:cNvSpPr>
          <p:nvPr/>
        </p:nvSpPr>
        <p:spPr bwMode="auto">
          <a:xfrm>
            <a:off x="7504113" y="4151313"/>
            <a:ext cx="25400" cy="41275"/>
          </a:xfrm>
          <a:custGeom>
            <a:avLst/>
            <a:gdLst>
              <a:gd name="T0" fmla="*/ 2147483647 w 2"/>
              <a:gd name="T1" fmla="*/ 0 h 5"/>
              <a:gd name="T2" fmla="*/ 2147483647 w 2"/>
              <a:gd name="T3" fmla="*/ 2147483647 h 5"/>
              <a:gd name="T4" fmla="*/ 2147483647 w 2"/>
              <a:gd name="T5" fmla="*/ 2147483647 h 5"/>
              <a:gd name="T6" fmla="*/ 2147483647 w 2"/>
              <a:gd name="T7" fmla="*/ 2147483647 h 5"/>
              <a:gd name="T8" fmla="*/ 0 w 2"/>
              <a:gd name="T9" fmla="*/ 2147483647 h 5"/>
              <a:gd name="T10" fmla="*/ 2147483647 w 2"/>
              <a:gd name="T11" fmla="*/ 0 h 5"/>
              <a:gd name="T12" fmla="*/ 0 60000 65536"/>
              <a:gd name="T13" fmla="*/ 0 60000 65536"/>
              <a:gd name="T14" fmla="*/ 0 60000 65536"/>
              <a:gd name="T15" fmla="*/ 0 60000 65536"/>
              <a:gd name="T16" fmla="*/ 0 60000 65536"/>
              <a:gd name="T17" fmla="*/ 0 60000 65536"/>
              <a:gd name="T18" fmla="*/ 0 w 2"/>
              <a:gd name="T19" fmla="*/ 0 h 5"/>
              <a:gd name="T20" fmla="*/ 2 w 2"/>
              <a:gd name="T21" fmla="*/ 5 h 5"/>
            </a:gdLst>
            <a:ahLst/>
            <a:cxnLst>
              <a:cxn ang="T12">
                <a:pos x="T0" y="T1"/>
              </a:cxn>
              <a:cxn ang="T13">
                <a:pos x="T2" y="T3"/>
              </a:cxn>
              <a:cxn ang="T14">
                <a:pos x="T4" y="T5"/>
              </a:cxn>
              <a:cxn ang="T15">
                <a:pos x="T6" y="T7"/>
              </a:cxn>
              <a:cxn ang="T16">
                <a:pos x="T8" y="T9"/>
              </a:cxn>
              <a:cxn ang="T17">
                <a:pos x="T10" y="T11"/>
              </a:cxn>
            </a:cxnLst>
            <a:rect l="T18" t="T19" r="T20" b="T21"/>
            <a:pathLst>
              <a:path w="2" h="5">
                <a:moveTo>
                  <a:pt x="2" y="0"/>
                </a:moveTo>
                <a:cubicBezTo>
                  <a:pt x="2" y="2"/>
                  <a:pt x="2" y="2"/>
                  <a:pt x="1" y="3"/>
                </a:cubicBezTo>
                <a:cubicBezTo>
                  <a:pt x="1" y="3"/>
                  <a:pt x="2" y="3"/>
                  <a:pt x="2" y="4"/>
                </a:cubicBezTo>
                <a:cubicBezTo>
                  <a:pt x="1" y="5"/>
                  <a:pt x="2" y="4"/>
                  <a:pt x="1" y="5"/>
                </a:cubicBezTo>
                <a:cubicBezTo>
                  <a:pt x="1" y="3"/>
                  <a:pt x="0" y="3"/>
                  <a:pt x="0" y="1"/>
                </a:cubicBezTo>
                <a:cubicBezTo>
                  <a:pt x="1" y="1"/>
                  <a:pt x="1" y="0"/>
                  <a:pt x="2" y="0"/>
                </a:cubicBezTo>
                <a:close/>
              </a:path>
            </a:pathLst>
          </a:custGeom>
          <a:solidFill>
            <a:srgbClr val="D5EFF9"/>
          </a:solid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063" name="Freeform 259"/>
          <p:cNvSpPr>
            <a:spLocks/>
          </p:cNvSpPr>
          <p:nvPr/>
        </p:nvSpPr>
        <p:spPr bwMode="auto">
          <a:xfrm>
            <a:off x="7516813" y="4202113"/>
            <a:ext cx="12700" cy="6350"/>
          </a:xfrm>
          <a:custGeom>
            <a:avLst/>
            <a:gdLst>
              <a:gd name="T0" fmla="*/ 0 w 1"/>
              <a:gd name="T1" fmla="*/ 0 h 1"/>
              <a:gd name="T2" fmla="*/ 2147483647 w 1"/>
              <a:gd name="T3" fmla="*/ 2147483647 h 1"/>
              <a:gd name="T4" fmla="*/ 0 w 1"/>
              <a:gd name="T5" fmla="*/ 2147483647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cubicBezTo>
                  <a:pt x="1" y="0"/>
                  <a:pt x="0" y="0"/>
                  <a:pt x="1" y="1"/>
                </a:cubicBezTo>
                <a:cubicBezTo>
                  <a:pt x="1" y="1"/>
                  <a:pt x="0" y="1"/>
                  <a:pt x="0" y="1"/>
                </a:cubicBezTo>
                <a:cubicBezTo>
                  <a:pt x="0" y="0"/>
                  <a:pt x="0" y="0"/>
                  <a:pt x="0" y="0"/>
                </a:cubicBezTo>
                <a:close/>
              </a:path>
            </a:pathLst>
          </a:custGeom>
          <a:solidFill>
            <a:srgbClr val="D5EFF9"/>
          </a:solid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064" name="Freeform 260"/>
          <p:cNvSpPr>
            <a:spLocks/>
          </p:cNvSpPr>
          <p:nvPr/>
        </p:nvSpPr>
        <p:spPr bwMode="auto">
          <a:xfrm>
            <a:off x="7032625" y="4216400"/>
            <a:ext cx="25400" cy="17463"/>
          </a:xfrm>
          <a:custGeom>
            <a:avLst/>
            <a:gdLst>
              <a:gd name="T0" fmla="*/ 0 w 2"/>
              <a:gd name="T1" fmla="*/ 0 h 2"/>
              <a:gd name="T2" fmla="*/ 2147483647 w 2"/>
              <a:gd name="T3" fmla="*/ 2147483647 h 2"/>
              <a:gd name="T4" fmla="*/ 2147483647 w 2"/>
              <a:gd name="T5" fmla="*/ 2147483647 h 2"/>
              <a:gd name="T6" fmla="*/ 0 w 2"/>
              <a:gd name="T7" fmla="*/ 2147483647 h 2"/>
              <a:gd name="T8" fmla="*/ 0 w 2"/>
              <a:gd name="T9" fmla="*/ 2147483647 h 2"/>
              <a:gd name="T10" fmla="*/ 0 w 2"/>
              <a:gd name="T11" fmla="*/ 0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0"/>
                </a:moveTo>
                <a:cubicBezTo>
                  <a:pt x="1" y="0"/>
                  <a:pt x="1" y="1"/>
                  <a:pt x="2" y="1"/>
                </a:cubicBezTo>
                <a:cubicBezTo>
                  <a:pt x="2" y="1"/>
                  <a:pt x="1" y="2"/>
                  <a:pt x="1" y="2"/>
                </a:cubicBezTo>
                <a:cubicBezTo>
                  <a:pt x="1" y="2"/>
                  <a:pt x="1" y="2"/>
                  <a:pt x="0" y="2"/>
                </a:cubicBezTo>
                <a:cubicBezTo>
                  <a:pt x="0" y="2"/>
                  <a:pt x="0" y="1"/>
                  <a:pt x="0" y="1"/>
                </a:cubicBezTo>
                <a:cubicBezTo>
                  <a:pt x="0" y="1"/>
                  <a:pt x="0" y="1"/>
                  <a:pt x="0" y="0"/>
                </a:cubicBezTo>
                <a:close/>
              </a:path>
            </a:pathLst>
          </a:custGeom>
          <a:solidFill>
            <a:srgbClr val="D5EFF9"/>
          </a:solid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065" name="Freeform 261"/>
          <p:cNvSpPr>
            <a:spLocks/>
          </p:cNvSpPr>
          <p:nvPr/>
        </p:nvSpPr>
        <p:spPr bwMode="auto">
          <a:xfrm>
            <a:off x="7483475" y="4225925"/>
            <a:ext cx="33338" cy="14288"/>
          </a:xfrm>
          <a:custGeom>
            <a:avLst/>
            <a:gdLst>
              <a:gd name="T0" fmla="*/ 0 w 3"/>
              <a:gd name="T1" fmla="*/ 0 h 2"/>
              <a:gd name="T2" fmla="*/ 2147483647 w 3"/>
              <a:gd name="T3" fmla="*/ 0 h 2"/>
              <a:gd name="T4" fmla="*/ 2147483647 w 3"/>
              <a:gd name="T5" fmla="*/ 2147483647 h 2"/>
              <a:gd name="T6" fmla="*/ 2147483647 w 3"/>
              <a:gd name="T7" fmla="*/ 2147483647 h 2"/>
              <a:gd name="T8" fmla="*/ 0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0" y="0"/>
                </a:moveTo>
                <a:cubicBezTo>
                  <a:pt x="1" y="0"/>
                  <a:pt x="1" y="0"/>
                  <a:pt x="2" y="0"/>
                </a:cubicBezTo>
                <a:cubicBezTo>
                  <a:pt x="3" y="1"/>
                  <a:pt x="3" y="1"/>
                  <a:pt x="3" y="2"/>
                </a:cubicBezTo>
                <a:cubicBezTo>
                  <a:pt x="3" y="2"/>
                  <a:pt x="3" y="2"/>
                  <a:pt x="3" y="2"/>
                </a:cubicBezTo>
                <a:cubicBezTo>
                  <a:pt x="1" y="1"/>
                  <a:pt x="1" y="2"/>
                  <a:pt x="0" y="0"/>
                </a:cubicBezTo>
                <a:close/>
              </a:path>
            </a:pathLst>
          </a:custGeom>
          <a:solidFill>
            <a:srgbClr val="D5EFF9"/>
          </a:solid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066" name="Freeform 262"/>
          <p:cNvSpPr>
            <a:spLocks/>
          </p:cNvSpPr>
          <p:nvPr/>
        </p:nvSpPr>
        <p:spPr bwMode="auto">
          <a:xfrm>
            <a:off x="7516813" y="4233863"/>
            <a:ext cx="187325" cy="80962"/>
          </a:xfrm>
          <a:custGeom>
            <a:avLst/>
            <a:gdLst>
              <a:gd name="T0" fmla="*/ 2147483647 w 16"/>
              <a:gd name="T1" fmla="*/ 2147483647 h 10"/>
              <a:gd name="T2" fmla="*/ 2147483647 w 16"/>
              <a:gd name="T3" fmla="*/ 2147483647 h 10"/>
              <a:gd name="T4" fmla="*/ 0 w 16"/>
              <a:gd name="T5" fmla="*/ 2147483647 h 10"/>
              <a:gd name="T6" fmla="*/ 2147483647 w 16"/>
              <a:gd name="T7" fmla="*/ 2147483647 h 10"/>
              <a:gd name="T8" fmla="*/ 2147483647 w 16"/>
              <a:gd name="T9" fmla="*/ 2147483647 h 10"/>
              <a:gd name="T10" fmla="*/ 2147483647 w 16"/>
              <a:gd name="T11" fmla="*/ 2147483647 h 10"/>
              <a:gd name="T12" fmla="*/ 2147483647 w 16"/>
              <a:gd name="T13" fmla="*/ 2147483647 h 10"/>
              <a:gd name="T14" fmla="*/ 2147483647 w 16"/>
              <a:gd name="T15" fmla="*/ 2147483647 h 10"/>
              <a:gd name="T16" fmla="*/ 2147483647 w 16"/>
              <a:gd name="T17" fmla="*/ 2147483647 h 10"/>
              <a:gd name="T18" fmla="*/ 2147483647 w 16"/>
              <a:gd name="T19" fmla="*/ 0 h 10"/>
              <a:gd name="T20" fmla="*/ 2147483647 w 16"/>
              <a:gd name="T21" fmla="*/ 2147483647 h 10"/>
              <a:gd name="T22" fmla="*/ 2147483647 w 16"/>
              <a:gd name="T23" fmla="*/ 2147483647 h 10"/>
              <a:gd name="T24" fmla="*/ 2147483647 w 16"/>
              <a:gd name="T25" fmla="*/ 2147483647 h 10"/>
              <a:gd name="T26" fmla="*/ 2147483647 w 16"/>
              <a:gd name="T27" fmla="*/ 2147483647 h 10"/>
              <a:gd name="T28" fmla="*/ 2147483647 w 16"/>
              <a:gd name="T29" fmla="*/ 2147483647 h 10"/>
              <a:gd name="T30" fmla="*/ 2147483647 w 16"/>
              <a:gd name="T31" fmla="*/ 2147483647 h 10"/>
              <a:gd name="T32" fmla="*/ 2147483647 w 16"/>
              <a:gd name="T33" fmla="*/ 2147483647 h 10"/>
              <a:gd name="T34" fmla="*/ 2147483647 w 16"/>
              <a:gd name="T35" fmla="*/ 2147483647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
              <a:gd name="T55" fmla="*/ 0 h 10"/>
              <a:gd name="T56" fmla="*/ 16 w 16"/>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 h="10">
                <a:moveTo>
                  <a:pt x="2" y="5"/>
                </a:moveTo>
                <a:cubicBezTo>
                  <a:pt x="1" y="5"/>
                  <a:pt x="1" y="5"/>
                  <a:pt x="1" y="5"/>
                </a:cubicBezTo>
                <a:cubicBezTo>
                  <a:pt x="0" y="4"/>
                  <a:pt x="0" y="4"/>
                  <a:pt x="0" y="3"/>
                </a:cubicBezTo>
                <a:cubicBezTo>
                  <a:pt x="0" y="2"/>
                  <a:pt x="0" y="1"/>
                  <a:pt x="1" y="1"/>
                </a:cubicBezTo>
                <a:cubicBezTo>
                  <a:pt x="1" y="2"/>
                  <a:pt x="1" y="2"/>
                  <a:pt x="1" y="3"/>
                </a:cubicBezTo>
                <a:cubicBezTo>
                  <a:pt x="1" y="3"/>
                  <a:pt x="2" y="3"/>
                  <a:pt x="3" y="3"/>
                </a:cubicBezTo>
                <a:cubicBezTo>
                  <a:pt x="3" y="5"/>
                  <a:pt x="3" y="5"/>
                  <a:pt x="5" y="5"/>
                </a:cubicBezTo>
                <a:cubicBezTo>
                  <a:pt x="5" y="5"/>
                  <a:pt x="6" y="5"/>
                  <a:pt x="7" y="5"/>
                </a:cubicBezTo>
                <a:cubicBezTo>
                  <a:pt x="7" y="2"/>
                  <a:pt x="7" y="3"/>
                  <a:pt x="7" y="1"/>
                </a:cubicBezTo>
                <a:cubicBezTo>
                  <a:pt x="8" y="1"/>
                  <a:pt x="8" y="0"/>
                  <a:pt x="10" y="0"/>
                </a:cubicBezTo>
                <a:cubicBezTo>
                  <a:pt x="11" y="2"/>
                  <a:pt x="10" y="3"/>
                  <a:pt x="11" y="5"/>
                </a:cubicBezTo>
                <a:cubicBezTo>
                  <a:pt x="12" y="6"/>
                  <a:pt x="15" y="6"/>
                  <a:pt x="16" y="8"/>
                </a:cubicBezTo>
                <a:cubicBezTo>
                  <a:pt x="15" y="8"/>
                  <a:pt x="15" y="8"/>
                  <a:pt x="15" y="8"/>
                </a:cubicBezTo>
                <a:cubicBezTo>
                  <a:pt x="12" y="10"/>
                  <a:pt x="10" y="7"/>
                  <a:pt x="9" y="7"/>
                </a:cubicBezTo>
                <a:cubicBezTo>
                  <a:pt x="7" y="7"/>
                  <a:pt x="5" y="7"/>
                  <a:pt x="3" y="7"/>
                </a:cubicBezTo>
                <a:cubicBezTo>
                  <a:pt x="3" y="7"/>
                  <a:pt x="3" y="7"/>
                  <a:pt x="3" y="7"/>
                </a:cubicBezTo>
                <a:cubicBezTo>
                  <a:pt x="3" y="6"/>
                  <a:pt x="3" y="6"/>
                  <a:pt x="3" y="6"/>
                </a:cubicBezTo>
                <a:cubicBezTo>
                  <a:pt x="2" y="6"/>
                  <a:pt x="2" y="6"/>
                  <a:pt x="2" y="5"/>
                </a:cubicBezTo>
                <a:close/>
              </a:path>
            </a:pathLst>
          </a:custGeom>
          <a:solidFill>
            <a:srgbClr val="D5EFF9"/>
          </a:solid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067" name="Freeform 263"/>
          <p:cNvSpPr>
            <a:spLocks/>
          </p:cNvSpPr>
          <p:nvPr/>
        </p:nvSpPr>
        <p:spPr bwMode="auto">
          <a:xfrm>
            <a:off x="7551738" y="4298950"/>
            <a:ext cx="11112" cy="15875"/>
          </a:xfrm>
          <a:custGeom>
            <a:avLst/>
            <a:gdLst>
              <a:gd name="T0" fmla="*/ 2147483647 w 1"/>
              <a:gd name="T1" fmla="*/ 0 h 2"/>
              <a:gd name="T2" fmla="*/ 2147483647 w 1"/>
              <a:gd name="T3" fmla="*/ 2147483647 h 2"/>
              <a:gd name="T4" fmla="*/ 0 w 1"/>
              <a:gd name="T5" fmla="*/ 2147483647 h 2"/>
              <a:gd name="T6" fmla="*/ 0 w 1"/>
              <a:gd name="T7" fmla="*/ 2147483647 h 2"/>
              <a:gd name="T8" fmla="*/ 2147483647 w 1"/>
              <a:gd name="T9" fmla="*/ 0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0"/>
                </a:moveTo>
                <a:cubicBezTo>
                  <a:pt x="1" y="1"/>
                  <a:pt x="1" y="1"/>
                  <a:pt x="1" y="2"/>
                </a:cubicBezTo>
                <a:cubicBezTo>
                  <a:pt x="0" y="2"/>
                  <a:pt x="0" y="2"/>
                  <a:pt x="0" y="2"/>
                </a:cubicBezTo>
                <a:cubicBezTo>
                  <a:pt x="0" y="2"/>
                  <a:pt x="0" y="2"/>
                  <a:pt x="0" y="2"/>
                </a:cubicBezTo>
                <a:cubicBezTo>
                  <a:pt x="1" y="1"/>
                  <a:pt x="1" y="1"/>
                  <a:pt x="1" y="0"/>
                </a:cubicBezTo>
                <a:close/>
              </a:path>
            </a:pathLst>
          </a:custGeom>
          <a:solidFill>
            <a:srgbClr val="D5EFF9"/>
          </a:solid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068" name="Freeform 264"/>
          <p:cNvSpPr>
            <a:spLocks/>
          </p:cNvSpPr>
          <p:nvPr/>
        </p:nvSpPr>
        <p:spPr bwMode="auto">
          <a:xfrm>
            <a:off x="7621588" y="4314825"/>
            <a:ext cx="11112" cy="7938"/>
          </a:xfrm>
          <a:custGeom>
            <a:avLst/>
            <a:gdLst>
              <a:gd name="T0" fmla="*/ 0 w 1"/>
              <a:gd name="T1" fmla="*/ 0 h 1"/>
              <a:gd name="T2" fmla="*/ 2147483647 w 1"/>
              <a:gd name="T3" fmla="*/ 0 h 1"/>
              <a:gd name="T4" fmla="*/ 2147483647 w 1"/>
              <a:gd name="T5" fmla="*/ 2147483647 h 1"/>
              <a:gd name="T6" fmla="*/ 0 w 1"/>
              <a:gd name="T7" fmla="*/ 2147483647 h 1"/>
              <a:gd name="T8" fmla="*/ 0 w 1"/>
              <a:gd name="T9" fmla="*/ 0 h 1"/>
              <a:gd name="T10" fmla="*/ 0 60000 65536"/>
              <a:gd name="T11" fmla="*/ 0 60000 65536"/>
              <a:gd name="T12" fmla="*/ 0 60000 65536"/>
              <a:gd name="T13" fmla="*/ 0 60000 65536"/>
              <a:gd name="T14" fmla="*/ 0 60000 65536"/>
              <a:gd name="T15" fmla="*/ 0 w 1"/>
              <a:gd name="T16" fmla="*/ 0 h 1"/>
              <a:gd name="T17" fmla="*/ 1 w 1"/>
              <a:gd name="T18" fmla="*/ 1 h 1"/>
            </a:gdLst>
            <a:ahLst/>
            <a:cxnLst>
              <a:cxn ang="T10">
                <a:pos x="T0" y="T1"/>
              </a:cxn>
              <a:cxn ang="T11">
                <a:pos x="T2" y="T3"/>
              </a:cxn>
              <a:cxn ang="T12">
                <a:pos x="T4" y="T5"/>
              </a:cxn>
              <a:cxn ang="T13">
                <a:pos x="T6" y="T7"/>
              </a:cxn>
              <a:cxn ang="T14">
                <a:pos x="T8" y="T9"/>
              </a:cxn>
            </a:cxnLst>
            <a:rect l="T15" t="T16" r="T17" b="T18"/>
            <a:pathLst>
              <a:path w="1" h="1">
                <a:moveTo>
                  <a:pt x="0" y="0"/>
                </a:moveTo>
                <a:cubicBezTo>
                  <a:pt x="1" y="0"/>
                  <a:pt x="1" y="0"/>
                  <a:pt x="1" y="0"/>
                </a:cubicBezTo>
                <a:cubicBezTo>
                  <a:pt x="1" y="0"/>
                  <a:pt x="1" y="0"/>
                  <a:pt x="1" y="1"/>
                </a:cubicBezTo>
                <a:cubicBezTo>
                  <a:pt x="0" y="1"/>
                  <a:pt x="0" y="1"/>
                  <a:pt x="0" y="1"/>
                </a:cubicBezTo>
                <a:cubicBezTo>
                  <a:pt x="0" y="0"/>
                  <a:pt x="0" y="0"/>
                  <a:pt x="0" y="0"/>
                </a:cubicBezTo>
                <a:close/>
              </a:path>
            </a:pathLst>
          </a:custGeom>
          <a:solidFill>
            <a:srgbClr val="D5EFF9"/>
          </a:solid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069" name="Freeform 265"/>
          <p:cNvSpPr>
            <a:spLocks/>
          </p:cNvSpPr>
          <p:nvPr/>
        </p:nvSpPr>
        <p:spPr bwMode="auto">
          <a:xfrm>
            <a:off x="7862888" y="4322763"/>
            <a:ext cx="12700" cy="9525"/>
          </a:xfrm>
          <a:custGeom>
            <a:avLst/>
            <a:gdLst>
              <a:gd name="T0" fmla="*/ 0 w 1"/>
              <a:gd name="T1" fmla="*/ 0 h 1"/>
              <a:gd name="T2" fmla="*/ 2147483647 w 1"/>
              <a:gd name="T3" fmla="*/ 0 h 1"/>
              <a:gd name="T4" fmla="*/ 2147483647 w 1"/>
              <a:gd name="T5" fmla="*/ 2147483647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cubicBezTo>
                  <a:pt x="1" y="0"/>
                  <a:pt x="1" y="0"/>
                  <a:pt x="1" y="0"/>
                </a:cubicBezTo>
                <a:cubicBezTo>
                  <a:pt x="1" y="1"/>
                  <a:pt x="1" y="0"/>
                  <a:pt x="1" y="1"/>
                </a:cubicBezTo>
                <a:cubicBezTo>
                  <a:pt x="0" y="1"/>
                  <a:pt x="0" y="0"/>
                  <a:pt x="0" y="0"/>
                </a:cubicBezTo>
                <a:close/>
              </a:path>
            </a:pathLst>
          </a:custGeom>
          <a:solidFill>
            <a:srgbClr val="D5EFF9"/>
          </a:solid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070" name="Freeform 266"/>
          <p:cNvSpPr>
            <a:spLocks/>
          </p:cNvSpPr>
          <p:nvPr/>
        </p:nvSpPr>
        <p:spPr bwMode="auto">
          <a:xfrm>
            <a:off x="7935913" y="4322763"/>
            <a:ext cx="9525" cy="9525"/>
          </a:xfrm>
          <a:custGeom>
            <a:avLst/>
            <a:gdLst>
              <a:gd name="T0" fmla="*/ 0 w 1"/>
              <a:gd name="T1" fmla="*/ 0 h 1"/>
              <a:gd name="T2" fmla="*/ 2147483647 w 1"/>
              <a:gd name="T3" fmla="*/ 2147483647 h 1"/>
              <a:gd name="T4" fmla="*/ 0 w 1"/>
              <a:gd name="T5" fmla="*/ 2147483647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cubicBezTo>
                  <a:pt x="1" y="0"/>
                  <a:pt x="0" y="0"/>
                  <a:pt x="1" y="1"/>
                </a:cubicBezTo>
                <a:cubicBezTo>
                  <a:pt x="0" y="1"/>
                  <a:pt x="0" y="1"/>
                  <a:pt x="0" y="1"/>
                </a:cubicBezTo>
                <a:cubicBezTo>
                  <a:pt x="0" y="1"/>
                  <a:pt x="0" y="0"/>
                  <a:pt x="0" y="0"/>
                </a:cubicBezTo>
                <a:close/>
              </a:path>
            </a:pathLst>
          </a:custGeom>
          <a:solidFill>
            <a:srgbClr val="D5EFF9"/>
          </a:solid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071" name="Freeform 267"/>
          <p:cNvSpPr>
            <a:spLocks/>
          </p:cNvSpPr>
          <p:nvPr/>
        </p:nvSpPr>
        <p:spPr bwMode="auto">
          <a:xfrm>
            <a:off x="7945438" y="4332288"/>
            <a:ext cx="12700" cy="4762"/>
          </a:xfrm>
          <a:custGeom>
            <a:avLst/>
            <a:gdLst>
              <a:gd name="T0" fmla="*/ 0 w 1"/>
              <a:gd name="T1" fmla="*/ 0 h 1"/>
              <a:gd name="T2" fmla="*/ 2147483647 w 1"/>
              <a:gd name="T3" fmla="*/ 2147483647 h 1"/>
              <a:gd name="T4" fmla="*/ 0 w 1"/>
              <a:gd name="T5" fmla="*/ 2147483647 h 1"/>
              <a:gd name="T6" fmla="*/ 0 w 1"/>
              <a:gd name="T7" fmla="*/ 2147483647 h 1"/>
              <a:gd name="T8" fmla="*/ 0 w 1"/>
              <a:gd name="T9" fmla="*/ 0 h 1"/>
              <a:gd name="T10" fmla="*/ 0 60000 65536"/>
              <a:gd name="T11" fmla="*/ 0 60000 65536"/>
              <a:gd name="T12" fmla="*/ 0 60000 65536"/>
              <a:gd name="T13" fmla="*/ 0 60000 65536"/>
              <a:gd name="T14" fmla="*/ 0 60000 65536"/>
              <a:gd name="T15" fmla="*/ 0 w 1"/>
              <a:gd name="T16" fmla="*/ 0 h 1"/>
              <a:gd name="T17" fmla="*/ 1 w 1"/>
              <a:gd name="T18" fmla="*/ 1 h 1"/>
            </a:gdLst>
            <a:ahLst/>
            <a:cxnLst>
              <a:cxn ang="T10">
                <a:pos x="T0" y="T1"/>
              </a:cxn>
              <a:cxn ang="T11">
                <a:pos x="T2" y="T3"/>
              </a:cxn>
              <a:cxn ang="T12">
                <a:pos x="T4" y="T5"/>
              </a:cxn>
              <a:cxn ang="T13">
                <a:pos x="T6" y="T7"/>
              </a:cxn>
              <a:cxn ang="T14">
                <a:pos x="T8" y="T9"/>
              </a:cxn>
            </a:cxnLst>
            <a:rect l="T15" t="T16" r="T17" b="T18"/>
            <a:pathLst>
              <a:path w="1" h="1">
                <a:moveTo>
                  <a:pt x="0" y="0"/>
                </a:moveTo>
                <a:cubicBezTo>
                  <a:pt x="1" y="0"/>
                  <a:pt x="1" y="0"/>
                  <a:pt x="1" y="1"/>
                </a:cubicBezTo>
                <a:cubicBezTo>
                  <a:pt x="1" y="1"/>
                  <a:pt x="0" y="1"/>
                  <a:pt x="0" y="1"/>
                </a:cubicBezTo>
                <a:cubicBezTo>
                  <a:pt x="0" y="1"/>
                  <a:pt x="0" y="1"/>
                  <a:pt x="0" y="1"/>
                </a:cubicBezTo>
                <a:cubicBezTo>
                  <a:pt x="0" y="0"/>
                  <a:pt x="0" y="1"/>
                  <a:pt x="0" y="0"/>
                </a:cubicBezTo>
                <a:close/>
              </a:path>
            </a:pathLst>
          </a:custGeom>
          <a:solidFill>
            <a:srgbClr val="D5EFF9"/>
          </a:solid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072" name="Freeform 268"/>
          <p:cNvSpPr>
            <a:spLocks/>
          </p:cNvSpPr>
          <p:nvPr/>
        </p:nvSpPr>
        <p:spPr bwMode="auto">
          <a:xfrm>
            <a:off x="7794625" y="4370388"/>
            <a:ext cx="12700" cy="9525"/>
          </a:xfrm>
          <a:custGeom>
            <a:avLst/>
            <a:gdLst>
              <a:gd name="T0" fmla="*/ 0 w 1"/>
              <a:gd name="T1" fmla="*/ 0 h 1"/>
              <a:gd name="T2" fmla="*/ 2147483647 w 1"/>
              <a:gd name="T3" fmla="*/ 0 h 1"/>
              <a:gd name="T4" fmla="*/ 2147483647 w 1"/>
              <a:gd name="T5" fmla="*/ 0 h 1"/>
              <a:gd name="T6" fmla="*/ 2147483647 w 1"/>
              <a:gd name="T7" fmla="*/ 0 h 1"/>
              <a:gd name="T8" fmla="*/ 2147483647 w 1"/>
              <a:gd name="T9" fmla="*/ 2147483647 h 1"/>
              <a:gd name="T10" fmla="*/ 0 w 1"/>
              <a:gd name="T11" fmla="*/ 0 h 1"/>
              <a:gd name="T12" fmla="*/ 0 60000 65536"/>
              <a:gd name="T13" fmla="*/ 0 60000 65536"/>
              <a:gd name="T14" fmla="*/ 0 60000 65536"/>
              <a:gd name="T15" fmla="*/ 0 60000 65536"/>
              <a:gd name="T16" fmla="*/ 0 60000 65536"/>
              <a:gd name="T17" fmla="*/ 0 60000 65536"/>
              <a:gd name="T18" fmla="*/ 0 w 1"/>
              <a:gd name="T19" fmla="*/ 0 h 1"/>
              <a:gd name="T20" fmla="*/ 1 w 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 h="1">
                <a:moveTo>
                  <a:pt x="0" y="0"/>
                </a:moveTo>
                <a:cubicBezTo>
                  <a:pt x="0" y="0"/>
                  <a:pt x="1" y="0"/>
                  <a:pt x="1" y="0"/>
                </a:cubicBezTo>
                <a:cubicBezTo>
                  <a:pt x="1" y="0"/>
                  <a:pt x="1" y="0"/>
                  <a:pt x="1" y="0"/>
                </a:cubicBezTo>
                <a:cubicBezTo>
                  <a:pt x="1" y="0"/>
                  <a:pt x="1" y="0"/>
                  <a:pt x="1" y="0"/>
                </a:cubicBezTo>
                <a:cubicBezTo>
                  <a:pt x="1" y="0"/>
                  <a:pt x="1" y="1"/>
                  <a:pt x="1" y="1"/>
                </a:cubicBezTo>
                <a:cubicBezTo>
                  <a:pt x="0" y="0"/>
                  <a:pt x="0" y="1"/>
                  <a:pt x="0" y="0"/>
                </a:cubicBezTo>
                <a:close/>
              </a:path>
            </a:pathLst>
          </a:custGeom>
          <a:solidFill>
            <a:srgbClr val="D5EFF9"/>
          </a:solidFill>
          <a:ln w="9525">
            <a:solidFill>
              <a:srgbClr val="2179C9"/>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952" name="Line 270"/>
          <p:cNvSpPr>
            <a:spLocks noChangeShapeType="1"/>
          </p:cNvSpPr>
          <p:nvPr/>
        </p:nvSpPr>
        <p:spPr bwMode="auto">
          <a:xfrm>
            <a:off x="2582863" y="1181100"/>
            <a:ext cx="882650" cy="1003300"/>
          </a:xfrm>
          <a:prstGeom prst="line">
            <a:avLst/>
          </a:prstGeom>
          <a:noFill/>
          <a:ln w="9525">
            <a:solidFill>
              <a:srgbClr val="C00000"/>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953" name="Rectangle 271"/>
          <p:cNvSpPr>
            <a:spLocks noChangeArrowheads="1"/>
          </p:cNvSpPr>
          <p:nvPr/>
        </p:nvSpPr>
        <p:spPr bwMode="auto">
          <a:xfrm>
            <a:off x="2243138" y="990600"/>
            <a:ext cx="1231900" cy="338138"/>
          </a:xfrm>
          <a:prstGeom prst="rect">
            <a:avLst/>
          </a:prstGeom>
          <a:solidFill>
            <a:srgbClr val="FFFFFF"/>
          </a:solidFill>
          <a:ln w="9525">
            <a:solidFill>
              <a:srgbClr val="C00000"/>
            </a:solidFill>
            <a:miter lim="800000"/>
            <a:headEnd/>
            <a:tailEnd/>
          </a:ln>
        </p:spPr>
        <p:txBody>
          <a:bodyPr lIns="91428" tIns="45714" rIns="91428" bIns="45714">
            <a:spAutoFit/>
          </a:bodyPr>
          <a:lstStyle/>
          <a:p>
            <a:pPr fontAlgn="auto">
              <a:spcBef>
                <a:spcPts val="0"/>
              </a:spcBef>
              <a:spcAft>
                <a:spcPts val="0"/>
              </a:spcAft>
              <a:defRPr/>
            </a:pPr>
            <a:r>
              <a:rPr lang="en-US" altLang="zh-CN" sz="800" kern="0" dirty="0">
                <a:solidFill>
                  <a:srgbClr val="000000"/>
                </a:solidFill>
                <a:latin typeface="Arial" pitchFamily="34" charset="0"/>
                <a:ea typeface="微软雅黑" pitchFamily="34" charset="-122"/>
                <a:cs typeface="Arial" pitchFamily="34" charset="0"/>
              </a:rPr>
              <a:t>Smart Transportation, </a:t>
            </a:r>
            <a:r>
              <a:rPr lang="en-US" altLang="zh-CN" sz="800" kern="0" dirty="0" smtClean="0">
                <a:solidFill>
                  <a:srgbClr val="000000"/>
                </a:solidFill>
                <a:latin typeface="Arial" pitchFamily="34" charset="0"/>
                <a:ea typeface="微软雅黑" pitchFamily="34" charset="-122"/>
                <a:cs typeface="Arial" pitchFamily="34" charset="0"/>
              </a:rPr>
              <a:t>Xian</a:t>
            </a:r>
            <a:endParaRPr lang="zh-CN" altLang="en-US" sz="800" kern="0" dirty="0">
              <a:solidFill>
                <a:srgbClr val="000000"/>
              </a:solidFill>
              <a:latin typeface="Arial" pitchFamily="34" charset="0"/>
              <a:ea typeface="微软雅黑" pitchFamily="34" charset="-122"/>
              <a:cs typeface="Arial" pitchFamily="34" charset="0"/>
            </a:endParaRPr>
          </a:p>
        </p:txBody>
      </p:sp>
      <p:sp>
        <p:nvSpPr>
          <p:cNvPr id="954" name="Rectangle 272" descr="西安高新区"/>
          <p:cNvSpPr>
            <a:spLocks noChangeArrowheads="1"/>
          </p:cNvSpPr>
          <p:nvPr/>
        </p:nvSpPr>
        <p:spPr bwMode="auto">
          <a:xfrm>
            <a:off x="2241550" y="1293813"/>
            <a:ext cx="1223963" cy="457200"/>
          </a:xfrm>
          <a:prstGeom prst="rect">
            <a:avLst/>
          </a:prstGeom>
          <a:blipFill dpi="0" rotWithShape="1">
            <a:blip r:embed="rId3" cstate="print"/>
            <a:srcRect/>
            <a:stretch>
              <a:fillRect/>
            </a:stretch>
          </a:blipFill>
          <a:ln w="9525">
            <a:solidFill>
              <a:srgbClr val="C00000"/>
            </a:solidFill>
            <a:miter lim="800000"/>
            <a:headEnd/>
            <a:tailEnd/>
          </a:ln>
        </p:spPr>
        <p:txBody>
          <a:bodyPr wrap="none" anchor="ct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grpSp>
        <p:nvGrpSpPr>
          <p:cNvPr id="32844" name="Group 273"/>
          <p:cNvGrpSpPr>
            <a:grpSpLocks/>
          </p:cNvGrpSpPr>
          <p:nvPr/>
        </p:nvGrpSpPr>
        <p:grpSpPr bwMode="auto">
          <a:xfrm>
            <a:off x="3859213" y="731838"/>
            <a:ext cx="1236662" cy="1357312"/>
            <a:chOff x="2327" y="464"/>
            <a:chExt cx="825" cy="1288"/>
          </a:xfrm>
        </p:grpSpPr>
        <p:sp>
          <p:nvSpPr>
            <p:cNvPr id="1004" name="Line 274"/>
            <p:cNvSpPr>
              <a:spLocks noChangeShapeType="1"/>
            </p:cNvSpPr>
            <p:nvPr/>
          </p:nvSpPr>
          <p:spPr bwMode="auto">
            <a:xfrm flipH="1">
              <a:off x="2427" y="663"/>
              <a:ext cx="53" cy="1089"/>
            </a:xfrm>
            <a:prstGeom prst="line">
              <a:avLst/>
            </a:prstGeom>
            <a:noFill/>
            <a:ln w="6350">
              <a:solidFill>
                <a:srgbClr val="C00000"/>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005" name="Rectangle 275"/>
            <p:cNvSpPr>
              <a:spLocks noChangeArrowheads="1"/>
            </p:cNvSpPr>
            <p:nvPr/>
          </p:nvSpPr>
          <p:spPr bwMode="auto">
            <a:xfrm>
              <a:off x="2327" y="464"/>
              <a:ext cx="817" cy="321"/>
            </a:xfrm>
            <a:prstGeom prst="rect">
              <a:avLst/>
            </a:prstGeom>
            <a:solidFill>
              <a:srgbClr val="FFFFFF"/>
            </a:solidFill>
            <a:ln w="6350">
              <a:solidFill>
                <a:srgbClr val="C00000"/>
              </a:solidFill>
              <a:miter lim="800000"/>
              <a:headEnd/>
              <a:tailEnd/>
            </a:ln>
          </p:spPr>
          <p:txBody>
            <a:bodyPr lIns="91428" tIns="45714" rIns="91428" bIns="45714">
              <a:spAutoFit/>
            </a:bodyPr>
            <a:lstStyle/>
            <a:p>
              <a:pPr fontAlgn="auto">
                <a:spcBef>
                  <a:spcPts val="0"/>
                </a:spcBef>
                <a:spcAft>
                  <a:spcPts val="0"/>
                </a:spcAft>
                <a:defRPr/>
              </a:pPr>
              <a:r>
                <a:rPr lang="en-US" altLang="zh-CN" sz="800" kern="0" dirty="0">
                  <a:solidFill>
                    <a:srgbClr val="000000"/>
                  </a:solidFill>
                  <a:latin typeface="Arial" pitchFamily="34" charset="0"/>
                  <a:ea typeface="微软雅黑" pitchFamily="34" charset="-122"/>
                  <a:cs typeface="Arial" pitchFamily="34" charset="0"/>
                </a:rPr>
                <a:t>Smart City, </a:t>
              </a:r>
              <a:r>
                <a:rPr lang="en-US" altLang="zh-CN" sz="800" kern="0" dirty="0" err="1">
                  <a:solidFill>
                    <a:srgbClr val="000000"/>
                  </a:solidFill>
                  <a:latin typeface="Arial" pitchFamily="34" charset="0"/>
                  <a:ea typeface="微软雅黑" pitchFamily="34" charset="-122"/>
                  <a:cs typeface="Arial" pitchFamily="34" charset="0"/>
                </a:rPr>
                <a:t>Yanbian</a:t>
              </a:r>
              <a:r>
                <a:rPr lang="en-US" altLang="zh-CN" sz="800" kern="0" dirty="0">
                  <a:solidFill>
                    <a:srgbClr val="000000"/>
                  </a:solidFill>
                  <a:latin typeface="Arial" pitchFamily="34" charset="0"/>
                  <a:ea typeface="微软雅黑" pitchFamily="34" charset="-122"/>
                  <a:cs typeface="Arial" pitchFamily="34" charset="0"/>
                </a:rPr>
                <a:t>, Jilin Province</a:t>
              </a:r>
              <a:endParaRPr lang="zh-CN" altLang="en-US" sz="800" kern="0" dirty="0">
                <a:solidFill>
                  <a:srgbClr val="000000"/>
                </a:solidFill>
                <a:latin typeface="Arial" pitchFamily="34" charset="0"/>
                <a:ea typeface="微软雅黑" pitchFamily="34" charset="-122"/>
                <a:cs typeface="Arial" pitchFamily="34" charset="0"/>
              </a:endParaRPr>
            </a:p>
          </p:txBody>
        </p:sp>
        <p:sp>
          <p:nvSpPr>
            <p:cNvPr id="1006" name="Rectangle 276" descr="yanji"/>
            <p:cNvSpPr>
              <a:spLocks noChangeArrowheads="1"/>
            </p:cNvSpPr>
            <p:nvPr/>
          </p:nvSpPr>
          <p:spPr bwMode="auto">
            <a:xfrm>
              <a:off x="2335" y="800"/>
              <a:ext cx="817" cy="453"/>
            </a:xfrm>
            <a:prstGeom prst="rect">
              <a:avLst/>
            </a:prstGeom>
            <a:blipFill dpi="0" rotWithShape="1">
              <a:blip r:embed="rId4" cstate="print"/>
              <a:srcRect/>
              <a:stretch>
                <a:fillRect/>
              </a:stretch>
            </a:blipFill>
            <a:ln w="6350">
              <a:solidFill>
                <a:srgbClr val="C00000"/>
              </a:solidFill>
              <a:miter lim="800000"/>
              <a:headEnd/>
              <a:tailEnd/>
            </a:ln>
          </p:spPr>
          <p:txBody>
            <a:bodyPr wrap="none" anchor="ct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grpSp>
      <p:grpSp>
        <p:nvGrpSpPr>
          <p:cNvPr id="32845" name="Group 277"/>
          <p:cNvGrpSpPr>
            <a:grpSpLocks/>
          </p:cNvGrpSpPr>
          <p:nvPr/>
        </p:nvGrpSpPr>
        <p:grpSpPr bwMode="auto">
          <a:xfrm>
            <a:off x="611188" y="3186113"/>
            <a:ext cx="1223962" cy="860425"/>
            <a:chOff x="158" y="2795"/>
            <a:chExt cx="817" cy="816"/>
          </a:xfrm>
        </p:grpSpPr>
        <p:sp>
          <p:nvSpPr>
            <p:cNvPr id="1001" name="Line 278"/>
            <p:cNvSpPr>
              <a:spLocks noChangeShapeType="1"/>
            </p:cNvSpPr>
            <p:nvPr/>
          </p:nvSpPr>
          <p:spPr bwMode="auto">
            <a:xfrm flipV="1">
              <a:off x="431" y="2795"/>
              <a:ext cx="317" cy="135"/>
            </a:xfrm>
            <a:prstGeom prst="line">
              <a:avLst/>
            </a:prstGeom>
            <a:noFill/>
            <a:ln w="9525">
              <a:solidFill>
                <a:srgbClr val="C00000"/>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002" name="Rectangle 279"/>
            <p:cNvSpPr>
              <a:spLocks noChangeArrowheads="1"/>
            </p:cNvSpPr>
            <p:nvPr/>
          </p:nvSpPr>
          <p:spPr bwMode="auto">
            <a:xfrm>
              <a:off x="159" y="2831"/>
              <a:ext cx="812" cy="321"/>
            </a:xfrm>
            <a:prstGeom prst="rect">
              <a:avLst/>
            </a:prstGeom>
            <a:solidFill>
              <a:srgbClr val="FFFFFF"/>
            </a:solidFill>
            <a:ln w="9525">
              <a:solidFill>
                <a:srgbClr val="C00000"/>
              </a:solidFill>
              <a:miter lim="800000"/>
              <a:headEnd/>
              <a:tailEnd/>
            </a:ln>
          </p:spPr>
          <p:txBody>
            <a:bodyPr lIns="91428" tIns="45714" rIns="91428" bIns="45714">
              <a:spAutoFit/>
            </a:bodyPr>
            <a:lstStyle/>
            <a:p>
              <a:pPr fontAlgn="auto">
                <a:spcBef>
                  <a:spcPts val="0"/>
                </a:spcBef>
                <a:spcAft>
                  <a:spcPts val="0"/>
                </a:spcAft>
                <a:defRPr/>
              </a:pPr>
              <a:r>
                <a:rPr lang="en-US" altLang="zh-CN" sz="800" kern="0" dirty="0">
                  <a:solidFill>
                    <a:srgbClr val="000000"/>
                  </a:solidFill>
                  <a:latin typeface="Arial" pitchFamily="34" charset="0"/>
                  <a:ea typeface="微软雅黑" pitchFamily="34" charset="-122"/>
                  <a:cs typeface="Arial" pitchFamily="34" charset="0"/>
                </a:rPr>
                <a:t>Smart Healthcare, Angola</a:t>
              </a:r>
              <a:endParaRPr lang="zh-CN" altLang="en-US" sz="800" kern="0" dirty="0">
                <a:solidFill>
                  <a:srgbClr val="000000"/>
                </a:solidFill>
                <a:latin typeface="Arial" pitchFamily="34" charset="0"/>
                <a:ea typeface="微软雅黑" pitchFamily="34" charset="-122"/>
                <a:cs typeface="Arial" pitchFamily="34" charset="0"/>
              </a:endParaRPr>
            </a:p>
          </p:txBody>
        </p:sp>
        <p:sp>
          <p:nvSpPr>
            <p:cNvPr id="1003" name="Rectangle 280" descr="angela"/>
            <p:cNvSpPr>
              <a:spLocks noChangeArrowheads="1"/>
            </p:cNvSpPr>
            <p:nvPr/>
          </p:nvSpPr>
          <p:spPr bwMode="auto">
            <a:xfrm>
              <a:off x="158" y="3158"/>
              <a:ext cx="817" cy="453"/>
            </a:xfrm>
            <a:prstGeom prst="rect">
              <a:avLst/>
            </a:prstGeom>
            <a:blipFill dpi="0" rotWithShape="1">
              <a:blip r:embed="rId5" cstate="print"/>
              <a:srcRect/>
              <a:stretch>
                <a:fillRect/>
              </a:stretch>
            </a:blipFill>
            <a:ln w="9525">
              <a:solidFill>
                <a:srgbClr val="C00000"/>
              </a:solidFill>
              <a:miter lim="800000"/>
              <a:headEnd/>
              <a:tailEnd/>
            </a:ln>
          </p:spPr>
          <p:txBody>
            <a:bodyPr wrap="none" anchor="ctr"/>
            <a:lstStyle/>
            <a:p>
              <a:pPr defTabSz="801688" fontAlgn="auto">
                <a:spcBef>
                  <a:spcPts val="0"/>
                </a:spcBef>
                <a:spcAft>
                  <a:spcPts val="0"/>
                </a:spcAft>
                <a:defRPr/>
              </a:pPr>
              <a:endParaRPr lang="zh-CN" altLang="zh-CN" sz="1000" kern="0">
                <a:solidFill>
                  <a:srgbClr val="000000"/>
                </a:solidFill>
                <a:latin typeface="Arial" pitchFamily="34" charset="0"/>
                <a:ea typeface="微软雅黑" pitchFamily="34" charset="-122"/>
                <a:cs typeface="Arial" pitchFamily="34" charset="0"/>
              </a:endParaRPr>
            </a:p>
          </p:txBody>
        </p:sp>
      </p:grpSp>
      <p:sp>
        <p:nvSpPr>
          <p:cNvPr id="957" name="Line 281"/>
          <p:cNvSpPr>
            <a:spLocks noChangeShapeType="1"/>
          </p:cNvSpPr>
          <p:nvPr/>
        </p:nvSpPr>
        <p:spPr bwMode="auto">
          <a:xfrm>
            <a:off x="714375" y="2184400"/>
            <a:ext cx="509588" cy="476250"/>
          </a:xfrm>
          <a:prstGeom prst="line">
            <a:avLst/>
          </a:prstGeom>
          <a:noFill/>
          <a:ln w="28575">
            <a:solidFill>
              <a:srgbClr val="00CCFF"/>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958" name="Rectangle 282"/>
          <p:cNvSpPr>
            <a:spLocks noChangeArrowheads="1"/>
          </p:cNvSpPr>
          <p:nvPr/>
        </p:nvSpPr>
        <p:spPr bwMode="auto">
          <a:xfrm>
            <a:off x="476250" y="1706563"/>
            <a:ext cx="1222375" cy="238125"/>
          </a:xfrm>
          <a:prstGeom prst="rect">
            <a:avLst/>
          </a:prstGeom>
          <a:solidFill>
            <a:srgbClr val="FFFFFF"/>
          </a:solidFill>
          <a:ln w="9525">
            <a:solidFill>
              <a:srgbClr val="C00000"/>
            </a:solidFill>
            <a:miter lim="800000"/>
            <a:headEnd/>
            <a:tailEnd/>
          </a:ln>
        </p:spPr>
        <p:txBody>
          <a:bodyPr wrap="none" lIns="91428" tIns="45714" rIns="91428" bIns="45714"/>
          <a:lstStyle/>
          <a:p>
            <a:pPr fontAlgn="auto">
              <a:spcBef>
                <a:spcPts val="0"/>
              </a:spcBef>
              <a:spcAft>
                <a:spcPts val="0"/>
              </a:spcAft>
              <a:defRPr/>
            </a:pPr>
            <a:r>
              <a:rPr lang="en-US" altLang="zh-CN" sz="800" kern="0" dirty="0">
                <a:solidFill>
                  <a:srgbClr val="000000"/>
                </a:solidFill>
                <a:latin typeface="Arial" pitchFamily="34" charset="0"/>
                <a:ea typeface="微软雅黑" pitchFamily="34" charset="-122"/>
                <a:cs typeface="Arial" pitchFamily="34" charset="0"/>
              </a:rPr>
              <a:t>Smart Country, Nigeria</a:t>
            </a:r>
            <a:endParaRPr lang="zh-CN" altLang="en-US" sz="800" kern="0" dirty="0">
              <a:solidFill>
                <a:srgbClr val="000000"/>
              </a:solidFill>
              <a:latin typeface="Arial" pitchFamily="34" charset="0"/>
              <a:ea typeface="微软雅黑" pitchFamily="34" charset="-122"/>
              <a:cs typeface="Arial" pitchFamily="34" charset="0"/>
            </a:endParaRPr>
          </a:p>
        </p:txBody>
      </p:sp>
      <p:sp>
        <p:nvSpPr>
          <p:cNvPr id="959" name="Rectangle 283" descr="niriliya"/>
          <p:cNvSpPr>
            <a:spLocks noChangeArrowheads="1"/>
          </p:cNvSpPr>
          <p:nvPr/>
        </p:nvSpPr>
        <p:spPr bwMode="auto">
          <a:xfrm>
            <a:off x="474663" y="1944688"/>
            <a:ext cx="1223962" cy="477837"/>
          </a:xfrm>
          <a:prstGeom prst="rect">
            <a:avLst/>
          </a:prstGeom>
          <a:blipFill dpi="0" rotWithShape="1">
            <a:blip r:embed="rId6" cstate="print"/>
            <a:srcRect/>
            <a:stretch>
              <a:fillRect/>
            </a:stretch>
          </a:blipFill>
          <a:ln w="9525">
            <a:solidFill>
              <a:srgbClr val="C00000"/>
            </a:solidFill>
            <a:miter lim="800000"/>
            <a:headEnd/>
            <a:tailEnd/>
          </a:ln>
        </p:spPr>
        <p:txBody>
          <a:bodyPr wrap="none" anchor="ct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998" name="Line 285"/>
          <p:cNvSpPr>
            <a:spLocks noChangeShapeType="1"/>
          </p:cNvSpPr>
          <p:nvPr/>
        </p:nvSpPr>
        <p:spPr bwMode="auto">
          <a:xfrm flipV="1">
            <a:off x="4219575" y="1668463"/>
            <a:ext cx="400050" cy="42862"/>
          </a:xfrm>
          <a:prstGeom prst="line">
            <a:avLst/>
          </a:prstGeom>
          <a:noFill/>
          <a:ln w="9525">
            <a:solidFill>
              <a:srgbClr val="C00000"/>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1000" name="Rectangle 287" descr="黄山"/>
          <p:cNvSpPr>
            <a:spLocks noChangeArrowheads="1"/>
          </p:cNvSpPr>
          <p:nvPr/>
        </p:nvSpPr>
        <p:spPr bwMode="auto">
          <a:xfrm>
            <a:off x="4629150" y="1477963"/>
            <a:ext cx="1458913" cy="476250"/>
          </a:xfrm>
          <a:prstGeom prst="rect">
            <a:avLst/>
          </a:prstGeom>
          <a:blipFill dpi="0" rotWithShape="1">
            <a:blip r:embed="rId7" cstate="print"/>
            <a:srcRect/>
            <a:stretch>
              <a:fillRect/>
            </a:stretch>
          </a:blipFill>
          <a:ln w="9525">
            <a:solidFill>
              <a:srgbClr val="C00000"/>
            </a:solidFill>
            <a:miter lim="800000"/>
            <a:headEnd/>
            <a:tailEnd/>
          </a:ln>
        </p:spPr>
        <p:txBody>
          <a:bodyPr wrap="none" anchor="ct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grpSp>
        <p:nvGrpSpPr>
          <p:cNvPr id="32851" name="Group 288"/>
          <p:cNvGrpSpPr>
            <a:grpSpLocks/>
          </p:cNvGrpSpPr>
          <p:nvPr/>
        </p:nvGrpSpPr>
        <p:grpSpPr bwMode="auto">
          <a:xfrm>
            <a:off x="3879850" y="2613025"/>
            <a:ext cx="1239838" cy="1385888"/>
            <a:chOff x="2109" y="2250"/>
            <a:chExt cx="828" cy="1316"/>
          </a:xfrm>
        </p:grpSpPr>
        <p:sp>
          <p:nvSpPr>
            <p:cNvPr id="995" name="Line 289"/>
            <p:cNvSpPr>
              <a:spLocks noChangeShapeType="1"/>
            </p:cNvSpPr>
            <p:nvPr/>
          </p:nvSpPr>
          <p:spPr bwMode="auto">
            <a:xfrm>
              <a:off x="2109" y="2250"/>
              <a:ext cx="317" cy="636"/>
            </a:xfrm>
            <a:prstGeom prst="line">
              <a:avLst/>
            </a:prstGeom>
            <a:noFill/>
            <a:ln w="9525">
              <a:solidFill>
                <a:srgbClr val="C00000"/>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996" name="Rectangle 290"/>
            <p:cNvSpPr>
              <a:spLocks noChangeArrowheads="1"/>
            </p:cNvSpPr>
            <p:nvPr/>
          </p:nvSpPr>
          <p:spPr bwMode="auto">
            <a:xfrm>
              <a:off x="2110" y="2812"/>
              <a:ext cx="827" cy="321"/>
            </a:xfrm>
            <a:prstGeom prst="rect">
              <a:avLst/>
            </a:prstGeom>
            <a:solidFill>
              <a:srgbClr val="FFFFFF"/>
            </a:solidFill>
            <a:ln w="9525">
              <a:solidFill>
                <a:srgbClr val="C00000"/>
              </a:solidFill>
              <a:miter lim="800000"/>
              <a:headEnd/>
              <a:tailEnd/>
            </a:ln>
          </p:spPr>
          <p:txBody>
            <a:bodyPr lIns="91428" tIns="45714" rIns="91428" bIns="45714">
              <a:spAutoFit/>
            </a:bodyPr>
            <a:lstStyle/>
            <a:p>
              <a:pPr fontAlgn="auto">
                <a:spcBef>
                  <a:spcPts val="0"/>
                </a:spcBef>
                <a:spcAft>
                  <a:spcPts val="0"/>
                </a:spcAft>
                <a:defRPr/>
              </a:pPr>
              <a:r>
                <a:rPr lang="en-US" altLang="zh-CN" sz="800" kern="0" dirty="0">
                  <a:solidFill>
                    <a:srgbClr val="000000"/>
                  </a:solidFill>
                  <a:latin typeface="Arial" pitchFamily="34" charset="0"/>
                  <a:ea typeface="微软雅黑" pitchFamily="34" charset="-122"/>
                  <a:cs typeface="Arial" pitchFamily="34" charset="0"/>
                </a:rPr>
                <a:t>Smart Emergency Command, Lao</a:t>
              </a:r>
              <a:endParaRPr lang="zh-CN" altLang="en-US" sz="800" kern="0" dirty="0">
                <a:solidFill>
                  <a:srgbClr val="000000"/>
                </a:solidFill>
                <a:latin typeface="Arial" pitchFamily="34" charset="0"/>
                <a:ea typeface="微软雅黑" pitchFamily="34" charset="-122"/>
                <a:cs typeface="Arial" pitchFamily="34" charset="0"/>
              </a:endParaRPr>
            </a:p>
          </p:txBody>
        </p:sp>
        <p:sp>
          <p:nvSpPr>
            <p:cNvPr id="997" name="Rectangle 291" descr="老挝"/>
            <p:cNvSpPr>
              <a:spLocks noChangeArrowheads="1"/>
            </p:cNvSpPr>
            <p:nvPr/>
          </p:nvSpPr>
          <p:spPr bwMode="auto">
            <a:xfrm>
              <a:off x="2109" y="3112"/>
              <a:ext cx="817" cy="454"/>
            </a:xfrm>
            <a:prstGeom prst="rect">
              <a:avLst/>
            </a:prstGeom>
            <a:blipFill dpi="0" rotWithShape="1">
              <a:blip r:embed="rId8" cstate="print"/>
              <a:srcRect/>
              <a:stretch>
                <a:fillRect/>
              </a:stretch>
            </a:blipFill>
            <a:ln w="9525">
              <a:solidFill>
                <a:srgbClr val="C00000"/>
              </a:solidFill>
              <a:miter lim="800000"/>
              <a:headEnd/>
              <a:tailEnd/>
            </a:ln>
          </p:spPr>
          <p:txBody>
            <a:bodyPr wrap="none" anchor="ct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grpSp>
      <p:sp>
        <p:nvSpPr>
          <p:cNvPr id="962" name="Line 292"/>
          <p:cNvSpPr>
            <a:spLocks noChangeShapeType="1"/>
          </p:cNvSpPr>
          <p:nvPr/>
        </p:nvSpPr>
        <p:spPr bwMode="auto">
          <a:xfrm flipH="1">
            <a:off x="2719388" y="2422525"/>
            <a:ext cx="0" cy="477838"/>
          </a:xfrm>
          <a:prstGeom prst="line">
            <a:avLst/>
          </a:prstGeom>
          <a:noFill/>
          <a:ln w="9525">
            <a:solidFill>
              <a:srgbClr val="C00000"/>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grpSp>
        <p:nvGrpSpPr>
          <p:cNvPr id="32853" name="Group 293"/>
          <p:cNvGrpSpPr>
            <a:grpSpLocks/>
          </p:cNvGrpSpPr>
          <p:nvPr/>
        </p:nvGrpSpPr>
        <p:grpSpPr bwMode="auto">
          <a:xfrm>
            <a:off x="2174875" y="2900363"/>
            <a:ext cx="1223963" cy="763587"/>
            <a:chOff x="2018" y="2886"/>
            <a:chExt cx="817" cy="725"/>
          </a:xfrm>
        </p:grpSpPr>
        <p:sp>
          <p:nvSpPr>
            <p:cNvPr id="993" name="Rectangle 294"/>
            <p:cNvSpPr>
              <a:spLocks noChangeArrowheads="1"/>
            </p:cNvSpPr>
            <p:nvPr/>
          </p:nvSpPr>
          <p:spPr bwMode="auto">
            <a:xfrm>
              <a:off x="2018" y="2886"/>
              <a:ext cx="816" cy="368"/>
            </a:xfrm>
            <a:prstGeom prst="rect">
              <a:avLst/>
            </a:prstGeom>
            <a:solidFill>
              <a:srgbClr val="FFFFFF"/>
            </a:solidFill>
            <a:ln w="9525">
              <a:solidFill>
                <a:srgbClr val="C00000"/>
              </a:solidFill>
              <a:miter lim="800000"/>
              <a:headEnd/>
              <a:tailEnd/>
            </a:ln>
          </p:spPr>
          <p:txBody>
            <a:bodyPr wrap="none" lIns="91428" tIns="45714" rIns="91428" bIns="45714"/>
            <a:lstStyle/>
            <a:p>
              <a:pPr fontAlgn="auto">
                <a:spcBef>
                  <a:spcPts val="0"/>
                </a:spcBef>
                <a:spcAft>
                  <a:spcPts val="0"/>
                </a:spcAft>
                <a:defRPr/>
              </a:pPr>
              <a:r>
                <a:rPr lang="en-US" altLang="zh-CN" sz="800" kern="0" dirty="0">
                  <a:solidFill>
                    <a:srgbClr val="000000"/>
                  </a:solidFill>
                  <a:latin typeface="Arial" pitchFamily="34" charset="0"/>
                  <a:ea typeface="微软雅黑" pitchFamily="34" charset="-122"/>
                  <a:cs typeface="Arial" pitchFamily="34" charset="0"/>
                </a:rPr>
                <a:t>Smart City, Pakistan</a:t>
              </a:r>
              <a:endParaRPr lang="zh-CN" altLang="en-US" sz="800" kern="0" dirty="0">
                <a:solidFill>
                  <a:srgbClr val="000000"/>
                </a:solidFill>
                <a:latin typeface="Arial" pitchFamily="34" charset="0"/>
                <a:ea typeface="微软雅黑" pitchFamily="34" charset="-122"/>
                <a:cs typeface="Arial" pitchFamily="34" charset="0"/>
              </a:endParaRPr>
            </a:p>
          </p:txBody>
        </p:sp>
        <p:sp>
          <p:nvSpPr>
            <p:cNvPr id="994" name="Rectangle 295" descr="柬埔寨"/>
            <p:cNvSpPr>
              <a:spLocks noChangeArrowheads="1"/>
            </p:cNvSpPr>
            <p:nvPr/>
          </p:nvSpPr>
          <p:spPr bwMode="auto">
            <a:xfrm>
              <a:off x="2018" y="3157"/>
              <a:ext cx="817" cy="454"/>
            </a:xfrm>
            <a:prstGeom prst="rect">
              <a:avLst/>
            </a:prstGeom>
            <a:blipFill dpi="0" rotWithShape="1">
              <a:blip r:embed="rId9" cstate="print"/>
              <a:srcRect/>
              <a:stretch>
                <a:fillRect/>
              </a:stretch>
            </a:blipFill>
            <a:ln w="9525">
              <a:solidFill>
                <a:srgbClr val="C00000"/>
              </a:solidFill>
              <a:miter lim="800000"/>
              <a:headEnd/>
              <a:tailEnd/>
            </a:ln>
          </p:spPr>
          <p:txBody>
            <a:bodyPr wrap="none" anchor="ct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grpSp>
      <p:sp>
        <p:nvSpPr>
          <p:cNvPr id="964" name="Line 297"/>
          <p:cNvSpPr>
            <a:spLocks noChangeShapeType="1"/>
          </p:cNvSpPr>
          <p:nvPr/>
        </p:nvSpPr>
        <p:spPr bwMode="auto">
          <a:xfrm flipV="1">
            <a:off x="7856538" y="2089150"/>
            <a:ext cx="433387" cy="855663"/>
          </a:xfrm>
          <a:prstGeom prst="line">
            <a:avLst/>
          </a:prstGeom>
          <a:noFill/>
          <a:ln w="9525">
            <a:solidFill>
              <a:srgbClr val="C00000"/>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965" name="Rectangle 298"/>
          <p:cNvSpPr>
            <a:spLocks noChangeArrowheads="1"/>
          </p:cNvSpPr>
          <p:nvPr/>
        </p:nvSpPr>
        <p:spPr bwMode="auto">
          <a:xfrm>
            <a:off x="7678738" y="1658938"/>
            <a:ext cx="1222375" cy="239712"/>
          </a:xfrm>
          <a:prstGeom prst="rect">
            <a:avLst/>
          </a:prstGeom>
          <a:solidFill>
            <a:srgbClr val="FFFFFF"/>
          </a:solidFill>
          <a:ln w="9525">
            <a:solidFill>
              <a:srgbClr val="C00000"/>
            </a:solidFill>
            <a:miter lim="800000"/>
            <a:headEnd/>
            <a:tailEnd/>
          </a:ln>
        </p:spPr>
        <p:txBody>
          <a:bodyPr wrap="none" lIns="91428" tIns="45714" rIns="91428" bIns="45714"/>
          <a:lstStyle/>
          <a:p>
            <a:pPr fontAlgn="auto">
              <a:spcBef>
                <a:spcPts val="0"/>
              </a:spcBef>
              <a:spcAft>
                <a:spcPts val="0"/>
              </a:spcAft>
              <a:defRPr/>
            </a:pPr>
            <a:r>
              <a:rPr lang="en-US" altLang="zh-CN" sz="800" kern="0" dirty="0">
                <a:solidFill>
                  <a:srgbClr val="000000"/>
                </a:solidFill>
                <a:latin typeface="Arial" pitchFamily="34" charset="0"/>
                <a:ea typeface="微软雅黑" pitchFamily="34" charset="-122"/>
                <a:cs typeface="Arial" pitchFamily="34" charset="0"/>
              </a:rPr>
              <a:t>Smart Country, Cuba</a:t>
            </a:r>
            <a:endParaRPr lang="zh-CN" altLang="en-US" sz="800" kern="0" dirty="0">
              <a:solidFill>
                <a:srgbClr val="000000"/>
              </a:solidFill>
              <a:latin typeface="Arial" pitchFamily="34" charset="0"/>
              <a:ea typeface="微软雅黑" pitchFamily="34" charset="-122"/>
              <a:cs typeface="Arial" pitchFamily="34" charset="0"/>
            </a:endParaRPr>
          </a:p>
        </p:txBody>
      </p:sp>
      <p:sp>
        <p:nvSpPr>
          <p:cNvPr id="966" name="Rectangle 299" descr="古巴"/>
          <p:cNvSpPr>
            <a:spLocks noChangeArrowheads="1"/>
          </p:cNvSpPr>
          <p:nvPr/>
        </p:nvSpPr>
        <p:spPr bwMode="auto">
          <a:xfrm>
            <a:off x="7677150" y="1898650"/>
            <a:ext cx="1223963" cy="476250"/>
          </a:xfrm>
          <a:prstGeom prst="rect">
            <a:avLst/>
          </a:prstGeom>
          <a:blipFill dpi="0" rotWithShape="1">
            <a:blip r:embed="rId10" cstate="print"/>
            <a:srcRect/>
            <a:stretch>
              <a:fillRect/>
            </a:stretch>
          </a:blipFill>
          <a:ln w="9525">
            <a:solidFill>
              <a:srgbClr val="C00000"/>
            </a:solidFill>
            <a:miter lim="800000"/>
            <a:headEnd/>
            <a:tailEnd/>
          </a:ln>
        </p:spPr>
        <p:txBody>
          <a:bodyPr wrap="none" anchor="ct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967" name="Line 307"/>
          <p:cNvSpPr>
            <a:spLocks noChangeShapeType="1"/>
          </p:cNvSpPr>
          <p:nvPr/>
        </p:nvSpPr>
        <p:spPr bwMode="auto">
          <a:xfrm flipH="1" flipV="1">
            <a:off x="1360488" y="1276350"/>
            <a:ext cx="1833562" cy="763588"/>
          </a:xfrm>
          <a:prstGeom prst="line">
            <a:avLst/>
          </a:prstGeom>
          <a:noFill/>
          <a:ln w="9525">
            <a:solidFill>
              <a:srgbClr val="C00000"/>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968" name="Line 302"/>
          <p:cNvSpPr>
            <a:spLocks noChangeShapeType="1"/>
          </p:cNvSpPr>
          <p:nvPr/>
        </p:nvSpPr>
        <p:spPr bwMode="auto">
          <a:xfrm>
            <a:off x="3670300" y="2373313"/>
            <a:ext cx="950913" cy="384175"/>
          </a:xfrm>
          <a:prstGeom prst="line">
            <a:avLst/>
          </a:prstGeom>
          <a:noFill/>
          <a:ln w="9525">
            <a:solidFill>
              <a:srgbClr val="C00000"/>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sp>
        <p:nvSpPr>
          <p:cNvPr id="969" name="Rectangle 308"/>
          <p:cNvSpPr>
            <a:spLocks noChangeArrowheads="1"/>
          </p:cNvSpPr>
          <p:nvPr/>
        </p:nvSpPr>
        <p:spPr bwMode="auto">
          <a:xfrm>
            <a:off x="711200" y="587375"/>
            <a:ext cx="1247775" cy="615950"/>
          </a:xfrm>
          <a:prstGeom prst="rect">
            <a:avLst/>
          </a:prstGeom>
          <a:solidFill>
            <a:srgbClr val="FFFFFF"/>
          </a:solidFill>
          <a:ln w="6350">
            <a:solidFill>
              <a:srgbClr val="C00000"/>
            </a:solidFill>
            <a:miter lim="800000"/>
            <a:headEnd/>
            <a:tailEnd/>
          </a:ln>
        </p:spPr>
        <p:txBody>
          <a:bodyPr lIns="91434" tIns="45717" rIns="91434" bIns="45717">
            <a:spAutoFit/>
          </a:bodyPr>
          <a:lstStyle/>
          <a:p>
            <a:pPr fontAlgn="auto">
              <a:spcBef>
                <a:spcPts val="0"/>
              </a:spcBef>
              <a:spcAft>
                <a:spcPts val="0"/>
              </a:spcAft>
              <a:defRPr/>
            </a:pPr>
            <a:r>
              <a:rPr lang="en-US" altLang="zh-CN" sz="800" kern="0" dirty="0" err="1">
                <a:solidFill>
                  <a:srgbClr val="000000"/>
                </a:solidFill>
                <a:latin typeface="Arial" pitchFamily="34" charset="0"/>
                <a:ea typeface="微软雅黑" pitchFamily="34" charset="-122"/>
                <a:cs typeface="Arial" pitchFamily="34" charset="0"/>
              </a:rPr>
              <a:t>Dunhuang</a:t>
            </a:r>
            <a:r>
              <a:rPr lang="en-US" altLang="zh-CN" sz="800" kern="0" dirty="0">
                <a:solidFill>
                  <a:srgbClr val="000000"/>
                </a:solidFill>
                <a:latin typeface="Arial" pitchFamily="34" charset="0"/>
                <a:ea typeface="微软雅黑" pitchFamily="34" charset="-122"/>
                <a:cs typeface="Arial" pitchFamily="34" charset="0"/>
              </a:rPr>
              <a:t>, </a:t>
            </a:r>
            <a:r>
              <a:rPr lang="en-US" altLang="zh-CN" sz="800" kern="0" dirty="0" err="1">
                <a:solidFill>
                  <a:srgbClr val="000000"/>
                </a:solidFill>
                <a:latin typeface="Arial" pitchFamily="34" charset="0"/>
                <a:ea typeface="微软雅黑" pitchFamily="34" charset="-122"/>
                <a:cs typeface="Arial" pitchFamily="34" charset="0"/>
              </a:rPr>
              <a:t>Tian</a:t>
            </a:r>
            <a:r>
              <a:rPr lang="en-US" altLang="zh-CN" sz="800" kern="0" dirty="0">
                <a:solidFill>
                  <a:srgbClr val="000000"/>
                </a:solidFill>
                <a:latin typeface="Arial" pitchFamily="34" charset="0"/>
                <a:ea typeface="微软雅黑" pitchFamily="34" charset="-122"/>
                <a:cs typeface="Arial" pitchFamily="34" charset="0"/>
              </a:rPr>
              <a:t> </a:t>
            </a:r>
            <a:r>
              <a:rPr lang="en-US" altLang="zh-CN" sz="800" kern="0" dirty="0" err="1">
                <a:solidFill>
                  <a:srgbClr val="000000"/>
                </a:solidFill>
                <a:latin typeface="Arial" pitchFamily="34" charset="0"/>
                <a:ea typeface="微软雅黑" pitchFamily="34" charset="-122"/>
                <a:cs typeface="Arial" pitchFamily="34" charset="0"/>
              </a:rPr>
              <a:t>shui</a:t>
            </a:r>
            <a:r>
              <a:rPr lang="en-US" altLang="zh-CN" sz="800" kern="0" dirty="0">
                <a:solidFill>
                  <a:srgbClr val="000000"/>
                </a:solidFill>
                <a:latin typeface="Arial" pitchFamily="34" charset="0"/>
                <a:ea typeface="微软雅黑" pitchFamily="34" charset="-122"/>
                <a:cs typeface="Arial" pitchFamily="34" charset="0"/>
              </a:rPr>
              <a:t> and </a:t>
            </a:r>
            <a:r>
              <a:rPr lang="en-US" altLang="zh-CN" sz="800" kern="0" dirty="0" err="1">
                <a:solidFill>
                  <a:srgbClr val="000000"/>
                </a:solidFill>
                <a:latin typeface="Arial" pitchFamily="34" charset="0"/>
                <a:ea typeface="微软雅黑" pitchFamily="34" charset="-122"/>
                <a:cs typeface="Arial" pitchFamily="34" charset="0"/>
              </a:rPr>
              <a:t>Jinchang</a:t>
            </a:r>
            <a:r>
              <a:rPr lang="en-US" altLang="zh-CN" sz="800" kern="0" dirty="0">
                <a:solidFill>
                  <a:srgbClr val="000000"/>
                </a:solidFill>
                <a:latin typeface="Arial" pitchFamily="34" charset="0"/>
                <a:ea typeface="微软雅黑" pitchFamily="34" charset="-122"/>
                <a:cs typeface="Arial" pitchFamily="34" charset="0"/>
              </a:rPr>
              <a:t>, Gansu Province</a:t>
            </a:r>
          </a:p>
          <a:p>
            <a:pPr fontAlgn="auto">
              <a:spcBef>
                <a:spcPts val="0"/>
              </a:spcBef>
              <a:spcAft>
                <a:spcPts val="0"/>
              </a:spcAft>
              <a:defRPr/>
            </a:pPr>
            <a:endParaRPr lang="zh-CN" altLang="en-US" sz="900" kern="0" dirty="0">
              <a:solidFill>
                <a:srgbClr val="000000"/>
              </a:solidFill>
              <a:latin typeface="Arial" pitchFamily="34" charset="0"/>
              <a:ea typeface="微软雅黑" pitchFamily="34" charset="-122"/>
              <a:cs typeface="Arial" pitchFamily="34" charset="0"/>
            </a:endParaRPr>
          </a:p>
        </p:txBody>
      </p:sp>
      <p:pic>
        <p:nvPicPr>
          <p:cNvPr id="32860" name="Picture 306"/>
          <p:cNvPicPr preferRelativeResize="0">
            <a:picLocks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723900" y="1085850"/>
            <a:ext cx="1222375" cy="477838"/>
          </a:xfrm>
          <a:prstGeom prst="rect">
            <a:avLst/>
          </a:prstGeom>
          <a:noFill/>
          <a:ln w="9525">
            <a:solidFill>
              <a:srgbClr val="C00000"/>
            </a:solidFill>
            <a:miter lim="800000"/>
            <a:headEnd/>
            <a:tailEnd/>
          </a:ln>
          <a:extLst>
            <a:ext uri="{909E8E84-426E-40DD-AFC4-6F175D3DCCD1}">
              <a14:hiddenFill xmlns="" xmlns:a14="http://schemas.microsoft.com/office/drawing/2010/main">
                <a:solidFill>
                  <a:srgbClr val="FFFFFF"/>
                </a:solidFill>
              </a14:hiddenFill>
            </a:ext>
          </a:extLst>
        </p:spPr>
      </p:pic>
      <p:sp>
        <p:nvSpPr>
          <p:cNvPr id="991" name="Line 309"/>
          <p:cNvSpPr>
            <a:spLocks noChangeShapeType="1"/>
          </p:cNvSpPr>
          <p:nvPr/>
        </p:nvSpPr>
        <p:spPr bwMode="auto">
          <a:xfrm>
            <a:off x="3057525" y="2279650"/>
            <a:ext cx="542925" cy="95250"/>
          </a:xfrm>
          <a:prstGeom prst="line">
            <a:avLst/>
          </a:prstGeom>
          <a:noFill/>
          <a:ln w="9525">
            <a:solidFill>
              <a:srgbClr val="C00000"/>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grpSp>
        <p:nvGrpSpPr>
          <p:cNvPr id="32862" name="Group 310"/>
          <p:cNvGrpSpPr>
            <a:grpSpLocks/>
          </p:cNvGrpSpPr>
          <p:nvPr/>
        </p:nvGrpSpPr>
        <p:grpSpPr bwMode="auto">
          <a:xfrm>
            <a:off x="2397125" y="2660650"/>
            <a:ext cx="1482725" cy="1854200"/>
            <a:chOff x="1202" y="1441"/>
            <a:chExt cx="990" cy="1762"/>
          </a:xfrm>
        </p:grpSpPr>
        <p:sp>
          <p:nvSpPr>
            <p:cNvPr id="987" name="Line 289"/>
            <p:cNvSpPr>
              <a:spLocks noChangeShapeType="1"/>
            </p:cNvSpPr>
            <p:nvPr/>
          </p:nvSpPr>
          <p:spPr bwMode="auto">
            <a:xfrm flipH="1">
              <a:off x="1565" y="1441"/>
              <a:ext cx="627" cy="1082"/>
            </a:xfrm>
            <a:prstGeom prst="line">
              <a:avLst/>
            </a:prstGeom>
            <a:noFill/>
            <a:ln w="9525">
              <a:solidFill>
                <a:srgbClr val="C00000"/>
              </a:solidFill>
              <a:round/>
              <a:headEnd/>
              <a:tailEnd/>
            </a:ln>
          </p:spPr>
          <p:txBody>
            <a:bodyP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grpSp>
          <p:nvGrpSpPr>
            <p:cNvPr id="32877" name="Group 292"/>
            <p:cNvGrpSpPr>
              <a:grpSpLocks/>
            </p:cNvGrpSpPr>
            <p:nvPr/>
          </p:nvGrpSpPr>
          <p:grpSpPr bwMode="auto">
            <a:xfrm>
              <a:off x="1202" y="2523"/>
              <a:ext cx="817" cy="680"/>
              <a:chOff x="2018" y="2886"/>
              <a:chExt cx="817" cy="680"/>
            </a:xfrm>
          </p:grpSpPr>
          <p:sp>
            <p:nvSpPr>
              <p:cNvPr id="989" name="Rectangle 293"/>
              <p:cNvSpPr>
                <a:spLocks noChangeArrowheads="1"/>
              </p:cNvSpPr>
              <p:nvPr/>
            </p:nvSpPr>
            <p:spPr bwMode="auto">
              <a:xfrm>
                <a:off x="2018" y="2886"/>
                <a:ext cx="816" cy="228"/>
              </a:xfrm>
              <a:prstGeom prst="rect">
                <a:avLst/>
              </a:prstGeom>
              <a:solidFill>
                <a:srgbClr val="FFFFFF"/>
              </a:solidFill>
              <a:ln w="9525">
                <a:solidFill>
                  <a:srgbClr val="C00000"/>
                </a:solidFill>
                <a:miter lim="800000"/>
                <a:headEnd/>
                <a:tailEnd/>
              </a:ln>
            </p:spPr>
            <p:txBody>
              <a:bodyPr wrap="none" lIns="91428" tIns="45714" rIns="91428" bIns="45714"/>
              <a:lstStyle/>
              <a:p>
                <a:pPr algn="ctr" fontAlgn="auto">
                  <a:spcBef>
                    <a:spcPts val="0"/>
                  </a:spcBef>
                  <a:spcAft>
                    <a:spcPts val="0"/>
                  </a:spcAft>
                  <a:defRPr/>
                </a:pPr>
                <a:r>
                  <a:rPr lang="en-US" altLang="zh-CN" sz="800" kern="0" dirty="0">
                    <a:solidFill>
                      <a:srgbClr val="000000"/>
                    </a:solidFill>
                    <a:latin typeface="Arial" pitchFamily="34" charset="0"/>
                    <a:ea typeface="微软雅黑" pitchFamily="34" charset="-122"/>
                    <a:cs typeface="Arial" pitchFamily="34" charset="0"/>
                  </a:rPr>
                  <a:t>Smart City, Cambodian</a:t>
                </a:r>
                <a:endParaRPr lang="zh-CN" altLang="en-US" sz="800" kern="0" dirty="0">
                  <a:solidFill>
                    <a:srgbClr val="000000"/>
                  </a:solidFill>
                  <a:latin typeface="Arial" pitchFamily="34" charset="0"/>
                  <a:ea typeface="微软雅黑" pitchFamily="34" charset="-122"/>
                  <a:cs typeface="Arial" pitchFamily="34" charset="0"/>
                </a:endParaRPr>
              </a:p>
            </p:txBody>
          </p:sp>
          <p:sp>
            <p:nvSpPr>
              <p:cNvPr id="990" name="Rectangle 294" descr="柬埔寨"/>
              <p:cNvSpPr>
                <a:spLocks noChangeArrowheads="1"/>
              </p:cNvSpPr>
              <p:nvPr/>
            </p:nvSpPr>
            <p:spPr bwMode="auto">
              <a:xfrm>
                <a:off x="2018" y="3113"/>
                <a:ext cx="817" cy="453"/>
              </a:xfrm>
              <a:prstGeom prst="rect">
                <a:avLst/>
              </a:prstGeom>
              <a:blipFill dpi="0" rotWithShape="1">
                <a:blip r:embed="rId12" cstate="print"/>
                <a:srcRect/>
                <a:stretch>
                  <a:fillRect/>
                </a:stretch>
              </a:blipFill>
              <a:ln w="9525">
                <a:solidFill>
                  <a:srgbClr val="C00000"/>
                </a:solidFill>
                <a:miter lim="800000"/>
                <a:headEnd/>
                <a:tailEnd/>
              </a:ln>
            </p:spPr>
            <p:txBody>
              <a:bodyPr wrap="none" anchor="ctr"/>
              <a:lstStyle/>
              <a:p>
                <a:pPr fontAlgn="auto">
                  <a:spcBef>
                    <a:spcPts val="0"/>
                  </a:spcBef>
                  <a:spcAft>
                    <a:spcPts val="0"/>
                  </a:spcAft>
                  <a:defRPr/>
                </a:pPr>
                <a:endParaRPr lang="zh-CN" altLang="en-US" sz="1000" kern="0">
                  <a:solidFill>
                    <a:srgbClr val="000000"/>
                  </a:solidFill>
                  <a:latin typeface="Arial" pitchFamily="34" charset="0"/>
                  <a:ea typeface="微软雅黑" pitchFamily="34" charset="-122"/>
                  <a:cs typeface="Arial" pitchFamily="34" charset="0"/>
                </a:endParaRPr>
              </a:p>
            </p:txBody>
          </p:sp>
        </p:grpSp>
      </p:grpSp>
      <p:sp>
        <p:nvSpPr>
          <p:cNvPr id="974" name="Rectangle 279"/>
          <p:cNvSpPr>
            <a:spLocks noChangeArrowheads="1"/>
          </p:cNvSpPr>
          <p:nvPr/>
        </p:nvSpPr>
        <p:spPr bwMode="auto">
          <a:xfrm>
            <a:off x="3284538" y="2138363"/>
            <a:ext cx="1011237" cy="239712"/>
          </a:xfrm>
          <a:prstGeom prst="rect">
            <a:avLst/>
          </a:prstGeom>
          <a:solidFill>
            <a:srgbClr val="FFFFFF"/>
          </a:solidFill>
          <a:ln w="6350">
            <a:solidFill>
              <a:srgbClr val="C00000"/>
            </a:solidFill>
            <a:miter lim="800000"/>
            <a:headEnd/>
            <a:tailEnd/>
          </a:ln>
        </p:spPr>
        <p:txBody>
          <a:bodyPr wrap="none" lIns="91428" tIns="45714" rIns="91428" bIns="45714"/>
          <a:lstStyle/>
          <a:p>
            <a:pPr fontAlgn="auto">
              <a:spcBef>
                <a:spcPts val="0"/>
              </a:spcBef>
              <a:spcAft>
                <a:spcPts val="0"/>
              </a:spcAft>
              <a:defRPr/>
            </a:pPr>
            <a:r>
              <a:rPr lang="en-US" altLang="zh-CN" sz="800" kern="0" dirty="0">
                <a:solidFill>
                  <a:srgbClr val="000000"/>
                </a:solidFill>
                <a:latin typeface="Arial" pitchFamily="34" charset="0"/>
                <a:ea typeface="微软雅黑" pitchFamily="34" charset="-122"/>
                <a:cs typeface="Arial" pitchFamily="34" charset="0"/>
              </a:rPr>
              <a:t>Smart City, Hefei</a:t>
            </a:r>
            <a:endParaRPr lang="zh-CN" altLang="en-US" sz="800" kern="0" dirty="0">
              <a:solidFill>
                <a:srgbClr val="000000"/>
              </a:solidFill>
              <a:latin typeface="Arial" pitchFamily="34" charset="0"/>
              <a:ea typeface="微软雅黑" pitchFamily="34" charset="-122"/>
              <a:cs typeface="Arial" pitchFamily="34" charset="0"/>
            </a:endParaRPr>
          </a:p>
        </p:txBody>
      </p:sp>
      <p:sp>
        <p:nvSpPr>
          <p:cNvPr id="977" name="Rectangle 279"/>
          <p:cNvSpPr>
            <a:spLocks noChangeArrowheads="1"/>
          </p:cNvSpPr>
          <p:nvPr/>
        </p:nvSpPr>
        <p:spPr bwMode="auto">
          <a:xfrm>
            <a:off x="3200400" y="1809750"/>
            <a:ext cx="1079500" cy="214313"/>
          </a:xfrm>
          <a:prstGeom prst="rect">
            <a:avLst/>
          </a:prstGeom>
          <a:solidFill>
            <a:srgbClr val="FFFFFF"/>
          </a:solidFill>
          <a:ln w="9525">
            <a:solidFill>
              <a:srgbClr val="C00000"/>
            </a:solidFill>
            <a:miter lim="800000"/>
            <a:headEnd/>
            <a:tailEnd/>
          </a:ln>
        </p:spPr>
        <p:txBody>
          <a:bodyPr wrap="none" lIns="91428" tIns="45714" rIns="91428" bIns="45714" anchor="ctr">
            <a:spAutoFit/>
          </a:bodyPr>
          <a:lstStyle/>
          <a:p>
            <a:pPr fontAlgn="auto">
              <a:spcBef>
                <a:spcPts val="0"/>
              </a:spcBef>
              <a:spcAft>
                <a:spcPts val="0"/>
              </a:spcAft>
              <a:defRPr/>
            </a:pPr>
            <a:r>
              <a:rPr lang="en-US" altLang="zh-CN" sz="800" kern="0" dirty="0">
                <a:solidFill>
                  <a:srgbClr val="000000"/>
                </a:solidFill>
                <a:latin typeface="Arial" pitchFamily="34" charset="0"/>
                <a:ea typeface="微软雅黑" pitchFamily="34" charset="-122"/>
                <a:cs typeface="Arial" pitchFamily="34" charset="0"/>
              </a:rPr>
              <a:t>Safe City, </a:t>
            </a:r>
            <a:r>
              <a:rPr lang="en-US" altLang="zh-CN" sz="800" kern="0" dirty="0" err="1">
                <a:solidFill>
                  <a:srgbClr val="000000"/>
                </a:solidFill>
                <a:latin typeface="Arial" pitchFamily="34" charset="0"/>
                <a:ea typeface="微软雅黑" pitchFamily="34" charset="-122"/>
                <a:cs typeface="Arial" pitchFamily="34" charset="0"/>
              </a:rPr>
              <a:t>Kalamay</a:t>
            </a:r>
            <a:endParaRPr lang="zh-CN" altLang="en-US" sz="800" kern="0" dirty="0">
              <a:solidFill>
                <a:srgbClr val="000000"/>
              </a:solidFill>
              <a:latin typeface="Arial" pitchFamily="34" charset="0"/>
              <a:ea typeface="微软雅黑" pitchFamily="34" charset="-122"/>
              <a:cs typeface="Arial" pitchFamily="34" charset="0"/>
            </a:endParaRPr>
          </a:p>
        </p:txBody>
      </p:sp>
      <p:sp>
        <p:nvSpPr>
          <p:cNvPr id="979" name="Rectangle 279"/>
          <p:cNvSpPr>
            <a:spLocks noChangeArrowheads="1"/>
          </p:cNvSpPr>
          <p:nvPr/>
        </p:nvSpPr>
        <p:spPr bwMode="auto">
          <a:xfrm>
            <a:off x="3125788" y="2470150"/>
            <a:ext cx="1011237" cy="239713"/>
          </a:xfrm>
          <a:prstGeom prst="rect">
            <a:avLst/>
          </a:prstGeom>
          <a:solidFill>
            <a:srgbClr val="FFFFFF"/>
          </a:solidFill>
          <a:ln w="6350">
            <a:solidFill>
              <a:srgbClr val="C00000"/>
            </a:solidFill>
            <a:miter lim="800000"/>
            <a:headEnd/>
            <a:tailEnd/>
          </a:ln>
        </p:spPr>
        <p:txBody>
          <a:bodyPr wrap="none" lIns="91428" tIns="45714" rIns="91428" bIns="45714"/>
          <a:lstStyle/>
          <a:p>
            <a:pPr algn="ctr" fontAlgn="auto">
              <a:spcBef>
                <a:spcPts val="0"/>
              </a:spcBef>
              <a:spcAft>
                <a:spcPts val="0"/>
              </a:spcAft>
              <a:defRPr/>
            </a:pPr>
            <a:r>
              <a:rPr lang="en-US" altLang="zh-CN" sz="800" kern="0" dirty="0">
                <a:solidFill>
                  <a:srgbClr val="000000"/>
                </a:solidFill>
                <a:latin typeface="Arial" pitchFamily="34" charset="0"/>
                <a:ea typeface="微软雅黑" pitchFamily="34" charset="-122"/>
                <a:cs typeface="Arial" pitchFamily="34" charset="0"/>
              </a:rPr>
              <a:t>Smart Shenzhen</a:t>
            </a:r>
            <a:endParaRPr lang="zh-CN" altLang="en-US" sz="800" kern="0" dirty="0">
              <a:solidFill>
                <a:srgbClr val="000000"/>
              </a:solidFill>
              <a:latin typeface="Arial" pitchFamily="34" charset="0"/>
              <a:ea typeface="微软雅黑" pitchFamily="34" charset="-122"/>
              <a:cs typeface="Arial" pitchFamily="34" charset="0"/>
            </a:endParaRPr>
          </a:p>
        </p:txBody>
      </p:sp>
      <p:sp>
        <p:nvSpPr>
          <p:cNvPr id="980" name="Rectangle 303"/>
          <p:cNvSpPr>
            <a:spLocks noChangeArrowheads="1"/>
          </p:cNvSpPr>
          <p:nvPr/>
        </p:nvSpPr>
        <p:spPr bwMode="auto">
          <a:xfrm>
            <a:off x="5503863" y="2947988"/>
            <a:ext cx="949325" cy="461962"/>
          </a:xfrm>
          <a:prstGeom prst="rect">
            <a:avLst/>
          </a:prstGeom>
          <a:solidFill>
            <a:srgbClr val="FFFFFF"/>
          </a:solidFill>
          <a:ln w="9525">
            <a:solidFill>
              <a:srgbClr val="C00000"/>
            </a:solidFill>
            <a:miter lim="800000"/>
            <a:headEnd/>
            <a:tailEnd/>
          </a:ln>
        </p:spPr>
        <p:txBody>
          <a:bodyPr lIns="91428" tIns="45714" rIns="91428" bIns="45714">
            <a:spAutoFit/>
          </a:bodyPr>
          <a:lstStyle/>
          <a:p>
            <a:pPr fontAlgn="auto">
              <a:spcBef>
                <a:spcPts val="0"/>
              </a:spcBef>
              <a:spcAft>
                <a:spcPts val="0"/>
              </a:spcAft>
              <a:defRPr/>
            </a:pPr>
            <a:r>
              <a:rPr lang="en-US" altLang="zh-CN" sz="800" kern="0" dirty="0">
                <a:solidFill>
                  <a:srgbClr val="000000"/>
                </a:solidFill>
                <a:latin typeface="Arial" pitchFamily="34" charset="0"/>
                <a:ea typeface="微软雅黑" pitchFamily="34" charset="-122"/>
                <a:cs typeface="Arial" pitchFamily="34" charset="0"/>
              </a:rPr>
              <a:t>Smart Transportation, Maldives</a:t>
            </a:r>
            <a:endParaRPr lang="zh-CN" altLang="en-US" sz="800" kern="0" dirty="0">
              <a:solidFill>
                <a:srgbClr val="000000"/>
              </a:solidFill>
              <a:latin typeface="Arial" pitchFamily="34" charset="0"/>
              <a:ea typeface="微软雅黑" pitchFamily="34" charset="-122"/>
              <a:cs typeface="Arial" pitchFamily="34" charset="0"/>
            </a:endParaRPr>
          </a:p>
        </p:txBody>
      </p:sp>
      <p:sp>
        <p:nvSpPr>
          <p:cNvPr id="982" name="Rectangle 345"/>
          <p:cNvSpPr>
            <a:spLocks noChangeArrowheads="1"/>
          </p:cNvSpPr>
          <p:nvPr/>
        </p:nvSpPr>
        <p:spPr bwMode="auto">
          <a:xfrm>
            <a:off x="6454775" y="2327275"/>
            <a:ext cx="808235" cy="1015663"/>
          </a:xfrm>
          <a:prstGeom prst="rect">
            <a:avLst/>
          </a:prstGeom>
          <a:noFill/>
          <a:ln w="9525" algn="ctr">
            <a:noFill/>
            <a:miter lim="800000"/>
            <a:headEnd/>
            <a:tailEnd/>
          </a:ln>
        </p:spPr>
        <p:txBody>
          <a:bodyPr wrap="none">
            <a:spAutoFit/>
          </a:bodyPr>
          <a:lstStyle/>
          <a:p>
            <a:pPr fontAlgn="auto">
              <a:spcBef>
                <a:spcPts val="0"/>
              </a:spcBef>
              <a:spcAft>
                <a:spcPts val="0"/>
              </a:spcAft>
              <a:defRPr/>
            </a:pPr>
            <a:r>
              <a:rPr lang="en-US" altLang="zh-CN" sz="1000" b="1" i="1" kern="0" dirty="0">
                <a:solidFill>
                  <a:srgbClr val="000000"/>
                </a:solidFill>
                <a:latin typeface="Arial" pitchFamily="34" charset="0"/>
                <a:ea typeface="微软雅黑" pitchFamily="34" charset="-122"/>
                <a:cs typeface="Arial" pitchFamily="34" charset="0"/>
              </a:rPr>
              <a:t>Mexico</a:t>
            </a:r>
          </a:p>
          <a:p>
            <a:pPr fontAlgn="auto">
              <a:spcBef>
                <a:spcPts val="0"/>
              </a:spcBef>
              <a:spcAft>
                <a:spcPts val="0"/>
              </a:spcAft>
              <a:defRPr/>
            </a:pPr>
            <a:r>
              <a:rPr lang="en-US" altLang="zh-CN" sz="1000" b="1" i="1" kern="0" dirty="0">
                <a:solidFill>
                  <a:srgbClr val="000000"/>
                </a:solidFill>
                <a:latin typeface="Arial" pitchFamily="34" charset="0"/>
                <a:ea typeface="微软雅黑" pitchFamily="34" charset="-122"/>
                <a:cs typeface="Arial" pitchFamily="34" charset="0"/>
              </a:rPr>
              <a:t>Venezuela</a:t>
            </a:r>
            <a:br>
              <a:rPr lang="en-US" altLang="zh-CN" sz="1000" b="1" i="1" kern="0" dirty="0">
                <a:solidFill>
                  <a:srgbClr val="000000"/>
                </a:solidFill>
                <a:latin typeface="Arial" pitchFamily="34" charset="0"/>
                <a:ea typeface="微软雅黑" pitchFamily="34" charset="-122"/>
                <a:cs typeface="Arial" pitchFamily="34" charset="0"/>
              </a:rPr>
            </a:br>
            <a:r>
              <a:rPr lang="en-US" altLang="zh-CN" sz="1000" b="1" i="1" kern="0" dirty="0">
                <a:solidFill>
                  <a:srgbClr val="000000"/>
                </a:solidFill>
                <a:latin typeface="Arial" pitchFamily="34" charset="0"/>
                <a:ea typeface="微软雅黑" pitchFamily="34" charset="-122"/>
                <a:cs typeface="Arial" pitchFamily="34" charset="0"/>
              </a:rPr>
              <a:t>Brazil</a:t>
            </a:r>
          </a:p>
          <a:p>
            <a:pPr fontAlgn="auto">
              <a:spcBef>
                <a:spcPts val="0"/>
              </a:spcBef>
              <a:spcAft>
                <a:spcPts val="0"/>
              </a:spcAft>
              <a:defRPr/>
            </a:pPr>
            <a:r>
              <a:rPr lang="en-US" altLang="zh-CN" sz="1000" b="1" i="1" kern="0" dirty="0">
                <a:solidFill>
                  <a:srgbClr val="000000"/>
                </a:solidFill>
                <a:latin typeface="Arial" pitchFamily="34" charset="0"/>
                <a:ea typeface="微软雅黑" pitchFamily="34" charset="-122"/>
                <a:cs typeface="Arial" pitchFamily="34" charset="0"/>
              </a:rPr>
              <a:t>Chile</a:t>
            </a:r>
          </a:p>
          <a:p>
            <a:pPr fontAlgn="auto">
              <a:spcBef>
                <a:spcPts val="0"/>
              </a:spcBef>
              <a:spcAft>
                <a:spcPts val="0"/>
              </a:spcAft>
              <a:defRPr/>
            </a:pPr>
            <a:r>
              <a:rPr lang="en-US" altLang="zh-CN" sz="1000" b="1" i="1" kern="0" dirty="0">
                <a:solidFill>
                  <a:srgbClr val="000000"/>
                </a:solidFill>
                <a:latin typeface="Arial" pitchFamily="34" charset="0"/>
                <a:ea typeface="微软雅黑" pitchFamily="34" charset="-122"/>
                <a:cs typeface="Arial" pitchFamily="34" charset="0"/>
              </a:rPr>
              <a:t>Guyana</a:t>
            </a:r>
          </a:p>
          <a:p>
            <a:pPr fontAlgn="auto">
              <a:spcBef>
                <a:spcPts val="0"/>
              </a:spcBef>
              <a:spcAft>
                <a:spcPts val="0"/>
              </a:spcAft>
              <a:defRPr/>
            </a:pPr>
            <a:endParaRPr lang="en-US" altLang="zh-CN" sz="1000" b="1" i="1" kern="0" dirty="0">
              <a:solidFill>
                <a:srgbClr val="000000"/>
              </a:solidFill>
              <a:latin typeface="Arial" pitchFamily="34" charset="0"/>
              <a:ea typeface="微软雅黑" pitchFamily="34" charset="-122"/>
              <a:cs typeface="Arial" pitchFamily="34" charset="0"/>
            </a:endParaRPr>
          </a:p>
        </p:txBody>
      </p:sp>
      <p:sp>
        <p:nvSpPr>
          <p:cNvPr id="983" name="Rectangle 352"/>
          <p:cNvSpPr>
            <a:spLocks noChangeArrowheads="1"/>
          </p:cNvSpPr>
          <p:nvPr/>
        </p:nvSpPr>
        <p:spPr bwMode="auto">
          <a:xfrm>
            <a:off x="4348163" y="2279650"/>
            <a:ext cx="772969" cy="861774"/>
          </a:xfrm>
          <a:prstGeom prst="rect">
            <a:avLst/>
          </a:prstGeom>
          <a:noFill/>
          <a:ln w="9525" algn="ctr">
            <a:noFill/>
            <a:miter lim="800000"/>
            <a:headEnd/>
            <a:tailEnd/>
          </a:ln>
        </p:spPr>
        <p:txBody>
          <a:bodyPr wrap="none">
            <a:spAutoFit/>
          </a:bodyPr>
          <a:lstStyle/>
          <a:p>
            <a:pPr fontAlgn="auto">
              <a:spcBef>
                <a:spcPts val="0"/>
              </a:spcBef>
              <a:spcAft>
                <a:spcPts val="0"/>
              </a:spcAft>
              <a:defRPr/>
            </a:pPr>
            <a:endParaRPr lang="en-US" altLang="zh-CN" sz="1000" b="1" i="1" kern="0" dirty="0">
              <a:solidFill>
                <a:srgbClr val="000000"/>
              </a:solidFill>
              <a:latin typeface="Arial" pitchFamily="34" charset="0"/>
              <a:ea typeface="微软雅黑" pitchFamily="34" charset="-122"/>
              <a:cs typeface="Arial" pitchFamily="34" charset="0"/>
            </a:endParaRPr>
          </a:p>
          <a:p>
            <a:pPr fontAlgn="auto">
              <a:spcBef>
                <a:spcPts val="0"/>
              </a:spcBef>
              <a:spcAft>
                <a:spcPts val="0"/>
              </a:spcAft>
              <a:defRPr/>
            </a:pPr>
            <a:r>
              <a:rPr lang="en-US" altLang="zh-CN" sz="1000" b="1" i="1" kern="0" dirty="0">
                <a:solidFill>
                  <a:srgbClr val="000000"/>
                </a:solidFill>
                <a:latin typeface="Arial" pitchFamily="34" charset="0"/>
                <a:ea typeface="微软雅黑" pitchFamily="34" charset="-122"/>
                <a:cs typeface="Arial" pitchFamily="34" charset="0"/>
              </a:rPr>
              <a:t>Tajikistan</a:t>
            </a:r>
          </a:p>
          <a:p>
            <a:pPr fontAlgn="auto">
              <a:spcBef>
                <a:spcPts val="0"/>
              </a:spcBef>
              <a:spcAft>
                <a:spcPts val="0"/>
              </a:spcAft>
              <a:defRPr/>
            </a:pPr>
            <a:r>
              <a:rPr lang="en-US" altLang="zh-CN" sz="1000" b="1" i="1" kern="0" dirty="0">
                <a:solidFill>
                  <a:srgbClr val="000000"/>
                </a:solidFill>
                <a:latin typeface="Arial" pitchFamily="34" charset="0"/>
                <a:ea typeface="微软雅黑" pitchFamily="34" charset="-122"/>
                <a:cs typeface="Arial" pitchFamily="34" charset="0"/>
              </a:rPr>
              <a:t>Pakistan</a:t>
            </a:r>
          </a:p>
          <a:p>
            <a:pPr fontAlgn="auto">
              <a:spcBef>
                <a:spcPts val="0"/>
              </a:spcBef>
              <a:spcAft>
                <a:spcPts val="0"/>
              </a:spcAft>
              <a:defRPr/>
            </a:pPr>
            <a:r>
              <a:rPr lang="en-US" altLang="zh-CN" sz="1000" b="1" i="1" kern="0" dirty="0">
                <a:solidFill>
                  <a:srgbClr val="000000"/>
                </a:solidFill>
                <a:latin typeface="Arial" pitchFamily="34" charset="0"/>
                <a:ea typeface="微软雅黑" pitchFamily="34" charset="-122"/>
                <a:cs typeface="Arial" pitchFamily="34" charset="0"/>
              </a:rPr>
              <a:t>Oman</a:t>
            </a:r>
          </a:p>
          <a:p>
            <a:pPr fontAlgn="auto">
              <a:spcBef>
                <a:spcPts val="0"/>
              </a:spcBef>
              <a:spcAft>
                <a:spcPts val="0"/>
              </a:spcAft>
              <a:defRPr/>
            </a:pPr>
            <a:r>
              <a:rPr lang="en-US" altLang="zh-CN" sz="1000" b="1" i="1" kern="0" dirty="0">
                <a:solidFill>
                  <a:srgbClr val="000000"/>
                </a:solidFill>
                <a:latin typeface="Arial" pitchFamily="34" charset="0"/>
                <a:ea typeface="微软雅黑" pitchFamily="34" charset="-122"/>
                <a:cs typeface="Arial" pitchFamily="34" charset="0"/>
              </a:rPr>
              <a:t>Yemen</a:t>
            </a:r>
          </a:p>
        </p:txBody>
      </p:sp>
      <p:sp>
        <p:nvSpPr>
          <p:cNvPr id="984" name="Rectangle 279"/>
          <p:cNvSpPr>
            <a:spLocks noChangeArrowheads="1"/>
          </p:cNvSpPr>
          <p:nvPr/>
        </p:nvSpPr>
        <p:spPr bwMode="auto">
          <a:xfrm>
            <a:off x="5299075" y="941388"/>
            <a:ext cx="1011238" cy="239712"/>
          </a:xfrm>
          <a:prstGeom prst="rect">
            <a:avLst/>
          </a:prstGeom>
          <a:solidFill>
            <a:srgbClr val="FFFFFF"/>
          </a:solidFill>
          <a:ln w="6350">
            <a:solidFill>
              <a:srgbClr val="C00000"/>
            </a:solidFill>
            <a:miter lim="800000"/>
            <a:headEnd/>
            <a:tailEnd/>
          </a:ln>
        </p:spPr>
        <p:txBody>
          <a:bodyPr wrap="none" lIns="91428" tIns="45714" rIns="91428" bIns="45714"/>
          <a:lstStyle/>
          <a:p>
            <a:pPr fontAlgn="auto">
              <a:spcBef>
                <a:spcPts val="0"/>
              </a:spcBef>
              <a:spcAft>
                <a:spcPts val="0"/>
              </a:spcAft>
              <a:defRPr/>
            </a:pPr>
            <a:r>
              <a:rPr lang="en-US" altLang="zh-CN" sz="1000" kern="0" dirty="0">
                <a:solidFill>
                  <a:srgbClr val="000000"/>
                </a:solidFill>
                <a:latin typeface="Arial" pitchFamily="34" charset="0"/>
                <a:ea typeface="微软雅黑" pitchFamily="34" charset="-122"/>
                <a:cs typeface="Arial" pitchFamily="34" charset="0"/>
              </a:rPr>
              <a:t>Smart Liaoyuan</a:t>
            </a:r>
            <a:endParaRPr lang="zh-CN" altLang="en-US" sz="1000" kern="0" dirty="0">
              <a:solidFill>
                <a:srgbClr val="000000"/>
              </a:solidFill>
              <a:latin typeface="Arial" pitchFamily="34" charset="0"/>
              <a:ea typeface="微软雅黑" pitchFamily="34" charset="-122"/>
              <a:cs typeface="Arial" pitchFamily="34" charset="0"/>
            </a:endParaRPr>
          </a:p>
        </p:txBody>
      </p:sp>
      <p:sp>
        <p:nvSpPr>
          <p:cNvPr id="985" name="Rectangle 311"/>
          <p:cNvSpPr>
            <a:spLocks noChangeArrowheads="1"/>
          </p:cNvSpPr>
          <p:nvPr/>
        </p:nvSpPr>
        <p:spPr bwMode="auto">
          <a:xfrm>
            <a:off x="1835150" y="1801813"/>
            <a:ext cx="1235075" cy="338542"/>
          </a:xfrm>
          <a:prstGeom prst="rect">
            <a:avLst/>
          </a:prstGeom>
          <a:solidFill>
            <a:srgbClr val="FFFFFF"/>
          </a:solidFill>
          <a:ln w="9525">
            <a:solidFill>
              <a:srgbClr val="C00000"/>
            </a:solidFill>
            <a:miter lim="800000"/>
            <a:headEnd/>
            <a:tailEnd/>
          </a:ln>
        </p:spPr>
        <p:txBody>
          <a:bodyPr lIns="91428" tIns="45714" rIns="91428" bIns="45714">
            <a:spAutoFit/>
          </a:bodyPr>
          <a:lstStyle/>
          <a:p>
            <a:pPr fontAlgn="auto">
              <a:spcBef>
                <a:spcPts val="0"/>
              </a:spcBef>
              <a:spcAft>
                <a:spcPts val="0"/>
              </a:spcAft>
              <a:defRPr/>
            </a:pPr>
            <a:r>
              <a:rPr lang="en-US" altLang="zh-CN" sz="800" kern="0" dirty="0">
                <a:solidFill>
                  <a:srgbClr val="000000"/>
                </a:solidFill>
                <a:latin typeface="Arial" pitchFamily="34" charset="0"/>
                <a:ea typeface="微软雅黑" pitchFamily="34" charset="-122"/>
                <a:cs typeface="Arial" pitchFamily="34" charset="0"/>
              </a:rPr>
              <a:t>Smart City Management , </a:t>
            </a:r>
            <a:r>
              <a:rPr lang="en-US" altLang="zh-CN" sz="800" kern="0" dirty="0" err="1">
                <a:solidFill>
                  <a:srgbClr val="000000"/>
                </a:solidFill>
                <a:latin typeface="Arial" pitchFamily="34" charset="0"/>
                <a:ea typeface="微软雅黑" pitchFamily="34" charset="-122"/>
                <a:cs typeface="Arial" pitchFamily="34" charset="0"/>
              </a:rPr>
              <a:t>Shihezi</a:t>
            </a:r>
            <a:endParaRPr lang="zh-CN" altLang="en-US" sz="800" kern="0" dirty="0">
              <a:solidFill>
                <a:srgbClr val="000000"/>
              </a:solidFill>
              <a:latin typeface="Arial" pitchFamily="34" charset="0"/>
              <a:ea typeface="微软雅黑" pitchFamily="34" charset="-122"/>
              <a:cs typeface="Arial" pitchFamily="34" charset="0"/>
            </a:endParaRPr>
          </a:p>
        </p:txBody>
      </p:sp>
      <p:sp>
        <p:nvSpPr>
          <p:cNvPr id="986" name="Rectangle 311"/>
          <p:cNvSpPr>
            <a:spLocks noChangeArrowheads="1"/>
          </p:cNvSpPr>
          <p:nvPr/>
        </p:nvSpPr>
        <p:spPr bwMode="auto">
          <a:xfrm>
            <a:off x="1835150" y="2327275"/>
            <a:ext cx="1222375" cy="239713"/>
          </a:xfrm>
          <a:prstGeom prst="rect">
            <a:avLst/>
          </a:prstGeom>
          <a:solidFill>
            <a:srgbClr val="FFFFFF"/>
          </a:solidFill>
          <a:ln w="9525">
            <a:solidFill>
              <a:srgbClr val="C00000"/>
            </a:solidFill>
            <a:miter lim="800000"/>
            <a:headEnd/>
            <a:tailEnd/>
          </a:ln>
        </p:spPr>
        <p:txBody>
          <a:bodyPr wrap="none" lIns="91428" tIns="45714" rIns="91428" bIns="45714"/>
          <a:lstStyle/>
          <a:p>
            <a:pPr fontAlgn="auto">
              <a:spcBef>
                <a:spcPts val="0"/>
              </a:spcBef>
              <a:spcAft>
                <a:spcPts val="0"/>
              </a:spcAft>
              <a:defRPr/>
            </a:pPr>
            <a:r>
              <a:rPr lang="en-US" altLang="zh-CN" sz="800" kern="0" dirty="0">
                <a:solidFill>
                  <a:srgbClr val="000000"/>
                </a:solidFill>
                <a:latin typeface="Arial" pitchFamily="34" charset="0"/>
                <a:ea typeface="微软雅黑" pitchFamily="34" charset="-122"/>
                <a:cs typeface="Arial" pitchFamily="34" charset="0"/>
              </a:rPr>
              <a:t>Smart Dali</a:t>
            </a:r>
            <a:endParaRPr lang="zh-CN" altLang="en-US" sz="800" kern="0" dirty="0">
              <a:solidFill>
                <a:srgbClr val="000000"/>
              </a:solidFill>
              <a:latin typeface="Arial" pitchFamily="34" charset="0"/>
              <a:ea typeface="微软雅黑" pitchFamily="34" charset="-122"/>
              <a:cs typeface="Arial" pitchFamily="34" charset="0"/>
            </a:endParaRPr>
          </a:p>
        </p:txBody>
      </p:sp>
      <p:sp>
        <p:nvSpPr>
          <p:cNvPr id="975" name="Rectangle 279"/>
          <p:cNvSpPr>
            <a:spLocks noChangeArrowheads="1"/>
          </p:cNvSpPr>
          <p:nvPr/>
        </p:nvSpPr>
        <p:spPr bwMode="auto">
          <a:xfrm>
            <a:off x="3740150" y="2824163"/>
            <a:ext cx="1009650" cy="239712"/>
          </a:xfrm>
          <a:prstGeom prst="rect">
            <a:avLst/>
          </a:prstGeom>
          <a:solidFill>
            <a:srgbClr val="FFFFFF"/>
          </a:solidFill>
          <a:ln w="6350">
            <a:solidFill>
              <a:srgbClr val="C00000"/>
            </a:solidFill>
            <a:miter lim="800000"/>
            <a:headEnd/>
            <a:tailEnd/>
          </a:ln>
        </p:spPr>
        <p:txBody>
          <a:bodyPr wrap="none" lIns="91428" tIns="45714" rIns="91428" bIns="45714"/>
          <a:lstStyle/>
          <a:p>
            <a:pPr fontAlgn="auto">
              <a:spcBef>
                <a:spcPts val="0"/>
              </a:spcBef>
              <a:spcAft>
                <a:spcPts val="0"/>
              </a:spcAft>
              <a:defRPr/>
            </a:pPr>
            <a:r>
              <a:rPr lang="en-US" altLang="zh-CN" sz="800" kern="0" dirty="0">
                <a:solidFill>
                  <a:srgbClr val="000000"/>
                </a:solidFill>
                <a:latin typeface="Arial" pitchFamily="34" charset="0"/>
                <a:ea typeface="微软雅黑" pitchFamily="34" charset="-122"/>
                <a:cs typeface="Arial" pitchFamily="34" charset="0"/>
              </a:rPr>
              <a:t>Smart </a:t>
            </a:r>
            <a:r>
              <a:rPr lang="en-US" altLang="zh-CN" sz="800" kern="0" dirty="0" err="1">
                <a:solidFill>
                  <a:srgbClr val="000000"/>
                </a:solidFill>
                <a:latin typeface="Arial" pitchFamily="34" charset="0"/>
                <a:ea typeface="微软雅黑" pitchFamily="34" charset="-122"/>
                <a:cs typeface="Arial" pitchFamily="34" charset="0"/>
              </a:rPr>
              <a:t>Langfang</a:t>
            </a:r>
            <a:endParaRPr lang="zh-CN" altLang="en-US" sz="800" kern="0" dirty="0">
              <a:solidFill>
                <a:srgbClr val="000000"/>
              </a:solidFill>
              <a:latin typeface="Arial" pitchFamily="34" charset="0"/>
              <a:ea typeface="微软雅黑" pitchFamily="34" charset="-122"/>
              <a:cs typeface="Arial" pitchFamily="34" charset="0"/>
            </a:endParaRPr>
          </a:p>
        </p:txBody>
      </p:sp>
      <p:sp>
        <p:nvSpPr>
          <p:cNvPr id="32873" name="TextBox 346"/>
          <p:cNvSpPr txBox="1">
            <a:spLocks noChangeArrowheads="1"/>
          </p:cNvSpPr>
          <p:nvPr/>
        </p:nvSpPr>
        <p:spPr bwMode="auto">
          <a:xfrm>
            <a:off x="312738" y="4594225"/>
            <a:ext cx="8564562" cy="400050"/>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en-US" altLang="zh-CN" sz="2000" b="1" dirty="0" smtClean="0">
                <a:latin typeface="Arial" pitchFamily="34" charset="0"/>
                <a:ea typeface="微软雅黑" pitchFamily="34" charset="-122"/>
                <a:cs typeface="Arial" pitchFamily="34" charset="0"/>
              </a:rPr>
              <a:t>Huawei </a:t>
            </a:r>
            <a:r>
              <a:rPr lang="en-US" altLang="zh-CN" sz="2000" b="1" dirty="0">
                <a:latin typeface="Arial" pitchFamily="34" charset="0"/>
                <a:ea typeface="微软雅黑" pitchFamily="34" charset="-122"/>
                <a:cs typeface="Arial" pitchFamily="34" charset="0"/>
              </a:rPr>
              <a:t>takes part in </a:t>
            </a:r>
            <a:r>
              <a:rPr lang="en-US" altLang="zh-CN" sz="2000" b="1" dirty="0">
                <a:solidFill>
                  <a:srgbClr val="FF0000"/>
                </a:solidFill>
                <a:latin typeface="Arial" pitchFamily="34" charset="0"/>
                <a:ea typeface="微软雅黑" pitchFamily="34" charset="-122"/>
                <a:cs typeface="Arial" pitchFamily="34" charset="0"/>
              </a:rPr>
              <a:t>100+ </a:t>
            </a:r>
            <a:r>
              <a:rPr lang="en-US" altLang="zh-CN" sz="2000" b="1" dirty="0">
                <a:latin typeface="Arial" pitchFamily="34" charset="0"/>
                <a:ea typeface="微软雅黑" pitchFamily="34" charset="-122"/>
                <a:cs typeface="Arial" pitchFamily="34" charset="0"/>
              </a:rPr>
              <a:t>Smart City plan and construction</a:t>
            </a:r>
            <a:endParaRPr lang="zh-CN" altLang="en-US" sz="2000" b="1" dirty="0">
              <a:latin typeface="Arial" pitchFamily="34" charset="0"/>
              <a:ea typeface="微软雅黑" pitchFamily="34" charset="-122"/>
              <a:cs typeface="Arial" pitchFamily="34" charset="0"/>
            </a:endParaRPr>
          </a:p>
        </p:txBody>
      </p:sp>
      <p:sp>
        <p:nvSpPr>
          <p:cNvPr id="32874" name="标题 1"/>
          <p:cNvSpPr txBox="1">
            <a:spLocks/>
          </p:cNvSpPr>
          <p:nvPr/>
        </p:nvSpPr>
        <p:spPr bwMode="auto">
          <a:xfrm>
            <a:off x="53975" y="33338"/>
            <a:ext cx="8385175" cy="554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21935" tIns="60968" rIns="121935" bIns="60968"/>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r>
              <a:rPr lang="en-US" altLang="zh-CN" sz="2400" b="1" dirty="0">
                <a:solidFill>
                  <a:schemeClr val="bg1"/>
                </a:solidFill>
                <a:latin typeface="Arial" pitchFamily="34" charset="0"/>
                <a:ea typeface="微软雅黑" pitchFamily="34" charset="-122"/>
                <a:cs typeface="Arial" pitchFamily="34" charset="0"/>
                <a:sym typeface="Arial" pitchFamily="34" charset="0"/>
              </a:rPr>
              <a:t>Huawei’s Footprints in More Than </a:t>
            </a:r>
            <a:r>
              <a:rPr lang="en-US" altLang="zh-CN" sz="2400" b="1" dirty="0" smtClean="0">
                <a:solidFill>
                  <a:schemeClr val="bg1"/>
                </a:solidFill>
                <a:latin typeface="Arial" pitchFamily="34" charset="0"/>
                <a:ea typeface="微软雅黑" pitchFamily="34" charset="-122"/>
                <a:cs typeface="Arial" pitchFamily="34" charset="0"/>
                <a:sym typeface="Arial" pitchFamily="34" charset="0"/>
              </a:rPr>
              <a:t>30+ </a:t>
            </a:r>
            <a:r>
              <a:rPr lang="en-US" altLang="zh-CN" sz="2400" b="1" dirty="0">
                <a:solidFill>
                  <a:schemeClr val="bg1"/>
                </a:solidFill>
                <a:latin typeface="Arial" pitchFamily="34" charset="0"/>
                <a:ea typeface="微软雅黑" pitchFamily="34" charset="-122"/>
                <a:cs typeface="Arial" pitchFamily="34" charset="0"/>
                <a:sym typeface="Arial" pitchFamily="34" charset="0"/>
              </a:rPr>
              <a:t>Countries</a:t>
            </a:r>
          </a:p>
        </p:txBody>
      </p:sp>
      <p:sp>
        <p:nvSpPr>
          <p:cNvPr id="325" name="Rectangle 275"/>
          <p:cNvSpPr>
            <a:spLocks noChangeArrowheads="1"/>
          </p:cNvSpPr>
          <p:nvPr/>
        </p:nvSpPr>
        <p:spPr bwMode="auto">
          <a:xfrm>
            <a:off x="4594225" y="1144588"/>
            <a:ext cx="1506538" cy="338137"/>
          </a:xfrm>
          <a:prstGeom prst="rect">
            <a:avLst/>
          </a:prstGeom>
          <a:solidFill>
            <a:srgbClr val="FFFFFF"/>
          </a:solidFill>
          <a:ln w="6350">
            <a:solidFill>
              <a:srgbClr val="C00000"/>
            </a:solidFill>
            <a:miter lim="800000"/>
            <a:headEnd/>
            <a:tailEnd/>
          </a:ln>
        </p:spPr>
        <p:txBody>
          <a:bodyPr lIns="91428" tIns="45714" rIns="91428" bIns="45714">
            <a:spAutoFit/>
          </a:bodyPr>
          <a:lstStyle/>
          <a:p>
            <a:pPr fontAlgn="auto">
              <a:spcBef>
                <a:spcPts val="0"/>
              </a:spcBef>
              <a:spcAft>
                <a:spcPts val="0"/>
              </a:spcAft>
              <a:defRPr/>
            </a:pPr>
            <a:r>
              <a:rPr lang="en-US" altLang="zh-CN" sz="800" kern="0" dirty="0">
                <a:solidFill>
                  <a:srgbClr val="000000"/>
                </a:solidFill>
                <a:latin typeface="Arial" pitchFamily="34" charset="0"/>
                <a:ea typeface="微软雅黑" pitchFamily="34" charset="-122"/>
                <a:cs typeface="Arial" pitchFamily="34" charset="0"/>
              </a:rPr>
              <a:t>Smart City Management , </a:t>
            </a:r>
            <a:r>
              <a:rPr lang="en-US" altLang="zh-CN" sz="800" kern="0" dirty="0" err="1">
                <a:solidFill>
                  <a:srgbClr val="000000"/>
                </a:solidFill>
                <a:latin typeface="Arial" pitchFamily="34" charset="0"/>
                <a:ea typeface="微软雅黑" pitchFamily="34" charset="-122"/>
                <a:cs typeface="Arial" pitchFamily="34" charset="0"/>
              </a:rPr>
              <a:t>Cangzhou</a:t>
            </a:r>
            <a:endParaRPr lang="zh-CN" altLang="en-US" sz="800" kern="0" dirty="0">
              <a:solidFill>
                <a:srgbClr val="000000"/>
              </a:solidFill>
              <a:latin typeface="Arial" pitchFamily="34" charset="0"/>
              <a:ea typeface="微软雅黑" pitchFamily="34" charset="-122"/>
              <a:cs typeface="Arial" pitchFamily="34" charset="0"/>
            </a:endParaRPr>
          </a:p>
        </p:txBody>
      </p:sp>
      <p:grpSp>
        <p:nvGrpSpPr>
          <p:cNvPr id="322" name="组合 56"/>
          <p:cNvGrpSpPr/>
          <p:nvPr/>
        </p:nvGrpSpPr>
        <p:grpSpPr>
          <a:xfrm>
            <a:off x="8083227" y="377237"/>
            <a:ext cx="855472" cy="230928"/>
            <a:chOff x="10182225" y="6386513"/>
            <a:chExt cx="1295400" cy="307975"/>
          </a:xfrm>
        </p:grpSpPr>
        <p:pic>
          <p:nvPicPr>
            <p:cNvPr id="323" name="Picture 87" descr="图片3副本"/>
            <p:cNvPicPr>
              <a:picLocks noChangeAspect="1" noChangeArrowheads="1"/>
            </p:cNvPicPr>
            <p:nvPr/>
          </p:nvPicPr>
          <p:blipFill>
            <a:blip r:embed="rId13" cstate="email">
              <a:extLst>
                <a:ext uri="{28A0092B-C50C-407E-A947-70E740481C1C}">
                  <a14:useLocalDpi xmlns:a14="http://schemas.microsoft.com/office/drawing/2010/main" xmlns="" val="0"/>
                </a:ext>
              </a:extLst>
            </a:blip>
            <a:srcRect/>
            <a:stretch>
              <a:fillRect/>
            </a:stretch>
          </p:blipFill>
          <p:spPr bwMode="auto">
            <a:xfrm>
              <a:off x="10182225" y="6386513"/>
              <a:ext cx="1295400" cy="307975"/>
            </a:xfrm>
            <a:prstGeom prst="rect">
              <a:avLst/>
            </a:prstGeom>
            <a:noFill/>
          </p:spPr>
        </p:pic>
        <p:pic>
          <p:nvPicPr>
            <p:cNvPr id="324" name="Picture 87" descr="图片3副本"/>
            <p:cNvPicPr>
              <a:picLocks noChangeAspect="1" noChangeArrowheads="1"/>
            </p:cNvPicPr>
            <p:nvPr/>
          </p:nvPicPr>
          <p:blipFill rotWithShape="1">
            <a:blip r:embed="rId14" cstate="email">
              <a:extLst>
                <a:ext uri="{BEBA8EAE-BF5A-486C-A8C5-ECC9F3942E4B}">
                  <a14:imgProps xmlns:a14="http://schemas.microsoft.com/office/drawing/2010/main" xmlns="">
                    <a14:imgLayer r:embed="rId15">
                      <a14:imgEffect>
                        <a14:brightnessContrast bright="100000"/>
                      </a14:imgEffect>
                    </a14:imgLayer>
                  </a14:imgProps>
                </a:ext>
                <a:ext uri="{28A0092B-C50C-407E-A947-70E740481C1C}">
                  <a14:useLocalDpi xmlns:a14="http://schemas.microsoft.com/office/drawing/2010/main" xmlns="" val="0"/>
                </a:ext>
              </a:extLst>
            </a:blip>
            <a:srcRect/>
            <a:stretch/>
          </p:blipFill>
          <p:spPr bwMode="auto">
            <a:xfrm>
              <a:off x="10639207" y="6386513"/>
              <a:ext cx="838417" cy="307975"/>
            </a:xfrm>
            <a:prstGeom prst="rect">
              <a:avLst/>
            </a:prstGeom>
            <a:noFill/>
          </p:spPr>
        </p:pic>
      </p:grpSp>
    </p:spTree>
    <p:extLst>
      <p:ext uri="{BB962C8B-B14F-4D97-AF65-F5344CB8AC3E}">
        <p14:creationId xmlns="" xmlns:p14="http://schemas.microsoft.com/office/powerpoint/2010/main" val="337588713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1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9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自定义设计方案">
  <a:themeElements>
    <a:clrScheme name="1_自定义设计方案 1">
      <a:dk1>
        <a:srgbClr val="000000"/>
      </a:dk1>
      <a:lt1>
        <a:srgbClr val="FFFFFF"/>
      </a:lt1>
      <a:dk2>
        <a:srgbClr val="990000"/>
      </a:dk2>
      <a:lt2>
        <a:srgbClr val="777777"/>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fontScheme name="1_自定义设计方案">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79200" tIns="39600" rIns="79200" bIns="39600" numCol="1" anchor="t" anchorCtr="0" compatLnSpc="1">
        <a:prstTxWarp prst="textNoShape">
          <a:avLst/>
        </a:prstTxWarp>
        <a:spAutoFit/>
      </a:bodyPr>
      <a:lstStyle>
        <a:defPPr marL="0" marR="0" indent="0" algn="l" defTabSz="801688"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bg1"/>
            </a:solidFill>
            <a:effectLst/>
            <a:latin typeface="FrutigerNext LT Regular" pitchFamily="34" charset="0"/>
            <a:ea typeface="ＭＳ Ｐゴシック" pitchFamily="34"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79200" tIns="39600" rIns="79200" bIns="39600" numCol="1" anchor="t" anchorCtr="0" compatLnSpc="1">
        <a:prstTxWarp prst="textNoShape">
          <a:avLst/>
        </a:prstTxWarp>
        <a:spAutoFit/>
      </a:bodyPr>
      <a:lstStyle>
        <a:defPPr marL="0" marR="0" indent="0" algn="l" defTabSz="801688"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bg1"/>
            </a:solidFill>
            <a:effectLst/>
            <a:latin typeface="FrutigerNext LT Regular" pitchFamily="34" charset="0"/>
            <a:ea typeface="ＭＳ Ｐゴシック" pitchFamily="34" charset="-128"/>
          </a:defRPr>
        </a:defPPr>
      </a:lstStyle>
    </a:lnDef>
  </a:objectDefaults>
  <a:extraClrSchemeLst>
    <a:extraClrScheme>
      <a:clrScheme name="1_自定义设计方案 1">
        <a:dk1>
          <a:srgbClr val="000000"/>
        </a:dk1>
        <a:lt1>
          <a:srgbClr val="FFFFFF"/>
        </a:lt1>
        <a:dk2>
          <a:srgbClr val="990000"/>
        </a:dk2>
        <a:lt2>
          <a:srgbClr val="777777"/>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1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94D39951114734F8F2CD5BB541FD2E2" ma:contentTypeVersion="1" ma:contentTypeDescription="Create a new document." ma:contentTypeScope="" ma:versionID="212bc6be7b5392a8b1b6de368450f57f">
  <xsd:schema xmlns:xsd="http://www.w3.org/2001/XMLSchema" xmlns:xs="http://www.w3.org/2001/XMLSchema" xmlns:p="http://schemas.microsoft.com/office/2006/metadata/properties" xmlns:ns1="http://schemas.microsoft.com/sharepoint/v3" targetNamespace="http://schemas.microsoft.com/office/2006/metadata/properties" ma:root="true" ma:fieldsID="ded79842d4747cc85621c7c303666ab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9C9B23D2-DD2C-4E5F-8020-42C2778D25CF}"/>
</file>

<file path=customXml/itemProps2.xml><?xml version="1.0" encoding="utf-8"?>
<ds:datastoreItem xmlns:ds="http://schemas.openxmlformats.org/officeDocument/2006/customXml" ds:itemID="{9407D49E-822D-4479-88AE-2922DE64C9F8}"/>
</file>

<file path=customXml/itemProps3.xml><?xml version="1.0" encoding="utf-8"?>
<ds:datastoreItem xmlns:ds="http://schemas.openxmlformats.org/officeDocument/2006/customXml" ds:itemID="{FD424956-2CD2-4FAB-B043-2A9A44D5277A}"/>
</file>

<file path=docProps/app.xml><?xml version="1.0" encoding="utf-8"?>
<Properties xmlns="http://schemas.openxmlformats.org/officeDocument/2006/extended-properties" xmlns:vt="http://schemas.openxmlformats.org/officeDocument/2006/docPropsVTypes">
  <TotalTime>23490</TotalTime>
  <Words>1021</Words>
  <Application>Microsoft Office PowerPoint</Application>
  <PresentationFormat>On-screen Show (16:9)</PresentationFormat>
  <Paragraphs>197</Paragraphs>
  <Slides>10</Slides>
  <Notes>9</Notes>
  <HiddenSlides>0</HiddenSlides>
  <MMClips>0</MMClips>
  <ScaleCrop>false</ScaleCrop>
  <HeadingPairs>
    <vt:vector size="4" baseType="variant">
      <vt:variant>
        <vt:lpstr>Theme</vt:lpstr>
      </vt:variant>
      <vt:variant>
        <vt:i4>5</vt:i4>
      </vt:variant>
      <vt:variant>
        <vt:lpstr>Slide Titles</vt:lpstr>
      </vt:variant>
      <vt:variant>
        <vt:i4>10</vt:i4>
      </vt:variant>
    </vt:vector>
  </HeadingPairs>
  <TitlesOfParts>
    <vt:vector size="15" baseType="lpstr">
      <vt:lpstr>1_主题1</vt:lpstr>
      <vt:lpstr>9_主题1</vt:lpstr>
      <vt:lpstr>2_自定义设计方案</vt:lpstr>
      <vt:lpstr>10_主题1</vt:lpstr>
      <vt:lpstr>11_主题1</vt:lpstr>
      <vt:lpstr>Slide 0</vt:lpstr>
      <vt:lpstr>Why are countries focused on “Smart City”?</vt:lpstr>
      <vt:lpstr>What is a “Smart City”?</vt:lpstr>
      <vt:lpstr>What is a “Smart City”?</vt:lpstr>
      <vt:lpstr>Slide 4</vt:lpstr>
      <vt:lpstr>Which is the value of a global ICT vendor?</vt:lpstr>
      <vt:lpstr>What are the Key Steps to create a Sustainable Smart City Project?</vt:lpstr>
      <vt:lpstr>Slide 7</vt:lpstr>
      <vt:lpstr>Slide 8</vt:lpstr>
      <vt:lpstr>Slide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MC SYSTEM</dc:creator>
  <cp:lastModifiedBy>p00705443</cp:lastModifiedBy>
  <cp:revision>1701</cp:revision>
  <cp:lastPrinted>2011-04-14T06:54:53Z</cp:lastPrinted>
  <dcterms:created xsi:type="dcterms:W3CDTF">2010-09-30T06:00:50Z</dcterms:created>
  <dcterms:modified xsi:type="dcterms:W3CDTF">2016-05-18T12:42:21Z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(11)ZlCLfUlflytUj17RQQZRXLzkAyj8d4dd7sbN6B0uw/vbNTmRiv7gWvM+/ic1q2QjwtryS+8M_x000d_ j1t+aPl7Rb4R1wzxgc9ITxcZSq5/RGAJxBvyZ56unT0K3ssVJvus7JmQdieHRmcK1tz+w9D4_x000d_ VVhS83gHGQUdWPZGqZLxLDhdvrxH6Kdg3dWWUmarCCQaXug5xp/SnbuB3hYwdbewiRUe+gEw_x000d_ 83xAcGwRuYqAMdcSj0</vt:lpwstr>
  </property>
  <property fmtid="{D5CDD505-2E9C-101B-9397-08002B2CF9AE}" pid="3" name="_ms_pID_7253431">
    <vt:lpwstr>z4DVDQSlIkiy0R8MYBPXr+HbNUDcgl7cTv5AIaMiiSa9mRmZoQWvBI_x000d_ nCA4H6eOCoAHMmP23QCFLjMRZdW6VS7f8MUb5dAlmGtFidHL1E41erYJCaNVqf6ew4y5dhFQ_x000d_ V2PuArEmsBHmez40/RwO9kXCJCB/VYjM3to18y0OQq91Q/bk3xTp6HfIx8AV2tNXOZf/r38S_x000d_ OiQkApDC96O28EMj9H2UDMyhQ6j0k4icfQ2r</vt:lpwstr>
  </property>
  <property fmtid="{D5CDD505-2E9C-101B-9397-08002B2CF9AE}" pid="4" name="_ms_pID_7253432">
    <vt:lpwstr>VgnYwgCS2dN1Jy0cq43QlEjDDLC4/01CadUu_x000d_ CPy7M1kS7NTsyCs/yWH3Qu+LJaEqLblAa4rv9BTLSK9r8Dq167g16mSeBgsi719bQkpYtK8I_x000d_ 2C5viDGba8Z3Mt9idwfYvrQ0s5HhLoS3cAAKaQkCe7GHCb0B1rNBQUagJCYth5uPzSmlW43d_x000d_ UY3JMMy17YRkhjOQdaUYdg9rqVTXgTostFSqoT+cPascpFm96EUaSp</vt:lpwstr>
  </property>
  <property fmtid="{D5CDD505-2E9C-101B-9397-08002B2CF9AE}" pid="5" name="_ms_pID_7253433">
    <vt:lpwstr>/ElsnAu32LuMhzlAER_x000d_ s6/IBKMdDyeWniMiplEV9gnGhXsOUB3cczzWU3e3v7epDURfuw6AkjKxknZv+e/qBDllvQIH_x000d_ F4fcvu6TapL+fmmBDjirQKV65YpIK/TfX73y/2oPeL2R524s4gVS864H3Dzv7kh21/wr7q1G_x000d_ 9wKEjKsTZECyZl3MgZKMIttRbB+ZE8vzahpxor+306tlw+bRMuUs0NtECtZ/e5+QVEdfmbrU</vt:lpwstr>
  </property>
  <property fmtid="{D5CDD505-2E9C-101B-9397-08002B2CF9AE}" pid="6" name="_ms_pID_7253434">
    <vt:lpwstr>_x000d_ eNIEn27GUIGZspJuKK52FulSf0I/1VfxWUlWhUMYPZg1FdqwA0Uj3/gDRreQ1SMc6BvZKmUV_x000d_ ikYyWhp4dlBcYph/PbIgpsgcp+cha004h7/qUUpqtrYZjxiuGq89qKBPqvWIYFn5e2sdm5nv_x000d_ bOMdzgXAWOCkb0PxJBmqaEPW1U9cWcuyf/VE2/dvxjLfe7N8j+lC/CVqLRiPqGO1z1Nh+LUz_x000d_ ZZduYN9JabbUhVvB</vt:lpwstr>
  </property>
  <property fmtid="{D5CDD505-2E9C-101B-9397-08002B2CF9AE}" pid="7" name="_ms_pID_7253435">
    <vt:lpwstr>7/uwJ4PwrAK0FncIEARVRcqNwFhJDUyNPp/FuCbi26KXQJ77VxRhxDXK_x000d_ kTPEsz8fGaVb16nr/xEnE+zU1xPOFwcKOhnS+MASuMFUCrN1Nq5ZF0KNwoizgKVArHazW/jH_x000d_ YZA1AJk02RdD/peeqsCtDRIUzH5uNcybA7razz7d5L+/Knn3+ChSdyAlrtq5wreBn2xzcF1l_x000d_ 1F5gWrkzV/A52zP5KDw6z3a3Y3Q8cWhpsG</vt:lpwstr>
  </property>
  <property fmtid="{D5CDD505-2E9C-101B-9397-08002B2CF9AE}" pid="8" name="_ms_pID_7253436">
    <vt:lpwstr>pMXo9PCS5P+pcj+YxiAkGzk5gFVImifpKtqtZ2_x000d_ AHj8S1iG4M8iF2xRxQrVZtUr03xexcZY7XIRXeAcyJfTrhC1M63wamTN55g+xgYxnjQxYnEk_x000d_ w72siLkGinuUptiSzwEuQoH5gQn/wjWFaRWmHpUHKozihqi8ZL6tEcEiAX3huWYHMz5LQo0R_x000d_ UvOIyU8fRBcEKJ4qnAa9XTCyvxNeln6OFhRqUazyxkRYOfgPlTYN</vt:lpwstr>
  </property>
  <property fmtid="{D5CDD505-2E9C-101B-9397-08002B2CF9AE}" pid="9" name="_ms_pID_7253437">
    <vt:lpwstr>GjVC0KKAFVwoTFGf9pag_x000d_ u/9Et9bqGJ8RKdVgPvMOEyvqBC4PPhMd/HEtJfXOBauXa4loFFp/uqC6zMEH8dOY0xnu34Xz_x000d_ YH4+4YPWjPDnHmT3LWQHX4sjcfhzz0zmqsJ2zZ9UvhD+OQHUalboXs7EB1hwH8KtGVll7htP_x000d_ zf42AC2DGq67blQr7hbp0/fSXqsdhSmmGKnZwtHzBv5AXfBMMZDMcgikLc92fBbKrIljGG</vt:lpwstr>
  </property>
  <property fmtid="{D5CDD505-2E9C-101B-9397-08002B2CF9AE}" pid="10" name="_ms_pID_7253438">
    <vt:lpwstr>V8_x000d_ 0ozxllXMzazPWJWVVLbrSeBkVCCfGwYf1XtAsHz2NTK2cIN4ZYoEGAL0K2a5zfyu/Pkw5M7g_x000d_ nL/hAq5344wXe6lVmHTK6zaKlFjHJusF50bIU4CppBQ6XrwuU/R/qFd61P9PK026wnbiFUgY_x000d_ +OMd0x5uHX2j7aS4E364RdxC0qFXlBODXU18tGJE7j++rCu7biKi7IQ3gJtg4y/veW8+GaW7_x000d_ JKO8stVkqV599j</vt:lpwstr>
  </property>
  <property fmtid="{D5CDD505-2E9C-101B-9397-08002B2CF9AE}" pid="11" name="_ms_pID_7253439">
    <vt:lpwstr>aTrbZn+ldw9PI8NDs7oRC3H1LkCw7he98TXH6uByC1OPJNc5Nn0yeVVMQA_x000d_ rcAXTDxRCbBAf8MoH9MYrUN5xJg48OM6QP6ilvYxTwPwU0Ihzkm4dchZw2UlAmu0+j8ZR+/W_x000d_ WyRpUxqRmvWq+s+vtT0A7v6VSMoTVe1zX4f16Vgu7uhAIpnzKPaTa4OGzwyw2LcoBAmki0tV_x000d_ 1Q6xlpKLgkWzmjZng4y3egDc+X51G7WV</vt:lpwstr>
  </property>
  <property fmtid="{D5CDD505-2E9C-101B-9397-08002B2CF9AE}" pid="12" name="_ms_pID_72534310">
    <vt:lpwstr>93GzsM9HWHprcglhtY2lj+oqwvdQ3zJkvvmJFjiN_x000d_ AikFmG2U2wIE9tbbTiWqt1VN5rFRPABUPuPOn/CpmH+8tviaGSF+CD9H</vt:lpwstr>
  </property>
  <property fmtid="{D5CDD505-2E9C-101B-9397-08002B2CF9AE}" pid="13" name="_new_ms_pID_72543">
    <vt:lpwstr>(3)ow2wKxvGqTIrwn5jxPq4j8NIlnu1joPweMduGVLD/lZv5Jo80FYJlteoVqQdb8FxRGoSy0ib
m0V4U5k9K1bkTTl1oNWasUZVAPQ9g/9MZ4UkBsI10ZGwpLptmYPeP0Gi1jtYwn3Sseu0WDrt
aFx3v7jQFOjmLx771xjezYiIfkwEnC+zM0DnuC0/UGBkjMo51/GuaKbEY/xG4Q1hkQRoHg4K
vq94/gcXLj9Q48eNJ3</vt:lpwstr>
  </property>
  <property fmtid="{D5CDD505-2E9C-101B-9397-08002B2CF9AE}" pid="14" name="_new_ms_pID_725431">
    <vt:lpwstr>bmsbPhdnHOG2ezuUMTMJWrbAo/yJdiXSBMnMPTJSmXYlP39EFRBmnu
f8hnQullYTG7T77H24h6jv4gv0qVLwA31aloNPTTkC1C7UuxOdo0Vmk4wX/MtCUdGSKerMbE
RWhhLbKt2Il+E0Ox+fZXfij0Iqjb9Jdia6vNyg50ZGZ9+WBTRpB6YAwQVRCZKDK6BW/VMoK+
hI3WtaO0F7/w2cH3gdGGfjX5+AKbW6EgtCeK</vt:lpwstr>
  </property>
  <property fmtid="{D5CDD505-2E9C-101B-9397-08002B2CF9AE}" pid="15" name="_new_ms_pID_725432">
    <vt:lpwstr>lQtKbBdBcSEY4Jk8eEYCo34OGHpSMrveDW72
FvezD7IV1MrCOWKHvJcXJO+QDBssCm+e9C5Br8pBAicE2RGjsjD8kulY2Ry+HZ654v9CoMMf
8Nyb9QUYZgdXKVmcqYWQeuOWJyLeL+TY1DYWTUo7R8+WZaitPIOsge97I+j3uRP+bgErhdhr
8+YEKa2pIhO3cg==</vt:lpwstr>
  </property>
  <property fmtid="{D5CDD505-2E9C-101B-9397-08002B2CF9AE}" pid="16" name="_new_ms_pID_725433">
    <vt:lpwstr>va</vt:lpwstr>
  </property>
  <property fmtid="{D5CDD505-2E9C-101B-9397-08002B2CF9AE}" pid="17" name="sflag">
    <vt:lpwstr>1440472689</vt:lpwstr>
  </property>
  <property fmtid="{D5CDD505-2E9C-101B-9397-08002B2CF9AE}" pid="18" name="_2015_ms_pID_725343">
    <vt:lpwstr>(3)6lS9aXbyaFyD54dvgFIisCgy+8q12JIEJ8pDHDftTUKlrtwebe/1FQn2d8OHJa5Xy4ODAJ+y
wx/LdsgyxhTlvvVbvpoEhVOP57Gk3foRe4OP5gLNOwh4a/8m0F6rV7nvgEaw1Dainbjqyp5A
AcShQUn7BQK79HJRsMOeuw47jWP4igQe1XUfR4xSsYzWwnlUSYhaNZNEDw6P/a1R73IiyiQ1
rhuEpIs/XFBpvehoLn</vt:lpwstr>
  </property>
  <property fmtid="{D5CDD505-2E9C-101B-9397-08002B2CF9AE}" pid="19" name="_2015_ms_pID_7253431">
    <vt:lpwstr>bl196JxtyD8QRP8LT6VzodmKQOmgYUFd1sIOjhx294B8TSTxZ9R6bh
0BajBo+NC6muFJRKw7HpfJb/abXr148iOQPaY4K4cTePH5KzVYMP4WCXrLLejSwekUlxcY72
NeCLFo4MmQxBQbtT+SntNbwvaKk6XVOoOuInfQRlAV5gxDTtylrmvKXtIacAaNrjyqI22gp7
6QXWDX6364RkSCdQ543OTV+h9O6cO0f7TXwE</vt:lpwstr>
  </property>
  <property fmtid="{D5CDD505-2E9C-101B-9397-08002B2CF9AE}" pid="20" name="_2015_ms_pID_7253432">
    <vt:lpwstr>o9gORJ76yVKiMMXYajaf8vjkvQXqNl+39qQa
OuUt6hBT4zWL+Ooke75KU3llFCJKR9J5ICqi3YGdMbNJjz4wERc9QybmtX8lsNthij08r6fW
SqSK5T7aYiofCUIHfwtR2HVYelXt8fDYMAHjRExbNwI=</vt:lpwstr>
  </property>
  <property fmtid="{D5CDD505-2E9C-101B-9397-08002B2CF9AE}" pid="21" name="ContentTypeId">
    <vt:lpwstr>0x010100494D39951114734F8F2CD5BB541FD2E2</vt:lpwstr>
  </property>
</Properties>
</file>