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4.xml" ContentType="application/vnd.openxmlformats-officedocument.themeOverrid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  <p:sldMasterId id="2147483687" r:id="rId5"/>
    <p:sldMasterId id="2147483699" r:id="rId6"/>
  </p:sldMasterIdLst>
  <p:notesMasterIdLst>
    <p:notesMasterId r:id="rId31"/>
  </p:notesMasterIdLst>
  <p:sldIdLst>
    <p:sldId id="279" r:id="rId7"/>
    <p:sldId id="280" r:id="rId8"/>
    <p:sldId id="281" r:id="rId9"/>
    <p:sldId id="259" r:id="rId10"/>
    <p:sldId id="260" r:id="rId11"/>
    <p:sldId id="261" r:id="rId12"/>
    <p:sldId id="262" r:id="rId13"/>
    <p:sldId id="263" r:id="rId14"/>
    <p:sldId id="28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3" r:id="rId25"/>
    <p:sldId id="275" r:id="rId26"/>
    <p:sldId id="276" r:id="rId27"/>
    <p:sldId id="277" r:id="rId28"/>
    <p:sldId id="285" r:id="rId29"/>
    <p:sldId id="284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B77DD-D15E-4F10-B256-706F00FF2CB9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1730D-F249-49C6-9A35-36CE7DBF94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4726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171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0618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4"/>
            <a:ext cx="2844800" cy="365125"/>
          </a:xfrm>
        </p:spPr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01443"/>
            <a:ext cx="3860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0031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88191"/>
            <a:ext cx="2844800" cy="365125"/>
          </a:xfrm>
        </p:spPr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4"/>
            <a:ext cx="3860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88190"/>
            <a:ext cx="28448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0890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87412"/>
          </a:xfrm>
        </p:spPr>
        <p:txBody>
          <a:bodyPr anchor="b">
            <a:normAutofit/>
          </a:bodyPr>
          <a:lstStyle>
            <a:lvl1pPr marL="0" algn="r" defTabSz="914400" rtl="0" eaLnBrk="1" latinLnBrk="0" hangingPunct="1"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47875"/>
            <a:ext cx="9144000" cy="7429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10134" y="0"/>
            <a:ext cx="125614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4227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00" y="117486"/>
            <a:ext cx="11982641" cy="1061537"/>
          </a:xfrm>
          <a:noFill/>
          <a:ln>
            <a:noFill/>
          </a:ln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5" y="1659374"/>
            <a:ext cx="11944931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Ø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96" y="20785"/>
            <a:ext cx="1256145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0068" y="1036148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104" y="6257661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329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91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96" y="30310"/>
            <a:ext cx="1256145" cy="977900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57652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13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887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5291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2385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7773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6132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46859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921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87412"/>
          </a:xfrm>
        </p:spPr>
        <p:txBody>
          <a:bodyPr anchor="b">
            <a:normAutofit/>
          </a:bodyPr>
          <a:lstStyle>
            <a:lvl1pPr marL="0" algn="r" defTabSz="914400" rtl="0" eaLnBrk="1" latinLnBrk="0" hangingPunct="1"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47875"/>
            <a:ext cx="9144000" cy="7429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10134" y="0"/>
            <a:ext cx="125614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4227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00" y="117486"/>
            <a:ext cx="11982641" cy="1061537"/>
          </a:xfrm>
          <a:noFill/>
          <a:ln>
            <a:noFill/>
          </a:ln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5" y="1659374"/>
            <a:ext cx="11944931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Ø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96" y="20785"/>
            <a:ext cx="1256145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0068" y="1036148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104" y="6257661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329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91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96" y="30310"/>
            <a:ext cx="1256145" cy="977900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57652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13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730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8871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238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7773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61326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46859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921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87412"/>
          </a:xfrm>
        </p:spPr>
        <p:txBody>
          <a:bodyPr anchor="b">
            <a:normAutofit/>
          </a:bodyPr>
          <a:lstStyle>
            <a:lvl1pPr marL="0" algn="r" defTabSz="914400" rtl="0" eaLnBrk="1" latinLnBrk="0" hangingPunct="1"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47875"/>
            <a:ext cx="9144000" cy="7429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10133" y="0"/>
            <a:ext cx="125614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4227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98" y="117484"/>
            <a:ext cx="11982641" cy="1061537"/>
          </a:xfrm>
          <a:noFill/>
          <a:ln>
            <a:noFill/>
          </a:ln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5" y="1659374"/>
            <a:ext cx="11944931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Ø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94" y="20785"/>
            <a:ext cx="1256145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0068" y="1036146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104" y="6257659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329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91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94" y="30310"/>
            <a:ext cx="1256145" cy="977900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57652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40476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136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887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2385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7773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61326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46859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921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84"/>
            <a:ext cx="2844800" cy="365125"/>
          </a:xfrm>
        </p:spPr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01443"/>
            <a:ext cx="3860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83"/>
            <a:ext cx="28448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0031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88191"/>
            <a:ext cx="2844800" cy="365125"/>
          </a:xfrm>
        </p:spPr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84"/>
            <a:ext cx="3860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88190"/>
            <a:ext cx="28448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0890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320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504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6617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170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4341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053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380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12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12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121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F69B-CBD9-4B3E-A451-7109C8157435}" type="datetimeFigureOut">
              <a:rPr lang="ko-KR" altLang="en-US" smtClean="0"/>
              <a:pPr/>
              <a:t>2019-04-11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B7B3-FDE0-4A78-9967-9C9E8C76B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380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8"/>
            <a:ext cx="10363200" cy="1359243"/>
          </a:xfrm>
        </p:spPr>
        <p:txBody>
          <a:bodyPr>
            <a:normAutofit/>
          </a:bodyPr>
          <a:lstStyle/>
          <a:p>
            <a:r>
              <a:rPr lang="en-US" altLang="ko-KR" sz="6000" dirty="0" smtClean="0">
                <a:solidFill>
                  <a:srgbClr val="FF0000"/>
                </a:solidFill>
              </a:rPr>
              <a:t>5G in Korea</a:t>
            </a:r>
            <a:endParaRPr lang="ko-KR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5519358"/>
            <a:ext cx="8534400" cy="1338649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ITU BDT TND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JONGHO KIM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2019. 4.12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785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275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924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742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25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326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989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72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51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71"/>
            <a:ext cx="9144000" cy="364734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5400" dirty="0" smtClean="0"/>
              <a:t>Key Implementation tasks for 5G</a:t>
            </a:r>
            <a:r>
              <a:rPr lang="ko-KR" altLang="en-US" sz="5400" dirty="0" smtClean="0"/>
              <a:t/>
            </a:r>
            <a:br>
              <a:rPr lang="ko-KR" altLang="en-US" sz="5400" dirty="0" smtClean="0"/>
            </a:b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107466"/>
            <a:ext cx="9144000" cy="150341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Relationship between the Fourth industrial Revolution and 5G</a:t>
            </a:r>
          </a:p>
          <a:p>
            <a:r>
              <a:rPr lang="en-US" altLang="ko-KR" sz="4800" dirty="0" smtClean="0"/>
              <a:t>Status of 5G commercialization</a:t>
            </a:r>
          </a:p>
          <a:p>
            <a:r>
              <a:rPr lang="en-US" altLang="ko-KR" sz="4800" dirty="0" smtClean="0"/>
              <a:t>Key Implementation tasks for 5G</a:t>
            </a:r>
          </a:p>
          <a:p>
            <a:r>
              <a:rPr lang="en-US" altLang="ko-KR" sz="4800" dirty="0" smtClean="0"/>
              <a:t>Characteristic in 5G Services</a:t>
            </a:r>
            <a:endParaRPr lang="ko-KR" altLang="en-US" sz="4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20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029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211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CHARACTERISTICS in 5G SERVICES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z="4400" dirty="0" smtClean="0"/>
              <a:t>One Connectivity; Telco based services</a:t>
            </a:r>
          </a:p>
          <a:p>
            <a:r>
              <a:rPr lang="en-US" altLang="ko-KR" sz="4400" dirty="0" smtClean="0"/>
              <a:t>B2B&gt;B2C</a:t>
            </a:r>
          </a:p>
          <a:p>
            <a:r>
              <a:rPr lang="en-US" altLang="ko-KR" sz="4400" dirty="0" smtClean="0"/>
              <a:t>CONTENTS and SERVICES; GAP BETWEEN TECHNOLOGIES AND CONTENTS</a:t>
            </a:r>
          </a:p>
          <a:p>
            <a:r>
              <a:rPr lang="en-US" altLang="ko-KR" sz="4400" dirty="0" smtClean="0"/>
              <a:t>COLLABORATION with OTHER SECTORS’ INDUSTRIES</a:t>
            </a:r>
          </a:p>
          <a:p>
            <a:r>
              <a:rPr lang="en-US" altLang="ko-KR" sz="4400" dirty="0" smtClean="0"/>
              <a:t>ODD and EVEN GENERATION OF MOBILE </a:t>
            </a:r>
            <a:r>
              <a:rPr lang="en-US" altLang="ko-KR" sz="4400" dirty="0" smtClean="0"/>
              <a:t>SERVICES; introducing destructive innovation </a:t>
            </a:r>
            <a:r>
              <a:rPr lang="en-US" altLang="ko-KR" sz="4400" smtClean="0"/>
              <a:t>and improving </a:t>
            </a:r>
            <a:r>
              <a:rPr lang="en-US" altLang="ko-KR" sz="4400" dirty="0" smtClean="0"/>
              <a:t>and spreading out innovation. 1G-mobile service, 3G-smart phone, 5G-IoT, AI</a:t>
            </a:r>
            <a:endParaRPr lang="en-US" altLang="ko-KR" sz="44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71"/>
            <a:ext cx="9144000" cy="364734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8900" dirty="0" smtClean="0">
                <a:solidFill>
                  <a:srgbClr val="FF0000"/>
                </a:solidFill>
              </a:rPr>
              <a:t>Thank you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107466"/>
            <a:ext cx="9144000" cy="150341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71"/>
            <a:ext cx="9144000" cy="364734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 smtClean="0"/>
              <a:t>Relationship between the Fourth industrial Revolution and 5G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107466"/>
            <a:ext cx="9144000" cy="150341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349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268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06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696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71"/>
            <a:ext cx="9144000" cy="364734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5400" dirty="0" smtClean="0"/>
              <a:t>Status of 5G commercialization</a:t>
            </a:r>
            <a:br>
              <a:rPr lang="en-US" altLang="ko-KR" sz="5400" dirty="0" smtClean="0"/>
            </a:b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107466"/>
            <a:ext cx="9144000" cy="150341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F2AA16-A88F-46EC-9E65-A335EB180C28}"/>
</file>

<file path=customXml/itemProps2.xml><?xml version="1.0" encoding="utf-8"?>
<ds:datastoreItem xmlns:ds="http://schemas.openxmlformats.org/officeDocument/2006/customXml" ds:itemID="{8760F951-5AA7-483A-BDE6-C00650B2D624}"/>
</file>

<file path=customXml/itemProps3.xml><?xml version="1.0" encoding="utf-8"?>
<ds:datastoreItem xmlns:ds="http://schemas.openxmlformats.org/officeDocument/2006/customXml" ds:itemID="{84EBEC83-6908-4898-9E3B-CDBD67419770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86</Words>
  <Application>Microsoft Office PowerPoint</Application>
  <PresentationFormat>사용자 지정</PresentationFormat>
  <Paragraphs>20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Office 테마</vt:lpstr>
      <vt:lpstr>Office Theme</vt:lpstr>
      <vt:lpstr>25_Office Theme</vt:lpstr>
      <vt:lpstr>26_Office Theme</vt:lpstr>
      <vt:lpstr>27_Office Theme</vt:lpstr>
      <vt:lpstr>1_Office Theme</vt:lpstr>
      <vt:lpstr>5G in Korea</vt:lpstr>
      <vt:lpstr>CONTENTS</vt:lpstr>
      <vt:lpstr>   Relationship between the Fourth industrial Revolution and 5G</vt:lpstr>
      <vt:lpstr>슬라이드 4</vt:lpstr>
      <vt:lpstr>슬라이드 5</vt:lpstr>
      <vt:lpstr>슬라이드 6</vt:lpstr>
      <vt:lpstr>슬라이드 7</vt:lpstr>
      <vt:lpstr>슬라이드 8</vt:lpstr>
      <vt:lpstr>   Status of 5G commercialization 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   Key Implementation tasks for 5G </vt:lpstr>
      <vt:lpstr>슬라이드 20</vt:lpstr>
      <vt:lpstr>슬라이드 21</vt:lpstr>
      <vt:lpstr>슬라이드 22</vt:lpstr>
      <vt:lpstr>CHARACTERISTICS in 5G SERVICES</vt:lpstr>
      <vt:lpstr>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Computer</cp:lastModifiedBy>
  <cp:revision>10</cp:revision>
  <dcterms:created xsi:type="dcterms:W3CDTF">2019-02-19T01:06:16Z</dcterms:created>
  <dcterms:modified xsi:type="dcterms:W3CDTF">2019-04-11T05:18:39Z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