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7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diagrams/quickStyle7.xml" ContentType="application/vnd.openxmlformats-officedocument.drawingml.diagramStyle+xml"/>
  <Override PartName="/ppt/diagrams/layout7.xml" ContentType="application/vnd.openxmlformats-officedocument.drawingml.diagramLayout+xml"/>
  <Override PartName="/ppt/diagrams/colors7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quickStyle6.xml" ContentType="application/vnd.openxmlformats-officedocument.drawingml.diagramStyl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drawing7.xml" ContentType="application/vnd.ms-office.drawingml.diagramDrawing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drawing4.xml" ContentType="application/vnd.ms-office.drawingml.diagramDrawing+xml"/>
  <Override PartName="/ppt/theme/theme1.xml" ContentType="application/vnd.openxmlformats-officedocument.theme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colors4.xml" ContentType="application/vnd.openxmlformats-officedocument.drawingml.diagramColors+xml"/>
  <Override PartName="/ppt/diagrams/colors3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7" r:id="rId1"/>
  </p:sldMasterIdLst>
  <p:notesMasterIdLst>
    <p:notesMasterId r:id="rId18"/>
  </p:notesMasterIdLst>
  <p:handoutMasterIdLst>
    <p:handoutMasterId r:id="rId19"/>
  </p:handoutMasterIdLst>
  <p:sldIdLst>
    <p:sldId id="386" r:id="rId2"/>
    <p:sldId id="453" r:id="rId3"/>
    <p:sldId id="455" r:id="rId4"/>
    <p:sldId id="456" r:id="rId5"/>
    <p:sldId id="465" r:id="rId6"/>
    <p:sldId id="458" r:id="rId7"/>
    <p:sldId id="484" r:id="rId8"/>
    <p:sldId id="475" r:id="rId9"/>
    <p:sldId id="485" r:id="rId10"/>
    <p:sldId id="478" r:id="rId11"/>
    <p:sldId id="479" r:id="rId12"/>
    <p:sldId id="481" r:id="rId13"/>
    <p:sldId id="482" r:id="rId14"/>
    <p:sldId id="486" r:id="rId15"/>
    <p:sldId id="489" r:id="rId16"/>
    <p:sldId id="490" r:id="rId17"/>
  </p:sldIdLst>
  <p:sldSz cx="9144000" cy="6858000" type="screen4x3"/>
  <p:notesSz cx="6877050" cy="10002838"/>
  <p:defaultTextStyle>
    <a:defPPr>
      <a:defRPr lang="en-US"/>
    </a:defPPr>
    <a:lvl1pPr algn="l" rtl="0" eaLnBrk="0" fontAlgn="base" hangingPunct="0">
      <a:lnSpc>
        <a:spcPct val="80000"/>
      </a:lnSpc>
      <a:spcBef>
        <a:spcPct val="50000"/>
      </a:spcBef>
      <a:spcAft>
        <a:spcPct val="0"/>
      </a:spcAft>
      <a:buClr>
        <a:schemeClr val="hlink"/>
      </a:buClr>
      <a:buSzPct val="110000"/>
      <a:buFont typeface="Wingdings" pitchFamily="2" charset="2"/>
      <a:buChar char="§"/>
      <a:defRPr sz="1600" kern="1200">
        <a:solidFill>
          <a:srgbClr val="5C5C5C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lnSpc>
        <a:spcPct val="80000"/>
      </a:lnSpc>
      <a:spcBef>
        <a:spcPct val="50000"/>
      </a:spcBef>
      <a:spcAft>
        <a:spcPct val="0"/>
      </a:spcAft>
      <a:buClr>
        <a:schemeClr val="hlink"/>
      </a:buClr>
      <a:buSzPct val="110000"/>
      <a:buFont typeface="Wingdings" pitchFamily="2" charset="2"/>
      <a:buChar char="§"/>
      <a:defRPr sz="1600" kern="1200">
        <a:solidFill>
          <a:srgbClr val="5C5C5C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lnSpc>
        <a:spcPct val="80000"/>
      </a:lnSpc>
      <a:spcBef>
        <a:spcPct val="50000"/>
      </a:spcBef>
      <a:spcAft>
        <a:spcPct val="0"/>
      </a:spcAft>
      <a:buClr>
        <a:schemeClr val="hlink"/>
      </a:buClr>
      <a:buSzPct val="110000"/>
      <a:buFont typeface="Wingdings" pitchFamily="2" charset="2"/>
      <a:buChar char="§"/>
      <a:defRPr sz="1600" kern="1200">
        <a:solidFill>
          <a:srgbClr val="5C5C5C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lnSpc>
        <a:spcPct val="80000"/>
      </a:lnSpc>
      <a:spcBef>
        <a:spcPct val="50000"/>
      </a:spcBef>
      <a:spcAft>
        <a:spcPct val="0"/>
      </a:spcAft>
      <a:buClr>
        <a:schemeClr val="hlink"/>
      </a:buClr>
      <a:buSzPct val="110000"/>
      <a:buFont typeface="Wingdings" pitchFamily="2" charset="2"/>
      <a:buChar char="§"/>
      <a:defRPr sz="1600" kern="1200">
        <a:solidFill>
          <a:srgbClr val="5C5C5C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lnSpc>
        <a:spcPct val="80000"/>
      </a:lnSpc>
      <a:spcBef>
        <a:spcPct val="50000"/>
      </a:spcBef>
      <a:spcAft>
        <a:spcPct val="0"/>
      </a:spcAft>
      <a:buClr>
        <a:schemeClr val="hlink"/>
      </a:buClr>
      <a:buSzPct val="110000"/>
      <a:buFont typeface="Wingdings" pitchFamily="2" charset="2"/>
      <a:buChar char="§"/>
      <a:defRPr sz="1600" kern="1200">
        <a:solidFill>
          <a:srgbClr val="5C5C5C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5C5C5C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5C5C5C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5C5C5C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5C5C5C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7C80"/>
    <a:srgbClr val="0099CC"/>
    <a:srgbClr val="FF5050"/>
    <a:srgbClr val="FF3300"/>
    <a:srgbClr val="6699FF"/>
    <a:srgbClr val="33CC33"/>
    <a:srgbClr val="99FF66"/>
    <a:srgbClr val="FF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42" autoAdjust="0"/>
    <p:restoredTop sz="73173" autoAdjust="0"/>
  </p:normalViewPr>
  <p:slideViewPr>
    <p:cSldViewPr>
      <p:cViewPr>
        <p:scale>
          <a:sx n="78" d="100"/>
          <a:sy n="78" d="100"/>
        </p:scale>
        <p:origin x="-9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2304" y="-102"/>
      </p:cViewPr>
      <p:guideLst>
        <p:guide orient="horz" pos="3151"/>
        <p:guide pos="21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58CBB5-181C-4B61-84D5-3A3109531B05}" type="doc">
      <dgm:prSet loTypeId="urn:microsoft.com/office/officeart/2005/8/layout/hProcess9" loCatId="process" qsTypeId="urn:microsoft.com/office/officeart/2005/8/quickstyle/simple1" qsCatId="simple" csTypeId="urn:microsoft.com/office/officeart/2005/8/colors/accent2_4" csCatId="accent2" phldr="1"/>
      <dgm:spPr/>
    </dgm:pt>
    <dgm:pt modelId="{2A6F0470-0775-4059-A94D-78FC5DA0546A}">
      <dgm:prSet phldrT="[Text]"/>
      <dgm:spPr/>
      <dgm:t>
        <a:bodyPr/>
        <a:lstStyle/>
        <a:p>
          <a:r>
            <a:rPr lang="en-GB" dirty="0" smtClean="0"/>
            <a:t>Review some real-life cost model experiences</a:t>
          </a:r>
          <a:endParaRPr lang="en-GB" dirty="0"/>
        </a:p>
      </dgm:t>
    </dgm:pt>
    <dgm:pt modelId="{8E8C60FA-E376-4C5A-A006-96FDA8496EC5}" type="parTrans" cxnId="{7070AA79-C765-4199-9ECC-3DC4C365B373}">
      <dgm:prSet/>
      <dgm:spPr/>
      <dgm:t>
        <a:bodyPr/>
        <a:lstStyle/>
        <a:p>
          <a:endParaRPr lang="en-GB"/>
        </a:p>
      </dgm:t>
    </dgm:pt>
    <dgm:pt modelId="{02864714-0F26-43A4-BB62-14F5110F39E4}" type="sibTrans" cxnId="{7070AA79-C765-4199-9ECC-3DC4C365B373}">
      <dgm:prSet/>
      <dgm:spPr/>
      <dgm:t>
        <a:bodyPr/>
        <a:lstStyle/>
        <a:p>
          <a:endParaRPr lang="en-GB"/>
        </a:p>
      </dgm:t>
    </dgm:pt>
    <dgm:pt modelId="{018DA96E-9933-4E64-8D59-0F0764E502B4}">
      <dgm:prSet phldrT="[Text]"/>
      <dgm:spPr/>
      <dgm:t>
        <a:bodyPr/>
        <a:lstStyle/>
        <a:p>
          <a:r>
            <a:rPr lang="en-GB" dirty="0" smtClean="0"/>
            <a:t>Assess the good and bad points of each</a:t>
          </a:r>
          <a:endParaRPr lang="en-GB" dirty="0"/>
        </a:p>
      </dgm:t>
    </dgm:pt>
    <dgm:pt modelId="{223DE606-4C9F-4781-BAD1-41187BCBC229}" type="parTrans" cxnId="{96AB4E22-A4D6-459E-9E51-697EA0AA3735}">
      <dgm:prSet/>
      <dgm:spPr/>
      <dgm:t>
        <a:bodyPr/>
        <a:lstStyle/>
        <a:p>
          <a:endParaRPr lang="en-GB"/>
        </a:p>
      </dgm:t>
    </dgm:pt>
    <dgm:pt modelId="{B073687F-4B7B-4B2E-A47A-66E6A4366C41}" type="sibTrans" cxnId="{96AB4E22-A4D6-459E-9E51-697EA0AA3735}">
      <dgm:prSet/>
      <dgm:spPr/>
      <dgm:t>
        <a:bodyPr/>
        <a:lstStyle/>
        <a:p>
          <a:endParaRPr lang="en-GB"/>
        </a:p>
      </dgm:t>
    </dgm:pt>
    <dgm:pt modelId="{76622333-60B6-43D4-90D0-076854CBC458}">
      <dgm:prSet phldrT="[Text]"/>
      <dgm:spPr/>
      <dgm:t>
        <a:bodyPr/>
        <a:lstStyle/>
        <a:p>
          <a:r>
            <a:rPr lang="en-GB" dirty="0" smtClean="0"/>
            <a:t>Learn from other people’s mistakes!</a:t>
          </a:r>
          <a:endParaRPr lang="en-GB" dirty="0"/>
        </a:p>
      </dgm:t>
    </dgm:pt>
    <dgm:pt modelId="{1E18BFEE-E456-4634-A048-4A1DDA1C70B6}" type="parTrans" cxnId="{AE7BEE30-EED7-4964-B32A-27C73511B2CE}">
      <dgm:prSet/>
      <dgm:spPr/>
      <dgm:t>
        <a:bodyPr/>
        <a:lstStyle/>
        <a:p>
          <a:endParaRPr lang="en-GB"/>
        </a:p>
      </dgm:t>
    </dgm:pt>
    <dgm:pt modelId="{0E657014-AA3F-4B1B-B23A-6215409883E7}" type="sibTrans" cxnId="{AE7BEE30-EED7-4964-B32A-27C73511B2CE}">
      <dgm:prSet/>
      <dgm:spPr/>
      <dgm:t>
        <a:bodyPr/>
        <a:lstStyle/>
        <a:p>
          <a:endParaRPr lang="en-GB"/>
        </a:p>
      </dgm:t>
    </dgm:pt>
    <dgm:pt modelId="{9B51AEA9-538E-4DC2-B5AE-08A364BB49C2}" type="pres">
      <dgm:prSet presAssocID="{E358CBB5-181C-4B61-84D5-3A3109531B05}" presName="CompostProcess" presStyleCnt="0">
        <dgm:presLayoutVars>
          <dgm:dir/>
          <dgm:resizeHandles val="exact"/>
        </dgm:presLayoutVars>
      </dgm:prSet>
      <dgm:spPr/>
    </dgm:pt>
    <dgm:pt modelId="{06C36DE4-054A-41A1-827A-1DAB51C9F681}" type="pres">
      <dgm:prSet presAssocID="{E358CBB5-181C-4B61-84D5-3A3109531B05}" presName="arrow" presStyleLbl="bgShp" presStyleIdx="0" presStyleCnt="1"/>
      <dgm:spPr/>
    </dgm:pt>
    <dgm:pt modelId="{5B909526-3E7F-4785-BFE6-1661DF2398FB}" type="pres">
      <dgm:prSet presAssocID="{E358CBB5-181C-4B61-84D5-3A3109531B05}" presName="linearProcess" presStyleCnt="0"/>
      <dgm:spPr/>
    </dgm:pt>
    <dgm:pt modelId="{9FEAC4FD-5905-45EF-8625-9F37EA52970E}" type="pres">
      <dgm:prSet presAssocID="{2A6F0470-0775-4059-A94D-78FC5DA0546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19F85A-DCAC-4B9E-A095-409292500CA9}" type="pres">
      <dgm:prSet presAssocID="{02864714-0F26-43A4-BB62-14F5110F39E4}" presName="sibTrans" presStyleCnt="0"/>
      <dgm:spPr/>
    </dgm:pt>
    <dgm:pt modelId="{9F973DFA-2817-484F-901F-ACEE0D22E8DC}" type="pres">
      <dgm:prSet presAssocID="{018DA96E-9933-4E64-8D59-0F0764E502B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7A63C9-91F2-4B45-AF39-5BBEE34C8A88}" type="pres">
      <dgm:prSet presAssocID="{B073687F-4B7B-4B2E-A47A-66E6A4366C41}" presName="sibTrans" presStyleCnt="0"/>
      <dgm:spPr/>
    </dgm:pt>
    <dgm:pt modelId="{AED9EF59-8ABF-40CD-8646-264CB3DE9E31}" type="pres">
      <dgm:prSet presAssocID="{76622333-60B6-43D4-90D0-076854CBC45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AC6F5F8-DDD9-49AB-8D6A-10E7D082B0EB}" type="presOf" srcId="{2A6F0470-0775-4059-A94D-78FC5DA0546A}" destId="{9FEAC4FD-5905-45EF-8625-9F37EA52970E}" srcOrd="0" destOrd="0" presId="urn:microsoft.com/office/officeart/2005/8/layout/hProcess9"/>
    <dgm:cxn modelId="{B1019D61-B356-4295-AC22-B7EFFA94AEC2}" type="presOf" srcId="{76622333-60B6-43D4-90D0-076854CBC458}" destId="{AED9EF59-8ABF-40CD-8646-264CB3DE9E31}" srcOrd="0" destOrd="0" presId="urn:microsoft.com/office/officeart/2005/8/layout/hProcess9"/>
    <dgm:cxn modelId="{B31FE944-7800-44D7-BB71-2FB2DF8AA59D}" type="presOf" srcId="{E358CBB5-181C-4B61-84D5-3A3109531B05}" destId="{9B51AEA9-538E-4DC2-B5AE-08A364BB49C2}" srcOrd="0" destOrd="0" presId="urn:microsoft.com/office/officeart/2005/8/layout/hProcess9"/>
    <dgm:cxn modelId="{96AB4E22-A4D6-459E-9E51-697EA0AA3735}" srcId="{E358CBB5-181C-4B61-84D5-3A3109531B05}" destId="{018DA96E-9933-4E64-8D59-0F0764E502B4}" srcOrd="1" destOrd="0" parTransId="{223DE606-4C9F-4781-BAD1-41187BCBC229}" sibTransId="{B073687F-4B7B-4B2E-A47A-66E6A4366C41}"/>
    <dgm:cxn modelId="{AE7BEE30-EED7-4964-B32A-27C73511B2CE}" srcId="{E358CBB5-181C-4B61-84D5-3A3109531B05}" destId="{76622333-60B6-43D4-90D0-076854CBC458}" srcOrd="2" destOrd="0" parTransId="{1E18BFEE-E456-4634-A048-4A1DDA1C70B6}" sibTransId="{0E657014-AA3F-4B1B-B23A-6215409883E7}"/>
    <dgm:cxn modelId="{7070AA79-C765-4199-9ECC-3DC4C365B373}" srcId="{E358CBB5-181C-4B61-84D5-3A3109531B05}" destId="{2A6F0470-0775-4059-A94D-78FC5DA0546A}" srcOrd="0" destOrd="0" parTransId="{8E8C60FA-E376-4C5A-A006-96FDA8496EC5}" sibTransId="{02864714-0F26-43A4-BB62-14F5110F39E4}"/>
    <dgm:cxn modelId="{7A4C9D25-42C4-4A2F-BDB5-5607F3714569}" type="presOf" srcId="{018DA96E-9933-4E64-8D59-0F0764E502B4}" destId="{9F973DFA-2817-484F-901F-ACEE0D22E8DC}" srcOrd="0" destOrd="0" presId="urn:microsoft.com/office/officeart/2005/8/layout/hProcess9"/>
    <dgm:cxn modelId="{C281F687-85DD-420E-BF87-7D5E21F326BC}" type="presParOf" srcId="{9B51AEA9-538E-4DC2-B5AE-08A364BB49C2}" destId="{06C36DE4-054A-41A1-827A-1DAB51C9F681}" srcOrd="0" destOrd="0" presId="urn:microsoft.com/office/officeart/2005/8/layout/hProcess9"/>
    <dgm:cxn modelId="{35938D93-B0EF-4897-939D-082B3E311B37}" type="presParOf" srcId="{9B51AEA9-538E-4DC2-B5AE-08A364BB49C2}" destId="{5B909526-3E7F-4785-BFE6-1661DF2398FB}" srcOrd="1" destOrd="0" presId="urn:microsoft.com/office/officeart/2005/8/layout/hProcess9"/>
    <dgm:cxn modelId="{B794573B-6D34-4A39-96FF-80E5C7469C27}" type="presParOf" srcId="{5B909526-3E7F-4785-BFE6-1661DF2398FB}" destId="{9FEAC4FD-5905-45EF-8625-9F37EA52970E}" srcOrd="0" destOrd="0" presId="urn:microsoft.com/office/officeart/2005/8/layout/hProcess9"/>
    <dgm:cxn modelId="{8C2CAFF2-6A70-4559-975D-8E196CE8AE7C}" type="presParOf" srcId="{5B909526-3E7F-4785-BFE6-1661DF2398FB}" destId="{D919F85A-DCAC-4B9E-A095-409292500CA9}" srcOrd="1" destOrd="0" presId="urn:microsoft.com/office/officeart/2005/8/layout/hProcess9"/>
    <dgm:cxn modelId="{61DAF2A9-F559-4151-B967-93979FAED88C}" type="presParOf" srcId="{5B909526-3E7F-4785-BFE6-1661DF2398FB}" destId="{9F973DFA-2817-484F-901F-ACEE0D22E8DC}" srcOrd="2" destOrd="0" presId="urn:microsoft.com/office/officeart/2005/8/layout/hProcess9"/>
    <dgm:cxn modelId="{BF210E58-A3C0-4A15-9399-069C7C806803}" type="presParOf" srcId="{5B909526-3E7F-4785-BFE6-1661DF2398FB}" destId="{097A63C9-91F2-4B45-AF39-5BBEE34C8A88}" srcOrd="3" destOrd="0" presId="urn:microsoft.com/office/officeart/2005/8/layout/hProcess9"/>
    <dgm:cxn modelId="{AB8AF826-105E-48A4-90EC-2D20AF963A54}" type="presParOf" srcId="{5B909526-3E7F-4785-BFE6-1661DF2398FB}" destId="{AED9EF59-8ABF-40CD-8646-264CB3DE9E3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4711C4-85F7-4EFF-B8F4-CE7DE4371336}" type="doc">
      <dgm:prSet loTypeId="urn:microsoft.com/office/officeart/2005/8/layout/defaul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783495FA-2F61-4846-BF69-B194CB3FB09A}">
      <dgm:prSet phldrT="[Text]"/>
      <dgm:spPr/>
      <dgm:t>
        <a:bodyPr/>
        <a:lstStyle/>
        <a:p>
          <a:r>
            <a:rPr lang="en-GB" dirty="0" smtClean="0"/>
            <a:t>Legal basis</a:t>
          </a:r>
          <a:endParaRPr lang="en-GB" dirty="0"/>
        </a:p>
      </dgm:t>
    </dgm:pt>
    <dgm:pt modelId="{0F0CDAD5-1813-4AF3-B2BF-510161EB6624}" type="parTrans" cxnId="{070EDE19-FA8D-4739-BDCD-03AC0586CCE6}">
      <dgm:prSet/>
      <dgm:spPr/>
      <dgm:t>
        <a:bodyPr/>
        <a:lstStyle/>
        <a:p>
          <a:endParaRPr lang="en-GB"/>
        </a:p>
      </dgm:t>
    </dgm:pt>
    <dgm:pt modelId="{0FE7EE62-1377-45B6-A73A-74DD9A619B20}" type="sibTrans" cxnId="{070EDE19-FA8D-4739-BDCD-03AC0586CCE6}">
      <dgm:prSet/>
      <dgm:spPr/>
      <dgm:t>
        <a:bodyPr/>
        <a:lstStyle/>
        <a:p>
          <a:endParaRPr lang="en-GB"/>
        </a:p>
      </dgm:t>
    </dgm:pt>
    <dgm:pt modelId="{7D75AFC5-855B-48A4-8A06-77CAE6DB915E}">
      <dgm:prSet phldrT="[Text]"/>
      <dgm:spPr/>
      <dgm:t>
        <a:bodyPr/>
        <a:lstStyle/>
        <a:p>
          <a:r>
            <a:rPr lang="en-GB" dirty="0" smtClean="0"/>
            <a:t>Methodology</a:t>
          </a:r>
          <a:endParaRPr lang="en-GB" dirty="0"/>
        </a:p>
      </dgm:t>
    </dgm:pt>
    <dgm:pt modelId="{423D16F0-E299-4E6F-87FF-C63BDB31F929}" type="parTrans" cxnId="{BC527C0D-5223-44C8-B7E3-6F544AC11AFE}">
      <dgm:prSet/>
      <dgm:spPr/>
      <dgm:t>
        <a:bodyPr/>
        <a:lstStyle/>
        <a:p>
          <a:endParaRPr lang="en-GB"/>
        </a:p>
      </dgm:t>
    </dgm:pt>
    <dgm:pt modelId="{6E43E7F5-6DC7-44D8-AADE-8F7C268A5747}" type="sibTrans" cxnId="{BC527C0D-5223-44C8-B7E3-6F544AC11AFE}">
      <dgm:prSet/>
      <dgm:spPr/>
      <dgm:t>
        <a:bodyPr/>
        <a:lstStyle/>
        <a:p>
          <a:endParaRPr lang="en-GB"/>
        </a:p>
      </dgm:t>
    </dgm:pt>
    <dgm:pt modelId="{FE2334A4-9847-4CC8-A1DB-36992D764005}">
      <dgm:prSet phldrT="[Text]"/>
      <dgm:spPr/>
      <dgm:t>
        <a:bodyPr/>
        <a:lstStyle/>
        <a:p>
          <a:r>
            <a:rPr lang="en-GB" dirty="0" smtClean="0"/>
            <a:t>Data sourcing</a:t>
          </a:r>
          <a:endParaRPr lang="en-GB" dirty="0"/>
        </a:p>
      </dgm:t>
    </dgm:pt>
    <dgm:pt modelId="{E6568844-5B33-4B8E-A17B-6045BD30FB84}" type="parTrans" cxnId="{ECA0ADF3-CE33-4C09-B91D-DDE0CF7E6C1E}">
      <dgm:prSet/>
      <dgm:spPr/>
      <dgm:t>
        <a:bodyPr/>
        <a:lstStyle/>
        <a:p>
          <a:endParaRPr lang="en-GB"/>
        </a:p>
      </dgm:t>
    </dgm:pt>
    <dgm:pt modelId="{41806473-F263-4D6B-BF6E-0DA92B23EA34}" type="sibTrans" cxnId="{ECA0ADF3-CE33-4C09-B91D-DDE0CF7E6C1E}">
      <dgm:prSet/>
      <dgm:spPr/>
      <dgm:t>
        <a:bodyPr/>
        <a:lstStyle/>
        <a:p>
          <a:endParaRPr lang="en-GB"/>
        </a:p>
      </dgm:t>
    </dgm:pt>
    <dgm:pt modelId="{F8A34B5A-4981-447B-A857-667ADC992E2D}">
      <dgm:prSet phldrT="[Text]"/>
      <dgm:spPr/>
      <dgm:t>
        <a:bodyPr/>
        <a:lstStyle/>
        <a:p>
          <a:r>
            <a:rPr lang="en-GB" dirty="0" smtClean="0"/>
            <a:t>Consultation</a:t>
          </a:r>
          <a:endParaRPr lang="en-GB" dirty="0"/>
        </a:p>
      </dgm:t>
    </dgm:pt>
    <dgm:pt modelId="{9CC1D07A-E6BD-49B1-B142-0F90856DE9E7}" type="parTrans" cxnId="{B0B7E2D9-93CF-4385-8E9B-0E400DAEB93E}">
      <dgm:prSet/>
      <dgm:spPr/>
      <dgm:t>
        <a:bodyPr/>
        <a:lstStyle/>
        <a:p>
          <a:endParaRPr lang="en-GB"/>
        </a:p>
      </dgm:t>
    </dgm:pt>
    <dgm:pt modelId="{FCDC4AFE-CE6B-4D42-AF35-0124CDD54AB4}" type="sibTrans" cxnId="{B0B7E2D9-93CF-4385-8E9B-0E400DAEB93E}">
      <dgm:prSet/>
      <dgm:spPr/>
      <dgm:t>
        <a:bodyPr/>
        <a:lstStyle/>
        <a:p>
          <a:endParaRPr lang="en-GB"/>
        </a:p>
      </dgm:t>
    </dgm:pt>
    <dgm:pt modelId="{32B7E204-9050-49E8-A17E-104A1215969A}">
      <dgm:prSet phldrT="[Text]"/>
      <dgm:spPr/>
      <dgm:t>
        <a:bodyPr/>
        <a:lstStyle/>
        <a:p>
          <a:r>
            <a:rPr lang="en-GB" dirty="0" smtClean="0"/>
            <a:t>Timelines</a:t>
          </a:r>
          <a:endParaRPr lang="en-GB" dirty="0"/>
        </a:p>
      </dgm:t>
    </dgm:pt>
    <dgm:pt modelId="{80808026-DD64-4176-A0EF-A1518DA73B71}" type="parTrans" cxnId="{EFDC0B5E-C8E5-42D1-9664-165F9A8511FA}">
      <dgm:prSet/>
      <dgm:spPr/>
      <dgm:t>
        <a:bodyPr/>
        <a:lstStyle/>
        <a:p>
          <a:endParaRPr lang="en-GB"/>
        </a:p>
      </dgm:t>
    </dgm:pt>
    <dgm:pt modelId="{8B017FAF-D3E3-4FFB-A5A5-3AF59E909224}" type="sibTrans" cxnId="{EFDC0B5E-C8E5-42D1-9664-165F9A8511FA}">
      <dgm:prSet/>
      <dgm:spPr/>
      <dgm:t>
        <a:bodyPr/>
        <a:lstStyle/>
        <a:p>
          <a:endParaRPr lang="en-GB"/>
        </a:p>
      </dgm:t>
    </dgm:pt>
    <dgm:pt modelId="{E67E513E-B97C-4EF3-B740-B6FFA2940047}">
      <dgm:prSet phldrT="[Text]"/>
      <dgm:spPr/>
      <dgm:t>
        <a:bodyPr/>
        <a:lstStyle/>
        <a:p>
          <a:r>
            <a:rPr lang="en-GB" dirty="0" smtClean="0"/>
            <a:t>Confidentiality</a:t>
          </a:r>
          <a:endParaRPr lang="en-GB" dirty="0"/>
        </a:p>
      </dgm:t>
    </dgm:pt>
    <dgm:pt modelId="{FE755BB2-4E22-4B9B-84FF-63C728FB5D7B}" type="parTrans" cxnId="{678346A9-FEE2-4A2F-B52A-28664210EBF1}">
      <dgm:prSet/>
      <dgm:spPr/>
      <dgm:t>
        <a:bodyPr/>
        <a:lstStyle/>
        <a:p>
          <a:endParaRPr lang="en-GB"/>
        </a:p>
      </dgm:t>
    </dgm:pt>
    <dgm:pt modelId="{075B38AC-2BC5-4D32-947E-44B919996B5B}" type="sibTrans" cxnId="{678346A9-FEE2-4A2F-B52A-28664210EBF1}">
      <dgm:prSet/>
      <dgm:spPr/>
      <dgm:t>
        <a:bodyPr/>
        <a:lstStyle/>
        <a:p>
          <a:endParaRPr lang="en-GB"/>
        </a:p>
      </dgm:t>
    </dgm:pt>
    <dgm:pt modelId="{FF0D6AE8-AFED-43B5-B91E-F287B079CC44}" type="pres">
      <dgm:prSet presAssocID="{A64711C4-85F7-4EFF-B8F4-CE7DE437133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75D750C-24C5-4366-B83A-59EBA07A5C08}" type="pres">
      <dgm:prSet presAssocID="{783495FA-2F61-4846-BF69-B194CB3FB09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5A371E-12BF-4C7E-91EB-C5409D60BAE4}" type="pres">
      <dgm:prSet presAssocID="{0FE7EE62-1377-45B6-A73A-74DD9A619B20}" presName="sibTrans" presStyleCnt="0"/>
      <dgm:spPr/>
    </dgm:pt>
    <dgm:pt modelId="{20CE0BBA-2432-4C9A-BFB4-A1A3A7C02359}" type="pres">
      <dgm:prSet presAssocID="{7D75AFC5-855B-48A4-8A06-77CAE6DB915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AE2126-4786-4363-AA84-7AEB9343F2B9}" type="pres">
      <dgm:prSet presAssocID="{6E43E7F5-6DC7-44D8-AADE-8F7C268A5747}" presName="sibTrans" presStyleCnt="0"/>
      <dgm:spPr/>
    </dgm:pt>
    <dgm:pt modelId="{B692F876-D616-4D94-85E3-731D13B1638A}" type="pres">
      <dgm:prSet presAssocID="{FE2334A4-9847-4CC8-A1DB-36992D76400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EE42DF-6A2A-4169-9C46-28BCBB83B2AC}" type="pres">
      <dgm:prSet presAssocID="{41806473-F263-4D6B-BF6E-0DA92B23EA34}" presName="sibTrans" presStyleCnt="0"/>
      <dgm:spPr/>
    </dgm:pt>
    <dgm:pt modelId="{6BA1D211-3BF7-4FC0-BCD8-D7AF01B1A315}" type="pres">
      <dgm:prSet presAssocID="{F8A34B5A-4981-447B-A857-667ADC992E2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2015DD-5D89-44EE-8A38-0016931AD1A5}" type="pres">
      <dgm:prSet presAssocID="{FCDC4AFE-CE6B-4D42-AF35-0124CDD54AB4}" presName="sibTrans" presStyleCnt="0"/>
      <dgm:spPr/>
    </dgm:pt>
    <dgm:pt modelId="{4789DBD2-9FFE-4883-8EE2-9BE3B0CCC264}" type="pres">
      <dgm:prSet presAssocID="{32B7E204-9050-49E8-A17E-104A1215969A}" presName="node" presStyleLbl="node1" presStyleIdx="4" presStyleCnt="6" custLinFactNeighborX="995" custLinFactNeighborY="-11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85CAC9-E284-4867-A0A4-294D69A1E377}" type="pres">
      <dgm:prSet presAssocID="{8B017FAF-D3E3-4FFB-A5A5-3AF59E909224}" presName="sibTrans" presStyleCnt="0"/>
      <dgm:spPr/>
    </dgm:pt>
    <dgm:pt modelId="{55018AF0-F294-445C-BE4E-C02C7C6415C7}" type="pres">
      <dgm:prSet presAssocID="{E67E513E-B97C-4EF3-B740-B6FFA294004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C620BED-5D68-4874-8CD2-FA752CECFAE9}" type="presOf" srcId="{783495FA-2F61-4846-BF69-B194CB3FB09A}" destId="{275D750C-24C5-4366-B83A-59EBA07A5C08}" srcOrd="0" destOrd="0" presId="urn:microsoft.com/office/officeart/2005/8/layout/default"/>
    <dgm:cxn modelId="{238A4805-A277-44F8-914D-681A9EFBE1C9}" type="presOf" srcId="{E67E513E-B97C-4EF3-B740-B6FFA2940047}" destId="{55018AF0-F294-445C-BE4E-C02C7C6415C7}" srcOrd="0" destOrd="0" presId="urn:microsoft.com/office/officeart/2005/8/layout/default"/>
    <dgm:cxn modelId="{7E2855CD-5F73-4F54-B9AD-59B138C60871}" type="presOf" srcId="{7D75AFC5-855B-48A4-8A06-77CAE6DB915E}" destId="{20CE0BBA-2432-4C9A-BFB4-A1A3A7C02359}" srcOrd="0" destOrd="0" presId="urn:microsoft.com/office/officeart/2005/8/layout/default"/>
    <dgm:cxn modelId="{BC527C0D-5223-44C8-B7E3-6F544AC11AFE}" srcId="{A64711C4-85F7-4EFF-B8F4-CE7DE4371336}" destId="{7D75AFC5-855B-48A4-8A06-77CAE6DB915E}" srcOrd="1" destOrd="0" parTransId="{423D16F0-E299-4E6F-87FF-C63BDB31F929}" sibTransId="{6E43E7F5-6DC7-44D8-AADE-8F7C268A5747}"/>
    <dgm:cxn modelId="{070EDE19-FA8D-4739-BDCD-03AC0586CCE6}" srcId="{A64711C4-85F7-4EFF-B8F4-CE7DE4371336}" destId="{783495FA-2F61-4846-BF69-B194CB3FB09A}" srcOrd="0" destOrd="0" parTransId="{0F0CDAD5-1813-4AF3-B2BF-510161EB6624}" sibTransId="{0FE7EE62-1377-45B6-A73A-74DD9A619B20}"/>
    <dgm:cxn modelId="{CE469DED-5EF6-48C4-853C-BBD6CEFFB577}" type="presOf" srcId="{32B7E204-9050-49E8-A17E-104A1215969A}" destId="{4789DBD2-9FFE-4883-8EE2-9BE3B0CCC264}" srcOrd="0" destOrd="0" presId="urn:microsoft.com/office/officeart/2005/8/layout/default"/>
    <dgm:cxn modelId="{ECA0ADF3-CE33-4C09-B91D-DDE0CF7E6C1E}" srcId="{A64711C4-85F7-4EFF-B8F4-CE7DE4371336}" destId="{FE2334A4-9847-4CC8-A1DB-36992D764005}" srcOrd="2" destOrd="0" parTransId="{E6568844-5B33-4B8E-A17B-6045BD30FB84}" sibTransId="{41806473-F263-4D6B-BF6E-0DA92B23EA34}"/>
    <dgm:cxn modelId="{87390318-D5B7-420D-B903-FDA8B282B314}" type="presOf" srcId="{FE2334A4-9847-4CC8-A1DB-36992D764005}" destId="{B692F876-D616-4D94-85E3-731D13B1638A}" srcOrd="0" destOrd="0" presId="urn:microsoft.com/office/officeart/2005/8/layout/default"/>
    <dgm:cxn modelId="{EFDC0B5E-C8E5-42D1-9664-165F9A8511FA}" srcId="{A64711C4-85F7-4EFF-B8F4-CE7DE4371336}" destId="{32B7E204-9050-49E8-A17E-104A1215969A}" srcOrd="4" destOrd="0" parTransId="{80808026-DD64-4176-A0EF-A1518DA73B71}" sibTransId="{8B017FAF-D3E3-4FFB-A5A5-3AF59E909224}"/>
    <dgm:cxn modelId="{678346A9-FEE2-4A2F-B52A-28664210EBF1}" srcId="{A64711C4-85F7-4EFF-B8F4-CE7DE4371336}" destId="{E67E513E-B97C-4EF3-B740-B6FFA2940047}" srcOrd="5" destOrd="0" parTransId="{FE755BB2-4E22-4B9B-84FF-63C728FB5D7B}" sibTransId="{075B38AC-2BC5-4D32-947E-44B919996B5B}"/>
    <dgm:cxn modelId="{55DE6166-07E7-4BB1-B840-5703CAA3D82A}" type="presOf" srcId="{A64711C4-85F7-4EFF-B8F4-CE7DE4371336}" destId="{FF0D6AE8-AFED-43B5-B91E-F287B079CC44}" srcOrd="0" destOrd="0" presId="urn:microsoft.com/office/officeart/2005/8/layout/default"/>
    <dgm:cxn modelId="{B0B7E2D9-93CF-4385-8E9B-0E400DAEB93E}" srcId="{A64711C4-85F7-4EFF-B8F4-CE7DE4371336}" destId="{F8A34B5A-4981-447B-A857-667ADC992E2D}" srcOrd="3" destOrd="0" parTransId="{9CC1D07A-E6BD-49B1-B142-0F90856DE9E7}" sibTransId="{FCDC4AFE-CE6B-4D42-AF35-0124CDD54AB4}"/>
    <dgm:cxn modelId="{3C9ED184-2A8D-4B93-931F-A28B3E3D3CD5}" type="presOf" srcId="{F8A34B5A-4981-447B-A857-667ADC992E2D}" destId="{6BA1D211-3BF7-4FC0-BCD8-D7AF01B1A315}" srcOrd="0" destOrd="0" presId="urn:microsoft.com/office/officeart/2005/8/layout/default"/>
    <dgm:cxn modelId="{38B578E0-F669-4F0A-A7D0-2894BFA5C895}" type="presParOf" srcId="{FF0D6AE8-AFED-43B5-B91E-F287B079CC44}" destId="{275D750C-24C5-4366-B83A-59EBA07A5C08}" srcOrd="0" destOrd="0" presId="urn:microsoft.com/office/officeart/2005/8/layout/default"/>
    <dgm:cxn modelId="{03A2F807-6060-4F85-A776-F552F50403AC}" type="presParOf" srcId="{FF0D6AE8-AFED-43B5-B91E-F287B079CC44}" destId="{365A371E-12BF-4C7E-91EB-C5409D60BAE4}" srcOrd="1" destOrd="0" presId="urn:microsoft.com/office/officeart/2005/8/layout/default"/>
    <dgm:cxn modelId="{2E01448C-9ADA-4B5F-9EC0-F712368238ED}" type="presParOf" srcId="{FF0D6AE8-AFED-43B5-B91E-F287B079CC44}" destId="{20CE0BBA-2432-4C9A-BFB4-A1A3A7C02359}" srcOrd="2" destOrd="0" presId="urn:microsoft.com/office/officeart/2005/8/layout/default"/>
    <dgm:cxn modelId="{B2134AEA-8063-4621-8747-4C25BBC8A247}" type="presParOf" srcId="{FF0D6AE8-AFED-43B5-B91E-F287B079CC44}" destId="{42AE2126-4786-4363-AA84-7AEB9343F2B9}" srcOrd="3" destOrd="0" presId="urn:microsoft.com/office/officeart/2005/8/layout/default"/>
    <dgm:cxn modelId="{4006BD6D-46CC-41EA-BC95-26DD4B62DCC9}" type="presParOf" srcId="{FF0D6AE8-AFED-43B5-B91E-F287B079CC44}" destId="{B692F876-D616-4D94-85E3-731D13B1638A}" srcOrd="4" destOrd="0" presId="urn:microsoft.com/office/officeart/2005/8/layout/default"/>
    <dgm:cxn modelId="{55E3FC44-CB1F-433D-8817-81B7DC913826}" type="presParOf" srcId="{FF0D6AE8-AFED-43B5-B91E-F287B079CC44}" destId="{27EE42DF-6A2A-4169-9C46-28BCBB83B2AC}" srcOrd="5" destOrd="0" presId="urn:microsoft.com/office/officeart/2005/8/layout/default"/>
    <dgm:cxn modelId="{3BBD50D4-D87B-4DA6-9E03-2D0E49203802}" type="presParOf" srcId="{FF0D6AE8-AFED-43B5-B91E-F287B079CC44}" destId="{6BA1D211-3BF7-4FC0-BCD8-D7AF01B1A315}" srcOrd="6" destOrd="0" presId="urn:microsoft.com/office/officeart/2005/8/layout/default"/>
    <dgm:cxn modelId="{1AB4EEF5-8348-4C41-8F15-BC56811708D4}" type="presParOf" srcId="{FF0D6AE8-AFED-43B5-B91E-F287B079CC44}" destId="{732015DD-5D89-44EE-8A38-0016931AD1A5}" srcOrd="7" destOrd="0" presId="urn:microsoft.com/office/officeart/2005/8/layout/default"/>
    <dgm:cxn modelId="{1990CB2D-8318-41AA-B29A-61ED8638A425}" type="presParOf" srcId="{FF0D6AE8-AFED-43B5-B91E-F287B079CC44}" destId="{4789DBD2-9FFE-4883-8EE2-9BE3B0CCC264}" srcOrd="8" destOrd="0" presId="urn:microsoft.com/office/officeart/2005/8/layout/default"/>
    <dgm:cxn modelId="{28728123-94B4-41B7-8A3D-1EC88DD36ADD}" type="presParOf" srcId="{FF0D6AE8-AFED-43B5-B91E-F287B079CC44}" destId="{2E85CAC9-E284-4867-A0A4-294D69A1E377}" srcOrd="9" destOrd="0" presId="urn:microsoft.com/office/officeart/2005/8/layout/default"/>
    <dgm:cxn modelId="{83436336-3069-4143-8343-E405CD9F75C9}" type="presParOf" srcId="{FF0D6AE8-AFED-43B5-B91E-F287B079CC44}" destId="{55018AF0-F294-445C-BE4E-C02C7C6415C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47E0D2-ACF8-4039-8244-E5E5423025EF}" type="doc">
      <dgm:prSet loTypeId="urn:microsoft.com/office/officeart/2005/8/layout/list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GB"/>
        </a:p>
      </dgm:t>
    </dgm:pt>
    <dgm:pt modelId="{B9ECAB5A-964F-4E6A-B5E1-A469645467EC}">
      <dgm:prSet phldrT="[Text]"/>
      <dgm:spPr/>
      <dgm:t>
        <a:bodyPr/>
        <a:lstStyle/>
        <a:p>
          <a:r>
            <a:rPr lang="en-GB" dirty="0" smtClean="0"/>
            <a:t>What went well?</a:t>
          </a:r>
          <a:endParaRPr lang="en-GB" dirty="0"/>
        </a:p>
      </dgm:t>
    </dgm:pt>
    <dgm:pt modelId="{4603D7F2-73C5-4F87-8AEC-2D9656386E00}" type="parTrans" cxnId="{1356B9D7-6BF1-467C-8FE9-8FF876D9D962}">
      <dgm:prSet/>
      <dgm:spPr/>
      <dgm:t>
        <a:bodyPr/>
        <a:lstStyle/>
        <a:p>
          <a:endParaRPr lang="en-GB"/>
        </a:p>
      </dgm:t>
    </dgm:pt>
    <dgm:pt modelId="{6CBB3E46-C12F-465B-97EB-4D45AC1FA222}" type="sibTrans" cxnId="{1356B9D7-6BF1-467C-8FE9-8FF876D9D962}">
      <dgm:prSet/>
      <dgm:spPr/>
      <dgm:t>
        <a:bodyPr/>
        <a:lstStyle/>
        <a:p>
          <a:endParaRPr lang="en-GB"/>
        </a:p>
      </dgm:t>
    </dgm:pt>
    <dgm:pt modelId="{5EFD666E-FC88-4DF9-BB9F-679500299A00}">
      <dgm:prSet phldrT="[Text]"/>
      <dgm:spPr/>
      <dgm:t>
        <a:bodyPr/>
        <a:lstStyle/>
        <a:p>
          <a:r>
            <a:rPr lang="en-GB" dirty="0" smtClean="0"/>
            <a:t>What went badly?</a:t>
          </a:r>
          <a:endParaRPr lang="en-GB" dirty="0"/>
        </a:p>
      </dgm:t>
    </dgm:pt>
    <dgm:pt modelId="{F1A37A97-EF1D-4E03-8343-DFA43486C82C}" type="parTrans" cxnId="{6C7972C4-030D-4267-B5C4-80F6A88A34A5}">
      <dgm:prSet/>
      <dgm:spPr/>
      <dgm:t>
        <a:bodyPr/>
        <a:lstStyle/>
        <a:p>
          <a:endParaRPr lang="en-GB"/>
        </a:p>
      </dgm:t>
    </dgm:pt>
    <dgm:pt modelId="{5B601562-FDF4-4780-9264-238DD6112C89}" type="sibTrans" cxnId="{6C7972C4-030D-4267-B5C4-80F6A88A34A5}">
      <dgm:prSet/>
      <dgm:spPr/>
      <dgm:t>
        <a:bodyPr/>
        <a:lstStyle/>
        <a:p>
          <a:endParaRPr lang="en-GB"/>
        </a:p>
      </dgm:t>
    </dgm:pt>
    <dgm:pt modelId="{66EE8A85-6F93-4ED9-A43D-6C32554318E0}">
      <dgm:prSet phldrT="[Text]"/>
      <dgm:spPr/>
      <dgm:t>
        <a:bodyPr/>
        <a:lstStyle/>
        <a:p>
          <a:r>
            <a:rPr lang="en-GB" dirty="0" smtClean="0"/>
            <a:t>How could a better outcome have been achieved?</a:t>
          </a:r>
          <a:endParaRPr lang="en-GB" dirty="0"/>
        </a:p>
      </dgm:t>
    </dgm:pt>
    <dgm:pt modelId="{55D6BAA6-2BDA-4ACE-9338-249660547A05}" type="parTrans" cxnId="{E3E0711C-4476-49C3-9411-7509EF8F5A06}">
      <dgm:prSet/>
      <dgm:spPr/>
      <dgm:t>
        <a:bodyPr/>
        <a:lstStyle/>
        <a:p>
          <a:endParaRPr lang="en-GB"/>
        </a:p>
      </dgm:t>
    </dgm:pt>
    <dgm:pt modelId="{E55E62CF-9DD8-40B4-8D7D-BDCAEE1D7C3E}" type="sibTrans" cxnId="{E3E0711C-4476-49C3-9411-7509EF8F5A06}">
      <dgm:prSet/>
      <dgm:spPr/>
      <dgm:t>
        <a:bodyPr/>
        <a:lstStyle/>
        <a:p>
          <a:endParaRPr lang="en-GB"/>
        </a:p>
      </dgm:t>
    </dgm:pt>
    <dgm:pt modelId="{449C5B6A-6035-4E1B-8A53-CD2F86663815}">
      <dgm:prSet/>
      <dgm:spPr>
        <a:solidFill>
          <a:srgbClr val="FFCCFF">
            <a:alpha val="89804"/>
          </a:srgbClr>
        </a:solidFill>
      </dgm:spPr>
      <dgm:t>
        <a:bodyPr/>
        <a:lstStyle/>
        <a:p>
          <a:endParaRPr lang="en-GB" dirty="0"/>
        </a:p>
      </dgm:t>
    </dgm:pt>
    <dgm:pt modelId="{AFEF443F-9AB8-459C-A762-3E56257F5719}" type="parTrans" cxnId="{70C74B25-3F0B-4B10-B65D-3B5F2698D11D}">
      <dgm:prSet/>
      <dgm:spPr/>
      <dgm:t>
        <a:bodyPr/>
        <a:lstStyle/>
        <a:p>
          <a:endParaRPr lang="en-GB"/>
        </a:p>
      </dgm:t>
    </dgm:pt>
    <dgm:pt modelId="{5318406B-6A5B-42A1-9F77-CD58F5DFDDC0}" type="sibTrans" cxnId="{70C74B25-3F0B-4B10-B65D-3B5F2698D11D}">
      <dgm:prSet/>
      <dgm:spPr/>
      <dgm:t>
        <a:bodyPr/>
        <a:lstStyle/>
        <a:p>
          <a:endParaRPr lang="en-GB"/>
        </a:p>
      </dgm:t>
    </dgm:pt>
    <dgm:pt modelId="{4B86D2E8-2591-4597-9616-6BC64F185A9C}" type="pres">
      <dgm:prSet presAssocID="{7947E0D2-ACF8-4039-8244-E5E5423025E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C21DA03-D131-48B5-A516-5D540A91B34E}" type="pres">
      <dgm:prSet presAssocID="{B9ECAB5A-964F-4E6A-B5E1-A469645467EC}" presName="parentLin" presStyleCnt="0"/>
      <dgm:spPr/>
    </dgm:pt>
    <dgm:pt modelId="{9D284134-7507-4F26-8DE6-F669B7C35FA8}" type="pres">
      <dgm:prSet presAssocID="{B9ECAB5A-964F-4E6A-B5E1-A469645467EC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9180CEC7-6EE3-4A47-91F4-19CEF5312CBA}" type="pres">
      <dgm:prSet presAssocID="{B9ECAB5A-964F-4E6A-B5E1-A469645467E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264892-DFE5-4E13-917D-07454860ED7E}" type="pres">
      <dgm:prSet presAssocID="{B9ECAB5A-964F-4E6A-B5E1-A469645467EC}" presName="negativeSpace" presStyleCnt="0"/>
      <dgm:spPr/>
    </dgm:pt>
    <dgm:pt modelId="{254D22CE-4E0B-452D-A6F8-FCDED53C24CE}" type="pres">
      <dgm:prSet presAssocID="{B9ECAB5A-964F-4E6A-B5E1-A469645467EC}" presName="childText" presStyleLbl="conFgAcc1" presStyleIdx="0" presStyleCnt="3" custLinFactNeighborX="388" custLinFactNeighborY="4767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7C3C3F-FBAE-475D-A5E2-C9B659FB5ADF}" type="pres">
      <dgm:prSet presAssocID="{6CBB3E46-C12F-465B-97EB-4D45AC1FA222}" presName="spaceBetweenRectangles" presStyleCnt="0"/>
      <dgm:spPr/>
    </dgm:pt>
    <dgm:pt modelId="{26DD1F2D-2937-4923-8E37-91A4C1A8577C}" type="pres">
      <dgm:prSet presAssocID="{5EFD666E-FC88-4DF9-BB9F-679500299A00}" presName="parentLin" presStyleCnt="0"/>
      <dgm:spPr/>
    </dgm:pt>
    <dgm:pt modelId="{99623D69-F923-48BB-A5CC-408DFAD4FC37}" type="pres">
      <dgm:prSet presAssocID="{5EFD666E-FC88-4DF9-BB9F-679500299A00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308EF9C4-CF8F-45BC-9DA2-29726B58E268}" type="pres">
      <dgm:prSet presAssocID="{5EFD666E-FC88-4DF9-BB9F-679500299A0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338067-9524-4CF5-AC1A-6CBCEBC88104}" type="pres">
      <dgm:prSet presAssocID="{5EFD666E-FC88-4DF9-BB9F-679500299A00}" presName="negativeSpace" presStyleCnt="0"/>
      <dgm:spPr/>
    </dgm:pt>
    <dgm:pt modelId="{5C666EFA-E4B8-49C7-81C4-1D4DF145A7D9}" type="pres">
      <dgm:prSet presAssocID="{5EFD666E-FC88-4DF9-BB9F-679500299A00}" presName="childText" presStyleLbl="conFgAcc1" presStyleIdx="1" presStyleCnt="3">
        <dgm:presLayoutVars>
          <dgm:bulletEnabled val="1"/>
        </dgm:presLayoutVars>
      </dgm:prSet>
      <dgm:spPr>
        <a:solidFill>
          <a:srgbClr val="FFCCFF">
            <a:alpha val="89804"/>
          </a:srgbClr>
        </a:solidFill>
      </dgm:spPr>
    </dgm:pt>
    <dgm:pt modelId="{12FE65D8-7586-45BE-9BDA-A2C42EA00058}" type="pres">
      <dgm:prSet presAssocID="{5B601562-FDF4-4780-9264-238DD6112C89}" presName="spaceBetweenRectangles" presStyleCnt="0"/>
      <dgm:spPr/>
    </dgm:pt>
    <dgm:pt modelId="{8B232B1E-98D4-4CDB-8194-6F21F64A8C1A}" type="pres">
      <dgm:prSet presAssocID="{66EE8A85-6F93-4ED9-A43D-6C32554318E0}" presName="parentLin" presStyleCnt="0"/>
      <dgm:spPr/>
    </dgm:pt>
    <dgm:pt modelId="{92CEC434-2C40-4B9B-A2DB-DD0B255F68D1}" type="pres">
      <dgm:prSet presAssocID="{66EE8A85-6F93-4ED9-A43D-6C32554318E0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0DCFF23E-8DD8-4E11-85E2-54694C92D8A6}" type="pres">
      <dgm:prSet presAssocID="{66EE8A85-6F93-4ED9-A43D-6C32554318E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44A9D7-BE27-4B7A-9942-034DCD7F564B}" type="pres">
      <dgm:prSet presAssocID="{66EE8A85-6F93-4ED9-A43D-6C32554318E0}" presName="negativeSpace" presStyleCnt="0"/>
      <dgm:spPr/>
    </dgm:pt>
    <dgm:pt modelId="{F7F3BBCC-2978-4AA1-B207-656130E1F762}" type="pres">
      <dgm:prSet presAssocID="{66EE8A85-6F93-4ED9-A43D-6C32554318E0}" presName="childText" presStyleLbl="conFgAcc1" presStyleIdx="2" presStyleCnt="3">
        <dgm:presLayoutVars>
          <dgm:bulletEnabled val="1"/>
        </dgm:presLayoutVars>
      </dgm:prSet>
      <dgm:spPr>
        <a:solidFill>
          <a:srgbClr val="FFCCFF">
            <a:alpha val="89804"/>
          </a:srgbClr>
        </a:solidFill>
      </dgm:spPr>
    </dgm:pt>
  </dgm:ptLst>
  <dgm:cxnLst>
    <dgm:cxn modelId="{E3E0711C-4476-49C3-9411-7509EF8F5A06}" srcId="{7947E0D2-ACF8-4039-8244-E5E5423025EF}" destId="{66EE8A85-6F93-4ED9-A43D-6C32554318E0}" srcOrd="2" destOrd="0" parTransId="{55D6BAA6-2BDA-4ACE-9338-249660547A05}" sibTransId="{E55E62CF-9DD8-40B4-8D7D-BDCAEE1D7C3E}"/>
    <dgm:cxn modelId="{70C74B25-3F0B-4B10-B65D-3B5F2698D11D}" srcId="{B9ECAB5A-964F-4E6A-B5E1-A469645467EC}" destId="{449C5B6A-6035-4E1B-8A53-CD2F86663815}" srcOrd="0" destOrd="0" parTransId="{AFEF443F-9AB8-459C-A762-3E56257F5719}" sibTransId="{5318406B-6A5B-42A1-9F77-CD58F5DFDDC0}"/>
    <dgm:cxn modelId="{61A450F8-E042-4315-8785-88FF900B10F8}" type="presOf" srcId="{66EE8A85-6F93-4ED9-A43D-6C32554318E0}" destId="{92CEC434-2C40-4B9B-A2DB-DD0B255F68D1}" srcOrd="0" destOrd="0" presId="urn:microsoft.com/office/officeart/2005/8/layout/list1"/>
    <dgm:cxn modelId="{ECEAC316-2B67-41F9-8D94-E2173D032AF5}" type="presOf" srcId="{5EFD666E-FC88-4DF9-BB9F-679500299A00}" destId="{308EF9C4-CF8F-45BC-9DA2-29726B58E268}" srcOrd="1" destOrd="0" presId="urn:microsoft.com/office/officeart/2005/8/layout/list1"/>
    <dgm:cxn modelId="{6C7972C4-030D-4267-B5C4-80F6A88A34A5}" srcId="{7947E0D2-ACF8-4039-8244-E5E5423025EF}" destId="{5EFD666E-FC88-4DF9-BB9F-679500299A00}" srcOrd="1" destOrd="0" parTransId="{F1A37A97-EF1D-4E03-8343-DFA43486C82C}" sibTransId="{5B601562-FDF4-4780-9264-238DD6112C89}"/>
    <dgm:cxn modelId="{23DCBBE1-E09E-4A95-9BFD-C041FA3197F6}" type="presOf" srcId="{B9ECAB5A-964F-4E6A-B5E1-A469645467EC}" destId="{9180CEC7-6EE3-4A47-91F4-19CEF5312CBA}" srcOrd="1" destOrd="0" presId="urn:microsoft.com/office/officeart/2005/8/layout/list1"/>
    <dgm:cxn modelId="{FA340166-E2E2-4A58-AF0F-2FA1AC47937C}" type="presOf" srcId="{449C5B6A-6035-4E1B-8A53-CD2F86663815}" destId="{254D22CE-4E0B-452D-A6F8-FCDED53C24CE}" srcOrd="0" destOrd="0" presId="urn:microsoft.com/office/officeart/2005/8/layout/list1"/>
    <dgm:cxn modelId="{2D54C919-B4EB-4EE7-A51C-4FCA7E681938}" type="presOf" srcId="{5EFD666E-FC88-4DF9-BB9F-679500299A00}" destId="{99623D69-F923-48BB-A5CC-408DFAD4FC37}" srcOrd="0" destOrd="0" presId="urn:microsoft.com/office/officeart/2005/8/layout/list1"/>
    <dgm:cxn modelId="{0C0E3EF0-5FE8-4487-AC6D-6158DA613CD7}" type="presOf" srcId="{7947E0D2-ACF8-4039-8244-E5E5423025EF}" destId="{4B86D2E8-2591-4597-9616-6BC64F185A9C}" srcOrd="0" destOrd="0" presId="urn:microsoft.com/office/officeart/2005/8/layout/list1"/>
    <dgm:cxn modelId="{F7BEB10D-3EB1-49EA-BFF3-0F846BB5BC45}" type="presOf" srcId="{66EE8A85-6F93-4ED9-A43D-6C32554318E0}" destId="{0DCFF23E-8DD8-4E11-85E2-54694C92D8A6}" srcOrd="1" destOrd="0" presId="urn:microsoft.com/office/officeart/2005/8/layout/list1"/>
    <dgm:cxn modelId="{DAFD39EC-C201-43EB-B690-BE9BE67B347B}" type="presOf" srcId="{B9ECAB5A-964F-4E6A-B5E1-A469645467EC}" destId="{9D284134-7507-4F26-8DE6-F669B7C35FA8}" srcOrd="0" destOrd="0" presId="urn:microsoft.com/office/officeart/2005/8/layout/list1"/>
    <dgm:cxn modelId="{1356B9D7-6BF1-467C-8FE9-8FF876D9D962}" srcId="{7947E0D2-ACF8-4039-8244-E5E5423025EF}" destId="{B9ECAB5A-964F-4E6A-B5E1-A469645467EC}" srcOrd="0" destOrd="0" parTransId="{4603D7F2-73C5-4F87-8AEC-2D9656386E00}" sibTransId="{6CBB3E46-C12F-465B-97EB-4D45AC1FA222}"/>
    <dgm:cxn modelId="{4DBC8423-BAAC-4B38-A88E-FB37CA7BE582}" type="presParOf" srcId="{4B86D2E8-2591-4597-9616-6BC64F185A9C}" destId="{AC21DA03-D131-48B5-A516-5D540A91B34E}" srcOrd="0" destOrd="0" presId="urn:microsoft.com/office/officeart/2005/8/layout/list1"/>
    <dgm:cxn modelId="{2A293CDE-E3AA-43B9-92E4-307B63C21EDA}" type="presParOf" srcId="{AC21DA03-D131-48B5-A516-5D540A91B34E}" destId="{9D284134-7507-4F26-8DE6-F669B7C35FA8}" srcOrd="0" destOrd="0" presId="urn:microsoft.com/office/officeart/2005/8/layout/list1"/>
    <dgm:cxn modelId="{511DA5C5-D9CB-45B1-B09F-5DF74986D568}" type="presParOf" srcId="{AC21DA03-D131-48B5-A516-5D540A91B34E}" destId="{9180CEC7-6EE3-4A47-91F4-19CEF5312CBA}" srcOrd="1" destOrd="0" presId="urn:microsoft.com/office/officeart/2005/8/layout/list1"/>
    <dgm:cxn modelId="{C47D0E7F-CDE9-4F02-B056-CE4DC12B4D96}" type="presParOf" srcId="{4B86D2E8-2591-4597-9616-6BC64F185A9C}" destId="{F3264892-DFE5-4E13-917D-07454860ED7E}" srcOrd="1" destOrd="0" presId="urn:microsoft.com/office/officeart/2005/8/layout/list1"/>
    <dgm:cxn modelId="{7F83E69D-CC5C-40C0-9259-78A7387C01D2}" type="presParOf" srcId="{4B86D2E8-2591-4597-9616-6BC64F185A9C}" destId="{254D22CE-4E0B-452D-A6F8-FCDED53C24CE}" srcOrd="2" destOrd="0" presId="urn:microsoft.com/office/officeart/2005/8/layout/list1"/>
    <dgm:cxn modelId="{F964F3E3-83BE-4299-8150-B08ECE611B48}" type="presParOf" srcId="{4B86D2E8-2591-4597-9616-6BC64F185A9C}" destId="{807C3C3F-FBAE-475D-A5E2-C9B659FB5ADF}" srcOrd="3" destOrd="0" presId="urn:microsoft.com/office/officeart/2005/8/layout/list1"/>
    <dgm:cxn modelId="{970C0028-D2D3-43FC-81D6-E7A7F7305CD6}" type="presParOf" srcId="{4B86D2E8-2591-4597-9616-6BC64F185A9C}" destId="{26DD1F2D-2937-4923-8E37-91A4C1A8577C}" srcOrd="4" destOrd="0" presId="urn:microsoft.com/office/officeart/2005/8/layout/list1"/>
    <dgm:cxn modelId="{7BBD507A-7895-410D-AC41-C740018CA409}" type="presParOf" srcId="{26DD1F2D-2937-4923-8E37-91A4C1A8577C}" destId="{99623D69-F923-48BB-A5CC-408DFAD4FC37}" srcOrd="0" destOrd="0" presId="urn:microsoft.com/office/officeart/2005/8/layout/list1"/>
    <dgm:cxn modelId="{7D94596E-3601-40A2-8EA0-8AA587CCD70E}" type="presParOf" srcId="{26DD1F2D-2937-4923-8E37-91A4C1A8577C}" destId="{308EF9C4-CF8F-45BC-9DA2-29726B58E268}" srcOrd="1" destOrd="0" presId="urn:microsoft.com/office/officeart/2005/8/layout/list1"/>
    <dgm:cxn modelId="{FFDE23E8-327C-4557-B1D0-2CC60401C481}" type="presParOf" srcId="{4B86D2E8-2591-4597-9616-6BC64F185A9C}" destId="{5D338067-9524-4CF5-AC1A-6CBCEBC88104}" srcOrd="5" destOrd="0" presId="urn:microsoft.com/office/officeart/2005/8/layout/list1"/>
    <dgm:cxn modelId="{D7EC7ADF-44B3-43D7-AEDA-1A5CAB17AAF3}" type="presParOf" srcId="{4B86D2E8-2591-4597-9616-6BC64F185A9C}" destId="{5C666EFA-E4B8-49C7-81C4-1D4DF145A7D9}" srcOrd="6" destOrd="0" presId="urn:microsoft.com/office/officeart/2005/8/layout/list1"/>
    <dgm:cxn modelId="{F8987F91-15A8-4C54-8A38-4B676849D02A}" type="presParOf" srcId="{4B86D2E8-2591-4597-9616-6BC64F185A9C}" destId="{12FE65D8-7586-45BE-9BDA-A2C42EA00058}" srcOrd="7" destOrd="0" presId="urn:microsoft.com/office/officeart/2005/8/layout/list1"/>
    <dgm:cxn modelId="{C8314E07-413E-4A29-83AF-52D576D9B65D}" type="presParOf" srcId="{4B86D2E8-2591-4597-9616-6BC64F185A9C}" destId="{8B232B1E-98D4-4CDB-8194-6F21F64A8C1A}" srcOrd="8" destOrd="0" presId="urn:microsoft.com/office/officeart/2005/8/layout/list1"/>
    <dgm:cxn modelId="{5C87AFBA-EEEE-4B62-B3A7-26BC4521E6D0}" type="presParOf" srcId="{8B232B1E-98D4-4CDB-8194-6F21F64A8C1A}" destId="{92CEC434-2C40-4B9B-A2DB-DD0B255F68D1}" srcOrd="0" destOrd="0" presId="urn:microsoft.com/office/officeart/2005/8/layout/list1"/>
    <dgm:cxn modelId="{B813636F-E2E3-4F8A-83AB-BCBD7FB2071F}" type="presParOf" srcId="{8B232B1E-98D4-4CDB-8194-6F21F64A8C1A}" destId="{0DCFF23E-8DD8-4E11-85E2-54694C92D8A6}" srcOrd="1" destOrd="0" presId="urn:microsoft.com/office/officeart/2005/8/layout/list1"/>
    <dgm:cxn modelId="{5D7959B2-9748-4E63-9CF8-1FFA551E600D}" type="presParOf" srcId="{4B86D2E8-2591-4597-9616-6BC64F185A9C}" destId="{5644A9D7-BE27-4B7A-9942-034DCD7F564B}" srcOrd="9" destOrd="0" presId="urn:microsoft.com/office/officeart/2005/8/layout/list1"/>
    <dgm:cxn modelId="{C44EC852-A54C-4B50-8BCE-6918D612CF0A}" type="presParOf" srcId="{4B86D2E8-2591-4597-9616-6BC64F185A9C}" destId="{F7F3BBCC-2978-4AA1-B207-656130E1F76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47E0D2-ACF8-4039-8244-E5E5423025EF}" type="doc">
      <dgm:prSet loTypeId="urn:microsoft.com/office/officeart/2005/8/layout/list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GB"/>
        </a:p>
      </dgm:t>
    </dgm:pt>
    <dgm:pt modelId="{B9ECAB5A-964F-4E6A-B5E1-A469645467EC}">
      <dgm:prSet phldrT="[Text]"/>
      <dgm:spPr/>
      <dgm:t>
        <a:bodyPr/>
        <a:lstStyle/>
        <a:p>
          <a:r>
            <a:rPr lang="en-GB" dirty="0" smtClean="0"/>
            <a:t>What went well?</a:t>
          </a:r>
          <a:endParaRPr lang="en-GB" dirty="0"/>
        </a:p>
      </dgm:t>
    </dgm:pt>
    <dgm:pt modelId="{4603D7F2-73C5-4F87-8AEC-2D9656386E00}" type="parTrans" cxnId="{1356B9D7-6BF1-467C-8FE9-8FF876D9D962}">
      <dgm:prSet/>
      <dgm:spPr/>
      <dgm:t>
        <a:bodyPr/>
        <a:lstStyle/>
        <a:p>
          <a:endParaRPr lang="en-GB"/>
        </a:p>
      </dgm:t>
    </dgm:pt>
    <dgm:pt modelId="{6CBB3E46-C12F-465B-97EB-4D45AC1FA222}" type="sibTrans" cxnId="{1356B9D7-6BF1-467C-8FE9-8FF876D9D962}">
      <dgm:prSet/>
      <dgm:spPr/>
      <dgm:t>
        <a:bodyPr/>
        <a:lstStyle/>
        <a:p>
          <a:endParaRPr lang="en-GB"/>
        </a:p>
      </dgm:t>
    </dgm:pt>
    <dgm:pt modelId="{5EFD666E-FC88-4DF9-BB9F-679500299A00}">
      <dgm:prSet phldrT="[Text]"/>
      <dgm:spPr/>
      <dgm:t>
        <a:bodyPr/>
        <a:lstStyle/>
        <a:p>
          <a:r>
            <a:rPr lang="en-GB" dirty="0" smtClean="0"/>
            <a:t>What went badly?</a:t>
          </a:r>
          <a:endParaRPr lang="en-GB" dirty="0"/>
        </a:p>
      </dgm:t>
    </dgm:pt>
    <dgm:pt modelId="{F1A37A97-EF1D-4E03-8343-DFA43486C82C}" type="parTrans" cxnId="{6C7972C4-030D-4267-B5C4-80F6A88A34A5}">
      <dgm:prSet/>
      <dgm:spPr/>
      <dgm:t>
        <a:bodyPr/>
        <a:lstStyle/>
        <a:p>
          <a:endParaRPr lang="en-GB"/>
        </a:p>
      </dgm:t>
    </dgm:pt>
    <dgm:pt modelId="{5B601562-FDF4-4780-9264-238DD6112C89}" type="sibTrans" cxnId="{6C7972C4-030D-4267-B5C4-80F6A88A34A5}">
      <dgm:prSet/>
      <dgm:spPr/>
      <dgm:t>
        <a:bodyPr/>
        <a:lstStyle/>
        <a:p>
          <a:endParaRPr lang="en-GB"/>
        </a:p>
      </dgm:t>
    </dgm:pt>
    <dgm:pt modelId="{66EE8A85-6F93-4ED9-A43D-6C32554318E0}">
      <dgm:prSet phldrT="[Text]"/>
      <dgm:spPr/>
      <dgm:t>
        <a:bodyPr/>
        <a:lstStyle/>
        <a:p>
          <a:r>
            <a:rPr lang="en-GB" dirty="0" smtClean="0"/>
            <a:t>What should the regulator now do to resolve the situation?</a:t>
          </a:r>
          <a:endParaRPr lang="en-GB" dirty="0"/>
        </a:p>
      </dgm:t>
    </dgm:pt>
    <dgm:pt modelId="{55D6BAA6-2BDA-4ACE-9338-249660547A05}" type="parTrans" cxnId="{E3E0711C-4476-49C3-9411-7509EF8F5A06}">
      <dgm:prSet/>
      <dgm:spPr/>
      <dgm:t>
        <a:bodyPr/>
        <a:lstStyle/>
        <a:p>
          <a:endParaRPr lang="en-GB"/>
        </a:p>
      </dgm:t>
    </dgm:pt>
    <dgm:pt modelId="{E55E62CF-9DD8-40B4-8D7D-BDCAEE1D7C3E}" type="sibTrans" cxnId="{E3E0711C-4476-49C3-9411-7509EF8F5A06}">
      <dgm:prSet/>
      <dgm:spPr/>
      <dgm:t>
        <a:bodyPr/>
        <a:lstStyle/>
        <a:p>
          <a:endParaRPr lang="en-GB"/>
        </a:p>
      </dgm:t>
    </dgm:pt>
    <dgm:pt modelId="{449C5B6A-6035-4E1B-8A53-CD2F86663815}">
      <dgm:prSet/>
      <dgm:spPr>
        <a:solidFill>
          <a:srgbClr val="FFCCFF">
            <a:alpha val="89804"/>
          </a:srgbClr>
        </a:solidFill>
      </dgm:spPr>
      <dgm:t>
        <a:bodyPr/>
        <a:lstStyle/>
        <a:p>
          <a:endParaRPr lang="en-GB" dirty="0"/>
        </a:p>
      </dgm:t>
    </dgm:pt>
    <dgm:pt modelId="{AFEF443F-9AB8-459C-A762-3E56257F5719}" type="parTrans" cxnId="{70C74B25-3F0B-4B10-B65D-3B5F2698D11D}">
      <dgm:prSet/>
      <dgm:spPr/>
      <dgm:t>
        <a:bodyPr/>
        <a:lstStyle/>
        <a:p>
          <a:endParaRPr lang="en-GB"/>
        </a:p>
      </dgm:t>
    </dgm:pt>
    <dgm:pt modelId="{5318406B-6A5B-42A1-9F77-CD58F5DFDDC0}" type="sibTrans" cxnId="{70C74B25-3F0B-4B10-B65D-3B5F2698D11D}">
      <dgm:prSet/>
      <dgm:spPr/>
      <dgm:t>
        <a:bodyPr/>
        <a:lstStyle/>
        <a:p>
          <a:endParaRPr lang="en-GB"/>
        </a:p>
      </dgm:t>
    </dgm:pt>
    <dgm:pt modelId="{4B86D2E8-2591-4597-9616-6BC64F185A9C}" type="pres">
      <dgm:prSet presAssocID="{7947E0D2-ACF8-4039-8244-E5E5423025E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C21DA03-D131-48B5-A516-5D540A91B34E}" type="pres">
      <dgm:prSet presAssocID="{B9ECAB5A-964F-4E6A-B5E1-A469645467EC}" presName="parentLin" presStyleCnt="0"/>
      <dgm:spPr/>
    </dgm:pt>
    <dgm:pt modelId="{9D284134-7507-4F26-8DE6-F669B7C35FA8}" type="pres">
      <dgm:prSet presAssocID="{B9ECAB5A-964F-4E6A-B5E1-A469645467EC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9180CEC7-6EE3-4A47-91F4-19CEF5312CBA}" type="pres">
      <dgm:prSet presAssocID="{B9ECAB5A-964F-4E6A-B5E1-A469645467E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264892-DFE5-4E13-917D-07454860ED7E}" type="pres">
      <dgm:prSet presAssocID="{B9ECAB5A-964F-4E6A-B5E1-A469645467EC}" presName="negativeSpace" presStyleCnt="0"/>
      <dgm:spPr/>
    </dgm:pt>
    <dgm:pt modelId="{254D22CE-4E0B-452D-A6F8-FCDED53C24CE}" type="pres">
      <dgm:prSet presAssocID="{B9ECAB5A-964F-4E6A-B5E1-A469645467EC}" presName="childText" presStyleLbl="conFgAcc1" presStyleIdx="0" presStyleCnt="3" custLinFactNeighborX="388" custLinFactNeighborY="4767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7C3C3F-FBAE-475D-A5E2-C9B659FB5ADF}" type="pres">
      <dgm:prSet presAssocID="{6CBB3E46-C12F-465B-97EB-4D45AC1FA222}" presName="spaceBetweenRectangles" presStyleCnt="0"/>
      <dgm:spPr/>
    </dgm:pt>
    <dgm:pt modelId="{26DD1F2D-2937-4923-8E37-91A4C1A8577C}" type="pres">
      <dgm:prSet presAssocID="{5EFD666E-FC88-4DF9-BB9F-679500299A00}" presName="parentLin" presStyleCnt="0"/>
      <dgm:spPr/>
    </dgm:pt>
    <dgm:pt modelId="{99623D69-F923-48BB-A5CC-408DFAD4FC37}" type="pres">
      <dgm:prSet presAssocID="{5EFD666E-FC88-4DF9-BB9F-679500299A00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308EF9C4-CF8F-45BC-9DA2-29726B58E268}" type="pres">
      <dgm:prSet presAssocID="{5EFD666E-FC88-4DF9-BB9F-679500299A0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338067-9524-4CF5-AC1A-6CBCEBC88104}" type="pres">
      <dgm:prSet presAssocID="{5EFD666E-FC88-4DF9-BB9F-679500299A00}" presName="negativeSpace" presStyleCnt="0"/>
      <dgm:spPr/>
    </dgm:pt>
    <dgm:pt modelId="{5C666EFA-E4B8-49C7-81C4-1D4DF145A7D9}" type="pres">
      <dgm:prSet presAssocID="{5EFD666E-FC88-4DF9-BB9F-679500299A00}" presName="childText" presStyleLbl="conFgAcc1" presStyleIdx="1" presStyleCnt="3">
        <dgm:presLayoutVars>
          <dgm:bulletEnabled val="1"/>
        </dgm:presLayoutVars>
      </dgm:prSet>
      <dgm:spPr>
        <a:solidFill>
          <a:srgbClr val="FFCCFF">
            <a:alpha val="89804"/>
          </a:srgbClr>
        </a:solidFill>
      </dgm:spPr>
    </dgm:pt>
    <dgm:pt modelId="{12FE65D8-7586-45BE-9BDA-A2C42EA00058}" type="pres">
      <dgm:prSet presAssocID="{5B601562-FDF4-4780-9264-238DD6112C89}" presName="spaceBetweenRectangles" presStyleCnt="0"/>
      <dgm:spPr/>
    </dgm:pt>
    <dgm:pt modelId="{8B232B1E-98D4-4CDB-8194-6F21F64A8C1A}" type="pres">
      <dgm:prSet presAssocID="{66EE8A85-6F93-4ED9-A43D-6C32554318E0}" presName="parentLin" presStyleCnt="0"/>
      <dgm:spPr/>
    </dgm:pt>
    <dgm:pt modelId="{92CEC434-2C40-4B9B-A2DB-DD0B255F68D1}" type="pres">
      <dgm:prSet presAssocID="{66EE8A85-6F93-4ED9-A43D-6C32554318E0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0DCFF23E-8DD8-4E11-85E2-54694C92D8A6}" type="pres">
      <dgm:prSet presAssocID="{66EE8A85-6F93-4ED9-A43D-6C32554318E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44A9D7-BE27-4B7A-9942-034DCD7F564B}" type="pres">
      <dgm:prSet presAssocID="{66EE8A85-6F93-4ED9-A43D-6C32554318E0}" presName="negativeSpace" presStyleCnt="0"/>
      <dgm:spPr/>
    </dgm:pt>
    <dgm:pt modelId="{F7F3BBCC-2978-4AA1-B207-656130E1F762}" type="pres">
      <dgm:prSet presAssocID="{66EE8A85-6F93-4ED9-A43D-6C32554318E0}" presName="childText" presStyleLbl="conFgAcc1" presStyleIdx="2" presStyleCnt="3">
        <dgm:presLayoutVars>
          <dgm:bulletEnabled val="1"/>
        </dgm:presLayoutVars>
      </dgm:prSet>
      <dgm:spPr>
        <a:solidFill>
          <a:srgbClr val="FFCCFF">
            <a:alpha val="89804"/>
          </a:srgbClr>
        </a:solidFill>
      </dgm:spPr>
    </dgm:pt>
  </dgm:ptLst>
  <dgm:cxnLst>
    <dgm:cxn modelId="{E3E0711C-4476-49C3-9411-7509EF8F5A06}" srcId="{7947E0D2-ACF8-4039-8244-E5E5423025EF}" destId="{66EE8A85-6F93-4ED9-A43D-6C32554318E0}" srcOrd="2" destOrd="0" parTransId="{55D6BAA6-2BDA-4ACE-9338-249660547A05}" sibTransId="{E55E62CF-9DD8-40B4-8D7D-BDCAEE1D7C3E}"/>
    <dgm:cxn modelId="{70C74B25-3F0B-4B10-B65D-3B5F2698D11D}" srcId="{B9ECAB5A-964F-4E6A-B5E1-A469645467EC}" destId="{449C5B6A-6035-4E1B-8A53-CD2F86663815}" srcOrd="0" destOrd="0" parTransId="{AFEF443F-9AB8-459C-A762-3E56257F5719}" sibTransId="{5318406B-6A5B-42A1-9F77-CD58F5DFDDC0}"/>
    <dgm:cxn modelId="{6BBA6BC7-CDF3-4A66-BEF0-A4ED0202C50D}" type="presOf" srcId="{66EE8A85-6F93-4ED9-A43D-6C32554318E0}" destId="{0DCFF23E-8DD8-4E11-85E2-54694C92D8A6}" srcOrd="1" destOrd="0" presId="urn:microsoft.com/office/officeart/2005/8/layout/list1"/>
    <dgm:cxn modelId="{6793F703-C59E-4F63-98DC-A1B5B77822CB}" type="presOf" srcId="{7947E0D2-ACF8-4039-8244-E5E5423025EF}" destId="{4B86D2E8-2591-4597-9616-6BC64F185A9C}" srcOrd="0" destOrd="0" presId="urn:microsoft.com/office/officeart/2005/8/layout/list1"/>
    <dgm:cxn modelId="{AACA68CE-F94E-4983-B3AB-0B5B63AD0EF4}" type="presOf" srcId="{B9ECAB5A-964F-4E6A-B5E1-A469645467EC}" destId="{9180CEC7-6EE3-4A47-91F4-19CEF5312CBA}" srcOrd="1" destOrd="0" presId="urn:microsoft.com/office/officeart/2005/8/layout/list1"/>
    <dgm:cxn modelId="{01410CD7-CE24-4E03-8124-9B967A32B18D}" type="presOf" srcId="{B9ECAB5A-964F-4E6A-B5E1-A469645467EC}" destId="{9D284134-7507-4F26-8DE6-F669B7C35FA8}" srcOrd="0" destOrd="0" presId="urn:microsoft.com/office/officeart/2005/8/layout/list1"/>
    <dgm:cxn modelId="{6C7972C4-030D-4267-B5C4-80F6A88A34A5}" srcId="{7947E0D2-ACF8-4039-8244-E5E5423025EF}" destId="{5EFD666E-FC88-4DF9-BB9F-679500299A00}" srcOrd="1" destOrd="0" parTransId="{F1A37A97-EF1D-4E03-8343-DFA43486C82C}" sibTransId="{5B601562-FDF4-4780-9264-238DD6112C89}"/>
    <dgm:cxn modelId="{9CFC1DCB-AA8F-4BA3-B998-85196220DC23}" type="presOf" srcId="{449C5B6A-6035-4E1B-8A53-CD2F86663815}" destId="{254D22CE-4E0B-452D-A6F8-FCDED53C24CE}" srcOrd="0" destOrd="0" presId="urn:microsoft.com/office/officeart/2005/8/layout/list1"/>
    <dgm:cxn modelId="{8E85E5EE-A28E-4F96-B113-22B8A71F4043}" type="presOf" srcId="{66EE8A85-6F93-4ED9-A43D-6C32554318E0}" destId="{92CEC434-2C40-4B9B-A2DB-DD0B255F68D1}" srcOrd="0" destOrd="0" presId="urn:microsoft.com/office/officeart/2005/8/layout/list1"/>
    <dgm:cxn modelId="{1356B9D7-6BF1-467C-8FE9-8FF876D9D962}" srcId="{7947E0D2-ACF8-4039-8244-E5E5423025EF}" destId="{B9ECAB5A-964F-4E6A-B5E1-A469645467EC}" srcOrd="0" destOrd="0" parTransId="{4603D7F2-73C5-4F87-8AEC-2D9656386E00}" sibTransId="{6CBB3E46-C12F-465B-97EB-4D45AC1FA222}"/>
    <dgm:cxn modelId="{A58F87F3-EB26-4330-BD1B-DA541ECD18CD}" type="presOf" srcId="{5EFD666E-FC88-4DF9-BB9F-679500299A00}" destId="{308EF9C4-CF8F-45BC-9DA2-29726B58E268}" srcOrd="1" destOrd="0" presId="urn:microsoft.com/office/officeart/2005/8/layout/list1"/>
    <dgm:cxn modelId="{4E617904-54E4-41F0-AF7B-1EADFE86AA41}" type="presOf" srcId="{5EFD666E-FC88-4DF9-BB9F-679500299A00}" destId="{99623D69-F923-48BB-A5CC-408DFAD4FC37}" srcOrd="0" destOrd="0" presId="urn:microsoft.com/office/officeart/2005/8/layout/list1"/>
    <dgm:cxn modelId="{29F1DDB5-A409-4F08-90DC-56F5203BBDF8}" type="presParOf" srcId="{4B86D2E8-2591-4597-9616-6BC64F185A9C}" destId="{AC21DA03-D131-48B5-A516-5D540A91B34E}" srcOrd="0" destOrd="0" presId="urn:microsoft.com/office/officeart/2005/8/layout/list1"/>
    <dgm:cxn modelId="{57412483-39C9-4BDA-A86A-917C2D77C6B8}" type="presParOf" srcId="{AC21DA03-D131-48B5-A516-5D540A91B34E}" destId="{9D284134-7507-4F26-8DE6-F669B7C35FA8}" srcOrd="0" destOrd="0" presId="urn:microsoft.com/office/officeart/2005/8/layout/list1"/>
    <dgm:cxn modelId="{549900E2-9AB0-461F-85F6-14B24B32FE50}" type="presParOf" srcId="{AC21DA03-D131-48B5-A516-5D540A91B34E}" destId="{9180CEC7-6EE3-4A47-91F4-19CEF5312CBA}" srcOrd="1" destOrd="0" presId="urn:microsoft.com/office/officeart/2005/8/layout/list1"/>
    <dgm:cxn modelId="{242B2850-BED0-4003-BB42-B9DE0B001F88}" type="presParOf" srcId="{4B86D2E8-2591-4597-9616-6BC64F185A9C}" destId="{F3264892-DFE5-4E13-917D-07454860ED7E}" srcOrd="1" destOrd="0" presId="urn:microsoft.com/office/officeart/2005/8/layout/list1"/>
    <dgm:cxn modelId="{0F1685B4-7C0D-4009-B562-7FCBFAE46292}" type="presParOf" srcId="{4B86D2E8-2591-4597-9616-6BC64F185A9C}" destId="{254D22CE-4E0B-452D-A6F8-FCDED53C24CE}" srcOrd="2" destOrd="0" presId="urn:microsoft.com/office/officeart/2005/8/layout/list1"/>
    <dgm:cxn modelId="{47AA8007-35C7-465D-A3D1-304CF7741FEB}" type="presParOf" srcId="{4B86D2E8-2591-4597-9616-6BC64F185A9C}" destId="{807C3C3F-FBAE-475D-A5E2-C9B659FB5ADF}" srcOrd="3" destOrd="0" presId="urn:microsoft.com/office/officeart/2005/8/layout/list1"/>
    <dgm:cxn modelId="{63DEAA56-A59B-44A9-B5DB-6BE4147C53D5}" type="presParOf" srcId="{4B86D2E8-2591-4597-9616-6BC64F185A9C}" destId="{26DD1F2D-2937-4923-8E37-91A4C1A8577C}" srcOrd="4" destOrd="0" presId="urn:microsoft.com/office/officeart/2005/8/layout/list1"/>
    <dgm:cxn modelId="{89C0B64F-4DCA-4CA1-AA27-0F85495D581D}" type="presParOf" srcId="{26DD1F2D-2937-4923-8E37-91A4C1A8577C}" destId="{99623D69-F923-48BB-A5CC-408DFAD4FC37}" srcOrd="0" destOrd="0" presId="urn:microsoft.com/office/officeart/2005/8/layout/list1"/>
    <dgm:cxn modelId="{0531D3A4-E3A1-40E4-BACE-333658114815}" type="presParOf" srcId="{26DD1F2D-2937-4923-8E37-91A4C1A8577C}" destId="{308EF9C4-CF8F-45BC-9DA2-29726B58E268}" srcOrd="1" destOrd="0" presId="urn:microsoft.com/office/officeart/2005/8/layout/list1"/>
    <dgm:cxn modelId="{3A26DA68-F567-483A-B353-78E95B4EB15F}" type="presParOf" srcId="{4B86D2E8-2591-4597-9616-6BC64F185A9C}" destId="{5D338067-9524-4CF5-AC1A-6CBCEBC88104}" srcOrd="5" destOrd="0" presId="urn:microsoft.com/office/officeart/2005/8/layout/list1"/>
    <dgm:cxn modelId="{C2A69F38-EAE4-412C-B783-E689D983968C}" type="presParOf" srcId="{4B86D2E8-2591-4597-9616-6BC64F185A9C}" destId="{5C666EFA-E4B8-49C7-81C4-1D4DF145A7D9}" srcOrd="6" destOrd="0" presId="urn:microsoft.com/office/officeart/2005/8/layout/list1"/>
    <dgm:cxn modelId="{A69728F3-9F31-473A-B6A6-ADC9AC8D9511}" type="presParOf" srcId="{4B86D2E8-2591-4597-9616-6BC64F185A9C}" destId="{12FE65D8-7586-45BE-9BDA-A2C42EA00058}" srcOrd="7" destOrd="0" presId="urn:microsoft.com/office/officeart/2005/8/layout/list1"/>
    <dgm:cxn modelId="{B1387B02-08F1-45F1-AF8C-8CF8ABDF117A}" type="presParOf" srcId="{4B86D2E8-2591-4597-9616-6BC64F185A9C}" destId="{8B232B1E-98D4-4CDB-8194-6F21F64A8C1A}" srcOrd="8" destOrd="0" presId="urn:microsoft.com/office/officeart/2005/8/layout/list1"/>
    <dgm:cxn modelId="{AE0E4705-C74C-4CF6-A5DE-DBAF02D4EF12}" type="presParOf" srcId="{8B232B1E-98D4-4CDB-8194-6F21F64A8C1A}" destId="{92CEC434-2C40-4B9B-A2DB-DD0B255F68D1}" srcOrd="0" destOrd="0" presId="urn:microsoft.com/office/officeart/2005/8/layout/list1"/>
    <dgm:cxn modelId="{048F24E4-C3D0-4872-8CF7-7336697BAA34}" type="presParOf" srcId="{8B232B1E-98D4-4CDB-8194-6F21F64A8C1A}" destId="{0DCFF23E-8DD8-4E11-85E2-54694C92D8A6}" srcOrd="1" destOrd="0" presId="urn:microsoft.com/office/officeart/2005/8/layout/list1"/>
    <dgm:cxn modelId="{18AB1910-2740-4C82-9487-BEA54DACA1BF}" type="presParOf" srcId="{4B86D2E8-2591-4597-9616-6BC64F185A9C}" destId="{5644A9D7-BE27-4B7A-9942-034DCD7F564B}" srcOrd="9" destOrd="0" presId="urn:microsoft.com/office/officeart/2005/8/layout/list1"/>
    <dgm:cxn modelId="{B2C4795E-4417-4F24-88B5-85C3AACE2B09}" type="presParOf" srcId="{4B86D2E8-2591-4597-9616-6BC64F185A9C}" destId="{F7F3BBCC-2978-4AA1-B207-656130E1F76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47E0D2-ACF8-4039-8244-E5E5423025EF}" type="doc">
      <dgm:prSet loTypeId="urn:microsoft.com/office/officeart/2005/8/layout/list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GB"/>
        </a:p>
      </dgm:t>
    </dgm:pt>
    <dgm:pt modelId="{B9ECAB5A-964F-4E6A-B5E1-A469645467EC}">
      <dgm:prSet phldrT="[Text]"/>
      <dgm:spPr/>
      <dgm:t>
        <a:bodyPr/>
        <a:lstStyle/>
        <a:p>
          <a:r>
            <a:rPr lang="en-GB" dirty="0" smtClean="0"/>
            <a:t>What went well?</a:t>
          </a:r>
          <a:endParaRPr lang="en-GB" dirty="0"/>
        </a:p>
      </dgm:t>
    </dgm:pt>
    <dgm:pt modelId="{4603D7F2-73C5-4F87-8AEC-2D9656386E00}" type="parTrans" cxnId="{1356B9D7-6BF1-467C-8FE9-8FF876D9D962}">
      <dgm:prSet/>
      <dgm:spPr/>
      <dgm:t>
        <a:bodyPr/>
        <a:lstStyle/>
        <a:p>
          <a:endParaRPr lang="en-GB"/>
        </a:p>
      </dgm:t>
    </dgm:pt>
    <dgm:pt modelId="{6CBB3E46-C12F-465B-97EB-4D45AC1FA222}" type="sibTrans" cxnId="{1356B9D7-6BF1-467C-8FE9-8FF876D9D962}">
      <dgm:prSet/>
      <dgm:spPr/>
      <dgm:t>
        <a:bodyPr/>
        <a:lstStyle/>
        <a:p>
          <a:endParaRPr lang="en-GB"/>
        </a:p>
      </dgm:t>
    </dgm:pt>
    <dgm:pt modelId="{5EFD666E-FC88-4DF9-BB9F-679500299A00}">
      <dgm:prSet phldrT="[Text]"/>
      <dgm:spPr/>
      <dgm:t>
        <a:bodyPr/>
        <a:lstStyle/>
        <a:p>
          <a:r>
            <a:rPr lang="en-GB" dirty="0" smtClean="0"/>
            <a:t>What went badly?</a:t>
          </a:r>
          <a:endParaRPr lang="en-GB" dirty="0"/>
        </a:p>
      </dgm:t>
    </dgm:pt>
    <dgm:pt modelId="{F1A37A97-EF1D-4E03-8343-DFA43486C82C}" type="parTrans" cxnId="{6C7972C4-030D-4267-B5C4-80F6A88A34A5}">
      <dgm:prSet/>
      <dgm:spPr/>
      <dgm:t>
        <a:bodyPr/>
        <a:lstStyle/>
        <a:p>
          <a:endParaRPr lang="en-GB"/>
        </a:p>
      </dgm:t>
    </dgm:pt>
    <dgm:pt modelId="{5B601562-FDF4-4780-9264-238DD6112C89}" type="sibTrans" cxnId="{6C7972C4-030D-4267-B5C4-80F6A88A34A5}">
      <dgm:prSet/>
      <dgm:spPr/>
      <dgm:t>
        <a:bodyPr/>
        <a:lstStyle/>
        <a:p>
          <a:endParaRPr lang="en-GB"/>
        </a:p>
      </dgm:t>
    </dgm:pt>
    <dgm:pt modelId="{66EE8A85-6F93-4ED9-A43D-6C32554318E0}">
      <dgm:prSet phldrT="[Text]"/>
      <dgm:spPr/>
      <dgm:t>
        <a:bodyPr/>
        <a:lstStyle/>
        <a:p>
          <a:r>
            <a:rPr lang="en-GB" dirty="0" smtClean="0"/>
            <a:t>How could a better outcome have been achieved?</a:t>
          </a:r>
          <a:endParaRPr lang="en-GB" dirty="0"/>
        </a:p>
      </dgm:t>
    </dgm:pt>
    <dgm:pt modelId="{55D6BAA6-2BDA-4ACE-9338-249660547A05}" type="parTrans" cxnId="{E3E0711C-4476-49C3-9411-7509EF8F5A06}">
      <dgm:prSet/>
      <dgm:spPr/>
      <dgm:t>
        <a:bodyPr/>
        <a:lstStyle/>
        <a:p>
          <a:endParaRPr lang="en-GB"/>
        </a:p>
      </dgm:t>
    </dgm:pt>
    <dgm:pt modelId="{E55E62CF-9DD8-40B4-8D7D-BDCAEE1D7C3E}" type="sibTrans" cxnId="{E3E0711C-4476-49C3-9411-7509EF8F5A06}">
      <dgm:prSet/>
      <dgm:spPr/>
      <dgm:t>
        <a:bodyPr/>
        <a:lstStyle/>
        <a:p>
          <a:endParaRPr lang="en-GB"/>
        </a:p>
      </dgm:t>
    </dgm:pt>
    <dgm:pt modelId="{449C5B6A-6035-4E1B-8A53-CD2F86663815}">
      <dgm:prSet/>
      <dgm:spPr>
        <a:solidFill>
          <a:srgbClr val="FFCCFF">
            <a:alpha val="89804"/>
          </a:srgbClr>
        </a:solidFill>
      </dgm:spPr>
      <dgm:t>
        <a:bodyPr/>
        <a:lstStyle/>
        <a:p>
          <a:endParaRPr lang="en-GB" dirty="0"/>
        </a:p>
      </dgm:t>
    </dgm:pt>
    <dgm:pt modelId="{AFEF443F-9AB8-459C-A762-3E56257F5719}" type="parTrans" cxnId="{70C74B25-3F0B-4B10-B65D-3B5F2698D11D}">
      <dgm:prSet/>
      <dgm:spPr/>
      <dgm:t>
        <a:bodyPr/>
        <a:lstStyle/>
        <a:p>
          <a:endParaRPr lang="en-GB"/>
        </a:p>
      </dgm:t>
    </dgm:pt>
    <dgm:pt modelId="{5318406B-6A5B-42A1-9F77-CD58F5DFDDC0}" type="sibTrans" cxnId="{70C74B25-3F0B-4B10-B65D-3B5F2698D11D}">
      <dgm:prSet/>
      <dgm:spPr/>
      <dgm:t>
        <a:bodyPr/>
        <a:lstStyle/>
        <a:p>
          <a:endParaRPr lang="en-GB"/>
        </a:p>
      </dgm:t>
    </dgm:pt>
    <dgm:pt modelId="{4B86D2E8-2591-4597-9616-6BC64F185A9C}" type="pres">
      <dgm:prSet presAssocID="{7947E0D2-ACF8-4039-8244-E5E5423025E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C21DA03-D131-48B5-A516-5D540A91B34E}" type="pres">
      <dgm:prSet presAssocID="{B9ECAB5A-964F-4E6A-B5E1-A469645467EC}" presName="parentLin" presStyleCnt="0"/>
      <dgm:spPr/>
    </dgm:pt>
    <dgm:pt modelId="{9D284134-7507-4F26-8DE6-F669B7C35FA8}" type="pres">
      <dgm:prSet presAssocID="{B9ECAB5A-964F-4E6A-B5E1-A469645467EC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9180CEC7-6EE3-4A47-91F4-19CEF5312CBA}" type="pres">
      <dgm:prSet presAssocID="{B9ECAB5A-964F-4E6A-B5E1-A469645467E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264892-DFE5-4E13-917D-07454860ED7E}" type="pres">
      <dgm:prSet presAssocID="{B9ECAB5A-964F-4E6A-B5E1-A469645467EC}" presName="negativeSpace" presStyleCnt="0"/>
      <dgm:spPr/>
    </dgm:pt>
    <dgm:pt modelId="{254D22CE-4E0B-452D-A6F8-FCDED53C24CE}" type="pres">
      <dgm:prSet presAssocID="{B9ECAB5A-964F-4E6A-B5E1-A469645467EC}" presName="childText" presStyleLbl="conFgAcc1" presStyleIdx="0" presStyleCnt="3" custLinFactNeighborX="388" custLinFactNeighborY="4767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7C3C3F-FBAE-475D-A5E2-C9B659FB5ADF}" type="pres">
      <dgm:prSet presAssocID="{6CBB3E46-C12F-465B-97EB-4D45AC1FA222}" presName="spaceBetweenRectangles" presStyleCnt="0"/>
      <dgm:spPr/>
    </dgm:pt>
    <dgm:pt modelId="{26DD1F2D-2937-4923-8E37-91A4C1A8577C}" type="pres">
      <dgm:prSet presAssocID="{5EFD666E-FC88-4DF9-BB9F-679500299A00}" presName="parentLin" presStyleCnt="0"/>
      <dgm:spPr/>
    </dgm:pt>
    <dgm:pt modelId="{99623D69-F923-48BB-A5CC-408DFAD4FC37}" type="pres">
      <dgm:prSet presAssocID="{5EFD666E-FC88-4DF9-BB9F-679500299A00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308EF9C4-CF8F-45BC-9DA2-29726B58E268}" type="pres">
      <dgm:prSet presAssocID="{5EFD666E-FC88-4DF9-BB9F-679500299A0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338067-9524-4CF5-AC1A-6CBCEBC88104}" type="pres">
      <dgm:prSet presAssocID="{5EFD666E-FC88-4DF9-BB9F-679500299A00}" presName="negativeSpace" presStyleCnt="0"/>
      <dgm:spPr/>
    </dgm:pt>
    <dgm:pt modelId="{5C666EFA-E4B8-49C7-81C4-1D4DF145A7D9}" type="pres">
      <dgm:prSet presAssocID="{5EFD666E-FC88-4DF9-BB9F-679500299A00}" presName="childText" presStyleLbl="conFgAcc1" presStyleIdx="1" presStyleCnt="3">
        <dgm:presLayoutVars>
          <dgm:bulletEnabled val="1"/>
        </dgm:presLayoutVars>
      </dgm:prSet>
      <dgm:spPr>
        <a:solidFill>
          <a:srgbClr val="FFCCFF">
            <a:alpha val="89804"/>
          </a:srgbClr>
        </a:solidFill>
      </dgm:spPr>
    </dgm:pt>
    <dgm:pt modelId="{12FE65D8-7586-45BE-9BDA-A2C42EA00058}" type="pres">
      <dgm:prSet presAssocID="{5B601562-FDF4-4780-9264-238DD6112C89}" presName="spaceBetweenRectangles" presStyleCnt="0"/>
      <dgm:spPr/>
    </dgm:pt>
    <dgm:pt modelId="{8B232B1E-98D4-4CDB-8194-6F21F64A8C1A}" type="pres">
      <dgm:prSet presAssocID="{66EE8A85-6F93-4ED9-A43D-6C32554318E0}" presName="parentLin" presStyleCnt="0"/>
      <dgm:spPr/>
    </dgm:pt>
    <dgm:pt modelId="{92CEC434-2C40-4B9B-A2DB-DD0B255F68D1}" type="pres">
      <dgm:prSet presAssocID="{66EE8A85-6F93-4ED9-A43D-6C32554318E0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0DCFF23E-8DD8-4E11-85E2-54694C92D8A6}" type="pres">
      <dgm:prSet presAssocID="{66EE8A85-6F93-4ED9-A43D-6C32554318E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44A9D7-BE27-4B7A-9942-034DCD7F564B}" type="pres">
      <dgm:prSet presAssocID="{66EE8A85-6F93-4ED9-A43D-6C32554318E0}" presName="negativeSpace" presStyleCnt="0"/>
      <dgm:spPr/>
    </dgm:pt>
    <dgm:pt modelId="{F7F3BBCC-2978-4AA1-B207-656130E1F762}" type="pres">
      <dgm:prSet presAssocID="{66EE8A85-6F93-4ED9-A43D-6C32554318E0}" presName="childText" presStyleLbl="conFgAcc1" presStyleIdx="2" presStyleCnt="3">
        <dgm:presLayoutVars>
          <dgm:bulletEnabled val="1"/>
        </dgm:presLayoutVars>
      </dgm:prSet>
      <dgm:spPr>
        <a:solidFill>
          <a:srgbClr val="FFCCFF">
            <a:alpha val="89804"/>
          </a:srgbClr>
        </a:solidFill>
      </dgm:spPr>
    </dgm:pt>
  </dgm:ptLst>
  <dgm:cxnLst>
    <dgm:cxn modelId="{E3E0711C-4476-49C3-9411-7509EF8F5A06}" srcId="{7947E0D2-ACF8-4039-8244-E5E5423025EF}" destId="{66EE8A85-6F93-4ED9-A43D-6C32554318E0}" srcOrd="2" destOrd="0" parTransId="{55D6BAA6-2BDA-4ACE-9338-249660547A05}" sibTransId="{E55E62CF-9DD8-40B4-8D7D-BDCAEE1D7C3E}"/>
    <dgm:cxn modelId="{70C74B25-3F0B-4B10-B65D-3B5F2698D11D}" srcId="{B9ECAB5A-964F-4E6A-B5E1-A469645467EC}" destId="{449C5B6A-6035-4E1B-8A53-CD2F86663815}" srcOrd="0" destOrd="0" parTransId="{AFEF443F-9AB8-459C-A762-3E56257F5719}" sibTransId="{5318406B-6A5B-42A1-9F77-CD58F5DFDDC0}"/>
    <dgm:cxn modelId="{9516AE28-565F-4BE0-ACB6-B2059D518303}" type="presOf" srcId="{449C5B6A-6035-4E1B-8A53-CD2F86663815}" destId="{254D22CE-4E0B-452D-A6F8-FCDED53C24CE}" srcOrd="0" destOrd="0" presId="urn:microsoft.com/office/officeart/2005/8/layout/list1"/>
    <dgm:cxn modelId="{07F9550B-2F4D-45E9-8AC5-697877BE602D}" type="presOf" srcId="{5EFD666E-FC88-4DF9-BB9F-679500299A00}" destId="{99623D69-F923-48BB-A5CC-408DFAD4FC37}" srcOrd="0" destOrd="0" presId="urn:microsoft.com/office/officeart/2005/8/layout/list1"/>
    <dgm:cxn modelId="{223A4D9F-FA33-4C16-8139-B4FA9BCB7D68}" type="presOf" srcId="{66EE8A85-6F93-4ED9-A43D-6C32554318E0}" destId="{0DCFF23E-8DD8-4E11-85E2-54694C92D8A6}" srcOrd="1" destOrd="0" presId="urn:microsoft.com/office/officeart/2005/8/layout/list1"/>
    <dgm:cxn modelId="{6C7972C4-030D-4267-B5C4-80F6A88A34A5}" srcId="{7947E0D2-ACF8-4039-8244-E5E5423025EF}" destId="{5EFD666E-FC88-4DF9-BB9F-679500299A00}" srcOrd="1" destOrd="0" parTransId="{F1A37A97-EF1D-4E03-8343-DFA43486C82C}" sibTransId="{5B601562-FDF4-4780-9264-238DD6112C89}"/>
    <dgm:cxn modelId="{5B41F040-774D-4A8A-B368-D5831F3D2534}" type="presOf" srcId="{66EE8A85-6F93-4ED9-A43D-6C32554318E0}" destId="{92CEC434-2C40-4B9B-A2DB-DD0B255F68D1}" srcOrd="0" destOrd="0" presId="urn:microsoft.com/office/officeart/2005/8/layout/list1"/>
    <dgm:cxn modelId="{4304AE76-9531-420B-8306-152B8BB0EDD2}" type="presOf" srcId="{B9ECAB5A-964F-4E6A-B5E1-A469645467EC}" destId="{9180CEC7-6EE3-4A47-91F4-19CEF5312CBA}" srcOrd="1" destOrd="0" presId="urn:microsoft.com/office/officeart/2005/8/layout/list1"/>
    <dgm:cxn modelId="{6251EEE7-F515-4027-939F-424B541456E9}" type="presOf" srcId="{B9ECAB5A-964F-4E6A-B5E1-A469645467EC}" destId="{9D284134-7507-4F26-8DE6-F669B7C35FA8}" srcOrd="0" destOrd="0" presId="urn:microsoft.com/office/officeart/2005/8/layout/list1"/>
    <dgm:cxn modelId="{1CEAC491-1D3E-43B2-B077-DD3476AFE370}" type="presOf" srcId="{7947E0D2-ACF8-4039-8244-E5E5423025EF}" destId="{4B86D2E8-2591-4597-9616-6BC64F185A9C}" srcOrd="0" destOrd="0" presId="urn:microsoft.com/office/officeart/2005/8/layout/list1"/>
    <dgm:cxn modelId="{1356B9D7-6BF1-467C-8FE9-8FF876D9D962}" srcId="{7947E0D2-ACF8-4039-8244-E5E5423025EF}" destId="{B9ECAB5A-964F-4E6A-B5E1-A469645467EC}" srcOrd="0" destOrd="0" parTransId="{4603D7F2-73C5-4F87-8AEC-2D9656386E00}" sibTransId="{6CBB3E46-C12F-465B-97EB-4D45AC1FA222}"/>
    <dgm:cxn modelId="{6932DC03-1D70-4B46-BCBF-83460640DD6C}" type="presOf" srcId="{5EFD666E-FC88-4DF9-BB9F-679500299A00}" destId="{308EF9C4-CF8F-45BC-9DA2-29726B58E268}" srcOrd="1" destOrd="0" presId="urn:microsoft.com/office/officeart/2005/8/layout/list1"/>
    <dgm:cxn modelId="{E3C8BF3D-1DEB-418E-A320-6FC85D0F5E0D}" type="presParOf" srcId="{4B86D2E8-2591-4597-9616-6BC64F185A9C}" destId="{AC21DA03-D131-48B5-A516-5D540A91B34E}" srcOrd="0" destOrd="0" presId="urn:microsoft.com/office/officeart/2005/8/layout/list1"/>
    <dgm:cxn modelId="{8408D104-B699-4ED7-A6D0-A81657B0CA5A}" type="presParOf" srcId="{AC21DA03-D131-48B5-A516-5D540A91B34E}" destId="{9D284134-7507-4F26-8DE6-F669B7C35FA8}" srcOrd="0" destOrd="0" presId="urn:microsoft.com/office/officeart/2005/8/layout/list1"/>
    <dgm:cxn modelId="{9AA6F3C9-5F8C-4D4E-83B6-C7879473BEA2}" type="presParOf" srcId="{AC21DA03-D131-48B5-A516-5D540A91B34E}" destId="{9180CEC7-6EE3-4A47-91F4-19CEF5312CBA}" srcOrd="1" destOrd="0" presId="urn:microsoft.com/office/officeart/2005/8/layout/list1"/>
    <dgm:cxn modelId="{9BF13962-AFE7-47E3-B678-C52975B6BE65}" type="presParOf" srcId="{4B86D2E8-2591-4597-9616-6BC64F185A9C}" destId="{F3264892-DFE5-4E13-917D-07454860ED7E}" srcOrd="1" destOrd="0" presId="urn:microsoft.com/office/officeart/2005/8/layout/list1"/>
    <dgm:cxn modelId="{1826E77A-E372-403A-987D-ABB1B31BC338}" type="presParOf" srcId="{4B86D2E8-2591-4597-9616-6BC64F185A9C}" destId="{254D22CE-4E0B-452D-A6F8-FCDED53C24CE}" srcOrd="2" destOrd="0" presId="urn:microsoft.com/office/officeart/2005/8/layout/list1"/>
    <dgm:cxn modelId="{43383085-FD46-499E-976B-C52D62856599}" type="presParOf" srcId="{4B86D2E8-2591-4597-9616-6BC64F185A9C}" destId="{807C3C3F-FBAE-475D-A5E2-C9B659FB5ADF}" srcOrd="3" destOrd="0" presId="urn:microsoft.com/office/officeart/2005/8/layout/list1"/>
    <dgm:cxn modelId="{F6CD0FAE-B54D-4407-9C53-9F01DE0489BB}" type="presParOf" srcId="{4B86D2E8-2591-4597-9616-6BC64F185A9C}" destId="{26DD1F2D-2937-4923-8E37-91A4C1A8577C}" srcOrd="4" destOrd="0" presId="urn:microsoft.com/office/officeart/2005/8/layout/list1"/>
    <dgm:cxn modelId="{D862C584-03AF-4CD8-9526-9C237B211B16}" type="presParOf" srcId="{26DD1F2D-2937-4923-8E37-91A4C1A8577C}" destId="{99623D69-F923-48BB-A5CC-408DFAD4FC37}" srcOrd="0" destOrd="0" presId="urn:microsoft.com/office/officeart/2005/8/layout/list1"/>
    <dgm:cxn modelId="{056F0561-546F-4A58-BCE0-7C4B4CD3F3BA}" type="presParOf" srcId="{26DD1F2D-2937-4923-8E37-91A4C1A8577C}" destId="{308EF9C4-CF8F-45BC-9DA2-29726B58E268}" srcOrd="1" destOrd="0" presId="urn:microsoft.com/office/officeart/2005/8/layout/list1"/>
    <dgm:cxn modelId="{272C7D4F-01B7-4026-980D-8125A45D7A25}" type="presParOf" srcId="{4B86D2E8-2591-4597-9616-6BC64F185A9C}" destId="{5D338067-9524-4CF5-AC1A-6CBCEBC88104}" srcOrd="5" destOrd="0" presId="urn:microsoft.com/office/officeart/2005/8/layout/list1"/>
    <dgm:cxn modelId="{721CC1FB-D773-4A6C-B190-D162C6700A65}" type="presParOf" srcId="{4B86D2E8-2591-4597-9616-6BC64F185A9C}" destId="{5C666EFA-E4B8-49C7-81C4-1D4DF145A7D9}" srcOrd="6" destOrd="0" presId="urn:microsoft.com/office/officeart/2005/8/layout/list1"/>
    <dgm:cxn modelId="{E698CECE-7439-4D85-A984-FABB6CAD1DD9}" type="presParOf" srcId="{4B86D2E8-2591-4597-9616-6BC64F185A9C}" destId="{12FE65D8-7586-45BE-9BDA-A2C42EA00058}" srcOrd="7" destOrd="0" presId="urn:microsoft.com/office/officeart/2005/8/layout/list1"/>
    <dgm:cxn modelId="{5E2AB95C-4786-42E4-AF65-42F6D2E2C5FE}" type="presParOf" srcId="{4B86D2E8-2591-4597-9616-6BC64F185A9C}" destId="{8B232B1E-98D4-4CDB-8194-6F21F64A8C1A}" srcOrd="8" destOrd="0" presId="urn:microsoft.com/office/officeart/2005/8/layout/list1"/>
    <dgm:cxn modelId="{F74B6CF4-46AF-4E69-BE86-3BA2B23B6A18}" type="presParOf" srcId="{8B232B1E-98D4-4CDB-8194-6F21F64A8C1A}" destId="{92CEC434-2C40-4B9B-A2DB-DD0B255F68D1}" srcOrd="0" destOrd="0" presId="urn:microsoft.com/office/officeart/2005/8/layout/list1"/>
    <dgm:cxn modelId="{FA6EA896-5523-4D59-BDD4-0DCFD7782CF5}" type="presParOf" srcId="{8B232B1E-98D4-4CDB-8194-6F21F64A8C1A}" destId="{0DCFF23E-8DD8-4E11-85E2-54694C92D8A6}" srcOrd="1" destOrd="0" presId="urn:microsoft.com/office/officeart/2005/8/layout/list1"/>
    <dgm:cxn modelId="{D840A658-9AB7-447C-854A-87C63EF8330C}" type="presParOf" srcId="{4B86D2E8-2591-4597-9616-6BC64F185A9C}" destId="{5644A9D7-BE27-4B7A-9942-034DCD7F564B}" srcOrd="9" destOrd="0" presId="urn:microsoft.com/office/officeart/2005/8/layout/list1"/>
    <dgm:cxn modelId="{3792FE3E-709A-4E7B-9E40-4F7D51D466C8}" type="presParOf" srcId="{4B86D2E8-2591-4597-9616-6BC64F185A9C}" destId="{F7F3BBCC-2978-4AA1-B207-656130E1F76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47E0D2-ACF8-4039-8244-E5E5423025EF}" type="doc">
      <dgm:prSet loTypeId="urn:microsoft.com/office/officeart/2005/8/layout/list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GB"/>
        </a:p>
      </dgm:t>
    </dgm:pt>
    <dgm:pt modelId="{B9ECAB5A-964F-4E6A-B5E1-A469645467EC}">
      <dgm:prSet phldrT="[Text]"/>
      <dgm:spPr/>
      <dgm:t>
        <a:bodyPr/>
        <a:lstStyle/>
        <a:p>
          <a:r>
            <a:rPr lang="en-GB" dirty="0" smtClean="0"/>
            <a:t>What went well?</a:t>
          </a:r>
          <a:endParaRPr lang="en-GB" dirty="0"/>
        </a:p>
      </dgm:t>
    </dgm:pt>
    <dgm:pt modelId="{4603D7F2-73C5-4F87-8AEC-2D9656386E00}" type="parTrans" cxnId="{1356B9D7-6BF1-467C-8FE9-8FF876D9D962}">
      <dgm:prSet/>
      <dgm:spPr/>
      <dgm:t>
        <a:bodyPr/>
        <a:lstStyle/>
        <a:p>
          <a:endParaRPr lang="en-GB"/>
        </a:p>
      </dgm:t>
    </dgm:pt>
    <dgm:pt modelId="{6CBB3E46-C12F-465B-97EB-4D45AC1FA222}" type="sibTrans" cxnId="{1356B9D7-6BF1-467C-8FE9-8FF876D9D962}">
      <dgm:prSet/>
      <dgm:spPr/>
      <dgm:t>
        <a:bodyPr/>
        <a:lstStyle/>
        <a:p>
          <a:endParaRPr lang="en-GB"/>
        </a:p>
      </dgm:t>
    </dgm:pt>
    <dgm:pt modelId="{5EFD666E-FC88-4DF9-BB9F-679500299A00}">
      <dgm:prSet phldrT="[Text]"/>
      <dgm:spPr/>
      <dgm:t>
        <a:bodyPr/>
        <a:lstStyle/>
        <a:p>
          <a:r>
            <a:rPr lang="en-GB" dirty="0" smtClean="0"/>
            <a:t>What went badly?</a:t>
          </a:r>
          <a:endParaRPr lang="en-GB" dirty="0"/>
        </a:p>
      </dgm:t>
    </dgm:pt>
    <dgm:pt modelId="{F1A37A97-EF1D-4E03-8343-DFA43486C82C}" type="parTrans" cxnId="{6C7972C4-030D-4267-B5C4-80F6A88A34A5}">
      <dgm:prSet/>
      <dgm:spPr/>
      <dgm:t>
        <a:bodyPr/>
        <a:lstStyle/>
        <a:p>
          <a:endParaRPr lang="en-GB"/>
        </a:p>
      </dgm:t>
    </dgm:pt>
    <dgm:pt modelId="{5B601562-FDF4-4780-9264-238DD6112C89}" type="sibTrans" cxnId="{6C7972C4-030D-4267-B5C4-80F6A88A34A5}">
      <dgm:prSet/>
      <dgm:spPr/>
      <dgm:t>
        <a:bodyPr/>
        <a:lstStyle/>
        <a:p>
          <a:endParaRPr lang="en-GB"/>
        </a:p>
      </dgm:t>
    </dgm:pt>
    <dgm:pt modelId="{66EE8A85-6F93-4ED9-A43D-6C32554318E0}">
      <dgm:prSet phldrT="[Text]"/>
      <dgm:spPr/>
      <dgm:t>
        <a:bodyPr/>
        <a:lstStyle/>
        <a:p>
          <a:r>
            <a:rPr lang="en-GB" dirty="0" smtClean="0"/>
            <a:t>How could a better outcome have been achieved?</a:t>
          </a:r>
          <a:endParaRPr lang="en-GB" dirty="0"/>
        </a:p>
      </dgm:t>
    </dgm:pt>
    <dgm:pt modelId="{55D6BAA6-2BDA-4ACE-9338-249660547A05}" type="parTrans" cxnId="{E3E0711C-4476-49C3-9411-7509EF8F5A06}">
      <dgm:prSet/>
      <dgm:spPr/>
      <dgm:t>
        <a:bodyPr/>
        <a:lstStyle/>
        <a:p>
          <a:endParaRPr lang="en-GB"/>
        </a:p>
      </dgm:t>
    </dgm:pt>
    <dgm:pt modelId="{E55E62CF-9DD8-40B4-8D7D-BDCAEE1D7C3E}" type="sibTrans" cxnId="{E3E0711C-4476-49C3-9411-7509EF8F5A06}">
      <dgm:prSet/>
      <dgm:spPr/>
      <dgm:t>
        <a:bodyPr/>
        <a:lstStyle/>
        <a:p>
          <a:endParaRPr lang="en-GB"/>
        </a:p>
      </dgm:t>
    </dgm:pt>
    <dgm:pt modelId="{449C5B6A-6035-4E1B-8A53-CD2F86663815}">
      <dgm:prSet/>
      <dgm:spPr>
        <a:solidFill>
          <a:srgbClr val="FFCCFF">
            <a:alpha val="89804"/>
          </a:srgbClr>
        </a:solidFill>
      </dgm:spPr>
      <dgm:t>
        <a:bodyPr/>
        <a:lstStyle/>
        <a:p>
          <a:endParaRPr lang="en-GB" dirty="0"/>
        </a:p>
      </dgm:t>
    </dgm:pt>
    <dgm:pt modelId="{AFEF443F-9AB8-459C-A762-3E56257F5719}" type="parTrans" cxnId="{70C74B25-3F0B-4B10-B65D-3B5F2698D11D}">
      <dgm:prSet/>
      <dgm:spPr/>
      <dgm:t>
        <a:bodyPr/>
        <a:lstStyle/>
        <a:p>
          <a:endParaRPr lang="en-GB"/>
        </a:p>
      </dgm:t>
    </dgm:pt>
    <dgm:pt modelId="{5318406B-6A5B-42A1-9F77-CD58F5DFDDC0}" type="sibTrans" cxnId="{70C74B25-3F0B-4B10-B65D-3B5F2698D11D}">
      <dgm:prSet/>
      <dgm:spPr/>
      <dgm:t>
        <a:bodyPr/>
        <a:lstStyle/>
        <a:p>
          <a:endParaRPr lang="en-GB"/>
        </a:p>
      </dgm:t>
    </dgm:pt>
    <dgm:pt modelId="{4B86D2E8-2591-4597-9616-6BC64F185A9C}" type="pres">
      <dgm:prSet presAssocID="{7947E0D2-ACF8-4039-8244-E5E5423025E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C21DA03-D131-48B5-A516-5D540A91B34E}" type="pres">
      <dgm:prSet presAssocID="{B9ECAB5A-964F-4E6A-B5E1-A469645467EC}" presName="parentLin" presStyleCnt="0"/>
      <dgm:spPr/>
    </dgm:pt>
    <dgm:pt modelId="{9D284134-7507-4F26-8DE6-F669B7C35FA8}" type="pres">
      <dgm:prSet presAssocID="{B9ECAB5A-964F-4E6A-B5E1-A469645467EC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9180CEC7-6EE3-4A47-91F4-19CEF5312CBA}" type="pres">
      <dgm:prSet presAssocID="{B9ECAB5A-964F-4E6A-B5E1-A469645467E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264892-DFE5-4E13-917D-07454860ED7E}" type="pres">
      <dgm:prSet presAssocID="{B9ECAB5A-964F-4E6A-B5E1-A469645467EC}" presName="negativeSpace" presStyleCnt="0"/>
      <dgm:spPr/>
    </dgm:pt>
    <dgm:pt modelId="{254D22CE-4E0B-452D-A6F8-FCDED53C24CE}" type="pres">
      <dgm:prSet presAssocID="{B9ECAB5A-964F-4E6A-B5E1-A469645467EC}" presName="childText" presStyleLbl="conFgAcc1" presStyleIdx="0" presStyleCnt="3" custLinFactNeighborX="388" custLinFactNeighborY="4767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7C3C3F-FBAE-475D-A5E2-C9B659FB5ADF}" type="pres">
      <dgm:prSet presAssocID="{6CBB3E46-C12F-465B-97EB-4D45AC1FA222}" presName="spaceBetweenRectangles" presStyleCnt="0"/>
      <dgm:spPr/>
    </dgm:pt>
    <dgm:pt modelId="{26DD1F2D-2937-4923-8E37-91A4C1A8577C}" type="pres">
      <dgm:prSet presAssocID="{5EFD666E-FC88-4DF9-BB9F-679500299A00}" presName="parentLin" presStyleCnt="0"/>
      <dgm:spPr/>
    </dgm:pt>
    <dgm:pt modelId="{99623D69-F923-48BB-A5CC-408DFAD4FC37}" type="pres">
      <dgm:prSet presAssocID="{5EFD666E-FC88-4DF9-BB9F-679500299A00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308EF9C4-CF8F-45BC-9DA2-29726B58E268}" type="pres">
      <dgm:prSet presAssocID="{5EFD666E-FC88-4DF9-BB9F-679500299A0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338067-9524-4CF5-AC1A-6CBCEBC88104}" type="pres">
      <dgm:prSet presAssocID="{5EFD666E-FC88-4DF9-BB9F-679500299A00}" presName="negativeSpace" presStyleCnt="0"/>
      <dgm:spPr/>
    </dgm:pt>
    <dgm:pt modelId="{5C666EFA-E4B8-49C7-81C4-1D4DF145A7D9}" type="pres">
      <dgm:prSet presAssocID="{5EFD666E-FC88-4DF9-BB9F-679500299A00}" presName="childText" presStyleLbl="conFgAcc1" presStyleIdx="1" presStyleCnt="3">
        <dgm:presLayoutVars>
          <dgm:bulletEnabled val="1"/>
        </dgm:presLayoutVars>
      </dgm:prSet>
      <dgm:spPr>
        <a:solidFill>
          <a:srgbClr val="FFCCFF">
            <a:alpha val="89804"/>
          </a:srgbClr>
        </a:solidFill>
      </dgm:spPr>
    </dgm:pt>
    <dgm:pt modelId="{12FE65D8-7586-45BE-9BDA-A2C42EA00058}" type="pres">
      <dgm:prSet presAssocID="{5B601562-FDF4-4780-9264-238DD6112C89}" presName="spaceBetweenRectangles" presStyleCnt="0"/>
      <dgm:spPr/>
    </dgm:pt>
    <dgm:pt modelId="{8B232B1E-98D4-4CDB-8194-6F21F64A8C1A}" type="pres">
      <dgm:prSet presAssocID="{66EE8A85-6F93-4ED9-A43D-6C32554318E0}" presName="parentLin" presStyleCnt="0"/>
      <dgm:spPr/>
    </dgm:pt>
    <dgm:pt modelId="{92CEC434-2C40-4B9B-A2DB-DD0B255F68D1}" type="pres">
      <dgm:prSet presAssocID="{66EE8A85-6F93-4ED9-A43D-6C32554318E0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0DCFF23E-8DD8-4E11-85E2-54694C92D8A6}" type="pres">
      <dgm:prSet presAssocID="{66EE8A85-6F93-4ED9-A43D-6C32554318E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44A9D7-BE27-4B7A-9942-034DCD7F564B}" type="pres">
      <dgm:prSet presAssocID="{66EE8A85-6F93-4ED9-A43D-6C32554318E0}" presName="negativeSpace" presStyleCnt="0"/>
      <dgm:spPr/>
    </dgm:pt>
    <dgm:pt modelId="{F7F3BBCC-2978-4AA1-B207-656130E1F762}" type="pres">
      <dgm:prSet presAssocID="{66EE8A85-6F93-4ED9-A43D-6C32554318E0}" presName="childText" presStyleLbl="conFgAcc1" presStyleIdx="2" presStyleCnt="3">
        <dgm:presLayoutVars>
          <dgm:bulletEnabled val="1"/>
        </dgm:presLayoutVars>
      </dgm:prSet>
      <dgm:spPr>
        <a:solidFill>
          <a:srgbClr val="FFCCFF">
            <a:alpha val="89804"/>
          </a:srgbClr>
        </a:solidFill>
      </dgm:spPr>
    </dgm:pt>
  </dgm:ptLst>
  <dgm:cxnLst>
    <dgm:cxn modelId="{E3E0711C-4476-49C3-9411-7509EF8F5A06}" srcId="{7947E0D2-ACF8-4039-8244-E5E5423025EF}" destId="{66EE8A85-6F93-4ED9-A43D-6C32554318E0}" srcOrd="2" destOrd="0" parTransId="{55D6BAA6-2BDA-4ACE-9338-249660547A05}" sibTransId="{E55E62CF-9DD8-40B4-8D7D-BDCAEE1D7C3E}"/>
    <dgm:cxn modelId="{71C08591-72ED-4D50-86CF-36AD456FD5C7}" type="presOf" srcId="{B9ECAB5A-964F-4E6A-B5E1-A469645467EC}" destId="{9180CEC7-6EE3-4A47-91F4-19CEF5312CBA}" srcOrd="1" destOrd="0" presId="urn:microsoft.com/office/officeart/2005/8/layout/list1"/>
    <dgm:cxn modelId="{9627081D-9AF1-458A-9484-13A27CB5E5D3}" type="presOf" srcId="{B9ECAB5A-964F-4E6A-B5E1-A469645467EC}" destId="{9D284134-7507-4F26-8DE6-F669B7C35FA8}" srcOrd="0" destOrd="0" presId="urn:microsoft.com/office/officeart/2005/8/layout/list1"/>
    <dgm:cxn modelId="{70C74B25-3F0B-4B10-B65D-3B5F2698D11D}" srcId="{B9ECAB5A-964F-4E6A-B5E1-A469645467EC}" destId="{449C5B6A-6035-4E1B-8A53-CD2F86663815}" srcOrd="0" destOrd="0" parTransId="{AFEF443F-9AB8-459C-A762-3E56257F5719}" sibTransId="{5318406B-6A5B-42A1-9F77-CD58F5DFDDC0}"/>
    <dgm:cxn modelId="{9F93EBB2-45B4-4FA2-8B2E-AED45CD1F7E2}" type="presOf" srcId="{5EFD666E-FC88-4DF9-BB9F-679500299A00}" destId="{308EF9C4-CF8F-45BC-9DA2-29726B58E268}" srcOrd="1" destOrd="0" presId="urn:microsoft.com/office/officeart/2005/8/layout/list1"/>
    <dgm:cxn modelId="{7CF007C0-191B-47F4-982E-F3E6D1DB5AFB}" type="presOf" srcId="{7947E0D2-ACF8-4039-8244-E5E5423025EF}" destId="{4B86D2E8-2591-4597-9616-6BC64F185A9C}" srcOrd="0" destOrd="0" presId="urn:microsoft.com/office/officeart/2005/8/layout/list1"/>
    <dgm:cxn modelId="{DB50291B-D6F4-44CE-9F09-7F97BDA052A2}" type="presOf" srcId="{66EE8A85-6F93-4ED9-A43D-6C32554318E0}" destId="{0DCFF23E-8DD8-4E11-85E2-54694C92D8A6}" srcOrd="1" destOrd="0" presId="urn:microsoft.com/office/officeart/2005/8/layout/list1"/>
    <dgm:cxn modelId="{6C7972C4-030D-4267-B5C4-80F6A88A34A5}" srcId="{7947E0D2-ACF8-4039-8244-E5E5423025EF}" destId="{5EFD666E-FC88-4DF9-BB9F-679500299A00}" srcOrd="1" destOrd="0" parTransId="{F1A37A97-EF1D-4E03-8343-DFA43486C82C}" sibTransId="{5B601562-FDF4-4780-9264-238DD6112C89}"/>
    <dgm:cxn modelId="{981B8469-0425-4F01-A7B8-8312F0C76537}" type="presOf" srcId="{66EE8A85-6F93-4ED9-A43D-6C32554318E0}" destId="{92CEC434-2C40-4B9B-A2DB-DD0B255F68D1}" srcOrd="0" destOrd="0" presId="urn:microsoft.com/office/officeart/2005/8/layout/list1"/>
    <dgm:cxn modelId="{59927606-E7F1-429C-B7C4-63414C615EC0}" type="presOf" srcId="{5EFD666E-FC88-4DF9-BB9F-679500299A00}" destId="{99623D69-F923-48BB-A5CC-408DFAD4FC37}" srcOrd="0" destOrd="0" presId="urn:microsoft.com/office/officeart/2005/8/layout/list1"/>
    <dgm:cxn modelId="{1356B9D7-6BF1-467C-8FE9-8FF876D9D962}" srcId="{7947E0D2-ACF8-4039-8244-E5E5423025EF}" destId="{B9ECAB5A-964F-4E6A-B5E1-A469645467EC}" srcOrd="0" destOrd="0" parTransId="{4603D7F2-73C5-4F87-8AEC-2D9656386E00}" sibTransId="{6CBB3E46-C12F-465B-97EB-4D45AC1FA222}"/>
    <dgm:cxn modelId="{5F0D9814-9D46-49C5-A367-128C6E0271E3}" type="presOf" srcId="{449C5B6A-6035-4E1B-8A53-CD2F86663815}" destId="{254D22CE-4E0B-452D-A6F8-FCDED53C24CE}" srcOrd="0" destOrd="0" presId="urn:microsoft.com/office/officeart/2005/8/layout/list1"/>
    <dgm:cxn modelId="{794B624E-BF99-4E97-8FD9-8131988D9455}" type="presParOf" srcId="{4B86D2E8-2591-4597-9616-6BC64F185A9C}" destId="{AC21DA03-D131-48B5-A516-5D540A91B34E}" srcOrd="0" destOrd="0" presId="urn:microsoft.com/office/officeart/2005/8/layout/list1"/>
    <dgm:cxn modelId="{624AA572-A26D-4A78-8D30-D0975391544E}" type="presParOf" srcId="{AC21DA03-D131-48B5-A516-5D540A91B34E}" destId="{9D284134-7507-4F26-8DE6-F669B7C35FA8}" srcOrd="0" destOrd="0" presId="urn:microsoft.com/office/officeart/2005/8/layout/list1"/>
    <dgm:cxn modelId="{8217E32C-EF38-4200-9E75-4BF4E5FB0D66}" type="presParOf" srcId="{AC21DA03-D131-48B5-A516-5D540A91B34E}" destId="{9180CEC7-6EE3-4A47-91F4-19CEF5312CBA}" srcOrd="1" destOrd="0" presId="urn:microsoft.com/office/officeart/2005/8/layout/list1"/>
    <dgm:cxn modelId="{1B8B3D23-09EB-4B61-AD2E-1A5EAF98D063}" type="presParOf" srcId="{4B86D2E8-2591-4597-9616-6BC64F185A9C}" destId="{F3264892-DFE5-4E13-917D-07454860ED7E}" srcOrd="1" destOrd="0" presId="urn:microsoft.com/office/officeart/2005/8/layout/list1"/>
    <dgm:cxn modelId="{E2B04DF6-E680-4E33-ACA9-5FCDDC9993F3}" type="presParOf" srcId="{4B86D2E8-2591-4597-9616-6BC64F185A9C}" destId="{254D22CE-4E0B-452D-A6F8-FCDED53C24CE}" srcOrd="2" destOrd="0" presId="urn:microsoft.com/office/officeart/2005/8/layout/list1"/>
    <dgm:cxn modelId="{60A224E1-F18F-49CF-91A6-AEFBFFFEBFE9}" type="presParOf" srcId="{4B86D2E8-2591-4597-9616-6BC64F185A9C}" destId="{807C3C3F-FBAE-475D-A5E2-C9B659FB5ADF}" srcOrd="3" destOrd="0" presId="urn:microsoft.com/office/officeart/2005/8/layout/list1"/>
    <dgm:cxn modelId="{E84AA246-A9E8-4282-A31B-2341728C1C79}" type="presParOf" srcId="{4B86D2E8-2591-4597-9616-6BC64F185A9C}" destId="{26DD1F2D-2937-4923-8E37-91A4C1A8577C}" srcOrd="4" destOrd="0" presId="urn:microsoft.com/office/officeart/2005/8/layout/list1"/>
    <dgm:cxn modelId="{4EFF04F5-6CF4-4CC4-ADAD-387B2503B54C}" type="presParOf" srcId="{26DD1F2D-2937-4923-8E37-91A4C1A8577C}" destId="{99623D69-F923-48BB-A5CC-408DFAD4FC37}" srcOrd="0" destOrd="0" presId="urn:microsoft.com/office/officeart/2005/8/layout/list1"/>
    <dgm:cxn modelId="{2196172C-A1C2-4A2D-8C13-1AAF02DF0E81}" type="presParOf" srcId="{26DD1F2D-2937-4923-8E37-91A4C1A8577C}" destId="{308EF9C4-CF8F-45BC-9DA2-29726B58E268}" srcOrd="1" destOrd="0" presId="urn:microsoft.com/office/officeart/2005/8/layout/list1"/>
    <dgm:cxn modelId="{7ECC84CF-D2B4-4C20-9993-5037B70FEEA5}" type="presParOf" srcId="{4B86D2E8-2591-4597-9616-6BC64F185A9C}" destId="{5D338067-9524-4CF5-AC1A-6CBCEBC88104}" srcOrd="5" destOrd="0" presId="urn:microsoft.com/office/officeart/2005/8/layout/list1"/>
    <dgm:cxn modelId="{0AAF726D-5DCF-4CB0-AE78-17B9C9C7912E}" type="presParOf" srcId="{4B86D2E8-2591-4597-9616-6BC64F185A9C}" destId="{5C666EFA-E4B8-49C7-81C4-1D4DF145A7D9}" srcOrd="6" destOrd="0" presId="urn:microsoft.com/office/officeart/2005/8/layout/list1"/>
    <dgm:cxn modelId="{E2817301-1E43-4DC1-B3AA-B6C274BFA825}" type="presParOf" srcId="{4B86D2E8-2591-4597-9616-6BC64F185A9C}" destId="{12FE65D8-7586-45BE-9BDA-A2C42EA00058}" srcOrd="7" destOrd="0" presId="urn:microsoft.com/office/officeart/2005/8/layout/list1"/>
    <dgm:cxn modelId="{A97A30DB-1341-44E9-B5B4-F9FE80F21967}" type="presParOf" srcId="{4B86D2E8-2591-4597-9616-6BC64F185A9C}" destId="{8B232B1E-98D4-4CDB-8194-6F21F64A8C1A}" srcOrd="8" destOrd="0" presId="urn:microsoft.com/office/officeart/2005/8/layout/list1"/>
    <dgm:cxn modelId="{79CBCA13-CD60-463E-AD5F-BAA3581AAA79}" type="presParOf" srcId="{8B232B1E-98D4-4CDB-8194-6F21F64A8C1A}" destId="{92CEC434-2C40-4B9B-A2DB-DD0B255F68D1}" srcOrd="0" destOrd="0" presId="urn:microsoft.com/office/officeart/2005/8/layout/list1"/>
    <dgm:cxn modelId="{5F66ABD4-DEEE-4B60-92B0-C93AEB3169C2}" type="presParOf" srcId="{8B232B1E-98D4-4CDB-8194-6F21F64A8C1A}" destId="{0DCFF23E-8DD8-4E11-85E2-54694C92D8A6}" srcOrd="1" destOrd="0" presId="urn:microsoft.com/office/officeart/2005/8/layout/list1"/>
    <dgm:cxn modelId="{5A389B23-1674-496D-B3B6-394D0A15268E}" type="presParOf" srcId="{4B86D2E8-2591-4597-9616-6BC64F185A9C}" destId="{5644A9D7-BE27-4B7A-9942-034DCD7F564B}" srcOrd="9" destOrd="0" presId="urn:microsoft.com/office/officeart/2005/8/layout/list1"/>
    <dgm:cxn modelId="{9988E801-B977-4B34-A9E2-6ADA63237327}" type="presParOf" srcId="{4B86D2E8-2591-4597-9616-6BC64F185A9C}" destId="{F7F3BBCC-2978-4AA1-B207-656130E1F76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47E0D2-ACF8-4039-8244-E5E5423025EF}" type="doc">
      <dgm:prSet loTypeId="urn:microsoft.com/office/officeart/2005/8/layout/list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GB"/>
        </a:p>
      </dgm:t>
    </dgm:pt>
    <dgm:pt modelId="{B9ECAB5A-964F-4E6A-B5E1-A469645467EC}">
      <dgm:prSet phldrT="[Text]"/>
      <dgm:spPr/>
      <dgm:t>
        <a:bodyPr/>
        <a:lstStyle/>
        <a:p>
          <a:r>
            <a:rPr lang="en-GB" dirty="0" smtClean="0"/>
            <a:t>What (if any) problem was there with the type of model?</a:t>
          </a:r>
          <a:endParaRPr lang="en-GB" dirty="0"/>
        </a:p>
      </dgm:t>
    </dgm:pt>
    <dgm:pt modelId="{4603D7F2-73C5-4F87-8AEC-2D9656386E00}" type="parTrans" cxnId="{1356B9D7-6BF1-467C-8FE9-8FF876D9D962}">
      <dgm:prSet/>
      <dgm:spPr/>
      <dgm:t>
        <a:bodyPr/>
        <a:lstStyle/>
        <a:p>
          <a:endParaRPr lang="en-GB"/>
        </a:p>
      </dgm:t>
    </dgm:pt>
    <dgm:pt modelId="{6CBB3E46-C12F-465B-97EB-4D45AC1FA222}" type="sibTrans" cxnId="{1356B9D7-6BF1-467C-8FE9-8FF876D9D962}">
      <dgm:prSet/>
      <dgm:spPr/>
      <dgm:t>
        <a:bodyPr/>
        <a:lstStyle/>
        <a:p>
          <a:endParaRPr lang="en-GB"/>
        </a:p>
      </dgm:t>
    </dgm:pt>
    <dgm:pt modelId="{5EFD666E-FC88-4DF9-BB9F-679500299A00}">
      <dgm:prSet phldrT="[Text]"/>
      <dgm:spPr/>
      <dgm:t>
        <a:bodyPr/>
        <a:lstStyle/>
        <a:p>
          <a:r>
            <a:rPr lang="en-GB" dirty="0" smtClean="0"/>
            <a:t>Under what circumstances are asymmetrical rates justified?</a:t>
          </a:r>
          <a:endParaRPr lang="en-GB" dirty="0"/>
        </a:p>
      </dgm:t>
    </dgm:pt>
    <dgm:pt modelId="{F1A37A97-EF1D-4E03-8343-DFA43486C82C}" type="parTrans" cxnId="{6C7972C4-030D-4267-B5C4-80F6A88A34A5}">
      <dgm:prSet/>
      <dgm:spPr/>
      <dgm:t>
        <a:bodyPr/>
        <a:lstStyle/>
        <a:p>
          <a:endParaRPr lang="en-GB"/>
        </a:p>
      </dgm:t>
    </dgm:pt>
    <dgm:pt modelId="{5B601562-FDF4-4780-9264-238DD6112C89}" type="sibTrans" cxnId="{6C7972C4-030D-4267-B5C4-80F6A88A34A5}">
      <dgm:prSet/>
      <dgm:spPr/>
      <dgm:t>
        <a:bodyPr/>
        <a:lstStyle/>
        <a:p>
          <a:endParaRPr lang="en-GB"/>
        </a:p>
      </dgm:t>
    </dgm:pt>
    <dgm:pt modelId="{449C5B6A-6035-4E1B-8A53-CD2F86663815}">
      <dgm:prSet/>
      <dgm:spPr>
        <a:solidFill>
          <a:srgbClr val="FFCCFF">
            <a:alpha val="89804"/>
          </a:srgbClr>
        </a:solidFill>
      </dgm:spPr>
      <dgm:t>
        <a:bodyPr/>
        <a:lstStyle/>
        <a:p>
          <a:endParaRPr lang="en-GB" dirty="0"/>
        </a:p>
      </dgm:t>
    </dgm:pt>
    <dgm:pt modelId="{AFEF443F-9AB8-459C-A762-3E56257F5719}" type="parTrans" cxnId="{70C74B25-3F0B-4B10-B65D-3B5F2698D11D}">
      <dgm:prSet/>
      <dgm:spPr/>
      <dgm:t>
        <a:bodyPr/>
        <a:lstStyle/>
        <a:p>
          <a:endParaRPr lang="en-GB"/>
        </a:p>
      </dgm:t>
    </dgm:pt>
    <dgm:pt modelId="{5318406B-6A5B-42A1-9F77-CD58F5DFDDC0}" type="sibTrans" cxnId="{70C74B25-3F0B-4B10-B65D-3B5F2698D11D}">
      <dgm:prSet/>
      <dgm:spPr/>
      <dgm:t>
        <a:bodyPr/>
        <a:lstStyle/>
        <a:p>
          <a:endParaRPr lang="en-GB"/>
        </a:p>
      </dgm:t>
    </dgm:pt>
    <dgm:pt modelId="{2A5061E1-FCD9-4A27-A775-2121BC6B3C93}">
      <dgm:prSet/>
      <dgm:spPr>
        <a:solidFill>
          <a:srgbClr val="FFCCFF">
            <a:alpha val="89804"/>
          </a:srgbClr>
        </a:solidFill>
      </dgm:spPr>
      <dgm:t>
        <a:bodyPr/>
        <a:lstStyle/>
        <a:p>
          <a:endParaRPr lang="en-GB" dirty="0"/>
        </a:p>
      </dgm:t>
    </dgm:pt>
    <dgm:pt modelId="{BE426C06-A87D-47E1-95C3-317630A7ABAB}" type="parTrans" cxnId="{1C49CEF7-134D-418C-9E41-EE9E86FB6728}">
      <dgm:prSet/>
      <dgm:spPr/>
      <dgm:t>
        <a:bodyPr/>
        <a:lstStyle/>
        <a:p>
          <a:endParaRPr lang="en-GB"/>
        </a:p>
      </dgm:t>
    </dgm:pt>
    <dgm:pt modelId="{23B54BA0-0323-4DE6-81CE-7AD5ECFD6E2B}" type="sibTrans" cxnId="{1C49CEF7-134D-418C-9E41-EE9E86FB6728}">
      <dgm:prSet/>
      <dgm:spPr/>
      <dgm:t>
        <a:bodyPr/>
        <a:lstStyle/>
        <a:p>
          <a:endParaRPr lang="en-GB"/>
        </a:p>
      </dgm:t>
    </dgm:pt>
    <dgm:pt modelId="{A16D558A-3BA3-40C4-A66D-AF3FA384841F}">
      <dgm:prSet phldrT="[Text]"/>
      <dgm:spPr/>
      <dgm:t>
        <a:bodyPr/>
        <a:lstStyle/>
        <a:p>
          <a:r>
            <a:rPr lang="en-GB" dirty="0" smtClean="0"/>
            <a:t>What (if any) problem was there with the way the model was used?</a:t>
          </a:r>
          <a:endParaRPr lang="en-GB" dirty="0"/>
        </a:p>
      </dgm:t>
    </dgm:pt>
    <dgm:pt modelId="{54919425-F1E6-4DCD-AA7C-4B4F0D8D4E18}" type="parTrans" cxnId="{2D3D5A00-A675-4C11-8D08-80AAB1E3C1FA}">
      <dgm:prSet/>
      <dgm:spPr/>
      <dgm:t>
        <a:bodyPr/>
        <a:lstStyle/>
        <a:p>
          <a:endParaRPr lang="en-GB"/>
        </a:p>
      </dgm:t>
    </dgm:pt>
    <dgm:pt modelId="{9F4D8210-32BA-4626-AB34-ACA3594D139C}" type="sibTrans" cxnId="{2D3D5A00-A675-4C11-8D08-80AAB1E3C1FA}">
      <dgm:prSet/>
      <dgm:spPr/>
      <dgm:t>
        <a:bodyPr/>
        <a:lstStyle/>
        <a:p>
          <a:endParaRPr lang="en-GB"/>
        </a:p>
      </dgm:t>
    </dgm:pt>
    <dgm:pt modelId="{4B86D2E8-2591-4597-9616-6BC64F185A9C}" type="pres">
      <dgm:prSet presAssocID="{7947E0D2-ACF8-4039-8244-E5E5423025E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C21DA03-D131-48B5-A516-5D540A91B34E}" type="pres">
      <dgm:prSet presAssocID="{B9ECAB5A-964F-4E6A-B5E1-A469645467EC}" presName="parentLin" presStyleCnt="0"/>
      <dgm:spPr/>
    </dgm:pt>
    <dgm:pt modelId="{9D284134-7507-4F26-8DE6-F669B7C35FA8}" type="pres">
      <dgm:prSet presAssocID="{B9ECAB5A-964F-4E6A-B5E1-A469645467EC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9180CEC7-6EE3-4A47-91F4-19CEF5312CBA}" type="pres">
      <dgm:prSet presAssocID="{B9ECAB5A-964F-4E6A-B5E1-A469645467E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264892-DFE5-4E13-917D-07454860ED7E}" type="pres">
      <dgm:prSet presAssocID="{B9ECAB5A-964F-4E6A-B5E1-A469645467EC}" presName="negativeSpace" presStyleCnt="0"/>
      <dgm:spPr/>
    </dgm:pt>
    <dgm:pt modelId="{254D22CE-4E0B-452D-A6F8-FCDED53C24CE}" type="pres">
      <dgm:prSet presAssocID="{B9ECAB5A-964F-4E6A-B5E1-A469645467EC}" presName="childText" presStyleLbl="conFgAcc1" presStyleIdx="0" presStyleCnt="3" custLinFactNeighborX="388" custLinFactNeighborY="4767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7C3C3F-FBAE-475D-A5E2-C9B659FB5ADF}" type="pres">
      <dgm:prSet presAssocID="{6CBB3E46-C12F-465B-97EB-4D45AC1FA222}" presName="spaceBetweenRectangles" presStyleCnt="0"/>
      <dgm:spPr/>
    </dgm:pt>
    <dgm:pt modelId="{CDE25EE7-E223-4882-9383-897DE8D37F92}" type="pres">
      <dgm:prSet presAssocID="{A16D558A-3BA3-40C4-A66D-AF3FA384841F}" presName="parentLin" presStyleCnt="0"/>
      <dgm:spPr/>
    </dgm:pt>
    <dgm:pt modelId="{EEF61EC9-8CB0-4F67-8ADA-C07462442539}" type="pres">
      <dgm:prSet presAssocID="{A16D558A-3BA3-40C4-A66D-AF3FA384841F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A063E877-C426-49AB-AF39-7ED1E17B8120}" type="pres">
      <dgm:prSet presAssocID="{A16D558A-3BA3-40C4-A66D-AF3FA384841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E168D8-4DC0-4EAE-B866-A3DE77B6CE8F}" type="pres">
      <dgm:prSet presAssocID="{A16D558A-3BA3-40C4-A66D-AF3FA384841F}" presName="negativeSpace" presStyleCnt="0"/>
      <dgm:spPr/>
    </dgm:pt>
    <dgm:pt modelId="{D8B98AC7-C643-4E5C-B2E6-D531D5A183E7}" type="pres">
      <dgm:prSet presAssocID="{A16D558A-3BA3-40C4-A66D-AF3FA384841F}" presName="childText" presStyleLbl="conFgAcc1" presStyleIdx="1" presStyleCnt="3">
        <dgm:presLayoutVars>
          <dgm:bulletEnabled val="1"/>
        </dgm:presLayoutVars>
      </dgm:prSet>
      <dgm:spPr/>
    </dgm:pt>
    <dgm:pt modelId="{591ACF53-1D5F-494D-BB3C-3DA0ADFE8D6B}" type="pres">
      <dgm:prSet presAssocID="{9F4D8210-32BA-4626-AB34-ACA3594D139C}" presName="spaceBetweenRectangles" presStyleCnt="0"/>
      <dgm:spPr/>
    </dgm:pt>
    <dgm:pt modelId="{26DD1F2D-2937-4923-8E37-91A4C1A8577C}" type="pres">
      <dgm:prSet presAssocID="{5EFD666E-FC88-4DF9-BB9F-679500299A00}" presName="parentLin" presStyleCnt="0"/>
      <dgm:spPr/>
    </dgm:pt>
    <dgm:pt modelId="{99623D69-F923-48BB-A5CC-408DFAD4FC37}" type="pres">
      <dgm:prSet presAssocID="{5EFD666E-FC88-4DF9-BB9F-679500299A00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308EF9C4-CF8F-45BC-9DA2-29726B58E268}" type="pres">
      <dgm:prSet presAssocID="{5EFD666E-FC88-4DF9-BB9F-679500299A0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338067-9524-4CF5-AC1A-6CBCEBC88104}" type="pres">
      <dgm:prSet presAssocID="{5EFD666E-FC88-4DF9-BB9F-679500299A00}" presName="negativeSpace" presStyleCnt="0"/>
      <dgm:spPr/>
    </dgm:pt>
    <dgm:pt modelId="{5C666EFA-E4B8-49C7-81C4-1D4DF145A7D9}" type="pres">
      <dgm:prSet presAssocID="{5EFD666E-FC88-4DF9-BB9F-679500299A0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7A9BC8A-B373-4429-80C7-0FCBCF384B47}" type="presOf" srcId="{A16D558A-3BA3-40C4-A66D-AF3FA384841F}" destId="{A063E877-C426-49AB-AF39-7ED1E17B8120}" srcOrd="1" destOrd="0" presId="urn:microsoft.com/office/officeart/2005/8/layout/list1"/>
    <dgm:cxn modelId="{70C74B25-3F0B-4B10-B65D-3B5F2698D11D}" srcId="{B9ECAB5A-964F-4E6A-B5E1-A469645467EC}" destId="{449C5B6A-6035-4E1B-8A53-CD2F86663815}" srcOrd="0" destOrd="0" parTransId="{AFEF443F-9AB8-459C-A762-3E56257F5719}" sibTransId="{5318406B-6A5B-42A1-9F77-CD58F5DFDDC0}"/>
    <dgm:cxn modelId="{2D3D5A00-A675-4C11-8D08-80AAB1E3C1FA}" srcId="{7947E0D2-ACF8-4039-8244-E5E5423025EF}" destId="{A16D558A-3BA3-40C4-A66D-AF3FA384841F}" srcOrd="1" destOrd="0" parTransId="{54919425-F1E6-4DCD-AA7C-4B4F0D8D4E18}" sibTransId="{9F4D8210-32BA-4626-AB34-ACA3594D139C}"/>
    <dgm:cxn modelId="{A9B928BC-8CFB-4AE7-9001-F92E4E60AC7C}" type="presOf" srcId="{7947E0D2-ACF8-4039-8244-E5E5423025EF}" destId="{4B86D2E8-2591-4597-9616-6BC64F185A9C}" srcOrd="0" destOrd="0" presId="urn:microsoft.com/office/officeart/2005/8/layout/list1"/>
    <dgm:cxn modelId="{21BBA39D-F14F-4F8B-9BA1-6ECD5E52F331}" type="presOf" srcId="{2A5061E1-FCD9-4A27-A775-2121BC6B3C93}" destId="{5C666EFA-E4B8-49C7-81C4-1D4DF145A7D9}" srcOrd="0" destOrd="0" presId="urn:microsoft.com/office/officeart/2005/8/layout/list1"/>
    <dgm:cxn modelId="{42D82A95-A6A3-4D69-8B6F-ACCC1D67CFA7}" type="presOf" srcId="{B9ECAB5A-964F-4E6A-B5E1-A469645467EC}" destId="{9D284134-7507-4F26-8DE6-F669B7C35FA8}" srcOrd="0" destOrd="0" presId="urn:microsoft.com/office/officeart/2005/8/layout/list1"/>
    <dgm:cxn modelId="{6C7972C4-030D-4267-B5C4-80F6A88A34A5}" srcId="{7947E0D2-ACF8-4039-8244-E5E5423025EF}" destId="{5EFD666E-FC88-4DF9-BB9F-679500299A00}" srcOrd="2" destOrd="0" parTransId="{F1A37A97-EF1D-4E03-8343-DFA43486C82C}" sibTransId="{5B601562-FDF4-4780-9264-238DD6112C89}"/>
    <dgm:cxn modelId="{EA41BA9A-7694-44FE-9E15-35F79826D0FB}" type="presOf" srcId="{5EFD666E-FC88-4DF9-BB9F-679500299A00}" destId="{99623D69-F923-48BB-A5CC-408DFAD4FC37}" srcOrd="0" destOrd="0" presId="urn:microsoft.com/office/officeart/2005/8/layout/list1"/>
    <dgm:cxn modelId="{5DA0B873-7EE0-4648-89F1-A70CC5B7BB2C}" type="presOf" srcId="{A16D558A-3BA3-40C4-A66D-AF3FA384841F}" destId="{EEF61EC9-8CB0-4F67-8ADA-C07462442539}" srcOrd="0" destOrd="0" presId="urn:microsoft.com/office/officeart/2005/8/layout/list1"/>
    <dgm:cxn modelId="{FDDC9332-17FA-4756-B6A0-5C45DCB6355D}" type="presOf" srcId="{B9ECAB5A-964F-4E6A-B5E1-A469645467EC}" destId="{9180CEC7-6EE3-4A47-91F4-19CEF5312CBA}" srcOrd="1" destOrd="0" presId="urn:microsoft.com/office/officeart/2005/8/layout/list1"/>
    <dgm:cxn modelId="{1C49CEF7-134D-418C-9E41-EE9E86FB6728}" srcId="{5EFD666E-FC88-4DF9-BB9F-679500299A00}" destId="{2A5061E1-FCD9-4A27-A775-2121BC6B3C93}" srcOrd="0" destOrd="0" parTransId="{BE426C06-A87D-47E1-95C3-317630A7ABAB}" sibTransId="{23B54BA0-0323-4DE6-81CE-7AD5ECFD6E2B}"/>
    <dgm:cxn modelId="{883027BD-BBFB-45A6-A11A-6D892CCA25D4}" type="presOf" srcId="{449C5B6A-6035-4E1B-8A53-CD2F86663815}" destId="{254D22CE-4E0B-452D-A6F8-FCDED53C24CE}" srcOrd="0" destOrd="0" presId="urn:microsoft.com/office/officeart/2005/8/layout/list1"/>
    <dgm:cxn modelId="{1356B9D7-6BF1-467C-8FE9-8FF876D9D962}" srcId="{7947E0D2-ACF8-4039-8244-E5E5423025EF}" destId="{B9ECAB5A-964F-4E6A-B5E1-A469645467EC}" srcOrd="0" destOrd="0" parTransId="{4603D7F2-73C5-4F87-8AEC-2D9656386E00}" sibTransId="{6CBB3E46-C12F-465B-97EB-4D45AC1FA222}"/>
    <dgm:cxn modelId="{BD479845-A2F9-433C-8B9D-70E938C0AEEE}" type="presOf" srcId="{5EFD666E-FC88-4DF9-BB9F-679500299A00}" destId="{308EF9C4-CF8F-45BC-9DA2-29726B58E268}" srcOrd="1" destOrd="0" presId="urn:microsoft.com/office/officeart/2005/8/layout/list1"/>
    <dgm:cxn modelId="{7F52FD43-C356-4E3A-A6B4-9236D02DEADB}" type="presParOf" srcId="{4B86D2E8-2591-4597-9616-6BC64F185A9C}" destId="{AC21DA03-D131-48B5-A516-5D540A91B34E}" srcOrd="0" destOrd="0" presId="urn:microsoft.com/office/officeart/2005/8/layout/list1"/>
    <dgm:cxn modelId="{623D978C-0C37-474D-97B0-1A6C8237B733}" type="presParOf" srcId="{AC21DA03-D131-48B5-A516-5D540A91B34E}" destId="{9D284134-7507-4F26-8DE6-F669B7C35FA8}" srcOrd="0" destOrd="0" presId="urn:microsoft.com/office/officeart/2005/8/layout/list1"/>
    <dgm:cxn modelId="{9C165FE1-8EF8-4C2D-9139-6161B32CF7AA}" type="presParOf" srcId="{AC21DA03-D131-48B5-A516-5D540A91B34E}" destId="{9180CEC7-6EE3-4A47-91F4-19CEF5312CBA}" srcOrd="1" destOrd="0" presId="urn:microsoft.com/office/officeart/2005/8/layout/list1"/>
    <dgm:cxn modelId="{3F4D0E59-AFF8-4898-A834-81F4F6438342}" type="presParOf" srcId="{4B86D2E8-2591-4597-9616-6BC64F185A9C}" destId="{F3264892-DFE5-4E13-917D-07454860ED7E}" srcOrd="1" destOrd="0" presId="urn:microsoft.com/office/officeart/2005/8/layout/list1"/>
    <dgm:cxn modelId="{DEB00068-8086-42B0-978F-669777DC2025}" type="presParOf" srcId="{4B86D2E8-2591-4597-9616-6BC64F185A9C}" destId="{254D22CE-4E0B-452D-A6F8-FCDED53C24CE}" srcOrd="2" destOrd="0" presId="urn:microsoft.com/office/officeart/2005/8/layout/list1"/>
    <dgm:cxn modelId="{70440239-4153-4F33-B4A0-7CC528D34D41}" type="presParOf" srcId="{4B86D2E8-2591-4597-9616-6BC64F185A9C}" destId="{807C3C3F-FBAE-475D-A5E2-C9B659FB5ADF}" srcOrd="3" destOrd="0" presId="urn:microsoft.com/office/officeart/2005/8/layout/list1"/>
    <dgm:cxn modelId="{F34A9429-CB8A-4AAC-B315-7FB62CEDAAE0}" type="presParOf" srcId="{4B86D2E8-2591-4597-9616-6BC64F185A9C}" destId="{CDE25EE7-E223-4882-9383-897DE8D37F92}" srcOrd="4" destOrd="0" presId="urn:microsoft.com/office/officeart/2005/8/layout/list1"/>
    <dgm:cxn modelId="{64E2AF49-CE53-4819-8FEF-53BF2AA9EF68}" type="presParOf" srcId="{CDE25EE7-E223-4882-9383-897DE8D37F92}" destId="{EEF61EC9-8CB0-4F67-8ADA-C07462442539}" srcOrd="0" destOrd="0" presId="urn:microsoft.com/office/officeart/2005/8/layout/list1"/>
    <dgm:cxn modelId="{7DCEEA4B-FF51-4D47-BF3F-4527426751B9}" type="presParOf" srcId="{CDE25EE7-E223-4882-9383-897DE8D37F92}" destId="{A063E877-C426-49AB-AF39-7ED1E17B8120}" srcOrd="1" destOrd="0" presId="urn:microsoft.com/office/officeart/2005/8/layout/list1"/>
    <dgm:cxn modelId="{DD972B40-A721-4C81-AA95-2E22D98F403F}" type="presParOf" srcId="{4B86D2E8-2591-4597-9616-6BC64F185A9C}" destId="{BAE168D8-4DC0-4EAE-B866-A3DE77B6CE8F}" srcOrd="5" destOrd="0" presId="urn:microsoft.com/office/officeart/2005/8/layout/list1"/>
    <dgm:cxn modelId="{1F6F45F6-CF2B-4DF9-ACFD-C6E959F9936E}" type="presParOf" srcId="{4B86D2E8-2591-4597-9616-6BC64F185A9C}" destId="{D8B98AC7-C643-4E5C-B2E6-D531D5A183E7}" srcOrd="6" destOrd="0" presId="urn:microsoft.com/office/officeart/2005/8/layout/list1"/>
    <dgm:cxn modelId="{20774625-21ED-43B1-BE3B-37B287C8EA67}" type="presParOf" srcId="{4B86D2E8-2591-4597-9616-6BC64F185A9C}" destId="{591ACF53-1D5F-494D-BB3C-3DA0ADFE8D6B}" srcOrd="7" destOrd="0" presId="urn:microsoft.com/office/officeart/2005/8/layout/list1"/>
    <dgm:cxn modelId="{10A7540B-6EEC-4878-ADF7-A41CC35CBEF6}" type="presParOf" srcId="{4B86D2E8-2591-4597-9616-6BC64F185A9C}" destId="{26DD1F2D-2937-4923-8E37-91A4C1A8577C}" srcOrd="8" destOrd="0" presId="urn:microsoft.com/office/officeart/2005/8/layout/list1"/>
    <dgm:cxn modelId="{634D1F04-2DC3-494A-9871-97BAAB3FF84D}" type="presParOf" srcId="{26DD1F2D-2937-4923-8E37-91A4C1A8577C}" destId="{99623D69-F923-48BB-A5CC-408DFAD4FC37}" srcOrd="0" destOrd="0" presId="urn:microsoft.com/office/officeart/2005/8/layout/list1"/>
    <dgm:cxn modelId="{5674A3D7-2D2B-4E87-98CE-0C5BCFAF2435}" type="presParOf" srcId="{26DD1F2D-2937-4923-8E37-91A4C1A8577C}" destId="{308EF9C4-CF8F-45BC-9DA2-29726B58E268}" srcOrd="1" destOrd="0" presId="urn:microsoft.com/office/officeart/2005/8/layout/list1"/>
    <dgm:cxn modelId="{B22ABA7A-0D3A-48F9-8284-DAA147656AE8}" type="presParOf" srcId="{4B86D2E8-2591-4597-9616-6BC64F185A9C}" destId="{5D338067-9524-4CF5-AC1A-6CBCEBC88104}" srcOrd="9" destOrd="0" presId="urn:microsoft.com/office/officeart/2005/8/layout/list1"/>
    <dgm:cxn modelId="{03A72B8B-0E2E-4A5A-9C8C-7A1B5C6A89AD}" type="presParOf" srcId="{4B86D2E8-2591-4597-9616-6BC64F185A9C}" destId="{5C666EFA-E4B8-49C7-81C4-1D4DF145A7D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36DE4-054A-41A1-827A-1DAB51C9F681}">
      <dsp:nvSpPr>
        <dsp:cNvPr id="0" name=""/>
        <dsp:cNvSpPr/>
      </dsp:nvSpPr>
      <dsp:spPr>
        <a:xfrm>
          <a:off x="556213" y="0"/>
          <a:ext cx="6303752" cy="3779194"/>
        </a:xfrm>
        <a:prstGeom prst="rightArrow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EAC4FD-5905-45EF-8625-9F37EA52970E}">
      <dsp:nvSpPr>
        <dsp:cNvPr id="0" name=""/>
        <dsp:cNvSpPr/>
      </dsp:nvSpPr>
      <dsp:spPr>
        <a:xfrm>
          <a:off x="251309" y="1133758"/>
          <a:ext cx="2224853" cy="1511677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Review some real-life cost model experiences</a:t>
          </a:r>
          <a:endParaRPr lang="en-GB" sz="2200" kern="1200" dirty="0"/>
        </a:p>
      </dsp:txBody>
      <dsp:txXfrm>
        <a:off x="325103" y="1207552"/>
        <a:ext cx="2077265" cy="1364089"/>
      </dsp:txXfrm>
    </dsp:sp>
    <dsp:sp modelId="{9F973DFA-2817-484F-901F-ACEE0D22E8DC}">
      <dsp:nvSpPr>
        <dsp:cNvPr id="0" name=""/>
        <dsp:cNvSpPr/>
      </dsp:nvSpPr>
      <dsp:spPr>
        <a:xfrm>
          <a:off x="2595662" y="1133758"/>
          <a:ext cx="2224853" cy="1511677"/>
        </a:xfrm>
        <a:prstGeom prst="roundRect">
          <a:avLst/>
        </a:prstGeom>
        <a:solidFill>
          <a:schemeClr val="accent2">
            <a:shade val="50000"/>
            <a:hueOff val="0"/>
            <a:satOff val="-10943"/>
            <a:lumOff val="32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Assess the good and bad points of each</a:t>
          </a:r>
          <a:endParaRPr lang="en-GB" sz="2200" kern="1200" dirty="0"/>
        </a:p>
      </dsp:txBody>
      <dsp:txXfrm>
        <a:off x="2669456" y="1207552"/>
        <a:ext cx="2077265" cy="1364089"/>
      </dsp:txXfrm>
    </dsp:sp>
    <dsp:sp modelId="{AED9EF59-8ABF-40CD-8646-264CB3DE9E31}">
      <dsp:nvSpPr>
        <dsp:cNvPr id="0" name=""/>
        <dsp:cNvSpPr/>
      </dsp:nvSpPr>
      <dsp:spPr>
        <a:xfrm>
          <a:off x="4940015" y="1133758"/>
          <a:ext cx="2224853" cy="1511677"/>
        </a:xfrm>
        <a:prstGeom prst="roundRect">
          <a:avLst/>
        </a:prstGeom>
        <a:solidFill>
          <a:schemeClr val="accent2">
            <a:shade val="50000"/>
            <a:hueOff val="0"/>
            <a:satOff val="-10943"/>
            <a:lumOff val="32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Learn from other people’s mistakes!</a:t>
          </a:r>
          <a:endParaRPr lang="en-GB" sz="2200" kern="1200" dirty="0"/>
        </a:p>
      </dsp:txBody>
      <dsp:txXfrm>
        <a:off x="5013809" y="1207552"/>
        <a:ext cx="2077265" cy="1364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D750C-24C5-4366-B83A-59EBA07A5C08}">
      <dsp:nvSpPr>
        <dsp:cNvPr id="0" name=""/>
        <dsp:cNvSpPr/>
      </dsp:nvSpPr>
      <dsp:spPr>
        <a:xfrm>
          <a:off x="0" y="549274"/>
          <a:ext cx="2428875" cy="1457324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Legal basis</a:t>
          </a:r>
          <a:endParaRPr lang="en-GB" sz="2700" kern="1200" dirty="0"/>
        </a:p>
      </dsp:txBody>
      <dsp:txXfrm>
        <a:off x="0" y="549274"/>
        <a:ext cx="2428875" cy="1457324"/>
      </dsp:txXfrm>
    </dsp:sp>
    <dsp:sp modelId="{20CE0BBA-2432-4C9A-BFB4-A1A3A7C02359}">
      <dsp:nvSpPr>
        <dsp:cNvPr id="0" name=""/>
        <dsp:cNvSpPr/>
      </dsp:nvSpPr>
      <dsp:spPr>
        <a:xfrm>
          <a:off x="2671762" y="549274"/>
          <a:ext cx="2428875" cy="1457324"/>
        </a:xfrm>
        <a:prstGeom prst="rect">
          <a:avLst/>
        </a:prstGeom>
        <a:solidFill>
          <a:schemeClr val="accent2">
            <a:shade val="50000"/>
            <a:hueOff val="0"/>
            <a:satOff val="-5471"/>
            <a:lumOff val="162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Methodology</a:t>
          </a:r>
          <a:endParaRPr lang="en-GB" sz="2700" kern="1200" dirty="0"/>
        </a:p>
      </dsp:txBody>
      <dsp:txXfrm>
        <a:off x="2671762" y="549274"/>
        <a:ext cx="2428875" cy="1457324"/>
      </dsp:txXfrm>
    </dsp:sp>
    <dsp:sp modelId="{B692F876-D616-4D94-85E3-731D13B1638A}">
      <dsp:nvSpPr>
        <dsp:cNvPr id="0" name=""/>
        <dsp:cNvSpPr/>
      </dsp:nvSpPr>
      <dsp:spPr>
        <a:xfrm>
          <a:off x="5343525" y="549274"/>
          <a:ext cx="2428875" cy="1457324"/>
        </a:xfrm>
        <a:prstGeom prst="rect">
          <a:avLst/>
        </a:prstGeom>
        <a:solidFill>
          <a:schemeClr val="accent2">
            <a:shade val="50000"/>
            <a:hueOff val="0"/>
            <a:satOff val="-10943"/>
            <a:lumOff val="32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Data sourcing</a:t>
          </a:r>
          <a:endParaRPr lang="en-GB" sz="2700" kern="1200" dirty="0"/>
        </a:p>
      </dsp:txBody>
      <dsp:txXfrm>
        <a:off x="5343525" y="549274"/>
        <a:ext cx="2428875" cy="1457324"/>
      </dsp:txXfrm>
    </dsp:sp>
    <dsp:sp modelId="{6BA1D211-3BF7-4FC0-BCD8-D7AF01B1A315}">
      <dsp:nvSpPr>
        <dsp:cNvPr id="0" name=""/>
        <dsp:cNvSpPr/>
      </dsp:nvSpPr>
      <dsp:spPr>
        <a:xfrm>
          <a:off x="0" y="2249487"/>
          <a:ext cx="2428875" cy="1457324"/>
        </a:xfrm>
        <a:prstGeom prst="rect">
          <a:avLst/>
        </a:prstGeom>
        <a:solidFill>
          <a:schemeClr val="accent2">
            <a:shade val="50000"/>
            <a:hueOff val="0"/>
            <a:satOff val="-16414"/>
            <a:lumOff val="48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Consultation</a:t>
          </a:r>
          <a:endParaRPr lang="en-GB" sz="2700" kern="1200" dirty="0"/>
        </a:p>
      </dsp:txBody>
      <dsp:txXfrm>
        <a:off x="0" y="2249487"/>
        <a:ext cx="2428875" cy="1457324"/>
      </dsp:txXfrm>
    </dsp:sp>
    <dsp:sp modelId="{4789DBD2-9FFE-4883-8EE2-9BE3B0CCC264}">
      <dsp:nvSpPr>
        <dsp:cNvPr id="0" name=""/>
        <dsp:cNvSpPr/>
      </dsp:nvSpPr>
      <dsp:spPr>
        <a:xfrm>
          <a:off x="2695929" y="2232844"/>
          <a:ext cx="2428875" cy="1457324"/>
        </a:xfrm>
        <a:prstGeom prst="rect">
          <a:avLst/>
        </a:prstGeom>
        <a:solidFill>
          <a:schemeClr val="accent2">
            <a:shade val="50000"/>
            <a:hueOff val="0"/>
            <a:satOff val="-10943"/>
            <a:lumOff val="32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Timelines</a:t>
          </a:r>
          <a:endParaRPr lang="en-GB" sz="2700" kern="1200" dirty="0"/>
        </a:p>
      </dsp:txBody>
      <dsp:txXfrm>
        <a:off x="2695929" y="2232844"/>
        <a:ext cx="2428875" cy="1457324"/>
      </dsp:txXfrm>
    </dsp:sp>
    <dsp:sp modelId="{55018AF0-F294-445C-BE4E-C02C7C6415C7}">
      <dsp:nvSpPr>
        <dsp:cNvPr id="0" name=""/>
        <dsp:cNvSpPr/>
      </dsp:nvSpPr>
      <dsp:spPr>
        <a:xfrm>
          <a:off x="5343525" y="2249487"/>
          <a:ext cx="2428875" cy="1457324"/>
        </a:xfrm>
        <a:prstGeom prst="rect">
          <a:avLst/>
        </a:prstGeom>
        <a:solidFill>
          <a:schemeClr val="accent2">
            <a:shade val="50000"/>
            <a:hueOff val="0"/>
            <a:satOff val="-5471"/>
            <a:lumOff val="162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Confidentiality</a:t>
          </a:r>
          <a:endParaRPr lang="en-GB" sz="2700" kern="1200" dirty="0"/>
        </a:p>
      </dsp:txBody>
      <dsp:txXfrm>
        <a:off x="5343525" y="2249487"/>
        <a:ext cx="2428875" cy="14573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D22CE-4E0B-452D-A6F8-FCDED53C24CE}">
      <dsp:nvSpPr>
        <dsp:cNvPr id="0" name=""/>
        <dsp:cNvSpPr/>
      </dsp:nvSpPr>
      <dsp:spPr>
        <a:xfrm>
          <a:off x="0" y="879871"/>
          <a:ext cx="6096000" cy="604800"/>
        </a:xfrm>
        <a:prstGeom prst="rect">
          <a:avLst/>
        </a:prstGeom>
        <a:solidFill>
          <a:srgbClr val="FFCCFF">
            <a:alpha val="89804"/>
          </a:srgb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499872" rIns="473117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400" kern="1200" dirty="0"/>
        </a:p>
      </dsp:txBody>
      <dsp:txXfrm>
        <a:off x="0" y="879871"/>
        <a:ext cx="6096000" cy="604800"/>
      </dsp:txXfrm>
    </dsp:sp>
    <dsp:sp modelId="{9180CEC7-6EE3-4A47-91F4-19CEF5312CBA}">
      <dsp:nvSpPr>
        <dsp:cNvPr id="0" name=""/>
        <dsp:cNvSpPr/>
      </dsp:nvSpPr>
      <dsp:spPr>
        <a:xfrm>
          <a:off x="304800" y="463840"/>
          <a:ext cx="4267200" cy="70848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What went well?</a:t>
          </a:r>
          <a:endParaRPr lang="en-GB" sz="2400" kern="1200" dirty="0"/>
        </a:p>
      </dsp:txBody>
      <dsp:txXfrm>
        <a:off x="339385" y="498425"/>
        <a:ext cx="4198030" cy="639310"/>
      </dsp:txXfrm>
    </dsp:sp>
    <dsp:sp modelId="{5C666EFA-E4B8-49C7-81C4-1D4DF145A7D9}">
      <dsp:nvSpPr>
        <dsp:cNvPr id="0" name=""/>
        <dsp:cNvSpPr/>
      </dsp:nvSpPr>
      <dsp:spPr>
        <a:xfrm>
          <a:off x="0" y="1906720"/>
          <a:ext cx="6096000" cy="604800"/>
        </a:xfrm>
        <a:prstGeom prst="rect">
          <a:avLst/>
        </a:prstGeom>
        <a:solidFill>
          <a:srgbClr val="FFCCFF">
            <a:alpha val="89804"/>
          </a:srgb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EF9C4-CF8F-45BC-9DA2-29726B58E268}">
      <dsp:nvSpPr>
        <dsp:cNvPr id="0" name=""/>
        <dsp:cNvSpPr/>
      </dsp:nvSpPr>
      <dsp:spPr>
        <a:xfrm>
          <a:off x="304800" y="1552480"/>
          <a:ext cx="4267200" cy="70848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What went badly?</a:t>
          </a:r>
          <a:endParaRPr lang="en-GB" sz="2400" kern="1200" dirty="0"/>
        </a:p>
      </dsp:txBody>
      <dsp:txXfrm>
        <a:off x="339385" y="1587065"/>
        <a:ext cx="4198030" cy="639310"/>
      </dsp:txXfrm>
    </dsp:sp>
    <dsp:sp modelId="{F7F3BBCC-2978-4AA1-B207-656130E1F762}">
      <dsp:nvSpPr>
        <dsp:cNvPr id="0" name=""/>
        <dsp:cNvSpPr/>
      </dsp:nvSpPr>
      <dsp:spPr>
        <a:xfrm>
          <a:off x="0" y="2995360"/>
          <a:ext cx="6096000" cy="604800"/>
        </a:xfrm>
        <a:prstGeom prst="rect">
          <a:avLst/>
        </a:prstGeom>
        <a:solidFill>
          <a:srgbClr val="FFCCFF">
            <a:alpha val="89804"/>
          </a:srgb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CFF23E-8DD8-4E11-85E2-54694C92D8A6}">
      <dsp:nvSpPr>
        <dsp:cNvPr id="0" name=""/>
        <dsp:cNvSpPr/>
      </dsp:nvSpPr>
      <dsp:spPr>
        <a:xfrm>
          <a:off x="304800" y="2641120"/>
          <a:ext cx="4267200" cy="70848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How could a better outcome have been achieved?</a:t>
          </a:r>
          <a:endParaRPr lang="en-GB" sz="2400" kern="1200" dirty="0"/>
        </a:p>
      </dsp:txBody>
      <dsp:txXfrm>
        <a:off x="339385" y="2675705"/>
        <a:ext cx="4198030" cy="639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0804" cy="50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48" tIns="46023" rIns="92048" bIns="46023" numCol="1" anchor="t" anchorCtr="0" compatLnSpc="1">
            <a:prstTxWarp prst="textNoShape">
              <a:avLst/>
            </a:prstTxWarp>
          </a:bodyPr>
          <a:lstStyle>
            <a:lvl1pPr defTabSz="92091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6246" y="1"/>
            <a:ext cx="2980804" cy="50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48" tIns="46023" rIns="92048" bIns="46023" numCol="1" anchor="t" anchorCtr="0" compatLnSpc="1">
            <a:prstTxWarp prst="textNoShape">
              <a:avLst/>
            </a:prstTxWarp>
          </a:bodyPr>
          <a:lstStyle>
            <a:lvl1pPr algn="r" defTabSz="92091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2697"/>
            <a:ext cx="2980804" cy="50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48" tIns="46023" rIns="92048" bIns="46023" numCol="1" anchor="b" anchorCtr="0" compatLnSpc="1">
            <a:prstTxWarp prst="textNoShape">
              <a:avLst/>
            </a:prstTxWarp>
          </a:bodyPr>
          <a:lstStyle>
            <a:lvl1pPr defTabSz="92091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6246" y="9502697"/>
            <a:ext cx="2980804" cy="50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48" tIns="46023" rIns="92048" bIns="46023" numCol="1" anchor="b" anchorCtr="0" compatLnSpc="1">
            <a:prstTxWarp prst="textNoShape">
              <a:avLst/>
            </a:prstTxWarp>
          </a:bodyPr>
          <a:lstStyle>
            <a:lvl1pPr algn="r" defTabSz="92091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324EE6A-1DB8-4096-8939-6B05634C9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9189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0804" cy="50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48" tIns="46023" rIns="92048" bIns="46023" numCol="1" anchor="t" anchorCtr="0" compatLnSpc="1">
            <a:prstTxWarp prst="textNoShape">
              <a:avLst/>
            </a:prstTxWarp>
          </a:bodyPr>
          <a:lstStyle>
            <a:lvl1pPr defTabSz="92091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6246" y="1"/>
            <a:ext cx="2980804" cy="50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48" tIns="46023" rIns="92048" bIns="46023" numCol="1" anchor="t" anchorCtr="0" compatLnSpc="1">
            <a:prstTxWarp prst="textNoShape">
              <a:avLst/>
            </a:prstTxWarp>
          </a:bodyPr>
          <a:lstStyle>
            <a:lvl1pPr algn="r" defTabSz="92091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4999038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048" y="4750544"/>
            <a:ext cx="5042956" cy="450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48" tIns="46023" rIns="92048" bIns="46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2697"/>
            <a:ext cx="2980804" cy="50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48" tIns="46023" rIns="92048" bIns="46023" numCol="1" anchor="b" anchorCtr="0" compatLnSpc="1">
            <a:prstTxWarp prst="textNoShape">
              <a:avLst/>
            </a:prstTxWarp>
          </a:bodyPr>
          <a:lstStyle>
            <a:lvl1pPr defTabSz="92091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6246" y="9502697"/>
            <a:ext cx="2980804" cy="50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48" tIns="46023" rIns="92048" bIns="46023" numCol="1" anchor="b" anchorCtr="0" compatLnSpc="1">
            <a:prstTxWarp prst="textNoShape">
              <a:avLst/>
            </a:prstTxWarp>
          </a:bodyPr>
          <a:lstStyle>
            <a:lvl1pPr algn="r" defTabSz="92091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B2A376-D1B1-4DBA-B1F1-ABD613A8A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814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F674A3-CBA3-4C61-B895-EC61A94433E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344" y="4751680"/>
            <a:ext cx="5044364" cy="4500284"/>
          </a:xfrm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>
                <a:solidFill>
                  <a:srgbClr val="0C4B84"/>
                </a:solidFill>
              </a:rPr>
              <a:t>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>
                <a:solidFill>
                  <a:srgbClr val="0C4B84"/>
                </a:solidFill>
              </a:rPr>
              <a:t>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" name="Line 21"/>
          <p:cNvSpPr>
            <a:spLocks noChangeShapeType="1"/>
          </p:cNvSpPr>
          <p:nvPr userDrawn="1"/>
        </p:nvSpPr>
        <p:spPr bwMode="auto">
          <a:xfrm flipH="1">
            <a:off x="395288" y="482600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Line 25"/>
          <p:cNvSpPr>
            <a:spLocks noChangeShapeType="1"/>
          </p:cNvSpPr>
          <p:nvPr userDrawn="1"/>
        </p:nvSpPr>
        <p:spPr bwMode="auto">
          <a:xfrm flipH="1">
            <a:off x="900113" y="6510338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728787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4479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16416" y="6384925"/>
            <a:ext cx="557709" cy="21242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  <a:defRPr/>
            </a:pPr>
            <a:fld id="{1AE339EF-CBA6-4704-AE6A-F0CAF702AFEC}" type="slidenum">
              <a:rPr lang="en-US" smtClean="0"/>
              <a:pPr>
                <a:buFont typeface="Wingdings" pitchFamily="2" charset="2"/>
                <a:buNone/>
                <a:defRPr/>
              </a:pPr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539552" y="46869"/>
            <a:ext cx="71609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000" b="1" dirty="0" smtClean="0">
                <a:solidFill>
                  <a:srgbClr val="0070C0"/>
                </a:solidFill>
              </a:rPr>
              <a:t>HIPSSA Cost model</a:t>
            </a:r>
            <a:r>
              <a:rPr lang="en-GB" sz="1000" b="1" baseline="0" dirty="0" smtClean="0">
                <a:solidFill>
                  <a:srgbClr val="0070C0"/>
                </a:solidFill>
              </a:rPr>
              <a:t> training workshop: </a:t>
            </a:r>
          </a:p>
          <a:p>
            <a:pPr>
              <a:buNone/>
            </a:pPr>
            <a:r>
              <a:rPr lang="en-GB" sz="1000" baseline="0" dirty="0" smtClean="0">
                <a:solidFill>
                  <a:srgbClr val="0070C0"/>
                </a:solidFill>
              </a:rPr>
              <a:t>Session 12: </a:t>
            </a:r>
            <a:r>
              <a:rPr lang="en-US" sz="1000" kern="1200" baseline="0" dirty="0" smtClean="0">
                <a:solidFill>
                  <a:srgbClr val="0070C0"/>
                </a:solidFill>
                <a:latin typeface="Verdana" pitchFamily="34" charset="0"/>
                <a:ea typeface="+mn-ea"/>
                <a:cs typeface="+mn-cs"/>
              </a:rPr>
              <a:t>Common pitfalls in regulatory cost modeling – regional and international case study examples</a:t>
            </a:r>
            <a:endParaRPr lang="en-GB" sz="1000" kern="1200" baseline="0" dirty="0">
              <a:solidFill>
                <a:srgbClr val="0070C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1174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772400" cy="523220"/>
          </a:xfrm>
        </p:spPr>
        <p:txBody>
          <a:bodyPr/>
          <a:lstStyle>
            <a:lvl1pPr>
              <a:defRPr lang="en-US" sz="2800" b="0" kern="1200" dirty="0">
                <a:solidFill>
                  <a:srgbClr val="0099CC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de-AT" dirty="0" smtClean="0"/>
              <a:t>Mastertitelformat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568" y="1700808"/>
            <a:ext cx="7772401" cy="4256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39552" y="46869"/>
            <a:ext cx="71609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000" b="1" dirty="0" smtClean="0">
                <a:solidFill>
                  <a:srgbClr val="0070C0"/>
                </a:solidFill>
              </a:rPr>
              <a:t>HIPSSA Cost model</a:t>
            </a:r>
            <a:r>
              <a:rPr lang="en-GB" sz="1000" b="1" baseline="0" dirty="0" smtClean="0">
                <a:solidFill>
                  <a:srgbClr val="0070C0"/>
                </a:solidFill>
              </a:rPr>
              <a:t> training workshop: </a:t>
            </a:r>
          </a:p>
          <a:p>
            <a:pPr>
              <a:buNone/>
            </a:pPr>
            <a:r>
              <a:rPr lang="en-GB" sz="1000" baseline="0" dirty="0" smtClean="0">
                <a:solidFill>
                  <a:srgbClr val="0070C0"/>
                </a:solidFill>
              </a:rPr>
              <a:t>Session 12: </a:t>
            </a:r>
            <a:r>
              <a:rPr lang="en-US" sz="1000" kern="1200" baseline="0" dirty="0" smtClean="0">
                <a:solidFill>
                  <a:srgbClr val="0070C0"/>
                </a:solidFill>
                <a:latin typeface="Verdana" pitchFamily="34" charset="0"/>
                <a:ea typeface="+mn-ea"/>
                <a:cs typeface="+mn-cs"/>
              </a:rPr>
              <a:t>Common pitfalls in regulatory cost modeling – regional and international case study examples</a:t>
            </a:r>
            <a:endParaRPr lang="en-GB" sz="1000" kern="1200" baseline="0" dirty="0">
              <a:solidFill>
                <a:srgbClr val="0070C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16416" y="6384925"/>
            <a:ext cx="557709" cy="21242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  <a:defRPr/>
            </a:pPr>
            <a:fld id="{1AE339EF-CBA6-4704-AE6A-F0CAF702AFEC}" type="slidenum">
              <a:rPr lang="en-US" smtClean="0"/>
              <a:pPr>
                <a:buFont typeface="Wingdings" pitchFamily="2" charset="2"/>
                <a:buNone/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9070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heme" Target="../theme/them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81088"/>
            <a:ext cx="777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799" y="2051305"/>
            <a:ext cx="7772401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2" name="Picture 11" descr="AC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371100"/>
            <a:ext cx="57467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itu_logo_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6338888"/>
            <a:ext cx="42068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escription: C:\Users\jallow.ITU_USERS\AppData\Local\Microsoft\Windows\Temporary Internet Files\Content.Word\logo_ce-en-rvb-hr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91" y="6138863"/>
            <a:ext cx="82927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imagesCAHYRJLJ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370" y="6279786"/>
            <a:ext cx="5715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EAC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215828"/>
            <a:ext cx="6762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6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300788"/>
            <a:ext cx="666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994" y="6147263"/>
            <a:ext cx="709670" cy="70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E438A"/>
        </a:buClr>
        <a:buSzPct val="110000"/>
        <a:buFont typeface="Wingdings" pitchFamily="2" charset="2"/>
        <a:buChar char="§"/>
        <a:defRPr sz="3200">
          <a:solidFill>
            <a:srgbClr val="5C5C5C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Ø"/>
        <a:defRPr sz="2800">
          <a:solidFill>
            <a:srgbClr val="5C5C5C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§"/>
        <a:defRPr sz="2400">
          <a:solidFill>
            <a:srgbClr val="5C5C5C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1736874" y="777594"/>
            <a:ext cx="5670252" cy="530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8534400" cy="454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3200" b="1" i="0" dirty="0">
                <a:solidFill>
                  <a:schemeClr val="accent2"/>
                </a:solidFill>
                <a:ea typeface="MS PGothic" pitchFamily="34" charset="-128"/>
              </a:rPr>
              <a:t>EXPERT LEVEL TRAINING ON </a:t>
            </a:r>
            <a:br>
              <a:rPr lang="en-US" sz="3200" b="1" i="0" dirty="0">
                <a:solidFill>
                  <a:schemeClr val="accent2"/>
                </a:solidFill>
                <a:ea typeface="MS PGothic" pitchFamily="34" charset="-128"/>
              </a:rPr>
            </a:br>
            <a:r>
              <a:rPr lang="en-US" sz="3200" b="1" i="0" dirty="0">
                <a:solidFill>
                  <a:schemeClr val="accent2"/>
                </a:solidFill>
                <a:ea typeface="MS PGothic" pitchFamily="34" charset="-128"/>
              </a:rPr>
              <a:t>TELECOM NETWORK COST </a:t>
            </a:r>
            <a:r>
              <a:rPr lang="en-US" sz="3200" b="1" i="0" dirty="0" smtClean="0">
                <a:solidFill>
                  <a:schemeClr val="accent2"/>
                </a:solidFill>
                <a:ea typeface="MS PGothic" pitchFamily="34" charset="-128"/>
              </a:rPr>
              <a:t>MODELLING </a:t>
            </a:r>
            <a:r>
              <a:rPr lang="en-US" sz="3200" b="1" i="0" dirty="0">
                <a:solidFill>
                  <a:schemeClr val="accent2"/>
                </a:solidFill>
                <a:ea typeface="MS PGothic" pitchFamily="34" charset="-128"/>
              </a:rPr>
              <a:t/>
            </a:r>
            <a:br>
              <a:rPr lang="en-US" sz="3200" b="1" i="0" dirty="0">
                <a:solidFill>
                  <a:schemeClr val="accent2"/>
                </a:solidFill>
                <a:ea typeface="MS PGothic" pitchFamily="34" charset="-128"/>
              </a:rPr>
            </a:br>
            <a:r>
              <a:rPr lang="en-US" sz="3200" b="1" i="0" dirty="0">
                <a:solidFill>
                  <a:schemeClr val="accent2"/>
                </a:solidFill>
                <a:ea typeface="MS PGothic" pitchFamily="34" charset="-128"/>
              </a:rPr>
              <a:t>FOR THE HIPSSA REGIONS</a:t>
            </a:r>
            <a:r>
              <a:rPr lang="en-US" altLang="ja-JP" sz="3200" b="1" i="0" dirty="0">
                <a:solidFill>
                  <a:schemeClr val="accent2"/>
                </a:solidFill>
                <a:ea typeface="MS PGothic" pitchFamily="34" charset="-128"/>
              </a:rPr>
              <a:t> </a:t>
            </a:r>
            <a:endParaRPr lang="en-US" altLang="ja-JP" sz="3200" b="1" dirty="0">
              <a:solidFill>
                <a:schemeClr val="accent2"/>
              </a:solidFill>
              <a:ea typeface="MS PGothic" pitchFamily="34" charset="-128"/>
            </a:endParaRPr>
          </a:p>
          <a:p>
            <a:pPr algn="ctr">
              <a:buNone/>
            </a:pPr>
            <a:endParaRPr lang="en-US" altLang="ja-JP" sz="2400" i="0" dirty="0">
              <a:solidFill>
                <a:schemeClr val="accent2"/>
              </a:solidFill>
              <a:ea typeface="MS PGothic" pitchFamily="34" charset="-128"/>
            </a:endParaRPr>
          </a:p>
          <a:p>
            <a:pPr algn="ctr">
              <a:buNone/>
            </a:pPr>
            <a:r>
              <a:rPr lang="en-US" altLang="ja-JP" sz="2400" i="0" dirty="0" err="1" smtClean="0">
                <a:solidFill>
                  <a:schemeClr val="accent2"/>
                </a:solidFill>
                <a:ea typeface="MS PGothic" pitchFamily="34" charset="-128"/>
              </a:rPr>
              <a:t>Arusha</a:t>
            </a:r>
            <a:r>
              <a:rPr lang="en-US" altLang="ja-JP" sz="2400" i="0" dirty="0" smtClean="0">
                <a:solidFill>
                  <a:schemeClr val="accent2"/>
                </a:solidFill>
                <a:ea typeface="MS PGothic" pitchFamily="34" charset="-128"/>
              </a:rPr>
              <a:t>            </a:t>
            </a:r>
            <a:endParaRPr lang="en-US" altLang="ja-JP" sz="2400" i="0" dirty="0">
              <a:solidFill>
                <a:schemeClr val="accent2"/>
              </a:solidFill>
              <a:ea typeface="MS PGothic" pitchFamily="34" charset="-128"/>
            </a:endParaRPr>
          </a:p>
          <a:p>
            <a:pPr algn="ctr">
              <a:buNone/>
            </a:pPr>
            <a:r>
              <a:rPr lang="en-GB" altLang="ja-JP" sz="2400" i="0" dirty="0" smtClean="0">
                <a:solidFill>
                  <a:schemeClr val="accent2"/>
                </a:solidFill>
                <a:ea typeface="MS PGothic" pitchFamily="34" charset="-128"/>
              </a:rPr>
              <a:t>15-19 July, 2013</a:t>
            </a:r>
            <a:endParaRPr lang="en-US" altLang="ja-JP" sz="2400" i="0" dirty="0">
              <a:solidFill>
                <a:schemeClr val="accent2"/>
              </a:solidFill>
              <a:ea typeface="MS PGothic" pitchFamily="34" charset="-128"/>
            </a:endParaRPr>
          </a:p>
          <a:p>
            <a:pPr algn="ctr"/>
            <a:endParaRPr lang="en-US" sz="2400" i="0" dirty="0">
              <a:solidFill>
                <a:schemeClr val="accent2"/>
              </a:solidFill>
              <a:ea typeface="MS PGothic" pitchFamily="34" charset="-128"/>
            </a:endParaRPr>
          </a:p>
          <a:p>
            <a:pPr algn="ctr">
              <a:buNone/>
            </a:pPr>
            <a:r>
              <a:rPr lang="en-GB" sz="2400" i="0" dirty="0">
                <a:solidFill>
                  <a:schemeClr val="accent2"/>
                </a:solidFill>
                <a:ea typeface="MS PGothic" pitchFamily="34" charset="-128"/>
              </a:rPr>
              <a:t>David </a:t>
            </a:r>
            <a:r>
              <a:rPr lang="en-GB" sz="2400" i="0" dirty="0" err="1" smtClean="0">
                <a:solidFill>
                  <a:schemeClr val="accent2"/>
                </a:solidFill>
                <a:ea typeface="MS PGothic" pitchFamily="34" charset="-128"/>
              </a:rPr>
              <a:t>Rogerson</a:t>
            </a:r>
            <a:r>
              <a:rPr lang="en-GB" sz="2400" i="0" dirty="0" smtClean="0">
                <a:solidFill>
                  <a:schemeClr val="accent2"/>
                </a:solidFill>
                <a:ea typeface="MS PGothic" pitchFamily="34" charset="-128"/>
              </a:rPr>
              <a:t>, ITU Expert</a:t>
            </a:r>
            <a:endParaRPr lang="en-US" sz="2400" i="0" dirty="0">
              <a:solidFill>
                <a:schemeClr val="accent2"/>
              </a:solidFill>
              <a:ea typeface="MS PGothic" pitchFamily="34" charset="-128"/>
            </a:endParaRPr>
          </a:p>
          <a:p>
            <a:pPr algn="ctr"/>
            <a:endParaRPr lang="en-US" altLang="ja-JP" sz="2400" i="0" dirty="0">
              <a:solidFill>
                <a:schemeClr val="accent2"/>
              </a:solidFill>
              <a:ea typeface="MS PGothic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1AE339EF-CBA6-4704-AE6A-F0CAF702AFEC}" type="slidenum">
              <a:rPr lang="en-US" sz="1200" smtClean="0"/>
              <a:pPr>
                <a:buFont typeface="Wingdings" pitchFamily="2" charset="2"/>
                <a:buNone/>
                <a:defRPr/>
              </a:pPr>
              <a:t>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6069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72400" cy="523220"/>
          </a:xfrm>
        </p:spPr>
        <p:txBody>
          <a:bodyPr/>
          <a:lstStyle/>
          <a:p>
            <a:r>
              <a:rPr lang="en-GB" dirty="0" smtClean="0"/>
              <a:t>Case study 3 – Country 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340768"/>
            <a:ext cx="7772401" cy="4256088"/>
          </a:xfrm>
        </p:spPr>
        <p:txBody>
          <a:bodyPr/>
          <a:lstStyle/>
          <a:p>
            <a:r>
              <a:rPr lang="en-GB" dirty="0" smtClean="0"/>
              <a:t>Regulator establishes requirements for cost-based termination rates: </a:t>
            </a:r>
          </a:p>
          <a:p>
            <a:pPr lvl="1"/>
            <a:r>
              <a:rPr lang="en-GB" dirty="0" smtClean="0"/>
              <a:t>All operators to construct a FAC model file and file the results annually </a:t>
            </a:r>
          </a:p>
          <a:p>
            <a:pPr lvl="1"/>
            <a:r>
              <a:rPr lang="en-GB" dirty="0" smtClean="0"/>
              <a:t>The models are approved by the operator’s auditors and become the basis on which termination rates are set.</a:t>
            </a:r>
          </a:p>
          <a:p>
            <a:r>
              <a:rPr lang="en-GB" dirty="0" smtClean="0"/>
              <a:t>The system has been in place for several years and has resulted in continuous decline in mobile termination rates as call volumes have risen</a:t>
            </a:r>
          </a:p>
          <a:p>
            <a:r>
              <a:rPr lang="en-GB" dirty="0" smtClean="0"/>
              <a:t>All parties seem happy with the arrangements.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1AE339EF-CBA6-4704-AE6A-F0CAF702AFEC}" type="slidenum">
              <a:rPr lang="en-US" smtClean="0"/>
              <a:pPr>
                <a:buFont typeface="Wingdings" pitchFamily="2" charset="2"/>
                <a:buNone/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314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1AE339EF-CBA6-4704-AE6A-F0CAF702AFEC}" type="slidenum">
              <a:rPr lang="en-US" smtClean="0"/>
              <a:pPr>
                <a:buFont typeface="Wingdings" pitchFamily="2" charset="2"/>
                <a:buNone/>
                <a:defRPr/>
              </a:pPr>
              <a:t>11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2929473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496944" cy="523220"/>
          </a:xfrm>
        </p:spPr>
        <p:txBody>
          <a:bodyPr/>
          <a:lstStyle/>
          <a:p>
            <a:r>
              <a:rPr lang="en-GB" dirty="0" smtClean="0"/>
              <a:t>Group discussion – from the regulator’s perspective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44510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72400" cy="523220"/>
          </a:xfrm>
        </p:spPr>
        <p:txBody>
          <a:bodyPr/>
          <a:lstStyle/>
          <a:p>
            <a:r>
              <a:rPr lang="en-GB" dirty="0" smtClean="0"/>
              <a:t>Case study 4 – Country 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340768"/>
            <a:ext cx="7772401" cy="4256088"/>
          </a:xfrm>
        </p:spPr>
        <p:txBody>
          <a:bodyPr/>
          <a:lstStyle/>
          <a:p>
            <a:r>
              <a:rPr lang="en-GB" dirty="0" smtClean="0"/>
              <a:t>Regulator publishes costing methodology that requires bottom-up and top-down LRIC models</a:t>
            </a:r>
            <a:r>
              <a:rPr lang="en-GB" dirty="0"/>
              <a:t>.</a:t>
            </a:r>
            <a:r>
              <a:rPr lang="en-GB" dirty="0" smtClean="0"/>
              <a:t> </a:t>
            </a:r>
          </a:p>
          <a:p>
            <a:r>
              <a:rPr lang="en-GB" dirty="0" smtClean="0"/>
              <a:t>Consultants appointed on 4-month assignment to construct models for 1 fixed and 5 mobile operators.</a:t>
            </a:r>
          </a:p>
          <a:p>
            <a:r>
              <a:rPr lang="en-GB" dirty="0" smtClean="0"/>
              <a:t>Project is delayed by lack of data and difficulty of constructing so many different models.</a:t>
            </a:r>
          </a:p>
          <a:p>
            <a:r>
              <a:rPr lang="en-GB" dirty="0" smtClean="0"/>
              <a:t>After 18 months project is seriously over-budget and reconciliation of model outcomes proves impossible.</a:t>
            </a:r>
          </a:p>
          <a:p>
            <a:r>
              <a:rPr lang="en-GB" dirty="0" smtClean="0"/>
              <a:t>Regulator establishes “wish-list” prices and uses models as far as possible to justify the prices.</a:t>
            </a:r>
          </a:p>
          <a:p>
            <a:pPr lvl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1AE339EF-CBA6-4704-AE6A-F0CAF702AFEC}" type="slidenum">
              <a:rPr lang="en-US" smtClean="0"/>
              <a:pPr>
                <a:buFont typeface="Wingdings" pitchFamily="2" charset="2"/>
                <a:buNone/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314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1AE339EF-CBA6-4704-AE6A-F0CAF702AFEC}" type="slidenum">
              <a:rPr lang="en-US" smtClean="0"/>
              <a:pPr>
                <a:buFont typeface="Wingdings" pitchFamily="2" charset="2"/>
                <a:buNone/>
                <a:defRPr/>
              </a:pPr>
              <a:t>13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2929473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549261"/>
            <a:ext cx="8496944" cy="954107"/>
          </a:xfrm>
        </p:spPr>
        <p:txBody>
          <a:bodyPr/>
          <a:lstStyle/>
          <a:p>
            <a:r>
              <a:rPr lang="en-GB" dirty="0" smtClean="0"/>
              <a:t>Group discussion – from the regulator’s perspective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44510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72400" cy="523220"/>
          </a:xfrm>
        </p:spPr>
        <p:txBody>
          <a:bodyPr/>
          <a:lstStyle/>
          <a:p>
            <a:r>
              <a:rPr lang="en-GB" dirty="0" smtClean="0"/>
              <a:t>Case study 5 – Country 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340768"/>
            <a:ext cx="7772401" cy="4256088"/>
          </a:xfrm>
        </p:spPr>
        <p:txBody>
          <a:bodyPr/>
          <a:lstStyle/>
          <a:p>
            <a:r>
              <a:rPr lang="en-GB" dirty="0" smtClean="0"/>
              <a:t>Regulator constructs bottom-up LRIC model to set mobile termination rates for three mobile operators. </a:t>
            </a:r>
          </a:p>
          <a:p>
            <a:r>
              <a:rPr lang="en-GB" dirty="0" smtClean="0"/>
              <a:t>Prices are symmetrical based on “efficient operator” – the costs of the largest (70% market share operator).</a:t>
            </a:r>
          </a:p>
          <a:p>
            <a:r>
              <a:rPr lang="en-GB" dirty="0" smtClean="0"/>
              <a:t>After objections from the smaller operators the regulator contracts consultants to build a new model based on 33% market share operator.</a:t>
            </a:r>
          </a:p>
          <a:p>
            <a:r>
              <a:rPr lang="en-GB" dirty="0" smtClean="0"/>
              <a:t>The smaller operators complain again, arguing that each operator’s actual market shares should be taken into account in establishing asymmetrical rates.</a:t>
            </a:r>
          </a:p>
          <a:p>
            <a:r>
              <a:rPr lang="en-GB" dirty="0" smtClean="0"/>
              <a:t>Court hearings follow. </a:t>
            </a:r>
          </a:p>
          <a:p>
            <a:pPr lvl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1AE339EF-CBA6-4704-AE6A-F0CAF702AFEC}" type="slidenum">
              <a:rPr lang="en-US" smtClean="0"/>
              <a:pPr>
                <a:buFont typeface="Wingdings" pitchFamily="2" charset="2"/>
                <a:buNone/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1411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1AE339EF-CBA6-4704-AE6A-F0CAF702AFEC}" type="slidenum">
              <a:rPr lang="en-US" smtClean="0"/>
              <a:pPr>
                <a:buFont typeface="Wingdings" pitchFamily="2" charset="2"/>
                <a:buNone/>
                <a:defRPr/>
              </a:pPr>
              <a:t>15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65956148"/>
              </p:ext>
            </p:extLst>
          </p:nvPr>
        </p:nvGraphicFramePr>
        <p:xfrm>
          <a:off x="683568" y="1340768"/>
          <a:ext cx="741682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496944" cy="523220"/>
          </a:xfrm>
        </p:spPr>
        <p:txBody>
          <a:bodyPr/>
          <a:lstStyle/>
          <a:p>
            <a:r>
              <a:rPr lang="en-GB" dirty="0" smtClean="0"/>
              <a:t>Group discussion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4558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992888" cy="523220"/>
          </a:xfrm>
        </p:spPr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7488832" cy="3536008"/>
          </a:xfrm>
        </p:spPr>
        <p:txBody>
          <a:bodyPr/>
          <a:lstStyle/>
          <a:p>
            <a:r>
              <a:rPr lang="en-GB" dirty="0" smtClean="0"/>
              <a:t>Cost models are tools rather than solutions in themselves.</a:t>
            </a:r>
          </a:p>
          <a:p>
            <a:r>
              <a:rPr lang="en-GB" sz="2400" dirty="0" smtClean="0"/>
              <a:t>Too many models  can be confusing and contradictory. </a:t>
            </a:r>
          </a:p>
          <a:p>
            <a:r>
              <a:rPr lang="en-GB" dirty="0" smtClean="0"/>
              <a:t>Top-down models are easier to apply but bottom-up models give more room for considering different scenarios and sensitivities.</a:t>
            </a:r>
          </a:p>
          <a:p>
            <a:r>
              <a:rPr lang="en-GB" sz="2400" dirty="0" smtClean="0"/>
              <a:t>Decide which to best and then set sail with confidence … don’t give up or be blown off course by the prevailing winds.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1AE339EF-CBA6-4704-AE6A-F0CAF702AFEC}" type="slidenum">
              <a:rPr lang="en-US" smtClean="0"/>
              <a:pPr>
                <a:buFont typeface="Wingdings" pitchFamily="2" charset="2"/>
                <a:buNone/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2715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1736874" y="777594"/>
            <a:ext cx="5670252" cy="530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123227"/>
            <a:ext cx="8534400" cy="3170099"/>
          </a:xfrm>
        </p:spPr>
        <p:txBody>
          <a:bodyPr/>
          <a:lstStyle/>
          <a:p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Session </a:t>
            </a:r>
            <a:r>
              <a:rPr lang="en-GB" dirty="0" smtClean="0">
                <a:latin typeface="Verdana" charset="0"/>
                <a:ea typeface="ＭＳ Ｐゴシック" charset="0"/>
                <a:cs typeface="ＭＳ Ｐゴシック" charset="0"/>
              </a:rPr>
              <a:t>12: </a:t>
            </a:r>
            <a:br>
              <a:rPr lang="en-GB" dirty="0" smtClean="0"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en-US" dirty="0" smtClean="0"/>
              <a:t>Common </a:t>
            </a:r>
            <a:r>
              <a:rPr lang="en-US" dirty="0"/>
              <a:t>pitfalls in regulatory cost modeling – regional and international case study examples</a:t>
            </a:r>
            <a:r>
              <a:rPr lang="en-GB" dirty="0"/>
              <a:t/>
            </a:r>
            <a:br>
              <a:rPr lang="en-GB" dirty="0"/>
            </a:br>
            <a:endParaRPr lang="en-GB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0294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None/>
            </a:pPr>
            <a:fld id="{1F0220B9-8995-400E-9571-B4CED3DF70AE}" type="slidenum">
              <a:rPr lang="en-US" smtClean="0"/>
              <a:pPr>
                <a:buNone/>
              </a:pPr>
              <a:t>3</a:t>
            </a:fld>
            <a:endParaRPr lang="en-US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98525"/>
            <a:ext cx="7772400" cy="519113"/>
          </a:xfrm>
        </p:spPr>
        <p:txBody>
          <a:bodyPr/>
          <a:lstStyle/>
          <a:p>
            <a:pPr eaLnBrk="1" hangingPunct="1"/>
            <a:r>
              <a:rPr lang="en-GB" sz="2800" b="0" dirty="0" smtClean="0">
                <a:solidFill>
                  <a:srgbClr val="0099CC"/>
                </a:solidFill>
              </a:rPr>
              <a:t>Agenda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640" y="1700808"/>
            <a:ext cx="6513322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400" b="1" dirty="0"/>
              <a:t>A</a:t>
            </a:r>
            <a:r>
              <a:rPr lang="en-GB" sz="2400" b="1" dirty="0" smtClean="0"/>
              <a:t>ims and objectives for this session </a:t>
            </a:r>
            <a:endParaRPr lang="en-GB" sz="24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061311"/>
              </p:ext>
            </p:extLst>
          </p:nvPr>
        </p:nvGraphicFramePr>
        <p:xfrm>
          <a:off x="684213" y="2177106"/>
          <a:ext cx="7416179" cy="3779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894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992888" cy="523220"/>
          </a:xfrm>
        </p:spPr>
        <p:txBody>
          <a:bodyPr/>
          <a:lstStyle/>
          <a:p>
            <a:r>
              <a:rPr lang="en-GB" dirty="0" smtClean="0"/>
              <a:t>Points of note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69610"/>
            <a:ext cx="4248472" cy="3536008"/>
          </a:xfrm>
        </p:spPr>
        <p:txBody>
          <a:bodyPr/>
          <a:lstStyle/>
          <a:p>
            <a:r>
              <a:rPr lang="en-GB" dirty="0" smtClean="0"/>
              <a:t>All cases are true to real-life as experienced by ITU’s consultants.</a:t>
            </a:r>
          </a:p>
          <a:p>
            <a:r>
              <a:rPr lang="en-GB" sz="2400" dirty="0" smtClean="0"/>
              <a:t>The details are confidential so references to specific clients have been removed</a:t>
            </a:r>
          </a:p>
          <a:p>
            <a:r>
              <a:rPr lang="en-GB" dirty="0" smtClean="0"/>
              <a:t>The authors bear no responsibility for any similarity with your own country!</a:t>
            </a:r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1AE339EF-CBA6-4704-AE6A-F0CAF702AFEC}" type="slidenum">
              <a:rPr lang="en-US" smtClean="0"/>
              <a:pPr>
                <a:buFont typeface="Wingdings" pitchFamily="2" charset="2"/>
                <a:buNone/>
                <a:defRPr/>
              </a:pPr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3528392" cy="336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7160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Cost modelling steps – six of the best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1AE339EF-CBA6-4704-AE6A-F0CAF702AFEC}" type="slidenum">
              <a:rPr lang="en-US" smtClean="0"/>
              <a:pPr>
                <a:buFont typeface="Wingdings" pitchFamily="2" charset="2"/>
                <a:buNone/>
                <a:defRPr/>
              </a:pPr>
              <a:t>5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29984"/>
              </p:ext>
            </p:extLst>
          </p:nvPr>
        </p:nvGraphicFramePr>
        <p:xfrm>
          <a:off x="827584" y="1124744"/>
          <a:ext cx="7772400" cy="4256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99592" y="5301208"/>
            <a:ext cx="76328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 smtClean="0"/>
              <a:t>Spot the link with the 7 habits described in Session 4!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8506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72400" cy="523220"/>
          </a:xfrm>
        </p:spPr>
        <p:txBody>
          <a:bodyPr/>
          <a:lstStyle/>
          <a:p>
            <a:r>
              <a:rPr lang="en-GB" dirty="0" smtClean="0"/>
              <a:t>Case study 1 – Country 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340768"/>
            <a:ext cx="7772401" cy="4256088"/>
          </a:xfrm>
        </p:spPr>
        <p:txBody>
          <a:bodyPr/>
          <a:lstStyle/>
          <a:p>
            <a:r>
              <a:rPr lang="en-GB" dirty="0" smtClean="0"/>
              <a:t>Major regulatory investment for: </a:t>
            </a:r>
          </a:p>
          <a:p>
            <a:pPr lvl="1"/>
            <a:r>
              <a:rPr lang="en-GB" dirty="0" smtClean="0"/>
              <a:t>incumbent to prepare separated regulatory accounts</a:t>
            </a:r>
          </a:p>
          <a:p>
            <a:pPr lvl="1"/>
            <a:r>
              <a:rPr lang="en-GB" dirty="0" smtClean="0"/>
              <a:t>regulator to construct bottom-up LRIC models</a:t>
            </a:r>
          </a:p>
          <a:p>
            <a:r>
              <a:rPr lang="en-GB" dirty="0" smtClean="0"/>
              <a:t>After 18 months of work the results from the two processes are compared and found to conflict substantially </a:t>
            </a:r>
          </a:p>
          <a:p>
            <a:r>
              <a:rPr lang="en-GB" dirty="0" smtClean="0"/>
              <a:t>Regulator takes the following action:</a:t>
            </a:r>
          </a:p>
          <a:p>
            <a:pPr lvl="1"/>
            <a:r>
              <a:rPr lang="en-GB" dirty="0" smtClean="0"/>
              <a:t>Chairman meets CEO of Incumbent</a:t>
            </a:r>
          </a:p>
          <a:p>
            <a:pPr lvl="1"/>
            <a:r>
              <a:rPr lang="en-GB" dirty="0" smtClean="0"/>
              <a:t>“Gentleman’s agreement” is reached not to introduce cost model results, and the incumbent agrees to have the separate accounts audited </a:t>
            </a:r>
          </a:p>
          <a:p>
            <a:pPr lvl="1"/>
            <a:r>
              <a:rPr lang="en-GB" dirty="0" smtClean="0"/>
              <a:t>Interconnection rates are determined by regional benchmarks</a:t>
            </a:r>
          </a:p>
          <a:p>
            <a:pPr lvl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1AE339EF-CBA6-4704-AE6A-F0CAF702AFEC}" type="slidenum">
              <a:rPr lang="en-US" smtClean="0"/>
              <a:pPr>
                <a:buFont typeface="Wingdings" pitchFamily="2" charset="2"/>
                <a:buNone/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204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1AE339EF-CBA6-4704-AE6A-F0CAF702AFEC}" type="slidenum">
              <a:rPr lang="en-US" smtClean="0"/>
              <a:pPr>
                <a:buFont typeface="Wingdings" pitchFamily="2" charset="2"/>
                <a:buNone/>
                <a:defRPr/>
              </a:pPr>
              <a:t>7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3583597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549261"/>
            <a:ext cx="8496944" cy="954107"/>
          </a:xfrm>
        </p:spPr>
        <p:txBody>
          <a:bodyPr/>
          <a:lstStyle/>
          <a:p>
            <a:r>
              <a:rPr lang="en-GB" dirty="0" smtClean="0"/>
              <a:t>Group discussion – from the regulator’s perspective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0146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72400" cy="523220"/>
          </a:xfrm>
        </p:spPr>
        <p:txBody>
          <a:bodyPr/>
          <a:lstStyle/>
          <a:p>
            <a:r>
              <a:rPr lang="en-GB" dirty="0" smtClean="0"/>
              <a:t>Case study 2 – Country 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340768"/>
            <a:ext cx="7772401" cy="4256088"/>
          </a:xfrm>
        </p:spPr>
        <p:txBody>
          <a:bodyPr/>
          <a:lstStyle/>
          <a:p>
            <a:r>
              <a:rPr lang="en-GB" dirty="0" smtClean="0"/>
              <a:t>Regulator has appointed consultants to help it develop cost-based termination rates: </a:t>
            </a:r>
          </a:p>
          <a:p>
            <a:pPr lvl="1"/>
            <a:r>
              <a:rPr lang="en-GB" dirty="0" smtClean="0"/>
              <a:t>A methodology is proposed and put to consultation</a:t>
            </a:r>
          </a:p>
          <a:p>
            <a:pPr lvl="1"/>
            <a:r>
              <a:rPr lang="en-GB" dirty="0" smtClean="0"/>
              <a:t>Data is requested from all operators, but supplied by only one operator (second largest mobile operator)</a:t>
            </a:r>
          </a:p>
          <a:p>
            <a:pPr lvl="1"/>
            <a:r>
              <a:rPr lang="en-GB" dirty="0" smtClean="0"/>
              <a:t>Models constructed and cost-based rates proposed </a:t>
            </a:r>
          </a:p>
          <a:p>
            <a:pPr lvl="1"/>
            <a:r>
              <a:rPr lang="en-GB" dirty="0" smtClean="0"/>
              <a:t>Results were open to consultation but models were not made public because of data confidentiality </a:t>
            </a:r>
          </a:p>
          <a:p>
            <a:r>
              <a:rPr lang="en-GB" dirty="0" smtClean="0"/>
              <a:t>Incumbent operator takes the following action:</a:t>
            </a:r>
          </a:p>
          <a:p>
            <a:pPr lvl="1"/>
            <a:r>
              <a:rPr lang="en-GB" dirty="0" smtClean="0"/>
              <a:t>It challenges the validity of the process since insufficient time was given for data submission, inadequate data was used in the model, and the model has not been made public.</a:t>
            </a:r>
          </a:p>
          <a:p>
            <a:pPr lvl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1AE339EF-CBA6-4704-AE6A-F0CAF702AFEC}" type="slidenum">
              <a:rPr lang="en-US" smtClean="0"/>
              <a:pPr>
                <a:buFont typeface="Wingdings" pitchFamily="2" charset="2"/>
                <a:buNone/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314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1AE339EF-CBA6-4704-AE6A-F0CAF702AFEC}" type="slidenum">
              <a:rPr lang="en-US" smtClean="0"/>
              <a:pPr>
                <a:buFont typeface="Wingdings" pitchFamily="2" charset="2"/>
                <a:buNone/>
                <a:defRPr/>
              </a:pPr>
              <a:t>9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6349141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549261"/>
            <a:ext cx="8496944" cy="954107"/>
          </a:xfrm>
        </p:spPr>
        <p:txBody>
          <a:bodyPr/>
          <a:lstStyle/>
          <a:p>
            <a:r>
              <a:rPr lang="en-GB" dirty="0" smtClean="0"/>
              <a:t>Group discussion – from the regulator’s perspective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2509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ITU-e">
  <a:themeElements>
    <a:clrScheme name="ITU-e 4">
      <a:dk1>
        <a:srgbClr val="5C5C5C"/>
      </a:dk1>
      <a:lt1>
        <a:srgbClr val="FFFFFF"/>
      </a:lt1>
      <a:dk2>
        <a:srgbClr val="1B5BA2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4D4D4D"/>
      </a:accent4>
      <a:accent5>
        <a:srgbClr val="FFFFFF"/>
      </a:accent5>
      <a:accent6>
        <a:srgbClr val="2D2DB9"/>
      </a:accent6>
      <a:hlink>
        <a:srgbClr val="1B5BA2"/>
      </a:hlink>
      <a:folHlink>
        <a:srgbClr val="B2B2B2"/>
      </a:folHlink>
    </a:clrScheme>
    <a:fontScheme name="2_ITU-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rgbClr val="64646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rgbClr val="64646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5C5C5C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4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1B5BA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F0F5D3F439E64F84B9BE95B8683F14" ma:contentTypeVersion="1" ma:contentTypeDescription="Create a new document." ma:contentTypeScope="" ma:versionID="834d49178fe7d452fcfa64c203e69fb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345722d146e7751d163e781f97691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797844E-D258-41A0-A4E5-2CC03E2B4E3E}"/>
</file>

<file path=customXml/itemProps2.xml><?xml version="1.0" encoding="utf-8"?>
<ds:datastoreItem xmlns:ds="http://schemas.openxmlformats.org/officeDocument/2006/customXml" ds:itemID="{BB1EE80F-E98E-44D8-821B-5CFEF3A0F6A5}"/>
</file>

<file path=customXml/itemProps3.xml><?xml version="1.0" encoding="utf-8"?>
<ds:datastoreItem xmlns:ds="http://schemas.openxmlformats.org/officeDocument/2006/customXml" ds:itemID="{07886921-71D4-4C74-B9B7-1B98CAC274E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15806</TotalTime>
  <Words>761</Words>
  <Application>Microsoft Office PowerPoint</Application>
  <PresentationFormat>On-screen Show (4:3)</PresentationFormat>
  <Paragraphs>100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2_ITU-e</vt:lpstr>
      <vt:lpstr>PowerPoint Presentation</vt:lpstr>
      <vt:lpstr>Session 12:  Common pitfalls in regulatory cost modeling – regional and international case study examples </vt:lpstr>
      <vt:lpstr>Agenda</vt:lpstr>
      <vt:lpstr>Points of note</vt:lpstr>
      <vt:lpstr>Cost modelling steps – six of the best</vt:lpstr>
      <vt:lpstr>Case study 1 – Country X</vt:lpstr>
      <vt:lpstr>Group discussion – from the regulator’s perspective</vt:lpstr>
      <vt:lpstr>Case study 2 – Country Y</vt:lpstr>
      <vt:lpstr>Group discussion – from the regulator’s perspective</vt:lpstr>
      <vt:lpstr>Case study 3 – Country Z</vt:lpstr>
      <vt:lpstr>Group discussion – from the regulator’s perspective</vt:lpstr>
      <vt:lpstr>Case study 4 – Country A</vt:lpstr>
      <vt:lpstr>Group discussion – from the regulator’s perspective</vt:lpstr>
      <vt:lpstr>Case study 5 – Country B</vt:lpstr>
      <vt:lpstr>Group discussion</vt:lpstr>
      <vt:lpstr>Conclusions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EC project</dc:title>
  <dc:creator>DAR</dc:creator>
  <cp:lastModifiedBy>DAR</cp:lastModifiedBy>
  <cp:revision>688</cp:revision>
  <cp:lastPrinted>2013-05-21T07:33:04Z</cp:lastPrinted>
  <dcterms:created xsi:type="dcterms:W3CDTF">2006-05-30T12:53:59Z</dcterms:created>
  <dcterms:modified xsi:type="dcterms:W3CDTF">2013-07-03T15:59:08Z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0x01010006F0F5D3F439E64F84B9BE95B8683F14</vt:lpwstr>
  </property>
</Properties>
</file>