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3" r:id="rId2"/>
    <p:sldId id="432" r:id="rId3"/>
    <p:sldId id="469" r:id="rId4"/>
    <p:sldId id="475" r:id="rId5"/>
    <p:sldId id="435" r:id="rId6"/>
    <p:sldId id="463" r:id="rId7"/>
    <p:sldId id="437" r:id="rId8"/>
    <p:sldId id="467" r:id="rId9"/>
    <p:sldId id="476" r:id="rId10"/>
    <p:sldId id="473" r:id="rId11"/>
    <p:sldId id="472" r:id="rId12"/>
    <p:sldId id="468" r:id="rId13"/>
    <p:sldId id="438" r:id="rId14"/>
    <p:sldId id="439" r:id="rId15"/>
    <p:sldId id="474" r:id="rId16"/>
    <p:sldId id="440" r:id="rId17"/>
    <p:sldId id="441" r:id="rId18"/>
    <p:sldId id="442" r:id="rId19"/>
    <p:sldId id="443" r:id="rId20"/>
    <p:sldId id="446" r:id="rId21"/>
    <p:sldId id="447" r:id="rId22"/>
    <p:sldId id="477" r:id="rId23"/>
    <p:sldId id="448" r:id="rId24"/>
    <p:sldId id="449" r:id="rId25"/>
    <p:sldId id="450" r:id="rId26"/>
    <p:sldId id="451" r:id="rId27"/>
    <p:sldId id="452" r:id="rId28"/>
    <p:sldId id="453" r:id="rId29"/>
    <p:sldId id="458" r:id="rId30"/>
    <p:sldId id="459" r:id="rId31"/>
    <p:sldId id="460" r:id="rId32"/>
    <p:sldId id="397" r:id="rId33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00"/>
    <a:srgbClr val="FF5316"/>
    <a:srgbClr val="9634C1"/>
    <a:srgbClr val="892FB0"/>
    <a:srgbClr val="8F7D50"/>
    <a:srgbClr val="38651B"/>
    <a:srgbClr val="525152"/>
    <a:srgbClr val="646464"/>
    <a:srgbClr val="87BBE0"/>
    <a:srgbClr val="D94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90" y="-91"/>
      </p:cViewPr>
      <p:guideLst>
        <p:guide orient="horz" pos="312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C721F-B11A-4080-99FE-9CFC3573C85E}" type="doc">
      <dgm:prSet loTypeId="urn:microsoft.com/office/officeart/2005/8/layout/hList7#4" loCatId="list" qsTypeId="urn:microsoft.com/office/officeart/2005/8/quickstyle/simple1" qsCatId="simple" csTypeId="urn:microsoft.com/office/officeart/2005/8/colors/colorful2" csCatId="colorful" phldr="1"/>
      <dgm:spPr/>
    </dgm:pt>
    <dgm:pt modelId="{58D5BD1B-1BE1-47A8-9B06-061C3977F397}">
      <dgm:prSet phldrT="[Text]" custT="1"/>
      <dgm:spPr/>
      <dgm:t>
        <a:bodyPr/>
        <a:lstStyle/>
        <a:p>
          <a:r>
            <a:rPr lang="en-ZA" sz="1600" dirty="0" smtClean="0"/>
            <a:t>UNCITRAL ML UNCITRAL MLES UNCITRAL Convention</a:t>
          </a:r>
          <a:endParaRPr lang="en-ZA" sz="1600" dirty="0"/>
        </a:p>
      </dgm:t>
    </dgm:pt>
    <dgm:pt modelId="{94DCBF48-84DE-431D-9280-435B6BD5525D}" type="parTrans" cxnId="{C987FE47-2CEB-4FF2-93DB-E897F428FEAC}">
      <dgm:prSet/>
      <dgm:spPr/>
      <dgm:t>
        <a:bodyPr/>
        <a:lstStyle/>
        <a:p>
          <a:endParaRPr lang="en-ZA"/>
        </a:p>
      </dgm:t>
    </dgm:pt>
    <dgm:pt modelId="{61D8627C-7A87-411D-8A2C-A7FD42732CBC}" type="sibTrans" cxnId="{C987FE47-2CEB-4FF2-93DB-E897F428FEAC}">
      <dgm:prSet/>
      <dgm:spPr/>
      <dgm:t>
        <a:bodyPr/>
        <a:lstStyle/>
        <a:p>
          <a:endParaRPr lang="en-ZA"/>
        </a:p>
      </dgm:t>
    </dgm:pt>
    <dgm:pt modelId="{4D956888-F6C4-4549-B371-C5A0A126ADC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ZA" sz="1600" dirty="0" smtClean="0"/>
            <a:t>COMESA ML</a:t>
          </a:r>
        </a:p>
        <a:p>
          <a:r>
            <a:rPr lang="en-ZA" sz="1600" dirty="0" smtClean="0"/>
            <a:t>Supplementary  Law for Digital Transactions for  ECOWAS</a:t>
          </a:r>
          <a:endParaRPr lang="en-ZA" sz="1600" dirty="0"/>
        </a:p>
      </dgm:t>
    </dgm:pt>
    <dgm:pt modelId="{BB4B92A2-4CF5-44E0-9B12-938A1EEDA47E}" type="parTrans" cxnId="{EC972785-7D4C-4581-8806-E4596AEAE4E4}">
      <dgm:prSet/>
      <dgm:spPr/>
      <dgm:t>
        <a:bodyPr/>
        <a:lstStyle/>
        <a:p>
          <a:endParaRPr lang="en-ZA"/>
        </a:p>
      </dgm:t>
    </dgm:pt>
    <dgm:pt modelId="{BB3682D7-2B2E-412E-8C2F-A11F4B17574C}" type="sibTrans" cxnId="{EC972785-7D4C-4581-8806-E4596AEAE4E4}">
      <dgm:prSet/>
      <dgm:spPr/>
      <dgm:t>
        <a:bodyPr/>
        <a:lstStyle/>
        <a:p>
          <a:endParaRPr lang="en-ZA"/>
        </a:p>
      </dgm:t>
    </dgm:pt>
    <dgm:pt modelId="{D8466D51-EE9E-4323-AC12-F63F277ECC5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ZA" b="1" dirty="0" smtClean="0">
              <a:solidFill>
                <a:srgbClr val="FF6600"/>
              </a:solidFill>
            </a:rPr>
            <a:t>Legislation of SADC members </a:t>
          </a:r>
          <a:r>
            <a:rPr lang="en-ZA" dirty="0" smtClean="0"/>
            <a:t>UETA </a:t>
          </a:r>
        </a:p>
        <a:p>
          <a:r>
            <a:rPr lang="en-ZA" dirty="0" smtClean="0"/>
            <a:t>ETA </a:t>
          </a:r>
        </a:p>
        <a:p>
          <a:r>
            <a:rPr lang="en-ZA" dirty="0" smtClean="0"/>
            <a:t>UECA</a:t>
          </a:r>
        </a:p>
        <a:p>
          <a:endParaRPr lang="en-ZA" dirty="0"/>
        </a:p>
      </dgm:t>
    </dgm:pt>
    <dgm:pt modelId="{759C6E7A-CB24-4E63-879F-BBBB2F994CAF}" type="parTrans" cxnId="{4919E638-4597-49B9-BF5C-BE3EBBF08638}">
      <dgm:prSet/>
      <dgm:spPr/>
      <dgm:t>
        <a:bodyPr/>
        <a:lstStyle/>
        <a:p>
          <a:endParaRPr lang="en-US"/>
        </a:p>
      </dgm:t>
    </dgm:pt>
    <dgm:pt modelId="{29611986-114C-4781-BDB2-830FFFFA7933}" type="sibTrans" cxnId="{4919E638-4597-49B9-BF5C-BE3EBBF08638}">
      <dgm:prSet/>
      <dgm:spPr/>
      <dgm:t>
        <a:bodyPr/>
        <a:lstStyle/>
        <a:p>
          <a:endParaRPr lang="en-US"/>
        </a:p>
      </dgm:t>
    </dgm:pt>
    <dgm:pt modelId="{EBC79216-8B02-48B3-AD59-CF38BA6F3811}">
      <dgm:prSet phldrT="[Text]" custT="1"/>
      <dgm:spPr/>
      <dgm:t>
        <a:bodyPr/>
        <a:lstStyle/>
        <a:p>
          <a:r>
            <a:rPr lang="en-ZA" sz="1600" dirty="0" smtClean="0"/>
            <a:t>Draft </a:t>
          </a:r>
          <a:r>
            <a:rPr lang="en-ZA" sz="1600" smtClean="0"/>
            <a:t>AU Cyber</a:t>
          </a:r>
        </a:p>
        <a:p>
          <a:r>
            <a:rPr lang="en-ZA" sz="1600" smtClean="0"/>
            <a:t>security </a:t>
          </a:r>
          <a:r>
            <a:rPr lang="en-ZA" sz="1600" dirty="0" smtClean="0"/>
            <a:t>Convention</a:t>
          </a:r>
          <a:endParaRPr lang="en-ZA" sz="1600" dirty="0"/>
        </a:p>
      </dgm:t>
    </dgm:pt>
    <dgm:pt modelId="{3BC3D1EC-82EB-4B88-B8F2-80B65BD99DDB}" type="parTrans" cxnId="{44C6CB07-3E5B-457D-8AD5-F21D38701FDA}">
      <dgm:prSet/>
      <dgm:spPr/>
      <dgm:t>
        <a:bodyPr/>
        <a:lstStyle/>
        <a:p>
          <a:endParaRPr lang="en-US"/>
        </a:p>
      </dgm:t>
    </dgm:pt>
    <dgm:pt modelId="{AF15400C-B9CA-430C-BA0A-B5BC0A5EDC37}" type="sibTrans" cxnId="{44C6CB07-3E5B-457D-8AD5-F21D38701FDA}">
      <dgm:prSet/>
      <dgm:spPr/>
      <dgm:t>
        <a:bodyPr/>
        <a:lstStyle/>
        <a:p>
          <a:endParaRPr lang="en-US"/>
        </a:p>
      </dgm:t>
    </dgm:pt>
    <dgm:pt modelId="{C77F08D3-1E84-4FCF-9BA4-8DE354C5F2AE}">
      <dgm:prSet phldrT="[Text]" custT="1"/>
      <dgm:spPr/>
      <dgm:t>
        <a:bodyPr/>
        <a:lstStyle/>
        <a:p>
          <a:r>
            <a:rPr lang="en-ZA" sz="1600" dirty="0" smtClean="0"/>
            <a:t>Common-</a:t>
          </a:r>
        </a:p>
        <a:p>
          <a:r>
            <a:rPr lang="en-ZA" sz="1600" dirty="0" smtClean="0"/>
            <a:t>wealth Model Laws</a:t>
          </a:r>
        </a:p>
        <a:p>
          <a:r>
            <a:rPr lang="en-ZA" sz="1600" dirty="0" smtClean="0"/>
            <a:t>OECD Guidelines</a:t>
          </a:r>
        </a:p>
        <a:p>
          <a:r>
            <a:rPr lang="en-ZA" sz="1600" dirty="0" smtClean="0"/>
            <a:t>HIPCAR Model Law</a:t>
          </a:r>
          <a:endParaRPr lang="en-ZA" sz="1600" dirty="0"/>
        </a:p>
      </dgm:t>
    </dgm:pt>
    <dgm:pt modelId="{23CB28F1-96C3-487B-988D-29C1C1FEBCF3}" type="parTrans" cxnId="{3B566569-0022-48BA-A8B1-EF2A879702F3}">
      <dgm:prSet/>
      <dgm:spPr/>
      <dgm:t>
        <a:bodyPr/>
        <a:lstStyle/>
        <a:p>
          <a:endParaRPr lang="en-ZA"/>
        </a:p>
      </dgm:t>
    </dgm:pt>
    <dgm:pt modelId="{AE76DC07-99A6-46C3-872F-8310E4579F39}" type="sibTrans" cxnId="{3B566569-0022-48BA-A8B1-EF2A879702F3}">
      <dgm:prSet/>
      <dgm:spPr/>
      <dgm:t>
        <a:bodyPr/>
        <a:lstStyle/>
        <a:p>
          <a:endParaRPr lang="en-ZA"/>
        </a:p>
      </dgm:t>
    </dgm:pt>
    <dgm:pt modelId="{1C3CB1AB-7EA7-41CA-A47A-128B2C5194B4}" type="pres">
      <dgm:prSet presAssocID="{D7BC721F-B11A-4080-99FE-9CFC3573C85E}" presName="Name0" presStyleCnt="0">
        <dgm:presLayoutVars>
          <dgm:dir/>
          <dgm:resizeHandles val="exact"/>
        </dgm:presLayoutVars>
      </dgm:prSet>
      <dgm:spPr/>
    </dgm:pt>
    <dgm:pt modelId="{4DA9034F-3491-40A9-818F-01B51B07F135}" type="pres">
      <dgm:prSet presAssocID="{D7BC721F-B11A-4080-99FE-9CFC3573C85E}" presName="fgShape" presStyleLbl="fgShp" presStyleIdx="0" presStyleCnt="1"/>
      <dgm:spPr/>
    </dgm:pt>
    <dgm:pt modelId="{8ACEE13B-DA03-448C-A746-3FE96AD82CBA}" type="pres">
      <dgm:prSet presAssocID="{D7BC721F-B11A-4080-99FE-9CFC3573C85E}" presName="linComp" presStyleCnt="0"/>
      <dgm:spPr/>
    </dgm:pt>
    <dgm:pt modelId="{FF3F7FC5-EEDC-4804-9595-73FC254AC0E2}" type="pres">
      <dgm:prSet presAssocID="{58D5BD1B-1BE1-47A8-9B06-061C3977F397}" presName="compNode" presStyleCnt="0"/>
      <dgm:spPr/>
    </dgm:pt>
    <dgm:pt modelId="{08AACD5F-5DDE-4E27-A761-14EA8DFEEBC4}" type="pres">
      <dgm:prSet presAssocID="{58D5BD1B-1BE1-47A8-9B06-061C3977F397}" presName="bkgdShape" presStyleLbl="node1" presStyleIdx="0" presStyleCnt="5"/>
      <dgm:spPr/>
      <dgm:t>
        <a:bodyPr/>
        <a:lstStyle/>
        <a:p>
          <a:endParaRPr lang="en-ZA"/>
        </a:p>
      </dgm:t>
    </dgm:pt>
    <dgm:pt modelId="{7E476E4E-B502-4ED6-9594-F28B4388A151}" type="pres">
      <dgm:prSet presAssocID="{58D5BD1B-1BE1-47A8-9B06-061C3977F39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158CED9-7009-4915-916B-2D731E693B7B}" type="pres">
      <dgm:prSet presAssocID="{58D5BD1B-1BE1-47A8-9B06-061C3977F397}" presName="invisiNode" presStyleLbl="node1" presStyleIdx="0" presStyleCnt="5"/>
      <dgm:spPr/>
    </dgm:pt>
    <dgm:pt modelId="{73CA6A26-43EA-4227-AB04-24B49BAD9A11}" type="pres">
      <dgm:prSet presAssocID="{58D5BD1B-1BE1-47A8-9B06-061C3977F397}" presName="imagNode" presStyleLbl="fgImgPlace1" presStyleIdx="0" presStyleCnt="5" custLinFactNeighborX="-2276" custLinFactNeighborY="2927"/>
      <dgm:spPr/>
    </dgm:pt>
    <dgm:pt modelId="{F09E5574-3005-4D16-B47A-D5E229F88386}" type="pres">
      <dgm:prSet presAssocID="{61D8627C-7A87-411D-8A2C-A7FD42732CBC}" presName="sibTrans" presStyleLbl="sibTrans2D1" presStyleIdx="0" presStyleCnt="0"/>
      <dgm:spPr/>
      <dgm:t>
        <a:bodyPr/>
        <a:lstStyle/>
        <a:p>
          <a:endParaRPr lang="en-ZA"/>
        </a:p>
      </dgm:t>
    </dgm:pt>
    <dgm:pt modelId="{73F59DD6-1504-4D51-805C-ACCEE8EBC7FB}" type="pres">
      <dgm:prSet presAssocID="{C77F08D3-1E84-4FCF-9BA4-8DE354C5F2AE}" presName="compNode" presStyleCnt="0"/>
      <dgm:spPr/>
    </dgm:pt>
    <dgm:pt modelId="{EBF7417E-BC37-4015-BA4F-749F178AEBC6}" type="pres">
      <dgm:prSet presAssocID="{C77F08D3-1E84-4FCF-9BA4-8DE354C5F2AE}" presName="bkgdShape" presStyleLbl="node1" presStyleIdx="1" presStyleCnt="5"/>
      <dgm:spPr/>
      <dgm:t>
        <a:bodyPr/>
        <a:lstStyle/>
        <a:p>
          <a:endParaRPr lang="en-ZA"/>
        </a:p>
      </dgm:t>
    </dgm:pt>
    <dgm:pt modelId="{25B33F0F-7CA8-4F4F-8BE4-185BC38A84FA}" type="pres">
      <dgm:prSet presAssocID="{C77F08D3-1E84-4FCF-9BA4-8DE354C5F2A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C584FB2-A81F-4B4C-9939-C2CD82B1C97F}" type="pres">
      <dgm:prSet presAssocID="{C77F08D3-1E84-4FCF-9BA4-8DE354C5F2AE}" presName="invisiNode" presStyleLbl="node1" presStyleIdx="1" presStyleCnt="5"/>
      <dgm:spPr/>
    </dgm:pt>
    <dgm:pt modelId="{8C6030B8-8087-4EE1-8671-8CFBFE496D05}" type="pres">
      <dgm:prSet presAssocID="{C77F08D3-1E84-4FCF-9BA4-8DE354C5F2AE}" presName="imagNode" presStyleLbl="fgImgPlace1" presStyleIdx="1" presStyleCnt="5"/>
      <dgm:spPr/>
    </dgm:pt>
    <dgm:pt modelId="{728563F7-CD7B-48D8-A2D2-BEBD937F41B6}" type="pres">
      <dgm:prSet presAssocID="{AE76DC07-99A6-46C3-872F-8310E4579F39}" presName="sibTrans" presStyleLbl="sibTrans2D1" presStyleIdx="0" presStyleCnt="0"/>
      <dgm:spPr/>
      <dgm:t>
        <a:bodyPr/>
        <a:lstStyle/>
        <a:p>
          <a:endParaRPr lang="en-ZA"/>
        </a:p>
      </dgm:t>
    </dgm:pt>
    <dgm:pt modelId="{9E12BD16-3A90-4C0A-B74C-08B2EFC9FC87}" type="pres">
      <dgm:prSet presAssocID="{EBC79216-8B02-48B3-AD59-CF38BA6F3811}" presName="compNode" presStyleCnt="0"/>
      <dgm:spPr/>
    </dgm:pt>
    <dgm:pt modelId="{3A4BF222-C534-47C4-9092-45DD194654DD}" type="pres">
      <dgm:prSet presAssocID="{EBC79216-8B02-48B3-AD59-CF38BA6F3811}" presName="bkgdShape" presStyleLbl="node1" presStyleIdx="2" presStyleCnt="5"/>
      <dgm:spPr/>
      <dgm:t>
        <a:bodyPr/>
        <a:lstStyle/>
        <a:p>
          <a:endParaRPr lang="en-ZA"/>
        </a:p>
      </dgm:t>
    </dgm:pt>
    <dgm:pt modelId="{C63ADE11-B16B-4B00-98AD-D24A5BBF8E72}" type="pres">
      <dgm:prSet presAssocID="{EBC79216-8B02-48B3-AD59-CF38BA6F381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86EC6E-F060-41F3-9290-5011F796F5D1}" type="pres">
      <dgm:prSet presAssocID="{EBC79216-8B02-48B3-AD59-CF38BA6F3811}" presName="invisiNode" presStyleLbl="node1" presStyleIdx="2" presStyleCnt="5"/>
      <dgm:spPr/>
    </dgm:pt>
    <dgm:pt modelId="{67BA105C-F641-4147-A145-584EEBFB89D6}" type="pres">
      <dgm:prSet presAssocID="{EBC79216-8B02-48B3-AD59-CF38BA6F3811}" presName="imagNode" presStyleLbl="fgImgPlace1" presStyleIdx="2" presStyleCnt="5"/>
      <dgm:spPr/>
    </dgm:pt>
    <dgm:pt modelId="{3DDFAD45-C7F9-4FF4-B7B9-B074A18783EC}" type="pres">
      <dgm:prSet presAssocID="{AF15400C-B9CA-430C-BA0A-B5BC0A5EDC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76106D-9CBB-4E3F-A55D-8270C896BB42}" type="pres">
      <dgm:prSet presAssocID="{4D956888-F6C4-4549-B371-C5A0A126ADC0}" presName="compNode" presStyleCnt="0"/>
      <dgm:spPr/>
    </dgm:pt>
    <dgm:pt modelId="{D8491CF9-8EEE-43EA-996F-C8D4151AD515}" type="pres">
      <dgm:prSet presAssocID="{4D956888-F6C4-4549-B371-C5A0A126ADC0}" presName="bkgdShape" presStyleLbl="node1" presStyleIdx="3" presStyleCnt="5" custLinFactNeighborX="523"/>
      <dgm:spPr/>
      <dgm:t>
        <a:bodyPr/>
        <a:lstStyle/>
        <a:p>
          <a:endParaRPr lang="en-ZA"/>
        </a:p>
      </dgm:t>
    </dgm:pt>
    <dgm:pt modelId="{7ACE33B6-F009-416A-8AAD-D2D407E4C4DB}" type="pres">
      <dgm:prSet presAssocID="{4D956888-F6C4-4549-B371-C5A0A126ADC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FE7D19-C92F-42FF-BB53-FE3CCB26AC0F}" type="pres">
      <dgm:prSet presAssocID="{4D956888-F6C4-4549-B371-C5A0A126ADC0}" presName="invisiNode" presStyleLbl="node1" presStyleIdx="3" presStyleCnt="5"/>
      <dgm:spPr/>
    </dgm:pt>
    <dgm:pt modelId="{EBDCB68D-9CD3-44D6-81E5-26474E0214A9}" type="pres">
      <dgm:prSet presAssocID="{4D956888-F6C4-4549-B371-C5A0A126ADC0}" presName="imagNode" presStyleLbl="fgImgPlace1" presStyleIdx="3" presStyleCnt="5"/>
      <dgm:spPr/>
    </dgm:pt>
    <dgm:pt modelId="{B285DB70-91B7-4DC9-8FB9-2E4E584665EA}" type="pres">
      <dgm:prSet presAssocID="{BB3682D7-2B2E-412E-8C2F-A11F4B17574C}" presName="sibTrans" presStyleLbl="sibTrans2D1" presStyleIdx="0" presStyleCnt="0"/>
      <dgm:spPr/>
      <dgm:t>
        <a:bodyPr/>
        <a:lstStyle/>
        <a:p>
          <a:endParaRPr lang="en-ZA"/>
        </a:p>
      </dgm:t>
    </dgm:pt>
    <dgm:pt modelId="{581A4C9D-7EFD-4D2B-8FC1-EDBDE3F19A5F}" type="pres">
      <dgm:prSet presAssocID="{D8466D51-EE9E-4323-AC12-F63F277ECC54}" presName="compNode" presStyleCnt="0"/>
      <dgm:spPr/>
    </dgm:pt>
    <dgm:pt modelId="{B526B799-1473-4D2F-8C85-8014DB972133}" type="pres">
      <dgm:prSet presAssocID="{D8466D51-EE9E-4323-AC12-F63F277ECC54}" presName="bkgdShape" presStyleLbl="node1" presStyleIdx="4" presStyleCnt="5"/>
      <dgm:spPr/>
      <dgm:t>
        <a:bodyPr/>
        <a:lstStyle/>
        <a:p>
          <a:endParaRPr lang="en-ZA"/>
        </a:p>
      </dgm:t>
    </dgm:pt>
    <dgm:pt modelId="{CEF1DBDA-E250-4A86-889C-8F9CE0C8EF17}" type="pres">
      <dgm:prSet presAssocID="{D8466D51-EE9E-4323-AC12-F63F277ECC5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59CDEB9-824F-4908-8221-34457C016E07}" type="pres">
      <dgm:prSet presAssocID="{D8466D51-EE9E-4323-AC12-F63F277ECC54}" presName="invisiNode" presStyleLbl="node1" presStyleIdx="4" presStyleCnt="5"/>
      <dgm:spPr/>
    </dgm:pt>
    <dgm:pt modelId="{E4D726B5-7E4C-41EF-8DCF-C9EAB01938DF}" type="pres">
      <dgm:prSet presAssocID="{D8466D51-EE9E-4323-AC12-F63F277ECC54}" presName="imagNode" presStyleLbl="fgImgPlace1" presStyleIdx="4" presStyleCnt="5"/>
      <dgm:spPr/>
    </dgm:pt>
  </dgm:ptLst>
  <dgm:cxnLst>
    <dgm:cxn modelId="{442EBCBD-3A37-434E-B807-D298F0AF5176}" type="presOf" srcId="{AE76DC07-99A6-46C3-872F-8310E4579F39}" destId="{728563F7-CD7B-48D8-A2D2-BEBD937F41B6}" srcOrd="0" destOrd="0" presId="urn:microsoft.com/office/officeart/2005/8/layout/hList7#4"/>
    <dgm:cxn modelId="{29996397-55DB-E84A-91DD-91418D9FE1AB}" type="presOf" srcId="{4D956888-F6C4-4549-B371-C5A0A126ADC0}" destId="{7ACE33B6-F009-416A-8AAD-D2D407E4C4DB}" srcOrd="1" destOrd="0" presId="urn:microsoft.com/office/officeart/2005/8/layout/hList7#4"/>
    <dgm:cxn modelId="{128B905D-8A35-B14A-8560-BFAA2797F4CE}" type="presOf" srcId="{D7BC721F-B11A-4080-99FE-9CFC3573C85E}" destId="{1C3CB1AB-7EA7-41CA-A47A-128B2C5194B4}" srcOrd="0" destOrd="0" presId="urn:microsoft.com/office/officeart/2005/8/layout/hList7#4"/>
    <dgm:cxn modelId="{0E304A3B-5F3A-B445-B9BF-55138A902A78}" type="presOf" srcId="{D8466D51-EE9E-4323-AC12-F63F277ECC54}" destId="{B526B799-1473-4D2F-8C85-8014DB972133}" srcOrd="0" destOrd="0" presId="urn:microsoft.com/office/officeart/2005/8/layout/hList7#4"/>
    <dgm:cxn modelId="{52B02822-5D0D-3041-B9D5-3F0797478955}" type="presOf" srcId="{58D5BD1B-1BE1-47A8-9B06-061C3977F397}" destId="{08AACD5F-5DDE-4E27-A761-14EA8DFEEBC4}" srcOrd="0" destOrd="0" presId="urn:microsoft.com/office/officeart/2005/8/layout/hList7#4"/>
    <dgm:cxn modelId="{2F9C6E71-1B4E-0F44-B702-3742E94424D4}" type="presOf" srcId="{D8466D51-EE9E-4323-AC12-F63F277ECC54}" destId="{CEF1DBDA-E250-4A86-889C-8F9CE0C8EF17}" srcOrd="1" destOrd="0" presId="urn:microsoft.com/office/officeart/2005/8/layout/hList7#4"/>
    <dgm:cxn modelId="{505CB136-CF3A-F242-A9E3-8BDF7AA0522A}" type="presOf" srcId="{4D956888-F6C4-4549-B371-C5A0A126ADC0}" destId="{D8491CF9-8EEE-43EA-996F-C8D4151AD515}" srcOrd="0" destOrd="0" presId="urn:microsoft.com/office/officeart/2005/8/layout/hList7#4"/>
    <dgm:cxn modelId="{3B566569-0022-48BA-A8B1-EF2A879702F3}" srcId="{D7BC721F-B11A-4080-99FE-9CFC3573C85E}" destId="{C77F08D3-1E84-4FCF-9BA4-8DE354C5F2AE}" srcOrd="1" destOrd="0" parTransId="{23CB28F1-96C3-487B-988D-29C1C1FEBCF3}" sibTransId="{AE76DC07-99A6-46C3-872F-8310E4579F39}"/>
    <dgm:cxn modelId="{F00DDBE7-09AE-E84E-ADF8-AAC82649AB11}" type="presOf" srcId="{61D8627C-7A87-411D-8A2C-A7FD42732CBC}" destId="{F09E5574-3005-4D16-B47A-D5E229F88386}" srcOrd="0" destOrd="0" presId="urn:microsoft.com/office/officeart/2005/8/layout/hList7#4"/>
    <dgm:cxn modelId="{F96DDA6A-7A56-064C-A245-5DFD1E9E7892}" type="presOf" srcId="{AF15400C-B9CA-430C-BA0A-B5BC0A5EDC37}" destId="{3DDFAD45-C7F9-4FF4-B7B9-B074A18783EC}" srcOrd="0" destOrd="0" presId="urn:microsoft.com/office/officeart/2005/8/layout/hList7#4"/>
    <dgm:cxn modelId="{A4320026-D92E-E744-AE0C-05CB41D44B83}" type="presOf" srcId="{EBC79216-8B02-48B3-AD59-CF38BA6F3811}" destId="{3A4BF222-C534-47C4-9092-45DD194654DD}" srcOrd="0" destOrd="0" presId="urn:microsoft.com/office/officeart/2005/8/layout/hList7#4"/>
    <dgm:cxn modelId="{EC972785-7D4C-4581-8806-E4596AEAE4E4}" srcId="{D7BC721F-B11A-4080-99FE-9CFC3573C85E}" destId="{4D956888-F6C4-4549-B371-C5A0A126ADC0}" srcOrd="3" destOrd="0" parTransId="{BB4B92A2-4CF5-44E0-9B12-938A1EEDA47E}" sibTransId="{BB3682D7-2B2E-412E-8C2F-A11F4B17574C}"/>
    <dgm:cxn modelId="{A11CA6F3-9624-F948-91BA-C33F4B6BC7F0}" type="presOf" srcId="{EBC79216-8B02-48B3-AD59-CF38BA6F3811}" destId="{C63ADE11-B16B-4B00-98AD-D24A5BBF8E72}" srcOrd="1" destOrd="0" presId="urn:microsoft.com/office/officeart/2005/8/layout/hList7#4"/>
    <dgm:cxn modelId="{6FCF5039-EFC9-5349-BA49-97AACC413428}" type="presOf" srcId="{C77F08D3-1E84-4FCF-9BA4-8DE354C5F2AE}" destId="{25B33F0F-7CA8-4F4F-8BE4-185BC38A84FA}" srcOrd="1" destOrd="0" presId="urn:microsoft.com/office/officeart/2005/8/layout/hList7#4"/>
    <dgm:cxn modelId="{568EE5C4-2C3F-8842-BA91-634F6E3BFA09}" type="presOf" srcId="{BB3682D7-2B2E-412E-8C2F-A11F4B17574C}" destId="{B285DB70-91B7-4DC9-8FB9-2E4E584665EA}" srcOrd="0" destOrd="0" presId="urn:microsoft.com/office/officeart/2005/8/layout/hList7#4"/>
    <dgm:cxn modelId="{C987FE47-2CEB-4FF2-93DB-E897F428FEAC}" srcId="{D7BC721F-B11A-4080-99FE-9CFC3573C85E}" destId="{58D5BD1B-1BE1-47A8-9B06-061C3977F397}" srcOrd="0" destOrd="0" parTransId="{94DCBF48-84DE-431D-9280-435B6BD5525D}" sibTransId="{61D8627C-7A87-411D-8A2C-A7FD42732CBC}"/>
    <dgm:cxn modelId="{4919E638-4597-49B9-BF5C-BE3EBBF08638}" srcId="{D7BC721F-B11A-4080-99FE-9CFC3573C85E}" destId="{D8466D51-EE9E-4323-AC12-F63F277ECC54}" srcOrd="4" destOrd="0" parTransId="{759C6E7A-CB24-4E63-879F-BBBB2F994CAF}" sibTransId="{29611986-114C-4781-BDB2-830FFFFA7933}"/>
    <dgm:cxn modelId="{B431EEBE-2FEA-994F-80FA-B87E9C618A0A}" type="presOf" srcId="{58D5BD1B-1BE1-47A8-9B06-061C3977F397}" destId="{7E476E4E-B502-4ED6-9594-F28B4388A151}" srcOrd="1" destOrd="0" presId="urn:microsoft.com/office/officeart/2005/8/layout/hList7#4"/>
    <dgm:cxn modelId="{44C6CB07-3E5B-457D-8AD5-F21D38701FDA}" srcId="{D7BC721F-B11A-4080-99FE-9CFC3573C85E}" destId="{EBC79216-8B02-48B3-AD59-CF38BA6F3811}" srcOrd="2" destOrd="0" parTransId="{3BC3D1EC-82EB-4B88-B8F2-80B65BD99DDB}" sibTransId="{AF15400C-B9CA-430C-BA0A-B5BC0A5EDC37}"/>
    <dgm:cxn modelId="{D2D1BEB4-D650-7749-BB10-BA722341D7E2}" type="presOf" srcId="{C77F08D3-1E84-4FCF-9BA4-8DE354C5F2AE}" destId="{EBF7417E-BC37-4015-BA4F-749F178AEBC6}" srcOrd="0" destOrd="0" presId="urn:microsoft.com/office/officeart/2005/8/layout/hList7#4"/>
    <dgm:cxn modelId="{6B466A8C-CC7F-6941-925E-4B47DAD41CE8}" type="presParOf" srcId="{1C3CB1AB-7EA7-41CA-A47A-128B2C5194B4}" destId="{4DA9034F-3491-40A9-818F-01B51B07F135}" srcOrd="0" destOrd="0" presId="urn:microsoft.com/office/officeart/2005/8/layout/hList7#4"/>
    <dgm:cxn modelId="{5876AB9C-0B20-9B48-BB4A-72804EAFCE99}" type="presParOf" srcId="{1C3CB1AB-7EA7-41CA-A47A-128B2C5194B4}" destId="{8ACEE13B-DA03-448C-A746-3FE96AD82CBA}" srcOrd="1" destOrd="0" presId="urn:microsoft.com/office/officeart/2005/8/layout/hList7#4"/>
    <dgm:cxn modelId="{58CF4A7B-7BCA-3B4D-A3F9-6B1EB5495A2E}" type="presParOf" srcId="{8ACEE13B-DA03-448C-A746-3FE96AD82CBA}" destId="{FF3F7FC5-EEDC-4804-9595-73FC254AC0E2}" srcOrd="0" destOrd="0" presId="urn:microsoft.com/office/officeart/2005/8/layout/hList7#4"/>
    <dgm:cxn modelId="{DDAEE444-4479-C541-9643-C7E47A7ECD54}" type="presParOf" srcId="{FF3F7FC5-EEDC-4804-9595-73FC254AC0E2}" destId="{08AACD5F-5DDE-4E27-A761-14EA8DFEEBC4}" srcOrd="0" destOrd="0" presId="urn:microsoft.com/office/officeart/2005/8/layout/hList7#4"/>
    <dgm:cxn modelId="{00DC676A-A6DC-604B-9596-2BF3CCC515C3}" type="presParOf" srcId="{FF3F7FC5-EEDC-4804-9595-73FC254AC0E2}" destId="{7E476E4E-B502-4ED6-9594-F28B4388A151}" srcOrd="1" destOrd="0" presId="urn:microsoft.com/office/officeart/2005/8/layout/hList7#4"/>
    <dgm:cxn modelId="{1803D039-1665-F548-890C-9D4825805C47}" type="presParOf" srcId="{FF3F7FC5-EEDC-4804-9595-73FC254AC0E2}" destId="{4158CED9-7009-4915-916B-2D731E693B7B}" srcOrd="2" destOrd="0" presId="urn:microsoft.com/office/officeart/2005/8/layout/hList7#4"/>
    <dgm:cxn modelId="{89796B20-6108-4B40-9DFD-3081925F0558}" type="presParOf" srcId="{FF3F7FC5-EEDC-4804-9595-73FC254AC0E2}" destId="{73CA6A26-43EA-4227-AB04-24B49BAD9A11}" srcOrd="3" destOrd="0" presId="urn:microsoft.com/office/officeart/2005/8/layout/hList7#4"/>
    <dgm:cxn modelId="{9F1C8582-ECC2-FE44-83A0-A4B0AD74184E}" type="presParOf" srcId="{8ACEE13B-DA03-448C-A746-3FE96AD82CBA}" destId="{F09E5574-3005-4D16-B47A-D5E229F88386}" srcOrd="1" destOrd="0" presId="urn:microsoft.com/office/officeart/2005/8/layout/hList7#4"/>
    <dgm:cxn modelId="{28A1582A-CFCC-5542-92E6-51E970D88828}" type="presParOf" srcId="{8ACEE13B-DA03-448C-A746-3FE96AD82CBA}" destId="{73F59DD6-1504-4D51-805C-ACCEE8EBC7FB}" srcOrd="2" destOrd="0" presId="urn:microsoft.com/office/officeart/2005/8/layout/hList7#4"/>
    <dgm:cxn modelId="{D8C59FFB-F190-2048-8900-A93CD87519CF}" type="presParOf" srcId="{73F59DD6-1504-4D51-805C-ACCEE8EBC7FB}" destId="{EBF7417E-BC37-4015-BA4F-749F178AEBC6}" srcOrd="0" destOrd="0" presId="urn:microsoft.com/office/officeart/2005/8/layout/hList7#4"/>
    <dgm:cxn modelId="{FF86E088-80FF-354E-8E1E-D3D486D61C14}" type="presParOf" srcId="{73F59DD6-1504-4D51-805C-ACCEE8EBC7FB}" destId="{25B33F0F-7CA8-4F4F-8BE4-185BC38A84FA}" srcOrd="1" destOrd="0" presId="urn:microsoft.com/office/officeart/2005/8/layout/hList7#4"/>
    <dgm:cxn modelId="{216BBA66-2622-5540-8683-97ACEAA97033}" type="presParOf" srcId="{73F59DD6-1504-4D51-805C-ACCEE8EBC7FB}" destId="{AC584FB2-A81F-4B4C-9939-C2CD82B1C97F}" srcOrd="2" destOrd="0" presId="urn:microsoft.com/office/officeart/2005/8/layout/hList7#4"/>
    <dgm:cxn modelId="{CE7E2CF5-2A71-CA4A-B75D-45CFD61B5009}" type="presParOf" srcId="{73F59DD6-1504-4D51-805C-ACCEE8EBC7FB}" destId="{8C6030B8-8087-4EE1-8671-8CFBFE496D05}" srcOrd="3" destOrd="0" presId="urn:microsoft.com/office/officeart/2005/8/layout/hList7#4"/>
    <dgm:cxn modelId="{A42D2F91-ACB2-F14C-B650-376938B94E52}" type="presParOf" srcId="{8ACEE13B-DA03-448C-A746-3FE96AD82CBA}" destId="{728563F7-CD7B-48D8-A2D2-BEBD937F41B6}" srcOrd="3" destOrd="0" presId="urn:microsoft.com/office/officeart/2005/8/layout/hList7#4"/>
    <dgm:cxn modelId="{4CD78CFA-6113-4D40-B82F-C48EE7A3E518}" type="presParOf" srcId="{8ACEE13B-DA03-448C-A746-3FE96AD82CBA}" destId="{9E12BD16-3A90-4C0A-B74C-08B2EFC9FC87}" srcOrd="4" destOrd="0" presId="urn:microsoft.com/office/officeart/2005/8/layout/hList7#4"/>
    <dgm:cxn modelId="{B57AFCAF-5503-6F46-85AF-98416746B3B8}" type="presParOf" srcId="{9E12BD16-3A90-4C0A-B74C-08B2EFC9FC87}" destId="{3A4BF222-C534-47C4-9092-45DD194654DD}" srcOrd="0" destOrd="0" presId="urn:microsoft.com/office/officeart/2005/8/layout/hList7#4"/>
    <dgm:cxn modelId="{14895F54-1D15-5E43-8538-C0FCA89DE212}" type="presParOf" srcId="{9E12BD16-3A90-4C0A-B74C-08B2EFC9FC87}" destId="{C63ADE11-B16B-4B00-98AD-D24A5BBF8E72}" srcOrd="1" destOrd="0" presId="urn:microsoft.com/office/officeart/2005/8/layout/hList7#4"/>
    <dgm:cxn modelId="{96E0A3D9-04CA-1E4C-B355-5C3527901AFC}" type="presParOf" srcId="{9E12BD16-3A90-4C0A-B74C-08B2EFC9FC87}" destId="{6B86EC6E-F060-41F3-9290-5011F796F5D1}" srcOrd="2" destOrd="0" presId="urn:microsoft.com/office/officeart/2005/8/layout/hList7#4"/>
    <dgm:cxn modelId="{103CEF4A-3394-8441-BCE8-C168E9460B5C}" type="presParOf" srcId="{9E12BD16-3A90-4C0A-B74C-08B2EFC9FC87}" destId="{67BA105C-F641-4147-A145-584EEBFB89D6}" srcOrd="3" destOrd="0" presId="urn:microsoft.com/office/officeart/2005/8/layout/hList7#4"/>
    <dgm:cxn modelId="{7E87B424-33DF-B148-ADA7-41DA8025E3F3}" type="presParOf" srcId="{8ACEE13B-DA03-448C-A746-3FE96AD82CBA}" destId="{3DDFAD45-C7F9-4FF4-B7B9-B074A18783EC}" srcOrd="5" destOrd="0" presId="urn:microsoft.com/office/officeart/2005/8/layout/hList7#4"/>
    <dgm:cxn modelId="{180F481D-D9C6-F74E-9ABE-915BF01E3528}" type="presParOf" srcId="{8ACEE13B-DA03-448C-A746-3FE96AD82CBA}" destId="{2776106D-9CBB-4E3F-A55D-8270C896BB42}" srcOrd="6" destOrd="0" presId="urn:microsoft.com/office/officeart/2005/8/layout/hList7#4"/>
    <dgm:cxn modelId="{FBE3ED30-8125-FD46-B0B8-2E2B554CBE8E}" type="presParOf" srcId="{2776106D-9CBB-4E3F-A55D-8270C896BB42}" destId="{D8491CF9-8EEE-43EA-996F-C8D4151AD515}" srcOrd="0" destOrd="0" presId="urn:microsoft.com/office/officeart/2005/8/layout/hList7#4"/>
    <dgm:cxn modelId="{9A0159F9-D8BB-E14B-9CCC-D9029D1D368B}" type="presParOf" srcId="{2776106D-9CBB-4E3F-A55D-8270C896BB42}" destId="{7ACE33B6-F009-416A-8AAD-D2D407E4C4DB}" srcOrd="1" destOrd="0" presId="urn:microsoft.com/office/officeart/2005/8/layout/hList7#4"/>
    <dgm:cxn modelId="{01A92D6A-2BA6-2646-AFAC-612D4BB65E35}" type="presParOf" srcId="{2776106D-9CBB-4E3F-A55D-8270C896BB42}" destId="{CCFE7D19-C92F-42FF-BB53-FE3CCB26AC0F}" srcOrd="2" destOrd="0" presId="urn:microsoft.com/office/officeart/2005/8/layout/hList7#4"/>
    <dgm:cxn modelId="{B808A978-3C87-FC4B-A77B-7A2583538DF1}" type="presParOf" srcId="{2776106D-9CBB-4E3F-A55D-8270C896BB42}" destId="{EBDCB68D-9CD3-44D6-81E5-26474E0214A9}" srcOrd="3" destOrd="0" presId="urn:microsoft.com/office/officeart/2005/8/layout/hList7#4"/>
    <dgm:cxn modelId="{2C53125B-FBD6-5B46-A39C-AFD78D9AEA0B}" type="presParOf" srcId="{8ACEE13B-DA03-448C-A746-3FE96AD82CBA}" destId="{B285DB70-91B7-4DC9-8FB9-2E4E584665EA}" srcOrd="7" destOrd="0" presId="urn:microsoft.com/office/officeart/2005/8/layout/hList7#4"/>
    <dgm:cxn modelId="{FFB9234A-EC33-A445-B250-57DC70CAF944}" type="presParOf" srcId="{8ACEE13B-DA03-448C-A746-3FE96AD82CBA}" destId="{581A4C9D-7EFD-4D2B-8FC1-EDBDE3F19A5F}" srcOrd="8" destOrd="0" presId="urn:microsoft.com/office/officeart/2005/8/layout/hList7#4"/>
    <dgm:cxn modelId="{6B5F88E3-5644-8045-9D02-489B8E0F5635}" type="presParOf" srcId="{581A4C9D-7EFD-4D2B-8FC1-EDBDE3F19A5F}" destId="{B526B799-1473-4D2F-8C85-8014DB972133}" srcOrd="0" destOrd="0" presId="urn:microsoft.com/office/officeart/2005/8/layout/hList7#4"/>
    <dgm:cxn modelId="{E6C4CD75-8A90-CD4A-A7EC-D1724C7CF6B6}" type="presParOf" srcId="{581A4C9D-7EFD-4D2B-8FC1-EDBDE3F19A5F}" destId="{CEF1DBDA-E250-4A86-889C-8F9CE0C8EF17}" srcOrd="1" destOrd="0" presId="urn:microsoft.com/office/officeart/2005/8/layout/hList7#4"/>
    <dgm:cxn modelId="{47CBDE99-6417-E44E-811D-0D9F71EABF15}" type="presParOf" srcId="{581A4C9D-7EFD-4D2B-8FC1-EDBDE3F19A5F}" destId="{C59CDEB9-824F-4908-8221-34457C016E07}" srcOrd="2" destOrd="0" presId="urn:microsoft.com/office/officeart/2005/8/layout/hList7#4"/>
    <dgm:cxn modelId="{DF375B7B-9D95-F143-87E2-4D95247DCDAB}" type="presParOf" srcId="{581A4C9D-7EFD-4D2B-8FC1-EDBDE3F19A5F}" destId="{E4D726B5-7E4C-41EF-8DCF-C9EAB01938DF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AFB8F-16C3-2A4A-B169-F03D8E45A1DF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</dgm:pt>
    <dgm:pt modelId="{269EE5B7-73D1-BA4A-9536-E989208E9DD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Arial Black"/>
              <a:cs typeface="Arial Black"/>
            </a:rPr>
            <a:t>I. GENERAL</a:t>
          </a:r>
        </a:p>
        <a:p>
          <a:r>
            <a:rPr lang="en-US" sz="1800" dirty="0" smtClean="0">
              <a:solidFill>
                <a:schemeClr val="bg1"/>
              </a:solidFill>
              <a:latin typeface="Arial Black"/>
              <a:cs typeface="Arial Black"/>
            </a:rPr>
            <a:t>ENABLING</a:t>
          </a:r>
          <a:endParaRPr lang="en-US" sz="1800" dirty="0">
            <a:solidFill>
              <a:schemeClr val="bg1"/>
            </a:solidFill>
            <a:latin typeface="Arial Black"/>
            <a:cs typeface="Arial Black"/>
          </a:endParaRPr>
        </a:p>
      </dgm:t>
    </dgm:pt>
    <dgm:pt modelId="{C3BA4944-A7BC-7142-9D4E-0635C6A49925}" type="parTrans" cxnId="{34B8075B-F7CB-CD40-9C70-757095794948}">
      <dgm:prSet/>
      <dgm:spPr/>
      <dgm:t>
        <a:bodyPr/>
        <a:lstStyle/>
        <a:p>
          <a:endParaRPr lang="en-US"/>
        </a:p>
      </dgm:t>
    </dgm:pt>
    <dgm:pt modelId="{C74A3DA5-E54A-0A4E-8A50-4664BDD3BC5B}" type="sibTrans" cxnId="{34B8075B-F7CB-CD40-9C70-757095794948}">
      <dgm:prSet/>
      <dgm:spPr/>
      <dgm:t>
        <a:bodyPr/>
        <a:lstStyle/>
        <a:p>
          <a:endParaRPr lang="en-US"/>
        </a:p>
      </dgm:t>
    </dgm:pt>
    <dgm:pt modelId="{994143E4-A9A9-B645-BAE5-C4430197E3AC}">
      <dgm:prSet phldrT="[Text]" custT="1"/>
      <dgm:spPr>
        <a:blipFill rotWithShape="1">
          <a:blip xmlns:r="http://schemas.openxmlformats.org/officeDocument/2006/relationships" r:embed="rId2">
            <a:alphaModFix amt="86000"/>
          </a:blip>
          <a:tile tx="0" ty="0" sx="100000" sy="100000" flip="none" algn="tl"/>
        </a:blipFill>
      </dgm:spPr>
      <dgm:t>
        <a:bodyPr/>
        <a:lstStyle/>
        <a:p>
          <a:r>
            <a:rPr lang="en-US" sz="1800" cap="all" dirty="0" smtClean="0">
              <a:solidFill>
                <a:schemeClr val="accent5"/>
              </a:solidFill>
              <a:latin typeface="Arial Black"/>
              <a:cs typeface="Arial Black"/>
            </a:rPr>
            <a:t>II. Electronic transactions</a:t>
          </a:r>
          <a:endParaRPr lang="en-US" sz="1800" cap="all" dirty="0">
            <a:solidFill>
              <a:schemeClr val="accent5"/>
            </a:solidFill>
            <a:latin typeface="Arial Black"/>
            <a:cs typeface="Arial Black"/>
          </a:endParaRPr>
        </a:p>
      </dgm:t>
    </dgm:pt>
    <dgm:pt modelId="{8DCE9793-F4C4-D442-B5EC-6F758175C7A0}" type="parTrans" cxnId="{F9DA7607-9336-B44A-808E-A5922E8C478A}">
      <dgm:prSet/>
      <dgm:spPr/>
      <dgm:t>
        <a:bodyPr/>
        <a:lstStyle/>
        <a:p>
          <a:endParaRPr lang="en-US"/>
        </a:p>
      </dgm:t>
    </dgm:pt>
    <dgm:pt modelId="{87245717-71AC-E443-860C-8D10B72AED94}" type="sibTrans" cxnId="{F9DA7607-9336-B44A-808E-A5922E8C478A}">
      <dgm:prSet/>
      <dgm:spPr/>
      <dgm:t>
        <a:bodyPr/>
        <a:lstStyle/>
        <a:p>
          <a:endParaRPr lang="en-US"/>
        </a:p>
      </dgm:t>
    </dgm:pt>
    <dgm:pt modelId="{9D24E20F-31D3-1A4F-8F18-1F221F71EDA9}">
      <dgm:prSet phldrT="[Text]" custT="1"/>
      <dgm:spPr>
        <a:blipFill rotWithShape="1">
          <a:blip xmlns:r="http://schemas.openxmlformats.org/officeDocument/2006/relationships" r:embed="rId3">
            <a:alphaModFix amt="80000"/>
          </a:blip>
          <a:tile tx="0" ty="0" sx="100000" sy="100000" flip="none" algn="tl"/>
        </a:blipFill>
        <a:effectLst>
          <a:outerShdw blurRad="193675" dist="23000" dir="5400000" rotWithShape="0">
            <a:srgbClr val="000000">
              <a:alpha val="70000"/>
            </a:srgbClr>
          </a:outerShdw>
        </a:effectLst>
        <a:scene3d>
          <a:camera prst="orthographicFront"/>
          <a:lightRig rig="threePt" dir="t"/>
        </a:scene3d>
        <a:sp3d contourW="12700">
          <a:contourClr>
            <a:schemeClr val="accent6">
              <a:lumMod val="40000"/>
              <a:lumOff val="60000"/>
            </a:schemeClr>
          </a:contourClr>
        </a:sp3d>
      </dgm:spPr>
      <dgm:t>
        <a:bodyPr/>
        <a:lstStyle/>
        <a:p>
          <a:r>
            <a:rPr lang="en-US" sz="2000" cap="all" dirty="0" smtClean="0">
              <a:solidFill>
                <a:schemeClr val="accent3"/>
              </a:solidFill>
              <a:latin typeface="Arial Black"/>
              <a:cs typeface="Arial Black"/>
            </a:rPr>
            <a:t>III. E-commerce</a:t>
          </a:r>
          <a:endParaRPr lang="en-US" sz="2000" cap="all" dirty="0">
            <a:solidFill>
              <a:schemeClr val="accent3"/>
            </a:solidFill>
            <a:latin typeface="Arial Black"/>
            <a:cs typeface="Arial Black"/>
          </a:endParaRPr>
        </a:p>
      </dgm:t>
    </dgm:pt>
    <dgm:pt modelId="{0A4B27E5-5D41-D14A-9FB4-22BE9B66DC5A}" type="parTrans" cxnId="{91C090CD-3FED-104B-A917-786B2A70F198}">
      <dgm:prSet/>
      <dgm:spPr/>
      <dgm:t>
        <a:bodyPr/>
        <a:lstStyle/>
        <a:p>
          <a:endParaRPr lang="en-US"/>
        </a:p>
      </dgm:t>
    </dgm:pt>
    <dgm:pt modelId="{DBECD46D-339D-A048-B59E-E7046B671422}" type="sibTrans" cxnId="{91C090CD-3FED-104B-A917-786B2A70F198}">
      <dgm:prSet/>
      <dgm:spPr/>
      <dgm:t>
        <a:bodyPr/>
        <a:lstStyle/>
        <a:p>
          <a:endParaRPr lang="en-US"/>
        </a:p>
      </dgm:t>
    </dgm:pt>
    <dgm:pt modelId="{43B4EADE-4007-514C-94BD-3AB9FCA70856}">
      <dgm:prSet phldrT="[Text]" custT="1"/>
      <dgm:spPr>
        <a:blipFill rotWithShape="1">
          <a:blip xmlns:r="http://schemas.openxmlformats.org/officeDocument/2006/relationships" r:embed="rId4">
            <a:alphaModFix amt="89000"/>
          </a:blip>
          <a:tile tx="0" ty="0" sx="100000" sy="100000" flip="none" algn="tl"/>
        </a:blipFill>
      </dgm:spPr>
      <dgm:t>
        <a:bodyPr/>
        <a:lstStyle/>
        <a:p>
          <a:r>
            <a:rPr lang="en-US" sz="1800" cap="all" dirty="0" smtClean="0">
              <a:solidFill>
                <a:schemeClr val="accent3"/>
              </a:solidFill>
              <a:latin typeface="Arial Black"/>
              <a:cs typeface="Arial Black"/>
            </a:rPr>
            <a:t>IV. Consumer protection</a:t>
          </a:r>
          <a:endParaRPr lang="en-US" sz="1800" cap="all" dirty="0">
            <a:solidFill>
              <a:schemeClr val="accent3"/>
            </a:solidFill>
            <a:latin typeface="Arial Black"/>
            <a:cs typeface="Arial Black"/>
          </a:endParaRPr>
        </a:p>
      </dgm:t>
    </dgm:pt>
    <dgm:pt modelId="{BB16D85D-AD27-7849-BC7C-77D4AE5513AE}" type="parTrans" cxnId="{107326C8-3029-8846-8787-257AC59E5CE1}">
      <dgm:prSet/>
      <dgm:spPr/>
      <dgm:t>
        <a:bodyPr/>
        <a:lstStyle/>
        <a:p>
          <a:endParaRPr lang="en-US"/>
        </a:p>
      </dgm:t>
    </dgm:pt>
    <dgm:pt modelId="{7CC0627B-9816-4840-8715-F7DA79426F3C}" type="sibTrans" cxnId="{107326C8-3029-8846-8787-257AC59E5CE1}">
      <dgm:prSet/>
      <dgm:spPr/>
      <dgm:t>
        <a:bodyPr/>
        <a:lstStyle/>
        <a:p>
          <a:endParaRPr lang="en-US"/>
        </a:p>
      </dgm:t>
    </dgm:pt>
    <dgm:pt modelId="{0D583B87-CFAE-2745-A81E-2A5DD4680E5E}">
      <dgm:prSet phldrT="[Text]" custT="1"/>
      <dgm:spPr>
        <a:pattFill prst="pct50">
          <a:fgClr>
            <a:prstClr val="black"/>
          </a:fgClr>
          <a:bgClr>
            <a:srgbClr val="FF0000"/>
          </a:bgClr>
        </a:pattFill>
        <a:effectLst>
          <a:glow rad="101600">
            <a:schemeClr val="accent2">
              <a:alpha val="75000"/>
            </a:schemeClr>
          </a:glow>
        </a:effectLst>
        <a:scene3d>
          <a:camera prst="orthographicFront">
            <a:rot lat="0" lon="21299999" rev="0"/>
          </a:camera>
          <a:lightRig rig="threePt" dir="t"/>
        </a:scene3d>
        <a:sp3d contourW="12700">
          <a:contourClr>
            <a:schemeClr val="accent6">
              <a:lumMod val="75000"/>
            </a:schemeClr>
          </a:contourClr>
        </a:sp3d>
      </dgm:spPr>
      <dgm:t>
        <a:bodyPr/>
        <a:lstStyle/>
        <a:p>
          <a:r>
            <a:rPr lang="en-US" sz="1800" cap="all" dirty="0" smtClean="0">
              <a:solidFill>
                <a:schemeClr val="bg1"/>
              </a:solidFill>
              <a:latin typeface="Arial Black"/>
              <a:cs typeface="Arial Black"/>
            </a:rPr>
            <a:t>V. Service provider liability</a:t>
          </a:r>
          <a:endParaRPr lang="en-US" sz="1800" cap="all" dirty="0">
            <a:solidFill>
              <a:schemeClr val="bg1"/>
            </a:solidFill>
            <a:latin typeface="Arial Black"/>
            <a:cs typeface="Arial Black"/>
          </a:endParaRPr>
        </a:p>
      </dgm:t>
    </dgm:pt>
    <dgm:pt modelId="{00F4E307-A71D-B849-90D7-1CD73FBB1293}" type="parTrans" cxnId="{222F21BA-43AB-9340-BE1D-94155D6BEBA9}">
      <dgm:prSet/>
      <dgm:spPr/>
      <dgm:t>
        <a:bodyPr/>
        <a:lstStyle/>
        <a:p>
          <a:endParaRPr lang="en-US"/>
        </a:p>
      </dgm:t>
    </dgm:pt>
    <dgm:pt modelId="{D9CE9ADE-CB82-6A43-B9A3-7BF31CC156AF}" type="sibTrans" cxnId="{222F21BA-43AB-9340-BE1D-94155D6BEBA9}">
      <dgm:prSet/>
      <dgm:spPr/>
      <dgm:t>
        <a:bodyPr/>
        <a:lstStyle/>
        <a:p>
          <a:endParaRPr lang="en-US"/>
        </a:p>
      </dgm:t>
    </dgm:pt>
    <dgm:pt modelId="{328AD466-3B26-8641-A669-7CE0BB668F3F}" type="pres">
      <dgm:prSet presAssocID="{391AFB8F-16C3-2A4A-B169-F03D8E45A1DF}" presName="cycle" presStyleCnt="0">
        <dgm:presLayoutVars>
          <dgm:dir/>
          <dgm:resizeHandles val="exact"/>
        </dgm:presLayoutVars>
      </dgm:prSet>
      <dgm:spPr/>
    </dgm:pt>
    <dgm:pt modelId="{959147A0-5F87-EB49-9115-3603C672484D}" type="pres">
      <dgm:prSet presAssocID="{269EE5B7-73D1-BA4A-9536-E989208E9DD7}" presName="node" presStyleLbl="node1" presStyleIdx="0" presStyleCnt="5" custScaleX="160977" custRadScaleRad="102716" custRadScaleInc="8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A461-AA3B-1640-B13F-7493F1119EF8}" type="pres">
      <dgm:prSet presAssocID="{C74A3DA5-E54A-0A4E-8A50-4664BDD3BC5B}" presName="sibTrans" presStyleLbl="sibTrans2D1" presStyleIdx="0" presStyleCnt="5" custAng="12306196" custScaleX="2000000" custLinFactX="200000" custLinFactNeighborX="223778" custLinFactNeighborY="8231"/>
      <dgm:spPr/>
      <dgm:t>
        <a:bodyPr/>
        <a:lstStyle/>
        <a:p>
          <a:endParaRPr lang="en-US"/>
        </a:p>
      </dgm:t>
    </dgm:pt>
    <dgm:pt modelId="{19DF003A-AB99-2148-AE92-58227C2CEE8A}" type="pres">
      <dgm:prSet presAssocID="{C74A3DA5-E54A-0A4E-8A50-4664BDD3BC5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76720D6-20B5-0244-9CB6-FE6F7A161B7F}" type="pres">
      <dgm:prSet presAssocID="{994143E4-A9A9-B645-BAE5-C4430197E3AC}" presName="node" presStyleLbl="node1" presStyleIdx="1" presStyleCnt="5" custAng="17666171" custScaleX="177394" custScaleY="95497" custRadScaleRad="124072" custRadScaleInc="-23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4A8C3-3AC2-E144-84B7-40106D9EF08F}" type="pres">
      <dgm:prSet presAssocID="{87245717-71AC-E443-860C-8D10B72AED94}" presName="sibTrans" presStyleLbl="sibTrans2D1" presStyleIdx="1" presStyleCnt="5" custLinFactNeighborX="-83058" custLinFactNeighborY="47688"/>
      <dgm:spPr/>
      <dgm:t>
        <a:bodyPr/>
        <a:lstStyle/>
        <a:p>
          <a:endParaRPr lang="en-US"/>
        </a:p>
      </dgm:t>
    </dgm:pt>
    <dgm:pt modelId="{D0FB9940-18D3-CA4C-B968-BCCC6E424F90}" type="pres">
      <dgm:prSet presAssocID="{87245717-71AC-E443-860C-8D10B72AED9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4AC06EC-2B3C-EE43-A69A-41CC51DA7C7E}" type="pres">
      <dgm:prSet presAssocID="{9D24E20F-31D3-1A4F-8F18-1F221F71EDA9}" presName="node" presStyleLbl="node1" presStyleIdx="2" presStyleCnt="5" custAng="20875053" custScaleX="142775" custScaleY="121062" custRadScaleRad="101626" custRadScaleInc="-39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7CD76-DF86-DF4F-8F15-5018B430BBA6}" type="pres">
      <dgm:prSet presAssocID="{DBECD46D-339D-A048-B59E-E7046B671422}" presName="sibTrans" presStyleLbl="sibTrans2D1" presStyleIdx="2" presStyleCnt="5" custScaleX="255347"/>
      <dgm:spPr/>
      <dgm:t>
        <a:bodyPr/>
        <a:lstStyle/>
        <a:p>
          <a:endParaRPr lang="en-US"/>
        </a:p>
      </dgm:t>
    </dgm:pt>
    <dgm:pt modelId="{059F4ED1-8AAC-834D-B371-904767DFC39F}" type="pres">
      <dgm:prSet presAssocID="{DBECD46D-339D-A048-B59E-E7046B67142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63F86CF-E50B-6942-9DA6-452BC781220F}" type="pres">
      <dgm:prSet presAssocID="{43B4EADE-4007-514C-94BD-3AB9FCA70856}" presName="node" presStyleLbl="node1" presStyleIdx="3" presStyleCnt="5" custAng="1991652" custScaleX="151490" custScaleY="110524" custRadScaleRad="90858" custRadScaleInc="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4DA5A-D249-F442-B5A2-9A9852D51309}" type="pres">
      <dgm:prSet presAssocID="{7CC0627B-9816-4840-8715-F7DA79426F3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6A4EEC6-73F6-E44B-8971-168A24CD2C3A}" type="pres">
      <dgm:prSet presAssocID="{7CC0627B-9816-4840-8715-F7DA79426F3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FB4AF65-C1F8-0946-A7CC-C09743B0B8F3}" type="pres">
      <dgm:prSet presAssocID="{0D583B87-CFAE-2745-A81E-2A5DD4680E5E}" presName="node" presStyleLbl="node1" presStyleIdx="4" presStyleCnt="5" custAng="1635089" custScaleX="154993" custScaleY="111469" custRadScaleRad="115395" custRadScaleInc="12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804BC-8D45-D84F-AEDA-3ACDBCDACCD0}" type="pres">
      <dgm:prSet presAssocID="{D9CE9ADE-CB82-6A43-B9A3-7BF31CC156AF}" presName="sibTrans" presStyleLbl="sibTrans2D1" presStyleIdx="4" presStyleCnt="5" custScaleX="279362"/>
      <dgm:spPr/>
      <dgm:t>
        <a:bodyPr/>
        <a:lstStyle/>
        <a:p>
          <a:endParaRPr lang="en-US"/>
        </a:p>
      </dgm:t>
    </dgm:pt>
    <dgm:pt modelId="{B97BB143-C2E9-EF4D-A336-39E36BFF507A}" type="pres">
      <dgm:prSet presAssocID="{D9CE9ADE-CB82-6A43-B9A3-7BF31CC156A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9379B98-7601-C940-A64E-82CED813BEAD}" type="presOf" srcId="{994143E4-A9A9-B645-BAE5-C4430197E3AC}" destId="{776720D6-20B5-0244-9CB6-FE6F7A161B7F}" srcOrd="0" destOrd="0" presId="urn:microsoft.com/office/officeart/2005/8/layout/cycle2"/>
    <dgm:cxn modelId="{364D6545-072B-E146-BCFC-76F8A646138B}" type="presOf" srcId="{DBECD46D-339D-A048-B59E-E7046B671422}" destId="{059F4ED1-8AAC-834D-B371-904767DFC39F}" srcOrd="1" destOrd="0" presId="urn:microsoft.com/office/officeart/2005/8/layout/cycle2"/>
    <dgm:cxn modelId="{B65CD207-B04B-034C-94C0-C83185DC0E00}" type="presOf" srcId="{C74A3DA5-E54A-0A4E-8A50-4664BDD3BC5B}" destId="{2B88A461-AA3B-1640-B13F-7493F1119EF8}" srcOrd="0" destOrd="0" presId="urn:microsoft.com/office/officeart/2005/8/layout/cycle2"/>
    <dgm:cxn modelId="{79BE2F5D-17B4-884F-92A9-84D33624FA1B}" type="presOf" srcId="{7CC0627B-9816-4840-8715-F7DA79426F3C}" destId="{06A4EEC6-73F6-E44B-8971-168A24CD2C3A}" srcOrd="1" destOrd="0" presId="urn:microsoft.com/office/officeart/2005/8/layout/cycle2"/>
    <dgm:cxn modelId="{B3958D32-EDC1-044A-A9A5-F133D7DCD46F}" type="presOf" srcId="{D9CE9ADE-CB82-6A43-B9A3-7BF31CC156AF}" destId="{B97BB143-C2E9-EF4D-A336-39E36BFF507A}" srcOrd="1" destOrd="0" presId="urn:microsoft.com/office/officeart/2005/8/layout/cycle2"/>
    <dgm:cxn modelId="{34B8075B-F7CB-CD40-9C70-757095794948}" srcId="{391AFB8F-16C3-2A4A-B169-F03D8E45A1DF}" destId="{269EE5B7-73D1-BA4A-9536-E989208E9DD7}" srcOrd="0" destOrd="0" parTransId="{C3BA4944-A7BC-7142-9D4E-0635C6A49925}" sibTransId="{C74A3DA5-E54A-0A4E-8A50-4664BDD3BC5B}"/>
    <dgm:cxn modelId="{3FFBCCDF-F7E6-7941-B37A-6E57571415CB}" type="presOf" srcId="{C74A3DA5-E54A-0A4E-8A50-4664BDD3BC5B}" destId="{19DF003A-AB99-2148-AE92-58227C2CEE8A}" srcOrd="1" destOrd="0" presId="urn:microsoft.com/office/officeart/2005/8/layout/cycle2"/>
    <dgm:cxn modelId="{B03E82BC-FDDF-A447-8AF6-CD2D529C408A}" type="presOf" srcId="{DBECD46D-339D-A048-B59E-E7046B671422}" destId="{EAB7CD76-DF86-DF4F-8F15-5018B430BBA6}" srcOrd="0" destOrd="0" presId="urn:microsoft.com/office/officeart/2005/8/layout/cycle2"/>
    <dgm:cxn modelId="{28FFE2C7-9354-5643-97D0-211F69C9FEE4}" type="presOf" srcId="{43B4EADE-4007-514C-94BD-3AB9FCA70856}" destId="{463F86CF-E50B-6942-9DA6-452BC781220F}" srcOrd="0" destOrd="0" presId="urn:microsoft.com/office/officeart/2005/8/layout/cycle2"/>
    <dgm:cxn modelId="{9E3B60FB-1CCA-D543-A336-1DC2F3DFD1DA}" type="presOf" srcId="{87245717-71AC-E443-860C-8D10B72AED94}" destId="{1754A8C3-3AC2-E144-84B7-40106D9EF08F}" srcOrd="0" destOrd="0" presId="urn:microsoft.com/office/officeart/2005/8/layout/cycle2"/>
    <dgm:cxn modelId="{E9026ECE-9966-974C-9D7F-1E3814F05679}" type="presOf" srcId="{87245717-71AC-E443-860C-8D10B72AED94}" destId="{D0FB9940-18D3-CA4C-B968-BCCC6E424F90}" srcOrd="1" destOrd="0" presId="urn:microsoft.com/office/officeart/2005/8/layout/cycle2"/>
    <dgm:cxn modelId="{08A8AAB9-A0E3-CA4C-87BC-AA2A32C3D47C}" type="presOf" srcId="{269EE5B7-73D1-BA4A-9536-E989208E9DD7}" destId="{959147A0-5F87-EB49-9115-3603C672484D}" srcOrd="0" destOrd="0" presId="urn:microsoft.com/office/officeart/2005/8/layout/cycle2"/>
    <dgm:cxn modelId="{9014EC14-26ED-4844-8943-8D080FAFD94B}" type="presOf" srcId="{9D24E20F-31D3-1A4F-8F18-1F221F71EDA9}" destId="{B4AC06EC-2B3C-EE43-A69A-41CC51DA7C7E}" srcOrd="0" destOrd="0" presId="urn:microsoft.com/office/officeart/2005/8/layout/cycle2"/>
    <dgm:cxn modelId="{979794ED-F226-B340-92AC-55D2CE35C83D}" type="presOf" srcId="{391AFB8F-16C3-2A4A-B169-F03D8E45A1DF}" destId="{328AD466-3B26-8641-A669-7CE0BB668F3F}" srcOrd="0" destOrd="0" presId="urn:microsoft.com/office/officeart/2005/8/layout/cycle2"/>
    <dgm:cxn modelId="{107326C8-3029-8846-8787-257AC59E5CE1}" srcId="{391AFB8F-16C3-2A4A-B169-F03D8E45A1DF}" destId="{43B4EADE-4007-514C-94BD-3AB9FCA70856}" srcOrd="3" destOrd="0" parTransId="{BB16D85D-AD27-7849-BC7C-77D4AE5513AE}" sibTransId="{7CC0627B-9816-4840-8715-F7DA79426F3C}"/>
    <dgm:cxn modelId="{F9DA7607-9336-B44A-808E-A5922E8C478A}" srcId="{391AFB8F-16C3-2A4A-B169-F03D8E45A1DF}" destId="{994143E4-A9A9-B645-BAE5-C4430197E3AC}" srcOrd="1" destOrd="0" parTransId="{8DCE9793-F4C4-D442-B5EC-6F758175C7A0}" sibTransId="{87245717-71AC-E443-860C-8D10B72AED94}"/>
    <dgm:cxn modelId="{76441690-AA5B-A449-B007-F2F02715851A}" type="presOf" srcId="{0D583B87-CFAE-2745-A81E-2A5DD4680E5E}" destId="{DFB4AF65-C1F8-0946-A7CC-C09743B0B8F3}" srcOrd="0" destOrd="0" presId="urn:microsoft.com/office/officeart/2005/8/layout/cycle2"/>
    <dgm:cxn modelId="{50BCD025-514F-1B4A-85D2-FA0E22ADFEEB}" type="presOf" srcId="{D9CE9ADE-CB82-6A43-B9A3-7BF31CC156AF}" destId="{491804BC-8D45-D84F-AEDA-3ACDBCDACCD0}" srcOrd="0" destOrd="0" presId="urn:microsoft.com/office/officeart/2005/8/layout/cycle2"/>
    <dgm:cxn modelId="{A881CA13-0ECA-0D45-86D8-EAB4809E5C99}" type="presOf" srcId="{7CC0627B-9816-4840-8715-F7DA79426F3C}" destId="{FBD4DA5A-D249-F442-B5A2-9A9852D51309}" srcOrd="0" destOrd="0" presId="urn:microsoft.com/office/officeart/2005/8/layout/cycle2"/>
    <dgm:cxn modelId="{222F21BA-43AB-9340-BE1D-94155D6BEBA9}" srcId="{391AFB8F-16C3-2A4A-B169-F03D8E45A1DF}" destId="{0D583B87-CFAE-2745-A81E-2A5DD4680E5E}" srcOrd="4" destOrd="0" parTransId="{00F4E307-A71D-B849-90D7-1CD73FBB1293}" sibTransId="{D9CE9ADE-CB82-6A43-B9A3-7BF31CC156AF}"/>
    <dgm:cxn modelId="{91C090CD-3FED-104B-A917-786B2A70F198}" srcId="{391AFB8F-16C3-2A4A-B169-F03D8E45A1DF}" destId="{9D24E20F-31D3-1A4F-8F18-1F221F71EDA9}" srcOrd="2" destOrd="0" parTransId="{0A4B27E5-5D41-D14A-9FB4-22BE9B66DC5A}" sibTransId="{DBECD46D-339D-A048-B59E-E7046B671422}"/>
    <dgm:cxn modelId="{836A56BE-2393-054B-AB4D-3B67954B758A}" type="presParOf" srcId="{328AD466-3B26-8641-A669-7CE0BB668F3F}" destId="{959147A0-5F87-EB49-9115-3603C672484D}" srcOrd="0" destOrd="0" presId="urn:microsoft.com/office/officeart/2005/8/layout/cycle2"/>
    <dgm:cxn modelId="{86E0F0AC-FD79-7349-8DD8-C4BA1E8D12F3}" type="presParOf" srcId="{328AD466-3B26-8641-A669-7CE0BB668F3F}" destId="{2B88A461-AA3B-1640-B13F-7493F1119EF8}" srcOrd="1" destOrd="0" presId="urn:microsoft.com/office/officeart/2005/8/layout/cycle2"/>
    <dgm:cxn modelId="{E37C304A-A710-3E4E-B5B8-510E70C4B680}" type="presParOf" srcId="{2B88A461-AA3B-1640-B13F-7493F1119EF8}" destId="{19DF003A-AB99-2148-AE92-58227C2CEE8A}" srcOrd="0" destOrd="0" presId="urn:microsoft.com/office/officeart/2005/8/layout/cycle2"/>
    <dgm:cxn modelId="{09B4E2F3-E37B-7A48-8852-32504BC1611F}" type="presParOf" srcId="{328AD466-3B26-8641-A669-7CE0BB668F3F}" destId="{776720D6-20B5-0244-9CB6-FE6F7A161B7F}" srcOrd="2" destOrd="0" presId="urn:microsoft.com/office/officeart/2005/8/layout/cycle2"/>
    <dgm:cxn modelId="{BE193D7B-CD29-C74B-B4FF-8AD1DA97F4EC}" type="presParOf" srcId="{328AD466-3B26-8641-A669-7CE0BB668F3F}" destId="{1754A8C3-3AC2-E144-84B7-40106D9EF08F}" srcOrd="3" destOrd="0" presId="urn:microsoft.com/office/officeart/2005/8/layout/cycle2"/>
    <dgm:cxn modelId="{7E35BCDC-8D3B-4A48-A6D5-04EE1661B130}" type="presParOf" srcId="{1754A8C3-3AC2-E144-84B7-40106D9EF08F}" destId="{D0FB9940-18D3-CA4C-B968-BCCC6E424F90}" srcOrd="0" destOrd="0" presId="urn:microsoft.com/office/officeart/2005/8/layout/cycle2"/>
    <dgm:cxn modelId="{A1E1B071-F6C0-934B-86A6-F390E90B7E09}" type="presParOf" srcId="{328AD466-3B26-8641-A669-7CE0BB668F3F}" destId="{B4AC06EC-2B3C-EE43-A69A-41CC51DA7C7E}" srcOrd="4" destOrd="0" presId="urn:microsoft.com/office/officeart/2005/8/layout/cycle2"/>
    <dgm:cxn modelId="{5ACDE78E-B861-B047-BBB9-3728A8D411E4}" type="presParOf" srcId="{328AD466-3B26-8641-A669-7CE0BB668F3F}" destId="{EAB7CD76-DF86-DF4F-8F15-5018B430BBA6}" srcOrd="5" destOrd="0" presId="urn:microsoft.com/office/officeart/2005/8/layout/cycle2"/>
    <dgm:cxn modelId="{29D959A0-52A0-C24F-A64B-BAE7370706DD}" type="presParOf" srcId="{EAB7CD76-DF86-DF4F-8F15-5018B430BBA6}" destId="{059F4ED1-8AAC-834D-B371-904767DFC39F}" srcOrd="0" destOrd="0" presId="urn:microsoft.com/office/officeart/2005/8/layout/cycle2"/>
    <dgm:cxn modelId="{8ABF0C60-9B46-AA40-A3CE-859DD2087F0E}" type="presParOf" srcId="{328AD466-3B26-8641-A669-7CE0BB668F3F}" destId="{463F86CF-E50B-6942-9DA6-452BC781220F}" srcOrd="6" destOrd="0" presId="urn:microsoft.com/office/officeart/2005/8/layout/cycle2"/>
    <dgm:cxn modelId="{A83A7441-F96E-224B-80F7-1D0CFCEB27D2}" type="presParOf" srcId="{328AD466-3B26-8641-A669-7CE0BB668F3F}" destId="{FBD4DA5A-D249-F442-B5A2-9A9852D51309}" srcOrd="7" destOrd="0" presId="urn:microsoft.com/office/officeart/2005/8/layout/cycle2"/>
    <dgm:cxn modelId="{84BA45E4-5A49-4B48-AEC3-8E6C8CB3842F}" type="presParOf" srcId="{FBD4DA5A-D249-F442-B5A2-9A9852D51309}" destId="{06A4EEC6-73F6-E44B-8971-168A24CD2C3A}" srcOrd="0" destOrd="0" presId="urn:microsoft.com/office/officeart/2005/8/layout/cycle2"/>
    <dgm:cxn modelId="{31627187-5E3F-654A-85F7-E2B7946F619E}" type="presParOf" srcId="{328AD466-3B26-8641-A669-7CE0BB668F3F}" destId="{DFB4AF65-C1F8-0946-A7CC-C09743B0B8F3}" srcOrd="8" destOrd="0" presId="urn:microsoft.com/office/officeart/2005/8/layout/cycle2"/>
    <dgm:cxn modelId="{07EFD0C4-42DB-C84B-BAB4-D4F8444DA1AE}" type="presParOf" srcId="{328AD466-3B26-8641-A669-7CE0BB668F3F}" destId="{491804BC-8D45-D84F-AEDA-3ACDBCDACCD0}" srcOrd="9" destOrd="0" presId="urn:microsoft.com/office/officeart/2005/8/layout/cycle2"/>
    <dgm:cxn modelId="{6BAE49C7-1CEC-BE4F-A8B2-DBF148324625}" type="presParOf" srcId="{491804BC-8D45-D84F-AEDA-3ACDBCDACCD0}" destId="{B97BB143-C2E9-EF4D-A336-39E36BFF50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5ED5C-D696-485F-B47C-8C54186B9C4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0309D85-7EB7-4946-AF3B-4444C2553D3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Ch1: Definitions &amp; Interpretation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DD5846-5053-4E09-8716-97DD7C4440B1}" type="parTrans" cxnId="{C2B2C061-193B-4E42-98E1-44D72377F87F}">
      <dgm:prSet/>
      <dgm:spPr/>
      <dgm:t>
        <a:bodyPr/>
        <a:lstStyle/>
        <a:p>
          <a:endParaRPr lang="en-ZA"/>
        </a:p>
      </dgm:t>
    </dgm:pt>
    <dgm:pt modelId="{3DD1D178-4AFC-4405-BE3F-53350A725221}" type="sibTrans" cxnId="{C2B2C061-193B-4E42-98E1-44D72377F87F}">
      <dgm:prSet/>
      <dgm:spPr/>
      <dgm:t>
        <a:bodyPr/>
        <a:lstStyle/>
        <a:p>
          <a:endParaRPr lang="en-ZA"/>
        </a:p>
      </dgm:t>
    </dgm:pt>
    <dgm:pt modelId="{419065CB-4654-4F4B-AFC8-2C72352C4001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Definitions</a:t>
          </a:r>
          <a:endParaRPr lang="en-ZA" sz="1800" b="1" dirty="0">
            <a:solidFill>
              <a:schemeClr val="bg1"/>
            </a:solidFill>
          </a:endParaRPr>
        </a:p>
      </dgm:t>
    </dgm:pt>
    <dgm:pt modelId="{71634F08-42D4-4BE2-93F1-4187BF1D08EF}" type="parTrans" cxnId="{BDF15515-0273-40A0-85C5-453CF4E4AE31}">
      <dgm:prSet/>
      <dgm:spPr/>
      <dgm:t>
        <a:bodyPr/>
        <a:lstStyle/>
        <a:p>
          <a:endParaRPr lang="en-ZA"/>
        </a:p>
      </dgm:t>
    </dgm:pt>
    <dgm:pt modelId="{D32D11C6-41B4-46BA-9220-B6F54922D105}" type="sibTrans" cxnId="{BDF15515-0273-40A0-85C5-453CF4E4AE31}">
      <dgm:prSet/>
      <dgm:spPr/>
      <dgm:t>
        <a:bodyPr/>
        <a:lstStyle/>
        <a:p>
          <a:endParaRPr lang="en-ZA"/>
        </a:p>
      </dgm:t>
    </dgm:pt>
    <dgm:pt modelId="{CAB60194-4BB8-4BE6-AE79-048DE096E3FB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Interpretation</a:t>
          </a:r>
          <a:endParaRPr lang="en-ZA" sz="1800" b="1" dirty="0">
            <a:solidFill>
              <a:schemeClr val="bg1"/>
            </a:solidFill>
          </a:endParaRPr>
        </a:p>
      </dgm:t>
    </dgm:pt>
    <dgm:pt modelId="{123BD0A9-5D37-406F-8BCD-BC08874C1D1D}" type="parTrans" cxnId="{291F4D7D-6C5A-47DD-BDE8-64BE7FB07555}">
      <dgm:prSet/>
      <dgm:spPr/>
      <dgm:t>
        <a:bodyPr/>
        <a:lstStyle/>
        <a:p>
          <a:endParaRPr lang="en-ZA"/>
        </a:p>
      </dgm:t>
    </dgm:pt>
    <dgm:pt modelId="{0EF6E17A-83F3-4244-8BE3-489BC3546F3C}" type="sibTrans" cxnId="{291F4D7D-6C5A-47DD-BDE8-64BE7FB07555}">
      <dgm:prSet/>
      <dgm:spPr/>
      <dgm:t>
        <a:bodyPr/>
        <a:lstStyle/>
        <a:p>
          <a:endParaRPr lang="en-ZA"/>
        </a:p>
      </dgm:t>
    </dgm:pt>
    <dgm:pt modelId="{96B708A7-C4B6-47C2-B405-F8E541D39CE0}">
      <dgm:prSet phldrT="[Text]"/>
      <dgm:spPr>
        <a:solidFill>
          <a:schemeClr val="tx2">
            <a:lumMod val="40000"/>
            <a:lumOff val="60000"/>
            <a:alpha val="92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2: </a:t>
          </a:r>
        </a:p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Recognition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C09B-E517-4E09-80A9-EE2BEFFF412F}" type="parTrans" cxnId="{79CBB6FE-9715-4FC6-AA49-1640B89C97F5}">
      <dgm:prSet/>
      <dgm:spPr/>
      <dgm:t>
        <a:bodyPr/>
        <a:lstStyle/>
        <a:p>
          <a:endParaRPr lang="en-ZA"/>
        </a:p>
      </dgm:t>
    </dgm:pt>
    <dgm:pt modelId="{85A8E8A1-54FE-43CB-95A7-2520CF605929}" type="sibTrans" cxnId="{79CBB6FE-9715-4FC6-AA49-1640B89C97F5}">
      <dgm:prSet/>
      <dgm:spPr/>
      <dgm:t>
        <a:bodyPr/>
        <a:lstStyle/>
        <a:p>
          <a:endParaRPr lang="en-ZA"/>
        </a:p>
      </dgm:t>
    </dgm:pt>
    <dgm:pt modelId="{59C08281-E0F3-4C8C-8B35-392D987274FF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Legal recognition of electronic information</a:t>
          </a:r>
          <a:endParaRPr lang="en-ZA" sz="1800" b="1" dirty="0">
            <a:solidFill>
              <a:schemeClr val="bg1"/>
            </a:solidFill>
          </a:endParaRPr>
        </a:p>
      </dgm:t>
    </dgm:pt>
    <dgm:pt modelId="{B628862C-FDB2-44FC-91D2-2A9FB4A7B32A}" type="parTrans" cxnId="{6217BEA4-3157-4809-ABFA-5824DF0AB7A1}">
      <dgm:prSet/>
      <dgm:spPr/>
      <dgm:t>
        <a:bodyPr/>
        <a:lstStyle/>
        <a:p>
          <a:endParaRPr lang="en-ZA"/>
        </a:p>
      </dgm:t>
    </dgm:pt>
    <dgm:pt modelId="{302B32B4-29CB-494D-8085-963716F96DE4}" type="sibTrans" cxnId="{6217BEA4-3157-4809-ABFA-5824DF0AB7A1}">
      <dgm:prSet/>
      <dgm:spPr/>
      <dgm:t>
        <a:bodyPr/>
        <a:lstStyle/>
        <a:p>
          <a:endParaRPr lang="en-ZA"/>
        </a:p>
      </dgm:t>
    </dgm:pt>
    <dgm:pt modelId="{C87F93BE-3D43-44F9-A6AA-E74B4C86CFE1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Legal recognition by partie</a:t>
          </a:r>
          <a:r>
            <a:rPr lang="en-ZA" sz="1800" b="1" dirty="0" smtClean="0"/>
            <a:t>s</a:t>
          </a:r>
          <a:endParaRPr lang="en-ZA" sz="1800" b="1" dirty="0"/>
        </a:p>
      </dgm:t>
    </dgm:pt>
    <dgm:pt modelId="{30761BF1-7978-4782-A830-8789E957E8B7}" type="parTrans" cxnId="{0DBD481D-6215-4349-BE78-013DCA319B81}">
      <dgm:prSet/>
      <dgm:spPr/>
      <dgm:t>
        <a:bodyPr/>
        <a:lstStyle/>
        <a:p>
          <a:endParaRPr lang="en-ZA"/>
        </a:p>
      </dgm:t>
    </dgm:pt>
    <dgm:pt modelId="{D938FFAF-1588-4345-9DB2-9005D93FD555}" type="sibTrans" cxnId="{0DBD481D-6215-4349-BE78-013DCA319B81}">
      <dgm:prSet/>
      <dgm:spPr/>
      <dgm:t>
        <a:bodyPr/>
        <a:lstStyle/>
        <a:p>
          <a:endParaRPr lang="en-ZA"/>
        </a:p>
      </dgm:t>
    </dgm:pt>
    <dgm:pt modelId="{D581CC95-9F11-4152-98DC-EF4CCC2EF00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ZA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3: </a:t>
          </a:r>
        </a:p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Effect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FB050-B35A-4119-A47A-4153CF5383D6}" type="parTrans" cxnId="{F04305BA-C28C-4B77-A7D9-28B049ABA12C}">
      <dgm:prSet/>
      <dgm:spPr/>
      <dgm:t>
        <a:bodyPr/>
        <a:lstStyle/>
        <a:p>
          <a:endParaRPr lang="en-ZA"/>
        </a:p>
      </dgm:t>
    </dgm:pt>
    <dgm:pt modelId="{7DF17E9C-3A4B-4EB2-A539-53F6A6F571E7}" type="sibTrans" cxnId="{F04305BA-C28C-4B77-A7D9-28B049ABA12C}">
      <dgm:prSet/>
      <dgm:spPr/>
      <dgm:t>
        <a:bodyPr/>
        <a:lstStyle/>
        <a:p>
          <a:endParaRPr lang="en-ZA"/>
        </a:p>
      </dgm:t>
    </dgm:pt>
    <dgm:pt modelId="{70A60B79-135D-40A7-A7DE-70614BCEEEB6}">
      <dgm:prSet phldrT="[Text]"/>
      <dgm:spPr/>
      <dgm:t>
        <a:bodyPr/>
        <a:lstStyle/>
        <a:p>
          <a:endParaRPr lang="en-ZA" sz="1500" dirty="0"/>
        </a:p>
      </dgm:t>
    </dgm:pt>
    <dgm:pt modelId="{6F51B8B7-DEF0-4166-8DDC-E412EEADC78B}" type="parTrans" cxnId="{2969E983-B629-440E-8E99-2E6EEA16DBB2}">
      <dgm:prSet/>
      <dgm:spPr/>
      <dgm:t>
        <a:bodyPr/>
        <a:lstStyle/>
        <a:p>
          <a:endParaRPr lang="en-ZA"/>
        </a:p>
      </dgm:t>
    </dgm:pt>
    <dgm:pt modelId="{D1103A77-523F-4079-8B9D-C055E7297DBC}" type="sibTrans" cxnId="{2969E983-B629-440E-8E99-2E6EEA16DBB2}">
      <dgm:prSet/>
      <dgm:spPr/>
      <dgm:t>
        <a:bodyPr/>
        <a:lstStyle/>
        <a:p>
          <a:endParaRPr lang="en-ZA"/>
        </a:p>
      </dgm:t>
    </dgm:pt>
    <dgm:pt modelId="{BE1C1B54-89A7-404D-977C-68ECF5DC69B0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Sphere of application</a:t>
          </a:r>
          <a:endParaRPr lang="en-ZA" sz="1800" b="1" dirty="0">
            <a:solidFill>
              <a:schemeClr val="bg1"/>
            </a:solidFill>
          </a:endParaRPr>
        </a:p>
      </dgm:t>
    </dgm:pt>
    <dgm:pt modelId="{00BB7A81-FC22-4E7D-9BCC-3C44643685BD}" type="parTrans" cxnId="{CA7DAE6A-8723-4D48-85C2-E65CACF44D59}">
      <dgm:prSet/>
      <dgm:spPr/>
      <dgm:t>
        <a:bodyPr/>
        <a:lstStyle/>
        <a:p>
          <a:endParaRPr lang="en-ZA"/>
        </a:p>
      </dgm:t>
    </dgm:pt>
    <dgm:pt modelId="{034646DE-183E-486D-B3AE-5C8E4EA8279F}" type="sibTrans" cxnId="{CA7DAE6A-8723-4D48-85C2-E65CACF44D59}">
      <dgm:prSet/>
      <dgm:spPr/>
      <dgm:t>
        <a:bodyPr/>
        <a:lstStyle/>
        <a:p>
          <a:endParaRPr lang="en-ZA"/>
        </a:p>
      </dgm:t>
    </dgm:pt>
    <dgm:pt modelId="{078AF02F-105F-4B8E-94D2-F0471015C3AD}">
      <dgm:prSet custT="1"/>
      <dgm:spPr>
        <a:blipFill rotWithShape="1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Writing</a:t>
          </a:r>
          <a:endParaRPr lang="en-ZA" sz="1800" b="1" dirty="0">
            <a:solidFill>
              <a:schemeClr val="bg1"/>
            </a:solidFill>
          </a:endParaRPr>
        </a:p>
      </dgm:t>
    </dgm:pt>
    <dgm:pt modelId="{E1617BB8-13F9-4C54-825B-9FA1BD072572}" type="parTrans" cxnId="{240DB206-DF0B-49AA-8F6C-BF3F627C3F1D}">
      <dgm:prSet/>
      <dgm:spPr/>
      <dgm:t>
        <a:bodyPr/>
        <a:lstStyle/>
        <a:p>
          <a:endParaRPr lang="en-ZA"/>
        </a:p>
      </dgm:t>
    </dgm:pt>
    <dgm:pt modelId="{D6CBE50B-AD0A-4F7B-8189-02B6877A96FD}" type="sibTrans" cxnId="{240DB206-DF0B-49AA-8F6C-BF3F627C3F1D}">
      <dgm:prSet/>
      <dgm:spPr/>
      <dgm:t>
        <a:bodyPr/>
        <a:lstStyle/>
        <a:p>
          <a:endParaRPr lang="en-ZA"/>
        </a:p>
      </dgm:t>
    </dgm:pt>
    <dgm:pt modelId="{FE5E5FE0-6DDD-4855-8F69-08C0D8AA0B1E}">
      <dgm:prSet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Signature</a:t>
          </a:r>
          <a:endParaRPr lang="en-ZA" sz="1800" b="1" dirty="0">
            <a:solidFill>
              <a:schemeClr val="bg1"/>
            </a:solidFill>
          </a:endParaRPr>
        </a:p>
      </dgm:t>
    </dgm:pt>
    <dgm:pt modelId="{9055D498-2054-42B1-8BC3-7ACFD7E4E391}" type="parTrans" cxnId="{2BD05084-743E-41D5-A121-C4553EF64F05}">
      <dgm:prSet/>
      <dgm:spPr/>
      <dgm:t>
        <a:bodyPr/>
        <a:lstStyle/>
        <a:p>
          <a:endParaRPr lang="en-ZA"/>
        </a:p>
      </dgm:t>
    </dgm:pt>
    <dgm:pt modelId="{F67ADD16-3371-4392-99EE-2AA0F38DBDB8}" type="sibTrans" cxnId="{2BD05084-743E-41D5-A121-C4553EF64F05}">
      <dgm:prSet/>
      <dgm:spPr/>
      <dgm:t>
        <a:bodyPr/>
        <a:lstStyle/>
        <a:p>
          <a:endParaRPr lang="en-ZA"/>
        </a:p>
      </dgm:t>
    </dgm:pt>
    <dgm:pt modelId="{C4E02C82-295F-494F-BEC0-C248041F3459}">
      <dgm:prSet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Secure signatures</a:t>
          </a:r>
          <a:endParaRPr lang="en-ZA" sz="1800" b="1" dirty="0">
            <a:solidFill>
              <a:schemeClr val="bg1"/>
            </a:solidFill>
          </a:endParaRPr>
        </a:p>
      </dgm:t>
    </dgm:pt>
    <dgm:pt modelId="{B639C939-A5B4-4B34-9572-53A7B3EB4467}" type="parTrans" cxnId="{AE43EE50-0B91-44DC-BEE2-7AE64CBB1A37}">
      <dgm:prSet/>
      <dgm:spPr/>
      <dgm:t>
        <a:bodyPr/>
        <a:lstStyle/>
        <a:p>
          <a:endParaRPr lang="en-ZA"/>
        </a:p>
      </dgm:t>
    </dgm:pt>
    <dgm:pt modelId="{9ACCE8C6-DC84-4DE7-A0BB-53F987279B4C}" type="sibTrans" cxnId="{AE43EE50-0B91-44DC-BEE2-7AE64CBB1A37}">
      <dgm:prSet/>
      <dgm:spPr/>
      <dgm:t>
        <a:bodyPr/>
        <a:lstStyle/>
        <a:p>
          <a:endParaRPr lang="en-ZA"/>
        </a:p>
      </dgm:t>
    </dgm:pt>
    <dgm:pt modelId="{999D21FF-05B5-4270-AD12-6A92563C2461}">
      <dgm:prSet custT="1"/>
      <dgm:spPr/>
      <dgm:t>
        <a:bodyPr/>
        <a:lstStyle/>
        <a:p>
          <a:r>
            <a:rPr lang="en-ZA" sz="1800" b="1" dirty="0" smtClean="0">
              <a:solidFill>
                <a:schemeClr val="bg1"/>
              </a:solidFill>
            </a:rPr>
            <a:t>Incorporation by reference</a:t>
          </a:r>
          <a:endParaRPr lang="en-ZA" sz="1800" b="1" dirty="0">
            <a:solidFill>
              <a:schemeClr val="bg1"/>
            </a:solidFill>
          </a:endParaRPr>
        </a:p>
      </dgm:t>
    </dgm:pt>
    <dgm:pt modelId="{32EE0059-17D7-40FC-811F-6C42AADE61A2}" type="parTrans" cxnId="{D829598D-764D-4793-A9CF-9EE9C96165BB}">
      <dgm:prSet/>
      <dgm:spPr/>
      <dgm:t>
        <a:bodyPr/>
        <a:lstStyle/>
        <a:p>
          <a:endParaRPr lang="en-ZA"/>
        </a:p>
      </dgm:t>
    </dgm:pt>
    <dgm:pt modelId="{200D6424-8EC8-4FBD-84CF-8A290A3D4644}" type="sibTrans" cxnId="{D829598D-764D-4793-A9CF-9EE9C96165BB}">
      <dgm:prSet/>
      <dgm:spPr/>
      <dgm:t>
        <a:bodyPr/>
        <a:lstStyle/>
        <a:p>
          <a:endParaRPr lang="en-ZA"/>
        </a:p>
      </dgm:t>
    </dgm:pt>
    <dgm:pt modelId="{7A965533-6FEC-5D42-BBE7-E3E0641CA71B}">
      <dgm:prSet phldrT="[Text]" custT="1"/>
      <dgm:spPr>
        <a:blipFill rotWithShape="1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ZA" sz="1800" b="1" dirty="0"/>
        </a:p>
      </dgm:t>
    </dgm:pt>
    <dgm:pt modelId="{326CFD0D-29BB-F243-BB62-BC0569CBE506}" type="parTrans" cxnId="{72F83ABF-9FD6-0644-AA50-FBF0BA1EACA3}">
      <dgm:prSet/>
      <dgm:spPr/>
      <dgm:t>
        <a:bodyPr/>
        <a:lstStyle/>
        <a:p>
          <a:endParaRPr lang="en-US"/>
        </a:p>
      </dgm:t>
    </dgm:pt>
    <dgm:pt modelId="{226E2BE5-0365-2949-AF4E-1BA02BB99C17}" type="sibTrans" cxnId="{72F83ABF-9FD6-0644-AA50-FBF0BA1EACA3}">
      <dgm:prSet/>
      <dgm:spPr/>
      <dgm:t>
        <a:bodyPr/>
        <a:lstStyle/>
        <a:p>
          <a:endParaRPr lang="en-US"/>
        </a:p>
      </dgm:t>
    </dgm:pt>
    <dgm:pt modelId="{B2EE735F-4F4B-E947-B7AB-4BD265DC4A11}">
      <dgm:prSet phldrT="[Text]" custT="1"/>
      <dgm:spPr>
        <a:blipFill rotWithShape="1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ZA" sz="1800" b="1" dirty="0"/>
        </a:p>
      </dgm:t>
    </dgm:pt>
    <dgm:pt modelId="{6F7FB3AF-6ECA-3741-A4DE-CE93A632B457}" type="parTrans" cxnId="{1A846B55-8102-C34D-9CE2-75EBC40EFA1B}">
      <dgm:prSet/>
      <dgm:spPr/>
      <dgm:t>
        <a:bodyPr/>
        <a:lstStyle/>
        <a:p>
          <a:endParaRPr lang="en-US"/>
        </a:p>
      </dgm:t>
    </dgm:pt>
    <dgm:pt modelId="{320AD399-B0A9-AC41-9726-96634A629EAF}" type="sibTrans" cxnId="{1A846B55-8102-C34D-9CE2-75EBC40EFA1B}">
      <dgm:prSet/>
      <dgm:spPr/>
      <dgm:t>
        <a:bodyPr/>
        <a:lstStyle/>
        <a:p>
          <a:endParaRPr lang="en-US"/>
        </a:p>
      </dgm:t>
    </dgm:pt>
    <dgm:pt modelId="{E73C74D7-44A8-41D5-8120-3450EA6D3BFC}" type="pres">
      <dgm:prSet presAssocID="{6E65ED5C-D696-485F-B47C-8C54186B9C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81293A5-76B2-43D4-AE1F-F262EE88FC13}" type="pres">
      <dgm:prSet presAssocID="{40309D85-7EB7-4946-AF3B-4444C2553D30}" presName="linNode" presStyleCnt="0"/>
      <dgm:spPr/>
    </dgm:pt>
    <dgm:pt modelId="{F6AD4FFA-462B-4309-B18F-3C180E35FC90}" type="pres">
      <dgm:prSet presAssocID="{40309D85-7EB7-4946-AF3B-4444C2553D3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E86B6A-4582-461B-867D-8A529CE5D580}" type="pres">
      <dgm:prSet presAssocID="{40309D85-7EB7-4946-AF3B-4444C2553D3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63728E-97ED-47DD-8AD2-B0A876A2DF42}" type="pres">
      <dgm:prSet presAssocID="{3DD1D178-4AFC-4405-BE3F-53350A725221}" presName="spacing" presStyleCnt="0"/>
      <dgm:spPr/>
    </dgm:pt>
    <dgm:pt modelId="{D17FE420-5EFC-4CE3-864C-A5AAD66DD567}" type="pres">
      <dgm:prSet presAssocID="{96B708A7-C4B6-47C2-B405-F8E541D39CE0}" presName="linNode" presStyleCnt="0"/>
      <dgm:spPr/>
    </dgm:pt>
    <dgm:pt modelId="{92C95048-80DF-4723-A4FC-1B4F07B05EE9}" type="pres">
      <dgm:prSet presAssocID="{96B708A7-C4B6-47C2-B405-F8E541D39CE0}" presName="parentShp" presStyleLbl="node1" presStyleIdx="1" presStyleCnt="3" custLinFactNeighborX="646" custLinFactNeighborY="-18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55C22-D538-4FBC-8FD6-C519F663614A}" type="pres">
      <dgm:prSet presAssocID="{96B708A7-C4B6-47C2-B405-F8E541D39CE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570260-BA5A-4DEF-A952-41D9C8415918}" type="pres">
      <dgm:prSet presAssocID="{85A8E8A1-54FE-43CB-95A7-2520CF605929}" presName="spacing" presStyleCnt="0"/>
      <dgm:spPr/>
    </dgm:pt>
    <dgm:pt modelId="{D98C4689-41D7-4753-88AE-667D169E133F}" type="pres">
      <dgm:prSet presAssocID="{D581CC95-9F11-4152-98DC-EF4CCC2EF00E}" presName="linNode" presStyleCnt="0"/>
      <dgm:spPr/>
    </dgm:pt>
    <dgm:pt modelId="{A634927F-512C-4F97-98D1-BA2E05CC1ECB}" type="pres">
      <dgm:prSet presAssocID="{D581CC95-9F11-4152-98DC-EF4CCC2EF00E}" presName="parentShp" presStyleLbl="node1" presStyleIdx="2" presStyleCnt="3" custLinFactNeighborY="35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9877EF-98E3-4D99-BC8C-33E4BEE7F9E0}" type="pres">
      <dgm:prSet presAssocID="{D581CC95-9F11-4152-98DC-EF4CCC2EF00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C267123-58E9-C746-8960-49FF604A38CF}" type="presOf" srcId="{C87F93BE-3D43-44F9-A6AA-E74B4C86CFE1}" destId="{91955C22-D538-4FBC-8FD6-C519F663614A}" srcOrd="0" destOrd="2" presId="urn:microsoft.com/office/officeart/2005/8/layout/vList6"/>
    <dgm:cxn modelId="{8E0FC915-7DC5-A54B-BA2E-41A4A0FAE6DA}" type="presOf" srcId="{B2EE735F-4F4B-E947-B7AB-4BD265DC4A11}" destId="{91955C22-D538-4FBC-8FD6-C519F663614A}" srcOrd="0" destOrd="0" presId="urn:microsoft.com/office/officeart/2005/8/layout/vList6"/>
    <dgm:cxn modelId="{DF300292-A0EF-0340-BAB1-652C47B7DCEB}" type="presOf" srcId="{96B708A7-C4B6-47C2-B405-F8E541D39CE0}" destId="{92C95048-80DF-4723-A4FC-1B4F07B05EE9}" srcOrd="0" destOrd="0" presId="urn:microsoft.com/office/officeart/2005/8/layout/vList6"/>
    <dgm:cxn modelId="{74D447EC-938C-2046-94A7-1A6C247EEE44}" type="presOf" srcId="{419065CB-4654-4F4B-AFC8-2C72352C4001}" destId="{6CE86B6A-4582-461B-867D-8A529CE5D580}" srcOrd="0" destOrd="1" presId="urn:microsoft.com/office/officeart/2005/8/layout/vList6"/>
    <dgm:cxn modelId="{2969E983-B629-440E-8E99-2E6EEA16DBB2}" srcId="{40309D85-7EB7-4946-AF3B-4444C2553D30}" destId="{70A60B79-135D-40A7-A7DE-70614BCEEEB6}" srcOrd="4" destOrd="0" parTransId="{6F51B8B7-DEF0-4166-8DDC-E412EEADC78B}" sibTransId="{D1103A77-523F-4079-8B9D-C055E7297DBC}"/>
    <dgm:cxn modelId="{AA75B4C0-A907-FD41-AECD-D61D5843C59E}" type="presOf" srcId="{999D21FF-05B5-4270-AD12-6A92563C2461}" destId="{0F9877EF-98E3-4D99-BC8C-33E4BEE7F9E0}" srcOrd="0" destOrd="3" presId="urn:microsoft.com/office/officeart/2005/8/layout/vList6"/>
    <dgm:cxn modelId="{240DB206-DF0B-49AA-8F6C-BF3F627C3F1D}" srcId="{D581CC95-9F11-4152-98DC-EF4CCC2EF00E}" destId="{078AF02F-105F-4B8E-94D2-F0471015C3AD}" srcOrd="0" destOrd="0" parTransId="{E1617BB8-13F9-4C54-825B-9FA1BD072572}" sibTransId="{D6CBE50B-AD0A-4F7B-8189-02B6877A96FD}"/>
    <dgm:cxn modelId="{C8CD5061-82C3-E448-8B0D-EA50AD3EF6F3}" type="presOf" srcId="{6E65ED5C-D696-485F-B47C-8C54186B9C46}" destId="{E73C74D7-44A8-41D5-8120-3450EA6D3BFC}" srcOrd="0" destOrd="0" presId="urn:microsoft.com/office/officeart/2005/8/layout/vList6"/>
    <dgm:cxn modelId="{CA7DAE6A-8723-4D48-85C2-E65CACF44D59}" srcId="{40309D85-7EB7-4946-AF3B-4444C2553D30}" destId="{BE1C1B54-89A7-404D-977C-68ECF5DC69B0}" srcOrd="3" destOrd="0" parTransId="{00BB7A81-FC22-4E7D-9BCC-3C44643685BD}" sibTransId="{034646DE-183E-486D-B3AE-5C8E4EA8279F}"/>
    <dgm:cxn modelId="{1A846B55-8102-C34D-9CE2-75EBC40EFA1B}" srcId="{96B708A7-C4B6-47C2-B405-F8E541D39CE0}" destId="{B2EE735F-4F4B-E947-B7AB-4BD265DC4A11}" srcOrd="0" destOrd="0" parTransId="{6F7FB3AF-6ECA-3741-A4DE-CE93A632B457}" sibTransId="{320AD399-B0A9-AC41-9726-96634A629EAF}"/>
    <dgm:cxn modelId="{B088B82F-B423-7340-A338-03CD94052F1F}" type="presOf" srcId="{40309D85-7EB7-4946-AF3B-4444C2553D30}" destId="{F6AD4FFA-462B-4309-B18F-3C180E35FC90}" srcOrd="0" destOrd="0" presId="urn:microsoft.com/office/officeart/2005/8/layout/vList6"/>
    <dgm:cxn modelId="{4EE08667-0D7F-E243-9575-D030DFA7496C}" type="presOf" srcId="{C4E02C82-295F-494F-BEC0-C248041F3459}" destId="{0F9877EF-98E3-4D99-BC8C-33E4BEE7F9E0}" srcOrd="0" destOrd="2" presId="urn:microsoft.com/office/officeart/2005/8/layout/vList6"/>
    <dgm:cxn modelId="{0DBD481D-6215-4349-BE78-013DCA319B81}" srcId="{96B708A7-C4B6-47C2-B405-F8E541D39CE0}" destId="{C87F93BE-3D43-44F9-A6AA-E74B4C86CFE1}" srcOrd="2" destOrd="0" parTransId="{30761BF1-7978-4782-A830-8789E957E8B7}" sibTransId="{D938FFAF-1588-4345-9DB2-9005D93FD555}"/>
    <dgm:cxn modelId="{811D5C87-ED2B-7241-A7B9-C9DE722474F0}" type="presOf" srcId="{FE5E5FE0-6DDD-4855-8F69-08C0D8AA0B1E}" destId="{0F9877EF-98E3-4D99-BC8C-33E4BEE7F9E0}" srcOrd="0" destOrd="1" presId="urn:microsoft.com/office/officeart/2005/8/layout/vList6"/>
    <dgm:cxn modelId="{291F4D7D-6C5A-47DD-BDE8-64BE7FB07555}" srcId="{40309D85-7EB7-4946-AF3B-4444C2553D30}" destId="{CAB60194-4BB8-4BE6-AE79-048DE096E3FB}" srcOrd="2" destOrd="0" parTransId="{123BD0A9-5D37-406F-8BCD-BC08874C1D1D}" sibTransId="{0EF6E17A-83F3-4244-8BE3-489BC3546F3C}"/>
    <dgm:cxn modelId="{72F83ABF-9FD6-0644-AA50-FBF0BA1EACA3}" srcId="{40309D85-7EB7-4946-AF3B-4444C2553D30}" destId="{7A965533-6FEC-5D42-BBE7-E3E0641CA71B}" srcOrd="0" destOrd="0" parTransId="{326CFD0D-29BB-F243-BB62-BC0569CBE506}" sibTransId="{226E2BE5-0365-2949-AF4E-1BA02BB99C17}"/>
    <dgm:cxn modelId="{AE43EE50-0B91-44DC-BEE2-7AE64CBB1A37}" srcId="{D581CC95-9F11-4152-98DC-EF4CCC2EF00E}" destId="{C4E02C82-295F-494F-BEC0-C248041F3459}" srcOrd="2" destOrd="0" parTransId="{B639C939-A5B4-4B34-9572-53A7B3EB4467}" sibTransId="{9ACCE8C6-DC84-4DE7-A0BB-53F987279B4C}"/>
    <dgm:cxn modelId="{F04305BA-C28C-4B77-A7D9-28B049ABA12C}" srcId="{6E65ED5C-D696-485F-B47C-8C54186B9C46}" destId="{D581CC95-9F11-4152-98DC-EF4CCC2EF00E}" srcOrd="2" destOrd="0" parTransId="{D65FB050-B35A-4119-A47A-4153CF5383D6}" sibTransId="{7DF17E9C-3A4B-4EB2-A539-53F6A6F571E7}"/>
    <dgm:cxn modelId="{2BD05084-743E-41D5-A121-C4553EF64F05}" srcId="{D581CC95-9F11-4152-98DC-EF4CCC2EF00E}" destId="{FE5E5FE0-6DDD-4855-8F69-08C0D8AA0B1E}" srcOrd="1" destOrd="0" parTransId="{9055D498-2054-42B1-8BC3-7ACFD7E4E391}" sibTransId="{F67ADD16-3371-4392-99EE-2AA0F38DBDB8}"/>
    <dgm:cxn modelId="{9734582E-159E-6447-A794-592F50BBBBB5}" type="presOf" srcId="{59C08281-E0F3-4C8C-8B35-392D987274FF}" destId="{91955C22-D538-4FBC-8FD6-C519F663614A}" srcOrd="0" destOrd="1" presId="urn:microsoft.com/office/officeart/2005/8/layout/vList6"/>
    <dgm:cxn modelId="{E2CE159B-F470-894C-8612-BB04BEF34B75}" type="presOf" srcId="{CAB60194-4BB8-4BE6-AE79-048DE096E3FB}" destId="{6CE86B6A-4582-461B-867D-8A529CE5D580}" srcOrd="0" destOrd="2" presId="urn:microsoft.com/office/officeart/2005/8/layout/vList6"/>
    <dgm:cxn modelId="{82491C13-89A1-7449-B3DD-34B5DC2AF77D}" type="presOf" srcId="{078AF02F-105F-4B8E-94D2-F0471015C3AD}" destId="{0F9877EF-98E3-4D99-BC8C-33E4BEE7F9E0}" srcOrd="0" destOrd="0" presId="urn:microsoft.com/office/officeart/2005/8/layout/vList6"/>
    <dgm:cxn modelId="{D829598D-764D-4793-A9CF-9EE9C96165BB}" srcId="{D581CC95-9F11-4152-98DC-EF4CCC2EF00E}" destId="{999D21FF-05B5-4270-AD12-6A92563C2461}" srcOrd="3" destOrd="0" parTransId="{32EE0059-17D7-40FC-811F-6C42AADE61A2}" sibTransId="{200D6424-8EC8-4FBD-84CF-8A290A3D4644}"/>
    <dgm:cxn modelId="{BDF15515-0273-40A0-85C5-453CF4E4AE31}" srcId="{40309D85-7EB7-4946-AF3B-4444C2553D30}" destId="{419065CB-4654-4F4B-AFC8-2C72352C4001}" srcOrd="1" destOrd="0" parTransId="{71634F08-42D4-4BE2-93F1-4187BF1D08EF}" sibTransId="{D32D11C6-41B4-46BA-9220-B6F54922D105}"/>
    <dgm:cxn modelId="{C2B2C061-193B-4E42-98E1-44D72377F87F}" srcId="{6E65ED5C-D696-485F-B47C-8C54186B9C46}" destId="{40309D85-7EB7-4946-AF3B-4444C2553D30}" srcOrd="0" destOrd="0" parTransId="{47DD5846-5053-4E09-8716-97DD7C4440B1}" sibTransId="{3DD1D178-4AFC-4405-BE3F-53350A725221}"/>
    <dgm:cxn modelId="{79CBB6FE-9715-4FC6-AA49-1640B89C97F5}" srcId="{6E65ED5C-D696-485F-B47C-8C54186B9C46}" destId="{96B708A7-C4B6-47C2-B405-F8E541D39CE0}" srcOrd="1" destOrd="0" parTransId="{8C59C09B-E517-4E09-80A9-EE2BEFFF412F}" sibTransId="{85A8E8A1-54FE-43CB-95A7-2520CF605929}"/>
    <dgm:cxn modelId="{98AF3187-3E1A-E24E-B0B2-3A14C84D311F}" type="presOf" srcId="{7A965533-6FEC-5D42-BBE7-E3E0641CA71B}" destId="{6CE86B6A-4582-461B-867D-8A529CE5D580}" srcOrd="0" destOrd="0" presId="urn:microsoft.com/office/officeart/2005/8/layout/vList6"/>
    <dgm:cxn modelId="{A7FACD5F-BF00-B848-8EF0-6887BFF63AAB}" type="presOf" srcId="{70A60B79-135D-40A7-A7DE-70614BCEEEB6}" destId="{6CE86B6A-4582-461B-867D-8A529CE5D580}" srcOrd="0" destOrd="4" presId="urn:microsoft.com/office/officeart/2005/8/layout/vList6"/>
    <dgm:cxn modelId="{6217BEA4-3157-4809-ABFA-5824DF0AB7A1}" srcId="{96B708A7-C4B6-47C2-B405-F8E541D39CE0}" destId="{59C08281-E0F3-4C8C-8B35-392D987274FF}" srcOrd="1" destOrd="0" parTransId="{B628862C-FDB2-44FC-91D2-2A9FB4A7B32A}" sibTransId="{302B32B4-29CB-494D-8085-963716F96DE4}"/>
    <dgm:cxn modelId="{98B7EB59-57D5-9C4B-AA67-186CDEF9C50C}" type="presOf" srcId="{D581CC95-9F11-4152-98DC-EF4CCC2EF00E}" destId="{A634927F-512C-4F97-98D1-BA2E05CC1ECB}" srcOrd="0" destOrd="0" presId="urn:microsoft.com/office/officeart/2005/8/layout/vList6"/>
    <dgm:cxn modelId="{134C4BD0-9256-4145-9B6B-F30BE3A86A66}" type="presOf" srcId="{BE1C1B54-89A7-404D-977C-68ECF5DC69B0}" destId="{6CE86B6A-4582-461B-867D-8A529CE5D580}" srcOrd="0" destOrd="3" presId="urn:microsoft.com/office/officeart/2005/8/layout/vList6"/>
    <dgm:cxn modelId="{976E840B-89DC-8C41-AE48-37CF915F9343}" type="presParOf" srcId="{E73C74D7-44A8-41D5-8120-3450EA6D3BFC}" destId="{E81293A5-76B2-43D4-AE1F-F262EE88FC13}" srcOrd="0" destOrd="0" presId="urn:microsoft.com/office/officeart/2005/8/layout/vList6"/>
    <dgm:cxn modelId="{4837DE13-B851-C046-AC5C-9C439DB7223B}" type="presParOf" srcId="{E81293A5-76B2-43D4-AE1F-F262EE88FC13}" destId="{F6AD4FFA-462B-4309-B18F-3C180E35FC90}" srcOrd="0" destOrd="0" presId="urn:microsoft.com/office/officeart/2005/8/layout/vList6"/>
    <dgm:cxn modelId="{B8E735D0-2EFF-A747-BB0C-846D82DECAE4}" type="presParOf" srcId="{E81293A5-76B2-43D4-AE1F-F262EE88FC13}" destId="{6CE86B6A-4582-461B-867D-8A529CE5D580}" srcOrd="1" destOrd="0" presId="urn:microsoft.com/office/officeart/2005/8/layout/vList6"/>
    <dgm:cxn modelId="{ECD5DC63-D199-2C49-8539-90FF27AE9E58}" type="presParOf" srcId="{E73C74D7-44A8-41D5-8120-3450EA6D3BFC}" destId="{2563728E-97ED-47DD-8AD2-B0A876A2DF42}" srcOrd="1" destOrd="0" presId="urn:microsoft.com/office/officeart/2005/8/layout/vList6"/>
    <dgm:cxn modelId="{225998B7-318E-264B-8AD2-E7053FE74665}" type="presParOf" srcId="{E73C74D7-44A8-41D5-8120-3450EA6D3BFC}" destId="{D17FE420-5EFC-4CE3-864C-A5AAD66DD567}" srcOrd="2" destOrd="0" presId="urn:microsoft.com/office/officeart/2005/8/layout/vList6"/>
    <dgm:cxn modelId="{CAB733A9-9986-4740-BB40-C0221153C703}" type="presParOf" srcId="{D17FE420-5EFC-4CE3-864C-A5AAD66DD567}" destId="{92C95048-80DF-4723-A4FC-1B4F07B05EE9}" srcOrd="0" destOrd="0" presId="urn:microsoft.com/office/officeart/2005/8/layout/vList6"/>
    <dgm:cxn modelId="{3F0BA933-4497-424C-B73E-34EBCFAEA79C}" type="presParOf" srcId="{D17FE420-5EFC-4CE3-864C-A5AAD66DD567}" destId="{91955C22-D538-4FBC-8FD6-C519F663614A}" srcOrd="1" destOrd="0" presId="urn:microsoft.com/office/officeart/2005/8/layout/vList6"/>
    <dgm:cxn modelId="{AC004CB1-3133-CA44-AE96-5AEFBA660ADD}" type="presParOf" srcId="{E73C74D7-44A8-41D5-8120-3450EA6D3BFC}" destId="{C0570260-BA5A-4DEF-A952-41D9C8415918}" srcOrd="3" destOrd="0" presId="urn:microsoft.com/office/officeart/2005/8/layout/vList6"/>
    <dgm:cxn modelId="{1E97636B-1FC7-F244-BF24-DF2A1D2D343D}" type="presParOf" srcId="{E73C74D7-44A8-41D5-8120-3450EA6D3BFC}" destId="{D98C4689-41D7-4753-88AE-667D169E133F}" srcOrd="4" destOrd="0" presId="urn:microsoft.com/office/officeart/2005/8/layout/vList6"/>
    <dgm:cxn modelId="{8487095B-E040-EE4B-843E-6662E19F7FD7}" type="presParOf" srcId="{D98C4689-41D7-4753-88AE-667D169E133F}" destId="{A634927F-512C-4F97-98D1-BA2E05CC1ECB}" srcOrd="0" destOrd="0" presId="urn:microsoft.com/office/officeart/2005/8/layout/vList6"/>
    <dgm:cxn modelId="{934DC3B4-9CDD-C449-B98E-260959639E8D}" type="presParOf" srcId="{D98C4689-41D7-4753-88AE-667D169E133F}" destId="{0F9877EF-98E3-4D99-BC8C-33E4BEE7F9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5ED5C-D696-485F-B47C-8C54186B9C4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0309D85-7EB7-4946-AF3B-4444C2553D3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b="1" dirty="0" smtClean="0">
              <a:effectLst/>
            </a:rPr>
            <a:t>Ch 4: Legal recognition</a:t>
          </a:r>
          <a:endParaRPr lang="en-ZA" b="1" dirty="0">
            <a:effectLst/>
          </a:endParaRPr>
        </a:p>
      </dgm:t>
    </dgm:pt>
    <dgm:pt modelId="{47DD5846-5053-4E09-8716-97DD7C4440B1}" type="parTrans" cxnId="{C2B2C061-193B-4E42-98E1-44D72377F87F}">
      <dgm:prSet/>
      <dgm:spPr/>
      <dgm:t>
        <a:bodyPr/>
        <a:lstStyle/>
        <a:p>
          <a:endParaRPr lang="en-ZA"/>
        </a:p>
      </dgm:t>
    </dgm:pt>
    <dgm:pt modelId="{3DD1D178-4AFC-4405-BE3F-53350A725221}" type="sibTrans" cxnId="{C2B2C061-193B-4E42-98E1-44D72377F87F}">
      <dgm:prSet/>
      <dgm:spPr/>
      <dgm:t>
        <a:bodyPr/>
        <a:lstStyle/>
        <a:p>
          <a:endParaRPr lang="en-ZA"/>
        </a:p>
      </dgm:t>
    </dgm:pt>
    <dgm:pt modelId="{419065CB-4654-4F4B-AFC8-2C72352C4001}">
      <dgm:prSet phldrT="[Text]" custT="1"/>
      <dgm:spPr/>
      <dgm:t>
        <a:bodyPr/>
        <a:lstStyle/>
        <a:p>
          <a:r>
            <a:rPr lang="en-ZA" sz="2000" b="1" dirty="0" smtClean="0">
              <a:solidFill>
                <a:schemeClr val="bg1"/>
              </a:solidFill>
            </a:rPr>
            <a:t>Formation &amp; validity</a:t>
          </a:r>
          <a:endParaRPr lang="en-ZA" sz="2000" b="1" dirty="0">
            <a:solidFill>
              <a:schemeClr val="bg1"/>
            </a:solidFill>
          </a:endParaRPr>
        </a:p>
      </dgm:t>
    </dgm:pt>
    <dgm:pt modelId="{71634F08-42D4-4BE2-93F1-4187BF1D08EF}" type="parTrans" cxnId="{BDF15515-0273-40A0-85C5-453CF4E4AE31}">
      <dgm:prSet/>
      <dgm:spPr/>
      <dgm:t>
        <a:bodyPr/>
        <a:lstStyle/>
        <a:p>
          <a:endParaRPr lang="en-ZA"/>
        </a:p>
      </dgm:t>
    </dgm:pt>
    <dgm:pt modelId="{D32D11C6-41B4-46BA-9220-B6F54922D105}" type="sibTrans" cxnId="{BDF15515-0273-40A0-85C5-453CF4E4AE31}">
      <dgm:prSet/>
      <dgm:spPr/>
      <dgm:t>
        <a:bodyPr/>
        <a:lstStyle/>
        <a:p>
          <a:endParaRPr lang="en-ZA"/>
        </a:p>
      </dgm:t>
    </dgm:pt>
    <dgm:pt modelId="{96B708A7-C4B6-47C2-B405-F8E541D39CE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5: Time &amp; place</a:t>
          </a:r>
          <a:endParaRPr lang="en-Z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C09B-E517-4E09-80A9-EE2BEFFF412F}" type="parTrans" cxnId="{79CBB6FE-9715-4FC6-AA49-1640B89C97F5}">
      <dgm:prSet/>
      <dgm:spPr/>
      <dgm:t>
        <a:bodyPr/>
        <a:lstStyle/>
        <a:p>
          <a:endParaRPr lang="en-ZA"/>
        </a:p>
      </dgm:t>
    </dgm:pt>
    <dgm:pt modelId="{85A8E8A1-54FE-43CB-95A7-2520CF605929}" type="sibTrans" cxnId="{79CBB6FE-9715-4FC6-AA49-1640B89C97F5}">
      <dgm:prSet/>
      <dgm:spPr/>
      <dgm:t>
        <a:bodyPr/>
        <a:lstStyle/>
        <a:p>
          <a:endParaRPr lang="en-ZA"/>
        </a:p>
      </dgm:t>
    </dgm:pt>
    <dgm:pt modelId="{BE1C1B54-89A7-404D-977C-68ECF5DC69B0}">
      <dgm:prSet phldrT="[Text]" custT="1"/>
      <dgm:spPr/>
      <dgm:t>
        <a:bodyPr/>
        <a:lstStyle/>
        <a:p>
          <a:r>
            <a:rPr lang="en-ZA" sz="2000" b="1" dirty="0" smtClean="0">
              <a:solidFill>
                <a:schemeClr val="bg1"/>
              </a:solidFill>
            </a:rPr>
            <a:t>Variation by agreement</a:t>
          </a:r>
          <a:endParaRPr lang="en-ZA" sz="2000" b="1" dirty="0">
            <a:solidFill>
              <a:schemeClr val="bg1"/>
            </a:solidFill>
          </a:endParaRPr>
        </a:p>
      </dgm:t>
    </dgm:pt>
    <dgm:pt modelId="{00BB7A81-FC22-4E7D-9BCC-3C44643685BD}" type="parTrans" cxnId="{CA7DAE6A-8723-4D48-85C2-E65CACF44D59}">
      <dgm:prSet/>
      <dgm:spPr/>
      <dgm:t>
        <a:bodyPr/>
        <a:lstStyle/>
        <a:p>
          <a:endParaRPr lang="en-ZA"/>
        </a:p>
      </dgm:t>
    </dgm:pt>
    <dgm:pt modelId="{034646DE-183E-486D-B3AE-5C8E4EA8279F}" type="sibTrans" cxnId="{CA7DAE6A-8723-4D48-85C2-E65CACF44D59}">
      <dgm:prSet/>
      <dgm:spPr/>
      <dgm:t>
        <a:bodyPr/>
        <a:lstStyle/>
        <a:p>
          <a:endParaRPr lang="en-ZA"/>
        </a:p>
      </dgm:t>
    </dgm:pt>
    <dgm:pt modelId="{AE538C69-22FB-48AF-AF43-1837D1F9ACAA}">
      <dgm:prSet phldrT="[Text]"/>
      <dgm:spPr>
        <a:blipFill rotWithShape="1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Time of dispatch</a:t>
          </a:r>
          <a:endParaRPr lang="en-ZA" b="1" dirty="0">
            <a:solidFill>
              <a:schemeClr val="bg1"/>
            </a:solidFill>
          </a:endParaRPr>
        </a:p>
      </dgm:t>
    </dgm:pt>
    <dgm:pt modelId="{E5FD5047-2FE5-4F73-8C0B-ECCF6FDB517F}" type="parTrans" cxnId="{13ED01DF-216A-4B49-8288-F95791CB45D8}">
      <dgm:prSet/>
      <dgm:spPr/>
      <dgm:t>
        <a:bodyPr/>
        <a:lstStyle/>
        <a:p>
          <a:endParaRPr lang="en-ZA"/>
        </a:p>
      </dgm:t>
    </dgm:pt>
    <dgm:pt modelId="{4E65186E-F19F-4103-B25B-A1E44F94E0B0}" type="sibTrans" cxnId="{13ED01DF-216A-4B49-8288-F95791CB45D8}">
      <dgm:prSet/>
      <dgm:spPr/>
      <dgm:t>
        <a:bodyPr/>
        <a:lstStyle/>
        <a:p>
          <a:endParaRPr lang="en-ZA"/>
        </a:p>
      </dgm:t>
    </dgm:pt>
    <dgm:pt modelId="{1F1BC952-09A8-4575-A3BF-122721B83F56}">
      <dgm:prSet phldrT="[Text]"/>
      <dgm:spPr/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Time of receipt</a:t>
          </a:r>
          <a:endParaRPr lang="en-ZA" b="1" dirty="0">
            <a:solidFill>
              <a:schemeClr val="bg1"/>
            </a:solidFill>
          </a:endParaRPr>
        </a:p>
      </dgm:t>
    </dgm:pt>
    <dgm:pt modelId="{9AEDD5BF-B9AA-4264-B82C-3D2F2ABC8230}" type="parTrans" cxnId="{28C20367-94C3-4023-8663-C575AEED9AEB}">
      <dgm:prSet/>
      <dgm:spPr/>
      <dgm:t>
        <a:bodyPr/>
        <a:lstStyle/>
        <a:p>
          <a:endParaRPr lang="en-ZA"/>
        </a:p>
      </dgm:t>
    </dgm:pt>
    <dgm:pt modelId="{3CF0B62F-2D94-4C7A-960E-D98577117F39}" type="sibTrans" cxnId="{28C20367-94C3-4023-8663-C575AEED9AEB}">
      <dgm:prSet/>
      <dgm:spPr/>
      <dgm:t>
        <a:bodyPr/>
        <a:lstStyle/>
        <a:p>
          <a:endParaRPr lang="en-ZA"/>
        </a:p>
      </dgm:t>
    </dgm:pt>
    <dgm:pt modelId="{DB1F9E5B-F5B1-44D8-9264-691F4F04C066}">
      <dgm:prSet phldrT="[Text]"/>
      <dgm:spPr/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Place of dispatch and receipt</a:t>
          </a:r>
          <a:endParaRPr lang="en-ZA" b="1" dirty="0">
            <a:solidFill>
              <a:schemeClr val="bg1"/>
            </a:solidFill>
          </a:endParaRPr>
        </a:p>
      </dgm:t>
    </dgm:pt>
    <dgm:pt modelId="{6F9AAEEF-7223-4B8C-AC3A-18D69F2C6DF1}" type="parTrans" cxnId="{0C1DF1C7-DF22-4E9A-BE6B-498855060FDA}">
      <dgm:prSet/>
      <dgm:spPr/>
      <dgm:t>
        <a:bodyPr/>
        <a:lstStyle/>
        <a:p>
          <a:endParaRPr lang="en-ZA"/>
        </a:p>
      </dgm:t>
    </dgm:pt>
    <dgm:pt modelId="{60B6D3F0-5CAD-44EF-898C-679365E8CB98}" type="sibTrans" cxnId="{0C1DF1C7-DF22-4E9A-BE6B-498855060FDA}">
      <dgm:prSet/>
      <dgm:spPr/>
      <dgm:t>
        <a:bodyPr/>
        <a:lstStyle/>
        <a:p>
          <a:endParaRPr lang="en-ZA"/>
        </a:p>
      </dgm:t>
    </dgm:pt>
    <dgm:pt modelId="{E165A3D8-B41C-4480-9B55-079CE2A9A101}">
      <dgm:prSet phldrT="[Text]"/>
      <dgm:spPr/>
      <dgm:t>
        <a:bodyPr/>
        <a:lstStyle/>
        <a:p>
          <a:r>
            <a:rPr lang="en-ZA" b="1" dirty="0" smtClean="0">
              <a:solidFill>
                <a:schemeClr val="bg1"/>
              </a:solidFill>
            </a:rPr>
            <a:t>Time of contract formation</a:t>
          </a:r>
          <a:endParaRPr lang="en-ZA" b="1" dirty="0">
            <a:solidFill>
              <a:schemeClr val="bg1"/>
            </a:solidFill>
          </a:endParaRPr>
        </a:p>
      </dgm:t>
    </dgm:pt>
    <dgm:pt modelId="{099C7CAF-7C92-4C1C-8174-EB110B0F4838}" type="parTrans" cxnId="{40C7E530-1960-41B6-9FE0-AB34E06024D8}">
      <dgm:prSet/>
      <dgm:spPr/>
      <dgm:t>
        <a:bodyPr/>
        <a:lstStyle/>
        <a:p>
          <a:endParaRPr lang="en-ZA"/>
        </a:p>
      </dgm:t>
    </dgm:pt>
    <dgm:pt modelId="{3734A8A7-FB35-43B0-A494-9EA6BB374DE4}" type="sibTrans" cxnId="{40C7E530-1960-41B6-9FE0-AB34E06024D8}">
      <dgm:prSet/>
      <dgm:spPr/>
      <dgm:t>
        <a:bodyPr/>
        <a:lstStyle/>
        <a:p>
          <a:endParaRPr lang="en-ZA"/>
        </a:p>
      </dgm:t>
    </dgm:pt>
    <dgm:pt modelId="{40D1E4F0-DE10-4E36-A597-52DC9CC33480}">
      <dgm:prSet phldrT="[Text]" custT="1"/>
      <dgm:spPr>
        <a:blipFill rotWithShape="1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ZA" sz="2000" b="1" dirty="0"/>
        </a:p>
      </dgm:t>
    </dgm:pt>
    <dgm:pt modelId="{DABE9836-6D4A-4076-9112-95F6AA85E697}" type="parTrans" cxnId="{3576FE65-DB82-4D7B-B507-CC5E15D2E92B}">
      <dgm:prSet/>
      <dgm:spPr/>
      <dgm:t>
        <a:bodyPr/>
        <a:lstStyle/>
        <a:p>
          <a:endParaRPr lang="en-ZA"/>
        </a:p>
      </dgm:t>
    </dgm:pt>
    <dgm:pt modelId="{84103EB5-6E52-4040-94D8-14A64B74DE4B}" type="sibTrans" cxnId="{3576FE65-DB82-4D7B-B507-CC5E15D2E92B}">
      <dgm:prSet/>
      <dgm:spPr/>
      <dgm:t>
        <a:bodyPr/>
        <a:lstStyle/>
        <a:p>
          <a:endParaRPr lang="en-ZA"/>
        </a:p>
      </dgm:t>
    </dgm:pt>
    <dgm:pt modelId="{E73C74D7-44A8-41D5-8120-3450EA6D3BFC}" type="pres">
      <dgm:prSet presAssocID="{6E65ED5C-D696-485F-B47C-8C54186B9C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81293A5-76B2-43D4-AE1F-F262EE88FC13}" type="pres">
      <dgm:prSet presAssocID="{40309D85-7EB7-4946-AF3B-4444C2553D30}" presName="linNode" presStyleCnt="0"/>
      <dgm:spPr/>
    </dgm:pt>
    <dgm:pt modelId="{F6AD4FFA-462B-4309-B18F-3C180E35FC90}" type="pres">
      <dgm:prSet presAssocID="{40309D85-7EB7-4946-AF3B-4444C2553D30}" presName="parentShp" presStyleLbl="node1" presStyleIdx="0" presStyleCnt="2" custScaleY="58417" custLinFactNeighborX="-17566" custLinFactNeighborY="-87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E86B6A-4582-461B-867D-8A529CE5D580}" type="pres">
      <dgm:prSet presAssocID="{40309D85-7EB7-4946-AF3B-4444C2553D30}" presName="childShp" presStyleLbl="bgAccFollowNode1" presStyleIdx="0" presStyleCnt="2" custScaleY="4981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63728E-97ED-47DD-8AD2-B0A876A2DF42}" type="pres">
      <dgm:prSet presAssocID="{3DD1D178-4AFC-4405-BE3F-53350A725221}" presName="spacing" presStyleCnt="0"/>
      <dgm:spPr/>
    </dgm:pt>
    <dgm:pt modelId="{D17FE420-5EFC-4CE3-864C-A5AAD66DD567}" type="pres">
      <dgm:prSet presAssocID="{96B708A7-C4B6-47C2-B405-F8E541D39CE0}" presName="linNode" presStyleCnt="0"/>
      <dgm:spPr/>
    </dgm:pt>
    <dgm:pt modelId="{92C95048-80DF-4723-A4FC-1B4F07B05EE9}" type="pres">
      <dgm:prSet presAssocID="{96B708A7-C4B6-47C2-B405-F8E541D39CE0}" presName="parentShp" presStyleLbl="node1" presStyleIdx="1" presStyleCnt="2" custLinFactNeighborX="646" custLinFactNeighborY="-18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55C22-D538-4FBC-8FD6-C519F663614A}" type="pres">
      <dgm:prSet presAssocID="{96B708A7-C4B6-47C2-B405-F8E541D39CE0}" presName="childShp" presStyleLbl="bgAccFollowNode1" presStyleIdx="1" presStyleCnt="2" custScaleX="1159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79EA73C-0331-444F-A242-52921EC8BA42}" type="presOf" srcId="{DB1F9E5B-F5B1-44D8-9264-691F4F04C066}" destId="{91955C22-D538-4FBC-8FD6-C519F663614A}" srcOrd="0" destOrd="2" presId="urn:microsoft.com/office/officeart/2005/8/layout/vList6"/>
    <dgm:cxn modelId="{40C7E530-1960-41B6-9FE0-AB34E06024D8}" srcId="{96B708A7-C4B6-47C2-B405-F8E541D39CE0}" destId="{E165A3D8-B41C-4480-9B55-079CE2A9A101}" srcOrd="3" destOrd="0" parTransId="{099C7CAF-7C92-4C1C-8174-EB110B0F4838}" sibTransId="{3734A8A7-FB35-43B0-A494-9EA6BB374DE4}"/>
    <dgm:cxn modelId="{A011A98A-751F-C74E-8A3B-E15AD9B55836}" type="presOf" srcId="{BE1C1B54-89A7-404D-977C-68ECF5DC69B0}" destId="{6CE86B6A-4582-461B-867D-8A529CE5D580}" srcOrd="0" destOrd="2" presId="urn:microsoft.com/office/officeart/2005/8/layout/vList6"/>
    <dgm:cxn modelId="{5F3A2286-74FC-6B4D-A7F3-1257FC0EED3D}" type="presOf" srcId="{96B708A7-C4B6-47C2-B405-F8E541D39CE0}" destId="{92C95048-80DF-4723-A4FC-1B4F07B05EE9}" srcOrd="0" destOrd="0" presId="urn:microsoft.com/office/officeart/2005/8/layout/vList6"/>
    <dgm:cxn modelId="{934E2404-48FC-5D43-8C90-F44B76C44DB9}" type="presOf" srcId="{6E65ED5C-D696-485F-B47C-8C54186B9C46}" destId="{E73C74D7-44A8-41D5-8120-3450EA6D3BFC}" srcOrd="0" destOrd="0" presId="urn:microsoft.com/office/officeart/2005/8/layout/vList6"/>
    <dgm:cxn modelId="{CA7DAE6A-8723-4D48-85C2-E65CACF44D59}" srcId="{40309D85-7EB7-4946-AF3B-4444C2553D30}" destId="{BE1C1B54-89A7-404D-977C-68ECF5DC69B0}" srcOrd="2" destOrd="0" parTransId="{00BB7A81-FC22-4E7D-9BCC-3C44643685BD}" sibTransId="{034646DE-183E-486D-B3AE-5C8E4EA8279F}"/>
    <dgm:cxn modelId="{5CFC0896-1622-A346-B2C4-AE0B7D0C22D8}" type="presOf" srcId="{AE538C69-22FB-48AF-AF43-1837D1F9ACAA}" destId="{91955C22-D538-4FBC-8FD6-C519F663614A}" srcOrd="0" destOrd="0" presId="urn:microsoft.com/office/officeart/2005/8/layout/vList6"/>
    <dgm:cxn modelId="{DD2FA5D4-8BB8-C24C-9649-7EBCCDD530C3}" type="presOf" srcId="{40D1E4F0-DE10-4E36-A597-52DC9CC33480}" destId="{6CE86B6A-4582-461B-867D-8A529CE5D580}" srcOrd="0" destOrd="0" presId="urn:microsoft.com/office/officeart/2005/8/layout/vList6"/>
    <dgm:cxn modelId="{00199B41-3544-0842-A54C-F9A1D03A0591}" type="presOf" srcId="{E165A3D8-B41C-4480-9B55-079CE2A9A101}" destId="{91955C22-D538-4FBC-8FD6-C519F663614A}" srcOrd="0" destOrd="3" presId="urn:microsoft.com/office/officeart/2005/8/layout/vList6"/>
    <dgm:cxn modelId="{DFDA5F0B-1B54-BB49-BF14-7B057550EFB2}" type="presOf" srcId="{419065CB-4654-4F4B-AFC8-2C72352C4001}" destId="{6CE86B6A-4582-461B-867D-8A529CE5D580}" srcOrd="0" destOrd="1" presId="urn:microsoft.com/office/officeart/2005/8/layout/vList6"/>
    <dgm:cxn modelId="{13ED01DF-216A-4B49-8288-F95791CB45D8}" srcId="{96B708A7-C4B6-47C2-B405-F8E541D39CE0}" destId="{AE538C69-22FB-48AF-AF43-1837D1F9ACAA}" srcOrd="0" destOrd="0" parTransId="{E5FD5047-2FE5-4F73-8C0B-ECCF6FDB517F}" sibTransId="{4E65186E-F19F-4103-B25B-A1E44F94E0B0}"/>
    <dgm:cxn modelId="{3576FE65-DB82-4D7B-B507-CC5E15D2E92B}" srcId="{40309D85-7EB7-4946-AF3B-4444C2553D30}" destId="{40D1E4F0-DE10-4E36-A597-52DC9CC33480}" srcOrd="0" destOrd="0" parTransId="{DABE9836-6D4A-4076-9112-95F6AA85E697}" sibTransId="{84103EB5-6E52-4040-94D8-14A64B74DE4B}"/>
    <dgm:cxn modelId="{0CC72F70-1C21-004F-A966-E97A2D7485AF}" type="presOf" srcId="{1F1BC952-09A8-4575-A3BF-122721B83F56}" destId="{91955C22-D538-4FBC-8FD6-C519F663614A}" srcOrd="0" destOrd="1" presId="urn:microsoft.com/office/officeart/2005/8/layout/vList6"/>
    <dgm:cxn modelId="{C4440256-257D-164E-BC14-3903CA666C1C}" type="presOf" srcId="{40309D85-7EB7-4946-AF3B-4444C2553D30}" destId="{F6AD4FFA-462B-4309-B18F-3C180E35FC90}" srcOrd="0" destOrd="0" presId="urn:microsoft.com/office/officeart/2005/8/layout/vList6"/>
    <dgm:cxn modelId="{BDF15515-0273-40A0-85C5-453CF4E4AE31}" srcId="{40309D85-7EB7-4946-AF3B-4444C2553D30}" destId="{419065CB-4654-4F4B-AFC8-2C72352C4001}" srcOrd="1" destOrd="0" parTransId="{71634F08-42D4-4BE2-93F1-4187BF1D08EF}" sibTransId="{D32D11C6-41B4-46BA-9220-B6F54922D105}"/>
    <dgm:cxn modelId="{C2B2C061-193B-4E42-98E1-44D72377F87F}" srcId="{6E65ED5C-D696-485F-B47C-8C54186B9C46}" destId="{40309D85-7EB7-4946-AF3B-4444C2553D30}" srcOrd="0" destOrd="0" parTransId="{47DD5846-5053-4E09-8716-97DD7C4440B1}" sibTransId="{3DD1D178-4AFC-4405-BE3F-53350A725221}"/>
    <dgm:cxn modelId="{79CBB6FE-9715-4FC6-AA49-1640B89C97F5}" srcId="{6E65ED5C-D696-485F-B47C-8C54186B9C46}" destId="{96B708A7-C4B6-47C2-B405-F8E541D39CE0}" srcOrd="1" destOrd="0" parTransId="{8C59C09B-E517-4E09-80A9-EE2BEFFF412F}" sibTransId="{85A8E8A1-54FE-43CB-95A7-2520CF605929}"/>
    <dgm:cxn modelId="{28C20367-94C3-4023-8663-C575AEED9AEB}" srcId="{96B708A7-C4B6-47C2-B405-F8E541D39CE0}" destId="{1F1BC952-09A8-4575-A3BF-122721B83F56}" srcOrd="1" destOrd="0" parTransId="{9AEDD5BF-B9AA-4264-B82C-3D2F2ABC8230}" sibTransId="{3CF0B62F-2D94-4C7A-960E-D98577117F39}"/>
    <dgm:cxn modelId="{0C1DF1C7-DF22-4E9A-BE6B-498855060FDA}" srcId="{96B708A7-C4B6-47C2-B405-F8E541D39CE0}" destId="{DB1F9E5B-F5B1-44D8-9264-691F4F04C066}" srcOrd="2" destOrd="0" parTransId="{6F9AAEEF-7223-4B8C-AC3A-18D69F2C6DF1}" sibTransId="{60B6D3F0-5CAD-44EF-898C-679365E8CB98}"/>
    <dgm:cxn modelId="{5C50E025-56D7-BB4A-B93D-98EE64ABBCA3}" type="presParOf" srcId="{E73C74D7-44A8-41D5-8120-3450EA6D3BFC}" destId="{E81293A5-76B2-43D4-AE1F-F262EE88FC13}" srcOrd="0" destOrd="0" presId="urn:microsoft.com/office/officeart/2005/8/layout/vList6"/>
    <dgm:cxn modelId="{AF3300F3-D263-8A44-9CED-C3B21CD0FC7C}" type="presParOf" srcId="{E81293A5-76B2-43D4-AE1F-F262EE88FC13}" destId="{F6AD4FFA-462B-4309-B18F-3C180E35FC90}" srcOrd="0" destOrd="0" presId="urn:microsoft.com/office/officeart/2005/8/layout/vList6"/>
    <dgm:cxn modelId="{8E0C0559-2057-FF4F-B812-390EC478BD0B}" type="presParOf" srcId="{E81293A5-76B2-43D4-AE1F-F262EE88FC13}" destId="{6CE86B6A-4582-461B-867D-8A529CE5D580}" srcOrd="1" destOrd="0" presId="urn:microsoft.com/office/officeart/2005/8/layout/vList6"/>
    <dgm:cxn modelId="{5E0795AF-9740-FE40-9A6C-B0EACE19508B}" type="presParOf" srcId="{E73C74D7-44A8-41D5-8120-3450EA6D3BFC}" destId="{2563728E-97ED-47DD-8AD2-B0A876A2DF42}" srcOrd="1" destOrd="0" presId="urn:microsoft.com/office/officeart/2005/8/layout/vList6"/>
    <dgm:cxn modelId="{DE49CF02-E2AC-EA45-9726-1F6D089C82E0}" type="presParOf" srcId="{E73C74D7-44A8-41D5-8120-3450EA6D3BFC}" destId="{D17FE420-5EFC-4CE3-864C-A5AAD66DD567}" srcOrd="2" destOrd="0" presId="urn:microsoft.com/office/officeart/2005/8/layout/vList6"/>
    <dgm:cxn modelId="{84AB7587-35D4-5142-8390-2019D6652465}" type="presParOf" srcId="{D17FE420-5EFC-4CE3-864C-A5AAD66DD567}" destId="{92C95048-80DF-4723-A4FC-1B4F07B05EE9}" srcOrd="0" destOrd="0" presId="urn:microsoft.com/office/officeart/2005/8/layout/vList6"/>
    <dgm:cxn modelId="{832CA06B-0020-E140-B0B3-2E9BEC7B3316}" type="presParOf" srcId="{D17FE420-5EFC-4CE3-864C-A5AAD66DD567}" destId="{91955C22-D538-4FBC-8FD6-C519F66361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65ED5C-D696-485F-B47C-8C54186B9C4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0309D85-7EB7-4946-AF3B-4444C2553D3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</a:t>
          </a:r>
          <a:r>
            <a:rPr lang="en-Z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ZA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6: Attribution</a:t>
          </a:r>
          <a:endParaRPr lang="en-ZA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DD5846-5053-4E09-8716-97DD7C4440B1}" type="parTrans" cxnId="{C2B2C061-193B-4E42-98E1-44D72377F87F}">
      <dgm:prSet/>
      <dgm:spPr/>
      <dgm:t>
        <a:bodyPr/>
        <a:lstStyle/>
        <a:p>
          <a:endParaRPr lang="en-ZA"/>
        </a:p>
      </dgm:t>
    </dgm:pt>
    <dgm:pt modelId="{3DD1D178-4AFC-4405-BE3F-53350A725221}" type="sibTrans" cxnId="{C2B2C061-193B-4E42-98E1-44D72377F87F}">
      <dgm:prSet/>
      <dgm:spPr/>
      <dgm:t>
        <a:bodyPr/>
        <a:lstStyle/>
        <a:p>
          <a:endParaRPr lang="en-ZA"/>
        </a:p>
      </dgm:t>
    </dgm:pt>
    <dgm:pt modelId="{419065CB-4654-4F4B-AFC8-2C72352C4001}">
      <dgm:prSet phldrT="[Text]" custT="1"/>
      <dgm:spPr/>
      <dgm:t>
        <a:bodyPr/>
        <a:lstStyle/>
        <a:p>
          <a:r>
            <a:rPr lang="en-Z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communications</a:t>
          </a:r>
          <a:endParaRPr lang="en-ZA" sz="20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34F08-42D4-4BE2-93F1-4187BF1D08EF}" type="parTrans" cxnId="{BDF15515-0273-40A0-85C5-453CF4E4AE31}">
      <dgm:prSet/>
      <dgm:spPr/>
      <dgm:t>
        <a:bodyPr/>
        <a:lstStyle/>
        <a:p>
          <a:endParaRPr lang="en-ZA"/>
        </a:p>
      </dgm:t>
    </dgm:pt>
    <dgm:pt modelId="{D32D11C6-41B4-46BA-9220-B6F54922D105}" type="sibTrans" cxnId="{BDF15515-0273-40A0-85C5-453CF4E4AE31}">
      <dgm:prSet/>
      <dgm:spPr/>
      <dgm:t>
        <a:bodyPr/>
        <a:lstStyle/>
        <a:p>
          <a:endParaRPr lang="en-ZA"/>
        </a:p>
      </dgm:t>
    </dgm:pt>
    <dgm:pt modelId="{96B708A7-C4B6-47C2-B405-F8E541D39CE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7: Electronic evidence</a:t>
          </a:r>
          <a:endParaRPr lang="en-ZA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C09B-E517-4E09-80A9-EE2BEFFF412F}" type="parTrans" cxnId="{79CBB6FE-9715-4FC6-AA49-1640B89C97F5}">
      <dgm:prSet/>
      <dgm:spPr/>
      <dgm:t>
        <a:bodyPr/>
        <a:lstStyle/>
        <a:p>
          <a:endParaRPr lang="en-ZA"/>
        </a:p>
      </dgm:t>
    </dgm:pt>
    <dgm:pt modelId="{85A8E8A1-54FE-43CB-95A7-2520CF605929}" type="sibTrans" cxnId="{79CBB6FE-9715-4FC6-AA49-1640B89C97F5}">
      <dgm:prSet/>
      <dgm:spPr/>
      <dgm:t>
        <a:bodyPr/>
        <a:lstStyle/>
        <a:p>
          <a:endParaRPr lang="en-ZA"/>
        </a:p>
      </dgm:t>
    </dgm:pt>
    <dgm:pt modelId="{59C08281-E0F3-4C8C-8B35-392D987274FF}">
      <dgm:prSet phldrT="[Text]" custT="1"/>
      <dgm:spPr>
        <a:blipFill rotWithShape="0">
          <a:blip xmlns:r="http://schemas.openxmlformats.org/officeDocument/2006/relationships" r:embed="rId1">
            <a:alphaModFix amt="65000"/>
          </a:blip>
          <a:tile tx="0" ty="0" sx="100000" sy="100000" flip="none" algn="tl"/>
        </a:blipFill>
      </dgm:spPr>
      <dgm:t>
        <a:bodyPr/>
        <a:lstStyle/>
        <a:p>
          <a:r>
            <a:rPr lang="en-Z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Original information</a:t>
          </a:r>
          <a:endParaRPr lang="en-ZA" sz="20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28862C-FDB2-44FC-91D2-2A9FB4A7B32A}" type="parTrans" cxnId="{6217BEA4-3157-4809-ABFA-5824DF0AB7A1}">
      <dgm:prSet/>
      <dgm:spPr/>
      <dgm:t>
        <a:bodyPr/>
        <a:lstStyle/>
        <a:p>
          <a:endParaRPr lang="en-ZA"/>
        </a:p>
      </dgm:t>
    </dgm:pt>
    <dgm:pt modelId="{302B32B4-29CB-494D-8085-963716F96DE4}" type="sibTrans" cxnId="{6217BEA4-3157-4809-ABFA-5824DF0AB7A1}">
      <dgm:prSet/>
      <dgm:spPr/>
      <dgm:t>
        <a:bodyPr/>
        <a:lstStyle/>
        <a:p>
          <a:endParaRPr lang="en-ZA"/>
        </a:p>
      </dgm:t>
    </dgm:pt>
    <dgm:pt modelId="{C87F93BE-3D43-44F9-A6AA-E74B4C86CFE1}">
      <dgm:prSet phldrT="[Text]" custT="1"/>
      <dgm:spPr/>
      <dgm:t>
        <a:bodyPr/>
        <a:lstStyle/>
        <a:p>
          <a:r>
            <a:rPr lang="en-Z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 of documents</a:t>
          </a:r>
          <a:endParaRPr lang="en-ZA" sz="20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61BF1-7978-4782-A830-8789E957E8B7}" type="parTrans" cxnId="{0DBD481D-6215-4349-BE78-013DCA319B81}">
      <dgm:prSet/>
      <dgm:spPr/>
      <dgm:t>
        <a:bodyPr/>
        <a:lstStyle/>
        <a:p>
          <a:endParaRPr lang="en-ZA"/>
        </a:p>
      </dgm:t>
    </dgm:pt>
    <dgm:pt modelId="{D938FFAF-1588-4345-9DB2-9005D93FD555}" type="sibTrans" cxnId="{0DBD481D-6215-4349-BE78-013DCA319B81}">
      <dgm:prSet/>
      <dgm:spPr/>
      <dgm:t>
        <a:bodyPr/>
        <a:lstStyle/>
        <a:p>
          <a:endParaRPr lang="en-ZA"/>
        </a:p>
      </dgm:t>
    </dgm:pt>
    <dgm:pt modelId="{70A60B79-135D-40A7-A7DE-70614BCEEEB6}">
      <dgm:prSet phldrT="[Text]" custT="1"/>
      <dgm:spPr/>
      <dgm:t>
        <a:bodyPr/>
        <a:lstStyle/>
        <a:p>
          <a:endParaRPr lang="en-ZA" sz="2000" dirty="0"/>
        </a:p>
      </dgm:t>
    </dgm:pt>
    <dgm:pt modelId="{6F51B8B7-DEF0-4166-8DDC-E412EEADC78B}" type="parTrans" cxnId="{2969E983-B629-440E-8E99-2E6EEA16DBB2}">
      <dgm:prSet/>
      <dgm:spPr/>
      <dgm:t>
        <a:bodyPr/>
        <a:lstStyle/>
        <a:p>
          <a:endParaRPr lang="en-ZA"/>
        </a:p>
      </dgm:t>
    </dgm:pt>
    <dgm:pt modelId="{D1103A77-523F-4079-8B9D-C055E7297DBC}" type="sibTrans" cxnId="{2969E983-B629-440E-8E99-2E6EEA16DBB2}">
      <dgm:prSet/>
      <dgm:spPr/>
      <dgm:t>
        <a:bodyPr/>
        <a:lstStyle/>
        <a:p>
          <a:endParaRPr lang="en-ZA"/>
        </a:p>
      </dgm:t>
    </dgm:pt>
    <dgm:pt modelId="{BE1C1B54-89A7-404D-977C-68ECF5DC69B0}">
      <dgm:prSet phldrT="[Text]" custT="1"/>
      <dgm:spPr/>
      <dgm:t>
        <a:bodyPr/>
        <a:lstStyle/>
        <a:p>
          <a:r>
            <a:rPr lang="en-Z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electronic signatures</a:t>
          </a:r>
          <a:endParaRPr lang="en-ZA" sz="20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B7A81-FC22-4E7D-9BCC-3C44643685BD}" type="parTrans" cxnId="{CA7DAE6A-8723-4D48-85C2-E65CACF44D59}">
      <dgm:prSet/>
      <dgm:spPr/>
      <dgm:t>
        <a:bodyPr/>
        <a:lstStyle/>
        <a:p>
          <a:endParaRPr lang="en-ZA"/>
        </a:p>
      </dgm:t>
    </dgm:pt>
    <dgm:pt modelId="{034646DE-183E-486D-B3AE-5C8E4EA8279F}" type="sibTrans" cxnId="{CA7DAE6A-8723-4D48-85C2-E65CACF44D59}">
      <dgm:prSet/>
      <dgm:spPr/>
      <dgm:t>
        <a:bodyPr/>
        <a:lstStyle/>
        <a:p>
          <a:endParaRPr lang="en-ZA"/>
        </a:p>
      </dgm:t>
    </dgm:pt>
    <dgm:pt modelId="{1B3BE1FE-D70E-4AED-A5EF-AA89998E585E}">
      <dgm:prSet phldrT="[Text]" custT="1"/>
      <dgm:spPr/>
      <dgm:t>
        <a:bodyPr/>
        <a:lstStyle/>
        <a:p>
          <a:r>
            <a:rPr lang="en-Z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Record retention</a:t>
          </a:r>
          <a:endParaRPr lang="en-ZA" sz="20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1B2AB-8F5E-4EC3-B4A8-195F3C249995}" type="parTrans" cxnId="{17763147-364C-406B-8073-2EF3457A62C9}">
      <dgm:prSet/>
      <dgm:spPr/>
      <dgm:t>
        <a:bodyPr/>
        <a:lstStyle/>
        <a:p>
          <a:endParaRPr lang="en-ZA"/>
        </a:p>
      </dgm:t>
    </dgm:pt>
    <dgm:pt modelId="{AD3A62EF-09C1-43A7-98C5-32B0F666262F}" type="sibTrans" cxnId="{17763147-364C-406B-8073-2EF3457A62C9}">
      <dgm:prSet/>
      <dgm:spPr/>
      <dgm:t>
        <a:bodyPr/>
        <a:lstStyle/>
        <a:p>
          <a:endParaRPr lang="en-ZA"/>
        </a:p>
      </dgm:t>
    </dgm:pt>
    <dgm:pt modelId="{D88BC665-774A-D84A-840A-E09D44191C55}">
      <dgm:prSet phldrT="[Text]" custT="1"/>
      <dgm:spPr>
        <a:blipFill rotWithShape="0">
          <a:blip xmlns:r="http://schemas.openxmlformats.org/officeDocument/2006/relationships" r:embed="rId1">
            <a:alphaModFix amt="64000"/>
          </a:blip>
          <a:tile tx="0" ty="0" sx="100000" sy="100000" flip="none" algn="tl"/>
        </a:blipFill>
      </dgm:spPr>
      <dgm:t>
        <a:bodyPr/>
        <a:lstStyle/>
        <a:p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91EFC-5424-6A42-BC22-DBC890FC7B9D}" type="parTrans" cxnId="{62EA39C9-D7E7-1249-8C42-FE165E776B49}">
      <dgm:prSet/>
      <dgm:spPr/>
      <dgm:t>
        <a:bodyPr/>
        <a:lstStyle/>
        <a:p>
          <a:endParaRPr lang="en-US"/>
        </a:p>
      </dgm:t>
    </dgm:pt>
    <dgm:pt modelId="{E2A3A36F-FB21-8D4C-AC81-25F1D548E184}" type="sibTrans" cxnId="{62EA39C9-D7E7-1249-8C42-FE165E776B49}">
      <dgm:prSet/>
      <dgm:spPr/>
      <dgm:t>
        <a:bodyPr/>
        <a:lstStyle/>
        <a:p>
          <a:endParaRPr lang="en-US"/>
        </a:p>
      </dgm:t>
    </dgm:pt>
    <dgm:pt modelId="{24809BA5-8405-074E-9BCD-75A9CC876AD3}">
      <dgm:prSet phldrT="[Text]" custT="1"/>
      <dgm:spPr/>
      <dgm:t>
        <a:bodyPr/>
        <a:lstStyle/>
        <a:p>
          <a:r>
            <a:rPr lang="en-Z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Admissibility </a:t>
          </a:r>
          <a:endParaRPr lang="en-ZA" sz="20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408EA-F71B-3A46-8A5B-B1A9932BD9BC}" type="parTrans" cxnId="{5D507B20-F237-BF44-AF57-03E4A2EEEC15}">
      <dgm:prSet/>
      <dgm:spPr/>
      <dgm:t>
        <a:bodyPr/>
        <a:lstStyle/>
        <a:p>
          <a:endParaRPr lang="en-US"/>
        </a:p>
      </dgm:t>
    </dgm:pt>
    <dgm:pt modelId="{AA30BA87-F8EF-A74C-8633-2E24AFE59B19}" type="sibTrans" cxnId="{5D507B20-F237-BF44-AF57-03E4A2EEEC15}">
      <dgm:prSet/>
      <dgm:spPr/>
      <dgm:t>
        <a:bodyPr/>
        <a:lstStyle/>
        <a:p>
          <a:endParaRPr lang="en-US"/>
        </a:p>
      </dgm:t>
    </dgm:pt>
    <dgm:pt modelId="{E73C74D7-44A8-41D5-8120-3450EA6D3BFC}" type="pres">
      <dgm:prSet presAssocID="{6E65ED5C-D696-485F-B47C-8C54186B9C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81293A5-76B2-43D4-AE1F-F262EE88FC13}" type="pres">
      <dgm:prSet presAssocID="{40309D85-7EB7-4946-AF3B-4444C2553D30}" presName="linNode" presStyleCnt="0"/>
      <dgm:spPr/>
    </dgm:pt>
    <dgm:pt modelId="{F6AD4FFA-462B-4309-B18F-3C180E35FC90}" type="pres">
      <dgm:prSet presAssocID="{40309D85-7EB7-4946-AF3B-4444C2553D30}" presName="parentShp" presStyleLbl="node1" presStyleIdx="0" presStyleCnt="2" custScaleY="1080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E86B6A-4582-461B-867D-8A529CE5D580}" type="pres">
      <dgm:prSet presAssocID="{40309D85-7EB7-4946-AF3B-4444C2553D30}" presName="childShp" presStyleLbl="bgAccFollowNode1" presStyleIdx="0" presStyleCnt="2" custScaleY="15268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63728E-97ED-47DD-8AD2-B0A876A2DF42}" type="pres">
      <dgm:prSet presAssocID="{3DD1D178-4AFC-4405-BE3F-53350A725221}" presName="spacing" presStyleCnt="0"/>
      <dgm:spPr/>
    </dgm:pt>
    <dgm:pt modelId="{D17FE420-5EFC-4CE3-864C-A5AAD66DD567}" type="pres">
      <dgm:prSet presAssocID="{96B708A7-C4B6-47C2-B405-F8E541D39CE0}" presName="linNode" presStyleCnt="0"/>
      <dgm:spPr/>
    </dgm:pt>
    <dgm:pt modelId="{92C95048-80DF-4723-A4FC-1B4F07B05EE9}" type="pres">
      <dgm:prSet presAssocID="{96B708A7-C4B6-47C2-B405-F8E541D39CE0}" presName="parentShp" presStyleLbl="node1" presStyleIdx="1" presStyleCnt="2" custScaleY="114289" custLinFactNeighborX="2276" custLinFactNeighborY="-336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55C22-D538-4FBC-8FD6-C519F663614A}" type="pres">
      <dgm:prSet presAssocID="{96B708A7-C4B6-47C2-B405-F8E541D39CE0}" presName="childShp" presStyleLbl="bgAccFollowNode1" presStyleIdx="1" presStyleCnt="2" custScaleY="136448" custLinFactNeighborX="3105" custLinFactNeighborY="-237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205EF24-F530-174F-91C8-CFC440400723}" type="presOf" srcId="{BE1C1B54-89A7-404D-977C-68ECF5DC69B0}" destId="{6CE86B6A-4582-461B-867D-8A529CE5D580}" srcOrd="0" destOrd="2" presId="urn:microsoft.com/office/officeart/2005/8/layout/vList6"/>
    <dgm:cxn modelId="{D054D422-9400-6C45-9784-B3917BF69D5B}" type="presOf" srcId="{40309D85-7EB7-4946-AF3B-4444C2553D30}" destId="{F6AD4FFA-462B-4309-B18F-3C180E35FC90}" srcOrd="0" destOrd="0" presId="urn:microsoft.com/office/officeart/2005/8/layout/vList6"/>
    <dgm:cxn modelId="{17763147-364C-406B-8073-2EF3457A62C9}" srcId="{96B708A7-C4B6-47C2-B405-F8E541D39CE0}" destId="{1B3BE1FE-D70E-4AED-A5EF-AA89998E585E}" srcOrd="2" destOrd="0" parTransId="{E331B2AB-8F5E-4EC3-B4A8-195F3C249995}" sibTransId="{AD3A62EF-09C1-43A7-98C5-32B0F666262F}"/>
    <dgm:cxn modelId="{5D507B20-F237-BF44-AF57-03E4A2EEEC15}" srcId="{96B708A7-C4B6-47C2-B405-F8E541D39CE0}" destId="{24809BA5-8405-074E-9BCD-75A9CC876AD3}" srcOrd="1" destOrd="0" parTransId="{D17408EA-F71B-3A46-8A5B-B1A9932BD9BC}" sibTransId="{AA30BA87-F8EF-A74C-8633-2E24AFE59B19}"/>
    <dgm:cxn modelId="{2969E983-B629-440E-8E99-2E6EEA16DBB2}" srcId="{40309D85-7EB7-4946-AF3B-4444C2553D30}" destId="{70A60B79-135D-40A7-A7DE-70614BCEEEB6}" srcOrd="3" destOrd="0" parTransId="{6F51B8B7-DEF0-4166-8DDC-E412EEADC78B}" sibTransId="{D1103A77-523F-4079-8B9D-C055E7297DBC}"/>
    <dgm:cxn modelId="{CA7DAE6A-8723-4D48-85C2-E65CACF44D59}" srcId="{40309D85-7EB7-4946-AF3B-4444C2553D30}" destId="{BE1C1B54-89A7-404D-977C-68ECF5DC69B0}" srcOrd="2" destOrd="0" parTransId="{00BB7A81-FC22-4E7D-9BCC-3C44643685BD}" sibTransId="{034646DE-183E-486D-B3AE-5C8E4EA8279F}"/>
    <dgm:cxn modelId="{0DBD481D-6215-4349-BE78-013DCA319B81}" srcId="{96B708A7-C4B6-47C2-B405-F8E541D39CE0}" destId="{C87F93BE-3D43-44F9-A6AA-E74B4C86CFE1}" srcOrd="3" destOrd="0" parTransId="{30761BF1-7978-4782-A830-8789E957E8B7}" sibTransId="{D938FFAF-1588-4345-9DB2-9005D93FD555}"/>
    <dgm:cxn modelId="{62EA39C9-D7E7-1249-8C42-FE165E776B49}" srcId="{40309D85-7EB7-4946-AF3B-4444C2553D30}" destId="{D88BC665-774A-D84A-840A-E09D44191C55}" srcOrd="0" destOrd="0" parTransId="{29E91EFC-5424-6A42-BC22-DBC890FC7B9D}" sibTransId="{E2A3A36F-FB21-8D4C-AC81-25F1D548E184}"/>
    <dgm:cxn modelId="{F3283A21-DCCF-064F-8816-D646605CC761}" type="presOf" srcId="{419065CB-4654-4F4B-AFC8-2C72352C4001}" destId="{6CE86B6A-4582-461B-867D-8A529CE5D580}" srcOrd="0" destOrd="1" presId="urn:microsoft.com/office/officeart/2005/8/layout/vList6"/>
    <dgm:cxn modelId="{F80AD3F3-36D9-3949-884A-6C77CCEBE698}" type="presOf" srcId="{D88BC665-774A-D84A-840A-E09D44191C55}" destId="{6CE86B6A-4582-461B-867D-8A529CE5D580}" srcOrd="0" destOrd="0" presId="urn:microsoft.com/office/officeart/2005/8/layout/vList6"/>
    <dgm:cxn modelId="{BB625E48-D389-E04A-9299-FC361DE89226}" type="presOf" srcId="{1B3BE1FE-D70E-4AED-A5EF-AA89998E585E}" destId="{91955C22-D538-4FBC-8FD6-C519F663614A}" srcOrd="0" destOrd="2" presId="urn:microsoft.com/office/officeart/2005/8/layout/vList6"/>
    <dgm:cxn modelId="{0C37E7C6-7328-EB47-9804-780840DDDD84}" type="presOf" srcId="{6E65ED5C-D696-485F-B47C-8C54186B9C46}" destId="{E73C74D7-44A8-41D5-8120-3450EA6D3BFC}" srcOrd="0" destOrd="0" presId="urn:microsoft.com/office/officeart/2005/8/layout/vList6"/>
    <dgm:cxn modelId="{BDF15515-0273-40A0-85C5-453CF4E4AE31}" srcId="{40309D85-7EB7-4946-AF3B-4444C2553D30}" destId="{419065CB-4654-4F4B-AFC8-2C72352C4001}" srcOrd="1" destOrd="0" parTransId="{71634F08-42D4-4BE2-93F1-4187BF1D08EF}" sibTransId="{D32D11C6-41B4-46BA-9220-B6F54922D105}"/>
    <dgm:cxn modelId="{617CAA8A-B14D-7A40-9659-84EE84C526CB}" type="presOf" srcId="{96B708A7-C4B6-47C2-B405-F8E541D39CE0}" destId="{92C95048-80DF-4723-A4FC-1B4F07B05EE9}" srcOrd="0" destOrd="0" presId="urn:microsoft.com/office/officeart/2005/8/layout/vList6"/>
    <dgm:cxn modelId="{5DBA6BF8-0587-F74B-AF06-9920A7587292}" type="presOf" srcId="{C87F93BE-3D43-44F9-A6AA-E74B4C86CFE1}" destId="{91955C22-D538-4FBC-8FD6-C519F663614A}" srcOrd="0" destOrd="3" presId="urn:microsoft.com/office/officeart/2005/8/layout/vList6"/>
    <dgm:cxn modelId="{29D6077A-5F3B-A54C-A829-FB9FD9D02597}" type="presOf" srcId="{70A60B79-135D-40A7-A7DE-70614BCEEEB6}" destId="{6CE86B6A-4582-461B-867D-8A529CE5D580}" srcOrd="0" destOrd="3" presId="urn:microsoft.com/office/officeart/2005/8/layout/vList6"/>
    <dgm:cxn modelId="{C2B2C061-193B-4E42-98E1-44D72377F87F}" srcId="{6E65ED5C-D696-485F-B47C-8C54186B9C46}" destId="{40309D85-7EB7-4946-AF3B-4444C2553D30}" srcOrd="0" destOrd="0" parTransId="{47DD5846-5053-4E09-8716-97DD7C4440B1}" sibTransId="{3DD1D178-4AFC-4405-BE3F-53350A725221}"/>
    <dgm:cxn modelId="{79CBB6FE-9715-4FC6-AA49-1640B89C97F5}" srcId="{6E65ED5C-D696-485F-B47C-8C54186B9C46}" destId="{96B708A7-C4B6-47C2-B405-F8E541D39CE0}" srcOrd="1" destOrd="0" parTransId="{8C59C09B-E517-4E09-80A9-EE2BEFFF412F}" sibTransId="{85A8E8A1-54FE-43CB-95A7-2520CF605929}"/>
    <dgm:cxn modelId="{13DA3921-7962-2D4F-A614-9E8671EF0392}" type="presOf" srcId="{59C08281-E0F3-4C8C-8B35-392D987274FF}" destId="{91955C22-D538-4FBC-8FD6-C519F663614A}" srcOrd="0" destOrd="0" presId="urn:microsoft.com/office/officeart/2005/8/layout/vList6"/>
    <dgm:cxn modelId="{6217BEA4-3157-4809-ABFA-5824DF0AB7A1}" srcId="{96B708A7-C4B6-47C2-B405-F8E541D39CE0}" destId="{59C08281-E0F3-4C8C-8B35-392D987274FF}" srcOrd="0" destOrd="0" parTransId="{B628862C-FDB2-44FC-91D2-2A9FB4A7B32A}" sibTransId="{302B32B4-29CB-494D-8085-963716F96DE4}"/>
    <dgm:cxn modelId="{9CAD1EE3-A975-A84B-B5D1-4AB794BCA94C}" type="presOf" srcId="{24809BA5-8405-074E-9BCD-75A9CC876AD3}" destId="{91955C22-D538-4FBC-8FD6-C519F663614A}" srcOrd="0" destOrd="1" presId="urn:microsoft.com/office/officeart/2005/8/layout/vList6"/>
    <dgm:cxn modelId="{1D500080-DF68-5F4F-8BC4-B88A52D85E44}" type="presParOf" srcId="{E73C74D7-44A8-41D5-8120-3450EA6D3BFC}" destId="{E81293A5-76B2-43D4-AE1F-F262EE88FC13}" srcOrd="0" destOrd="0" presId="urn:microsoft.com/office/officeart/2005/8/layout/vList6"/>
    <dgm:cxn modelId="{E3FE56B8-C7A1-A145-BFED-DC8F3B3E31BC}" type="presParOf" srcId="{E81293A5-76B2-43D4-AE1F-F262EE88FC13}" destId="{F6AD4FFA-462B-4309-B18F-3C180E35FC90}" srcOrd="0" destOrd="0" presId="urn:microsoft.com/office/officeart/2005/8/layout/vList6"/>
    <dgm:cxn modelId="{E2316209-0BC4-2047-9EFE-DD92DCE477AA}" type="presParOf" srcId="{E81293A5-76B2-43D4-AE1F-F262EE88FC13}" destId="{6CE86B6A-4582-461B-867D-8A529CE5D580}" srcOrd="1" destOrd="0" presId="urn:microsoft.com/office/officeart/2005/8/layout/vList6"/>
    <dgm:cxn modelId="{D745A2FE-B1B4-7E4E-9BA5-512FBA1454F5}" type="presParOf" srcId="{E73C74D7-44A8-41D5-8120-3450EA6D3BFC}" destId="{2563728E-97ED-47DD-8AD2-B0A876A2DF42}" srcOrd="1" destOrd="0" presId="urn:microsoft.com/office/officeart/2005/8/layout/vList6"/>
    <dgm:cxn modelId="{66A21945-8A87-754A-982C-57F23BF7CAA8}" type="presParOf" srcId="{E73C74D7-44A8-41D5-8120-3450EA6D3BFC}" destId="{D17FE420-5EFC-4CE3-864C-A5AAD66DD567}" srcOrd="2" destOrd="0" presId="urn:microsoft.com/office/officeart/2005/8/layout/vList6"/>
    <dgm:cxn modelId="{99BD82AC-6F0F-D241-8833-2640291717A2}" type="presParOf" srcId="{D17FE420-5EFC-4CE3-864C-A5AAD66DD567}" destId="{92C95048-80DF-4723-A4FC-1B4F07B05EE9}" srcOrd="0" destOrd="0" presId="urn:microsoft.com/office/officeart/2005/8/layout/vList6"/>
    <dgm:cxn modelId="{2E2CE75D-5C4D-7749-873E-4B24E1CB43F0}" type="presParOf" srcId="{D17FE420-5EFC-4CE3-864C-A5AAD66DD567}" destId="{91955C22-D538-4FBC-8FD6-C519F663614A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ACD5F-5DDE-4E27-A761-14EA8DFEEBC4}">
      <dsp:nvSpPr>
        <dsp:cNvPr id="0" name=""/>
        <dsp:cNvSpPr/>
      </dsp:nvSpPr>
      <dsp:spPr>
        <a:xfrm>
          <a:off x="0" y="0"/>
          <a:ext cx="1518046" cy="5816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UNCITRAL ML UNCITRAL MLES UNCITRAL Convention</a:t>
          </a:r>
          <a:endParaRPr lang="en-ZA" sz="1600" kern="1200" dirty="0"/>
        </a:p>
      </dsp:txBody>
      <dsp:txXfrm>
        <a:off x="0" y="2326648"/>
        <a:ext cx="1518046" cy="2326648"/>
      </dsp:txXfrm>
    </dsp:sp>
    <dsp:sp modelId="{73CA6A26-43EA-4227-AB04-24B49BAD9A11}">
      <dsp:nvSpPr>
        <dsp:cNvPr id="0" name=""/>
        <dsp:cNvSpPr/>
      </dsp:nvSpPr>
      <dsp:spPr>
        <a:xfrm>
          <a:off x="13063" y="405691"/>
          <a:ext cx="1426964" cy="193693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7417E-BC37-4015-BA4F-749F178AEBC6}">
      <dsp:nvSpPr>
        <dsp:cNvPr id="0" name=""/>
        <dsp:cNvSpPr/>
      </dsp:nvSpPr>
      <dsp:spPr>
        <a:xfrm>
          <a:off x="1563588" y="0"/>
          <a:ext cx="1518046" cy="5816621"/>
        </a:xfrm>
        <a:prstGeom prst="roundRect">
          <a:avLst>
            <a:gd name="adj" fmla="val 10000"/>
          </a:avLst>
        </a:prstGeom>
        <a:solidFill>
          <a:schemeClr val="accent2">
            <a:hueOff val="-3600000"/>
            <a:satOff val="-15001"/>
            <a:lumOff val="1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Common-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wealth Model Laws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OECD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HIPCAR Model Law</a:t>
          </a:r>
          <a:endParaRPr lang="en-ZA" sz="1600" kern="1200" dirty="0"/>
        </a:p>
      </dsp:txBody>
      <dsp:txXfrm>
        <a:off x="1563588" y="2326648"/>
        <a:ext cx="1518046" cy="2326648"/>
      </dsp:txXfrm>
    </dsp:sp>
    <dsp:sp modelId="{8C6030B8-8087-4EE1-8671-8CFBFE496D05}">
      <dsp:nvSpPr>
        <dsp:cNvPr id="0" name=""/>
        <dsp:cNvSpPr/>
      </dsp:nvSpPr>
      <dsp:spPr>
        <a:xfrm>
          <a:off x="1609129" y="348997"/>
          <a:ext cx="1426964" cy="1936934"/>
        </a:xfrm>
        <a:prstGeom prst="ellipse">
          <a:avLst/>
        </a:prstGeom>
        <a:solidFill>
          <a:schemeClr val="accent2">
            <a:tint val="50000"/>
            <a:hueOff val="-3600000"/>
            <a:satOff val="-11624"/>
            <a:lumOff val="4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BF222-C534-47C4-9092-45DD194654DD}">
      <dsp:nvSpPr>
        <dsp:cNvPr id="0" name=""/>
        <dsp:cNvSpPr/>
      </dsp:nvSpPr>
      <dsp:spPr>
        <a:xfrm>
          <a:off x="3127176" y="0"/>
          <a:ext cx="1518046" cy="5816621"/>
        </a:xfrm>
        <a:prstGeom prst="roundRect">
          <a:avLst>
            <a:gd name="adj" fmla="val 10000"/>
          </a:avLst>
        </a:prstGeom>
        <a:solidFill>
          <a:schemeClr val="accent2">
            <a:hueOff val="-7200000"/>
            <a:satOff val="-30002"/>
            <a:lumOff val="25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Draft </a:t>
          </a:r>
          <a:r>
            <a:rPr lang="en-ZA" sz="1600" kern="1200" smtClean="0"/>
            <a:t>AU Cyber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smtClean="0"/>
            <a:t>security </a:t>
          </a:r>
          <a:r>
            <a:rPr lang="en-ZA" sz="1600" kern="1200" dirty="0" smtClean="0"/>
            <a:t>Convention</a:t>
          </a:r>
          <a:endParaRPr lang="en-ZA" sz="1600" kern="1200" dirty="0"/>
        </a:p>
      </dsp:txBody>
      <dsp:txXfrm>
        <a:off x="3127176" y="2326648"/>
        <a:ext cx="1518046" cy="2326648"/>
      </dsp:txXfrm>
    </dsp:sp>
    <dsp:sp modelId="{67BA105C-F641-4147-A145-584EEBFB89D6}">
      <dsp:nvSpPr>
        <dsp:cNvPr id="0" name=""/>
        <dsp:cNvSpPr/>
      </dsp:nvSpPr>
      <dsp:spPr>
        <a:xfrm>
          <a:off x="3172717" y="348997"/>
          <a:ext cx="1426964" cy="1936934"/>
        </a:xfrm>
        <a:prstGeom prst="ellipse">
          <a:avLst/>
        </a:prstGeom>
        <a:solidFill>
          <a:schemeClr val="accent2">
            <a:tint val="50000"/>
            <a:hueOff val="-7200000"/>
            <a:satOff val="-23247"/>
            <a:lumOff val="8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91CF9-8EEE-43EA-996F-C8D4151AD515}">
      <dsp:nvSpPr>
        <dsp:cNvPr id="0" name=""/>
        <dsp:cNvSpPr/>
      </dsp:nvSpPr>
      <dsp:spPr>
        <a:xfrm>
          <a:off x="4698704" y="0"/>
          <a:ext cx="1518046" cy="581662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COMESA ML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Supplementary  Law for Digital Transactions for  ECOWAS</a:t>
          </a:r>
          <a:endParaRPr lang="en-ZA" sz="1600" kern="1200" dirty="0"/>
        </a:p>
      </dsp:txBody>
      <dsp:txXfrm>
        <a:off x="4698704" y="2326648"/>
        <a:ext cx="1518046" cy="2326648"/>
      </dsp:txXfrm>
    </dsp:sp>
    <dsp:sp modelId="{EBDCB68D-9CD3-44D6-81E5-26474E0214A9}">
      <dsp:nvSpPr>
        <dsp:cNvPr id="0" name=""/>
        <dsp:cNvSpPr/>
      </dsp:nvSpPr>
      <dsp:spPr>
        <a:xfrm>
          <a:off x="4736306" y="348997"/>
          <a:ext cx="1426964" cy="1936934"/>
        </a:xfrm>
        <a:prstGeom prst="ellipse">
          <a:avLst/>
        </a:prstGeom>
        <a:solidFill>
          <a:schemeClr val="accent2">
            <a:tint val="50000"/>
            <a:hueOff val="-10800000"/>
            <a:satOff val="-34871"/>
            <a:lumOff val="12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B799-1473-4D2F-8C85-8014DB972133}">
      <dsp:nvSpPr>
        <dsp:cNvPr id="0" name=""/>
        <dsp:cNvSpPr/>
      </dsp:nvSpPr>
      <dsp:spPr>
        <a:xfrm>
          <a:off x="6254353" y="0"/>
          <a:ext cx="1518046" cy="58166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solidFill>
                <a:srgbClr val="FF6600"/>
              </a:solidFill>
            </a:rPr>
            <a:t>Legislation of SADC members </a:t>
          </a:r>
          <a:r>
            <a:rPr lang="en-ZA" sz="1600" kern="1200" dirty="0" smtClean="0"/>
            <a:t>UETA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ETA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UECA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>
        <a:off x="6254353" y="2326648"/>
        <a:ext cx="1518046" cy="2326648"/>
      </dsp:txXfrm>
    </dsp:sp>
    <dsp:sp modelId="{E4D726B5-7E4C-41EF-8DCF-C9EAB01938DF}">
      <dsp:nvSpPr>
        <dsp:cNvPr id="0" name=""/>
        <dsp:cNvSpPr/>
      </dsp:nvSpPr>
      <dsp:spPr>
        <a:xfrm>
          <a:off x="6299894" y="348997"/>
          <a:ext cx="1426964" cy="1936934"/>
        </a:xfrm>
        <a:prstGeom prst="ellipse">
          <a:avLst/>
        </a:prstGeom>
        <a:solidFill>
          <a:schemeClr val="accent2">
            <a:tint val="50000"/>
            <a:hueOff val="-14400000"/>
            <a:satOff val="-46495"/>
            <a:lumOff val="17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9034F-3491-40A9-818F-01B51B07F135}">
      <dsp:nvSpPr>
        <dsp:cNvPr id="0" name=""/>
        <dsp:cNvSpPr/>
      </dsp:nvSpPr>
      <dsp:spPr>
        <a:xfrm>
          <a:off x="310895" y="4653296"/>
          <a:ext cx="7150608" cy="87249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47A0-5F87-EB49-9115-3603C672484D}">
      <dsp:nvSpPr>
        <dsp:cNvPr id="0" name=""/>
        <dsp:cNvSpPr/>
      </dsp:nvSpPr>
      <dsp:spPr>
        <a:xfrm>
          <a:off x="2591648" y="-93811"/>
          <a:ext cx="2944310" cy="182902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Arial Black"/>
              <a:cs typeface="Arial Black"/>
            </a:rPr>
            <a:t>I. GENERAL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Arial Black"/>
              <a:cs typeface="Arial Black"/>
            </a:rPr>
            <a:t>ENABLING</a:t>
          </a:r>
          <a:endParaRPr lang="en-US" sz="1800" kern="1200" dirty="0">
            <a:solidFill>
              <a:schemeClr val="bg1"/>
            </a:solidFill>
            <a:latin typeface="Arial Black"/>
            <a:cs typeface="Arial Black"/>
          </a:endParaRPr>
        </a:p>
      </dsp:txBody>
      <dsp:txXfrm>
        <a:off x="3022832" y="174044"/>
        <a:ext cx="2081942" cy="1293315"/>
      </dsp:txXfrm>
    </dsp:sp>
    <dsp:sp modelId="{2B88A461-AA3B-1640-B13F-7493F1119EF8}">
      <dsp:nvSpPr>
        <dsp:cNvPr id="0" name=""/>
        <dsp:cNvSpPr/>
      </dsp:nvSpPr>
      <dsp:spPr>
        <a:xfrm rot="2883379">
          <a:off x="5149299" y="1070935"/>
          <a:ext cx="396307" cy="617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169011" y="1150178"/>
        <a:ext cx="277415" cy="370378"/>
      </dsp:txXfrm>
    </dsp:sp>
    <dsp:sp modelId="{776720D6-20B5-0244-9CB6-FE6F7A161B7F}">
      <dsp:nvSpPr>
        <dsp:cNvPr id="0" name=""/>
        <dsp:cNvSpPr/>
      </dsp:nvSpPr>
      <dsp:spPr>
        <a:xfrm rot="17666171">
          <a:off x="4898483" y="987916"/>
          <a:ext cx="3244581" cy="1746664"/>
        </a:xfrm>
        <a:prstGeom prst="ellipse">
          <a:avLst/>
        </a:prstGeom>
        <a:blipFill rotWithShape="1">
          <a:blip xmlns:r="http://schemas.openxmlformats.org/officeDocument/2006/relationships" r:embed="rId2">
            <a:alphaModFix amt="86000"/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cap="all" dirty="0" smtClean="0">
              <a:solidFill>
                <a:schemeClr val="accent5"/>
              </a:solidFill>
              <a:latin typeface="Arial Black"/>
              <a:cs typeface="Arial Black"/>
            </a:rPr>
            <a:t>II. Electronic transactions</a:t>
          </a:r>
          <a:endParaRPr lang="en-US" sz="1800" kern="1200" cap="all" dirty="0">
            <a:solidFill>
              <a:schemeClr val="accent5"/>
            </a:solidFill>
            <a:latin typeface="Arial Black"/>
            <a:cs typeface="Arial Black"/>
          </a:endParaRPr>
        </a:p>
      </dsp:txBody>
      <dsp:txXfrm>
        <a:off x="5373641" y="1243709"/>
        <a:ext cx="2294265" cy="1235078"/>
      </dsp:txXfrm>
    </dsp:sp>
    <dsp:sp modelId="{1754A8C3-3AC2-E144-84B7-40106D9EF08F}">
      <dsp:nvSpPr>
        <dsp:cNvPr id="0" name=""/>
        <dsp:cNvSpPr/>
      </dsp:nvSpPr>
      <dsp:spPr>
        <a:xfrm rot="6314029">
          <a:off x="5539687" y="3130204"/>
          <a:ext cx="474701" cy="617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629602" y="3184960"/>
        <a:ext cx="332291" cy="370378"/>
      </dsp:txXfrm>
    </dsp:sp>
    <dsp:sp modelId="{B4AC06EC-2B3C-EE43-A69A-41CC51DA7C7E}">
      <dsp:nvSpPr>
        <dsp:cNvPr id="0" name=""/>
        <dsp:cNvSpPr/>
      </dsp:nvSpPr>
      <dsp:spPr>
        <a:xfrm rot="20875053">
          <a:off x="4450646" y="3561148"/>
          <a:ext cx="2611391" cy="2214255"/>
        </a:xfrm>
        <a:prstGeom prst="ellipse">
          <a:avLst/>
        </a:prstGeom>
        <a:blipFill rotWithShape="1">
          <a:blip xmlns:r="http://schemas.openxmlformats.org/officeDocument/2006/relationships" r:embed="rId3">
            <a:alphaModFix amt="80000"/>
          </a:blip>
          <a:tile tx="0" ty="0" sx="100000" sy="100000" flip="none" algn="tl"/>
        </a:blipFill>
        <a:ln>
          <a:noFill/>
        </a:ln>
        <a:effectLst>
          <a:outerShdw blurRad="193675" dist="23000" dir="5400000" rotWithShape="0">
            <a:srgbClr val="000000">
              <a:alpha val="70000"/>
            </a:srgbClr>
          </a:outerShdw>
        </a:effectLst>
        <a:scene3d>
          <a:camera prst="orthographicFront"/>
          <a:lightRig rig="threePt" dir="t"/>
        </a:scene3d>
        <a:sp3d contourW="12700">
          <a:contourClr>
            <a:schemeClr val="accent6">
              <a:lumMod val="40000"/>
              <a:lumOff val="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cap="all" dirty="0" smtClean="0">
              <a:solidFill>
                <a:schemeClr val="accent3"/>
              </a:solidFill>
              <a:latin typeface="Arial Black"/>
              <a:cs typeface="Arial Black"/>
            </a:rPr>
            <a:t>III. E-commerce</a:t>
          </a:r>
          <a:endParaRPr lang="en-US" sz="2000" kern="1200" cap="all" dirty="0">
            <a:solidFill>
              <a:schemeClr val="accent3"/>
            </a:solidFill>
            <a:latin typeface="Arial Black"/>
            <a:cs typeface="Arial Black"/>
          </a:endParaRPr>
        </a:p>
      </dsp:txBody>
      <dsp:txXfrm>
        <a:off x="4833075" y="3885418"/>
        <a:ext cx="1846533" cy="1565715"/>
      </dsp:txXfrm>
    </dsp:sp>
    <dsp:sp modelId="{EAB7CD76-DF86-DF4F-8F15-5018B430BBA6}">
      <dsp:nvSpPr>
        <dsp:cNvPr id="0" name=""/>
        <dsp:cNvSpPr/>
      </dsp:nvSpPr>
      <dsp:spPr>
        <a:xfrm rot="10605115">
          <a:off x="3960335" y="4445236"/>
          <a:ext cx="574990" cy="617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4132693" y="4563808"/>
        <a:ext cx="402493" cy="370378"/>
      </dsp:txXfrm>
    </dsp:sp>
    <dsp:sp modelId="{463F86CF-E50B-6942-9DA6-452BC781220F}">
      <dsp:nvSpPr>
        <dsp:cNvPr id="0" name=""/>
        <dsp:cNvSpPr/>
      </dsp:nvSpPr>
      <dsp:spPr>
        <a:xfrm rot="1991652">
          <a:off x="1262756" y="3833911"/>
          <a:ext cx="2770791" cy="2021512"/>
        </a:xfrm>
        <a:prstGeom prst="ellipse">
          <a:avLst/>
        </a:prstGeom>
        <a:blipFill rotWithShape="1">
          <a:blip xmlns:r="http://schemas.openxmlformats.org/officeDocument/2006/relationships" r:embed="rId4">
            <a:alphaModFix amt="89000"/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cap="all" dirty="0" smtClean="0">
              <a:solidFill>
                <a:schemeClr val="accent3"/>
              </a:solidFill>
              <a:latin typeface="Arial Black"/>
              <a:cs typeface="Arial Black"/>
            </a:rPr>
            <a:t>IV. Consumer protection</a:t>
          </a:r>
          <a:endParaRPr lang="en-US" sz="1800" kern="1200" cap="all" dirty="0">
            <a:solidFill>
              <a:schemeClr val="accent3"/>
            </a:solidFill>
            <a:latin typeface="Arial Black"/>
            <a:cs typeface="Arial Black"/>
          </a:endParaRPr>
        </a:p>
      </dsp:txBody>
      <dsp:txXfrm>
        <a:off x="1668529" y="4129955"/>
        <a:ext cx="1959245" cy="1429424"/>
      </dsp:txXfrm>
    </dsp:sp>
    <dsp:sp modelId="{FBD4DA5A-D249-F442-B5A2-9A9852D51309}">
      <dsp:nvSpPr>
        <dsp:cNvPr id="0" name=""/>
        <dsp:cNvSpPr/>
      </dsp:nvSpPr>
      <dsp:spPr>
        <a:xfrm rot="14757999">
          <a:off x="1823797" y="3195851"/>
          <a:ext cx="453477" cy="617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1919522" y="3381435"/>
        <a:ext cx="317434" cy="370378"/>
      </dsp:txXfrm>
    </dsp:sp>
    <dsp:sp modelId="{DFB4AF65-C1F8-0946-A7CC-C09743B0B8F3}">
      <dsp:nvSpPr>
        <dsp:cNvPr id="0" name=""/>
        <dsp:cNvSpPr/>
      </dsp:nvSpPr>
      <dsp:spPr>
        <a:xfrm rot="1635089">
          <a:off x="20784" y="1111957"/>
          <a:ext cx="2834861" cy="2038796"/>
        </a:xfrm>
        <a:prstGeom prst="ellipse">
          <a:avLst/>
        </a:prstGeom>
        <a:pattFill prst="pct50">
          <a:fgClr>
            <a:prstClr val="black"/>
          </a:fgClr>
          <a:bgClr>
            <a:srgbClr val="FF0000"/>
          </a:bgClr>
        </a:pattFill>
        <a:ln>
          <a:noFill/>
        </a:ln>
        <a:effectLst>
          <a:glow rad="101600">
            <a:schemeClr val="accent2">
              <a:alpha val="75000"/>
            </a:schemeClr>
          </a:glow>
        </a:effectLst>
        <a:scene3d>
          <a:camera prst="orthographicFront">
            <a:rot lat="0" lon="21299999" rev="0"/>
          </a:camera>
          <a:lightRig rig="threePt" dir="t"/>
        </a:scene3d>
        <a:sp3d contourW="12700">
          <a:contourClr>
            <a:schemeClr val="accent6">
              <a:lumMod val="7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cap="all" dirty="0" smtClean="0">
              <a:solidFill>
                <a:schemeClr val="bg1"/>
              </a:solidFill>
              <a:latin typeface="Arial Black"/>
              <a:cs typeface="Arial Black"/>
            </a:rPr>
            <a:t>V. Service provider liability</a:t>
          </a:r>
          <a:endParaRPr lang="en-US" sz="1800" kern="1200" cap="all" dirty="0">
            <a:solidFill>
              <a:schemeClr val="bg1"/>
            </a:solidFill>
            <a:latin typeface="Arial Black"/>
            <a:cs typeface="Arial Black"/>
          </a:endParaRPr>
        </a:p>
      </dsp:txBody>
      <dsp:txXfrm>
        <a:off x="435940" y="1410532"/>
        <a:ext cx="2004549" cy="1441646"/>
      </dsp:txXfrm>
    </dsp:sp>
    <dsp:sp modelId="{491804BC-8D45-D84F-AEDA-3ACDBCDACCD0}">
      <dsp:nvSpPr>
        <dsp:cNvPr id="0" name=""/>
        <dsp:cNvSpPr/>
      </dsp:nvSpPr>
      <dsp:spPr>
        <a:xfrm rot="20008339">
          <a:off x="2495255" y="1165518"/>
          <a:ext cx="518968" cy="617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503451" y="1323745"/>
        <a:ext cx="363278" cy="370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6B6A-4582-461B-867D-8A529CE5D580}">
      <dsp:nvSpPr>
        <dsp:cNvPr id="0" name=""/>
        <dsp:cNvSpPr/>
      </dsp:nvSpPr>
      <dsp:spPr>
        <a:xfrm>
          <a:off x="3108960" y="0"/>
          <a:ext cx="4663440" cy="1783105"/>
        </a:xfrm>
        <a:prstGeom prst="rightArrow">
          <a:avLst>
            <a:gd name="adj1" fmla="val 75000"/>
            <a:gd name="adj2" fmla="val 50000"/>
          </a:avLst>
        </a:prstGeom>
        <a:blipFill rotWithShape="1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Definitions</a:t>
          </a:r>
          <a:endParaRPr lang="en-ZA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Interpretation</a:t>
          </a:r>
          <a:endParaRPr lang="en-ZA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Sphere of application</a:t>
          </a:r>
          <a:endParaRPr lang="en-ZA" sz="1800" b="1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500" kern="1200" dirty="0"/>
        </a:p>
      </dsp:txBody>
      <dsp:txXfrm>
        <a:off x="3108960" y="222888"/>
        <a:ext cx="3994776" cy="1337329"/>
      </dsp:txXfrm>
    </dsp:sp>
    <dsp:sp modelId="{F6AD4FFA-462B-4309-B18F-3C180E35FC90}">
      <dsp:nvSpPr>
        <dsp:cNvPr id="0" name=""/>
        <dsp:cNvSpPr/>
      </dsp:nvSpPr>
      <dsp:spPr>
        <a:xfrm>
          <a:off x="0" y="0"/>
          <a:ext cx="3108960" cy="178310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Ch1: Definitions &amp; Interpretation</a:t>
          </a:r>
          <a:endParaRPr lang="en-ZA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044" y="87044"/>
        <a:ext cx="2934872" cy="1609017"/>
      </dsp:txXfrm>
    </dsp:sp>
    <dsp:sp modelId="{91955C22-D538-4FBC-8FD6-C519F663614A}">
      <dsp:nvSpPr>
        <dsp:cNvPr id="0" name=""/>
        <dsp:cNvSpPr/>
      </dsp:nvSpPr>
      <dsp:spPr>
        <a:xfrm>
          <a:off x="3108960" y="1961415"/>
          <a:ext cx="4663440" cy="1783105"/>
        </a:xfrm>
        <a:prstGeom prst="rightArrow">
          <a:avLst>
            <a:gd name="adj1" fmla="val 75000"/>
            <a:gd name="adj2" fmla="val 50000"/>
          </a:avLst>
        </a:prstGeom>
        <a:blipFill rotWithShape="1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Legal recognition of electronic information</a:t>
          </a:r>
          <a:endParaRPr lang="en-ZA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Legal recognition by partie</a:t>
          </a:r>
          <a:r>
            <a:rPr lang="en-ZA" sz="1800" b="1" kern="1200" dirty="0" smtClean="0"/>
            <a:t>s</a:t>
          </a:r>
          <a:endParaRPr lang="en-ZA" sz="1800" b="1" kern="1200" dirty="0"/>
        </a:p>
      </dsp:txBody>
      <dsp:txXfrm>
        <a:off x="3108960" y="2184303"/>
        <a:ext cx="3994776" cy="1337329"/>
      </dsp:txXfrm>
    </dsp:sp>
    <dsp:sp modelId="{92C95048-80DF-4723-A4FC-1B4F07B05EE9}">
      <dsp:nvSpPr>
        <dsp:cNvPr id="0" name=""/>
        <dsp:cNvSpPr/>
      </dsp:nvSpPr>
      <dsp:spPr>
        <a:xfrm>
          <a:off x="30125" y="1958188"/>
          <a:ext cx="3108960" cy="1783105"/>
        </a:xfrm>
        <a:prstGeom prst="roundRect">
          <a:avLst/>
        </a:prstGeom>
        <a:solidFill>
          <a:schemeClr val="tx2">
            <a:lumMod val="40000"/>
            <a:lumOff val="60000"/>
            <a:alpha val="92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2: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Recognition</a:t>
          </a:r>
          <a:endParaRPr lang="en-ZA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169" y="2045232"/>
        <a:ext cx="2934872" cy="1609017"/>
      </dsp:txXfrm>
    </dsp:sp>
    <dsp:sp modelId="{0F9877EF-98E3-4D99-BC8C-33E4BEE7F9E0}">
      <dsp:nvSpPr>
        <dsp:cNvPr id="0" name=""/>
        <dsp:cNvSpPr/>
      </dsp:nvSpPr>
      <dsp:spPr>
        <a:xfrm>
          <a:off x="3108960" y="3922831"/>
          <a:ext cx="4663440" cy="1783105"/>
        </a:xfrm>
        <a:prstGeom prst="rightArrow">
          <a:avLst>
            <a:gd name="adj1" fmla="val 75000"/>
            <a:gd name="adj2" fmla="val 50000"/>
          </a:avLst>
        </a:prstGeom>
        <a:blipFill rotWithShape="1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Writing</a:t>
          </a:r>
          <a:endParaRPr lang="en-ZA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Signature</a:t>
          </a:r>
          <a:endParaRPr lang="en-ZA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Secure signatures</a:t>
          </a:r>
          <a:endParaRPr lang="en-ZA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chemeClr val="bg1"/>
              </a:solidFill>
            </a:rPr>
            <a:t>Incorporation by reference</a:t>
          </a:r>
          <a:endParaRPr lang="en-ZA" sz="1800" b="1" kern="1200" dirty="0">
            <a:solidFill>
              <a:schemeClr val="bg1"/>
            </a:solidFill>
          </a:endParaRPr>
        </a:p>
      </dsp:txBody>
      <dsp:txXfrm>
        <a:off x="3108960" y="4145719"/>
        <a:ext cx="3994776" cy="1337329"/>
      </dsp:txXfrm>
    </dsp:sp>
    <dsp:sp modelId="{A634927F-512C-4F97-98D1-BA2E05CC1ECB}">
      <dsp:nvSpPr>
        <dsp:cNvPr id="0" name=""/>
        <dsp:cNvSpPr/>
      </dsp:nvSpPr>
      <dsp:spPr>
        <a:xfrm>
          <a:off x="0" y="3922831"/>
          <a:ext cx="3108960" cy="178310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3: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Effect</a:t>
          </a:r>
          <a:endParaRPr lang="en-ZA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044" y="4009875"/>
        <a:ext cx="2934872" cy="1609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B91C23E-3FDA-7B42-91D2-005BCACC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772EBC8-868B-C64E-969A-F9ADCEB97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13491067-DE1C-6C46-9251-2ED5B96C7FA7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 dirty="0" err="1">
                <a:latin typeface="Times New Roman" charset="0"/>
              </a:rPr>
              <a:t>Bonjour</a:t>
            </a:r>
            <a:r>
              <a:rPr lang="de-DE" dirty="0">
                <a:latin typeface="Times New Roman" charset="0"/>
              </a:rPr>
              <a:t> à </a:t>
            </a:r>
            <a:r>
              <a:rPr lang="de-DE" dirty="0" err="1">
                <a:latin typeface="Times New Roman" charset="0"/>
              </a:rPr>
              <a:t>tous</a:t>
            </a:r>
            <a:r>
              <a:rPr lang="de-DE" dirty="0">
                <a:latin typeface="Times New Roman" charset="0"/>
              </a:rPr>
              <a:t>,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 dirty="0">
                <a:latin typeface="Times New Roman" charset="0"/>
              </a:rPr>
              <a:t>Je </a:t>
            </a:r>
            <a:r>
              <a:rPr lang="de-DE" dirty="0" err="1">
                <a:latin typeface="Times New Roman" charset="0"/>
              </a:rPr>
              <a:t>suis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tres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heureux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d‘être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parmi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vous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aujourd‘hui</a:t>
            </a:r>
            <a:r>
              <a:rPr lang="de-DE" dirty="0">
                <a:latin typeface="Times New Roman" charset="0"/>
              </a:rPr>
              <a:t>.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 dirty="0">
                <a:latin typeface="Times New Roman" charset="0"/>
              </a:rPr>
              <a:t>Je </a:t>
            </a:r>
            <a:r>
              <a:rPr lang="de-DE" dirty="0" err="1">
                <a:latin typeface="Times New Roman" charset="0"/>
              </a:rPr>
              <a:t>voudrais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remercier</a:t>
            </a:r>
            <a:r>
              <a:rPr lang="de-DE" dirty="0">
                <a:latin typeface="Times New Roman" charset="0"/>
              </a:rPr>
              <a:t> Mr. </a:t>
            </a:r>
            <a:r>
              <a:rPr lang="de-DE" dirty="0" err="1">
                <a:latin typeface="Times New Roman" charset="0"/>
              </a:rPr>
              <a:t>Kamdem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pour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son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invitation</a:t>
            </a:r>
            <a:r>
              <a:rPr lang="de-DE" dirty="0">
                <a:latin typeface="Times New Roman" charset="0"/>
              </a:rPr>
              <a:t> a </a:t>
            </a:r>
            <a:r>
              <a:rPr lang="de-DE" dirty="0" err="1">
                <a:latin typeface="Times New Roman" charset="0"/>
              </a:rPr>
              <a:t>l‘atelier</a:t>
            </a:r>
            <a:r>
              <a:rPr lang="de-DE" dirty="0">
                <a:latin typeface="Times New Roman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 dirty="0" err="1">
                <a:latin typeface="Times New Roman" charset="0"/>
              </a:rPr>
              <a:t>Permettez-moi</a:t>
            </a:r>
            <a:r>
              <a:rPr lang="de-DE" dirty="0">
                <a:latin typeface="Times New Roman" charset="0"/>
              </a:rPr>
              <a:t> de me </a:t>
            </a:r>
            <a:r>
              <a:rPr lang="de-DE" dirty="0" err="1">
                <a:latin typeface="Times New Roman" charset="0"/>
              </a:rPr>
              <a:t>presenter</a:t>
            </a:r>
            <a:r>
              <a:rPr lang="de-DE" dirty="0">
                <a:latin typeface="Times New Roman" charset="0"/>
              </a:rPr>
              <a:t>.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 dirty="0">
                <a:latin typeface="Times New Roman" charset="0"/>
                <a:cs typeface="Arial" charset="0"/>
              </a:rPr>
              <a:t>Je </a:t>
            </a:r>
            <a:r>
              <a:rPr lang="de-DE" dirty="0" err="1">
                <a:latin typeface="Times New Roman" charset="0"/>
                <a:cs typeface="Arial" charset="0"/>
              </a:rPr>
              <a:t>viens</a:t>
            </a:r>
            <a:r>
              <a:rPr lang="de-DE" dirty="0">
                <a:latin typeface="Times New Roman" charset="0"/>
                <a:cs typeface="Arial" charset="0"/>
              </a:rPr>
              <a:t> de </a:t>
            </a:r>
            <a:r>
              <a:rPr lang="de-DE" dirty="0" err="1">
                <a:latin typeface="Times New Roman" charset="0"/>
                <a:cs typeface="Arial" charset="0"/>
              </a:rPr>
              <a:t>rejoindre</a:t>
            </a:r>
            <a:r>
              <a:rPr lang="de-DE" dirty="0">
                <a:latin typeface="Times New Roman" charset="0"/>
                <a:cs typeface="Arial" charset="0"/>
              </a:rPr>
              <a:t> le </a:t>
            </a:r>
            <a:r>
              <a:rPr lang="de-DE" dirty="0" err="1">
                <a:latin typeface="Times New Roman" charset="0"/>
                <a:cs typeface="Arial" charset="0"/>
              </a:rPr>
              <a:t>bureau</a:t>
            </a:r>
            <a:r>
              <a:rPr lang="de-DE" dirty="0">
                <a:latin typeface="Times New Roman" charset="0"/>
                <a:cs typeface="Arial" charset="0"/>
              </a:rPr>
              <a:t> de regional de </a:t>
            </a:r>
            <a:r>
              <a:rPr lang="de-DE" dirty="0" err="1">
                <a:latin typeface="Times New Roman" charset="0"/>
                <a:cs typeface="Arial" charset="0"/>
              </a:rPr>
              <a:t>l‘UIT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pour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l‘Afrique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d‘Addis</a:t>
            </a:r>
            <a:r>
              <a:rPr lang="de-DE" dirty="0">
                <a:latin typeface="Times New Roman" charset="0"/>
                <a:cs typeface="Arial" charset="0"/>
              </a:rPr>
              <a:t> Abeba </a:t>
            </a:r>
            <a:r>
              <a:rPr lang="de-DE" dirty="0" err="1">
                <a:latin typeface="Times New Roman" charset="0"/>
                <a:cs typeface="Arial" charset="0"/>
              </a:rPr>
              <a:t>pour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coordonner</a:t>
            </a:r>
            <a:r>
              <a:rPr lang="de-DE" dirty="0">
                <a:latin typeface="Times New Roman" charset="0"/>
                <a:cs typeface="Arial" charset="0"/>
              </a:rPr>
              <a:t> le </a:t>
            </a:r>
            <a:r>
              <a:rPr lang="de-DE" dirty="0" err="1">
                <a:latin typeface="Times New Roman" charset="0"/>
                <a:cs typeface="Arial" charset="0"/>
              </a:rPr>
              <a:t>projet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d‘harmonisation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reglementaire</a:t>
            </a:r>
            <a:r>
              <a:rPr lang="de-DE" dirty="0">
                <a:latin typeface="Times New Roman" charset="0"/>
                <a:cs typeface="Arial" charset="0"/>
              </a:rPr>
              <a:t> de </a:t>
            </a:r>
            <a:r>
              <a:rPr lang="de-DE" dirty="0" err="1">
                <a:latin typeface="Times New Roman" charset="0"/>
                <a:cs typeface="Arial" charset="0"/>
              </a:rPr>
              <a:t>l‘UIT</a:t>
            </a:r>
            <a:r>
              <a:rPr lang="de-DE" dirty="0">
                <a:latin typeface="Times New Roman" charset="0"/>
                <a:cs typeface="Arial" charset="0"/>
              </a:rPr>
              <a:t> et de la CE en </a:t>
            </a:r>
            <a:r>
              <a:rPr lang="de-DE" dirty="0" err="1">
                <a:latin typeface="Times New Roman" charset="0"/>
                <a:cs typeface="Arial" charset="0"/>
              </a:rPr>
              <a:t>Afrique</a:t>
            </a:r>
            <a:r>
              <a:rPr lang="de-DE" dirty="0">
                <a:latin typeface="Times New Roman" charset="0"/>
                <a:cs typeface="Arial" charset="0"/>
              </a:rPr>
              <a:t> sub-</a:t>
            </a:r>
            <a:r>
              <a:rPr lang="de-DE" dirty="0" err="1">
                <a:latin typeface="Times New Roman" charset="0"/>
                <a:cs typeface="Arial" charset="0"/>
              </a:rPr>
              <a:t>saharienne</a:t>
            </a:r>
            <a:endParaRPr lang="de-DE" dirty="0">
              <a:latin typeface="Times New Roman" charset="0"/>
              <a:cs typeface="Arial" charset="0"/>
            </a:endParaRP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 dirty="0">
                <a:latin typeface="Times New Roman" charset="0"/>
                <a:cs typeface="Arial" charset="0"/>
              </a:rPr>
              <a:t>Je </a:t>
            </a:r>
            <a:r>
              <a:rPr lang="de-DE" dirty="0" err="1">
                <a:latin typeface="Times New Roman" charset="0"/>
                <a:cs typeface="Arial" charset="0"/>
              </a:rPr>
              <a:t>travaillais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precedemment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chez</a:t>
            </a:r>
            <a:r>
              <a:rPr lang="de-DE" dirty="0">
                <a:latin typeface="Times New Roman" charset="0"/>
                <a:cs typeface="Arial" charset="0"/>
              </a:rPr>
              <a:t> le </a:t>
            </a:r>
            <a:r>
              <a:rPr lang="de-DE" dirty="0" err="1">
                <a:latin typeface="Times New Roman" charset="0"/>
                <a:cs typeface="Arial" charset="0"/>
              </a:rPr>
              <a:t>regulateur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français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l‘ARCEP</a:t>
            </a:r>
            <a:r>
              <a:rPr lang="de-DE" dirty="0">
                <a:latin typeface="Times New Roman" charset="0"/>
                <a:cs typeface="Arial" charset="0"/>
              </a:rPr>
              <a:t> au </a:t>
            </a:r>
            <a:r>
              <a:rPr lang="de-DE" dirty="0" err="1">
                <a:latin typeface="Times New Roman" charset="0"/>
                <a:cs typeface="Arial" charset="0"/>
              </a:rPr>
              <a:t>service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economique</a:t>
            </a:r>
            <a:r>
              <a:rPr lang="de-DE" dirty="0">
                <a:latin typeface="Times New Roman" charset="0"/>
                <a:cs typeface="Arial" charset="0"/>
              </a:rPr>
              <a:t>. 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 dirty="0">
                <a:latin typeface="Times New Roman" charset="0"/>
                <a:cs typeface="Arial" charset="0"/>
              </a:rPr>
              <a:t>Je </a:t>
            </a:r>
            <a:r>
              <a:rPr lang="de-DE" dirty="0" err="1">
                <a:latin typeface="Times New Roman" charset="0"/>
                <a:cs typeface="Arial" charset="0"/>
              </a:rPr>
              <a:t>m‘occupais</a:t>
            </a:r>
            <a:r>
              <a:rPr lang="de-DE" dirty="0">
                <a:latin typeface="Times New Roman" charset="0"/>
                <a:cs typeface="Arial" charset="0"/>
              </a:rPr>
              <a:t> de </a:t>
            </a:r>
            <a:r>
              <a:rPr lang="de-DE" dirty="0" err="1">
                <a:latin typeface="Times New Roman" charset="0"/>
                <a:cs typeface="Arial" charset="0"/>
              </a:rPr>
              <a:t>travaux</a:t>
            </a:r>
            <a:r>
              <a:rPr lang="de-DE" dirty="0">
                <a:latin typeface="Times New Roman" charset="0"/>
                <a:cs typeface="Arial" charset="0"/>
              </a:rPr>
              <a:t> de </a:t>
            </a:r>
            <a:r>
              <a:rPr lang="de-DE" dirty="0" err="1">
                <a:latin typeface="Times New Roman" charset="0"/>
                <a:cs typeface="Arial" charset="0"/>
              </a:rPr>
              <a:t>modelisation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technico-economique</a:t>
            </a:r>
            <a:r>
              <a:rPr lang="de-DE" dirty="0">
                <a:latin typeface="Times New Roman" charset="0"/>
                <a:cs typeface="Arial" charset="0"/>
              </a:rPr>
              <a:t> et </a:t>
            </a:r>
            <a:r>
              <a:rPr lang="de-DE" dirty="0" err="1">
                <a:latin typeface="Times New Roman" charset="0"/>
                <a:cs typeface="Arial" charset="0"/>
              </a:rPr>
              <a:t>j‘etais</a:t>
            </a:r>
            <a:r>
              <a:rPr lang="de-DE" dirty="0">
                <a:latin typeface="Times New Roman" charset="0"/>
                <a:cs typeface="Arial" charset="0"/>
              </a:rPr>
              <a:t> plus </a:t>
            </a:r>
            <a:r>
              <a:rPr lang="de-DE" dirty="0" err="1">
                <a:latin typeface="Times New Roman" charset="0"/>
                <a:cs typeface="Arial" charset="0"/>
              </a:rPr>
              <a:t>particulièrement</a:t>
            </a:r>
            <a:r>
              <a:rPr lang="de-DE" dirty="0">
                <a:latin typeface="Times New Roman" charset="0"/>
                <a:cs typeface="Arial" charset="0"/>
              </a:rPr>
              <a:t> en </a:t>
            </a:r>
            <a:r>
              <a:rPr lang="de-DE" dirty="0" err="1">
                <a:latin typeface="Times New Roman" charset="0"/>
                <a:cs typeface="Arial" charset="0"/>
              </a:rPr>
              <a:t>charge</a:t>
            </a:r>
            <a:r>
              <a:rPr lang="de-DE" dirty="0">
                <a:latin typeface="Times New Roman" charset="0"/>
                <a:cs typeface="Arial" charset="0"/>
              </a:rPr>
              <a:t> de </a:t>
            </a:r>
            <a:r>
              <a:rPr lang="de-DE" dirty="0" err="1">
                <a:latin typeface="Times New Roman" charset="0"/>
                <a:cs typeface="Arial" charset="0"/>
              </a:rPr>
              <a:t>l‘évaluation</a:t>
            </a:r>
            <a:r>
              <a:rPr lang="de-DE" dirty="0">
                <a:latin typeface="Times New Roman" charset="0"/>
                <a:cs typeface="Arial" charset="0"/>
              </a:rPr>
              <a:t> du </a:t>
            </a:r>
            <a:r>
              <a:rPr lang="de-DE" dirty="0" err="1">
                <a:latin typeface="Times New Roman" charset="0"/>
                <a:cs typeface="Arial" charset="0"/>
              </a:rPr>
              <a:t>cout</a:t>
            </a:r>
            <a:r>
              <a:rPr lang="de-DE" dirty="0">
                <a:latin typeface="Times New Roman" charset="0"/>
                <a:cs typeface="Arial" charset="0"/>
              </a:rPr>
              <a:t> du </a:t>
            </a:r>
            <a:r>
              <a:rPr lang="de-DE" dirty="0" err="1">
                <a:latin typeface="Times New Roman" charset="0"/>
                <a:cs typeface="Arial" charset="0"/>
              </a:rPr>
              <a:t>service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universel</a:t>
            </a:r>
            <a:r>
              <a:rPr lang="de-DE" dirty="0">
                <a:latin typeface="Times New Roman" charset="0"/>
                <a:cs typeface="Arial" charset="0"/>
              </a:rPr>
              <a:t> et de la </a:t>
            </a:r>
            <a:r>
              <a:rPr lang="de-DE" dirty="0" err="1">
                <a:latin typeface="Times New Roman" charset="0"/>
                <a:cs typeface="Arial" charset="0"/>
              </a:rPr>
              <a:t>terminaison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d‘appel</a:t>
            </a:r>
            <a:r>
              <a:rPr lang="de-DE" dirty="0">
                <a:latin typeface="Times New Roman" charset="0"/>
                <a:cs typeface="Arial" charset="0"/>
              </a:rPr>
              <a:t> mobile </a:t>
            </a:r>
            <a:r>
              <a:rPr lang="de-DE" dirty="0" err="1">
                <a:latin typeface="Times New Roman" charset="0"/>
                <a:cs typeface="Arial" charset="0"/>
              </a:rPr>
              <a:t>dans</a:t>
            </a:r>
            <a:r>
              <a:rPr lang="de-DE" dirty="0">
                <a:latin typeface="Times New Roman" charset="0"/>
                <a:cs typeface="Arial" charset="0"/>
              </a:rPr>
              <a:t> les 	</a:t>
            </a:r>
            <a:r>
              <a:rPr lang="de-DE" dirty="0" err="1">
                <a:latin typeface="Times New Roman" charset="0"/>
                <a:cs typeface="Arial" charset="0"/>
              </a:rPr>
              <a:t>departements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français</a:t>
            </a:r>
            <a:r>
              <a:rPr lang="de-DE" dirty="0">
                <a:latin typeface="Times New Roman" charset="0"/>
                <a:cs typeface="Arial" charset="0"/>
              </a:rPr>
              <a:t> </a:t>
            </a:r>
            <a:r>
              <a:rPr lang="de-DE" dirty="0" err="1">
                <a:latin typeface="Times New Roman" charset="0"/>
                <a:cs typeface="Arial" charset="0"/>
              </a:rPr>
              <a:t>d‘outremer</a:t>
            </a:r>
            <a:r>
              <a:rPr lang="de-DE" dirty="0">
                <a:latin typeface="Times New Roman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5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78FDE-1644-1A4A-9708-626184833B15}" type="slidenum">
              <a:rPr lang="en-ZA"/>
              <a:pPr/>
              <a:t>19</a:t>
            </a:fld>
            <a:endParaRPr lang="en-ZA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0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5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1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6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49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66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D8DAAE44-D8D3-5D49-A387-9B971F78E6D7}" type="slidenum">
              <a:rPr lang="en-US" sz="1200">
                <a:solidFill>
                  <a:schemeClr val="tx1"/>
                </a:solidFill>
              </a:rPr>
              <a:pPr/>
              <a:t>32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dirty="0">
                <a:latin typeface="Verdana" charset="0"/>
              </a:rPr>
              <a:t>Merci de votre attention. </a:t>
            </a:r>
          </a:p>
          <a:p>
            <a:pPr eaLnBrk="1" hangingPunct="1">
              <a:buFontTx/>
              <a:buChar char="•"/>
            </a:pPr>
            <a:r>
              <a:rPr lang="de-DE" dirty="0">
                <a:latin typeface="Verdana" charset="0"/>
              </a:rPr>
              <a:t>Je me </a:t>
            </a:r>
            <a:r>
              <a:rPr lang="de-DE" dirty="0" err="1">
                <a:latin typeface="Verdana" charset="0"/>
              </a:rPr>
              <a:t>tiens</a:t>
            </a:r>
            <a:r>
              <a:rPr lang="de-DE" dirty="0">
                <a:latin typeface="Verdana" charset="0"/>
              </a:rPr>
              <a:t> a votre </a:t>
            </a:r>
            <a:r>
              <a:rPr lang="de-DE" dirty="0" err="1">
                <a:latin typeface="Verdana" charset="0"/>
              </a:rPr>
              <a:t>disposition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pour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repondre</a:t>
            </a:r>
            <a:r>
              <a:rPr lang="de-DE" dirty="0">
                <a:latin typeface="Verdana" charset="0"/>
              </a:rPr>
              <a:t> a </a:t>
            </a:r>
            <a:r>
              <a:rPr lang="de-DE" dirty="0" err="1">
                <a:latin typeface="Verdana" charset="0"/>
              </a:rPr>
              <a:t>vos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questions</a:t>
            </a:r>
            <a:r>
              <a:rPr lang="de-DE" dirty="0">
                <a:latin typeface="Verdana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de-DE" dirty="0">
                <a:latin typeface="Verdana" charset="0"/>
              </a:rPr>
              <a:t>Je </a:t>
            </a:r>
            <a:r>
              <a:rPr lang="de-DE" dirty="0" err="1">
                <a:latin typeface="Verdana" charset="0"/>
              </a:rPr>
              <a:t>peux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vous</a:t>
            </a:r>
            <a:r>
              <a:rPr lang="de-DE" dirty="0">
                <a:latin typeface="Verdana" charset="0"/>
              </a:rPr>
              <a:t> faire </a:t>
            </a:r>
            <a:r>
              <a:rPr lang="de-DE" dirty="0" err="1">
                <a:latin typeface="Verdana" charset="0"/>
              </a:rPr>
              <a:t>parvenir</a:t>
            </a:r>
            <a:r>
              <a:rPr lang="de-DE" dirty="0">
                <a:latin typeface="Verdana" charset="0"/>
              </a:rPr>
              <a:t> par email </a:t>
            </a:r>
            <a:r>
              <a:rPr lang="de-DE" dirty="0" err="1">
                <a:latin typeface="Verdana" charset="0"/>
              </a:rPr>
              <a:t>une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version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electronique</a:t>
            </a:r>
            <a:r>
              <a:rPr lang="de-DE" dirty="0">
                <a:latin typeface="Verdana" charset="0"/>
              </a:rPr>
              <a:t> de </a:t>
            </a:r>
            <a:r>
              <a:rPr lang="de-DE" dirty="0" err="1">
                <a:latin typeface="Verdana" charset="0"/>
              </a:rPr>
              <a:t>ce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support</a:t>
            </a:r>
            <a:r>
              <a:rPr lang="de-DE" dirty="0">
                <a:latin typeface="Verdana" charset="0"/>
              </a:rPr>
              <a:t> de </a:t>
            </a:r>
            <a:r>
              <a:rPr lang="de-DE" dirty="0" err="1">
                <a:latin typeface="Verdana" charset="0"/>
              </a:rPr>
              <a:t>presentation</a:t>
            </a:r>
            <a:r>
              <a:rPr lang="de-DE" dirty="0">
                <a:latin typeface="Verdana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de-DE" dirty="0" err="1">
                <a:latin typeface="Verdana" charset="0"/>
              </a:rPr>
              <a:t>Sachant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que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nous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abordons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tout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juste</a:t>
            </a:r>
            <a:r>
              <a:rPr lang="de-DE" dirty="0">
                <a:latin typeface="Verdana" charset="0"/>
              </a:rPr>
              <a:t> le </a:t>
            </a:r>
            <a:r>
              <a:rPr lang="de-DE" dirty="0" err="1">
                <a:latin typeface="Verdana" charset="0"/>
              </a:rPr>
              <a:t>lancement</a:t>
            </a:r>
            <a:r>
              <a:rPr lang="de-DE" dirty="0">
                <a:latin typeface="Verdana" charset="0"/>
              </a:rPr>
              <a:t> de </a:t>
            </a:r>
            <a:r>
              <a:rPr lang="de-DE" dirty="0" err="1">
                <a:latin typeface="Verdana" charset="0"/>
              </a:rPr>
              <a:t>ce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projet</a:t>
            </a:r>
            <a:r>
              <a:rPr lang="de-DE" dirty="0">
                <a:latin typeface="Verdana" charset="0"/>
              </a:rPr>
              <a:t>, les </a:t>
            </a:r>
            <a:r>
              <a:rPr lang="de-DE" dirty="0" err="1">
                <a:latin typeface="Verdana" charset="0"/>
              </a:rPr>
              <a:t>informations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contenues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dans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cette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presentation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sont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susceptibles</a:t>
            </a:r>
            <a:r>
              <a:rPr lang="de-DE" dirty="0">
                <a:latin typeface="Verdana" charset="0"/>
              </a:rPr>
              <a:t> a </a:t>
            </a:r>
            <a:r>
              <a:rPr lang="de-DE" dirty="0" err="1">
                <a:latin typeface="Verdana" charset="0"/>
              </a:rPr>
              <a:t>certaines</a:t>
            </a:r>
            <a:r>
              <a:rPr lang="de-DE" dirty="0">
                <a:latin typeface="Verdana" charset="0"/>
              </a:rPr>
              <a:t> </a:t>
            </a:r>
            <a:r>
              <a:rPr lang="de-DE" dirty="0" err="1">
                <a:latin typeface="Verdana" charset="0"/>
              </a:rPr>
              <a:t>evolutions</a:t>
            </a:r>
            <a:r>
              <a:rPr lang="de-DE" dirty="0">
                <a:latin typeface="Verdana" charset="0"/>
              </a:rPr>
              <a:t>.</a:t>
            </a:r>
          </a:p>
          <a:p>
            <a:pPr eaLnBrk="1" hangingPunct="1">
              <a:buFontTx/>
              <a:buChar char="•"/>
            </a:pPr>
            <a:endParaRPr lang="de-DE" dirty="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ZA">
              <a:latin typeface="Verdana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99E9C-FB30-B241-AC06-504F0041C401}" type="slidenum">
              <a:rPr lang="en-US" sz="1200">
                <a:solidFill>
                  <a:schemeClr val="tx1"/>
                </a:solidFill>
              </a:rPr>
              <a:pPr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ZA">
              <a:latin typeface="Verdana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99E9C-FB30-B241-AC06-504F0041C401}" type="slidenum">
              <a:rPr lang="en-US" sz="1200">
                <a:solidFill>
                  <a:schemeClr val="tx1"/>
                </a:solidFill>
              </a:rPr>
              <a:pPr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36DA035-998B-7A49-BA98-BDB71A6EAA6A}" type="slidenum">
              <a:rPr lang="en-ZA">
                <a:latin typeface="Arial" charset="0"/>
              </a:rPr>
              <a:pPr eaLnBrk="1" hangingPunct="1"/>
              <a:t>10</a:t>
            </a:fld>
            <a:endParaRPr lang="en-ZA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18FD6-74C1-174D-AF04-F65EAC5BA0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36DA035-998B-7A49-BA98-BDB71A6EAA6A}" type="slidenum">
              <a:rPr lang="en-ZA">
                <a:latin typeface="Arial" charset="0"/>
              </a:rPr>
              <a:pPr eaLnBrk="1" hangingPunct="1"/>
              <a:t>14</a:t>
            </a:fld>
            <a:endParaRPr lang="en-ZA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pitchFamily="34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pitchFamily="34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International</a:t>
            </a:r>
            <a:b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</a:br>
            <a: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Telecommunication</a:t>
            </a:r>
            <a:b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</a:br>
            <a: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6726" y="5871859"/>
            <a:ext cx="19446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7" descr="Description : Description: C:\Users\Administrator\Documents\ACPLOGOC.TI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07" y="6236494"/>
            <a:ext cx="9191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escription : sadc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6" y="6063456"/>
            <a:ext cx="7985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0" y="6008911"/>
            <a:ext cx="11112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istrator\Desktop\logo_ce-en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88" y="5840755"/>
            <a:ext cx="1224136" cy="8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untitled"/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93296"/>
            <a:ext cx="854710" cy="59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9326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D917-4624-DD48-B259-E8C4ABF4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5530226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4E1E-61FD-6147-A415-960A78237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33806320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8936-792C-8443-9FC8-870A7DB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6401249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42560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E3B5-1ECF-6546-8234-EB1034F6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39543026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F06C-9EBB-7F47-A734-CA421A73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5572752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69F4-46C6-2947-B5C0-B5AC2B28C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9198053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A6E6-A431-4341-AF9E-61551DEF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9229037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1E78-86B8-A844-BFD6-39A23CE5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5484165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74F9-B13D-F440-9DB6-78EE2384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230367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5473-D131-6E4D-A3F4-3E101D10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5762159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E9EA-C5DD-6545-941D-6CBC066FB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41387951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9950-77F2-4B4F-9D44-0DF345F9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7966218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61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4275" y="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smtClean="0">
                <a:solidFill>
                  <a:srgbClr val="0E438A"/>
                </a:solidFill>
                <a:latin typeface="Zurich BT" charset="0"/>
                <a:cs typeface="Times New Roman" charset="0"/>
              </a:defRPr>
            </a:lvl1pPr>
          </a:lstStyle>
          <a:p>
            <a:pPr>
              <a:defRPr/>
            </a:pPr>
            <a:fld id="{C2707035-D801-5A42-99AE-E6F11A50A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24613"/>
            <a:ext cx="4457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>
                <a:solidFill>
                  <a:srgbClr val="0E438A"/>
                </a:solidFill>
                <a:latin typeface="Zurich BT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63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67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51520" y="5885479"/>
            <a:ext cx="18732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logo_ce-en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55909"/>
            <a:ext cx="1224136" cy="8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escription : Description: C:\Users\Administrator\Documents\ACPLOGOC.TIF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105525"/>
            <a:ext cx="919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escription : sadc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6016625"/>
            <a:ext cx="7985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29" y="6016625"/>
            <a:ext cx="961283" cy="69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untitled"/>
          <p:cNvPicPr/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93296"/>
            <a:ext cx="854710" cy="599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charset="0"/>
        <a:buChar char="§"/>
        <a:defRPr sz="3200">
          <a:solidFill>
            <a:srgbClr val="5C5C5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Ø"/>
        <a:defRPr sz="2800">
          <a:solidFill>
            <a:srgbClr val="5C5C5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§"/>
        <a:defRPr sz="2400">
          <a:solidFill>
            <a:srgbClr val="5C5C5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rgbClr val="5C5C5C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rgbClr val="5C5C5C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istot@unisa.ac.z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Internet_dog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istot@unisa.ac.z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1" name="Rectangle 1045"/>
          <p:cNvSpPr>
            <a:spLocks noGrp="1" noChangeArrowheads="1"/>
          </p:cNvSpPr>
          <p:nvPr>
            <p:ph type="ctrTitle"/>
          </p:nvPr>
        </p:nvSpPr>
        <p:spPr>
          <a:xfrm>
            <a:off x="323850" y="744539"/>
            <a:ext cx="8496300" cy="1460325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HIPSSA Project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</a:b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2" name="Rectangle 1045"/>
          <p:cNvSpPr>
            <a:spLocks noChangeArrowheads="1"/>
          </p:cNvSpPr>
          <p:nvPr/>
        </p:nvSpPr>
        <p:spPr bwMode="auto">
          <a:xfrm>
            <a:off x="179512" y="1631767"/>
            <a:ext cx="8640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Support for Harmonization of the ICT Policies </a:t>
            </a:r>
            <a:br>
              <a:rPr lang="en-US" sz="2400" dirty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lang="en-US" sz="2400" dirty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in Sub-Sahara </a:t>
            </a:r>
            <a:r>
              <a:rPr lang="en-US" sz="2400" dirty="0" smtClean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Africa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7504" y="1412776"/>
            <a:ext cx="781298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en-US" sz="2000" b="1" spc="50" dirty="0" smtClean="0">
              <a:ln w="11430"/>
              <a:solidFill>
                <a:srgbClr val="2626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MINISTRY </a:t>
            </a:r>
            <a:r>
              <a:rPr lang="en-US" sz="2000" b="1" dirty="0"/>
              <a:t>OF </a:t>
            </a:r>
            <a:r>
              <a:rPr lang="en-US" sz="2000" b="1" dirty="0" smtClean="0"/>
              <a:t>INFORMATION AND COMMUNICATIONS </a:t>
            </a:r>
            <a:r>
              <a:rPr lang="en-US" sz="2000" b="1" dirty="0"/>
              <a:t>TECHNOLOGY (</a:t>
            </a:r>
            <a:r>
              <a:rPr lang="en-US" sz="2000" b="1" dirty="0" smtClean="0"/>
              <a:t>MICT</a:t>
            </a:r>
            <a:r>
              <a:rPr lang="en-US" sz="2000" b="1" dirty="0"/>
              <a:t>)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TRANSPOSITION OF SADC CYBERSECURITY MODEL LAWS INTO NATIONAL LAWS FOR </a:t>
            </a:r>
            <a:r>
              <a:rPr lang="en-US" sz="2000" b="1" dirty="0" smtClean="0"/>
              <a:t>NAMIBIA, 2013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Overview of the SADC Model Law on Electronic Transactions and Electronic Commerce</a:t>
            </a:r>
          </a:p>
          <a:p>
            <a:pPr algn="r"/>
            <a:endParaRPr lang="en-US" sz="2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5210"/>
            <a:ext cx="7772400" cy="646331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8000"/>
                </a:solidFill>
                <a:latin typeface="Tahoma" charset="0"/>
              </a:rPr>
              <a:t>Definition: Electronic signature</a:t>
            </a:r>
            <a:endParaRPr lang="en-GB" dirty="0">
              <a:solidFill>
                <a:srgbClr val="008000"/>
              </a:solidFill>
              <a:latin typeface="Tahoma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736"/>
            <a:ext cx="7772400" cy="5192489"/>
          </a:xfrm>
        </p:spPr>
        <p:txBody>
          <a:bodyPr/>
          <a:lstStyle/>
          <a:p>
            <a:pPr eaLnBrk="1" hangingPunct="1"/>
            <a:r>
              <a:rPr lang="en-GB" dirty="0">
                <a:latin typeface="Tahoma" charset="0"/>
              </a:rPr>
              <a:t>Data attached to or logically associated with data indented to be </a:t>
            </a:r>
            <a:r>
              <a:rPr lang="en-GB" dirty="0" smtClean="0">
                <a:latin typeface="Tahoma" charset="0"/>
              </a:rPr>
              <a:t>signature</a:t>
            </a:r>
          </a:p>
          <a:p>
            <a:pPr lvl="8" eaLnBrk="1" hangingPunct="1"/>
            <a:endParaRPr lang="en-GB" dirty="0" smtClean="0">
              <a:latin typeface="Tahoma" charset="0"/>
            </a:endParaRPr>
          </a:p>
          <a:p>
            <a:pPr marL="3657600" lvl="8" indent="0" eaLnBrk="1" hangingPunct="1">
              <a:buNone/>
            </a:pPr>
            <a:r>
              <a:rPr lang="en-GB" dirty="0" smtClean="0">
                <a:latin typeface="Tahoma" charset="0"/>
              </a:rPr>
              <a:t>+27833761560</a:t>
            </a:r>
          </a:p>
          <a:p>
            <a:pPr lvl="8" eaLnBrk="1" hangingPunct="1"/>
            <a:r>
              <a:rPr lang="en-GB" dirty="0" smtClean="0">
                <a:latin typeface="Tahoma" charset="0"/>
                <a:hlinkClick r:id="rId3"/>
              </a:rPr>
              <a:t>pistot@unisa.ac.za</a:t>
            </a:r>
            <a:endParaRPr lang="en-GB" dirty="0">
              <a:latin typeface="Tahoma" charset="0"/>
            </a:endParaRPr>
          </a:p>
          <a:p>
            <a:pPr marL="0" indent="0" eaLnBrk="1" hangingPunct="1">
              <a:buNone/>
            </a:pPr>
            <a:endParaRPr lang="en-GB" b="1" dirty="0" smtClean="0">
              <a:solidFill>
                <a:srgbClr val="FF0000"/>
              </a:solidFill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GB" dirty="0">
              <a:latin typeface="Tahoma" charset="0"/>
            </a:endParaRPr>
          </a:p>
        </p:txBody>
      </p:sp>
      <p:pic>
        <p:nvPicPr>
          <p:cNvPr id="10244" name="Picture 4" descr="johnhanc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278676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~im00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501008"/>
            <a:ext cx="1584176" cy="1786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3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heel spokes="1"/>
      </p:transition>
    </mc:Choice>
    <mc:Fallback xmlns="">
      <p:transition xmlns:p14="http://schemas.microsoft.com/office/powerpoint/2010/main"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Electronic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E438A"/>
              </a:buClr>
              <a:buSzPct val="110000"/>
              <a:buFont typeface="Wingdings" charset="0"/>
              <a:buChar char="§"/>
            </a:pPr>
            <a:r>
              <a:rPr lang="en-US" sz="2400" dirty="0" smtClean="0">
                <a:solidFill>
                  <a:srgbClr val="660066"/>
                </a:solidFill>
              </a:rPr>
              <a:t>Signature duly </a:t>
            </a:r>
            <a:r>
              <a:rPr lang="en-US" sz="2400" dirty="0" err="1" smtClean="0">
                <a:solidFill>
                  <a:srgbClr val="660066"/>
                </a:solidFill>
              </a:rPr>
              <a:t>recognised</a:t>
            </a:r>
            <a:r>
              <a:rPr lang="en-US" sz="2400" dirty="0" smtClean="0">
                <a:solidFill>
                  <a:srgbClr val="660066"/>
                </a:solidFill>
              </a:rPr>
              <a:t> in terms of Regulations; created and can be verified through the application of security procedures that ensures that an electronic signature:</a:t>
            </a:r>
          </a:p>
          <a:p>
            <a:pPr marL="742950" lvl="2" indent="-342900">
              <a:buClr>
                <a:srgbClr val="0E438A"/>
              </a:buClr>
              <a:buSzPct val="110000"/>
            </a:pPr>
            <a:r>
              <a:rPr lang="en-US" sz="2000" dirty="0" smtClean="0">
                <a:solidFill>
                  <a:srgbClr val="FF0000"/>
                </a:solidFill>
              </a:rPr>
              <a:t>Is unique </a:t>
            </a:r>
            <a:r>
              <a:rPr lang="en-US" sz="2000" dirty="0">
                <a:solidFill>
                  <a:srgbClr val="FF0000"/>
                </a:solidFill>
              </a:rPr>
              <a:t>to person using it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</a:p>
          <a:p>
            <a:pPr marL="742950" lvl="2" indent="-342900">
              <a:buClr>
                <a:srgbClr val="0E438A"/>
              </a:buClr>
              <a:buSzPct val="110000"/>
            </a:pPr>
            <a:r>
              <a:rPr lang="en-US" sz="2000" dirty="0" smtClean="0">
                <a:solidFill>
                  <a:srgbClr val="FF0000"/>
                </a:solidFill>
              </a:rPr>
              <a:t>Capable </a:t>
            </a:r>
            <a:r>
              <a:rPr lang="en-US" sz="2000" dirty="0">
                <a:solidFill>
                  <a:srgbClr val="FF0000"/>
                </a:solidFill>
              </a:rPr>
              <a:t>of identifying person;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742950" lvl="2" indent="-342900">
              <a:buClr>
                <a:srgbClr val="0E438A"/>
              </a:buClr>
              <a:buSzPct val="110000"/>
            </a:pPr>
            <a:r>
              <a:rPr lang="en-US" sz="2000" dirty="0" smtClean="0">
                <a:solidFill>
                  <a:srgbClr val="FF0000"/>
                </a:solidFill>
              </a:rPr>
              <a:t>Created </a:t>
            </a:r>
            <a:r>
              <a:rPr lang="en-US" sz="2000" dirty="0">
                <a:solidFill>
                  <a:srgbClr val="FF0000"/>
                </a:solidFill>
              </a:rPr>
              <a:t>using means – sole control;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742950" lvl="2" indent="-342900">
              <a:buClr>
                <a:srgbClr val="0E438A"/>
              </a:buClr>
              <a:buSzPct val="110000"/>
            </a:pPr>
            <a:r>
              <a:rPr lang="en-US" sz="2000" dirty="0" smtClean="0">
                <a:solidFill>
                  <a:srgbClr val="FF0000"/>
                </a:solidFill>
              </a:rPr>
              <a:t>Linked </a:t>
            </a:r>
            <a:r>
              <a:rPr lang="en-US" sz="2000" dirty="0">
                <a:solidFill>
                  <a:srgbClr val="FF0000"/>
                </a:solidFill>
              </a:rPr>
              <a:t>to e-communication manner if altered, alteration detectable and/or signature invalid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40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INTERPRETATION &amp; SPHERE OF APPICATION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6884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>
                <a:solidFill>
                  <a:schemeClr val="tx1"/>
                </a:solidFill>
              </a:rPr>
              <a:t>Interpretation – </a:t>
            </a:r>
            <a:r>
              <a:rPr lang="en-GB" sz="2800" dirty="0" smtClean="0">
                <a:solidFill>
                  <a:schemeClr val="tx1"/>
                </a:solidFill>
              </a:rPr>
              <a:t>reference to law – statutory, common law etc. Applicability </a:t>
            </a:r>
            <a:endParaRPr lang="en-GB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</a:rPr>
              <a:t>Scope: applies to all electronic transactions unless </a:t>
            </a:r>
            <a:r>
              <a:rPr lang="en-GB" b="1" dirty="0" smtClean="0">
                <a:solidFill>
                  <a:srgbClr val="3333CC"/>
                </a:solidFill>
              </a:rPr>
              <a:t>excluded</a:t>
            </a:r>
            <a:endParaRPr lang="en-GB" b="1" dirty="0">
              <a:solidFill>
                <a:srgbClr val="33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</a:rPr>
              <a:t>Nothing requires a  </a:t>
            </a:r>
            <a:r>
              <a:rPr lang="en-GB" dirty="0">
                <a:solidFill>
                  <a:schemeClr val="tx1"/>
                </a:solidFill>
              </a:rPr>
              <a:t>person </a:t>
            </a:r>
            <a:endParaRPr lang="en-GB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</a:rPr>
              <a:t>Agreement may be inferred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</a:rPr>
              <a:t>Party may set its own rules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Parties may vary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212616"/>
            <a:ext cx="7772400" cy="646331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Legal effect: </a:t>
            </a:r>
            <a:r>
              <a:rPr lang="en-US" dirty="0" smtClean="0">
                <a:solidFill>
                  <a:srgbClr val="008000"/>
                </a:solidFill>
                <a:latin typeface="Verdana" charset="0"/>
              </a:rPr>
              <a:t>WRITING</a:t>
            </a:r>
            <a:endParaRPr lang="en-ZA" dirty="0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785813" y="1124744"/>
            <a:ext cx="7772400" cy="5018881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Verdana" charset="0"/>
              </a:rPr>
              <a:t>Legal </a:t>
            </a:r>
            <a:r>
              <a:rPr lang="en-GB" sz="3600" dirty="0" smtClean="0">
                <a:latin typeface="Verdana" charset="0"/>
              </a:rPr>
              <a:t>recognition </a:t>
            </a:r>
          </a:p>
          <a:p>
            <a:pPr eaLnBrk="1" hangingPunct="1"/>
            <a:r>
              <a:rPr lang="en-GB" sz="3600" dirty="0" smtClean="0">
                <a:latin typeface="Verdana" charset="0"/>
              </a:rPr>
              <a:t>Requirement </a:t>
            </a:r>
            <a:r>
              <a:rPr lang="en-GB" sz="3600" dirty="0">
                <a:latin typeface="Verdana" charset="0"/>
              </a:rPr>
              <a:t>of writing met: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latin typeface="Verdana" charset="0"/>
              </a:rPr>
              <a:t>data messages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latin typeface="Verdana" charset="0"/>
              </a:rPr>
              <a:t>accessible in a manner usable for subsequent </a:t>
            </a:r>
            <a:r>
              <a:rPr lang="en-GB" sz="3200" dirty="0" smtClean="0">
                <a:latin typeface="Verdana" charset="0"/>
              </a:rPr>
              <a:t>reference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charset="0"/>
              </a:rPr>
              <a:t>Exclusions: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charset="0"/>
              </a:rPr>
              <a:t>Questionnaire</a:t>
            </a:r>
            <a:endParaRPr lang="en-GB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3600" dirty="0" smtClean="0">
              <a:latin typeface="Verdana" charset="0"/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0E438A"/>
              </a:buClr>
              <a:buSzPct val="110000"/>
              <a:buNone/>
            </a:pPr>
            <a:endParaRPr lang="en-GB" sz="3600" dirty="0">
              <a:latin typeface="Verdana" charset="0"/>
            </a:endParaRPr>
          </a:p>
          <a:p>
            <a:pPr marL="0" indent="0" eaLnBrk="1" hangingPunct="1">
              <a:buNone/>
            </a:pPr>
            <a:r>
              <a:rPr lang="en-US" sz="4000" dirty="0" smtClean="0">
                <a:latin typeface="Verdana" charset="0"/>
              </a:rPr>
              <a:t>  </a:t>
            </a:r>
            <a:endParaRPr lang="en-US" sz="4000" dirty="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ZA" dirty="0">
              <a:latin typeface="Verdana" charset="0"/>
            </a:endParaRPr>
          </a:p>
        </p:txBody>
      </p:sp>
      <p:pic>
        <p:nvPicPr>
          <p:cNvPr id="45059" name="Picture 4" descr="asus_eee_pc_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34" y="3789040"/>
            <a:ext cx="1358562" cy="17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j03096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7491">
            <a:off x="6446119" y="4258458"/>
            <a:ext cx="1072707" cy="112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randomBar dir="vert"/>
      </p:transition>
    </mc:Choice>
    <mc:Fallback xmlns="">
      <p:transition xmlns:p14="http://schemas.microsoft.com/office/powerpoint/2010/main"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89"/>
            <a:ext cx="7772400" cy="1200329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8000"/>
                </a:solidFill>
                <a:latin typeface="Tahoma" charset="0"/>
              </a:rPr>
              <a:t>Legal Effect: Electronic </a:t>
            </a:r>
            <a:r>
              <a:rPr lang="en-GB" dirty="0">
                <a:solidFill>
                  <a:srgbClr val="008000"/>
                </a:solidFill>
                <a:latin typeface="Tahoma" charset="0"/>
              </a:rPr>
              <a:t>signatures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760"/>
            <a:ext cx="7772400" cy="4976465"/>
          </a:xfrm>
        </p:spPr>
        <p:txBody>
          <a:bodyPr/>
          <a:lstStyle/>
          <a:p>
            <a:pPr eaLnBrk="1" hangingPunct="1"/>
            <a:r>
              <a:rPr lang="en-GB" dirty="0">
                <a:latin typeface="Tahoma" charset="0"/>
              </a:rPr>
              <a:t>W</a:t>
            </a:r>
            <a:r>
              <a:rPr lang="en-GB" dirty="0" smtClean="0">
                <a:latin typeface="Tahoma" charset="0"/>
              </a:rPr>
              <a:t>here law requires a signature - </a:t>
            </a:r>
            <a:r>
              <a:rPr lang="en-GB" b="1" dirty="0" smtClean="0">
                <a:solidFill>
                  <a:srgbClr val="FF0000"/>
                </a:solidFill>
                <a:latin typeface="Tahoma" charset="0"/>
              </a:rPr>
              <a:t>secure </a:t>
            </a:r>
            <a:r>
              <a:rPr lang="en-GB" b="1" dirty="0">
                <a:solidFill>
                  <a:srgbClr val="FF0000"/>
                </a:solidFill>
                <a:latin typeface="Tahoma" charset="0"/>
              </a:rPr>
              <a:t>electronic signature </a:t>
            </a:r>
            <a:endParaRPr lang="en-GB" dirty="0" smtClean="0">
              <a:latin typeface="Tahoma" charset="0"/>
            </a:endParaRPr>
          </a:p>
          <a:p>
            <a:pPr lvl="1"/>
            <a:r>
              <a:rPr lang="en-US" dirty="0"/>
              <a:t>Regulations: accredited authentication products or services</a:t>
            </a:r>
          </a:p>
          <a:p>
            <a:pPr lvl="1"/>
            <a:r>
              <a:rPr lang="en-US" dirty="0"/>
              <a:t>Recognition of foreign </a:t>
            </a:r>
            <a:r>
              <a:rPr lang="en-US" dirty="0" smtClean="0"/>
              <a:t>signatures</a:t>
            </a:r>
          </a:p>
          <a:p>
            <a:pPr lvl="1"/>
            <a:r>
              <a:rPr lang="en-US" dirty="0" smtClean="0"/>
              <a:t>International technical standards</a:t>
            </a:r>
            <a:endParaRPr lang="en-US" dirty="0"/>
          </a:p>
          <a:p>
            <a:pPr eaLnBrk="1" hangingPunct="1"/>
            <a:r>
              <a:rPr lang="en-US" dirty="0" smtClean="0"/>
              <a:t>Parties </a:t>
            </a:r>
            <a:r>
              <a:rPr lang="en-US" dirty="0"/>
              <a:t>– appropriate </a:t>
            </a:r>
            <a:r>
              <a:rPr lang="en-US" dirty="0" smtClean="0"/>
              <a:t>transaction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GB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GB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heel spokes="1"/>
      </p:transition>
    </mc:Choice>
    <mc:Fallback xmlns="">
      <p:transition xmlns:p14="http://schemas.microsoft.com/office/powerpoint/2010/main"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r>
              <a:rPr lang="en-US" dirty="0" smtClean="0"/>
              <a:t>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904457"/>
          </a:xfrm>
        </p:spPr>
        <p:txBody>
          <a:bodyPr/>
          <a:lstStyle/>
          <a:p>
            <a:r>
              <a:rPr lang="en-US" dirty="0" smtClean="0"/>
              <a:t>Law requires: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~im00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641"/>
            <a:ext cx="8712968" cy="48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593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5089"/>
            <a:ext cx="7772400" cy="646331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Secure e</a:t>
            </a:r>
            <a:r>
              <a:rPr lang="en-US" dirty="0" smtClean="0">
                <a:solidFill>
                  <a:srgbClr val="008000"/>
                </a:solidFill>
              </a:rPr>
              <a:t>-signatures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80728"/>
            <a:ext cx="7772400" cy="526449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Excluded: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Contracts –  immovable property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Contracts – long term lease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Bills of exchange</a:t>
            </a:r>
          </a:p>
          <a:p>
            <a:pPr lvl="1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charset="0"/>
              </a:rPr>
              <a:t>Any other laws or statute as may be prescribed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Verdana" charset="0"/>
            </a:endParaRPr>
          </a:p>
          <a:p>
            <a:r>
              <a:rPr lang="en-GB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charset="0"/>
              </a:rPr>
              <a:t>Questionnaire</a:t>
            </a:r>
            <a:endParaRPr lang="en-GB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5554"/>
            <a:ext cx="7772400" cy="64633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Incorporation by reference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832449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dirty="0" smtClean="0"/>
              <a:t>Information not in public domain – </a:t>
            </a:r>
            <a:r>
              <a:rPr lang="en-US" u="sng" dirty="0" smtClean="0">
                <a:solidFill>
                  <a:srgbClr val="262699"/>
                </a:solidFill>
              </a:rPr>
              <a:t>referred </a:t>
            </a:r>
            <a:r>
              <a:rPr lang="en-US" dirty="0" smtClean="0"/>
              <a:t>to – deemed to be part of electronic communication</a:t>
            </a:r>
          </a:p>
          <a:p>
            <a:r>
              <a:rPr lang="en-US" dirty="0" smtClean="0"/>
              <a:t>Standard terms; notices</a:t>
            </a:r>
          </a:p>
          <a:p>
            <a:r>
              <a:rPr lang="en-US" dirty="0" smtClean="0"/>
              <a:t>Issues –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erms not </a:t>
            </a:r>
            <a:r>
              <a:rPr lang="en-US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visible</a:t>
            </a:r>
          </a:p>
          <a:p>
            <a:pPr lvl="1"/>
            <a:r>
              <a:rPr lang="en-US" dirty="0" smtClean="0"/>
              <a:t>Links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5" descr="noti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20" y="3789040"/>
            <a:ext cx="27352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rgbClr val="917A53"/>
                </a:solidFill>
                <a:latin typeface="Verdana" charset="0"/>
                <a:ea typeface="+mj-ea"/>
                <a:cs typeface="+mj-cs"/>
              </a:rPr>
              <a:t>ELECTRONIC TRANSACTIONS</a:t>
            </a:r>
            <a:endParaRPr lang="en-ZA" dirty="0">
              <a:solidFill>
                <a:srgbClr val="917A53"/>
              </a:solidFill>
              <a:latin typeface="Verdana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67579"/>
              </p:ext>
            </p:extLst>
          </p:nvPr>
        </p:nvGraphicFramePr>
        <p:xfrm>
          <a:off x="785786" y="908720"/>
          <a:ext cx="7772400" cy="556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DEC18-B318-CA44-ABFE-44168160F1D4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18</a:t>
            </a:fld>
            <a:endParaRPr lang="en-US" sz="1000" dirty="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9"/>
            <a:ext cx="7772400" cy="720080"/>
          </a:xfrm>
        </p:spPr>
        <p:txBody>
          <a:bodyPr/>
          <a:lstStyle/>
          <a:p>
            <a:r>
              <a:rPr lang="en-GB" dirty="0">
                <a:solidFill>
                  <a:srgbClr val="8F7D50"/>
                </a:solidFill>
              </a:rPr>
              <a:t>Contract formation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0728"/>
            <a:ext cx="7772400" cy="5264497"/>
          </a:xfrm>
        </p:spPr>
        <p:txBody>
          <a:bodyPr/>
          <a:lstStyle/>
          <a:p>
            <a:r>
              <a:rPr lang="en-GB" dirty="0"/>
              <a:t>Legal recognition of </a:t>
            </a:r>
            <a:r>
              <a:rPr lang="en-GB" dirty="0" smtClean="0"/>
              <a:t>electronic transactions formed through e-communications</a:t>
            </a:r>
          </a:p>
          <a:p>
            <a:r>
              <a:rPr lang="en-GB" dirty="0" smtClean="0"/>
              <a:t>Invitation to make offers – UNECIC</a:t>
            </a:r>
          </a:p>
          <a:p>
            <a:r>
              <a:rPr lang="en-GB" dirty="0" smtClean="0"/>
              <a:t>Time and place of sending; receipt &amp; contract formation;</a:t>
            </a:r>
          </a:p>
          <a:p>
            <a:r>
              <a:rPr lang="en-GB" dirty="0" smtClean="0"/>
              <a:t>Automated message system &amp; natural person – no opportunity to </a:t>
            </a:r>
            <a:r>
              <a:rPr lang="en-GB" dirty="0"/>
              <a:t>c</a:t>
            </a:r>
            <a:r>
              <a:rPr lang="en-GB" dirty="0" smtClean="0"/>
              <a:t>orrect errors – right to withdraw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56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278924"/>
            <a:ext cx="7772400" cy="646331"/>
          </a:xfrm>
        </p:spPr>
        <p:txBody>
          <a:bodyPr/>
          <a:lstStyle/>
          <a:p>
            <a:pPr eaLnBrk="1" hangingPunct="1"/>
            <a:r>
              <a:rPr lang="en-GB" dirty="0">
                <a:latin typeface="Verdana" charset="0"/>
              </a:rPr>
              <a:t>L</a:t>
            </a:r>
            <a:r>
              <a:rPr lang="en-GB" dirty="0" smtClean="0">
                <a:latin typeface="Verdana" charset="0"/>
              </a:rPr>
              <a:t>egal barriers/uncertainties</a:t>
            </a:r>
            <a:endParaRPr lang="en-ZA" dirty="0">
              <a:latin typeface="Verdana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4213" y="1285875"/>
            <a:ext cx="7772400" cy="49593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1. </a:t>
            </a:r>
            <a:r>
              <a:rPr lang="en-GB" sz="3800" dirty="0">
                <a:solidFill>
                  <a:srgbClr val="FF0000"/>
                </a:solidFill>
                <a:ea typeface="+mn-ea"/>
                <a:cs typeface="+mn-cs"/>
              </a:rPr>
              <a:t>C</a:t>
            </a: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ommercial rules: ink &amp; paper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800" dirty="0"/>
              <a:t> </a:t>
            </a:r>
            <a:r>
              <a:rPr lang="en-GB" sz="3800" dirty="0" smtClean="0"/>
              <a:t>Sign &amp; write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2. Legal effect of a data message</a:t>
            </a:r>
            <a:endParaRPr lang="en-GB" sz="3800" dirty="0" smtClean="0"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800" dirty="0"/>
              <a:t> </a:t>
            </a:r>
            <a:r>
              <a:rPr lang="en-GB" sz="3800" dirty="0" smtClean="0"/>
              <a:t>Systems are down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dirty="0" smtClean="0">
              <a:ea typeface="+mn-ea"/>
              <a:cs typeface="+mn-cs"/>
            </a:endParaRPr>
          </a:p>
        </p:txBody>
      </p:sp>
      <p:pic>
        <p:nvPicPr>
          <p:cNvPr id="34819" name="Picture 4" descr="CAOJMF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878003" cy="11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000" dirty="0" smtClean="0">
                <a:solidFill>
                  <a:srgbClr val="A786DE"/>
                </a:solidFill>
                <a:latin typeface="Verdana" charset="0"/>
                <a:ea typeface="+mj-ea"/>
                <a:cs typeface="+mj-cs"/>
              </a:rPr>
              <a:t>ELECTRONIC COMMERCE</a:t>
            </a:r>
            <a:endParaRPr lang="en-ZA" sz="4000" dirty="0">
              <a:solidFill>
                <a:srgbClr val="A786DE"/>
              </a:solidFill>
              <a:latin typeface="Verdana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52849"/>
              </p:ext>
            </p:extLst>
          </p:nvPr>
        </p:nvGraphicFramePr>
        <p:xfrm>
          <a:off x="285720" y="1071546"/>
          <a:ext cx="7772400" cy="554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96946-39EA-CB49-A17B-8A0377D677FE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20</a:t>
            </a:fld>
            <a:endParaRPr lang="en-US" sz="1000" dirty="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399"/>
            <a:ext cx="7772400" cy="338554"/>
          </a:xfrm>
        </p:spPr>
        <p:txBody>
          <a:bodyPr/>
          <a:lstStyle/>
          <a:p>
            <a:r>
              <a:rPr lang="en-US" sz="1600" dirty="0" smtClean="0"/>
              <a:t>Peter Steiner The New Yorker 5 July 1993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5327947" cy="4256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http://upload.wikimedia.org/wikipedia/en/thumb/f/f8/Internet_dog.jpg/220px-Internet_do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>
            <a:fillRect/>
          </a:stretch>
        </p:blipFill>
        <p:spPr bwMode="auto">
          <a:xfrm>
            <a:off x="1259632" y="1268760"/>
            <a:ext cx="51374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4717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562"/>
            <a:ext cx="7772400" cy="646331"/>
          </a:xfrm>
        </p:spPr>
        <p:txBody>
          <a:bodyPr/>
          <a:lstStyle/>
          <a:p>
            <a:r>
              <a:rPr lang="en-US" dirty="0" smtClean="0">
                <a:solidFill>
                  <a:srgbClr val="9634C1"/>
                </a:solidFill>
              </a:rPr>
              <a:t>Attribution</a:t>
            </a:r>
            <a:endParaRPr lang="en-US" dirty="0">
              <a:solidFill>
                <a:srgbClr val="9634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832449"/>
          </a:xfrm>
        </p:spPr>
        <p:txBody>
          <a:bodyPr/>
          <a:lstStyle/>
          <a:p>
            <a:r>
              <a:rPr lang="en-US" dirty="0" smtClean="0"/>
              <a:t>Electronic communications – that of originator if sent by: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originator;</a:t>
            </a:r>
          </a:p>
          <a:p>
            <a:pPr lvl="1"/>
            <a:r>
              <a:rPr lang="en-US" dirty="0" smtClean="0"/>
              <a:t>Person that had authority;</a:t>
            </a:r>
          </a:p>
          <a:p>
            <a:pPr lvl="1"/>
            <a:r>
              <a:rPr lang="en-US" dirty="0" smtClean="0"/>
              <a:t>Info system programmed to operated automatically– malfunctioned</a:t>
            </a:r>
          </a:p>
          <a:p>
            <a:r>
              <a:rPr lang="en-US" dirty="0" smtClean="0"/>
              <a:t>Secure signature: </a:t>
            </a:r>
          </a:p>
          <a:p>
            <a:pPr lvl="1"/>
            <a:r>
              <a:rPr lang="en-US" dirty="0" smtClean="0"/>
              <a:t>deemed applied holder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eemed valid &amp; applied properly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32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5554"/>
            <a:ext cx="7772400" cy="646331"/>
          </a:xfrm>
        </p:spPr>
        <p:txBody>
          <a:bodyPr/>
          <a:lstStyle/>
          <a:p>
            <a:r>
              <a:rPr lang="en-US" dirty="0" smtClean="0">
                <a:solidFill>
                  <a:srgbClr val="9634C1"/>
                </a:solidFill>
              </a:rPr>
              <a:t>Electronic evidence</a:t>
            </a:r>
            <a:endParaRPr lang="en-US" dirty="0">
              <a:solidFill>
                <a:srgbClr val="9634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832449"/>
          </a:xfrm>
        </p:spPr>
        <p:txBody>
          <a:bodyPr/>
          <a:lstStyle/>
          <a:p>
            <a:r>
              <a:rPr lang="en-GB" dirty="0">
                <a:latin typeface="Verdana" charset="0"/>
              </a:rPr>
              <a:t>Admissibility &amp; evidentiary </a:t>
            </a:r>
            <a:r>
              <a:rPr lang="en-GB" dirty="0" smtClean="0">
                <a:latin typeface="Verdana" charset="0"/>
              </a:rPr>
              <a:t>weight</a:t>
            </a:r>
          </a:p>
          <a:p>
            <a:pPr lvl="1"/>
            <a:r>
              <a:rPr lang="en-GB" dirty="0" smtClean="0">
                <a:latin typeface="Verdana" charset="0"/>
              </a:rPr>
              <a:t>Non-application of best evidence rule</a:t>
            </a:r>
          </a:p>
          <a:p>
            <a:pPr lvl="1"/>
            <a:r>
              <a:rPr lang="en-GB" dirty="0" smtClean="0">
                <a:latin typeface="Verdana" charset="0"/>
              </a:rPr>
              <a:t>Factors evidentiary weight</a:t>
            </a:r>
            <a:endParaRPr lang="en-GB" dirty="0">
              <a:latin typeface="Verdana" charset="0"/>
            </a:endParaRPr>
          </a:p>
          <a:p>
            <a:r>
              <a:rPr lang="en-GB" dirty="0">
                <a:latin typeface="Verdana" charset="0"/>
              </a:rPr>
              <a:t>Original </a:t>
            </a:r>
          </a:p>
          <a:p>
            <a:r>
              <a:rPr lang="en-GB" dirty="0">
                <a:latin typeface="Verdana" charset="0"/>
              </a:rPr>
              <a:t>Retention of records </a:t>
            </a:r>
          </a:p>
          <a:p>
            <a:r>
              <a:rPr lang="en-GB" dirty="0">
                <a:latin typeface="Verdana" charset="0"/>
              </a:rPr>
              <a:t>Production of </a:t>
            </a:r>
            <a:r>
              <a:rPr lang="en-GB" dirty="0" smtClean="0">
                <a:latin typeface="Verdana" charset="0"/>
              </a:rPr>
              <a:t>documents</a:t>
            </a:r>
            <a:endParaRPr lang="en-GB" dirty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4778"/>
            <a:ext cx="7772400" cy="707886"/>
          </a:xfrm>
        </p:spPr>
        <p:txBody>
          <a:bodyPr/>
          <a:lstStyle/>
          <a:p>
            <a:r>
              <a:rPr lang="en-US" sz="4000" dirty="0" smtClean="0">
                <a:solidFill>
                  <a:srgbClr val="F76AB1"/>
                </a:solidFill>
              </a:rPr>
              <a:t>CONSUMER PROTECTION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7604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23928" y="2996953"/>
            <a:ext cx="4896544" cy="2736304"/>
            <a:chOff x="3130649" y="2649990"/>
            <a:chExt cx="4658885" cy="1281708"/>
          </a:xfrm>
        </p:grpSpPr>
        <p:sp>
          <p:nvSpPr>
            <p:cNvPr id="9" name="Right Arrow 8"/>
            <p:cNvSpPr/>
            <p:nvPr/>
          </p:nvSpPr>
          <p:spPr>
            <a:xfrm>
              <a:off x="3130649" y="2649990"/>
              <a:ext cx="4658885" cy="1281708"/>
            </a:xfrm>
            <a:prstGeom prst="rightArrow">
              <a:avLst>
                <a:gd name="adj1" fmla="val 75000"/>
                <a:gd name="adj2" fmla="val 50000"/>
              </a:avLst>
            </a:prstGeom>
            <a:blipFill rotWithShape="1">
              <a:blip r:embed="rId2"/>
              <a:tile tx="0" ty="0" sx="100000" sy="100000" flip="none" algn="tl"/>
            </a:blip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3404700" y="2852364"/>
              <a:ext cx="3083087" cy="843228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ZA" sz="18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4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Obligations of suppliers</a:t>
              </a:r>
              <a:endParaRPr lang="en-ZA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4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On-line marketing</a:t>
              </a:r>
              <a:endParaRPr lang="en-ZA" sz="2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ounded Rectangle 6"/>
          <p:cNvSpPr/>
          <p:nvPr/>
        </p:nvSpPr>
        <p:spPr>
          <a:xfrm>
            <a:off x="1187624" y="2564904"/>
            <a:ext cx="3023691" cy="3450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8-10: </a:t>
            </a:r>
            <a:endParaRPr lang="en-ZA" sz="24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PROTECTION</a:t>
            </a:r>
            <a:endParaRPr lang="en-ZA" sz="2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801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72400" cy="792088"/>
          </a:xfrm>
        </p:spPr>
        <p:txBody>
          <a:bodyPr/>
          <a:lstStyle/>
          <a:p>
            <a:r>
              <a:rPr lang="en-ZA" dirty="0" smtClean="0">
                <a:solidFill>
                  <a:srgbClr val="F76AB1"/>
                </a:solidFill>
                <a:latin typeface="Verdana" charset="0"/>
              </a:rPr>
              <a:t>E-CONSUMERS</a:t>
            </a:r>
            <a:endParaRPr lang="en-ZA" dirty="0">
              <a:solidFill>
                <a:srgbClr val="F76AB1"/>
              </a:solidFill>
              <a:latin typeface="Verdana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4213" y="908720"/>
            <a:ext cx="7772400" cy="533650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Verdana" charset="0"/>
              </a:rPr>
              <a:t>Obligations </a:t>
            </a:r>
            <a:r>
              <a:rPr lang="en-GB" dirty="0">
                <a:latin typeface="Verdana" charset="0"/>
              </a:rPr>
              <a:t>of </a:t>
            </a:r>
            <a:r>
              <a:rPr lang="en-GB" dirty="0" smtClean="0">
                <a:latin typeface="Verdana" charset="0"/>
              </a:rPr>
              <a:t>suppliers</a:t>
            </a:r>
          </a:p>
          <a:p>
            <a:pPr lvl="1"/>
            <a:r>
              <a:rPr lang="en-GB" dirty="0" smtClean="0">
                <a:latin typeface="Verdana" charset="0"/>
              </a:rPr>
              <a:t>Contact details;</a:t>
            </a:r>
            <a:r>
              <a:rPr lang="en-GB" dirty="0">
                <a:latin typeface="Verdana" charset="0"/>
              </a:rPr>
              <a:t> </a:t>
            </a:r>
            <a:r>
              <a:rPr lang="en-GB" dirty="0" smtClean="0">
                <a:latin typeface="Verdana" charset="0"/>
              </a:rPr>
              <a:t>Description of goods/services – informed choice;</a:t>
            </a:r>
            <a:r>
              <a:rPr lang="en-GB" dirty="0">
                <a:latin typeface="Verdana" charset="0"/>
              </a:rPr>
              <a:t> </a:t>
            </a:r>
            <a:r>
              <a:rPr lang="en-GB" dirty="0" smtClean="0">
                <a:latin typeface="Verdana" charset="0"/>
              </a:rPr>
              <a:t>Full price; Secure payment system;</a:t>
            </a:r>
            <a:r>
              <a:rPr lang="en-GB" dirty="0">
                <a:latin typeface="Verdana" charset="0"/>
              </a:rPr>
              <a:t> </a:t>
            </a:r>
            <a:r>
              <a:rPr lang="en-GB" dirty="0" smtClean="0">
                <a:latin typeface="Verdana" charset="0"/>
              </a:rPr>
              <a:t>Terms - full record; review, correct &amp; withdraw</a:t>
            </a:r>
          </a:p>
          <a:p>
            <a:r>
              <a:rPr lang="en-GB" dirty="0" smtClean="0">
                <a:latin typeface="Verdana" charset="0"/>
              </a:rPr>
              <a:t>Performance</a:t>
            </a:r>
            <a:endParaRPr lang="en-GB" dirty="0">
              <a:latin typeface="Verdana" charset="0"/>
            </a:endParaRPr>
          </a:p>
          <a:p>
            <a:r>
              <a:rPr lang="en-GB" dirty="0">
                <a:latin typeface="Verdana" charset="0"/>
              </a:rPr>
              <a:t>Cooling </a:t>
            </a:r>
            <a:r>
              <a:rPr lang="en-GB" dirty="0" smtClean="0">
                <a:latin typeface="Verdana" charset="0"/>
              </a:rPr>
              <a:t>off</a:t>
            </a:r>
          </a:p>
          <a:p>
            <a:pPr lvl="2"/>
            <a:r>
              <a:rPr lang="en-GB" dirty="0" smtClean="0">
                <a:latin typeface="Verdana" charset="0"/>
              </a:rPr>
              <a:t>CONTRACTS EXCLUDED a-k (financial services; custom made; foodstuffs; on-line gambling; books etc.)</a:t>
            </a:r>
            <a:endParaRPr lang="en-GB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rdana" charset="0"/>
            </a:endParaRPr>
          </a:p>
          <a:p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 charset="0"/>
            </a:endParaRPr>
          </a:p>
          <a:p>
            <a:pPr marL="0" indent="0">
              <a:buNone/>
            </a:pPr>
            <a:r>
              <a:rPr lang="en-GB" dirty="0">
                <a:latin typeface="Verdana" charset="0"/>
              </a:rPr>
              <a:t> 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B14D214B-A0F7-A34E-B15B-CD9D2166CEB7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25</a:t>
            </a:fld>
            <a:endParaRPr lang="en-US" sz="1000" dirty="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72400" cy="1008111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rgbClr val="F76AB1"/>
                </a:solidFill>
              </a:rPr>
              <a:t>On-line marketing</a:t>
            </a:r>
            <a:endParaRPr lang="en-US" sz="4800" dirty="0">
              <a:solidFill>
                <a:srgbClr val="F76A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96752"/>
            <a:ext cx="7772400" cy="5048473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Aka unsolicited commercial communications</a:t>
            </a:r>
            <a:endParaRPr lang="en-GB" dirty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Opt in OR </a:t>
            </a:r>
          </a:p>
          <a:p>
            <a:pPr lvl="1"/>
            <a:r>
              <a:rPr lang="en-GB" dirty="0" smtClean="0">
                <a:latin typeface="Verdana" charset="0"/>
              </a:rPr>
              <a:t>opt out – </a:t>
            </a:r>
            <a:r>
              <a:rPr lang="en-GB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charset="0"/>
              </a:rPr>
              <a:t>Questionnaire</a:t>
            </a:r>
          </a:p>
          <a:p>
            <a:r>
              <a:rPr lang="en-GB" dirty="0" smtClean="0">
                <a:latin typeface="Verdana" charset="0"/>
              </a:rPr>
              <a:t>Recent commercial transaction; similar</a:t>
            </a:r>
          </a:p>
          <a:p>
            <a:r>
              <a:rPr lang="en-GB" dirty="0" smtClean="0">
                <a:latin typeface="Verdana" charset="0"/>
              </a:rPr>
              <a:t>Not bound; </a:t>
            </a:r>
          </a:p>
          <a:p>
            <a:r>
              <a:rPr lang="en-GB" dirty="0" smtClean="0">
                <a:latin typeface="Verdana" charset="0"/>
              </a:rPr>
              <a:t>Penalties</a:t>
            </a:r>
            <a:endParaRPr lang="en-GB" dirty="0">
              <a:latin typeface="Verdan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rcRect t="13336" b="13336"/>
          <a:stretch>
            <a:fillRect/>
          </a:stretch>
        </p:blipFill>
        <p:spPr bwMode="auto">
          <a:xfrm>
            <a:off x="7164287" y="1700808"/>
            <a:ext cx="18985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TextBox 5"/>
          <p:cNvSpPr txBox="1"/>
          <p:nvPr/>
        </p:nvSpPr>
        <p:spPr>
          <a:xfrm rot="18849516">
            <a:off x="6762807" y="2278204"/>
            <a:ext cx="16561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6AB1"/>
                </a:solidFill>
              </a:rPr>
              <a:t>SPAM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61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586811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SERVICE PROVIDER LIABILITY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51920" y="2636911"/>
            <a:ext cx="4658885" cy="1979422"/>
            <a:chOff x="3159348" y="3258452"/>
            <a:chExt cx="4658885" cy="1798605"/>
          </a:xfrm>
        </p:grpSpPr>
        <p:sp>
          <p:nvSpPr>
            <p:cNvPr id="9" name="Right Arrow 8"/>
            <p:cNvSpPr/>
            <p:nvPr/>
          </p:nvSpPr>
          <p:spPr>
            <a:xfrm>
              <a:off x="3159348" y="3258452"/>
              <a:ext cx="4658885" cy="1798605"/>
            </a:xfrm>
            <a:prstGeom prst="rightArrow">
              <a:avLst>
                <a:gd name="adj1" fmla="val 75000"/>
                <a:gd name="adj2" fmla="val 50000"/>
              </a:avLst>
            </a:prstGeom>
            <a:pattFill prst="pct50">
              <a:fgClr>
                <a:prstClr val="black"/>
              </a:fgClr>
              <a:bgClr>
                <a:srgbClr val="FF0000"/>
              </a:bgClr>
            </a:patt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3231356" y="3389313"/>
              <a:ext cx="3384376" cy="1635754"/>
            </a:xfrm>
            <a:prstGeom prst="rect">
              <a:avLst/>
            </a:prstGeom>
            <a:pattFill prst="pct50">
              <a:fgClr>
                <a:prstClr val="black"/>
              </a:fgClr>
              <a:bgClr>
                <a:srgbClr val="FF0000"/>
              </a:bgClr>
            </a:patt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ZA" sz="18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On-line safe harbours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Requirements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924944"/>
            <a:ext cx="3105923" cy="1368152"/>
            <a:chOff x="109831" y="3340254"/>
            <a:chExt cx="3105923" cy="1368152"/>
          </a:xfrm>
        </p:grpSpPr>
        <p:sp>
          <p:nvSpPr>
            <p:cNvPr id="7" name="Rounded Rectangle 6"/>
            <p:cNvSpPr/>
            <p:nvPr/>
          </p:nvSpPr>
          <p:spPr>
            <a:xfrm>
              <a:off x="109831" y="3608171"/>
              <a:ext cx="3105923" cy="9161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154554" y="3340254"/>
              <a:ext cx="3016477" cy="13681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 11: Service Providers</a:t>
              </a:r>
              <a:endParaRPr lang="en-ZA" sz="25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42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 t="17016" b="17016"/>
          <a:stretch>
            <a:fillRect/>
          </a:stretch>
        </p:blipFill>
        <p:spPr bwMode="auto">
          <a:xfrm rot="5400000">
            <a:off x="5791858" y="1417056"/>
            <a:ext cx="2672853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en-GB" dirty="0" smtClean="0">
                <a:solidFill>
                  <a:srgbClr val="FF5316"/>
                </a:solidFill>
                <a:latin typeface="Verdana" charset="0"/>
              </a:rPr>
              <a:t>Service </a:t>
            </a:r>
            <a:r>
              <a:rPr lang="en-GB" dirty="0">
                <a:solidFill>
                  <a:srgbClr val="FF5316"/>
                </a:solidFill>
                <a:latin typeface="Verdana" charset="0"/>
              </a:rPr>
              <a:t>provider liability</a:t>
            </a:r>
            <a:br>
              <a:rPr lang="en-GB" dirty="0">
                <a:solidFill>
                  <a:srgbClr val="FF5316"/>
                </a:solidFill>
                <a:latin typeface="Verdana" charset="0"/>
              </a:rPr>
            </a:br>
            <a:endParaRPr lang="en-US" dirty="0">
              <a:solidFill>
                <a:srgbClr val="FF5316"/>
              </a:solidFill>
            </a:endParaRPr>
          </a:p>
        </p:txBody>
      </p:sp>
      <p:pic>
        <p:nvPicPr>
          <p:cNvPr id="5" name="Picture 4" descr="MPj0386306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656184" cy="11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720"/>
            <a:ext cx="7772400" cy="5336505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Limitation of liability</a:t>
            </a:r>
          </a:p>
          <a:p>
            <a:pPr lvl="1"/>
            <a:r>
              <a:rPr lang="en-GB" dirty="0" smtClean="0">
                <a:latin typeface="Verdana" charset="0"/>
              </a:rPr>
              <a:t>Mere conduit</a:t>
            </a:r>
          </a:p>
          <a:p>
            <a:pPr lvl="1"/>
            <a:r>
              <a:rPr lang="en-GB" dirty="0" smtClean="0">
                <a:latin typeface="Verdana" charset="0"/>
              </a:rPr>
              <a:t>Caching</a:t>
            </a:r>
          </a:p>
          <a:p>
            <a:pPr lvl="1"/>
            <a:r>
              <a:rPr lang="en-GB" dirty="0" smtClean="0">
                <a:latin typeface="Verdana" charset="0"/>
              </a:rPr>
              <a:t>Hosting</a:t>
            </a:r>
          </a:p>
          <a:p>
            <a:pPr lvl="1"/>
            <a:r>
              <a:rPr lang="en-GB" dirty="0" smtClean="0">
                <a:latin typeface="Verdana" charset="0"/>
              </a:rPr>
              <a:t>Information location tools </a:t>
            </a:r>
          </a:p>
          <a:p>
            <a:r>
              <a:rPr lang="en-GB" dirty="0" smtClean="0">
                <a:latin typeface="Verdana" charset="0"/>
              </a:rPr>
              <a:t>No general obligation to monitor</a:t>
            </a:r>
          </a:p>
          <a:p>
            <a:r>
              <a:rPr lang="en-GB" dirty="0" smtClean="0">
                <a:latin typeface="Verdana" charset="0"/>
              </a:rPr>
              <a:t>Does not affect – contractual obligations; licensing/regulatory regime; additional rights to limitation of liability</a:t>
            </a:r>
          </a:p>
          <a:p>
            <a:endParaRPr lang="en-ZA" dirty="0">
              <a:latin typeface="Verdan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54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20080"/>
          </a:xfrm>
        </p:spPr>
        <p:txBody>
          <a:bodyPr/>
          <a:lstStyle/>
          <a:p>
            <a:r>
              <a:rPr lang="en-US" dirty="0" smtClean="0"/>
              <a:t>Transposition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68760"/>
            <a:ext cx="7772400" cy="497646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 Law - current 2010 Bill </a:t>
            </a:r>
          </a:p>
          <a:p>
            <a:r>
              <a:rPr lang="en-US" dirty="0" smtClean="0"/>
              <a:t>Take note of national policy; existing legislation – </a:t>
            </a:r>
          </a:p>
          <a:p>
            <a:r>
              <a:rPr lang="en-US" dirty="0" smtClean="0"/>
              <a:t>2010 Use of Electronic Transactions and Communications</a:t>
            </a:r>
          </a:p>
          <a:p>
            <a:r>
              <a:rPr lang="en-US" dirty="0" smtClean="0"/>
              <a:t>Stakeholder inputs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36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4213" y="1285875"/>
            <a:ext cx="7772400" cy="49593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1. </a:t>
            </a:r>
            <a:r>
              <a:rPr lang="en-GB" sz="3800" dirty="0">
                <a:solidFill>
                  <a:srgbClr val="FF0000"/>
                </a:solidFill>
                <a:ea typeface="+mn-ea"/>
                <a:cs typeface="+mn-cs"/>
              </a:rPr>
              <a:t>C</a:t>
            </a: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ommercial rules: ink &amp; paper</a:t>
            </a:r>
            <a:endParaRPr lang="en-GB" sz="3800" dirty="0" smtClean="0">
              <a:solidFill>
                <a:srgbClr val="00C500"/>
              </a:solidFill>
              <a:ea typeface="+mn-ea"/>
              <a:cs typeface="+mn-cs"/>
            </a:endParaRPr>
          </a:p>
          <a:p>
            <a:pPr marL="964692" lvl="1" indent="-571500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sz="3800" dirty="0">
                <a:solidFill>
                  <a:srgbClr val="00C500"/>
                </a:solidFill>
              </a:rPr>
              <a:t> </a:t>
            </a:r>
            <a:r>
              <a:rPr lang="en-GB" sz="3800" dirty="0" smtClean="0">
                <a:solidFill>
                  <a:srgbClr val="00C500"/>
                </a:solidFill>
              </a:rPr>
              <a:t>Sign &amp; write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800" dirty="0" smtClean="0">
                <a:solidFill>
                  <a:srgbClr val="00C500"/>
                </a:solidFill>
                <a:ea typeface="+mn-ea"/>
                <a:cs typeface="+mn-cs"/>
              </a:rPr>
              <a:t>2. </a:t>
            </a: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Legal effect of an email</a:t>
            </a:r>
          </a:p>
          <a:p>
            <a:pPr marL="964692" lvl="1" indent="-571500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sz="3800" dirty="0">
                <a:solidFill>
                  <a:srgbClr val="00C500"/>
                </a:solidFill>
              </a:rPr>
              <a:t> </a:t>
            </a:r>
            <a:r>
              <a:rPr lang="en-GB" sz="3800" dirty="0" smtClean="0">
                <a:solidFill>
                  <a:srgbClr val="00C500"/>
                </a:solidFill>
              </a:rPr>
              <a:t>Objective rules –</a:t>
            </a:r>
          </a:p>
          <a:p>
            <a:pPr marL="1364742" lvl="2" indent="-571500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sz="3400" dirty="0" smtClean="0">
                <a:solidFill>
                  <a:srgbClr val="00C500"/>
                </a:solidFill>
              </a:rPr>
              <a:t>Received; read</a:t>
            </a:r>
          </a:p>
          <a:p>
            <a:pPr marL="1364742" lvl="2" indent="-571500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GB" sz="3400" dirty="0" smtClean="0">
                <a:solidFill>
                  <a:srgbClr val="00C500"/>
                </a:solidFill>
              </a:rPr>
              <a:t>Rules for risk allocation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dirty="0" smtClean="0">
              <a:ea typeface="+mn-ea"/>
              <a:cs typeface="+mn-cs"/>
            </a:endParaRPr>
          </a:p>
        </p:txBody>
      </p:sp>
      <p:pic>
        <p:nvPicPr>
          <p:cNvPr id="6" name="Picture 4" descr="CAOJMF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1301939" cy="8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sus_eee_pc_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111746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450676"/>
            <a:ext cx="7772400" cy="646331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C500"/>
                </a:solidFill>
                <a:latin typeface="Verdana" charset="0"/>
              </a:rPr>
              <a:t>Enabling environment</a:t>
            </a:r>
            <a:endParaRPr lang="en-ZA" dirty="0">
              <a:solidFill>
                <a:srgbClr val="00C5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5574"/>
            <a:ext cx="7772400" cy="6463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QUESTIONAIRE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760441"/>
          </a:xfrm>
        </p:spPr>
        <p:txBody>
          <a:bodyPr/>
          <a:lstStyle/>
          <a:p>
            <a:r>
              <a:rPr lang="en-US" dirty="0" smtClean="0"/>
              <a:t>Exclusions</a:t>
            </a:r>
          </a:p>
          <a:p>
            <a:pPr lvl="1"/>
            <a:r>
              <a:rPr lang="en-US" dirty="0" smtClean="0"/>
              <a:t>Electronic writing and signing </a:t>
            </a:r>
          </a:p>
          <a:p>
            <a:pPr lvl="1"/>
            <a:r>
              <a:rPr lang="en-US" dirty="0" smtClean="0"/>
              <a:t>Additional?</a:t>
            </a:r>
          </a:p>
          <a:p>
            <a:r>
              <a:rPr lang="en-US" dirty="0" smtClean="0"/>
              <a:t>SECURE SIGNATURES</a:t>
            </a:r>
          </a:p>
          <a:p>
            <a:pPr lvl="1" eaLnBrk="1" hangingPunct="1"/>
            <a:r>
              <a:rPr lang="en-US" dirty="0" smtClean="0"/>
              <a:t>REQUIREMENTS</a:t>
            </a:r>
            <a:r>
              <a:rPr lang="en-US" dirty="0">
                <a:latin typeface="Tahoma" charset="0"/>
              </a:rPr>
              <a:t> </a:t>
            </a:r>
          </a:p>
          <a:p>
            <a:pPr lvl="1" eaLnBrk="1" hangingPunct="1"/>
            <a:r>
              <a:rPr lang="en-US" dirty="0" smtClean="0">
                <a:latin typeface="Tahoma" charset="0"/>
              </a:rPr>
              <a:t>Foreign signatures</a:t>
            </a: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3192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57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/>
              <a:t>-Consumers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Cooling off right</a:t>
            </a:r>
          </a:p>
          <a:p>
            <a:r>
              <a:rPr lang="en-US" dirty="0"/>
              <a:t>NB: </a:t>
            </a:r>
            <a:r>
              <a:rPr lang="en-US" dirty="0">
                <a:solidFill>
                  <a:srgbClr val="9634C1"/>
                </a:solidFill>
              </a:rPr>
              <a:t>E-government services</a:t>
            </a:r>
          </a:p>
          <a:p>
            <a:pPr lvl="1"/>
            <a:r>
              <a:rPr lang="en-US" dirty="0"/>
              <a:t>Own requirements </a:t>
            </a:r>
            <a:r>
              <a:rPr lang="en-US" dirty="0" smtClean="0"/>
              <a:t>production; signing; filing; etc. - Regulations</a:t>
            </a:r>
            <a:endParaRPr lang="en-US" dirty="0"/>
          </a:p>
          <a:p>
            <a:r>
              <a:rPr lang="en-US" dirty="0" smtClean="0"/>
              <a:t>ISPs</a:t>
            </a:r>
          </a:p>
          <a:p>
            <a:pPr lvl="1"/>
            <a:r>
              <a:rPr lang="en-US" dirty="0" smtClean="0"/>
              <a:t>Representative body – </a:t>
            </a:r>
            <a:r>
              <a:rPr lang="en-US" smtClean="0"/>
              <a:t>all WASPS and ISPs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3192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82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20150" y="0"/>
            <a:ext cx="323850" cy="244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90A0987-5DBD-9243-B991-36F79B08759C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32</a:t>
            </a:fld>
            <a:endParaRPr lang="en-US" sz="100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20599"/>
            <a:ext cx="7772400" cy="1200329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THANK YOU…QUESTIONS/DISCUSSION</a:t>
            </a:r>
            <a:endParaRPr lang="fr-FR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95536" y="2276872"/>
            <a:ext cx="75612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800" b="1" dirty="0"/>
              <a:t>Tana Pistorius</a:t>
            </a:r>
          </a:p>
          <a:p>
            <a:r>
              <a:rPr lang="en-GB" sz="2000" b="1" dirty="0" smtClean="0"/>
              <a:t>ITU INTERNATIONAL EXPERT</a:t>
            </a:r>
          </a:p>
          <a:p>
            <a:r>
              <a:rPr lang="en-GB" sz="2400" b="1" dirty="0">
                <a:hlinkClick r:id="rId3"/>
              </a:rPr>
              <a:t>pistot@unisa.ac.za</a:t>
            </a:r>
            <a:endParaRPr lang="en-GB" sz="2400" b="1" dirty="0"/>
          </a:p>
          <a:p>
            <a:r>
              <a:rPr lang="en-GB" sz="1600" b="1" dirty="0"/>
              <a:t>Research Professor: UNISA</a:t>
            </a:r>
          </a:p>
          <a:p>
            <a:endParaRPr lang="en-GB" sz="2400" b="1" dirty="0"/>
          </a:p>
          <a:p>
            <a:endParaRPr lang="en-GB" sz="1200" dirty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25500" y="4021138"/>
            <a:ext cx="74183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r>
              <a:rPr lang="fr-CH" sz="2100" b="1" dirty="0"/>
              <a:t>Union Internationale des Télécommunications </a:t>
            </a:r>
            <a:r>
              <a:rPr lang="en-GB" sz="2100" b="1" dirty="0"/>
              <a:t>International Telecommunication Union</a:t>
            </a:r>
            <a:r>
              <a:rPr lang="en-GB" sz="1700" dirty="0"/>
              <a:t/>
            </a:r>
            <a:br>
              <a:rPr lang="en-GB" sz="1700" dirty="0"/>
            </a:b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257515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EQUIVALENCE</a:t>
            </a:r>
          </a:p>
          <a:p>
            <a:pPr lvl="1"/>
            <a:r>
              <a:rPr lang="en-US" dirty="0" smtClean="0"/>
              <a:t>Transposition of paper-based to electronic</a:t>
            </a:r>
          </a:p>
          <a:p>
            <a:r>
              <a:rPr lang="en-US" dirty="0" smtClean="0"/>
              <a:t>Media neutrality</a:t>
            </a:r>
          </a:p>
          <a:p>
            <a:pPr lvl="1"/>
            <a:r>
              <a:rPr lang="en-US" dirty="0" smtClean="0"/>
              <a:t>Provisions not tied to a technology</a:t>
            </a:r>
          </a:p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8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77724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ZA">
              <a:latin typeface="Verdana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93384"/>
              </p:ext>
            </p:extLst>
          </p:nvPr>
        </p:nvGraphicFramePr>
        <p:xfrm>
          <a:off x="636588" y="79354"/>
          <a:ext cx="7772400" cy="581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8AF4EE-61E5-AC41-8091-D53A2D449739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5</a:t>
            </a:fld>
            <a:endParaRPr lang="en-US" sz="100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5800" y="836712"/>
            <a:ext cx="7772400" cy="24437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44212"/>
              </p:ext>
            </p:extLst>
          </p:nvPr>
        </p:nvGraphicFramePr>
        <p:xfrm>
          <a:off x="684212" y="188640"/>
          <a:ext cx="8064251" cy="60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Bent Arrow 2"/>
          <p:cNvSpPr/>
          <p:nvPr/>
        </p:nvSpPr>
        <p:spPr bwMode="auto">
          <a:xfrm>
            <a:off x="5580112" y="1484784"/>
            <a:ext cx="1389880" cy="720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720" y="2967335"/>
            <a:ext cx="480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FIVE PARTS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3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2400" cy="7647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rgbClr val="008000"/>
                </a:solidFill>
                <a:latin typeface="Verdana" charset="0"/>
                <a:ea typeface="+mj-ea"/>
                <a:cs typeface="+mj-cs"/>
              </a:rPr>
              <a:t>GENERAL ENABLING</a:t>
            </a:r>
            <a:endParaRPr lang="en-ZA" dirty="0">
              <a:solidFill>
                <a:srgbClr val="008000"/>
              </a:solidFill>
              <a:latin typeface="Verdana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769679"/>
              </p:ext>
            </p:extLst>
          </p:nvPr>
        </p:nvGraphicFramePr>
        <p:xfrm>
          <a:off x="785786" y="764704"/>
          <a:ext cx="7772400" cy="570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7FF86-5AF8-2F4A-BDA2-782C84E3DE60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7</a:t>
            </a:fld>
            <a:endParaRPr lang="en-US" sz="100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5"/>
            <a:ext cx="7846640" cy="63356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Definitions     </a:t>
            </a:r>
            <a:r>
              <a:rPr lang="en-GB" dirty="0" smtClean="0"/>
              <a:t>                     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8032948" cy="4959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Definitions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/>
                </a:solidFill>
              </a:rPr>
              <a:t>A</a:t>
            </a:r>
            <a:r>
              <a:rPr lang="en-GB" sz="2400" dirty="0" smtClean="0">
                <a:solidFill>
                  <a:schemeClr val="tx1"/>
                </a:solidFill>
              </a:rPr>
              <a:t>utomated message system</a:t>
            </a:r>
            <a:endParaRPr lang="en-GB" sz="240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Consumer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DATA MESSAGE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ELECTRONIC COMMUNICATION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ELECTRONIC SIGNATURE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INFORMATION SYSTEM / SERVICES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Secure electronic signature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04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9208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lectronic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832449"/>
          </a:xfrm>
        </p:spPr>
        <p:txBody>
          <a:bodyPr/>
          <a:lstStyle/>
          <a:p>
            <a:r>
              <a:rPr lang="en-US" dirty="0" smtClean="0"/>
              <a:t>Data message – information generated; sent; received or stored by electronic magnetic or optical means and includes</a:t>
            </a:r>
          </a:p>
          <a:p>
            <a:pPr lvl="1"/>
            <a:r>
              <a:rPr lang="en-US" dirty="0" smtClean="0"/>
              <a:t>EDI; e-mail; mobile video and audio recordings</a:t>
            </a:r>
          </a:p>
          <a:p>
            <a:r>
              <a:rPr lang="en-US" dirty="0" smtClean="0"/>
              <a:t>Electronic communication: communication by means of data </a:t>
            </a:r>
            <a:r>
              <a:rPr lang="en-US" dirty="0" err="1" smtClean="0"/>
              <a:t>mesages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4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8987</TotalTime>
  <Words>1080</Words>
  <Application>Microsoft Office PowerPoint</Application>
  <PresentationFormat>On-screen Show (4:3)</PresentationFormat>
  <Paragraphs>288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ITU-e</vt:lpstr>
      <vt:lpstr>HIPSSA Project </vt:lpstr>
      <vt:lpstr>Legal barriers/uncertainties</vt:lpstr>
      <vt:lpstr>Enabling environment</vt:lpstr>
      <vt:lpstr>GUIDING PRINCIPLES</vt:lpstr>
      <vt:lpstr>PowerPoint Presentation</vt:lpstr>
      <vt:lpstr>PowerPoint Presentation</vt:lpstr>
      <vt:lpstr>GENERAL ENABLING</vt:lpstr>
      <vt:lpstr>Definitions                           </vt:lpstr>
      <vt:lpstr>Electronic communication</vt:lpstr>
      <vt:lpstr>Definition: Electronic signature</vt:lpstr>
      <vt:lpstr>Secure Electronic signature</vt:lpstr>
      <vt:lpstr>INTERPRETATION &amp; SPHERE OF APPICATION</vt:lpstr>
      <vt:lpstr> Legal effect: WRITING</vt:lpstr>
      <vt:lpstr>Legal Effect: Electronic signatures</vt:lpstr>
      <vt:lpstr>SIGNATURE</vt:lpstr>
      <vt:lpstr>Secure e-signatures </vt:lpstr>
      <vt:lpstr>Incorporation by reference</vt:lpstr>
      <vt:lpstr>ELECTRONIC TRANSACTIONS</vt:lpstr>
      <vt:lpstr>Contract formation</vt:lpstr>
      <vt:lpstr>ELECTRONIC COMMERCE</vt:lpstr>
      <vt:lpstr>Peter Steiner The New Yorker 5 July 1993</vt:lpstr>
      <vt:lpstr>Attribution</vt:lpstr>
      <vt:lpstr>Electronic evidence</vt:lpstr>
      <vt:lpstr>CONSUMER PROTECTION</vt:lpstr>
      <vt:lpstr>E-CONSUMERS</vt:lpstr>
      <vt:lpstr>On-line marketing</vt:lpstr>
      <vt:lpstr>SERVICE PROVIDER LIABILITY</vt:lpstr>
      <vt:lpstr>Service provider liability </vt:lpstr>
      <vt:lpstr>Transposition objectives</vt:lpstr>
      <vt:lpstr>QUESTIONAIRE</vt:lpstr>
      <vt:lpstr>QUESTIONAIRE</vt:lpstr>
      <vt:lpstr>THANK YOU…QUESTIONS/DISCUSSION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EC project</dc:title>
  <dc:creator>S. Guyot</dc:creator>
  <cp:lastModifiedBy>Jallow, Ida</cp:lastModifiedBy>
  <cp:revision>501</cp:revision>
  <cp:lastPrinted>2001-11-25T13:41:09Z</cp:lastPrinted>
  <dcterms:created xsi:type="dcterms:W3CDTF">2006-05-30T12:53:59Z</dcterms:created>
  <dcterms:modified xsi:type="dcterms:W3CDTF">2013-04-30T07:55:12Z</dcterms:modified>
</cp:coreProperties>
</file>