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8"/>
  </p:notesMasterIdLst>
  <p:handoutMasterIdLst>
    <p:handoutMasterId r:id="rId9"/>
  </p:handoutMasterIdLst>
  <p:sldIdLst>
    <p:sldId id="256" r:id="rId2"/>
    <p:sldId id="586" r:id="rId3"/>
    <p:sldId id="587" r:id="rId4"/>
    <p:sldId id="589" r:id="rId5"/>
    <p:sldId id="588" r:id="rId6"/>
    <p:sldId id="283" r:id="rId7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CCFFFF"/>
    <a:srgbClr val="CCFFCC"/>
    <a:srgbClr val="FFCCFF"/>
    <a:srgbClr val="006600"/>
    <a:srgbClr val="663300"/>
    <a:srgbClr val="FF5050"/>
    <a:srgbClr val="728E3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20" autoAdjust="0"/>
    <p:restoredTop sz="87075" autoAdjust="0"/>
  </p:normalViewPr>
  <p:slideViewPr>
    <p:cSldViewPr>
      <p:cViewPr varScale="1">
        <p:scale>
          <a:sx n="148" d="100"/>
          <a:sy n="148" d="100"/>
        </p:scale>
        <p:origin x="712" y="-688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14" y="96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2929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2604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8830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913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05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948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657598" y="4589879"/>
            <a:ext cx="1828804" cy="47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262267" y="2234495"/>
            <a:ext cx="2619466" cy="67451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SLA Logo Horizontal 110728 copy.png"/>
          <p:cNvPicPr>
            <a:picLocks noChangeAspect="1"/>
          </p:cNvPicPr>
          <p:nvPr userDrawn="1"/>
        </p:nvPicPr>
        <p:blipFill>
          <a:blip r:embed="rId8" cstate="print"/>
          <a:srcRect l="3013"/>
          <a:stretch>
            <a:fillRect/>
          </a:stretch>
        </p:blipFill>
        <p:spPr>
          <a:xfrm>
            <a:off x="69528" y="4947551"/>
            <a:ext cx="2291120" cy="171516"/>
          </a:xfrm>
          <a:prstGeom prst="rect">
            <a:avLst/>
          </a:prstGeom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5607782" y="4929344"/>
            <a:ext cx="3536219" cy="215504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dirty="0"/>
              <a:t>JVET-AJ0349</a:t>
            </a:r>
            <a:r>
              <a:rPr lang="en-US" sz="700" kern="0" dirty="0"/>
              <a:t>   </a:t>
            </a:r>
            <a:fld id="{95F343B4-3827-46CB-BBEB-8360B6C13ADE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7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30078" y="1645048"/>
            <a:ext cx="8283844" cy="926702"/>
          </a:xfrm>
        </p:spPr>
        <p:txBody>
          <a:bodyPr/>
          <a:lstStyle/>
          <a:p>
            <a:endParaRPr lang="en-US" i="1" dirty="0"/>
          </a:p>
          <a:p>
            <a:r>
              <a:rPr lang="en-US" i="1" dirty="0"/>
              <a:t>JVET-AJ0349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sz="4000" b="1" dirty="0">
                <a:effectLst/>
                <a:ea typeface="Times New Roman" panose="02020603050405020304" pitchFamily="18" charset="0"/>
              </a:rPr>
              <a:t>EE2-5.1 related: Annealing coefficient derivation for CCALF</a:t>
            </a:r>
            <a:r>
              <a:rPr lang="en-US" sz="4000" dirty="0">
                <a:effectLst/>
              </a:rPr>
              <a:t> 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429000"/>
            <a:ext cx="5337199" cy="1075292"/>
          </a:xfrm>
        </p:spPr>
        <p:txBody>
          <a:bodyPr/>
          <a:lstStyle/>
          <a:p>
            <a:r>
              <a:rPr lang="en-US" dirty="0"/>
              <a:t>Keiichiro Takada</a:t>
            </a:r>
          </a:p>
          <a:p>
            <a:r>
              <a:rPr lang="en-US" dirty="0"/>
              <a:t>Sachin Deshpande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457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666750"/>
            <a:ext cx="8496301" cy="4191000"/>
          </a:xfrm>
        </p:spPr>
        <p:txBody>
          <a:bodyPr/>
          <a:lstStyle/>
          <a:p>
            <a:r>
              <a:rPr lang="en-US" sz="2000" dirty="0"/>
              <a:t>Motivation</a:t>
            </a:r>
          </a:p>
          <a:p>
            <a:pPr lvl="1"/>
            <a:r>
              <a:rPr lang="en-US" sz="1600" dirty="0"/>
              <a:t>In JVET-AJ0138 (EE2-5.1), BD-Rate savings are achieved by applying coefficient value restriction, annealing coefficient derivation and Huffman coding to ALF. </a:t>
            </a:r>
          </a:p>
          <a:p>
            <a:pPr lvl="1"/>
            <a:r>
              <a:rPr lang="en-US" sz="1600" dirty="0"/>
              <a:t>We propose the annealing coefficient derivation and Huffman coding for CCALF</a:t>
            </a:r>
            <a:r>
              <a:rPr lang="en-US" sz="1600"/>
              <a:t>. </a:t>
            </a:r>
            <a:endParaRPr lang="en-US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475125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666750"/>
            <a:ext cx="8496301" cy="4191000"/>
          </a:xfrm>
        </p:spPr>
        <p:txBody>
          <a:bodyPr/>
          <a:lstStyle/>
          <a:p>
            <a:r>
              <a:rPr lang="en-US" sz="2000" dirty="0"/>
              <a:t>Most of the conditions of annealing and Huffman coding are the same as those in JVET-AJ0138 (EE2-5.1). However, we changed some of the conditions for applying to CCALF.</a:t>
            </a:r>
          </a:p>
          <a:p>
            <a:pPr lvl="1"/>
            <a:r>
              <a:rPr lang="en-US" sz="1600" dirty="0"/>
              <a:t>Coefficient restriction is simply left as a power of 2</a:t>
            </a:r>
          </a:p>
          <a:p>
            <a:pPr lvl="1"/>
            <a:r>
              <a:rPr lang="en-US" sz="1600" dirty="0"/>
              <a:t>If there are no newly accepted solutions for (n+1) iterations in a row, the simulated annealing procedure is stopped, where n is the number of CCALF coefficients.</a:t>
            </a:r>
          </a:p>
          <a:p>
            <a:endParaRPr lang="en-US" sz="2000" dirty="0"/>
          </a:p>
          <a:p>
            <a:r>
              <a:rPr lang="en-US" sz="2000" dirty="0"/>
              <a:t>The proposed approach is complementary to the approach in JVET-AJ0138 for ALF.</a:t>
            </a:r>
          </a:p>
          <a:p>
            <a:pPr lvl="1"/>
            <a:endParaRPr lang="en-US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</p:spTree>
    <p:extLst>
      <p:ext uri="{BB962C8B-B14F-4D97-AF65-F5344CB8AC3E}">
        <p14:creationId xmlns:p14="http://schemas.microsoft.com/office/powerpoint/2010/main" val="1177886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60959D74-43CB-52DE-2E8F-38584A1EE7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666750"/>
            <a:ext cx="8496301" cy="4191000"/>
          </a:xfrm>
        </p:spPr>
        <p:txBody>
          <a:bodyPr/>
          <a:lstStyle/>
          <a:p>
            <a:r>
              <a:rPr lang="en-US" sz="2000" dirty="0"/>
              <a:t>The proposal is implemented on the top of ECM-14.0 and evaluated under the CTC by comparing to performance of the original ECM-14.0. </a:t>
            </a:r>
          </a:p>
          <a:p>
            <a:r>
              <a:rPr lang="en-US" sz="2000" dirty="0"/>
              <a:t>As for Huffman coding, each bit string of the coefficient is derived and pre-defined from the probability of occurrence of CCALF coefficients when ECM-14.0 encodes the CTC sequences. 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The experimental results of LDB are not yet available, as their simulations are still in progress.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FDAFF3-BF21-B40F-688D-534C9030EC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479" y="2419350"/>
            <a:ext cx="4800600" cy="185664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487BB54-2EB2-7B47-C357-9C9494826C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419350"/>
            <a:ext cx="4800600" cy="1856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124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666750"/>
            <a:ext cx="8496301" cy="4191000"/>
          </a:xfrm>
        </p:spPr>
        <p:txBody>
          <a:bodyPr/>
          <a:lstStyle/>
          <a:p>
            <a:r>
              <a:rPr lang="en-US" sz="1800" dirty="0"/>
              <a:t>This contribution shows that the BD-Rate of chroma is improved by applying an annealing process to CCALF. We recommend that this proposal be considered to study in EE2.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1874621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06548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39852</TotalTime>
  <Words>252</Words>
  <Application>Microsoft Macintosh PowerPoint</Application>
  <PresentationFormat>On-screen Show (16:9)</PresentationFormat>
  <Paragraphs>32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Tahoma</vt:lpstr>
      <vt:lpstr>Times New Roman</vt:lpstr>
      <vt:lpstr>Verdana</vt:lpstr>
      <vt:lpstr>Wingdings</vt:lpstr>
      <vt:lpstr>CST July Monthly Dept Meeting 073008</vt:lpstr>
      <vt:lpstr>EE2-5.1 related: Annealing coefficient derivation for CCALF </vt:lpstr>
      <vt:lpstr>Introduction</vt:lpstr>
      <vt:lpstr>Proposed Method</vt:lpstr>
      <vt:lpstr>Simulation results</vt:lpstr>
      <vt:lpstr>Conclusion</vt:lpstr>
      <vt:lpstr>PowerPoint Presentation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Takada, Keiichiro</cp:lastModifiedBy>
  <cp:revision>1109</cp:revision>
  <cp:lastPrinted>2012-05-17T23:57:45Z</cp:lastPrinted>
  <dcterms:created xsi:type="dcterms:W3CDTF">2008-07-29T15:54:01Z</dcterms:created>
  <dcterms:modified xsi:type="dcterms:W3CDTF">2024-11-03T06:36:32Z</dcterms:modified>
</cp:coreProperties>
</file>