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omments/modernComment_126_2CF7B766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8" r:id="rId5"/>
    <p:sldId id="287" r:id="rId6"/>
    <p:sldId id="294" r:id="rId7"/>
    <p:sldId id="295" r:id="rId8"/>
    <p:sldId id="28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FAA7CB6-36D6-485F-5938-B74CB9C4AB0C}" name="Sylvain Thiebaud" initials="ST" userId="S::Sylvain.Thiebaud@InterDigital.com::3feea973-4a79-4537-b621-f0c868099dd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4"/>
    <p:restoredTop sz="94727"/>
  </p:normalViewPr>
  <p:slideViewPr>
    <p:cSldViewPr snapToGrid="0">
      <p:cViewPr varScale="1">
        <p:scale>
          <a:sx n="110" d="100"/>
          <a:sy n="110" d="100"/>
        </p:scale>
        <p:origin x="368" y="68"/>
      </p:cViewPr>
      <p:guideLst>
        <p:guide orient="horz" pos="5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urabh Puri" userId="b967bc3c-ecb9-4b15-bfb4-e31a45f0eac8" providerId="ADAL" clId="{800D23D9-A814-4849-9789-CBA596A935CA}"/>
    <pc:docChg chg="undo custSel modSld">
      <pc:chgData name="Saurabh Puri" userId="b967bc3c-ecb9-4b15-bfb4-e31a45f0eac8" providerId="ADAL" clId="{800D23D9-A814-4849-9789-CBA596A935CA}" dt="2024-11-05T17:00:25.235" v="170" actId="20577"/>
      <pc:docMkLst>
        <pc:docMk/>
      </pc:docMkLst>
      <pc:sldChg chg="delSp modSp mod modCm">
        <pc:chgData name="Saurabh Puri" userId="b967bc3c-ecb9-4b15-bfb4-e31a45f0eac8" providerId="ADAL" clId="{800D23D9-A814-4849-9789-CBA596A935CA}" dt="2024-11-05T17:00:25.235" v="170" actId="20577"/>
        <pc:sldMkLst>
          <pc:docMk/>
          <pc:sldMk cId="3899955146" sldId="287"/>
        </pc:sldMkLst>
        <pc:spChg chg="del">
          <ac:chgData name="Saurabh Puri" userId="b967bc3c-ecb9-4b15-bfb4-e31a45f0eac8" providerId="ADAL" clId="{800D23D9-A814-4849-9789-CBA596A935CA}" dt="2024-11-05T16:50:31.041" v="1" actId="478"/>
          <ac:spMkLst>
            <pc:docMk/>
            <pc:sldMk cId="3899955146" sldId="287"/>
            <ac:spMk id="4" creationId="{56835052-5AF6-48A6-4EFC-434069B3211B}"/>
          </ac:spMkLst>
        </pc:spChg>
        <pc:spChg chg="mod">
          <ac:chgData name="Saurabh Puri" userId="b967bc3c-ecb9-4b15-bfb4-e31a45f0eac8" providerId="ADAL" clId="{800D23D9-A814-4849-9789-CBA596A935CA}" dt="2024-11-05T17:00:25.235" v="170" actId="20577"/>
          <ac:spMkLst>
            <pc:docMk/>
            <pc:sldMk cId="3899955146" sldId="287"/>
            <ac:spMk id="6" creationId="{EF664D96-8247-FF96-B5D2-E434D18CDC3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urabh Puri" userId="b967bc3c-ecb9-4b15-bfb4-e31a45f0eac8" providerId="ADAL" clId="{800D23D9-A814-4849-9789-CBA596A935CA}" dt="2024-11-05T16:07:50.143" v="0" actId="20577"/>
              <pc2:cmMkLst xmlns:pc2="http://schemas.microsoft.com/office/powerpoint/2019/9/main/command">
                <pc:docMk/>
                <pc:sldMk cId="3899955146" sldId="287"/>
                <pc2:cmMk id="{AB9BC946-7D1F-465B-9021-D2E0DE26A2B3}"/>
              </pc2:cmMkLst>
            </pc226:cmChg>
            <pc226:cmChg xmlns:pc226="http://schemas.microsoft.com/office/powerpoint/2022/06/main/command" chg="mod">
              <pc226:chgData name="Saurabh Puri" userId="b967bc3c-ecb9-4b15-bfb4-e31a45f0eac8" providerId="ADAL" clId="{800D23D9-A814-4849-9789-CBA596A935CA}" dt="2024-11-05T17:00:25.235" v="170" actId="20577"/>
              <pc2:cmMkLst xmlns:pc2="http://schemas.microsoft.com/office/powerpoint/2019/9/main/command">
                <pc:docMk/>
                <pc:sldMk cId="3899955146" sldId="287"/>
                <pc2:cmMk id="{1990DD87-D264-4E83-A443-7A2FF54DB108}"/>
              </pc2:cmMkLst>
            </pc226:cmChg>
          </p:ext>
        </pc:extLst>
      </pc:sldChg>
      <pc:sldChg chg="delSp mod">
        <pc:chgData name="Saurabh Puri" userId="b967bc3c-ecb9-4b15-bfb4-e31a45f0eac8" providerId="ADAL" clId="{800D23D9-A814-4849-9789-CBA596A935CA}" dt="2024-11-05T16:50:44.917" v="6" actId="478"/>
        <pc:sldMkLst>
          <pc:docMk/>
          <pc:sldMk cId="3807091705" sldId="289"/>
        </pc:sldMkLst>
        <pc:spChg chg="del">
          <ac:chgData name="Saurabh Puri" userId="b967bc3c-ecb9-4b15-bfb4-e31a45f0eac8" providerId="ADAL" clId="{800D23D9-A814-4849-9789-CBA596A935CA}" dt="2024-11-05T16:50:44.917" v="6" actId="478"/>
          <ac:spMkLst>
            <pc:docMk/>
            <pc:sldMk cId="3807091705" sldId="289"/>
            <ac:spMk id="3" creationId="{69259D3A-86C5-AD84-345A-90F56640D63F}"/>
          </ac:spMkLst>
        </pc:spChg>
      </pc:sldChg>
      <pc:sldChg chg="delSp mod">
        <pc:chgData name="Saurabh Puri" userId="b967bc3c-ecb9-4b15-bfb4-e31a45f0eac8" providerId="ADAL" clId="{800D23D9-A814-4849-9789-CBA596A935CA}" dt="2024-11-05T16:50:34.170" v="2" actId="478"/>
        <pc:sldMkLst>
          <pc:docMk/>
          <pc:sldMk cId="754431846" sldId="294"/>
        </pc:sldMkLst>
        <pc:spChg chg="del">
          <ac:chgData name="Saurabh Puri" userId="b967bc3c-ecb9-4b15-bfb4-e31a45f0eac8" providerId="ADAL" clId="{800D23D9-A814-4849-9789-CBA596A935CA}" dt="2024-11-05T16:50:34.170" v="2" actId="478"/>
          <ac:spMkLst>
            <pc:docMk/>
            <pc:sldMk cId="754431846" sldId="294"/>
            <ac:spMk id="4" creationId="{56835052-5AF6-48A6-4EFC-434069B3211B}"/>
          </ac:spMkLst>
        </pc:spChg>
      </pc:sldChg>
      <pc:sldChg chg="addSp delSp mod">
        <pc:chgData name="Saurabh Puri" userId="b967bc3c-ecb9-4b15-bfb4-e31a45f0eac8" providerId="ADAL" clId="{800D23D9-A814-4849-9789-CBA596A935CA}" dt="2024-11-05T16:50:41.284" v="5" actId="478"/>
        <pc:sldMkLst>
          <pc:docMk/>
          <pc:sldMk cId="690325083" sldId="295"/>
        </pc:sldMkLst>
        <pc:spChg chg="del">
          <ac:chgData name="Saurabh Puri" userId="b967bc3c-ecb9-4b15-bfb4-e31a45f0eac8" providerId="ADAL" clId="{800D23D9-A814-4849-9789-CBA596A935CA}" dt="2024-11-05T16:50:41.284" v="5" actId="478"/>
          <ac:spMkLst>
            <pc:docMk/>
            <pc:sldMk cId="690325083" sldId="295"/>
            <ac:spMk id="4" creationId="{56835052-5AF6-48A6-4EFC-434069B3211B}"/>
          </ac:spMkLst>
        </pc:spChg>
        <pc:picChg chg="add del">
          <ac:chgData name="Saurabh Puri" userId="b967bc3c-ecb9-4b15-bfb4-e31a45f0eac8" providerId="ADAL" clId="{800D23D9-A814-4849-9789-CBA596A935CA}" dt="2024-11-05T16:50:38.846" v="4" actId="478"/>
          <ac:picMkLst>
            <pc:docMk/>
            <pc:sldMk cId="690325083" sldId="295"/>
            <ac:picMk id="9" creationId="{0EAAF392-2FE6-C900-9350-3346C020E63A}"/>
          </ac:picMkLst>
        </pc:picChg>
      </pc:sldChg>
    </pc:docChg>
  </pc:docChgLst>
</pc:chgInfo>
</file>

<file path=ppt/comments/modernComment_126_2CF7B76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BE6E102-8678-497C-BF14-BD25C8761B01}" authorId="{DFAA7CB6-36D6-485F-5938-B74CB9C4AB0C}" created="2024-11-04T16:09:51.04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754431846" sldId="294"/>
      <ac:picMk id="8" creationId="{D0DB8A3A-6A0B-3CEA-44B6-FB3DA18F6B6A}"/>
    </ac:deMkLst>
    <p188:txBody>
      <a:bodyPr/>
      <a:lstStyle/>
      <a:p>
        <a:r>
          <a:rPr lang="fr-FR"/>
          <a:t>Ref. [4] may be removed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5A8CC8B-6FAD-D7AD-F678-B692F96BA3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/Section 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89" y="0"/>
            <a:ext cx="13094211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40CE0C-F2AE-8D41-99A9-8F423AF3E155}" type="datetime1">
              <a:rPr lang="en-US" smtClean="0"/>
              <a:pPr/>
              <a:t>11/6/2024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BE0FDD-5822-C5CF-C445-C72AEC83C1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697" y="6356350"/>
            <a:ext cx="1561553" cy="3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©2024 </a:t>
            </a:r>
            <a:r>
              <a:rPr lang="en-US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InterDigital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  <p:pic>
        <p:nvPicPr>
          <p:cNvPr id="3" name="Picture 2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E1C8E5-F16B-335E-4241-44DB2663B8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161DE4E-075A-1945-A924-FDD54C52F94F}" type="datetime1">
              <a:rPr lang="en-US" smtClean="0"/>
              <a:pPr/>
              <a:t>11/6/2024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11/6/2024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536579"/>
            <a:ext cx="11231880" cy="48498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11/6/2024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07344"/>
            <a:ext cx="11231880" cy="4653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F4BF77-B567-E907-5813-682588EC9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5" y="1027903"/>
            <a:ext cx="11231563" cy="35084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07188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1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11/6/2024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8E30F4-9773-8A20-9D5E-8F3ADA8E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6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42015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5927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42015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5927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AE9AC86-883B-2949-A778-BA26A3B828B6}" type="datetime1">
              <a:rPr lang="en-US" smtClean="0"/>
              <a:pPr/>
              <a:t>11/6/2024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A8F126E-7E4E-E72D-72C0-B20FE9D00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6535"/>
            <a:ext cx="1051560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29389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11/6/2024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6" r:id="rId4"/>
    <p:sldLayoutId id="2147483654" r:id="rId5"/>
    <p:sldLayoutId id="2147483680" r:id="rId6"/>
    <p:sldLayoutId id="2147483679" r:id="rId7"/>
    <p:sldLayoutId id="2147483653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6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vcgit.hhi.fraunhofer.de/jvet-ahg-gcc/VVCSoftware_VTM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8/10/relationships/comments" Target="../comments/modernComment_126_2CF7B766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JVET-AJ0300: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3715036"/>
            <a:ext cx="10387428" cy="1155138"/>
          </a:xfrm>
        </p:spPr>
        <p:txBody>
          <a:bodyPr>
            <a:normAutofit lnSpcReduction="10000"/>
          </a:bodyPr>
          <a:lstStyle/>
          <a:p>
            <a:r>
              <a:rPr lang="en-US" sz="4000" dirty="0"/>
              <a:t>AHG15: Reading the Auxiliary Information for gaming sequences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821644-91C2-DE26-1C40-6D27C536837D}"/>
              </a:ext>
            </a:extLst>
          </p:cNvPr>
          <p:cNvSpPr txBox="1"/>
          <p:nvPr/>
        </p:nvSpPr>
        <p:spPr>
          <a:xfrm>
            <a:off x="669959" y="5076825"/>
            <a:ext cx="8468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/>
                </a:solidFill>
              </a:rPr>
              <a:t>Authors: S. Thiebaud , S. Puri, T. Poirier, R. Utida, F. Galpin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Context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11/6/2024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JVET-AH0179 and JVET-AH0147 proposed </a:t>
            </a:r>
            <a:r>
              <a:rPr lang="en-US" b="1" dirty="0"/>
              <a:t>auxiliary information </a:t>
            </a:r>
            <a:r>
              <a:rPr lang="en-US" dirty="0"/>
              <a:t>provided by game engine such as</a:t>
            </a:r>
          </a:p>
          <a:p>
            <a:pPr lvl="1"/>
            <a:r>
              <a:rPr lang="en-US" sz="2000" b="1" dirty="0"/>
              <a:t>Auxiliary meta-data </a:t>
            </a:r>
            <a:r>
              <a:rPr lang="en-US" sz="2000" dirty="0"/>
              <a:t>(e.g. camera parameters)</a:t>
            </a:r>
          </a:p>
          <a:p>
            <a:pPr lvl="1"/>
            <a:r>
              <a:rPr lang="en-US" sz="2000" b="1" dirty="0"/>
              <a:t>Auxiliary video data </a:t>
            </a:r>
            <a:r>
              <a:rPr lang="en-US" sz="2000" dirty="0"/>
              <a:t>(e.g. depth map, motion map)</a:t>
            </a:r>
          </a:p>
          <a:p>
            <a:pPr lvl="1"/>
            <a:endParaRPr lang="en-US" sz="2000" dirty="0"/>
          </a:p>
          <a:p>
            <a:r>
              <a:rPr lang="en-US" dirty="0"/>
              <a:t>The CTC for gaming (JVET-AJ0136) is proposed in this meeting that describes the format of the auxiliary information.</a:t>
            </a:r>
          </a:p>
          <a:p>
            <a:endParaRPr lang="en-US" dirty="0"/>
          </a:p>
          <a:p>
            <a:r>
              <a:rPr lang="en-US" dirty="0"/>
              <a:t>A new software branch for AHG15 related activities is available at </a:t>
            </a:r>
            <a:r>
              <a:rPr lang="en-US" dirty="0">
                <a:hlinkClick r:id="rId2"/>
              </a:rPr>
              <a:t>https://vcgit.hhi.fraunhofer.de/jvet-ahg-gcc/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 software change to read the auxiliary information has been integrated on top of the AHG15 software developmental branch and a merge request is submitted. </a:t>
            </a:r>
          </a:p>
        </p:txBody>
      </p:sp>
    </p:spTree>
    <p:extLst>
      <p:ext uri="{BB962C8B-B14F-4D97-AF65-F5344CB8AC3E}">
        <p14:creationId xmlns:p14="http://schemas.microsoft.com/office/powerpoint/2010/main" val="3899955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Accessing Auxiliary information in VTM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11/6/2024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3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Accessing the </a:t>
            </a:r>
            <a:r>
              <a:rPr lang="en-US" b="1" dirty="0"/>
              <a:t>camera parameters </a:t>
            </a:r>
            <a:r>
              <a:rPr lang="en-US" dirty="0"/>
              <a:t>as meta data</a:t>
            </a:r>
          </a:p>
          <a:p>
            <a:pPr lvl="1"/>
            <a:r>
              <a:rPr lang="en-US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new (optional) encoder configuration parameter: </a:t>
            </a:r>
            <a:r>
              <a:rPr lang="en-US" sz="1600" b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CameraParamFile</a:t>
            </a:r>
            <a:r>
              <a:rPr lang="en-US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</a:t>
            </a:r>
            <a:r>
              <a:rPr lang="en-US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</a:p>
          <a:p>
            <a:pPr marL="914400" lvl="2" indent="0">
              <a:buNone/>
            </a:pPr>
            <a:r>
              <a:rPr lang="en-US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CameraParamFile : </a:t>
            </a:r>
            <a:r>
              <a:rPr lang="en-US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C:/GamingContent/DarkTree-HD-Float32/cameraParam.txt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 algn="ctr">
              <a:buNone/>
            </a:pP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1" indent="0" algn="ctr"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Camera parameters as presented in JVET-AI0054 available in the Picture structure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81E6E7-831F-FEA3-D825-E5DF1EC0B5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3713"/>
          <a:stretch/>
        </p:blipFill>
        <p:spPr>
          <a:xfrm>
            <a:off x="1286910" y="2573399"/>
            <a:ext cx="9591509" cy="316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43184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Accessing Auxiliary information in VTM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11/6/2024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Accessing the </a:t>
            </a:r>
            <a:r>
              <a:rPr lang="en-US" b="1" dirty="0"/>
              <a:t>depth and motion </a:t>
            </a:r>
            <a:r>
              <a:rPr lang="en-US" dirty="0"/>
              <a:t>as auxiliary video data</a:t>
            </a:r>
          </a:p>
          <a:p>
            <a:pPr lvl="1"/>
            <a:r>
              <a:rPr lang="en-US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new (optional) encoder </a:t>
            </a:r>
            <a:r>
              <a:rPr lang="en-US" sz="16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configuration parameter: </a:t>
            </a:r>
            <a:r>
              <a:rPr lang="en-CA" sz="1800" b="1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ExrDMVFile</a:t>
            </a:r>
            <a:r>
              <a:rPr lang="en-US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Example</a:t>
            </a:r>
            <a:r>
              <a:rPr lang="en-US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</a:p>
          <a:p>
            <a:pPr marL="914400" lvl="2" indent="0">
              <a:buNone/>
            </a:pPr>
            <a:r>
              <a:rPr lang="en-US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ExrDMVFile</a:t>
            </a:r>
            <a:r>
              <a:rPr lang="en-US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: </a:t>
            </a:r>
            <a:r>
              <a:rPr lang="en-US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C:/GamingContent/DarkTree-HD-Float32/Darktree_motion_depth_frame0.exr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AAF392-2FE6-C900-9350-3346C020E6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775" y="2615013"/>
            <a:ext cx="9497750" cy="383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25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46F566-D599-0FB5-A884-7A4CB22B6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pPr/>
              <a:t>11/6/2024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A891C0-5BE3-01CD-9D43-1C1FA0255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E4B061-DE20-E483-4817-5FC4528743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Thank you! Questions?</a:t>
            </a:r>
          </a:p>
        </p:txBody>
      </p:sp>
    </p:spTree>
    <p:extLst>
      <p:ext uri="{BB962C8B-B14F-4D97-AF65-F5344CB8AC3E}">
        <p14:creationId xmlns:p14="http://schemas.microsoft.com/office/powerpoint/2010/main" val="3807091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8C8147B519824AB8E9DACAF0D0BFE8" ma:contentTypeVersion="3" ma:contentTypeDescription="Create a new document." ma:contentTypeScope="" ma:versionID="f78726c441401c8e76b7667382a036ec">
  <xsd:schema xmlns:xsd="http://www.w3.org/2001/XMLSchema" xmlns:xs="http://www.w3.org/2001/XMLSchema" xmlns:p="http://schemas.microsoft.com/office/2006/metadata/properties" xmlns:ns2="04af302f-51c6-4697-9799-c70ec9d28535" targetNamespace="http://schemas.microsoft.com/office/2006/metadata/properties" ma:root="true" ma:fieldsID="9ccacc19f4b4e37381e060a4b34e97ea" ns2:_="">
    <xsd:import namespace="04af302f-51c6-4697-9799-c70ec9d285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af302f-51c6-4697-9799-c70ec9d285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http://purl.org/dc/terms/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04af302f-51c6-4697-9799-c70ec9d2853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695767E-8408-49AD-997A-00C7ED41B4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af302f-51c6-4697-9799-c70ec9d285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239</Words>
  <Application>Microsoft Office PowerPoint</Application>
  <PresentationFormat>Widescreen</PresentationFormat>
  <Paragraphs>46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Times New Roman</vt:lpstr>
      <vt:lpstr>Office Theme</vt:lpstr>
      <vt:lpstr>JVET-AJ0300: </vt:lpstr>
      <vt:lpstr>Context</vt:lpstr>
      <vt:lpstr>Accessing Auxiliary information in VTM</vt:lpstr>
      <vt:lpstr>Accessing Auxiliary information in VTM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Sylvain Thiebaud</cp:lastModifiedBy>
  <cp:revision>25</cp:revision>
  <dcterms:created xsi:type="dcterms:W3CDTF">2021-03-31T15:29:37Z</dcterms:created>
  <dcterms:modified xsi:type="dcterms:W3CDTF">2024-11-06T07:54:24Z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ContentTypeId">
    <vt:lpwstr>0x0101002A8C8147B519824AB8E9DACAF0D0BFE8</vt:lpwstr>
  </property>
  <property fmtid="{D5CDD505-2E9C-101B-9397-08002B2CF9AE}" pid="32" name="MSIP_Label_4d2f777e-4347-4fc6-823a-b44ab313546a_Enabled">
    <vt:lpwstr>true</vt:lpwstr>
  </property>
  <property fmtid="{D5CDD505-2E9C-101B-9397-08002B2CF9AE}" pid="33" name="MSIP_Label_4d2f777e-4347-4fc6-823a-b44ab313546a_SetDate">
    <vt:lpwstr>2024-11-04T11:19:46Z</vt:lpwstr>
  </property>
  <property fmtid="{D5CDD505-2E9C-101B-9397-08002B2CF9AE}" pid="34" name="MSIP_Label_4d2f777e-4347-4fc6-823a-b44ab313546a_Method">
    <vt:lpwstr>Standard</vt:lpwstr>
  </property>
  <property fmtid="{D5CDD505-2E9C-101B-9397-08002B2CF9AE}" pid="35" name="MSIP_Label_4d2f777e-4347-4fc6-823a-b44ab313546a_Name">
    <vt:lpwstr>Non-Public</vt:lpwstr>
  </property>
  <property fmtid="{D5CDD505-2E9C-101B-9397-08002B2CF9AE}" pid="36" name="MSIP_Label_4d2f777e-4347-4fc6-823a-b44ab313546a_SiteId">
    <vt:lpwstr>e351b779-f6d5-4e50-8568-80e922d180ae</vt:lpwstr>
  </property>
  <property fmtid="{D5CDD505-2E9C-101B-9397-08002B2CF9AE}" pid="37" name="MSIP_Label_4d2f777e-4347-4fc6-823a-b44ab313546a_ActionId">
    <vt:lpwstr>2ad6781a-5809-45cc-a9b2-530802b8f983</vt:lpwstr>
  </property>
  <property fmtid="{D5CDD505-2E9C-101B-9397-08002B2CF9AE}" pid="38" name="MSIP_Label_4d2f777e-4347-4fc6-823a-b44ab313546a_ContentBits">
    <vt:lpwstr>0</vt:lpwstr>
  </property>
</Properties>
</file>