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26024D-E978-4BF7-B968-0D1D6384F3A7}" v="10" dt="2024-11-04T06:45:20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8826024D-E978-4BF7-B968-0D1D6384F3A7}"/>
    <pc:docChg chg="undo custSel addSld modSld">
      <pc:chgData name="Nan Hu" userId="3618843d-2054-4bcf-ad49-76f523b6d2da" providerId="ADAL" clId="{8826024D-E978-4BF7-B968-0D1D6384F3A7}" dt="2024-11-04T06:47:24.015" v="1325" actId="20577"/>
      <pc:docMkLst>
        <pc:docMk/>
      </pc:docMkLst>
      <pc:sldChg chg="modSp mod">
        <pc:chgData name="Nan Hu" userId="3618843d-2054-4bcf-ad49-76f523b6d2da" providerId="ADAL" clId="{8826024D-E978-4BF7-B968-0D1D6384F3A7}" dt="2024-11-03T14:04:29.344" v="91" actId="1076"/>
        <pc:sldMkLst>
          <pc:docMk/>
          <pc:sldMk cId="1075239275" sldId="256"/>
        </pc:sldMkLst>
        <pc:spChg chg="mod">
          <ac:chgData name="Nan Hu" userId="3618843d-2054-4bcf-ad49-76f523b6d2da" providerId="ADAL" clId="{8826024D-E978-4BF7-B968-0D1D6384F3A7}" dt="2024-11-03T14:04:29.344" v="91" actId="1076"/>
          <ac:spMkLst>
            <pc:docMk/>
            <pc:sldMk cId="1075239275" sldId="256"/>
            <ac:spMk id="3" creationId="{30C5D59F-E7F8-1D9B-C7FB-F69BC76E69C7}"/>
          </ac:spMkLst>
        </pc:spChg>
      </pc:sldChg>
      <pc:sldChg chg="addSp delSp modSp new mod">
        <pc:chgData name="Nan Hu" userId="3618843d-2054-4bcf-ad49-76f523b6d2da" providerId="ADAL" clId="{8826024D-E978-4BF7-B968-0D1D6384F3A7}" dt="2024-11-04T06:47:24.015" v="1325" actId="20577"/>
        <pc:sldMkLst>
          <pc:docMk/>
          <pc:sldMk cId="1803211460" sldId="257"/>
        </pc:sldMkLst>
        <pc:spChg chg="del mod">
          <ac:chgData name="Nan Hu" userId="3618843d-2054-4bcf-ad49-76f523b6d2da" providerId="ADAL" clId="{8826024D-E978-4BF7-B968-0D1D6384F3A7}" dt="2024-11-03T14:10:14.251" v="170" actId="478"/>
          <ac:spMkLst>
            <pc:docMk/>
            <pc:sldMk cId="1803211460" sldId="257"/>
            <ac:spMk id="2" creationId="{A7FF5721-C527-DB8B-55E1-40740A439569}"/>
          </ac:spMkLst>
        </pc:spChg>
        <pc:spChg chg="mod">
          <ac:chgData name="Nan Hu" userId="3618843d-2054-4bcf-ad49-76f523b6d2da" providerId="ADAL" clId="{8826024D-E978-4BF7-B968-0D1D6384F3A7}" dt="2024-11-04T06:47:24.015" v="1325" actId="20577"/>
          <ac:spMkLst>
            <pc:docMk/>
            <pc:sldMk cId="1803211460" sldId="257"/>
            <ac:spMk id="3" creationId="{431E6C59-2049-5329-AD5F-B9B9D34FB9A2}"/>
          </ac:spMkLst>
        </pc:spChg>
        <pc:spChg chg="add del mod">
          <ac:chgData name="Nan Hu" userId="3618843d-2054-4bcf-ad49-76f523b6d2da" providerId="ADAL" clId="{8826024D-E978-4BF7-B968-0D1D6384F3A7}" dt="2024-11-03T14:10:16.140" v="171" actId="478"/>
          <ac:spMkLst>
            <pc:docMk/>
            <pc:sldMk cId="1803211460" sldId="257"/>
            <ac:spMk id="5" creationId="{41CDC24D-6A3B-66A0-9743-2B5BF2909370}"/>
          </ac:spMkLst>
        </pc:spChg>
      </pc:sldChg>
      <pc:sldChg chg="addSp delSp modSp new mod">
        <pc:chgData name="Nan Hu" userId="3618843d-2054-4bcf-ad49-76f523b6d2da" providerId="ADAL" clId="{8826024D-E978-4BF7-B968-0D1D6384F3A7}" dt="2024-11-04T06:46:18.390" v="1307" actId="20577"/>
        <pc:sldMkLst>
          <pc:docMk/>
          <pc:sldMk cId="1653963730" sldId="258"/>
        </pc:sldMkLst>
        <pc:spChg chg="mod">
          <ac:chgData name="Nan Hu" userId="3618843d-2054-4bcf-ad49-76f523b6d2da" providerId="ADAL" clId="{8826024D-E978-4BF7-B968-0D1D6384F3A7}" dt="2024-11-03T14:20:44.128" v="843" actId="1076"/>
          <ac:spMkLst>
            <pc:docMk/>
            <pc:sldMk cId="1653963730" sldId="258"/>
            <ac:spMk id="2" creationId="{6E7C6FA7-9100-D0C7-03A3-FECA0FE9E7E8}"/>
          </ac:spMkLst>
        </pc:spChg>
        <pc:spChg chg="mod">
          <ac:chgData name="Nan Hu" userId="3618843d-2054-4bcf-ad49-76f523b6d2da" providerId="ADAL" clId="{8826024D-E978-4BF7-B968-0D1D6384F3A7}" dt="2024-11-04T06:45:30.587" v="1265" actId="20577"/>
          <ac:spMkLst>
            <pc:docMk/>
            <pc:sldMk cId="1653963730" sldId="258"/>
            <ac:spMk id="3" creationId="{8C5D6FAC-2949-4A2E-6DE8-B0DEF0811331}"/>
          </ac:spMkLst>
        </pc:spChg>
        <pc:spChg chg="add mod">
          <ac:chgData name="Nan Hu" userId="3618843d-2054-4bcf-ad49-76f523b6d2da" providerId="ADAL" clId="{8826024D-E978-4BF7-B968-0D1D6384F3A7}" dt="2024-11-04T06:46:18.390" v="1307" actId="20577"/>
          <ac:spMkLst>
            <pc:docMk/>
            <pc:sldMk cId="1653963730" sldId="258"/>
            <ac:spMk id="4" creationId="{03A99AFD-DF89-0847-FD59-547A54CB7F6D}"/>
          </ac:spMkLst>
        </pc:spChg>
        <pc:graphicFrameChg chg="add mod">
          <ac:chgData name="Nan Hu" userId="3618843d-2054-4bcf-ad49-76f523b6d2da" providerId="ADAL" clId="{8826024D-E978-4BF7-B968-0D1D6384F3A7}" dt="2024-11-03T14:22:18.852" v="852" actId="1076"/>
          <ac:graphicFrameMkLst>
            <pc:docMk/>
            <pc:sldMk cId="1653963730" sldId="258"/>
            <ac:graphicFrameMk id="5" creationId="{A350AD7A-6A0F-1E82-7171-4094CED71573}"/>
          </ac:graphicFrameMkLst>
        </pc:graphicFrameChg>
        <pc:graphicFrameChg chg="add mod">
          <ac:chgData name="Nan Hu" userId="3618843d-2054-4bcf-ad49-76f523b6d2da" providerId="ADAL" clId="{8826024D-E978-4BF7-B968-0D1D6384F3A7}" dt="2024-11-03T14:22:18.852" v="852" actId="1076"/>
          <ac:graphicFrameMkLst>
            <pc:docMk/>
            <pc:sldMk cId="1653963730" sldId="258"/>
            <ac:graphicFrameMk id="6" creationId="{311CD184-F047-7413-750D-E72B7A369A63}"/>
          </ac:graphicFrameMkLst>
        </pc:graphicFrameChg>
        <pc:graphicFrameChg chg="add del mod modGraphic">
          <ac:chgData name="Nan Hu" userId="3618843d-2054-4bcf-ad49-76f523b6d2da" providerId="ADAL" clId="{8826024D-E978-4BF7-B968-0D1D6384F3A7}" dt="2024-11-04T06:45:01.231" v="1259" actId="478"/>
          <ac:graphicFrameMkLst>
            <pc:docMk/>
            <pc:sldMk cId="1653963730" sldId="258"/>
            <ac:graphicFrameMk id="7" creationId="{35162FA6-FA39-0A5B-58F6-32C1CFD94F29}"/>
          </ac:graphicFrameMkLst>
        </pc:graphicFrameChg>
        <pc:graphicFrameChg chg="add del mod modGraphic">
          <ac:chgData name="Nan Hu" userId="3618843d-2054-4bcf-ad49-76f523b6d2da" providerId="ADAL" clId="{8826024D-E978-4BF7-B968-0D1D6384F3A7}" dt="2024-11-04T06:45:12.390" v="1262" actId="478"/>
          <ac:graphicFrameMkLst>
            <pc:docMk/>
            <pc:sldMk cId="1653963730" sldId="258"/>
            <ac:graphicFrameMk id="8" creationId="{16BF1B83-CEC3-2D4C-F19C-F0EA6A390C58}"/>
          </ac:graphicFrameMkLst>
        </pc:graphicFrameChg>
        <pc:graphicFrameChg chg="add mod">
          <ac:chgData name="Nan Hu" userId="3618843d-2054-4bcf-ad49-76f523b6d2da" providerId="ADAL" clId="{8826024D-E978-4BF7-B968-0D1D6384F3A7}" dt="2024-11-04T06:45:09.168" v="1261" actId="1076"/>
          <ac:graphicFrameMkLst>
            <pc:docMk/>
            <pc:sldMk cId="1653963730" sldId="258"/>
            <ac:graphicFrameMk id="9" creationId="{7DBA003F-C783-8545-AF5C-A94B050C6945}"/>
          </ac:graphicFrameMkLst>
        </pc:graphicFrameChg>
        <pc:graphicFrameChg chg="add mod">
          <ac:chgData name="Nan Hu" userId="3618843d-2054-4bcf-ad49-76f523b6d2da" providerId="ADAL" clId="{8826024D-E978-4BF7-B968-0D1D6384F3A7}" dt="2024-11-04T06:45:26.756" v="1264" actId="1076"/>
          <ac:graphicFrameMkLst>
            <pc:docMk/>
            <pc:sldMk cId="1653963730" sldId="258"/>
            <ac:graphicFrameMk id="10" creationId="{EB55CC16-4844-2675-5886-BD90B1F5686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900BE-E7C4-52EE-4291-D2CFDACF3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042FC2-B3C1-8351-7EA0-79C5460647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AEB3E-2DE2-AAF0-B812-A41A4B373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E166B-9890-8197-D2E6-DC0A3D724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9ED18-A82C-6A10-A3F0-20919EAB8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61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1DC6F-2B3A-1DCA-55E3-17E46C6DF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D7C2F2-926B-E9E0-7E60-A75197723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511B2-D56E-0FDA-0503-DE7A7F46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AC751-8BC6-8D74-B6A5-D5141E0E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20147-7371-8DAB-E42A-C5EAAE42E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8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9070FE-6BE8-07C2-F934-540470138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07331E-70E6-B60A-39C7-70A0E50E5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6B909-3F40-3E43-A589-B82B108D0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D8C5C-9121-176E-5DC0-3E441DCD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436AE-9D03-D866-CF8C-87540595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57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077C-20FB-DF0D-FA05-399FE3ED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617A5-A09C-0B70-7522-69C4C9A94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97646-FFAA-DEE7-217D-D51C1ED92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24B57-4505-507D-1151-972315451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57957-AB89-DF94-C302-098D6412E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7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C154B-4BD7-180D-AF6D-4DCBE1BFD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A8332A-946B-FF32-E892-09BEC91ED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6EB64-FE87-D589-92D6-6E33C3539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6F60E-1986-65C1-08CC-7BAC80B5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F32BF-EC43-92C3-E6E8-1E18A89DD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84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D17D8-F0EA-CB70-1C3F-006070184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D973E-F472-92CC-BE04-96C06D4A2E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678218-97E2-45E6-2F21-D134F41AE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5A979C-3A9E-A726-A67F-23BB789B9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73985-D83D-027A-7321-8FA820892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0066F9-233B-0781-3B3A-0B48231D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121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F5991-493F-C5F4-FE15-5DE04871F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FA41A-20D2-9EA1-D4C1-BBFCF9D32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A5660-1EE3-30EF-91F0-ECAD2606F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35EED2-5A0B-F115-E35F-E35C66774F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378DB0-756E-4C71-5344-F07EA01217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72716-0AAD-9721-E0C0-8DB261520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7C55D7-5376-D794-D7D5-B9424C1FD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81826B-9CA0-D9A0-3E86-52288265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60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A85CD-C296-0017-301B-A6506272F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178A93-91DB-3088-3F0F-603123284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85629E-0DAA-65CC-BA0E-30ADAE7C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06C0A6-CA13-ED37-F84E-E4ACA6207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63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695182-E0F3-5B52-3BD5-6B1C3BE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AC5CFE-8E51-B610-F602-61E112B9B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9411F-DF41-BFF2-BCD0-3EABEC11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6AEEE-D450-DB73-C4F3-6D0973647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808E2-6884-4CF7-3EF3-5AAA20FB2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E5763-9FE6-5988-C101-DE50447076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B2F28-27F4-BB85-7A55-6C8A0984D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80849A-E5CA-7201-CE23-D665D0FC5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B43B9-9305-96A1-23E8-7ADA632E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11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DBA6C-8E04-4ACB-2AB7-31F1EB639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B64646-D61C-5460-EDBD-A6DF4691BF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77AF44-DCD2-FE34-4C41-6322901DC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A7934-5C1C-54FC-4C2E-5A2396E23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3AAF4-58AB-9056-90C8-084C6A38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25A93C-5426-94E5-DFF3-1C4088F9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16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CF6C95-8ACD-786E-8A01-360CAFB57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29A751-162B-3F03-E3CB-33D4FF68B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06C6C-827D-6119-0D4C-783C91EA00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A3D532-141F-4B5D-9D7E-62E6EE519F7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32826A-501A-47A8-526B-212DEFED7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0FEA45-F9C6-8E28-B074-65A5D4C0E6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9CC7E9-A8FF-495E-A850-1FD075E8A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09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03E6-7CBD-F6B1-C90D-0BB07462DB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JVET-AJ0276: Improvement to ALF scaling factor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C5D59F-E7F8-1D9B-C7FB-F69BC76E69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4547" y="3509963"/>
            <a:ext cx="7993224" cy="1655762"/>
          </a:xfrm>
        </p:spPr>
        <p:txBody>
          <a:bodyPr/>
          <a:lstStyle/>
          <a:p>
            <a:r>
              <a:rPr lang="en-US" dirty="0"/>
              <a:t>Marta Karczewicz, Nan Hu, Hongtao Wang, Yiting Shao, Vadim Seregin (Qualcomm) </a:t>
            </a:r>
          </a:p>
        </p:txBody>
      </p:sp>
    </p:spTree>
    <p:extLst>
      <p:ext uri="{BB962C8B-B14F-4D97-AF65-F5344CB8AC3E}">
        <p14:creationId xmlns:p14="http://schemas.microsoft.com/office/powerpoint/2010/main" val="1075239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E6C59-2049-5329-AD5F-B9B9D34FB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92" y="612645"/>
            <a:ext cx="10515600" cy="4351338"/>
          </a:xfrm>
        </p:spPr>
        <p:txBody>
          <a:bodyPr/>
          <a:lstStyle/>
          <a:p>
            <a:r>
              <a:rPr lang="en-US" dirty="0"/>
              <a:t>ALF scaling factor in ECM-14.0</a:t>
            </a:r>
          </a:p>
          <a:p>
            <a:pPr lvl="1"/>
            <a:r>
              <a:rPr lang="en-US" dirty="0"/>
              <a:t>Applied to correction residuals of ALF signalled filters </a:t>
            </a:r>
          </a:p>
          <a:p>
            <a:pPr lvl="1"/>
            <a:r>
              <a:rPr lang="en-US" dirty="0"/>
              <a:t>A scaling factor is signalled for each ALF class</a:t>
            </a:r>
          </a:p>
          <a:p>
            <a:pPr lvl="1"/>
            <a:endParaRPr lang="en-US" dirty="0"/>
          </a:p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Two scaling factors can be signalled for each ALF class</a:t>
            </a:r>
          </a:p>
          <a:p>
            <a:pPr lvl="2"/>
            <a:r>
              <a:rPr lang="en-US" dirty="0"/>
              <a:t>Controlled by a flag whether </a:t>
            </a:r>
            <a:r>
              <a:rPr lang="en-US"/>
              <a:t>one or two </a:t>
            </a:r>
            <a:r>
              <a:rPr lang="en-US" dirty="0"/>
              <a:t>scaling factors are signalled</a:t>
            </a:r>
          </a:p>
          <a:p>
            <a:pPr lvl="2"/>
            <a:r>
              <a:rPr lang="en-US" dirty="0"/>
              <a:t>Samples are further classified based on boundary information</a:t>
            </a:r>
          </a:p>
          <a:p>
            <a:pPr lvl="2"/>
            <a:r>
              <a:rPr lang="en-US" dirty="0"/>
              <a:t>One scaling factor for boundary samples and the other for non-boundary samples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21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C6FA7-9100-D0C7-03A3-FECA0FE9E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290" y="0"/>
            <a:ext cx="1051560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D6FAC-2949-4A2E-6DE8-B0DEF0811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27" y="1039392"/>
            <a:ext cx="10515600" cy="572342"/>
          </a:xfrm>
        </p:spPr>
        <p:txBody>
          <a:bodyPr>
            <a:normAutofit/>
          </a:bodyPr>
          <a:lstStyle/>
          <a:p>
            <a:r>
              <a:rPr lang="en-US" dirty="0"/>
              <a:t>JVET-AJ0276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A99AFD-DF89-0847-FD59-547A54CB7F6D}"/>
              </a:ext>
            </a:extLst>
          </p:cNvPr>
          <p:cNvSpPr txBox="1">
            <a:spLocks/>
          </p:cNvSpPr>
          <p:nvPr/>
        </p:nvSpPr>
        <p:spPr>
          <a:xfrm>
            <a:off x="632927" y="3825487"/>
            <a:ext cx="10515600" cy="5723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JVET-AI0084 (Performance of scaling factor adopted in last meeting)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50AD7A-6A0F-1E82-7171-4094CED71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336412"/>
              </p:ext>
            </p:extLst>
          </p:nvPr>
        </p:nvGraphicFramePr>
        <p:xfrm>
          <a:off x="632927" y="4485320"/>
          <a:ext cx="5384802" cy="1943100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227836840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61788751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715706252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444226945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34974509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64204705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566966011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18341602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01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663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692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6589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18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0357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100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677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678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242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945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88369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1CD184-F047-7413-750D-E72B7A369A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598449"/>
              </p:ext>
            </p:extLst>
          </p:nvPr>
        </p:nvGraphicFramePr>
        <p:xfrm>
          <a:off x="6017729" y="4485320"/>
          <a:ext cx="4711699" cy="1943100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149914873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61676606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62340310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497649719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297391441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881064114"/>
                    </a:ext>
                  </a:extLst>
                </a:gridCol>
                <a:gridCol w="681325">
                  <a:extLst>
                    <a:ext uri="{9D8B030D-6E8A-4147-A177-3AD203B41FA5}">
                      <a16:colId xmlns:a16="http://schemas.microsoft.com/office/drawing/2014/main" val="3533343822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980381"/>
                  </a:ext>
                </a:extLst>
              </a:tr>
              <a:tr h="16192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268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8063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947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08919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853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3323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009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1858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607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601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382792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DBA003F-C783-8545-AF5C-A94B050C6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347296"/>
              </p:ext>
            </p:extLst>
          </p:nvPr>
        </p:nvGraphicFramePr>
        <p:xfrm>
          <a:off x="632927" y="1699225"/>
          <a:ext cx="5384802" cy="1943100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226315155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457222803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4751105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760829093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75213986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96688869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517399136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387622638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837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303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71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594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560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872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883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935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579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55021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893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97745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B55CC16-4844-2675-5886-BD90B1F56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319263"/>
              </p:ext>
            </p:extLst>
          </p:nvPr>
        </p:nvGraphicFramePr>
        <p:xfrm>
          <a:off x="6017728" y="1699225"/>
          <a:ext cx="4711699" cy="1943100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2495727365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938691221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2000189516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763560165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2021568029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26924961"/>
                    </a:ext>
                  </a:extLst>
                </a:gridCol>
                <a:gridCol w="681325">
                  <a:extLst>
                    <a:ext uri="{9D8B030D-6E8A-4147-A177-3AD203B41FA5}">
                      <a16:colId xmlns:a16="http://schemas.microsoft.com/office/drawing/2014/main" val="2307781157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189022"/>
                  </a:ext>
                </a:extLst>
              </a:tr>
              <a:tr h="16192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575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8433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5322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54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640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140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038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8919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825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50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396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963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729</Words>
  <Application>Microsoft Office PowerPoint</Application>
  <PresentationFormat>Widescreen</PresentationFormat>
  <Paragraphs>312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JVET-AJ0276: Improvement to ALF scaling factor</vt:lpstr>
      <vt:lpstr>PowerPoint Presentation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Nan Hu</dc:creator>
  <cp:lastModifiedBy>Nan Hu</cp:lastModifiedBy>
  <cp:revision>1</cp:revision>
  <dcterms:created xsi:type="dcterms:W3CDTF">2024-11-03T13:48:22Z</dcterms:created>
  <dcterms:modified xsi:type="dcterms:W3CDTF">2024-11-04T06:47:27Z</dcterms:modified>
</cp:coreProperties>
</file>