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32"/>
  </p:sldMasterIdLst>
  <p:notesMasterIdLst>
    <p:notesMasterId r:id="rId40"/>
  </p:notesMasterIdLst>
  <p:handoutMasterIdLst>
    <p:handoutMasterId r:id="rId41"/>
  </p:handoutMasterIdLst>
  <p:sldIdLst>
    <p:sldId id="271" r:id="rId33"/>
    <p:sldId id="270" r:id="rId34"/>
    <p:sldId id="278" r:id="rId35"/>
    <p:sldId id="286" r:id="rId36"/>
    <p:sldId id="287" r:id="rId37"/>
    <p:sldId id="273" r:id="rId38"/>
    <p:sldId id="261" r:id="rId39"/>
  </p:sldIdLst>
  <p:sldSz cx="12192000" cy="6858000"/>
  <p:notesSz cx="6858000" cy="9144000"/>
  <p:embeddedFontLst>
    <p:embeddedFont>
      <p:font typeface="Cambria Math" panose="02040503050406030204" pitchFamily="18" charset="0"/>
      <p:regular r:id="rId42"/>
    </p:embeddedFont>
    <p:embeddedFont>
      <p:font typeface="Ericsson Hilda" panose="00000500000000000000" pitchFamily="2" charset="0"/>
      <p:regular r:id="rId43"/>
      <p:bold r:id="rId44"/>
      <p:italic r:id="rId45"/>
      <p:boldItalic r:id="rId46"/>
    </p:embeddedFont>
    <p:embeddedFont>
      <p:font typeface="Ericsson Hilda ExtraBold" panose="00000900000000000000" pitchFamily="2" charset="0"/>
      <p:bold r:id="rId47"/>
    </p:embeddedFont>
    <p:embeddedFont>
      <p:font typeface="Ericsson Hilda ExtraLight" panose="00000300000000000000" pitchFamily="2" charset="0"/>
      <p:regular r:id="rId48"/>
    </p:embeddedFont>
    <p:embeddedFont>
      <p:font typeface="Ericsson Hilda Light" panose="00000400000000000000" pitchFamily="2" charset="0"/>
      <p:regular r:id="rId49"/>
      <p:italic r:id="rId50"/>
    </p:embeddedFont>
    <p:embeddedFont>
      <p:font typeface="Ericsson Technical Icons" panose="020B0604020202020204" charset="0"/>
      <p:regular r:id="rId51"/>
      <p:bold r:id="rId52"/>
      <p:italic r:id="rId53"/>
      <p:boldItalic r:id="rId5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99747-B94A-4E2A-9223-D1E0CF704DF8}" v="15" dt="2023-07-11T10:20:49.024"/>
    <p1510:client id="{770CC24A-6887-4836-8586-B353E912915A}" v="60" dt="2023-07-11T16:08:22.416"/>
  </p1510:revLst>
</p1510:revInfo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563" autoAdjust="0"/>
    <p:restoredTop sz="92419" autoAdjust="0"/>
  </p:normalViewPr>
  <p:slideViewPr>
    <p:cSldViewPr snapToGrid="0" snapToObjects="1" showGuides="1">
      <p:cViewPr varScale="1">
        <p:scale>
          <a:sx n="110" d="100"/>
          <a:sy n="110" d="100"/>
        </p:scale>
        <p:origin x="1742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7.xml"/><Relationship Id="rId21" Type="http://schemas.openxmlformats.org/officeDocument/2006/relationships/customXml" Target="../customXml/item21.xml"/><Relationship Id="rId34" Type="http://schemas.openxmlformats.org/officeDocument/2006/relationships/slide" Target="slides/slide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presProps" Target="pres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Master" Target="slideMasters/slideMaster1.xml"/><Relationship Id="rId37" Type="http://schemas.openxmlformats.org/officeDocument/2006/relationships/slide" Target="slides/slide5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tableStyles" Target="tableStyles.xml"/><Relationship Id="rId5" Type="http://schemas.openxmlformats.org/officeDocument/2006/relationships/customXml" Target="../customXml/item5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font" Target="fonts/font10.fntdata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font" Target="fonts/font5.fntdata"/><Relationship Id="rId59" Type="http://schemas.microsoft.com/office/2016/11/relationships/changesInfo" Target="changesInfos/changesInfo1.xml"/><Relationship Id="rId20" Type="http://schemas.openxmlformats.org/officeDocument/2006/relationships/customXml" Target="../customXml/item20.xml"/><Relationship Id="rId41" Type="http://schemas.openxmlformats.org/officeDocument/2006/relationships/handoutMaster" Target="handoutMasters/handoutMaster1.xml"/><Relationship Id="rId54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4.xml"/><Relationship Id="rId49" Type="http://schemas.openxmlformats.org/officeDocument/2006/relationships/font" Target="fonts/font8.fntdata"/><Relationship Id="rId57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s Ahmad" userId="fc11658f-2b94-40be-988d-4e8ea06c2261" providerId="ADAL" clId="{6665EB7A-C292-4246-AC4A-F5B3F4E76CA7}"/>
    <pc:docChg chg="undo redo custSel addSld modSld modMainMaster">
      <pc:chgData name="Waqas Ahmad" userId="fc11658f-2b94-40be-988d-4e8ea06c2261" providerId="ADAL" clId="{6665EB7A-C292-4246-AC4A-F5B3F4E76CA7}" dt="2023-07-07T18:28:18.428" v="446" actId="12385"/>
      <pc:docMkLst>
        <pc:docMk/>
      </pc:docMkLst>
      <pc:sldChg chg="modSp mod">
        <pc:chgData name="Waqas Ahmad" userId="fc11658f-2b94-40be-988d-4e8ea06c2261" providerId="ADAL" clId="{6665EB7A-C292-4246-AC4A-F5B3F4E76CA7}" dt="2023-07-07T13:39:59.161" v="369" actId="6549"/>
        <pc:sldMkLst>
          <pc:docMk/>
          <pc:sldMk cId="3709959988" sldId="270"/>
        </pc:sldMkLst>
        <pc:spChg chg="mod">
          <ac:chgData name="Waqas Ahmad" userId="fc11658f-2b94-40be-988d-4e8ea06c2261" providerId="ADAL" clId="{6665EB7A-C292-4246-AC4A-F5B3F4E76CA7}" dt="2023-07-07T13:39:59.161" v="369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6665EB7A-C292-4246-AC4A-F5B3F4E76CA7}" dt="2023-07-07T13:43:53.264" v="436" actId="20577"/>
        <pc:sldMkLst>
          <pc:docMk/>
          <pc:sldMk cId="2132595982" sldId="273"/>
        </pc:sldMkLst>
        <pc:spChg chg="mod">
          <ac:chgData name="Waqas Ahmad" userId="fc11658f-2b94-40be-988d-4e8ea06c2261" providerId="ADAL" clId="{6665EB7A-C292-4246-AC4A-F5B3F4E76CA7}" dt="2023-07-07T13:43:53.264" v="436" actId="20577"/>
          <ac:spMkLst>
            <pc:docMk/>
            <pc:sldMk cId="2132595982" sldId="273"/>
            <ac:spMk id="5" creationId="{80CFE1E9-2446-4327-A152-D121E1DA7E83}"/>
          </ac:spMkLst>
        </pc:spChg>
      </pc:sldChg>
      <pc:sldChg chg="modSp mod">
        <pc:chgData name="Waqas Ahmad" userId="fc11658f-2b94-40be-988d-4e8ea06c2261" providerId="ADAL" clId="{6665EB7A-C292-4246-AC4A-F5B3F4E76CA7}" dt="2023-07-07T18:28:18.428" v="446" actId="12385"/>
        <pc:sldMkLst>
          <pc:docMk/>
          <pc:sldMk cId="1262146379" sldId="276"/>
        </pc:sldMkLst>
        <pc:graphicFrameChg chg="mod modGraphic">
          <ac:chgData name="Waqas Ahmad" userId="fc11658f-2b94-40be-988d-4e8ea06c2261" providerId="ADAL" clId="{6665EB7A-C292-4246-AC4A-F5B3F4E76CA7}" dt="2023-07-07T18:28:18.428" v="446" actId="12385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modSp mod">
        <pc:chgData name="Waqas Ahmad" userId="fc11658f-2b94-40be-988d-4e8ea06c2261" providerId="ADAL" clId="{6665EB7A-C292-4246-AC4A-F5B3F4E76CA7}" dt="2023-07-06T11:11:57.199" v="93" actId="20577"/>
        <pc:sldMkLst>
          <pc:docMk/>
          <pc:sldMk cId="2979119596" sldId="278"/>
        </pc:sldMkLst>
        <pc:spChg chg="mod">
          <ac:chgData name="Waqas Ahmad" userId="fc11658f-2b94-40be-988d-4e8ea06c2261" providerId="ADAL" clId="{6665EB7A-C292-4246-AC4A-F5B3F4E76CA7}" dt="2023-07-06T11:11:57.199" v="93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addSp delSp modSp mod">
        <pc:chgData name="Waqas Ahmad" userId="fc11658f-2b94-40be-988d-4e8ea06c2261" providerId="ADAL" clId="{6665EB7A-C292-4246-AC4A-F5B3F4E76CA7}" dt="2023-07-06T12:53:55.702" v="133" actId="20577"/>
        <pc:sldMkLst>
          <pc:docMk/>
          <pc:sldMk cId="2645724040" sldId="279"/>
        </pc:sldMkLst>
        <pc:spChg chg="add del">
          <ac:chgData name="Waqas Ahmad" userId="fc11658f-2b94-40be-988d-4e8ea06c2261" providerId="ADAL" clId="{6665EB7A-C292-4246-AC4A-F5B3F4E76CA7}" dt="2023-07-06T12:50:57.717" v="96" actId="22"/>
          <ac:spMkLst>
            <pc:docMk/>
            <pc:sldMk cId="2645724040" sldId="279"/>
            <ac:spMk id="4" creationId="{B659F017-B123-5296-BB97-B5D27AB95E38}"/>
          </ac:spMkLst>
        </pc:spChg>
        <pc:spChg chg="add mod">
          <ac:chgData name="Waqas Ahmad" userId="fc11658f-2b94-40be-988d-4e8ea06c2261" providerId="ADAL" clId="{6665EB7A-C292-4246-AC4A-F5B3F4E76CA7}" dt="2023-07-06T12:53:55.702" v="133" actId="20577"/>
          <ac:spMkLst>
            <pc:docMk/>
            <pc:sldMk cId="2645724040" sldId="279"/>
            <ac:spMk id="5" creationId="{C4D64D1D-AB49-1A3B-9FED-06B8F4A0D4CA}"/>
          </ac:spMkLst>
        </pc:spChg>
      </pc:sldChg>
      <pc:sldChg chg="addSp delSp modSp add mod">
        <pc:chgData name="Waqas Ahmad" userId="fc11658f-2b94-40be-988d-4e8ea06c2261" providerId="ADAL" clId="{6665EB7A-C292-4246-AC4A-F5B3F4E76CA7}" dt="2023-07-07T13:41:50.542" v="375" actId="20577"/>
        <pc:sldMkLst>
          <pc:docMk/>
          <pc:sldMk cId="226854823" sldId="283"/>
        </pc:sldMkLst>
        <pc:spChg chg="add mod">
          <ac:chgData name="Waqas Ahmad" userId="fc11658f-2b94-40be-988d-4e8ea06c2261" providerId="ADAL" clId="{6665EB7A-C292-4246-AC4A-F5B3F4E76CA7}" dt="2023-07-07T13:41:50.542" v="375" actId="20577"/>
          <ac:spMkLst>
            <pc:docMk/>
            <pc:sldMk cId="226854823" sldId="283"/>
            <ac:spMk id="2" creationId="{59B13501-F29E-C4CB-A3D2-87F98D0A18FA}"/>
          </ac:spMkLst>
        </pc:spChg>
        <pc:spChg chg="add mod">
          <ac:chgData name="Waqas Ahmad" userId="fc11658f-2b94-40be-988d-4e8ea06c2261" providerId="ADAL" clId="{6665EB7A-C292-4246-AC4A-F5B3F4E76CA7}" dt="2023-07-06T12:53:49.309" v="129" actId="14100"/>
          <ac:spMkLst>
            <pc:docMk/>
            <pc:sldMk cId="226854823" sldId="283"/>
            <ac:spMk id="5" creationId="{7011C8FB-BF39-E723-0B81-4A2625342AE6}"/>
          </ac:spMkLst>
        </pc:spChg>
        <pc:spChg chg="del">
          <ac:chgData name="Waqas Ahmad" userId="fc11658f-2b94-40be-988d-4e8ea06c2261" providerId="ADAL" clId="{6665EB7A-C292-4246-AC4A-F5B3F4E76CA7}" dt="2023-07-06T12:53:01.728" v="105" actId="478"/>
          <ac:spMkLst>
            <pc:docMk/>
            <pc:sldMk cId="226854823" sldId="283"/>
            <ac:spMk id="6" creationId="{D833F849-67BE-64E3-F001-9AE3F3D4286A}"/>
          </ac:spMkLst>
        </pc:spChg>
        <pc:graphicFrameChg chg="add mod modGraphic">
          <ac:chgData name="Waqas Ahmad" userId="fc11658f-2b94-40be-988d-4e8ea06c2261" providerId="ADAL" clId="{6665EB7A-C292-4246-AC4A-F5B3F4E76CA7}" dt="2023-07-06T12:53:18.370" v="111" actId="14100"/>
          <ac:graphicFrameMkLst>
            <pc:docMk/>
            <pc:sldMk cId="226854823" sldId="283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6665EB7A-C292-4246-AC4A-F5B3F4E76CA7}" dt="2023-07-06T13:30:05.487" v="148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Chg chg="addSp modSp new mod">
        <pc:chgData name="Waqas Ahmad" userId="fc11658f-2b94-40be-988d-4e8ea06c2261" providerId="ADAL" clId="{6665EB7A-C292-4246-AC4A-F5B3F4E76CA7}" dt="2023-07-07T08:04:20.059" v="322" actId="20577"/>
        <pc:sldMkLst>
          <pc:docMk/>
          <pc:sldMk cId="2102646441" sldId="284"/>
        </pc:sldMkLst>
        <pc:spChg chg="add mod">
          <ac:chgData name="Waqas Ahmad" userId="fc11658f-2b94-40be-988d-4e8ea06c2261" providerId="ADAL" clId="{6665EB7A-C292-4246-AC4A-F5B3F4E76CA7}" dt="2023-07-07T08:04:20.059" v="322" actId="20577"/>
          <ac:spMkLst>
            <pc:docMk/>
            <pc:sldMk cId="2102646441" sldId="284"/>
            <ac:spMk id="6" creationId="{2378C8F1-D039-2AFA-0C0E-6BD65C37C956}"/>
          </ac:spMkLst>
        </pc:sp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2" creationId="{E566E379-8E95-97E5-2007-985DABC0511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3" creationId="{C149F574-C8A4-E007-7DF7-2C03E690CEB5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4" creationId="{54A8CF49-CD35-3AAF-DD40-9C94B1B3907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5" creationId="{A6029436-0BF0-F4A4-7562-DEA34881381C}"/>
          </ac:graphicFrameMkLst>
        </pc:graphicFrameChg>
      </pc:sldChg>
      <pc:sldMasterChg chg="modSldLayout">
        <pc:chgData name="Waqas Ahmad" userId="fc11658f-2b94-40be-988d-4e8ea06c2261" providerId="ADAL" clId="{6665EB7A-C292-4246-AC4A-F5B3F4E76CA7}" dt="2023-07-07T13:39:43.150" v="36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6665EB7A-C292-4246-AC4A-F5B3F4E76CA7}" dt="2023-07-07T13:39:43.101" v="32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6665EB7A-C292-4246-AC4A-F5B3F4E76CA7}" dt="2023-07-07T13:39:43.101" v="32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9" v="33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6665EB7A-C292-4246-AC4A-F5B3F4E76CA7}" dt="2023-07-07T13:39:43.119" v="33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5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6665EB7A-C292-4246-AC4A-F5B3F4E76CA7}" dt="2023-07-07T13:39:43.123" v="35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5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6665EB7A-C292-4246-AC4A-F5B3F4E76CA7}" dt="2023-07-07T13:39:43.140" v="35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50" v="36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6665EB7A-C292-4246-AC4A-F5B3F4E76CA7}" dt="2023-07-07T13:39:43.150" v="36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6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6665EB7A-C292-4246-AC4A-F5B3F4E76CA7}" dt="2023-07-07T13:39:43.140" v="36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6665EB7A-C292-4246-AC4A-F5B3F4E76CA7}" dt="2023-07-07T13:39:43.123" v="34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36" v="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6665EB7A-C292-4246-AC4A-F5B3F4E76CA7}" dt="2023-07-07T13:39:43.136" v="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6665EB7A-C292-4246-AC4A-F5B3F4E76CA7}" dt="2023-07-07T13:39:43.123" v="34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06" v="33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6665EB7A-C292-4246-AC4A-F5B3F4E76CA7}" dt="2023-07-07T13:39:43.106" v="33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0" v="33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6665EB7A-C292-4246-AC4A-F5B3F4E76CA7}" dt="2023-07-07T13:39:43.110" v="33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770CC24A-6887-4836-8586-B353E912915A}"/>
    <pc:docChg chg="custSel addSld delSld modSld modMainMaster">
      <pc:chgData name="Waqas Ahmad" userId="fc11658f-2b94-40be-988d-4e8ea06c2261" providerId="ADAL" clId="{770CC24A-6887-4836-8586-B353E912915A}" dt="2023-07-11T16:08:25.674" v="398" actId="108"/>
      <pc:docMkLst>
        <pc:docMk/>
      </pc:docMkLst>
      <pc:sldChg chg="modSp mod">
        <pc:chgData name="Waqas Ahmad" userId="fc11658f-2b94-40be-988d-4e8ea06c2261" providerId="ADAL" clId="{770CC24A-6887-4836-8586-B353E912915A}" dt="2023-07-11T13:17:02.809" v="179" actId="1076"/>
        <pc:sldMkLst>
          <pc:docMk/>
          <pc:sldMk cId="1383928708" sldId="261"/>
        </pc:sldMkLst>
        <pc:spChg chg="mod">
          <ac:chgData name="Waqas Ahmad" userId="fc11658f-2b94-40be-988d-4e8ea06c2261" providerId="ADAL" clId="{770CC24A-6887-4836-8586-B353E912915A}" dt="2023-07-11T13:17:02.809" v="179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770CC24A-6887-4836-8586-B353E912915A}" dt="2023-07-11T15:52:38.435" v="290" actId="1076"/>
        <pc:sldMkLst>
          <pc:docMk/>
          <pc:sldMk cId="2230748882" sldId="271"/>
        </pc:sldMkLst>
        <pc:spChg chg="mod">
          <ac:chgData name="Waqas Ahmad" userId="fc11658f-2b94-40be-988d-4e8ea06c2261" providerId="ADAL" clId="{770CC24A-6887-4836-8586-B353E912915A}" dt="2023-07-11T15:52:38.435" v="290" actId="1076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Waqas Ahmad" userId="fc11658f-2b94-40be-988d-4e8ea06c2261" providerId="ADAL" clId="{770CC24A-6887-4836-8586-B353E912915A}" dt="2023-07-11T15:54:30.124" v="348" actId="1076"/>
        <pc:sldMkLst>
          <pc:docMk/>
          <pc:sldMk cId="2604203220" sldId="272"/>
        </pc:sldMkLst>
        <pc:spChg chg="del">
          <ac:chgData name="Waqas Ahmad" userId="fc11658f-2b94-40be-988d-4e8ea06c2261" providerId="ADAL" clId="{770CC24A-6887-4836-8586-B353E912915A}" dt="2023-07-11T15:53:12.733" v="292" actId="478"/>
          <ac:spMkLst>
            <pc:docMk/>
            <pc:sldMk cId="2604203220" sldId="272"/>
            <ac:spMk id="2" creationId="{9D73C245-3648-085D-FC7B-B3CE93EC8A5D}"/>
          </ac:spMkLst>
        </pc:spChg>
        <pc:spChg chg="mod">
          <ac:chgData name="Waqas Ahmad" userId="fc11658f-2b94-40be-988d-4e8ea06c2261" providerId="ADAL" clId="{770CC24A-6887-4836-8586-B353E912915A}" dt="2023-07-11T15:54:20.542" v="345" actId="1076"/>
          <ac:spMkLst>
            <pc:docMk/>
            <pc:sldMk cId="2604203220" sldId="272"/>
            <ac:spMk id="4" creationId="{306D82EC-811D-454E-9DFF-2EEC63AD50B4}"/>
          </ac:spMkLst>
        </pc:spChg>
        <pc:spChg chg="del mod">
          <ac:chgData name="Waqas Ahmad" userId="fc11658f-2b94-40be-988d-4e8ea06c2261" providerId="ADAL" clId="{770CC24A-6887-4836-8586-B353E912915A}" dt="2023-07-11T15:53:24.511" v="295" actId="478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10" creationId="{2444B2AC-4753-C5A5-EBFF-F851347CFED0}"/>
          </ac:spMkLst>
        </pc:sp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06.324" v="291" actId="478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24.511" v="295" actId="478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770CC24A-6887-4836-8586-B353E912915A}" dt="2023-07-11T15:54:23.154" v="347" actId="478"/>
          <ac:cxnSpMkLst>
            <pc:docMk/>
            <pc:sldMk cId="2604203220" sldId="272"/>
            <ac:cxnSpMk id="12" creationId="{7C398B69-105E-49B5-B53E-C68327554541}"/>
          </ac:cxnSpMkLst>
        </pc:cxnChg>
      </pc:sldChg>
      <pc:sldChg chg="modSp mod">
        <pc:chgData name="Waqas Ahmad" userId="fc11658f-2b94-40be-988d-4e8ea06c2261" providerId="ADAL" clId="{770CC24A-6887-4836-8586-B353E912915A}" dt="2023-07-11T15:51:58.533" v="245" actId="14100"/>
        <pc:sldMkLst>
          <pc:docMk/>
          <pc:sldMk cId="2132595982" sldId="273"/>
        </pc:sldMkLst>
        <pc:spChg chg="mod">
          <ac:chgData name="Waqas Ahmad" userId="fc11658f-2b94-40be-988d-4e8ea06c2261" providerId="ADAL" clId="{770CC24A-6887-4836-8586-B353E912915A}" dt="2023-07-11T15:51:51.072" v="244" actId="1076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770CC24A-6887-4836-8586-B353E912915A}" dt="2023-07-11T15:51:58.533" v="245" actId="14100"/>
          <ac:spMkLst>
            <pc:docMk/>
            <pc:sldMk cId="2132595982" sldId="273"/>
            <ac:spMk id="5" creationId="{80CFE1E9-2446-4327-A152-D121E1DA7E83}"/>
          </ac:spMkLst>
        </pc:sp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3356456391" sldId="275"/>
        </pc:sldMkLst>
      </pc:sldChg>
      <pc:sldChg chg="del">
        <pc:chgData name="Waqas Ahmad" userId="fc11658f-2b94-40be-988d-4e8ea06c2261" providerId="ADAL" clId="{770CC24A-6887-4836-8586-B353E912915A}" dt="2023-07-11T13:16:52.236" v="177" actId="47"/>
        <pc:sldMkLst>
          <pc:docMk/>
          <pc:sldMk cId="1139687512" sldId="276"/>
        </pc:sldMkLst>
      </pc:sldChg>
      <pc:sldChg chg="modSp del mod">
        <pc:chgData name="Waqas Ahmad" userId="fc11658f-2b94-40be-988d-4e8ea06c2261" providerId="ADAL" clId="{770CC24A-6887-4836-8586-B353E912915A}" dt="2023-07-11T13:16:48.668" v="176" actId="47"/>
        <pc:sldMkLst>
          <pc:docMk/>
          <pc:sldMk cId="2076193317" sldId="277"/>
        </pc:sldMkLst>
        <pc:spChg chg="mod">
          <ac:chgData name="Waqas Ahmad" userId="fc11658f-2b94-40be-988d-4e8ea06c2261" providerId="ADAL" clId="{770CC24A-6887-4836-8586-B353E912915A}" dt="2023-07-07T21:20:22.336" v="46" actId="1076"/>
          <ac:spMkLst>
            <pc:docMk/>
            <pc:sldMk cId="2076193317" sldId="277"/>
            <ac:spMk id="4" creationId="{5B00289F-95AC-CEC8-72A1-DA0A5486A61C}"/>
          </ac:spMkLst>
        </pc:spChg>
        <pc:graphicFrameChg chg="mod">
          <ac:chgData name="Waqas Ahmad" userId="fc11658f-2b94-40be-988d-4e8ea06c2261" providerId="ADAL" clId="{770CC24A-6887-4836-8586-B353E912915A}" dt="2023-07-07T21:20:22.336" v="46" actId="1076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modSp mod">
        <pc:chgData name="Waqas Ahmad" userId="fc11658f-2b94-40be-988d-4e8ea06c2261" providerId="ADAL" clId="{770CC24A-6887-4836-8586-B353E912915A}" dt="2023-07-11T15:51:29.665" v="236" actId="20577"/>
        <pc:sldMkLst>
          <pc:docMk/>
          <pc:sldMk cId="2979119596" sldId="278"/>
        </pc:sldMkLst>
        <pc:spChg chg="mod">
          <ac:chgData name="Waqas Ahmad" userId="fc11658f-2b94-40be-988d-4e8ea06c2261" providerId="ADAL" clId="{770CC24A-6887-4836-8586-B353E912915A}" dt="2023-07-11T15:50:55.455" v="224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770CC24A-6887-4836-8586-B353E912915A}" dt="2023-07-11T15:51:29.665" v="236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del">
        <pc:chgData name="Waqas Ahmad" userId="fc11658f-2b94-40be-988d-4e8ea06c2261" providerId="ADAL" clId="{770CC24A-6887-4836-8586-B353E912915A}" dt="2023-07-07T21:18:24.468" v="44" actId="47"/>
        <pc:sldMkLst>
          <pc:docMk/>
          <pc:sldMk cId="2645724040" sldId="279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619327538" sldId="280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1019462841" sldId="281"/>
        </pc:sldMkLst>
      </pc:sldChg>
      <pc:sldChg chg="del">
        <pc:chgData name="Waqas Ahmad" userId="fc11658f-2b94-40be-988d-4e8ea06c2261" providerId="ADAL" clId="{770CC24A-6887-4836-8586-B353E912915A}" dt="2023-07-11T13:16:53.135" v="178" actId="47"/>
        <pc:sldMkLst>
          <pc:docMk/>
          <pc:sldMk cId="3859345213" sldId="282"/>
        </pc:sldMkLst>
      </pc:sldChg>
      <pc:sldChg chg="delSp mod">
        <pc:chgData name="Waqas Ahmad" userId="fc11658f-2b94-40be-988d-4e8ea06c2261" providerId="ADAL" clId="{770CC24A-6887-4836-8586-B353E912915A}" dt="2023-07-07T21:18:28.948" v="45" actId="478"/>
        <pc:sldMkLst>
          <pc:docMk/>
          <pc:sldMk cId="226854823" sldId="283"/>
        </pc:sldMkLst>
        <pc:spChg chg="del">
          <ac:chgData name="Waqas Ahmad" userId="fc11658f-2b94-40be-988d-4e8ea06c2261" providerId="ADAL" clId="{770CC24A-6887-4836-8586-B353E912915A}" dt="2023-07-07T21:18:28.948" v="45" actId="478"/>
          <ac:spMkLst>
            <pc:docMk/>
            <pc:sldMk cId="226854823" sldId="283"/>
            <ac:spMk id="5" creationId="{7011C8FB-BF39-E723-0B81-4A2625342AE6}"/>
          </ac:spMkLst>
        </pc:spChg>
      </pc:sldChg>
      <pc:sldChg chg="addSp modSp new mod">
        <pc:chgData name="Waqas Ahmad" userId="fc11658f-2b94-40be-988d-4e8ea06c2261" providerId="ADAL" clId="{770CC24A-6887-4836-8586-B353E912915A}" dt="2023-07-11T15:57:19.270" v="352" actId="14100"/>
        <pc:sldMkLst>
          <pc:docMk/>
          <pc:sldMk cId="1479844267" sldId="284"/>
        </pc:sldMkLst>
        <pc:graphicFrameChg chg="add mod modGraphic">
          <ac:chgData name="Waqas Ahmad" userId="fc11658f-2b94-40be-988d-4e8ea06c2261" providerId="ADAL" clId="{770CC24A-6887-4836-8586-B353E912915A}" dt="2023-07-11T15:57:19.270" v="352" actId="14100"/>
          <ac:graphicFrameMkLst>
            <pc:docMk/>
            <pc:sldMk cId="1479844267" sldId="284"/>
            <ac:graphicFrameMk id="2" creationId="{BE9D4126-32C1-0D4C-61CE-4E5AA5CF8A38}"/>
          </ac:graphicFrameMkLst>
        </pc:graphicFrame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2102646441" sldId="284"/>
        </pc:sldMkLst>
      </pc:sldChg>
      <pc:sldChg chg="modSp add mod">
        <pc:chgData name="Waqas Ahmad" userId="fc11658f-2b94-40be-988d-4e8ea06c2261" providerId="ADAL" clId="{770CC24A-6887-4836-8586-B353E912915A}" dt="2023-07-11T16:08:25.674" v="398" actId="108"/>
        <pc:sldMkLst>
          <pc:docMk/>
          <pc:sldMk cId="794998376" sldId="285"/>
        </pc:sldMkLst>
        <pc:spChg chg="mod">
          <ac:chgData name="Waqas Ahmad" userId="fc11658f-2b94-40be-988d-4e8ea06c2261" providerId="ADAL" clId="{770CC24A-6887-4836-8586-B353E912915A}" dt="2023-07-11T15:59:24.846" v="375" actId="20577"/>
          <ac:spMkLst>
            <pc:docMk/>
            <pc:sldMk cId="794998376" sldId="285"/>
            <ac:spMk id="2" creationId="{59B13501-F29E-C4CB-A3D2-87F98D0A18FA}"/>
          </ac:spMkLst>
        </pc:spChg>
        <pc:spChg chg="mod">
          <ac:chgData name="Waqas Ahmad" userId="fc11658f-2b94-40be-988d-4e8ea06c2261" providerId="ADAL" clId="{770CC24A-6887-4836-8586-B353E912915A}" dt="2023-07-11T15:59:19.397" v="369" actId="1076"/>
          <ac:spMkLst>
            <pc:docMk/>
            <pc:sldMk cId="794998376" sldId="285"/>
            <ac:spMk id="3" creationId="{59CA370A-1620-6126-91B4-7C3984118F2A}"/>
          </ac:spMkLst>
        </pc:spChg>
        <pc:graphicFrameChg chg="mod modGraphic">
          <ac:chgData name="Waqas Ahmad" userId="fc11658f-2b94-40be-988d-4e8ea06c2261" providerId="ADAL" clId="{770CC24A-6887-4836-8586-B353E912915A}" dt="2023-07-11T16:08:25.674" v="398" actId="108"/>
          <ac:graphicFrameMkLst>
            <pc:docMk/>
            <pc:sldMk cId="794998376" sldId="285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770CC24A-6887-4836-8586-B353E912915A}" dt="2023-07-11T16:06:09.442" v="394" actId="13926"/>
          <ac:graphicFrameMkLst>
            <pc:docMk/>
            <pc:sldMk cId="794998376" sldId="285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770CC24A-6887-4836-8586-B353E912915A}" dt="2023-07-11T15:52:34.077" v="289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770CC24A-6887-4836-8586-B353E912915A}" dt="2023-07-11T15:52:33.939" v="24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770CC24A-6887-4836-8586-B353E912915A}" dt="2023-07-11T15:52:33.939" v="24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84" v="26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770CC24A-6887-4836-8586-B353E912915A}" dt="2023-07-11T15:52:33.984" v="26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15" v="2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770CC24A-6887-4836-8586-B353E912915A}" dt="2023-07-11T15:52:34.015" v="2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46" v="28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770CC24A-6887-4836-8586-B353E912915A}" dt="2023-07-11T15:52:34.046" v="28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77" v="28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770CC24A-6887-4836-8586-B353E912915A}" dt="2023-07-11T15:52:34.077" v="28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59" v="28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770CC24A-6887-4836-8586-B353E912915A}" dt="2023-07-11T15:52:34.059" v="28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03" v="26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770CC24A-6887-4836-8586-B353E912915A}" dt="2023-07-11T15:52:34.003" v="26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30" v="27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770CC24A-6887-4836-8586-B353E912915A}" dt="2023-07-11T15:52:34.030" v="27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94" v="26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770CC24A-6887-4836-8586-B353E912915A}" dt="2023-07-11T15:52:33.994" v="26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54" v="25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770CC24A-6887-4836-8586-B353E912915A}" dt="2023-07-11T15:52:33.954" v="25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71" v="25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770CC24A-6887-4836-8586-B353E912915A}" dt="2023-07-11T15:52:33.971" v="25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B68807D5-3CE4-4549-9307-F7C33FEE93F1}"/>
    <pc:docChg chg="undo custSel addSld delSld modSld sldOrd modMainMaster">
      <pc:chgData name="Waqas Ahmad" userId="fc11658f-2b94-40be-988d-4e8ea06c2261" providerId="ADAL" clId="{B68807D5-3CE4-4549-9307-F7C33FEE93F1}" dt="2023-07-06T10:45:02.745" v="1867" actId="13926"/>
      <pc:docMkLst>
        <pc:docMk/>
      </pc:docMkLst>
      <pc:sldChg chg="modSp mod ord">
        <pc:chgData name="Waqas Ahmad" userId="fc11658f-2b94-40be-988d-4e8ea06c2261" providerId="ADAL" clId="{B68807D5-3CE4-4549-9307-F7C33FEE93F1}" dt="2023-07-06T10:35:58.810" v="1721" actId="1076"/>
        <pc:sldMkLst>
          <pc:docMk/>
          <pc:sldMk cId="1383928708" sldId="261"/>
        </pc:sldMkLst>
        <pc:spChg chg="mod">
          <ac:chgData name="Waqas Ahmad" userId="fc11658f-2b94-40be-988d-4e8ea06c2261" providerId="ADAL" clId="{B68807D5-3CE4-4549-9307-F7C33FEE93F1}" dt="2023-07-06T10:35:58.810" v="1721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B68807D5-3CE4-4549-9307-F7C33FEE93F1}" dt="2023-07-06T10:44:40.449" v="1866" actId="20577"/>
        <pc:sldMkLst>
          <pc:docMk/>
          <pc:sldMk cId="3709959988" sldId="270"/>
        </pc:sldMkLst>
        <pc:spChg chg="mod">
          <ac:chgData name="Waqas Ahmad" userId="fc11658f-2b94-40be-988d-4e8ea06c2261" providerId="ADAL" clId="{B68807D5-3CE4-4549-9307-F7C33FEE93F1}" dt="2023-07-06T06:49:01.669" v="1097" actId="6549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Waqas Ahmad" userId="fc11658f-2b94-40be-988d-4e8ea06c2261" providerId="ADAL" clId="{B68807D5-3CE4-4549-9307-F7C33FEE93F1}" dt="2023-07-06T10:44:40.449" v="186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B68807D5-3CE4-4549-9307-F7C33FEE93F1}" dt="2023-07-05T15:15:46.886" v="136" actId="20577"/>
        <pc:sldMkLst>
          <pc:docMk/>
          <pc:sldMk cId="2230748882" sldId="271"/>
        </pc:sldMkLst>
        <pc:spChg chg="mod">
          <ac:chgData name="Waqas Ahmad" userId="fc11658f-2b94-40be-988d-4e8ea06c2261" providerId="ADAL" clId="{B68807D5-3CE4-4549-9307-F7C33FEE93F1}" dt="2023-07-05T15:15:09.388" v="110" actId="255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Waqas Ahmad" userId="fc11658f-2b94-40be-988d-4e8ea06c2261" providerId="ADAL" clId="{B68807D5-3CE4-4549-9307-F7C33FEE93F1}" dt="2023-07-05T15:15:46.886" v="136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Waqas Ahmad" userId="fc11658f-2b94-40be-988d-4e8ea06c2261" providerId="ADAL" clId="{B68807D5-3CE4-4549-9307-F7C33FEE93F1}" dt="2023-07-06T06:53:43.840" v="1157" actId="1076"/>
        <pc:sldMkLst>
          <pc:docMk/>
          <pc:sldMk cId="2604203220" sldId="272"/>
        </pc:sldMkLst>
        <pc:spChg chg="mod">
          <ac:chgData name="Waqas Ahmad" userId="fc11658f-2b94-40be-988d-4e8ea06c2261" providerId="ADAL" clId="{B68807D5-3CE4-4549-9307-F7C33FEE93F1}" dt="2023-07-05T15:21:55.398" v="192" actId="6549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16:51.083" v="159" actId="478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Waqas Ahmad" userId="fc11658f-2b94-40be-988d-4e8ea06c2261" providerId="ADAL" clId="{B68807D5-3CE4-4549-9307-F7C33FEE93F1}" dt="2023-07-06T06:53:43.840" v="1157" actId="1076"/>
          <ac:spMkLst>
            <pc:docMk/>
            <pc:sldMk cId="2604203220" sldId="272"/>
            <ac:spMk id="9" creationId="{C0167946-063A-4AA2-8FF3-A581A4F53393}"/>
          </ac:spMkLst>
        </pc:spChg>
        <pc:spChg chg="add mod">
          <ac:chgData name="Waqas Ahmad" userId="fc11658f-2b94-40be-988d-4e8ea06c2261" providerId="ADAL" clId="{B68807D5-3CE4-4549-9307-F7C33FEE93F1}" dt="2023-07-05T20:11:32.816" v="863" actId="1036"/>
          <ac:spMkLst>
            <pc:docMk/>
            <pc:sldMk cId="2604203220" sldId="272"/>
            <ac:spMk id="10" creationId="{2444B2AC-4753-C5A5-EBFF-F851347CFED0}"/>
          </ac:spMkLst>
        </pc:spChg>
        <pc:graphicFrameChg chg="add del mod modGraphic">
          <ac:chgData name="Waqas Ahmad" userId="fc11658f-2b94-40be-988d-4e8ea06c2261" providerId="ADAL" clId="{B68807D5-3CE4-4549-9307-F7C33FEE93F1}" dt="2023-07-05T15:19:55.613" v="185" actId="478"/>
          <ac:graphicFrameMkLst>
            <pc:docMk/>
            <pc:sldMk cId="2604203220" sldId="272"/>
            <ac:graphicFrameMk id="2" creationId="{07562E67-5B64-79EF-E196-580CAB2F7E7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4.155" v="1153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1.442" v="1155" actId="14100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7.356" v="1154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4.403" v="1156" actId="14100"/>
          <ac:graphicFrameMkLst>
            <pc:docMk/>
            <pc:sldMk cId="2604203220" sldId="272"/>
            <ac:graphicFrameMk id="8" creationId="{7FAA6C3D-E916-BC73-958F-FAB64E7A1C79}"/>
          </ac:graphicFrameMkLst>
        </pc:graphicFrameChg>
      </pc:sldChg>
      <pc:sldChg chg="modSp add mod">
        <pc:chgData name="Waqas Ahmad" userId="fc11658f-2b94-40be-988d-4e8ea06c2261" providerId="ADAL" clId="{B68807D5-3CE4-4549-9307-F7C33FEE93F1}" dt="2023-07-05T15:33:34.419" v="579" actId="6549"/>
        <pc:sldMkLst>
          <pc:docMk/>
          <pc:sldMk cId="2132595982" sldId="273"/>
        </pc:sldMkLst>
        <pc:spChg chg="mod">
          <ac:chgData name="Waqas Ahmad" userId="fc11658f-2b94-40be-988d-4e8ea06c2261" providerId="ADAL" clId="{B68807D5-3CE4-4549-9307-F7C33FEE93F1}" dt="2023-07-05T15:27:53.991" v="255" actId="20577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B68807D5-3CE4-4549-9307-F7C33FEE93F1}" dt="2023-07-05T15:33:34.419" v="579" actId="6549"/>
          <ac:spMkLst>
            <pc:docMk/>
            <pc:sldMk cId="2132595982" sldId="273"/>
            <ac:spMk id="5" creationId="{80CFE1E9-2446-4327-A152-D121E1DA7E83}"/>
          </ac:spMkLst>
        </pc:spChg>
      </pc:sldChg>
      <pc:sldChg chg="add del">
        <pc:chgData name="Waqas Ahmad" userId="fc11658f-2b94-40be-988d-4e8ea06c2261" providerId="ADAL" clId="{B68807D5-3CE4-4549-9307-F7C33FEE93F1}" dt="2023-07-05T20:41:21.555" v="982" actId="47"/>
        <pc:sldMkLst>
          <pc:docMk/>
          <pc:sldMk cId="3536497912" sldId="274"/>
        </pc:sldMkLst>
      </pc:sldChg>
      <pc:sldChg chg="addSp delSp modSp add mod ord">
        <pc:chgData name="Waqas Ahmad" userId="fc11658f-2b94-40be-988d-4e8ea06c2261" providerId="ADAL" clId="{B68807D5-3CE4-4549-9307-F7C33FEE93F1}" dt="2023-07-05T15:55:12.857" v="774" actId="2165"/>
        <pc:sldMkLst>
          <pc:docMk/>
          <pc:sldMk cId="3356456391" sldId="275"/>
        </pc:sldMkLst>
        <pc:spChg chg="mod">
          <ac:chgData name="Waqas Ahmad" userId="fc11658f-2b94-40be-988d-4e8ea06c2261" providerId="ADAL" clId="{B68807D5-3CE4-4549-9307-F7C33FEE93F1}" dt="2023-07-05T15:35:13.396" v="617" actId="20577"/>
          <ac:spMkLst>
            <pc:docMk/>
            <pc:sldMk cId="3356456391" sldId="275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36:27.416" v="618" actId="478"/>
          <ac:spMkLst>
            <pc:docMk/>
            <pc:sldMk cId="3356456391" sldId="275"/>
            <ac:spMk id="5" creationId="{80CFE1E9-2446-4327-A152-D121E1DA7E83}"/>
          </ac:spMkLst>
        </pc:spChg>
        <pc:graphicFrameChg chg="add mod modGraphic">
          <ac:chgData name="Waqas Ahmad" userId="fc11658f-2b94-40be-988d-4e8ea06c2261" providerId="ADAL" clId="{B68807D5-3CE4-4549-9307-F7C33FEE93F1}" dt="2023-07-05T15:55:12.857" v="774" actId="2165"/>
          <ac:graphicFrameMkLst>
            <pc:docMk/>
            <pc:sldMk cId="3356456391" sldId="275"/>
            <ac:graphicFrameMk id="2" creationId="{1FEE938D-AFA9-5FD0-C62A-CA233F484C2C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5:06.407" v="773" actId="2165"/>
          <ac:graphicFrameMkLst>
            <pc:docMk/>
            <pc:sldMk cId="3356456391" sldId="275"/>
            <ac:graphicFrameMk id="3" creationId="{0E15B3BE-12EE-9030-7A96-05C47E13E67C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5T15:54:59.539" v="772" actId="2165"/>
          <ac:graphicFrameMkLst>
            <pc:docMk/>
            <pc:sldMk cId="3356456391" sldId="275"/>
            <ac:graphicFrameMk id="6" creationId="{6EFEC2F1-066A-C3A1-4270-E92D7C6BE89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45:55.023" v="637" actId="403"/>
          <ac:graphicFrameMkLst>
            <pc:docMk/>
            <pc:sldMk cId="3356456391" sldId="275"/>
            <ac:graphicFrameMk id="7" creationId="{C25E5374-B324-62B9-78EA-424A5DDDC659}"/>
          </ac:graphicFrameMkLst>
        </pc:graphicFrameChg>
      </pc:sldChg>
      <pc:sldChg chg="addSp delSp modSp new mod ord">
        <pc:chgData name="Waqas Ahmad" userId="fc11658f-2b94-40be-988d-4e8ea06c2261" providerId="ADAL" clId="{B68807D5-3CE4-4549-9307-F7C33FEE93F1}" dt="2023-07-06T10:45:02.745" v="1867" actId="13926"/>
        <pc:sldMkLst>
          <pc:docMk/>
          <pc:sldMk cId="1262146379" sldId="276"/>
        </pc:sldMkLst>
        <pc:spChg chg="add mod">
          <ac:chgData name="Waqas Ahmad" userId="fc11658f-2b94-40be-988d-4e8ea06c2261" providerId="ADAL" clId="{B68807D5-3CE4-4549-9307-F7C33FEE93F1}" dt="2023-07-05T15:53:18.862" v="725" actId="14100"/>
          <ac:spMkLst>
            <pc:docMk/>
            <pc:sldMk cId="1262146379" sldId="276"/>
            <ac:spMk id="3" creationId="{59CA370A-1620-6126-91B4-7C3984118F2A}"/>
          </ac:spMkLst>
        </pc:spChg>
        <pc:spChg chg="add del mod">
          <ac:chgData name="Waqas Ahmad" userId="fc11658f-2b94-40be-988d-4e8ea06c2261" providerId="ADAL" clId="{B68807D5-3CE4-4549-9307-F7C33FEE93F1}" dt="2023-07-06T06:52:37.312" v="1145" actId="478"/>
          <ac:spMkLst>
            <pc:docMk/>
            <pc:sldMk cId="1262146379" sldId="276"/>
            <ac:spMk id="4" creationId="{200BFAA2-9390-D7B3-DF89-31C01D9208CC}"/>
          </ac:spMkLst>
        </pc:spChg>
        <pc:spChg chg="add mod">
          <ac:chgData name="Waqas Ahmad" userId="fc11658f-2b94-40be-988d-4e8ea06c2261" providerId="ADAL" clId="{B68807D5-3CE4-4549-9307-F7C33FEE93F1}" dt="2023-07-06T10:45:02.745" v="1867" actId="13926"/>
          <ac:spMkLst>
            <pc:docMk/>
            <pc:sldMk cId="1262146379" sldId="276"/>
            <ac:spMk id="6" creationId="{D833F849-67BE-64E3-F001-9AE3F3D4286A}"/>
          </ac:spMkLst>
        </pc:spChg>
        <pc:graphicFrameChg chg="add del mod modGraphic">
          <ac:chgData name="Waqas Ahmad" userId="fc11658f-2b94-40be-988d-4e8ea06c2261" providerId="ADAL" clId="{B68807D5-3CE4-4549-9307-F7C33FEE93F1}" dt="2023-07-06T06:52:30.902" v="1144" actId="478"/>
          <ac:graphicFrameMkLst>
            <pc:docMk/>
            <pc:sldMk cId="1262146379" sldId="276"/>
            <ac:graphicFrameMk id="2" creationId="{59ACB360-5B15-A90F-4AA4-2C658552FFF9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6:52.604" v="1189" actId="478"/>
          <ac:graphicFrameMkLst>
            <pc:docMk/>
            <pc:sldMk cId="1262146379" sldId="276"/>
            <ac:graphicFrameMk id="5" creationId="{4A1B8EE6-51B4-AF1C-0DC0-61B697ED16E1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4:24.062" v="1167" actId="478"/>
          <ac:graphicFrameMkLst>
            <pc:docMk/>
            <pc:sldMk cId="1262146379" sldId="276"/>
            <ac:graphicFrameMk id="7" creationId="{F40F76AC-4EBC-53E2-E4E8-4F3DB2A459A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9:17.770" v="1218" actId="20577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7:48:19.968" v="1290" actId="20577"/>
        <pc:sldMkLst>
          <pc:docMk/>
          <pc:sldMk cId="2076193317" sldId="277"/>
        </pc:sldMkLst>
        <pc:spChg chg="add mod">
          <ac:chgData name="Waqas Ahmad" userId="fc11658f-2b94-40be-988d-4e8ea06c2261" providerId="ADAL" clId="{B68807D5-3CE4-4549-9307-F7C33FEE93F1}" dt="2023-07-05T15:59:17.527" v="816" actId="1076"/>
          <ac:spMkLst>
            <pc:docMk/>
            <pc:sldMk cId="2076193317" sldId="277"/>
            <ac:spMk id="4" creationId="{5B00289F-95AC-CEC8-72A1-DA0A5486A61C}"/>
          </ac:spMkLst>
        </pc:spChg>
        <pc:spChg chg="add mod">
          <ac:chgData name="Waqas Ahmad" userId="fc11658f-2b94-40be-988d-4e8ea06c2261" providerId="ADAL" clId="{B68807D5-3CE4-4549-9307-F7C33FEE93F1}" dt="2023-07-05T15:59:23.803" v="817" actId="1076"/>
          <ac:spMkLst>
            <pc:docMk/>
            <pc:sldMk cId="2076193317" sldId="277"/>
            <ac:spMk id="5" creationId="{2CD9B75B-4B67-5564-5461-2BE7F9A84994}"/>
          </ac:spMkLst>
        </pc:spChg>
        <pc:graphicFrameChg chg="add del mod modGraphic">
          <ac:chgData name="Waqas Ahmad" userId="fc11658f-2b94-40be-988d-4e8ea06c2261" providerId="ADAL" clId="{B68807D5-3CE4-4549-9307-F7C33FEE93F1}" dt="2023-07-06T07:46:38.337" v="1263" actId="478"/>
          <ac:graphicFrameMkLst>
            <pc:docMk/>
            <pc:sldMk cId="2076193317" sldId="277"/>
            <ac:graphicFrameMk id="2" creationId="{528E528D-3A4B-F534-EAC3-6EDCF4C3A6D2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5.472" v="814" actId="20577"/>
          <ac:graphicFrameMkLst>
            <pc:docMk/>
            <pc:sldMk cId="2076193317" sldId="277"/>
            <ac:graphicFrameMk id="3" creationId="{E4E3918C-EA44-0D68-90C9-15558B2B5B2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8:59.608" v="812" actId="20577"/>
          <ac:graphicFrameMkLst>
            <pc:docMk/>
            <pc:sldMk cId="2076193317" sldId="277"/>
            <ac:graphicFrameMk id="6" creationId="{C37C848C-379E-71CC-9E00-8891C8F2F46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2.362" v="813" actId="20577"/>
          <ac:graphicFrameMkLst>
            <pc:docMk/>
            <pc:sldMk cId="2076193317" sldId="277"/>
            <ac:graphicFrameMk id="7" creationId="{042AAD70-B8EC-CBF1-6533-CED4475DDDA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7:48:19.968" v="1290" actId="20577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addSp delSp modSp new mod modNotesTx">
        <pc:chgData name="Waqas Ahmad" userId="fc11658f-2b94-40be-988d-4e8ea06c2261" providerId="ADAL" clId="{B68807D5-3CE4-4549-9307-F7C33FEE93F1}" dt="2023-07-06T10:43:02.544" v="1804" actId="20577"/>
        <pc:sldMkLst>
          <pc:docMk/>
          <pc:sldMk cId="2979119596" sldId="278"/>
        </pc:sldMkLst>
        <pc:spChg chg="add mod">
          <ac:chgData name="Waqas Ahmad" userId="fc11658f-2b94-40be-988d-4e8ea06c2261" providerId="ADAL" clId="{B68807D5-3CE4-4549-9307-F7C33FEE93F1}" dt="2023-07-05T20:12:56.770" v="882" actId="20577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4" creationId="{97C350DE-F9C2-8CA1-0E36-3186577AB38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5" creationId="{96568BA1-F1F7-76E3-DCC0-93C0BC2E0F6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8" creationId="{6DB6D93E-C265-6A0E-0D3D-0EA67FD12F7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0" creationId="{3ED7804A-BE4D-80F3-87BE-D9A61538D63E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2" creationId="{050B9527-2184-8191-B49C-124CAAC34AAA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4" creationId="{3424841E-BF5D-0E2B-BD8D-1FEA79FE4B56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6" creationId="{638DBDE4-9652-4FDA-426C-A715F14212DC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7" creationId="{D14612B0-E6FC-0863-9349-81F35F7534C9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8" creationId="{E3E8E1CF-A309-2916-154F-2DED94599FC3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9" creationId="{A07D9B0D-B71D-EE63-58B2-2BB134865934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0" creationId="{AA86A261-A18C-589D-F0E8-D7ED9D573A8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3" creationId="{063BCABD-99D3-E0D4-6EB6-CA045FB7870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4" creationId="{FCD95695-7B5C-E7B4-7A40-50186F3B6F74}"/>
          </ac:spMkLst>
        </pc:spChg>
        <pc:spChg chg="add mod">
          <ac:chgData name="Waqas Ahmad" userId="fc11658f-2b94-40be-988d-4e8ea06c2261" providerId="ADAL" clId="{B68807D5-3CE4-4549-9307-F7C33FEE93F1}" dt="2023-07-06T10:43:02.544" v="1804" actId="20577"/>
          <ac:spMkLst>
            <pc:docMk/>
            <pc:sldMk cId="2979119596" sldId="278"/>
            <ac:spMk id="26" creationId="{51444F26-4234-EAD2-D5AE-E85F0DF2AC59}"/>
          </ac:spMkLst>
        </pc:spChg>
        <pc:spChg chg="add del mod">
          <ac:chgData name="Waqas Ahmad" userId="fc11658f-2b94-40be-988d-4e8ea06c2261" providerId="ADAL" clId="{B68807D5-3CE4-4549-9307-F7C33FEE93F1}" dt="2023-07-05T20:18:46.161" v="896" actId="478"/>
          <ac:spMkLst>
            <pc:docMk/>
            <pc:sldMk cId="2979119596" sldId="278"/>
            <ac:spMk id="28" creationId="{0CB8CB17-C1A5-DCEC-A619-4519398F4FDD}"/>
          </ac:spMkLst>
        </pc:spChg>
        <pc:spChg chg="add del mod">
          <ac:chgData name="Waqas Ahmad" userId="fc11658f-2b94-40be-988d-4e8ea06c2261" providerId="ADAL" clId="{B68807D5-3CE4-4549-9307-F7C33FEE93F1}" dt="2023-07-05T20:25:21.718" v="949" actId="478"/>
          <ac:spMkLst>
            <pc:docMk/>
            <pc:sldMk cId="2979119596" sldId="278"/>
            <ac:spMk id="29" creationId="{45CF52E0-D5B4-AF1B-C0DC-1E503C33514E}"/>
          </ac:spMkLst>
        </pc:spChg>
        <pc:spChg chg="add del mod">
          <ac:chgData name="Waqas Ahmad" userId="fc11658f-2b94-40be-988d-4e8ea06c2261" providerId="ADAL" clId="{B68807D5-3CE4-4549-9307-F7C33FEE93F1}" dt="2023-07-06T08:40:58.895" v="1414" actId="478"/>
          <ac:spMkLst>
            <pc:docMk/>
            <pc:sldMk cId="2979119596" sldId="278"/>
            <ac:spMk id="30" creationId="{815134A5-DC33-C0D9-CA81-E05F4DE80B12}"/>
          </ac:spMkLst>
        </pc:spChg>
        <pc:grpChg chg="add mod">
          <ac:chgData name="Waqas Ahmad" userId="fc11658f-2b94-40be-988d-4e8ea06c2261" providerId="ADAL" clId="{B68807D5-3CE4-4549-9307-F7C33FEE93F1}" dt="2023-07-05T20:23:43.018" v="946" actId="1076"/>
          <ac:grpSpMkLst>
            <pc:docMk/>
            <pc:sldMk cId="2979119596" sldId="278"/>
            <ac:grpSpMk id="3" creationId="{CBEDA640-3159-1C55-2059-D9B533C9B6BD}"/>
          </ac:grpSpMkLst>
        </pc:grp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6" creationId="{C6D0C615-E757-18AD-C78E-8EF3B2FF5BE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7" creationId="{ABF8727F-4BB2-7B1A-51E3-98A65F35E9D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9" creationId="{7FF5C9B1-3CD6-1EC7-6450-718825F2D20E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1" creationId="{69118FF4-23C4-F1C8-EBD8-5AD54B72B92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3" creationId="{DEE16022-A5CD-6464-CD11-76501FA63582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5" creationId="{55F1A171-C8F6-2E17-B1B6-4B10623925A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1" creationId="{71843C45-C335-DA6F-D471-91491712DCD4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2" creationId="{CF800871-EF63-9349-82AB-E64C2392F32D}"/>
          </ac:cxnSpMkLst>
        </pc:cxnChg>
      </pc:sldChg>
      <pc:sldChg chg="addSp delSp modSp add mod">
        <pc:chgData name="Waqas Ahmad" userId="fc11658f-2b94-40be-988d-4e8ea06c2261" providerId="ADAL" clId="{B68807D5-3CE4-4549-9307-F7C33FEE93F1}" dt="2023-07-06T06:52:57.047" v="1150"/>
        <pc:sldMkLst>
          <pc:docMk/>
          <pc:sldMk cId="2645724040" sldId="279"/>
        </pc:sldMkLst>
        <pc:spChg chg="mod">
          <ac:chgData name="Waqas Ahmad" userId="fc11658f-2b94-40be-988d-4e8ea06c2261" providerId="ADAL" clId="{B68807D5-3CE4-4549-9307-F7C33FEE93F1}" dt="2023-07-05T20:41:28.673" v="984" actId="20577"/>
          <ac:spMkLst>
            <pc:docMk/>
            <pc:sldMk cId="2645724040" sldId="279"/>
            <ac:spMk id="3" creationId="{59CA370A-1620-6126-91B4-7C3984118F2A}"/>
          </ac:spMkLst>
        </pc:spChg>
        <pc:spChg chg="del">
          <ac:chgData name="Waqas Ahmad" userId="fc11658f-2b94-40be-988d-4e8ea06c2261" providerId="ADAL" clId="{B68807D5-3CE4-4549-9307-F7C33FEE93F1}" dt="2023-07-05T20:42:19.343" v="996" actId="478"/>
          <ac:spMkLst>
            <pc:docMk/>
            <pc:sldMk cId="2645724040" sldId="279"/>
            <ac:spMk id="4" creationId="{200BFAA2-9390-D7B3-DF89-31C01D9208CC}"/>
          </ac:spMkLst>
        </pc:spChg>
        <pc:spChg chg="mod">
          <ac:chgData name="Waqas Ahmad" userId="fc11658f-2b94-40be-988d-4e8ea06c2261" providerId="ADAL" clId="{B68807D5-3CE4-4549-9307-F7C33FEE93F1}" dt="2023-07-06T06:52:20.899" v="1141" actId="1076"/>
          <ac:spMkLst>
            <pc:docMk/>
            <pc:sldMk cId="2645724040" sldId="279"/>
            <ac:spMk id="6" creationId="{D833F849-67BE-64E3-F001-9AE3F3D4286A}"/>
          </ac:spMkLst>
        </pc:spChg>
        <pc:graphicFrameChg chg="del">
          <ac:chgData name="Waqas Ahmad" userId="fc11658f-2b94-40be-988d-4e8ea06c2261" providerId="ADAL" clId="{B68807D5-3CE4-4549-9307-F7C33FEE93F1}" dt="2023-07-05T20:42:19.343" v="996" actId="478"/>
          <ac:graphicFrameMkLst>
            <pc:docMk/>
            <pc:sldMk cId="2645724040" sldId="279"/>
            <ac:graphicFrameMk id="2" creationId="{59ACB360-5B15-A90F-4AA4-2C658552FFF9}"/>
          </ac:graphicFrameMkLst>
        </pc:graphicFrameChg>
        <pc:graphicFrameChg chg="del">
          <ac:chgData name="Waqas Ahmad" userId="fc11658f-2b94-40be-988d-4e8ea06c2261" providerId="ADAL" clId="{B68807D5-3CE4-4549-9307-F7C33FEE93F1}" dt="2023-07-05T20:41:52.275" v="985" actId="478"/>
          <ac:graphicFrameMkLst>
            <pc:docMk/>
            <pc:sldMk cId="2645724040" sldId="279"/>
            <ac:graphicFrameMk id="5" creationId="{4A1B8EE6-51B4-AF1C-0DC0-61B697ED16E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2:57.047" v="1150"/>
          <ac:graphicFrameMkLst>
            <pc:docMk/>
            <pc:sldMk cId="2645724040" sldId="279"/>
            <ac:graphicFrameMk id="7" creationId="{544E9A64-4C89-C91A-9344-39D1F128E0B7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8:13:04.124" v="1394" actId="13926"/>
        <pc:sldMkLst>
          <pc:docMk/>
          <pc:sldMk cId="619327538" sldId="280"/>
        </pc:sldMkLst>
        <pc:spChg chg="add mod">
          <ac:chgData name="Waqas Ahmad" userId="fc11658f-2b94-40be-988d-4e8ea06c2261" providerId="ADAL" clId="{B68807D5-3CE4-4549-9307-F7C33FEE93F1}" dt="2023-07-06T07:13:05.604" v="1252" actId="1076"/>
          <ac:spMkLst>
            <pc:docMk/>
            <pc:sldMk cId="619327538" sldId="280"/>
            <ac:spMk id="3" creationId="{A37A2A3B-90AB-DA8D-DC83-92BBD241FC4F}"/>
          </ac:spMkLst>
        </pc:spChg>
        <pc:spChg chg="add mod">
          <ac:chgData name="Waqas Ahmad" userId="fc11658f-2b94-40be-988d-4e8ea06c2261" providerId="ADAL" clId="{B68807D5-3CE4-4549-9307-F7C33FEE93F1}" dt="2023-07-06T08:10:14.928" v="1331" actId="1076"/>
          <ac:spMkLst>
            <pc:docMk/>
            <pc:sldMk cId="619327538" sldId="280"/>
            <ac:spMk id="4" creationId="{FBECFBD3-310B-20AE-77D4-4BBD6A6BEA25}"/>
          </ac:spMkLst>
        </pc:spChg>
        <pc:spChg chg="add mod">
          <ac:chgData name="Waqas Ahmad" userId="fc11658f-2b94-40be-988d-4e8ea06c2261" providerId="ADAL" clId="{B68807D5-3CE4-4549-9307-F7C33FEE93F1}" dt="2023-07-06T07:56:27.614" v="1311"/>
          <ac:spMkLst>
            <pc:docMk/>
            <pc:sldMk cId="619327538" sldId="280"/>
            <ac:spMk id="9" creationId="{D723927F-6CC7-2021-15DE-6A6793FD4F29}"/>
          </ac:spMkLst>
        </pc:spChg>
        <pc:spChg chg="add mod">
          <ac:chgData name="Waqas Ahmad" userId="fc11658f-2b94-40be-988d-4e8ea06c2261" providerId="ADAL" clId="{B68807D5-3CE4-4549-9307-F7C33FEE93F1}" dt="2023-07-06T08:11:17.350" v="1373" actId="1076"/>
          <ac:spMkLst>
            <pc:docMk/>
            <pc:sldMk cId="619327538" sldId="280"/>
            <ac:spMk id="11" creationId="{65390A0E-4959-B417-80C1-9962E022B6E7}"/>
          </ac:spMkLst>
        </pc:spChg>
        <pc:spChg chg="add mod">
          <ac:chgData name="Waqas Ahmad" userId="fc11658f-2b94-40be-988d-4e8ea06c2261" providerId="ADAL" clId="{B68807D5-3CE4-4549-9307-F7C33FEE93F1}" dt="2023-07-06T08:12:45.837" v="1391" actId="1076"/>
          <ac:spMkLst>
            <pc:docMk/>
            <pc:sldMk cId="619327538" sldId="280"/>
            <ac:spMk id="12" creationId="{2E794C8D-AEB9-BAFC-C393-46213F95F577}"/>
          </ac:spMkLst>
        </pc:spChg>
        <pc:graphicFrameChg chg="add mod modGraphic">
          <ac:chgData name="Waqas Ahmad" userId="fc11658f-2b94-40be-988d-4e8ea06c2261" providerId="ADAL" clId="{B68807D5-3CE4-4549-9307-F7C33FEE93F1}" dt="2023-07-06T08:13:04.124" v="1394" actId="13926"/>
          <ac:graphicFrameMkLst>
            <pc:docMk/>
            <pc:sldMk cId="619327538" sldId="280"/>
            <ac:graphicFrameMk id="2" creationId="{75F3D6C9-1398-6467-FD32-F8CF58B8BDB8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8:09:47.485" v="1326" actId="478"/>
          <ac:graphicFrameMkLst>
            <pc:docMk/>
            <pc:sldMk cId="619327538" sldId="280"/>
            <ac:graphicFrameMk id="5" creationId="{75C7EC99-6321-4A79-0555-4AD65C2A2569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6" creationId="{16F57701-527B-A183-1A3D-ED868066CAC9}"/>
          </ac:graphicFrameMkLst>
        </pc:graphicFrameChg>
        <pc:graphicFrameChg chg="add del mod">
          <ac:chgData name="Waqas Ahmad" userId="fc11658f-2b94-40be-988d-4e8ea06c2261" providerId="ADAL" clId="{B68807D5-3CE4-4549-9307-F7C33FEE93F1}" dt="2023-07-06T07:55:42.070" v="1304" actId="21"/>
          <ac:graphicFrameMkLst>
            <pc:docMk/>
            <pc:sldMk cId="619327538" sldId="280"/>
            <ac:graphicFrameMk id="7" creationId="{DA7F48C8-8C17-79B3-BA59-4A45CFD55C98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8" creationId="{800BB7D8-8988-93C0-4C32-9573BD8F691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31.997" v="1332" actId="13926"/>
          <ac:graphicFrameMkLst>
            <pc:docMk/>
            <pc:sldMk cId="619327538" sldId="280"/>
            <ac:graphicFrameMk id="10" creationId="{C25514C0-A18A-C867-F3C1-5A0039BA7735}"/>
          </ac:graphicFrameMkLst>
        </pc:graphicFrameChg>
      </pc:sldChg>
      <pc:sldChg chg="delSp modSp add mod">
        <pc:chgData name="Waqas Ahmad" userId="fc11658f-2b94-40be-988d-4e8ea06c2261" providerId="ADAL" clId="{B68807D5-3CE4-4549-9307-F7C33FEE93F1}" dt="2023-07-06T08:15:25.431" v="1413" actId="14100"/>
        <pc:sldMkLst>
          <pc:docMk/>
          <pc:sldMk cId="1019462841" sldId="281"/>
        </pc:sldMkLst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3" creationId="{A37A2A3B-90AB-DA8D-DC83-92BBD241FC4F}"/>
          </ac:spMkLst>
        </pc:spChg>
        <pc:spChg chg="del">
          <ac:chgData name="Waqas Ahmad" userId="fc11658f-2b94-40be-988d-4e8ea06c2261" providerId="ADAL" clId="{B68807D5-3CE4-4549-9307-F7C33FEE93F1}" dt="2023-07-06T08:13:17.619" v="1396" actId="478"/>
          <ac:spMkLst>
            <pc:docMk/>
            <pc:sldMk cId="1019462841" sldId="281"/>
            <ac:spMk id="4" creationId="{FBECFBD3-310B-20AE-77D4-4BBD6A6BEA25}"/>
          </ac:spMkLst>
        </pc:spChg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9" creationId="{D723927F-6CC7-2021-15DE-6A6793FD4F29}"/>
          </ac:spMkLst>
        </pc:spChg>
        <pc:spChg chg="del">
          <ac:chgData name="Waqas Ahmad" userId="fc11658f-2b94-40be-988d-4e8ea06c2261" providerId="ADAL" clId="{B68807D5-3CE4-4549-9307-F7C33FEE93F1}" dt="2023-07-06T08:13:19.862" v="1397" actId="478"/>
          <ac:spMkLst>
            <pc:docMk/>
            <pc:sldMk cId="1019462841" sldId="281"/>
            <ac:spMk id="11" creationId="{65390A0E-4959-B417-80C1-9962E022B6E7}"/>
          </ac:spMkLst>
        </pc:spChg>
        <pc:spChg chg="mod">
          <ac:chgData name="Waqas Ahmad" userId="fc11658f-2b94-40be-988d-4e8ea06c2261" providerId="ADAL" clId="{B68807D5-3CE4-4549-9307-F7C33FEE93F1}" dt="2023-07-06T08:15:25.431" v="1413" actId="14100"/>
          <ac:spMkLst>
            <pc:docMk/>
            <pc:sldMk cId="1019462841" sldId="281"/>
            <ac:spMk id="12" creationId="{2E794C8D-AEB9-BAFC-C393-46213F95F577}"/>
          </ac:spMkLst>
        </pc:spChg>
        <pc:graphicFrameChg chg="mod modGraphic">
          <ac:chgData name="Waqas Ahmad" userId="fc11658f-2b94-40be-988d-4e8ea06c2261" providerId="ADAL" clId="{B68807D5-3CE4-4549-9307-F7C33FEE93F1}" dt="2023-07-06T08:14:28.622" v="1409" actId="108"/>
          <ac:graphicFrameMkLst>
            <pc:docMk/>
            <pc:sldMk cId="1019462841" sldId="281"/>
            <ac:graphicFrameMk id="2" creationId="{75F3D6C9-1398-6467-FD32-F8CF58B8BDB8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6" creationId="{16F57701-527B-A183-1A3D-ED868066CAC9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8" creationId="{800BB7D8-8988-93C0-4C32-9573BD8F6916}"/>
          </ac:graphicFrameMkLst>
        </pc:graphicFrameChg>
        <pc:graphicFrameChg chg="mod modGraphic">
          <ac:chgData name="Waqas Ahmad" userId="fc11658f-2b94-40be-988d-4e8ea06c2261" providerId="ADAL" clId="{B68807D5-3CE4-4549-9307-F7C33FEE93F1}" dt="2023-07-06T08:13:45.321" v="1403" actId="403"/>
          <ac:graphicFrameMkLst>
            <pc:docMk/>
            <pc:sldMk cId="1019462841" sldId="281"/>
            <ac:graphicFrameMk id="10" creationId="{C25514C0-A18A-C867-F3C1-5A0039BA7735}"/>
          </ac:graphicFrameMkLst>
        </pc:graphicFrameChg>
      </pc:sldChg>
      <pc:sldChg chg="addSp modSp new mod">
        <pc:chgData name="Waqas Ahmad" userId="fc11658f-2b94-40be-988d-4e8ea06c2261" providerId="ADAL" clId="{B68807D5-3CE4-4549-9307-F7C33FEE93F1}" dt="2023-07-06T08:42:35.520" v="1462" actId="1076"/>
        <pc:sldMkLst>
          <pc:docMk/>
          <pc:sldMk cId="3859345213" sldId="282"/>
        </pc:sldMkLst>
        <pc:spChg chg="add mod">
          <ac:chgData name="Waqas Ahmad" userId="fc11658f-2b94-40be-988d-4e8ea06c2261" providerId="ADAL" clId="{B68807D5-3CE4-4549-9307-F7C33FEE93F1}" dt="2023-07-06T08:42:35.520" v="1462" actId="1076"/>
          <ac:spMkLst>
            <pc:docMk/>
            <pc:sldMk cId="3859345213" sldId="282"/>
            <ac:spMk id="2" creationId="{67575AAA-8C05-272D-BFBF-94A25CD38F34}"/>
          </ac:spMkLst>
        </pc:spChg>
      </pc:sldChg>
      <pc:sldMasterChg chg="modSldLayout">
        <pc:chgData name="Waqas Ahmad" userId="fc11658f-2b94-40be-988d-4e8ea06c2261" providerId="ADAL" clId="{B68807D5-3CE4-4549-9307-F7C33FEE93F1}" dt="2023-07-06T06:48:49.791" v="109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B68807D5-3CE4-4549-9307-F7C33FEE93F1}" dt="2023-07-06T06:48:49.726" v="105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B68807D5-3CE4-4549-9307-F7C33FEE93F1}" dt="2023-07-06T06:48:49.726" v="105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6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B68807D5-3CE4-4549-9307-F7C33FEE93F1}" dt="2023-07-06T06:48:49.742" v="106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B68807D5-3CE4-4549-9307-F7C33FEE93F1}" dt="2023-07-06T06:48:49.758" v="108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8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B68807D5-3CE4-4549-9307-F7C33FEE93F1}" dt="2023-07-06T06:48:49.775" v="108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91" v="10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B68807D5-3CE4-4549-9307-F7C33FEE93F1}" dt="2023-07-06T06:48:49.791" v="10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B68807D5-3CE4-4549-9307-F7C33FEE93F1}" dt="2023-07-06T06:48:49.775" v="10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B68807D5-3CE4-4549-9307-F7C33FEE93F1}" dt="2023-07-06T06:48:49.742" v="107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B68807D5-3CE4-4549-9307-F7C33FEE93F1}" dt="2023-07-06T06:48:49.758" v="108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B68807D5-3CE4-4549-9307-F7C33FEE93F1}" dt="2023-07-06T06:48:49.742" v="107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B68807D5-3CE4-4549-9307-F7C33FEE93F1}" dt="2023-07-06T06:48:49.726" v="106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B68807D5-3CE4-4549-9307-F7C33FEE93F1}" dt="2023-07-06T06:48:49.726" v="106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00399747-B94A-4E2A-9223-D1E0CF704DF8}"/>
    <pc:docChg chg="custSel addSld delSld modSld modMainMaster">
      <pc:chgData name="Waqas Ahmad" userId="fc11658f-2b94-40be-988d-4e8ea06c2261" providerId="ADAL" clId="{00399747-B94A-4E2A-9223-D1E0CF704DF8}" dt="2023-07-11T13:05:46.259" v="293" actId="20577"/>
      <pc:docMkLst>
        <pc:docMk/>
      </pc:docMkLst>
      <pc:sldChg chg="modSp mod">
        <pc:chgData name="Waqas Ahmad" userId="fc11658f-2b94-40be-988d-4e8ea06c2261" providerId="ADAL" clId="{00399747-B94A-4E2A-9223-D1E0CF704DF8}" dt="2023-07-11T10:17:26.047" v="45" actId="403"/>
        <pc:sldMkLst>
          <pc:docMk/>
          <pc:sldMk cId="3709959988" sldId="270"/>
        </pc:sldMkLst>
        <pc:spChg chg="mod">
          <ac:chgData name="Waqas Ahmad" userId="fc11658f-2b94-40be-988d-4e8ea06c2261" providerId="ADAL" clId="{00399747-B94A-4E2A-9223-D1E0CF704DF8}" dt="2023-07-11T10:17:26.047" v="45" actId="403"/>
          <ac:spMkLst>
            <pc:docMk/>
            <pc:sldMk cId="3709959988" sldId="270"/>
            <ac:spMk id="11" creationId="{2E8E8F9E-D1C4-4C6A-B250-14307A886012}"/>
          </ac:spMkLst>
        </pc:spChg>
      </pc:sldChg>
      <pc:sldChg chg="addSp delSp modSp mod">
        <pc:chgData name="Waqas Ahmad" userId="fc11658f-2b94-40be-988d-4e8ea06c2261" providerId="ADAL" clId="{00399747-B94A-4E2A-9223-D1E0CF704DF8}" dt="2023-07-11T11:03:25.094" v="242" actId="14100"/>
        <pc:sldMkLst>
          <pc:docMk/>
          <pc:sldMk cId="2604203220" sldId="272"/>
        </pc:sldMkLst>
        <pc:spChg chg="add mod">
          <ac:chgData name="Waqas Ahmad" userId="fc11658f-2b94-40be-988d-4e8ea06c2261" providerId="ADAL" clId="{00399747-B94A-4E2A-9223-D1E0CF704DF8}" dt="2023-07-11T10:19:23.327" v="79" actId="20577"/>
          <ac:spMkLst>
            <pc:docMk/>
            <pc:sldMk cId="2604203220" sldId="272"/>
            <ac:spMk id="2" creationId="{9D73C245-3648-085D-FC7B-B3CE93EC8A5D}"/>
          </ac:spMkLst>
        </pc:spChg>
        <pc:spChg chg="add mod">
          <ac:chgData name="Waqas Ahmad" userId="fc11658f-2b94-40be-988d-4e8ea06c2261" providerId="ADAL" clId="{00399747-B94A-4E2A-9223-D1E0CF704DF8}" dt="2023-07-11T10:20:01.462" v="104" actId="1036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00399747-B94A-4E2A-9223-D1E0CF704DF8}" dt="2023-07-11T10:19:18.597" v="75" actId="20577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00399747-B94A-4E2A-9223-D1E0CF704DF8}" dt="2023-07-11T11:01:57.700" v="235" actId="1035"/>
          <ac:spMkLst>
            <pc:docMk/>
            <pc:sldMk cId="2604203220" sldId="272"/>
            <ac:spMk id="10" creationId="{2444B2AC-4753-C5A5-EBFF-F851347CFED0}"/>
          </ac:spMkLst>
        </pc:spChg>
        <pc:graphicFrameChg chg="mod modGraphic">
          <ac:chgData name="Waqas Ahmad" userId="fc11658f-2b94-40be-988d-4e8ea06c2261" providerId="ADAL" clId="{00399747-B94A-4E2A-9223-D1E0CF704DF8}" dt="2023-07-11T11:03:25.094" v="242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mod modGraphic">
          <ac:chgData name="Waqas Ahmad" userId="fc11658f-2b94-40be-988d-4e8ea06c2261" providerId="ADAL" clId="{00399747-B94A-4E2A-9223-D1E0CF704DF8}" dt="2023-07-11T11:02:39.663" v="239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mod">
          <ac:chgData name="Waqas Ahmad" userId="fc11658f-2b94-40be-988d-4e8ea06c2261" providerId="ADAL" clId="{00399747-B94A-4E2A-9223-D1E0CF704DF8}" dt="2023-07-11T10:20:01.462" v="104" actId="1036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00399747-B94A-4E2A-9223-D1E0CF704DF8}" dt="2023-07-11T11:02:04.903" v="237" actId="478"/>
          <ac:cxnSpMkLst>
            <pc:docMk/>
            <pc:sldMk cId="2604203220" sldId="272"/>
            <ac:cxnSpMk id="12" creationId="{A504514F-D341-D40A-C443-9E036C01520C}"/>
          </ac:cxnSpMkLst>
        </pc:cxnChg>
      </pc:sldChg>
      <pc:sldChg chg="add">
        <pc:chgData name="Waqas Ahmad" userId="fc11658f-2b94-40be-988d-4e8ea06c2261" providerId="ADAL" clId="{00399747-B94A-4E2A-9223-D1E0CF704DF8}" dt="2023-07-11T10:20:49.024" v="106"/>
        <pc:sldMkLst>
          <pc:docMk/>
          <pc:sldMk cId="1139687512" sldId="276"/>
        </pc:sldMkLst>
      </pc:sldChg>
      <pc:sldChg chg="del">
        <pc:chgData name="Waqas Ahmad" userId="fc11658f-2b94-40be-988d-4e8ea06c2261" providerId="ADAL" clId="{00399747-B94A-4E2A-9223-D1E0CF704DF8}" dt="2023-07-11T10:20:41.403" v="105" actId="2696"/>
        <pc:sldMkLst>
          <pc:docMk/>
          <pc:sldMk cId="1262146379" sldId="276"/>
        </pc:sldMkLst>
      </pc:sldChg>
      <pc:sldChg chg="modSp mod">
        <pc:chgData name="Waqas Ahmad" userId="fc11658f-2b94-40be-988d-4e8ea06c2261" providerId="ADAL" clId="{00399747-B94A-4E2A-9223-D1E0CF704DF8}" dt="2023-07-11T12:29:04.155" v="288" actId="20577"/>
        <pc:sldMkLst>
          <pc:docMk/>
          <pc:sldMk cId="2979119596" sldId="278"/>
        </pc:sldMkLst>
        <pc:spChg chg="mod">
          <ac:chgData name="Waqas Ahmad" userId="fc11658f-2b94-40be-988d-4e8ea06c2261" providerId="ADAL" clId="{00399747-B94A-4E2A-9223-D1E0CF704DF8}" dt="2023-07-11T11:00:59.210" v="227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00399747-B94A-4E2A-9223-D1E0CF704DF8}" dt="2023-07-11T12:29:04.155" v="288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modNotesTx">
        <pc:chgData name="Waqas Ahmad" userId="fc11658f-2b94-40be-988d-4e8ea06c2261" providerId="ADAL" clId="{00399747-B94A-4E2A-9223-D1E0CF704DF8}" dt="2023-07-11T10:17:16.262" v="44"/>
        <pc:sldMkLst>
          <pc:docMk/>
          <pc:sldMk cId="619327538" sldId="280"/>
        </pc:sldMkLst>
      </pc:sldChg>
      <pc:sldChg chg="modSp mod">
        <pc:chgData name="Waqas Ahmad" userId="fc11658f-2b94-40be-988d-4e8ea06c2261" providerId="ADAL" clId="{00399747-B94A-4E2A-9223-D1E0CF704DF8}" dt="2023-07-11T13:05:46.259" v="293" actId="20577"/>
        <pc:sldMkLst>
          <pc:docMk/>
          <pc:sldMk cId="226854823" sldId="283"/>
        </pc:sldMkLst>
        <pc:graphicFrameChg chg="modGraphic">
          <ac:chgData name="Waqas Ahmad" userId="fc11658f-2b94-40be-988d-4e8ea06c2261" providerId="ADAL" clId="{00399747-B94A-4E2A-9223-D1E0CF704DF8}" dt="2023-07-11T13:05:46.259" v="293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00399747-B94A-4E2A-9223-D1E0CF704DF8}" dt="2023-07-11T10:17:01.599" v="43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00399747-B94A-4E2A-9223-D1E0CF704DF8}" dt="2023-07-11T10:17:01.5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00399747-B94A-4E2A-9223-D1E0CF704DF8}" dt="2023-07-11T10:17:01.5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5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00399747-B94A-4E2A-9223-D1E0CF704DF8}" dt="2023-07-11T10:17:01.55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00399747-B94A-4E2A-9223-D1E0CF704DF8}" dt="2023-07-11T10:17:01.56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00399747-B94A-4E2A-9223-D1E0CF704DF8}" dt="2023-07-11T10:17:01.58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00399747-B94A-4E2A-9223-D1E0CF704DF8}" dt="2023-07-11T10:17:01.59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00399747-B94A-4E2A-9223-D1E0CF704DF8}" dt="2023-07-11T10:17:01.59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00399747-B94A-4E2A-9223-D1E0CF704DF8}" dt="2023-07-11T10:17:01.5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1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00399747-B94A-4E2A-9223-D1E0CF704DF8}" dt="2023-07-11T10:17:01.581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00399747-B94A-4E2A-9223-D1E0CF704DF8}" dt="2023-07-11T10:17:01.56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3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00399747-B94A-4E2A-9223-D1E0CF704DF8}" dt="2023-07-11T10:17:01.53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00399747-B94A-4E2A-9223-D1E0CF704DF8}" dt="2023-07-11T10:17:01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8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718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298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28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</a:t>
            </a:r>
            <a:r>
              <a:rPr lang="en-US"/>
              <a:t>speaker…</a:t>
            </a:r>
            <a:br>
              <a:rPr lang="en-US"/>
            </a:br>
            <a:r>
              <a:rPr lang="en-US"/>
              <a:t>Ericsson </a:t>
            </a:r>
            <a:r>
              <a:rPr lang="en-US" dirty="0"/>
              <a:t>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A6376CE4-F788-4F60-A6FA-3C87C0CE3BB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709A5200-98BE-4CB0-947F-4928AF2E557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8F0F16F6-71A1-4BD3-BC7F-4FBAA0BB81B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5CE169C4-E0E4-440E-B146-AE42FC03259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F70E5470-E3D7-45F0-901C-116F5FBD272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15E16E24-EADC-47E5-AB69-A29733694BE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C5192329-C7CC-45A6-9C3F-9F1F081CF9E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29C53DB2-8988-4C37-8701-CFA9AC93878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F981C277-6777-4E8C-B94A-0DD9C96AB0C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7F4FCF88-083C-4FC1-BBBC-7DDF6BBB087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2024-10-23  |  Open  |  Page </a:t>
            </a:r>
            <a:fld id="{28B4F08D-A4B1-4A7D-8335-23352B61948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30.xml"/><Relationship Id="rId1" Type="http://schemas.openxmlformats.org/officeDocument/2006/relationships/customXml" Target="../../customXml/item25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21.xml"/><Relationship Id="rId1" Type="http://schemas.openxmlformats.org/officeDocument/2006/relationships/customXml" Target="../../customXml/item1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6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7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20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445875" cy="3457576"/>
          </a:xfrm>
          <a:ln>
            <a:noFill/>
          </a:ln>
        </p:spPr>
        <p:txBody>
          <a:bodyPr/>
          <a:lstStyle/>
          <a:p>
            <a:r>
              <a:rPr lang="en-US" sz="4400" dirty="0"/>
              <a:t>JVET-AJ0226</a:t>
            </a:r>
            <a:br>
              <a:rPr lang="en-US" sz="4400" dirty="0"/>
            </a:br>
            <a:r>
              <a:rPr lang="en-US" sz="3600" dirty="0"/>
              <a:t>AHG12/ AHG10 : </a:t>
            </a:r>
            <a:r>
              <a:rPr lang="en-CA" sz="3200" dirty="0"/>
              <a:t>Using CABAC cost for MTT split modes selection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6177407" cy="2087563"/>
          </a:xfrm>
          <a:ln>
            <a:noFill/>
          </a:ln>
        </p:spPr>
        <p:txBody>
          <a:bodyPr/>
          <a:lstStyle/>
          <a:p>
            <a:r>
              <a:rPr lang="en-US" dirty="0"/>
              <a:t>Waqas Ahmad, Per Wennersten, Kenneth Andersson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+mn-lt"/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/>
                  <a:t>ECM encoding runtime is increasing with the progression of each meeting cycle.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/>
                  <a:t>Several proposals have been presented to reduce the encoding runtime for ECM.</a:t>
                </a:r>
              </a:p>
              <a:p>
                <a:pPr lvl="1">
                  <a:lnSpc>
                    <a:spcPct val="150000"/>
                  </a:lnSpc>
                </a:pPr>
                <a:r>
                  <a:rPr lang="en-US" sz="1800">
                    <a:ea typeface="+mn-ea"/>
                    <a:cs typeface="+mn-cs"/>
                  </a:rPr>
                  <a:t>Such as JVET-AA0098, JVET-AD0197 , JVET –AD0128,  JVET-AD0105,  and JVET-AF0111.</a:t>
                </a:r>
              </a:p>
              <a:p>
                <a:r>
                  <a:rPr lang="en-US" sz="2000"/>
                  <a:t>In </a:t>
                </a:r>
                <a:r>
                  <a:rPr lang="en-US" sz="2000" dirty="0"/>
                  <a:t>JVET-AF0111, a condition is applied on the no-split cost of 64x64 luma CUs. If the no-split cost is greater than a threshold, MTT splitting will not be evaluated</a:t>
                </a:r>
                <a:r>
                  <a:rPr lang="en-US" dirty="0"/>
                  <a:t>. T</a:t>
                </a:r>
                <a:r>
                  <a:rPr lang="en-US" sz="2000" dirty="0"/>
                  <a:t>he threshold is set based on QP value as follows:	  		</a:t>
                </a:r>
              </a:p>
              <a:p>
                <a:pPr marL="265113" lvl="1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𝑄𝑃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120−</m:t>
                        </m:r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𝑄𝑃</m:t>
                                </m:r>
                              </m:sub>
                            </m:s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−22</m:t>
                            </m:r>
                          </m:e>
                        </m:d>
                        <m:r>
                          <a:rPr lang="en-US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sz="1800" dirty="0"/>
                  <a:t> </a:t>
                </a:r>
              </a:p>
              <a:p>
                <a:r>
                  <a:rPr lang="en-US" sz="2000"/>
                  <a:t>This contribution presents a modification to this MTT split modes early termination method (JVET-AF0111) for ECM/VTM.</a:t>
                </a:r>
              </a:p>
              <a:p>
                <a:endParaRPr lang="en-US" dirty="0"/>
              </a:p>
              <a:p>
                <a:pPr marL="265113" lvl="1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2E8E8F9E-D1C4-4C6A-B250-14307A8860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34349" y="1342399"/>
                <a:ext cx="11233150" cy="3789832"/>
              </a:xfrm>
              <a:blipFill>
                <a:blip r:embed="rId5"/>
                <a:stretch>
                  <a:fillRect l="-760" r="-380" b="-3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/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</p:spPr>
            <p:txBody>
              <a:bodyPr vert="horz" lIns="72000" tIns="36000" rIns="72000" bIns="36000" rtlCol="0">
                <a:noAutofit/>
              </a:bodyPr>
              <a:lstStyle>
                <a:lvl1pPr marL="265113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18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8163" lvl="1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18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803275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076325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US" sz="2000" dirty="0"/>
                  <a:t>We proposed to modify the threshold defined in JVET-AF0111 as follows:</a:t>
                </a:r>
              </a:p>
              <a:p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𝑄𝑃</m:t>
                          </m:r>
                        </m:sub>
                      </m:sSub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140−</m:t>
                          </m:r>
                          <m:d>
                            <m:d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𝑄𝑃</m:t>
                                  </m:r>
                                </m:sub>
                              </m:sSub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−22</m:t>
                              </m:r>
                            </m:e>
                          </m:d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×3</m:t>
                          </m:r>
                        </m:e>
                      </m:d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(10</m:t>
                          </m:r>
                        </m:e>
                        <m:sup>
                          <m:r>
                            <a:rPr lang="en-US" sz="1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16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1600" b="0" i="1" smtClean="0">
                              <a:effectLst/>
                              <a:latin typeface="Cambria Math" panose="02040503050406030204" pitchFamily="18" charset="0"/>
                            </a:rPr>
                            <m:t>𝐶𝐴𝐵𝐴𝐶</m:t>
                          </m:r>
                        </m:sub>
                      </m:sSub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6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</m:sub>
                          </m:sSub>
                        </m:e>
                      </m:d>
                      <m:r>
                        <a:rPr lang="en-US" sz="1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sz="16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4                             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16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if</m:t>
                              </m:r>
                              <m:r>
                                <a:rPr lang="en-US" sz="160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QP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&lt;22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4∗</m:t>
                              </m:r>
                              <m:sSup>
                                <m:sSup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0.5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sz="1600" i="1" smtClean="0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60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𝑄𝑃</m:t>
                                          </m:r>
                                        </m:sub>
                                      </m:sSub>
                                      <m:r>
                                        <a:rPr lang="en-US" sz="1600" i="1" smtClean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Consolas" panose="020B0609020204030204" pitchFamily="49" charset="0"/>
                                        </a:rPr>
                                        <m:t>−</m:t>
                                      </m:r>
                                      <m:r>
                                        <a:rPr lang="en-US" sz="1600" smtClean="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Consolas" panose="020B0609020204030204" pitchFamily="49" charset="0"/>
                                        </a:rPr>
                                        <m:t> 22 </m:t>
                                      </m:r>
                                    </m:num>
                                    <m:den>
                                      <m:r>
                                        <a:rPr lang="en-US" sz="16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sup>
                              </m:sSup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               </m:t>
                              </m:r>
                              <m:r>
                                <m:rPr>
                                  <m:sty m:val="p"/>
                                </m:rPr>
                                <a:rPr lang="en-US" sz="16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if</m:t>
                              </m:r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  22 ≥ 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QP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≤37 </m:t>
                              </m:r>
                            </m:e>
                            <m:e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0                                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𝑖𝑓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160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16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QP</m:t>
                                  </m:r>
                                </m:sub>
                              </m:sSub>
                              <m:r>
                                <a:rPr lang="en-US" sz="160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nsolas" panose="020B0609020204030204" pitchFamily="49" charset="0"/>
                                </a:rPr>
                                <m:t>&gt;37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indent="0" algn="just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Here,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threshold value.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Slice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QP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value of a base QP.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strength applied to the CABAC cost. It is set to 4, 2, 1, 0.5 for QP 22, 27, 32, 37.</a:t>
                </a:r>
              </a:p>
              <a:p>
                <a:pPr marL="0" indent="0" algn="just" hangingPunct="0">
                  <a:spcBef>
                    <a:spcPts val="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CABAC</m:t>
                        </m:r>
                      </m:sub>
                    </m:sSub>
                  </m:oMath>
                </a14:m>
                <a:r>
                  <a:rPr lang="en-US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CABAC cost to code the MTT split mode </a:t>
                </a:r>
                <a:r>
                  <a:rPr lang="en-US" sz="16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flag.</a:t>
                </a:r>
                <a:endParaRPr lang="en-US" sz="16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55" y="1163493"/>
                <a:ext cx="8745118" cy="5488365"/>
              </a:xfrm>
              <a:prstGeom prst="rect">
                <a:avLst/>
              </a:prstGeom>
              <a:blipFill>
                <a:blip r:embed="rId3"/>
                <a:stretch>
                  <a:fillRect l="-976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9">
            <a:extLst>
              <a:ext uri="{FF2B5EF4-FFF2-40B4-BE49-F238E27FC236}">
                <a16:creationId xmlns:a16="http://schemas.microsoft.com/office/drawing/2014/main" id="{3B1EBD7A-4AED-5FD8-639B-6C7D0BFA0175}"/>
              </a:ext>
            </a:extLst>
          </p:cNvPr>
          <p:cNvSpPr txBox="1">
            <a:spLocks/>
          </p:cNvSpPr>
          <p:nvPr/>
        </p:nvSpPr>
        <p:spPr>
          <a:xfrm>
            <a:off x="479425" y="330523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Proposal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F928A4-129B-26F1-7800-CE5247F2C298}"/>
              </a:ext>
            </a:extLst>
          </p:cNvPr>
          <p:cNvSpPr/>
          <p:nvPr/>
        </p:nvSpPr>
        <p:spPr bwMode="auto">
          <a:xfrm>
            <a:off x="9365017" y="2543202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DA72D97-0181-E75B-A2DE-77E8A390F721}"/>
              </a:ext>
            </a:extLst>
          </p:cNvPr>
          <p:cNvSpPr/>
          <p:nvPr/>
        </p:nvSpPr>
        <p:spPr bwMode="auto">
          <a:xfrm>
            <a:off x="7342049" y="3672626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0D8C7E7-76D0-EDE1-896D-CEBBF2807BA4}"/>
              </a:ext>
            </a:extLst>
          </p:cNvPr>
          <p:cNvSpPr/>
          <p:nvPr/>
        </p:nvSpPr>
        <p:spPr bwMode="auto">
          <a:xfrm>
            <a:off x="8992695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83D80DE-D239-A417-AC10-DA9FCE0977D0}"/>
              </a:ext>
            </a:extLst>
          </p:cNvPr>
          <p:cNvSpPr/>
          <p:nvPr/>
        </p:nvSpPr>
        <p:spPr bwMode="auto">
          <a:xfrm>
            <a:off x="9828189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4AA2334-8991-F5C4-DB3F-0A27BE12365C}"/>
              </a:ext>
            </a:extLst>
          </p:cNvPr>
          <p:cNvSpPr/>
          <p:nvPr/>
        </p:nvSpPr>
        <p:spPr bwMode="auto">
          <a:xfrm>
            <a:off x="8164821" y="3685149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CF4EE51-C453-DE25-50F0-1C077A9121B5}"/>
              </a:ext>
            </a:extLst>
          </p:cNvPr>
          <p:cNvSpPr/>
          <p:nvPr/>
        </p:nvSpPr>
        <p:spPr bwMode="auto">
          <a:xfrm>
            <a:off x="10646455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DC2F0F-99D1-5CDB-3823-9831D1406A8B}"/>
              </a:ext>
            </a:extLst>
          </p:cNvPr>
          <p:cNvSpPr/>
          <p:nvPr/>
        </p:nvSpPr>
        <p:spPr bwMode="auto">
          <a:xfrm>
            <a:off x="11464169" y="3680247"/>
            <a:ext cx="540000" cy="54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044DF29-C86F-1C39-5CF1-66D8A520E7A9}"/>
              </a:ext>
            </a:extLst>
          </p:cNvPr>
          <p:cNvCxnSpPr>
            <a:stCxn id="38" idx="0"/>
            <a:endCxn id="38" idx="2"/>
          </p:cNvCxnSpPr>
          <p:nvPr/>
        </p:nvCxnSpPr>
        <p:spPr bwMode="auto">
          <a:xfrm>
            <a:off x="10098189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E3E8653-C6C9-32B1-48CE-16530339BF56}"/>
              </a:ext>
            </a:extLst>
          </p:cNvPr>
          <p:cNvCxnSpPr>
            <a:stCxn id="36" idx="1"/>
            <a:endCxn id="36" idx="3"/>
          </p:cNvCxnSpPr>
          <p:nvPr/>
        </p:nvCxnSpPr>
        <p:spPr bwMode="auto">
          <a:xfrm>
            <a:off x="8992695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FC5495F-4C68-A1E2-41D2-9D5176CFA020}"/>
              </a:ext>
            </a:extLst>
          </p:cNvPr>
          <p:cNvCxnSpPr/>
          <p:nvPr/>
        </p:nvCxnSpPr>
        <p:spPr bwMode="auto">
          <a:xfrm>
            <a:off x="11586700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5BD4FD7-2021-D200-04E1-BD406692AEF3}"/>
              </a:ext>
            </a:extLst>
          </p:cNvPr>
          <p:cNvCxnSpPr/>
          <p:nvPr/>
        </p:nvCxnSpPr>
        <p:spPr bwMode="auto">
          <a:xfrm>
            <a:off x="11880767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13C2280-6AC8-08C0-11C9-C99FE41AFEF2}"/>
              </a:ext>
            </a:extLst>
          </p:cNvPr>
          <p:cNvCxnSpPr/>
          <p:nvPr/>
        </p:nvCxnSpPr>
        <p:spPr bwMode="auto">
          <a:xfrm>
            <a:off x="10645400" y="380417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3CFD398-BD9B-761A-9AD8-FE42F5B73ED4}"/>
              </a:ext>
            </a:extLst>
          </p:cNvPr>
          <p:cNvCxnSpPr/>
          <p:nvPr/>
        </p:nvCxnSpPr>
        <p:spPr bwMode="auto">
          <a:xfrm>
            <a:off x="10645400" y="4086111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EA25123-D54B-5901-FE6A-27959967784D}"/>
              </a:ext>
            </a:extLst>
          </p:cNvPr>
          <p:cNvCxnSpPr>
            <a:stCxn id="39" idx="0"/>
            <a:endCxn id="39" idx="2"/>
          </p:cNvCxnSpPr>
          <p:nvPr/>
        </p:nvCxnSpPr>
        <p:spPr bwMode="auto">
          <a:xfrm>
            <a:off x="8434821" y="3685149"/>
            <a:ext cx="0" cy="54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CF464AA-C123-9A07-8CEA-6FA0434CE9C8}"/>
              </a:ext>
            </a:extLst>
          </p:cNvPr>
          <p:cNvCxnSpPr>
            <a:cxnSpLocks/>
            <a:stCxn id="39" idx="1"/>
            <a:endCxn id="39" idx="3"/>
          </p:cNvCxnSpPr>
          <p:nvPr/>
        </p:nvCxnSpPr>
        <p:spPr bwMode="auto">
          <a:xfrm>
            <a:off x="8164821" y="3955149"/>
            <a:ext cx="5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8D3554A-8EA3-86D5-5FBC-9ACF4A06E77E}"/>
              </a:ext>
            </a:extLst>
          </p:cNvPr>
          <p:cNvCxnSpPr>
            <a:cxnSpLocks/>
          </p:cNvCxnSpPr>
          <p:nvPr/>
        </p:nvCxnSpPr>
        <p:spPr bwMode="auto">
          <a:xfrm>
            <a:off x="7609486" y="3495655"/>
            <a:ext cx="414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2BB9282-F2EB-C8C0-6D86-869AA8D1311D}"/>
              </a:ext>
            </a:extLst>
          </p:cNvPr>
          <p:cNvCxnSpPr>
            <a:cxnSpLocks/>
          </p:cNvCxnSpPr>
          <p:nvPr/>
        </p:nvCxnSpPr>
        <p:spPr bwMode="auto">
          <a:xfrm>
            <a:off x="7614567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250EA86-02AB-2760-B47D-5AB9C1E90420}"/>
              </a:ext>
            </a:extLst>
          </p:cNvPr>
          <p:cNvCxnSpPr>
            <a:cxnSpLocks/>
          </p:cNvCxnSpPr>
          <p:nvPr/>
        </p:nvCxnSpPr>
        <p:spPr bwMode="auto">
          <a:xfrm>
            <a:off x="8432281" y="350347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6F475FB-7466-F874-1EC1-A2585CB97044}"/>
              </a:ext>
            </a:extLst>
          </p:cNvPr>
          <p:cNvCxnSpPr>
            <a:cxnSpLocks/>
          </p:cNvCxnSpPr>
          <p:nvPr/>
        </p:nvCxnSpPr>
        <p:spPr bwMode="auto">
          <a:xfrm>
            <a:off x="9262557" y="3495859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015FAEE-3241-C4CC-8D13-9EEAA5B5C88C}"/>
              </a:ext>
            </a:extLst>
          </p:cNvPr>
          <p:cNvCxnSpPr>
            <a:cxnSpLocks/>
          </p:cNvCxnSpPr>
          <p:nvPr/>
        </p:nvCxnSpPr>
        <p:spPr bwMode="auto">
          <a:xfrm>
            <a:off x="10098190" y="3491032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81F95A-3F00-BFAB-1FAC-AF208907570B}"/>
              </a:ext>
            </a:extLst>
          </p:cNvPr>
          <p:cNvCxnSpPr>
            <a:cxnSpLocks/>
          </p:cNvCxnSpPr>
          <p:nvPr/>
        </p:nvCxnSpPr>
        <p:spPr bwMode="auto">
          <a:xfrm>
            <a:off x="10915904" y="3488874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1415E6D-0A37-F3CD-5BC8-DE70677D91DC}"/>
              </a:ext>
            </a:extLst>
          </p:cNvPr>
          <p:cNvCxnSpPr>
            <a:cxnSpLocks/>
          </p:cNvCxnSpPr>
          <p:nvPr/>
        </p:nvCxnSpPr>
        <p:spPr bwMode="auto">
          <a:xfrm>
            <a:off x="11753060" y="3489127"/>
            <a:ext cx="0" cy="19411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645CB45-88E3-DF61-E485-071F2DEA5B91}"/>
              </a:ext>
            </a:extLst>
          </p:cNvPr>
          <p:cNvCxnSpPr>
            <a:cxnSpLocks/>
            <a:stCxn id="34" idx="2"/>
          </p:cNvCxnSpPr>
          <p:nvPr/>
        </p:nvCxnSpPr>
        <p:spPr bwMode="auto">
          <a:xfrm>
            <a:off x="9635017" y="3083202"/>
            <a:ext cx="0" cy="4107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4DAC713-A89A-5033-A2EE-1CC5F33F8EE9}"/>
              </a:ext>
            </a:extLst>
          </p:cNvPr>
          <p:cNvSpPr txBox="1"/>
          <p:nvPr/>
        </p:nvSpPr>
        <p:spPr>
          <a:xfrm>
            <a:off x="7394159" y="4220247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No_split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370AB8B-7BAF-612E-C2ED-11B2393C7E92}"/>
              </a:ext>
            </a:extLst>
          </p:cNvPr>
          <p:cNvSpPr txBox="1"/>
          <p:nvPr/>
        </p:nvSpPr>
        <p:spPr>
          <a:xfrm>
            <a:off x="8191022" y="4219660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Split_QT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E30EF44-B618-192C-D5AC-D63AC6D34D9F}"/>
              </a:ext>
            </a:extLst>
          </p:cNvPr>
          <p:cNvSpPr txBox="1"/>
          <p:nvPr/>
        </p:nvSpPr>
        <p:spPr>
          <a:xfrm>
            <a:off x="8979263" y="4214053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64A0DE7-8E25-623A-B762-C86ACAE6AB19}"/>
              </a:ext>
            </a:extLst>
          </p:cNvPr>
          <p:cNvSpPr txBox="1"/>
          <p:nvPr/>
        </p:nvSpPr>
        <p:spPr>
          <a:xfrm>
            <a:off x="9828426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Split_BTV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6A42354-95BF-5626-205F-86D2651B9D47}"/>
              </a:ext>
            </a:extLst>
          </p:cNvPr>
          <p:cNvSpPr txBox="1"/>
          <p:nvPr/>
        </p:nvSpPr>
        <p:spPr>
          <a:xfrm>
            <a:off x="10644302" y="4213389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Split_TTH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4716198-BCDF-4981-EDA9-BC5199FA7ECC}"/>
              </a:ext>
            </a:extLst>
          </p:cNvPr>
          <p:cNvSpPr txBox="1"/>
          <p:nvPr/>
        </p:nvSpPr>
        <p:spPr>
          <a:xfrm>
            <a:off x="11464169" y="4219596"/>
            <a:ext cx="682752" cy="22645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800" kern="1000" spc="-30" dirty="0" err="1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Split_TTV</a:t>
            </a:r>
            <a:endParaRPr kumimoji="0" lang="en-US" sz="8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1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78BDB-B88D-0778-C0CD-0822D6A7C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400878"/>
              </p:ext>
            </p:extLst>
          </p:nvPr>
        </p:nvGraphicFramePr>
        <p:xfrm>
          <a:off x="38634" y="1085106"/>
          <a:ext cx="6036298" cy="2379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4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64992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66262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659447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468947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05778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  <a:gridCol w="772478">
                  <a:extLst>
                    <a:ext uri="{9D8B030D-6E8A-4147-A177-3AD203B41FA5}">
                      <a16:colId xmlns:a16="http://schemas.microsoft.com/office/drawing/2014/main" val="1147545004"/>
                    </a:ext>
                  </a:extLst>
                </a:gridCol>
                <a:gridCol w="871830">
                  <a:extLst>
                    <a:ext uri="{9D8B030D-6E8A-4147-A177-3AD203B41FA5}">
                      <a16:colId xmlns:a16="http://schemas.microsoft.com/office/drawing/2014/main" val="122145462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EncVmPeak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DecVmPeak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  <a:ea typeface="+mn-ea"/>
                        </a:rPr>
                        <a:t>Class TGM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26371436"/>
                  </a:ext>
                </a:extLst>
              </a:tr>
            </a:tbl>
          </a:graphicData>
        </a:graphic>
      </p:graphicFrame>
      <p:sp>
        <p:nvSpPr>
          <p:cNvPr id="7" name="Title 9">
            <a:extLst>
              <a:ext uri="{FF2B5EF4-FFF2-40B4-BE49-F238E27FC236}">
                <a16:creationId xmlns:a16="http://schemas.microsoft.com/office/drawing/2014/main" id="{0BF6EC1F-3393-FD7A-D8F1-19519B5360ED}"/>
              </a:ext>
            </a:extLst>
          </p:cNvPr>
          <p:cNvSpPr txBox="1">
            <a:spLocks/>
          </p:cNvSpPr>
          <p:nvPr/>
        </p:nvSpPr>
        <p:spPr>
          <a:xfrm>
            <a:off x="291803" y="144438"/>
            <a:ext cx="10521950" cy="62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32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Results (ECM)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5A122979-D993-C578-D43C-F4604C072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4" y="689455"/>
            <a:ext cx="7004079" cy="306801"/>
          </a:xfrm>
          <a:ln>
            <a:noFill/>
          </a:ln>
        </p:spPr>
        <p:txBody>
          <a:bodyPr/>
          <a:lstStyle/>
          <a:p>
            <a:r>
              <a:rPr lang="en-US" sz="2000" dirty="0">
                <a:latin typeface="+mn-lt"/>
              </a:rPr>
              <a:t>Test 1: Condition applied to 64x64 and 32x32 luma CUs.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A1797E4-580F-833C-68F6-9F2B80F46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288498"/>
              </p:ext>
            </p:extLst>
          </p:nvPr>
        </p:nvGraphicFramePr>
        <p:xfrm>
          <a:off x="6096000" y="1085107"/>
          <a:ext cx="6036298" cy="2379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4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64992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66262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659447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468947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05778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  <a:gridCol w="772478">
                  <a:extLst>
                    <a:ext uri="{9D8B030D-6E8A-4147-A177-3AD203B41FA5}">
                      <a16:colId xmlns:a16="http://schemas.microsoft.com/office/drawing/2014/main" val="1147545004"/>
                    </a:ext>
                  </a:extLst>
                </a:gridCol>
                <a:gridCol w="871830">
                  <a:extLst>
                    <a:ext uri="{9D8B030D-6E8A-4147-A177-3AD203B41FA5}">
                      <a16:colId xmlns:a16="http://schemas.microsoft.com/office/drawing/2014/main" val="122145462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B Main 10 </a:t>
                      </a:r>
                      <a:endParaRPr lang="en-SE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EncVmPeak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DecVmPeak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  <a:ea typeface="+mn-ea"/>
                        </a:rPr>
                        <a:t>Class TGM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26371436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5D347618-1A45-8250-FC3B-F83C23FE0C0C}"/>
              </a:ext>
            </a:extLst>
          </p:cNvPr>
          <p:cNvSpPr txBox="1">
            <a:spLocks/>
          </p:cNvSpPr>
          <p:nvPr/>
        </p:nvSpPr>
        <p:spPr bwMode="auto">
          <a:xfrm>
            <a:off x="89075" y="3553351"/>
            <a:ext cx="6903195" cy="30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2000" dirty="0">
                <a:latin typeface="+mn-lt"/>
              </a:rPr>
              <a:t>Test 2: Condition applied to 64x64 luma CUs.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BAF61E-C05F-E158-CF36-9EBDC3174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054142"/>
              </p:ext>
            </p:extLst>
          </p:nvPr>
        </p:nvGraphicFramePr>
        <p:xfrm>
          <a:off x="38634" y="3860151"/>
          <a:ext cx="6036298" cy="2379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4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64992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66262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659447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468947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05778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  <a:gridCol w="772478">
                  <a:extLst>
                    <a:ext uri="{9D8B030D-6E8A-4147-A177-3AD203B41FA5}">
                      <a16:colId xmlns:a16="http://schemas.microsoft.com/office/drawing/2014/main" val="1147545004"/>
                    </a:ext>
                  </a:extLst>
                </a:gridCol>
                <a:gridCol w="871830">
                  <a:extLst>
                    <a:ext uri="{9D8B030D-6E8A-4147-A177-3AD203B41FA5}">
                      <a16:colId xmlns:a16="http://schemas.microsoft.com/office/drawing/2014/main" val="122145462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EncVmPeak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DecVmPeak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  <a:ea typeface="+mn-ea"/>
                        </a:rPr>
                        <a:t>Class TGM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2637143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AF7513-B8FD-C8EE-15B5-BEB5EF4D5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58199"/>
              </p:ext>
            </p:extLst>
          </p:nvPr>
        </p:nvGraphicFramePr>
        <p:xfrm>
          <a:off x="6096000" y="3860152"/>
          <a:ext cx="6036298" cy="2379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4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64992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66262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659447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468947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05778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  <a:gridCol w="772478">
                  <a:extLst>
                    <a:ext uri="{9D8B030D-6E8A-4147-A177-3AD203B41FA5}">
                      <a16:colId xmlns:a16="http://schemas.microsoft.com/office/drawing/2014/main" val="1147545004"/>
                    </a:ext>
                  </a:extLst>
                </a:gridCol>
                <a:gridCol w="871830">
                  <a:extLst>
                    <a:ext uri="{9D8B030D-6E8A-4147-A177-3AD203B41FA5}">
                      <a16:colId xmlns:a16="http://schemas.microsoft.com/office/drawing/2014/main" val="122145462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B Main 10 </a:t>
                      </a:r>
                      <a:endParaRPr lang="en-SE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EncVmPeak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DecVmPeak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0.77%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  <a:ea typeface="+mn-ea"/>
                        </a:rPr>
                        <a:t>Class TGM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</a:t>
                      </a:r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26371436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319500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78BDB-B88D-0778-C0CD-0822D6A7C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414670"/>
              </p:ext>
            </p:extLst>
          </p:nvPr>
        </p:nvGraphicFramePr>
        <p:xfrm>
          <a:off x="830684" y="1059325"/>
          <a:ext cx="4887536" cy="2051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167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72325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737386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733852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521858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836670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62845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166955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78.1%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35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56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</a:tbl>
          </a:graphicData>
        </a:graphic>
      </p:graphicFrame>
      <p:sp>
        <p:nvSpPr>
          <p:cNvPr id="7" name="Title 9">
            <a:extLst>
              <a:ext uri="{FF2B5EF4-FFF2-40B4-BE49-F238E27FC236}">
                <a16:creationId xmlns:a16="http://schemas.microsoft.com/office/drawing/2014/main" id="{0BF6EC1F-3393-FD7A-D8F1-19519B5360ED}"/>
              </a:ext>
            </a:extLst>
          </p:cNvPr>
          <p:cNvSpPr txBox="1">
            <a:spLocks/>
          </p:cNvSpPr>
          <p:nvPr/>
        </p:nvSpPr>
        <p:spPr>
          <a:xfrm>
            <a:off x="291803" y="144438"/>
            <a:ext cx="10521950" cy="62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3200" dirty="0"/>
              <a:t>Results (VTM)</a:t>
            </a: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5A122979-D993-C578-D43C-F4604C072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34" y="689455"/>
            <a:ext cx="7004079" cy="306801"/>
          </a:xfrm>
          <a:ln>
            <a:noFill/>
          </a:ln>
        </p:spPr>
        <p:txBody>
          <a:bodyPr/>
          <a:lstStyle/>
          <a:p>
            <a:r>
              <a:rPr lang="en-US" sz="2000" dirty="0">
                <a:latin typeface="+mn-lt"/>
              </a:rPr>
              <a:t>Test 1:  Condition applied to 64x64 and 32x32 luma CUs.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A1797E4-580F-833C-68F6-9F2B80F46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013751"/>
              </p:ext>
            </p:extLst>
          </p:nvPr>
        </p:nvGraphicFramePr>
        <p:xfrm>
          <a:off x="5954333" y="1059325"/>
          <a:ext cx="4859421" cy="2059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72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71909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733145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729631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51885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831857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5960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B Main 10 </a:t>
                      </a:r>
                      <a:endParaRPr lang="en-SE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5D347618-1A45-8250-FC3B-F83C23FE0C0C}"/>
              </a:ext>
            </a:extLst>
          </p:cNvPr>
          <p:cNvSpPr txBox="1">
            <a:spLocks/>
          </p:cNvSpPr>
          <p:nvPr/>
        </p:nvSpPr>
        <p:spPr bwMode="auto">
          <a:xfrm>
            <a:off x="89075" y="3553351"/>
            <a:ext cx="6903195" cy="30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2000" dirty="0">
                <a:latin typeface="+mn-lt"/>
              </a:rPr>
              <a:t>Test 2:  Condition applied to 64x64 luma CUs.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BAF61E-C05F-E158-CF36-9EBDC3174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532952"/>
              </p:ext>
            </p:extLst>
          </p:nvPr>
        </p:nvGraphicFramePr>
        <p:xfrm>
          <a:off x="830683" y="3850202"/>
          <a:ext cx="4939051" cy="20142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805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730877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745159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741587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527358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845488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6877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163339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969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</a:t>
                      </a:r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1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AF7513-B8FD-C8EE-15B5-BEB5EF4D5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637379"/>
              </p:ext>
            </p:extLst>
          </p:nvPr>
        </p:nvGraphicFramePr>
        <p:xfrm>
          <a:off x="5954333" y="3840253"/>
          <a:ext cx="4859421" cy="2059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7232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719093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733145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729631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51885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831857">
                  <a:extLst>
                    <a:ext uri="{9D8B030D-6E8A-4147-A177-3AD203B41FA5}">
                      <a16:colId xmlns:a16="http://schemas.microsoft.com/office/drawing/2014/main" val="2943471143"/>
                    </a:ext>
                  </a:extLst>
                </a:gridCol>
                <a:gridCol w="55960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1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/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B Main 10 </a:t>
                      </a:r>
                      <a:endParaRPr lang="en-SE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BD-rate Over ECM-14.0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Y-PSNR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U-PSNR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V-PSNR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EncT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EncT-QP22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DecT</a:t>
                      </a:r>
                      <a:endParaRPr lang="en-SE" sz="1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A1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A2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05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B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C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Class E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3047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  <a:latin typeface="+mn-lt"/>
                        </a:rPr>
                        <a:t>Overall</a:t>
                      </a:r>
                      <a:endParaRPr lang="en-SE" sz="105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88.9%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D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176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50" dirty="0">
                          <a:effectLst/>
                          <a:latin typeface="+mn-lt"/>
                        </a:rPr>
                        <a:t>Class F</a:t>
                      </a:r>
                      <a:endParaRPr lang="en-SE" sz="105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3019430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070046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31711"/>
            <a:ext cx="8353426" cy="10810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3200" dirty="0">
                <a:latin typeface="+mn-lt"/>
              </a:rPr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844675"/>
            <a:ext cx="11509376" cy="2856114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This contribution proposes to modify the MTT early termination method defined in ECM-14 by also considering the CABAC cost of coding the split mode.</a:t>
            </a:r>
          </a:p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Test1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shows on average encoding time reduction for RA and LDB </a:t>
            </a:r>
            <a:r>
              <a:rPr lang="en-US" dirty="0">
                <a:ea typeface="Times New Roman" panose="02020603050405020304" pitchFamily="18" charset="0"/>
              </a:rPr>
              <a:t>by 14% for QP22 with </a:t>
            </a:r>
            <a:r>
              <a:rPr lang="en-US">
                <a:ea typeface="Times New Roman" panose="02020603050405020304" pitchFamily="18" charset="0"/>
              </a:rPr>
              <a:t>limited  </a:t>
            </a:r>
            <a:r>
              <a:rPr lang="en-US"/>
              <a:t>degradation in coding efficiency</a:t>
            </a:r>
            <a:r>
              <a:rPr lang="en-US"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/>
              <a:t>Thanks to Xiaomi  and Nokia for </a:t>
            </a:r>
            <a:r>
              <a:rPr lang="en-US" sz="2000"/>
              <a:t>cross-checking.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132595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5116920"/>
            <a:ext cx="6048375" cy="347472"/>
          </a:xfrm>
        </p:spPr>
        <p:txBody>
          <a:bodyPr>
            <a:noAutofit/>
          </a:bodyPr>
          <a:lstStyle/>
          <a:p>
            <a:r>
              <a:rPr lang="en-US" sz="7500" dirty="0"/>
              <a:t>Thanks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2.xml><?xml version="1.0" encoding="utf-8"?>
<TemplafySlideFormConfiguration><![CDATA[{"formFields":[],"formDataEntries":[]}]]></TemplafySlideFormConfiguration>
</file>

<file path=customXml/item2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5.xml><?xml version="1.0" encoding="utf-8"?>
<TemplafySlideFormConfiguration><![CDATA[{"formFields":[],"formDataEntries":[]}]]></TemplafySlideFormConfiguration>
</file>

<file path=customXml/item26.xml><?xml version="1.0" encoding="utf-8"?>
<TemplafySlideFormConfiguration><![CDATA[{"formFields":[],"formDataEntries":[]}]]></TemplafySlideFormConfiguration>
</file>

<file path=customXml/item27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8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29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2cWlr7nUA1aACZkR9+Ijg=="},{"name":"ConfidentialityClass","value":"cT/FOwTWaPknrhRlNMh4SQ=="},{"name":"ExternalConfidentialityLabel","value":"u2D/MG3wyuAQhkGvE2fPaA=="},{"name":"LanguageCode","value":"5wlu7ZdPxHQj1W0w+yTNSg=="},{"name":"Date","value":"OAq5YQxZHBqOFNj5512Mgg=="},{"name":"TemplateType","value":"5wlu7ZdPxHQj1W0w+yTNSg=="},{"name":"DocTitle","value":"5wlu7ZdPxHQj1W0w+yTNSg=="},{"name":"TotalPageNo","value":"5wlu7ZdPxHQj1W0w+yTNSg=="},{"name":"Prepared","value":"UFSMQ+z8n3hyCEzg8IHkVaqKRf5oTZ+WQP3SBQd21EU="}]}]]></TemplafyFormConfiguration>
</file>

<file path=customXml/item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0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3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83BB49D0-83D3-474E-A7DA-D64C03B8226C}">
  <ds:schemaRefs/>
</ds:datastoreItem>
</file>

<file path=customXml/itemProps10.xml><?xml version="1.0" encoding="utf-8"?>
<ds:datastoreItem xmlns:ds="http://schemas.openxmlformats.org/officeDocument/2006/customXml" ds:itemID="{4B35AAA4-F624-4084-A550-F337D4F3DC87}">
  <ds:schemaRefs/>
</ds:datastoreItem>
</file>

<file path=customXml/itemProps11.xml><?xml version="1.0" encoding="utf-8"?>
<ds:datastoreItem xmlns:ds="http://schemas.openxmlformats.org/officeDocument/2006/customXml" ds:itemID="{BC8C2C6A-94AF-468E-8FEC-48C530A5081B}">
  <ds:schemaRefs/>
</ds:datastoreItem>
</file>

<file path=customXml/itemProps1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5796856E-CE3E-441F-8B08-8AE9033943CA}">
  <ds:schemaRefs/>
</ds:datastoreItem>
</file>

<file path=customXml/itemProps14.xml><?xml version="1.0" encoding="utf-8"?>
<ds:datastoreItem xmlns:ds="http://schemas.openxmlformats.org/officeDocument/2006/customXml" ds:itemID="{B9AEDDE3-EA02-4A8F-B8F8-0606A0AA45FC}">
  <ds:schemaRefs/>
</ds:datastoreItem>
</file>

<file path=customXml/itemProps15.xml><?xml version="1.0" encoding="utf-8"?>
<ds:datastoreItem xmlns:ds="http://schemas.openxmlformats.org/officeDocument/2006/customXml" ds:itemID="{D990D231-2B84-4B4F-BF3A-2800C1BB6E9B}">
  <ds:schemaRefs/>
</ds:datastoreItem>
</file>

<file path=customXml/itemProps16.xml><?xml version="1.0" encoding="utf-8"?>
<ds:datastoreItem xmlns:ds="http://schemas.openxmlformats.org/officeDocument/2006/customXml" ds:itemID="{1CE36EA9-2186-4EB1-871A-8AE59C2A13BB}">
  <ds:schemaRefs/>
</ds:datastoreItem>
</file>

<file path=customXml/itemProps17.xml><?xml version="1.0" encoding="utf-8"?>
<ds:datastoreItem xmlns:ds="http://schemas.openxmlformats.org/officeDocument/2006/customXml" ds:itemID="{3037FE73-3EBB-47CE-B4B4-379D08F7D4AD}">
  <ds:schemaRefs/>
</ds:datastoreItem>
</file>

<file path=customXml/itemProps18.xml><?xml version="1.0" encoding="utf-8"?>
<ds:datastoreItem xmlns:ds="http://schemas.openxmlformats.org/officeDocument/2006/customXml" ds:itemID="{42169D54-C92C-443A-8E8C-70E4A201847B}">
  <ds:schemaRefs/>
</ds:datastoreItem>
</file>

<file path=customXml/itemProps19.xml><?xml version="1.0" encoding="utf-8"?>
<ds:datastoreItem xmlns:ds="http://schemas.openxmlformats.org/officeDocument/2006/customXml" ds:itemID="{FECD5F3A-9FC5-411F-8DB0-C785FBA71E05}">
  <ds:schemaRefs/>
</ds:datastoreItem>
</file>

<file path=customXml/itemProps2.xml><?xml version="1.0" encoding="utf-8"?>
<ds:datastoreItem xmlns:ds="http://schemas.openxmlformats.org/officeDocument/2006/customXml" ds:itemID="{A60B1A7A-B298-45EF-942E-9BA5CB77B89C}">
  <ds:schemaRefs/>
</ds:datastoreItem>
</file>

<file path=customXml/itemProps20.xml><?xml version="1.0" encoding="utf-8"?>
<ds:datastoreItem xmlns:ds="http://schemas.openxmlformats.org/officeDocument/2006/customXml" ds:itemID="{58CC0B31-82B9-497A-9A2E-F3F72D0BBDAD}">
  <ds:schemaRefs/>
</ds:datastoreItem>
</file>

<file path=customXml/itemProps21.xml><?xml version="1.0" encoding="utf-8"?>
<ds:datastoreItem xmlns:ds="http://schemas.openxmlformats.org/officeDocument/2006/customXml" ds:itemID="{F8A9BE58-AB7C-4186-8954-05A9B00B77E2}">
  <ds:schemaRefs/>
</ds:datastoreItem>
</file>

<file path=customXml/itemProps22.xml><?xml version="1.0" encoding="utf-8"?>
<ds:datastoreItem xmlns:ds="http://schemas.openxmlformats.org/officeDocument/2006/customXml" ds:itemID="{42476FA5-1398-4AD1-B735-5E7750550AFE}">
  <ds:schemaRefs/>
</ds:datastoreItem>
</file>

<file path=customXml/itemProps23.xml><?xml version="1.0" encoding="utf-8"?>
<ds:datastoreItem xmlns:ds="http://schemas.openxmlformats.org/officeDocument/2006/customXml" ds:itemID="{D8A828CA-A822-44A0-97F6-4451A021A343}">
  <ds:schemaRefs/>
</ds:datastoreItem>
</file>

<file path=customXml/itemProps2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25.xml><?xml version="1.0" encoding="utf-8"?>
<ds:datastoreItem xmlns:ds="http://schemas.openxmlformats.org/officeDocument/2006/customXml" ds:itemID="{32BA7684-6BE4-4F73-B22E-30934AB379B8}">
  <ds:schemaRefs/>
</ds:datastoreItem>
</file>

<file path=customXml/itemProps26.xml><?xml version="1.0" encoding="utf-8"?>
<ds:datastoreItem xmlns:ds="http://schemas.openxmlformats.org/officeDocument/2006/customXml" ds:itemID="{822D38AD-8010-4CD3-BD6B-117CB8DF70A4}">
  <ds:schemaRefs/>
</ds:datastoreItem>
</file>

<file path=customXml/itemProps27.xml><?xml version="1.0" encoding="utf-8"?>
<ds:datastoreItem xmlns:ds="http://schemas.openxmlformats.org/officeDocument/2006/customXml" ds:itemID="{D1A5196B-2B55-4AA4-9CAE-4A782D6F448A}">
  <ds:schemaRefs/>
</ds:datastoreItem>
</file>

<file path=customXml/itemProps28.xml><?xml version="1.0" encoding="utf-8"?>
<ds:datastoreItem xmlns:ds="http://schemas.openxmlformats.org/officeDocument/2006/customXml" ds:itemID="{C09F197C-6A49-47D0-B877-F88807989676}">
  <ds:schemaRefs/>
</ds:datastoreItem>
</file>

<file path=customXml/itemProps29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683FEB75-8CFA-449C-A6B1-B1E4A86A58A1}">
  <ds:schemaRefs/>
</ds:datastoreItem>
</file>

<file path=customXml/itemProps30.xml><?xml version="1.0" encoding="utf-8"?>
<ds:datastoreItem xmlns:ds="http://schemas.openxmlformats.org/officeDocument/2006/customXml" ds:itemID="{72516535-7702-46AF-9B1F-8623A67A824E}">
  <ds:schemaRefs/>
</ds:datastoreItem>
</file>

<file path=customXml/itemProps31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7958A4E-FAB1-42E4-B6B5-29B01F63F87B}">
  <ds:schemaRefs/>
</ds:datastoreItem>
</file>

<file path=customXml/itemProps5.xml><?xml version="1.0" encoding="utf-8"?>
<ds:datastoreItem xmlns:ds="http://schemas.openxmlformats.org/officeDocument/2006/customXml" ds:itemID="{9309086B-A8F7-469E-B2FA-9A530416BE03}">
  <ds:schemaRefs/>
</ds:datastoreItem>
</file>

<file path=customXml/itemProps6.xml><?xml version="1.0" encoding="utf-8"?>
<ds:datastoreItem xmlns:ds="http://schemas.openxmlformats.org/officeDocument/2006/customXml" ds:itemID="{12EBEBD6-B125-45C3-AB98-04A29B5B91E6}">
  <ds:schemaRefs/>
</ds:datastoreItem>
</file>

<file path=customXml/itemProps7.xml><?xml version="1.0" encoding="utf-8"?>
<ds:datastoreItem xmlns:ds="http://schemas.openxmlformats.org/officeDocument/2006/customXml" ds:itemID="{78E105B1-2B28-466A-9524-3BDBBCCEC2F9}">
  <ds:schemaRefs/>
</ds:datastoreItem>
</file>

<file path=customXml/itemProps8.xml><?xml version="1.0" encoding="utf-8"?>
<ds:datastoreItem xmlns:ds="http://schemas.openxmlformats.org/officeDocument/2006/customXml" ds:itemID="{512BED0A-DD32-4A92-BD0D-2BD0F415EAE4}">
  <ds:schemaRefs/>
</ds:datastoreItem>
</file>

<file path=customXml/itemProps9.xml><?xml version="1.0" encoding="utf-8"?>
<ds:datastoreItem xmlns:ds="http://schemas.openxmlformats.org/officeDocument/2006/customXml" ds:itemID="{896E0C10-742B-4A14-82FF-320661CE82A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8803</TotalTime>
  <Words>1400</Words>
  <Application>Microsoft Office PowerPoint</Application>
  <PresentationFormat>Widescreen</PresentationFormat>
  <Paragraphs>576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Cambria Math</vt:lpstr>
      <vt:lpstr>Ericsson Technical Icons</vt:lpstr>
      <vt:lpstr>Arial</vt:lpstr>
      <vt:lpstr>Times New Roman</vt:lpstr>
      <vt:lpstr>Ericsson Hilda ExtraBold</vt:lpstr>
      <vt:lpstr>Ericsson Hilda ExtraLight</vt:lpstr>
      <vt:lpstr>Ericsson Hilda Light</vt:lpstr>
      <vt:lpstr>Ericsson Hilda</vt:lpstr>
      <vt:lpstr>PresentationTemplate2021</vt:lpstr>
      <vt:lpstr>JVET-AJ0226 AHG12/ AHG10 : Using CABAC cost for MTT split modes selection</vt:lpstr>
      <vt:lpstr>Background</vt:lpstr>
      <vt:lpstr>PowerPoint Presentation</vt:lpstr>
      <vt:lpstr>Test 1: Condition applied to 64x64 and 32x32 luma CUs.</vt:lpstr>
      <vt:lpstr>Test 1:  Condition applied to 64x64 and 32x32 luma CUs.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JVET-AE0057</dc:title>
  <dc:creator>EQHWAMA Waqas Ahmad</dc:creator>
  <cp:keywords/>
  <dc:description> 
Rev </dc:description>
  <cp:lastModifiedBy>Waqas Ahmad</cp:lastModifiedBy>
  <cp:revision>269</cp:revision>
  <dcterms:created xsi:type="dcterms:W3CDTF">2019-04-23T15:12:54Z</dcterms:created>
  <dcterms:modified xsi:type="dcterms:W3CDTF">2024-10-23T17:52:37Z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637901819498449227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EQHWAMA Waqas Ahmad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2024-10-23</vt:lpwstr>
  </property>
  <property fmtid="{D5CDD505-2E9C-101B-9397-08002B2CF9AE}" pid="21" name="Reference">
    <vt:lpwstr/>
  </property>
  <property fmtid="{D5CDD505-2E9C-101B-9397-08002B2CF9AE}" pid="22" name="Title">
    <vt:lpwstr>JVET-AE0057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