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78" r:id="rId5"/>
    <p:sldId id="305" r:id="rId6"/>
    <p:sldId id="307" r:id="rId7"/>
    <p:sldId id="306" r:id="rId8"/>
    <p:sldId id="313" r:id="rId9"/>
    <p:sldId id="30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9BADA9-F43E-48F3-A236-965AD7CFA60A}" v="42" dt="2024-10-22T14:57:44.6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22"/>
    <p:restoredTop sz="94694"/>
  </p:normalViewPr>
  <p:slideViewPr>
    <p:cSldViewPr snapToGrid="0">
      <p:cViewPr varScale="1">
        <p:scale>
          <a:sx n="107" d="100"/>
          <a:sy n="107" d="100"/>
        </p:scale>
        <p:origin x="1197" y="48"/>
      </p:cViewPr>
      <p:guideLst>
        <p:guide orient="horz" pos="41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nan Utida" userId="1f0d8543-6cc6-45c6-8ff1-d0ea0b06ff3e" providerId="ADAL" clId="{8F9BADA9-F43E-48F3-A236-965AD7CFA60A}"/>
    <pc:docChg chg="undo custSel delSld modSld">
      <pc:chgData name="Renan Utida" userId="1f0d8543-6cc6-45c6-8ff1-d0ea0b06ff3e" providerId="ADAL" clId="{8F9BADA9-F43E-48F3-A236-965AD7CFA60A}" dt="2024-10-22T15:06:03.751" v="1152" actId="113"/>
      <pc:docMkLst>
        <pc:docMk/>
      </pc:docMkLst>
      <pc:sldChg chg="modSp mod">
        <pc:chgData name="Renan Utida" userId="1f0d8543-6cc6-45c6-8ff1-d0ea0b06ff3e" providerId="ADAL" clId="{8F9BADA9-F43E-48F3-A236-965AD7CFA60A}" dt="2024-10-22T15:02:43.946" v="1114" actId="20577"/>
        <pc:sldMkLst>
          <pc:docMk/>
          <pc:sldMk cId="3428629291" sldId="278"/>
        </pc:sldMkLst>
        <pc:spChg chg="mod">
          <ac:chgData name="Renan Utida" userId="1f0d8543-6cc6-45c6-8ff1-d0ea0b06ff3e" providerId="ADAL" clId="{8F9BADA9-F43E-48F3-A236-965AD7CFA60A}" dt="2024-10-22T15:02:43.946" v="1114" actId="20577"/>
          <ac:spMkLst>
            <pc:docMk/>
            <pc:sldMk cId="3428629291" sldId="278"/>
            <ac:spMk id="2" creationId="{06D820A9-31E6-144E-B74A-FC53B28FA119}"/>
          </ac:spMkLst>
        </pc:spChg>
      </pc:sldChg>
      <pc:sldChg chg="modSp mod">
        <pc:chgData name="Renan Utida" userId="1f0d8543-6cc6-45c6-8ff1-d0ea0b06ff3e" providerId="ADAL" clId="{8F9BADA9-F43E-48F3-A236-965AD7CFA60A}" dt="2024-10-22T14:42:22.930" v="1" actId="6549"/>
        <pc:sldMkLst>
          <pc:docMk/>
          <pc:sldMk cId="2787790200" sldId="305"/>
        </pc:sldMkLst>
        <pc:spChg chg="mod">
          <ac:chgData name="Renan Utida" userId="1f0d8543-6cc6-45c6-8ff1-d0ea0b06ff3e" providerId="ADAL" clId="{8F9BADA9-F43E-48F3-A236-965AD7CFA60A}" dt="2024-10-22T14:42:22.930" v="1" actId="6549"/>
          <ac:spMkLst>
            <pc:docMk/>
            <pc:sldMk cId="2787790200" sldId="305"/>
            <ac:spMk id="6" creationId="{EF664D96-8247-FF96-B5D2-E434D18CDC39}"/>
          </ac:spMkLst>
        </pc:spChg>
      </pc:sldChg>
      <pc:sldChg chg="addSp modSp mod">
        <pc:chgData name="Renan Utida" userId="1f0d8543-6cc6-45c6-8ff1-d0ea0b06ff3e" providerId="ADAL" clId="{8F9BADA9-F43E-48F3-A236-965AD7CFA60A}" dt="2024-10-22T14:59:08.354" v="891" actId="20577"/>
        <pc:sldMkLst>
          <pc:docMk/>
          <pc:sldMk cId="1452024189" sldId="306"/>
        </pc:sldMkLst>
        <pc:spChg chg="mod">
          <ac:chgData name="Renan Utida" userId="1f0d8543-6cc6-45c6-8ff1-d0ea0b06ff3e" providerId="ADAL" clId="{8F9BADA9-F43E-48F3-A236-965AD7CFA60A}" dt="2024-10-22T14:50:51.372" v="436" actId="20577"/>
          <ac:spMkLst>
            <pc:docMk/>
            <pc:sldMk cId="1452024189" sldId="306"/>
            <ac:spMk id="2" creationId="{9BEE2993-DC35-4E87-3FE2-8DEAD13FADBE}"/>
          </ac:spMkLst>
        </pc:spChg>
        <pc:spChg chg="mod">
          <ac:chgData name="Renan Utida" userId="1f0d8543-6cc6-45c6-8ff1-d0ea0b06ff3e" providerId="ADAL" clId="{8F9BADA9-F43E-48F3-A236-965AD7CFA60A}" dt="2024-10-22T14:59:08.354" v="891" actId="20577"/>
          <ac:spMkLst>
            <pc:docMk/>
            <pc:sldMk cId="1452024189" sldId="306"/>
            <ac:spMk id="6" creationId="{EF664D96-8247-FF96-B5D2-E434D18CDC39}"/>
          </ac:spMkLst>
        </pc:spChg>
        <pc:picChg chg="add mod">
          <ac:chgData name="Renan Utida" userId="1f0d8543-6cc6-45c6-8ff1-d0ea0b06ff3e" providerId="ADAL" clId="{8F9BADA9-F43E-48F3-A236-965AD7CFA60A}" dt="2024-10-22T14:49:40.805" v="370" actId="14100"/>
          <ac:picMkLst>
            <pc:docMk/>
            <pc:sldMk cId="1452024189" sldId="306"/>
            <ac:picMk id="1026" creationId="{DEB3D094-32D9-16FA-5C1E-CE516A6F9507}"/>
          </ac:picMkLst>
        </pc:picChg>
        <pc:picChg chg="add mod">
          <ac:chgData name="Renan Utida" userId="1f0d8543-6cc6-45c6-8ff1-d0ea0b06ff3e" providerId="ADAL" clId="{8F9BADA9-F43E-48F3-A236-965AD7CFA60A}" dt="2024-10-22T14:51:54.374" v="451" actId="14100"/>
          <ac:picMkLst>
            <pc:docMk/>
            <pc:sldMk cId="1452024189" sldId="306"/>
            <ac:picMk id="1028" creationId="{EC55978E-2E6D-639F-BEB8-9595F0827074}"/>
          </ac:picMkLst>
        </pc:picChg>
        <pc:picChg chg="add mod">
          <ac:chgData name="Renan Utida" userId="1f0d8543-6cc6-45c6-8ff1-d0ea0b06ff3e" providerId="ADAL" clId="{8F9BADA9-F43E-48F3-A236-965AD7CFA60A}" dt="2024-10-22T14:57:44.665" v="827" actId="1076"/>
          <ac:picMkLst>
            <pc:docMk/>
            <pc:sldMk cId="1452024189" sldId="306"/>
            <ac:picMk id="1030" creationId="{B2C49D95-20DE-522B-302C-058566E5DCC5}"/>
          </ac:picMkLst>
        </pc:picChg>
      </pc:sldChg>
      <pc:sldChg chg="modSp mod">
        <pc:chgData name="Renan Utida" userId="1f0d8543-6cc6-45c6-8ff1-d0ea0b06ff3e" providerId="ADAL" clId="{8F9BADA9-F43E-48F3-A236-965AD7CFA60A}" dt="2024-10-22T15:05:07.492" v="1124" actId="20577"/>
        <pc:sldMkLst>
          <pc:docMk/>
          <pc:sldMk cId="2833278634" sldId="307"/>
        </pc:sldMkLst>
        <pc:spChg chg="mod">
          <ac:chgData name="Renan Utida" userId="1f0d8543-6cc6-45c6-8ff1-d0ea0b06ff3e" providerId="ADAL" clId="{8F9BADA9-F43E-48F3-A236-965AD7CFA60A}" dt="2024-10-22T14:43:52.525" v="22" actId="20577"/>
          <ac:spMkLst>
            <pc:docMk/>
            <pc:sldMk cId="2833278634" sldId="307"/>
            <ac:spMk id="2" creationId="{9BEE2993-DC35-4E87-3FE2-8DEAD13FADBE}"/>
          </ac:spMkLst>
        </pc:spChg>
        <pc:spChg chg="mod">
          <ac:chgData name="Renan Utida" userId="1f0d8543-6cc6-45c6-8ff1-d0ea0b06ff3e" providerId="ADAL" clId="{8F9BADA9-F43E-48F3-A236-965AD7CFA60A}" dt="2024-10-22T15:05:07.492" v="1124" actId="20577"/>
          <ac:spMkLst>
            <pc:docMk/>
            <pc:sldMk cId="2833278634" sldId="307"/>
            <ac:spMk id="6" creationId="{EF664D96-8247-FF96-B5D2-E434D18CDC39}"/>
          </ac:spMkLst>
        </pc:spChg>
      </pc:sldChg>
      <pc:sldChg chg="modSp mod">
        <pc:chgData name="Renan Utida" userId="1f0d8543-6cc6-45c6-8ff1-d0ea0b06ff3e" providerId="ADAL" clId="{8F9BADA9-F43E-48F3-A236-965AD7CFA60A}" dt="2024-10-22T15:06:03.751" v="1152" actId="113"/>
        <pc:sldMkLst>
          <pc:docMk/>
          <pc:sldMk cId="1628297362" sldId="313"/>
        </pc:sldMkLst>
        <pc:spChg chg="mod">
          <ac:chgData name="Renan Utida" userId="1f0d8543-6cc6-45c6-8ff1-d0ea0b06ff3e" providerId="ADAL" clId="{8F9BADA9-F43E-48F3-A236-965AD7CFA60A}" dt="2024-10-22T15:06:03.751" v="1152" actId="113"/>
          <ac:spMkLst>
            <pc:docMk/>
            <pc:sldMk cId="1628297362" sldId="313"/>
            <ac:spMk id="6" creationId="{EF664D96-8247-FF96-B5D2-E434D18CDC39}"/>
          </ac:spMkLst>
        </pc:spChg>
      </pc:sldChg>
      <pc:sldChg chg="del">
        <pc:chgData name="Renan Utida" userId="1f0d8543-6cc6-45c6-8ff1-d0ea0b06ff3e" providerId="ADAL" clId="{8F9BADA9-F43E-48F3-A236-965AD7CFA60A}" dt="2024-10-22T14:56:26.155" v="743" actId="47"/>
        <pc:sldMkLst>
          <pc:docMk/>
          <pc:sldMk cId="3907767687" sldId="314"/>
        </pc:sldMkLst>
      </pc:sldChg>
      <pc:sldChg chg="del">
        <pc:chgData name="Renan Utida" userId="1f0d8543-6cc6-45c6-8ff1-d0ea0b06ff3e" providerId="ADAL" clId="{8F9BADA9-F43E-48F3-A236-965AD7CFA60A}" dt="2024-10-22T14:56:26.155" v="743" actId="47"/>
        <pc:sldMkLst>
          <pc:docMk/>
          <pc:sldMk cId="3476659148" sldId="315"/>
        </pc:sldMkLst>
      </pc:sldChg>
      <pc:sldChg chg="del">
        <pc:chgData name="Renan Utida" userId="1f0d8543-6cc6-45c6-8ff1-d0ea0b06ff3e" providerId="ADAL" clId="{8F9BADA9-F43E-48F3-A236-965AD7CFA60A}" dt="2024-10-22T14:56:26.155" v="743" actId="47"/>
        <pc:sldMkLst>
          <pc:docMk/>
          <pc:sldMk cId="2494573711" sldId="317"/>
        </pc:sldMkLst>
      </pc:sldChg>
      <pc:sldChg chg="del">
        <pc:chgData name="Renan Utida" userId="1f0d8543-6cc6-45c6-8ff1-d0ea0b06ff3e" providerId="ADAL" clId="{8F9BADA9-F43E-48F3-A236-965AD7CFA60A}" dt="2024-10-22T14:56:26.155" v="743" actId="47"/>
        <pc:sldMkLst>
          <pc:docMk/>
          <pc:sldMk cId="3650003249" sldId="318"/>
        </pc:sldMkLst>
      </pc:sldChg>
      <pc:sldChg chg="del">
        <pc:chgData name="Renan Utida" userId="1f0d8543-6cc6-45c6-8ff1-d0ea0b06ff3e" providerId="ADAL" clId="{8F9BADA9-F43E-48F3-A236-965AD7CFA60A}" dt="2024-10-22T14:56:26.155" v="743" actId="47"/>
        <pc:sldMkLst>
          <pc:docMk/>
          <pc:sldMk cId="2001420429" sldId="319"/>
        </pc:sldMkLst>
      </pc:sldChg>
    </pc:docChg>
  </pc:docChgLst>
  <pc:docChgLst>
    <pc:chgData name="Renan Utida" userId="1f0d8543-6cc6-45c6-8ff1-d0ea0b06ff3e" providerId="ADAL" clId="{CE947F46-E86A-4B73-8D4C-41DEDAD72F52}"/>
    <pc:docChg chg="undo custSel modSld">
      <pc:chgData name="Renan Utida" userId="1f0d8543-6cc6-45c6-8ff1-d0ea0b06ff3e" providerId="ADAL" clId="{CE947F46-E86A-4B73-8D4C-41DEDAD72F52}" dt="2024-04-11T20:46:04.362" v="35" actId="20577"/>
      <pc:docMkLst>
        <pc:docMk/>
      </pc:docMkLst>
      <pc:sldChg chg="delSp modSp mod">
        <pc:chgData name="Renan Utida" userId="1f0d8543-6cc6-45c6-8ff1-d0ea0b06ff3e" providerId="ADAL" clId="{CE947F46-E86A-4B73-8D4C-41DEDAD72F52}" dt="2024-04-11T20:40:34.022" v="1" actId="478"/>
        <pc:sldMkLst>
          <pc:docMk/>
          <pc:sldMk cId="3428629291" sldId="278"/>
        </pc:sldMkLst>
        <pc:spChg chg="del mod">
          <ac:chgData name="Renan Utida" userId="1f0d8543-6cc6-45c6-8ff1-d0ea0b06ff3e" providerId="ADAL" clId="{CE947F46-E86A-4B73-8D4C-41DEDAD72F52}" dt="2024-04-11T20:40:34.022" v="1" actId="478"/>
          <ac:spMkLst>
            <pc:docMk/>
            <pc:sldMk cId="3428629291" sldId="278"/>
            <ac:spMk id="3" creationId="{D11EAE91-151E-2648-A4A6-930EE9C2417D}"/>
          </ac:spMkLst>
        </pc:spChg>
      </pc:sldChg>
      <pc:sldChg chg="modSp mod">
        <pc:chgData name="Renan Utida" userId="1f0d8543-6cc6-45c6-8ff1-d0ea0b06ff3e" providerId="ADAL" clId="{CE947F46-E86A-4B73-8D4C-41DEDAD72F52}" dt="2024-04-11T20:41:07.177" v="11" actId="20577"/>
        <pc:sldMkLst>
          <pc:docMk/>
          <pc:sldMk cId="2787790200" sldId="305"/>
        </pc:sldMkLst>
        <pc:spChg chg="mod">
          <ac:chgData name="Renan Utida" userId="1f0d8543-6cc6-45c6-8ff1-d0ea0b06ff3e" providerId="ADAL" clId="{CE947F46-E86A-4B73-8D4C-41DEDAD72F52}" dt="2024-04-11T20:41:07.177" v="11" actId="20577"/>
          <ac:spMkLst>
            <pc:docMk/>
            <pc:sldMk cId="2787790200" sldId="305"/>
            <ac:spMk id="6" creationId="{EF664D96-8247-FF96-B5D2-E434D18CDC39}"/>
          </ac:spMkLst>
        </pc:spChg>
      </pc:sldChg>
      <pc:sldChg chg="modSp mod">
        <pc:chgData name="Renan Utida" userId="1f0d8543-6cc6-45c6-8ff1-d0ea0b06ff3e" providerId="ADAL" clId="{CE947F46-E86A-4B73-8D4C-41DEDAD72F52}" dt="2024-04-11T20:46:04.362" v="35" actId="20577"/>
        <pc:sldMkLst>
          <pc:docMk/>
          <pc:sldMk cId="1452024189" sldId="306"/>
        </pc:sldMkLst>
        <pc:spChg chg="mod">
          <ac:chgData name="Renan Utida" userId="1f0d8543-6cc6-45c6-8ff1-d0ea0b06ff3e" providerId="ADAL" clId="{CE947F46-E86A-4B73-8D4C-41DEDAD72F52}" dt="2024-04-11T20:46:04.362" v="35" actId="20577"/>
          <ac:spMkLst>
            <pc:docMk/>
            <pc:sldMk cId="1452024189" sldId="306"/>
            <ac:spMk id="6" creationId="{EF664D96-8247-FF96-B5D2-E434D18CDC39}"/>
          </ac:spMkLst>
        </pc:spChg>
      </pc:sldChg>
    </pc:docChg>
  </pc:docChgLst>
  <pc:docChgLst>
    <pc:chgData name="Renan Utida" userId="1f0d8543-6cc6-45c6-8ff1-d0ea0b06ff3e" providerId="ADAL" clId="{39505B31-F968-4FAA-9A18-4A87B7DF7309}"/>
    <pc:docChg chg="undo custSel addSld delSld modSld">
      <pc:chgData name="Renan Utida" userId="1f0d8543-6cc6-45c6-8ff1-d0ea0b06ff3e" providerId="ADAL" clId="{39505B31-F968-4FAA-9A18-4A87B7DF7309}" dt="2024-04-12T16:55:04.514" v="1062" actId="20577"/>
      <pc:docMkLst>
        <pc:docMk/>
      </pc:docMkLst>
      <pc:sldChg chg="modSp mod">
        <pc:chgData name="Renan Utida" userId="1f0d8543-6cc6-45c6-8ff1-d0ea0b06ff3e" providerId="ADAL" clId="{39505B31-F968-4FAA-9A18-4A87B7DF7309}" dt="2024-04-12T16:42:39.790" v="710" actId="20577"/>
        <pc:sldMkLst>
          <pc:docMk/>
          <pc:sldMk cId="2833278634" sldId="307"/>
        </pc:sldMkLst>
        <pc:spChg chg="mod">
          <ac:chgData name="Renan Utida" userId="1f0d8543-6cc6-45c6-8ff1-d0ea0b06ff3e" providerId="ADAL" clId="{39505B31-F968-4FAA-9A18-4A87B7DF7309}" dt="2024-04-12T16:42:39.790" v="710" actId="20577"/>
          <ac:spMkLst>
            <pc:docMk/>
            <pc:sldMk cId="2833278634" sldId="307"/>
            <ac:spMk id="2" creationId="{9BEE2993-DC35-4E87-3FE2-8DEAD13FADBE}"/>
          </ac:spMkLst>
        </pc:spChg>
      </pc:sldChg>
      <pc:sldChg chg="modSp mod">
        <pc:chgData name="Renan Utida" userId="1f0d8543-6cc6-45c6-8ff1-d0ea0b06ff3e" providerId="ADAL" clId="{39505B31-F968-4FAA-9A18-4A87B7DF7309}" dt="2024-04-12T16:55:04.514" v="1062" actId="20577"/>
        <pc:sldMkLst>
          <pc:docMk/>
          <pc:sldMk cId="1628297362" sldId="313"/>
        </pc:sldMkLst>
        <pc:spChg chg="mod">
          <ac:chgData name="Renan Utida" userId="1f0d8543-6cc6-45c6-8ff1-d0ea0b06ff3e" providerId="ADAL" clId="{39505B31-F968-4FAA-9A18-4A87B7DF7309}" dt="2024-04-12T16:55:04.514" v="1062" actId="20577"/>
          <ac:spMkLst>
            <pc:docMk/>
            <pc:sldMk cId="1628297362" sldId="313"/>
            <ac:spMk id="6" creationId="{EF664D96-8247-FF96-B5D2-E434D18CDC39}"/>
          </ac:spMkLst>
        </pc:spChg>
      </pc:sldChg>
      <pc:sldChg chg="addSp delSp modSp mod">
        <pc:chgData name="Renan Utida" userId="1f0d8543-6cc6-45c6-8ff1-d0ea0b06ff3e" providerId="ADAL" clId="{39505B31-F968-4FAA-9A18-4A87B7DF7309}" dt="2024-04-12T16:28:12.994" v="642" actId="1035"/>
        <pc:sldMkLst>
          <pc:docMk/>
          <pc:sldMk cId="3650003249" sldId="318"/>
        </pc:sldMkLst>
        <pc:spChg chg="mod">
          <ac:chgData name="Renan Utida" userId="1f0d8543-6cc6-45c6-8ff1-d0ea0b06ff3e" providerId="ADAL" clId="{39505B31-F968-4FAA-9A18-4A87B7DF7309}" dt="2024-04-12T16:27:12.827" v="613" actId="20577"/>
          <ac:spMkLst>
            <pc:docMk/>
            <pc:sldMk cId="3650003249" sldId="318"/>
            <ac:spMk id="6" creationId="{28DA204A-50DB-734D-B87F-808DC6D9C08F}"/>
          </ac:spMkLst>
        </pc:spChg>
        <pc:picChg chg="add mod">
          <ac:chgData name="Renan Utida" userId="1f0d8543-6cc6-45c6-8ff1-d0ea0b06ff3e" providerId="ADAL" clId="{39505B31-F968-4FAA-9A18-4A87B7DF7309}" dt="2024-04-12T16:28:10.046" v="636" actId="1035"/>
          <ac:picMkLst>
            <pc:docMk/>
            <pc:sldMk cId="3650003249" sldId="318"/>
            <ac:picMk id="7" creationId="{5DEE88AE-8190-BE10-73EF-BE2FA5FB8473}"/>
          </ac:picMkLst>
        </pc:picChg>
        <pc:picChg chg="add del mod">
          <ac:chgData name="Renan Utida" userId="1f0d8543-6cc6-45c6-8ff1-d0ea0b06ff3e" providerId="ADAL" clId="{39505B31-F968-4FAA-9A18-4A87B7DF7309}" dt="2024-04-12T16:26:07.547" v="594" actId="478"/>
          <ac:picMkLst>
            <pc:docMk/>
            <pc:sldMk cId="3650003249" sldId="318"/>
            <ac:picMk id="8" creationId="{A3A36408-3828-F8D4-328B-DB578DBA860F}"/>
          </ac:picMkLst>
        </pc:picChg>
        <pc:picChg chg="add mod">
          <ac:chgData name="Renan Utida" userId="1f0d8543-6cc6-45c6-8ff1-d0ea0b06ff3e" providerId="ADAL" clId="{39505B31-F968-4FAA-9A18-4A87B7DF7309}" dt="2024-04-12T16:28:12.994" v="642" actId="1035"/>
          <ac:picMkLst>
            <pc:docMk/>
            <pc:sldMk cId="3650003249" sldId="318"/>
            <ac:picMk id="9" creationId="{7255FA3B-A6AA-32DD-7A60-A982E4B223E4}"/>
          </ac:picMkLst>
        </pc:picChg>
      </pc:sldChg>
      <pc:sldChg chg="addSp delSp modSp add mod">
        <pc:chgData name="Renan Utida" userId="1f0d8543-6cc6-45c6-8ff1-d0ea0b06ff3e" providerId="ADAL" clId="{39505B31-F968-4FAA-9A18-4A87B7DF7309}" dt="2024-04-12T16:53:29.500" v="986" actId="2062"/>
        <pc:sldMkLst>
          <pc:docMk/>
          <pc:sldMk cId="2001420429" sldId="319"/>
        </pc:sldMkLst>
        <pc:spChg chg="mod">
          <ac:chgData name="Renan Utida" userId="1f0d8543-6cc6-45c6-8ff1-d0ea0b06ff3e" providerId="ADAL" clId="{39505B31-F968-4FAA-9A18-4A87B7DF7309}" dt="2024-04-12T16:29:49.059" v="682" actId="20577"/>
          <ac:spMkLst>
            <pc:docMk/>
            <pc:sldMk cId="2001420429" sldId="319"/>
            <ac:spMk id="6" creationId="{28DA204A-50DB-734D-B87F-808DC6D9C08F}"/>
          </ac:spMkLst>
        </pc:spChg>
        <pc:spChg chg="add mod">
          <ac:chgData name="Renan Utida" userId="1f0d8543-6cc6-45c6-8ff1-d0ea0b06ff3e" providerId="ADAL" clId="{39505B31-F968-4FAA-9A18-4A87B7DF7309}" dt="2024-04-12T16:52:51.551" v="945" actId="1036"/>
          <ac:spMkLst>
            <pc:docMk/>
            <pc:sldMk cId="2001420429" sldId="319"/>
            <ac:spMk id="11" creationId="{47EE3757-8231-5433-8B08-99E9CC8E009F}"/>
          </ac:spMkLst>
        </pc:spChg>
        <pc:spChg chg="add mod">
          <ac:chgData name="Renan Utida" userId="1f0d8543-6cc6-45c6-8ff1-d0ea0b06ff3e" providerId="ADAL" clId="{39505B31-F968-4FAA-9A18-4A87B7DF7309}" dt="2024-04-12T16:52:35.065" v="920" actId="1076"/>
          <ac:spMkLst>
            <pc:docMk/>
            <pc:sldMk cId="2001420429" sldId="319"/>
            <ac:spMk id="12" creationId="{428C449F-5F78-8ECE-B3A5-292BDAE5FFF3}"/>
          </ac:spMkLst>
        </pc:spChg>
        <pc:spChg chg="add mod">
          <ac:chgData name="Renan Utida" userId="1f0d8543-6cc6-45c6-8ff1-d0ea0b06ff3e" providerId="ADAL" clId="{39505B31-F968-4FAA-9A18-4A87B7DF7309}" dt="2024-04-12T16:53:01.698" v="983" actId="1036"/>
          <ac:spMkLst>
            <pc:docMk/>
            <pc:sldMk cId="2001420429" sldId="319"/>
            <ac:spMk id="13" creationId="{0762144A-7A6B-8D8D-4CC9-A599CFC3B802}"/>
          </ac:spMkLst>
        </pc:spChg>
        <pc:graphicFrameChg chg="add del mod modGraphic">
          <ac:chgData name="Renan Utida" userId="1f0d8543-6cc6-45c6-8ff1-d0ea0b06ff3e" providerId="ADAL" clId="{39505B31-F968-4FAA-9A18-4A87B7DF7309}" dt="2024-04-12T16:36:40.793" v="703" actId="478"/>
          <ac:graphicFrameMkLst>
            <pc:docMk/>
            <pc:sldMk cId="2001420429" sldId="319"/>
            <ac:graphicFrameMk id="8" creationId="{F0C6515A-0BB3-FC9E-751A-870600656337}"/>
          </ac:graphicFrameMkLst>
        </pc:graphicFrameChg>
        <pc:graphicFrameChg chg="add mod modGraphic">
          <ac:chgData name="Renan Utida" userId="1f0d8543-6cc6-45c6-8ff1-d0ea0b06ff3e" providerId="ADAL" clId="{39505B31-F968-4FAA-9A18-4A87B7DF7309}" dt="2024-04-12T16:53:29.500" v="986" actId="2062"/>
          <ac:graphicFrameMkLst>
            <pc:docMk/>
            <pc:sldMk cId="2001420429" sldId="319"/>
            <ac:graphicFrameMk id="10" creationId="{404E0679-CD70-7D23-9CEC-48D66A7EDC08}"/>
          </ac:graphicFrameMkLst>
        </pc:graphicFrameChg>
        <pc:picChg chg="del">
          <ac:chgData name="Renan Utida" userId="1f0d8543-6cc6-45c6-8ff1-d0ea0b06ff3e" providerId="ADAL" clId="{39505B31-F968-4FAA-9A18-4A87B7DF7309}" dt="2024-04-12T16:29:37.658" v="672" actId="478"/>
          <ac:picMkLst>
            <pc:docMk/>
            <pc:sldMk cId="2001420429" sldId="319"/>
            <ac:picMk id="7" creationId="{5DEE88AE-8190-BE10-73EF-BE2FA5FB8473}"/>
          </ac:picMkLst>
        </pc:picChg>
        <pc:picChg chg="del">
          <ac:chgData name="Renan Utida" userId="1f0d8543-6cc6-45c6-8ff1-d0ea0b06ff3e" providerId="ADAL" clId="{39505B31-F968-4FAA-9A18-4A87B7DF7309}" dt="2024-04-12T16:29:39.203" v="673" actId="478"/>
          <ac:picMkLst>
            <pc:docMk/>
            <pc:sldMk cId="2001420429" sldId="319"/>
            <ac:picMk id="9" creationId="{7255FA3B-A6AA-32DD-7A60-A982E4B223E4}"/>
          </ac:picMkLst>
        </pc:picChg>
      </pc:sldChg>
      <pc:sldChg chg="new del">
        <pc:chgData name="Renan Utida" userId="1f0d8543-6cc6-45c6-8ff1-d0ea0b06ff3e" providerId="ADAL" clId="{39505B31-F968-4FAA-9A18-4A87B7DF7309}" dt="2024-04-12T16:29:19.838" v="651" actId="47"/>
        <pc:sldMkLst>
          <pc:docMk/>
          <pc:sldMk cId="2011905816" sldId="319"/>
        </pc:sldMkLst>
      </pc:sldChg>
      <pc:sldChg chg="addSp delSp modSp add del mod">
        <pc:chgData name="Renan Utida" userId="1f0d8543-6cc6-45c6-8ff1-d0ea0b06ff3e" providerId="ADAL" clId="{39505B31-F968-4FAA-9A18-4A87B7DF7309}" dt="2024-04-12T16:29:07.105" v="649" actId="47"/>
        <pc:sldMkLst>
          <pc:docMk/>
          <pc:sldMk cId="2040857044" sldId="319"/>
        </pc:sldMkLst>
        <pc:spChg chg="mod">
          <ac:chgData name="Renan Utida" userId="1f0d8543-6cc6-45c6-8ff1-d0ea0b06ff3e" providerId="ADAL" clId="{39505B31-F968-4FAA-9A18-4A87B7DF7309}" dt="2024-04-12T16:27:42.242" v="627" actId="20577"/>
          <ac:spMkLst>
            <pc:docMk/>
            <pc:sldMk cId="2040857044" sldId="319"/>
            <ac:spMk id="6" creationId="{28DA204A-50DB-734D-B87F-808DC6D9C08F}"/>
          </ac:spMkLst>
        </pc:spChg>
        <pc:picChg chg="del">
          <ac:chgData name="Renan Utida" userId="1f0d8543-6cc6-45c6-8ff1-d0ea0b06ff3e" providerId="ADAL" clId="{39505B31-F968-4FAA-9A18-4A87B7DF7309}" dt="2024-04-12T16:27:43.757" v="628" actId="478"/>
          <ac:picMkLst>
            <pc:docMk/>
            <pc:sldMk cId="2040857044" sldId="319"/>
            <ac:picMk id="7" creationId="{5DEE88AE-8190-BE10-73EF-BE2FA5FB8473}"/>
          </ac:picMkLst>
        </pc:picChg>
        <pc:picChg chg="add mod">
          <ac:chgData name="Renan Utida" userId="1f0d8543-6cc6-45c6-8ff1-d0ea0b06ff3e" providerId="ADAL" clId="{39505B31-F968-4FAA-9A18-4A87B7DF7309}" dt="2024-04-12T16:28:28.451" v="645" actId="14100"/>
          <ac:picMkLst>
            <pc:docMk/>
            <pc:sldMk cId="2040857044" sldId="319"/>
            <ac:picMk id="8" creationId="{495A869B-0605-F4E3-A2FD-1D0576CEB9C2}"/>
          </ac:picMkLst>
        </pc:picChg>
        <pc:picChg chg="del">
          <ac:chgData name="Renan Utida" userId="1f0d8543-6cc6-45c6-8ff1-d0ea0b06ff3e" providerId="ADAL" clId="{39505B31-F968-4FAA-9A18-4A87B7DF7309}" dt="2024-04-12T16:27:45.616" v="629" actId="478"/>
          <ac:picMkLst>
            <pc:docMk/>
            <pc:sldMk cId="2040857044" sldId="319"/>
            <ac:picMk id="9" creationId="{7255FA3B-A6AA-32DD-7A60-A982E4B223E4}"/>
          </ac:picMkLst>
        </pc:picChg>
        <pc:picChg chg="add del mod">
          <ac:chgData name="Renan Utida" userId="1f0d8543-6cc6-45c6-8ff1-d0ea0b06ff3e" providerId="ADAL" clId="{39505B31-F968-4FAA-9A18-4A87B7DF7309}" dt="2024-04-12T16:29:01.975" v="648" actId="478"/>
          <ac:picMkLst>
            <pc:docMk/>
            <pc:sldMk cId="2040857044" sldId="319"/>
            <ac:picMk id="10" creationId="{40911290-8F3B-58B2-2484-BACAEE0B0A2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/Section 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89" y="0"/>
            <a:ext cx="1309421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40CE0C-F2AE-8D41-99A9-8F423AF3E155}" type="datetime1">
              <a:rPr lang="en-US" smtClean="0"/>
              <a:pPr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96716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BE0FDD-5822-C5CF-C445-C72AEC83C1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697" y="6356350"/>
            <a:ext cx="1561553" cy="3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68" y="0"/>
            <a:ext cx="12197167" cy="6856276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©2024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  <p:pic>
        <p:nvPicPr>
          <p:cNvPr id="3" name="Picture 2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8E1C8E5-F16B-335E-4241-44DB2663B8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10/22/2024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10/22/2024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10/22/2024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10/22/2024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8E30F4-9773-8A20-9D5E-8F3ADA8E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6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4201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5927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4201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592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AE9AC86-883B-2949-A778-BA26A3B828B6}" type="datetime1">
              <a:rPr lang="en-US" smtClean="0"/>
              <a:pPr/>
              <a:t>10/22/2024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86777"/>
            <a:ext cx="4114800" cy="36512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8F126E-7E4E-E72D-72C0-B20FE9D00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6535"/>
            <a:ext cx="1051560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7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10/22/2024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86777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sz="11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6" r:id="rId4"/>
    <p:sldLayoutId id="2147483654" r:id="rId5"/>
    <p:sldLayoutId id="2147483680" r:id="rId6"/>
    <p:sldLayoutId id="2147483679" r:id="rId7"/>
    <p:sldLayoutId id="2147483653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JVET-</a:t>
            </a:r>
            <a:r>
              <a:rPr lang="en-US" sz="4000" dirty="0" err="1"/>
              <a:t>AJxxxx</a:t>
            </a:r>
            <a:br>
              <a:rPr lang="en-US" sz="4000" dirty="0"/>
            </a:br>
            <a:br>
              <a:rPr lang="en-US" sz="4000" dirty="0"/>
            </a:br>
            <a:r>
              <a:rPr lang="en-US" sz="4000" dirty="0"/>
              <a:t>AHG15: Configurations for low-delay speed-up of worst cases 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10/22/2024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AHG15 mandates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Propose test conditions appropriate for gaming applications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Investigate possibilities to enhance compression capability for gaming content.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ECM encoding time for LDB is still problematic for investigating new coding tools</a:t>
            </a:r>
          </a:p>
          <a:p>
            <a:pPr marL="742950" lvl="1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Reach for encoding time reduction </a:t>
            </a: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790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Current problem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10/22/2024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3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JVET-AH0180 proposed slight modification on LDB/LDP encoder configuration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Reduce maximum MTT hierarchy depth in slices with slice temporal depth &gt;= 1</a:t>
            </a:r>
          </a:p>
          <a:p>
            <a:pPr lvl="2" hangingPunct="0">
              <a:spcBef>
                <a:spcPts val="680"/>
              </a:spcBef>
              <a:buFont typeface="Courier New" panose="02070309020205020404" pitchFamily="49" charset="0"/>
              <a:buChar char="o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322222</a:t>
            </a: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provides a large encoding time reduction for QP22. However, in many cases, the encoding time for QP27 is now higher than that for QP22, which is very undesirable.</a:t>
            </a: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contribution proposes use the same configuration parameter also for QP 27, i.e., have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classB_lowdelay.cfg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changed to:</a:t>
            </a: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22 322222</a:t>
            </a:r>
          </a:p>
          <a:p>
            <a:pPr marL="457200" lvl="1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MaxMTTHierarchyDepthByTidOverrideByQP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27 322222</a:t>
            </a:r>
          </a:p>
          <a:p>
            <a:pPr marL="742950" lvl="1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278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Results (LDB)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10/22/2024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4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0232" y="1393052"/>
            <a:ext cx="4519466" cy="4819927"/>
          </a:xfrm>
        </p:spPr>
        <p:txBody>
          <a:bodyPr>
            <a:normAutofit/>
          </a:bodyPr>
          <a:lstStyle/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Highlights indicate </a:t>
            </a:r>
          </a:p>
          <a:p>
            <a:pPr marL="457200" lvl="1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EncT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(QP27) &gt;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EncT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(QP22)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All </a:t>
            </a:r>
            <a:r>
              <a:rPr lang="en-US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EncT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(QP27) are reduced considerably, to as much as 8.49 days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 the worst case (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JianlingTemple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), worst encoding time reduces from 22.33 days (QP27) to 17.45 (QP22).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Average </a:t>
            </a:r>
            <a:r>
              <a:rPr lang="en-US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EncT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(QP27) reduction of 30%.</a:t>
            </a: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1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Average enc loss of 0.4%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lvl="1" indent="0" hangingPunct="0">
              <a:spcBef>
                <a:spcPts val="680"/>
              </a:spcBef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030" name="Picture 6" descr="A screenshot of a spreadsheet&#10;&#10;Description automatically generated">
            <a:extLst>
              <a:ext uri="{FF2B5EF4-FFF2-40B4-BE49-F238E27FC236}">
                <a16:creationId xmlns:a16="http://schemas.microsoft.com/office/drawing/2014/main" id="{B2C49D95-20DE-522B-302C-058566E5D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188" y="1730661"/>
            <a:ext cx="7264877" cy="354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024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E2993-DC35-4E87-3FE2-8DEAD13FA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43205"/>
            <a:ext cx="11231880" cy="1076049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B0B88-59B2-6D34-9E94-068ADE4A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10/22/2024</a:t>
            </a:fld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35052-5AF6-48A6-4EFC-434069B3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900" dirty="0"/>
              <a:t>CONFIDENTIAL AND PROPRIETARY</a:t>
            </a:r>
          </a:p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B725A-BFD4-18AA-6787-5FA84F83D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5</a:t>
            </a:fld>
            <a:endParaRPr lang="en-US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664D96-8247-FF96-B5D2-E434D18CDC3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6724" y="1441174"/>
            <a:ext cx="11546935" cy="4819927"/>
          </a:xfrm>
        </p:spPr>
        <p:txBody>
          <a:bodyPr>
            <a:normAutofit/>
          </a:bodyPr>
          <a:lstStyle/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Change in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classB_lowdelay.cfg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is proposed to greatly reduce encoding time of worst cases (QP27).</a:t>
            </a:r>
          </a:p>
          <a:p>
            <a:pPr marL="285750" indent="-285750" algn="just" hangingPunct="0">
              <a:spcBef>
                <a:spcPts val="68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Overall average loss of 0.4% for an average </a:t>
            </a:r>
            <a:r>
              <a:rPr lang="en-US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EncT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(QP27) reduction of </a:t>
            </a:r>
            <a:r>
              <a:rPr lang="en-US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30%</a:t>
            </a:r>
          </a:p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Propose to adopt contribution in the in the CTC for gaming applications.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297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163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13" ma:contentTypeDescription="Create a new document." ma:contentTypeScope="" ma:versionID="2575abda276b8a529d631159451dfe36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68b9255cd90f3156eab3cae7098d2a7a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411F51E-FB6E-43BF-8658-D839053608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4186ad-8afc-44c2-8d3b-cf76e504906d"/>
    <ds:schemaRef ds:uri="329901e3-e383-43e0-ad52-a1b5b71523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694186ad-8afc-44c2-8d3b-cf76e504906d"/>
    <ds:schemaRef ds:uri="http://schemas.microsoft.com/office/2006/documentManagement/types"/>
    <ds:schemaRef ds:uri="329901e3-e383-43e0-ad52-a1b5b715238d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3457</TotalTime>
  <Words>325</Words>
  <Application>Microsoft Office PowerPoint</Application>
  <PresentationFormat>Widescreen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Courier New</vt:lpstr>
      <vt:lpstr>Office Theme</vt:lpstr>
      <vt:lpstr>JVET-AJxxxx  AHG15: Configurations for low-delay speed-up of worst cases </vt:lpstr>
      <vt:lpstr>Motivation</vt:lpstr>
      <vt:lpstr>Current problem</vt:lpstr>
      <vt:lpstr>Results (LDB)</vt:lpstr>
      <vt:lpstr>Conclusion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Renan Utida</cp:lastModifiedBy>
  <cp:revision>39</cp:revision>
  <dcterms:created xsi:type="dcterms:W3CDTF">2021-03-31T15:29:37Z</dcterms:created>
  <dcterms:modified xsi:type="dcterms:W3CDTF">2024-10-22T15:06:04Z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0x01010066316E3A957B7741835719A6DB62C2A3</vt:lpwstr>
  </property>
  <property fmtid="{D5CDD505-2E9C-101B-9397-08002B2CF9AE}" pid="32" name="MSIP_Label_4d2f777e-4347-4fc6-823a-b44ab313546a_Enabled">
    <vt:lpwstr>true</vt:lpwstr>
  </property>
  <property fmtid="{D5CDD505-2E9C-101B-9397-08002B2CF9AE}" pid="33" name="MSIP_Label_4d2f777e-4347-4fc6-823a-b44ab313546a_SetDate">
    <vt:lpwstr>2024-10-22T14:42:24Z</vt:lpwstr>
  </property>
  <property fmtid="{D5CDD505-2E9C-101B-9397-08002B2CF9AE}" pid="34" name="MSIP_Label_4d2f777e-4347-4fc6-823a-b44ab313546a_Method">
    <vt:lpwstr>Standard</vt:lpwstr>
  </property>
  <property fmtid="{D5CDD505-2E9C-101B-9397-08002B2CF9AE}" pid="35" name="MSIP_Label_4d2f777e-4347-4fc6-823a-b44ab313546a_Name">
    <vt:lpwstr>Non-Public</vt:lpwstr>
  </property>
  <property fmtid="{D5CDD505-2E9C-101B-9397-08002B2CF9AE}" pid="36" name="MSIP_Label_4d2f777e-4347-4fc6-823a-b44ab313546a_SiteId">
    <vt:lpwstr>e351b779-f6d5-4e50-8568-80e922d180ae</vt:lpwstr>
  </property>
  <property fmtid="{D5CDD505-2E9C-101B-9397-08002B2CF9AE}" pid="37" name="MSIP_Label_4d2f777e-4347-4fc6-823a-b44ab313546a_ActionId">
    <vt:lpwstr>04e0f430-8556-4b68-b801-f6d9975f21bd</vt:lpwstr>
  </property>
  <property fmtid="{D5CDD505-2E9C-101B-9397-08002B2CF9AE}" pid="38" name="MSIP_Label_4d2f777e-4347-4fc6-823a-b44ab313546a_ContentBits">
    <vt:lpwstr>0</vt:lpwstr>
  </property>
</Properties>
</file>