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3"/>
  </p:notesMasterIdLst>
  <p:sldIdLst>
    <p:sldId id="285" r:id="rId4"/>
    <p:sldId id="406" r:id="rId5"/>
    <p:sldId id="409" r:id="rId6"/>
    <p:sldId id="410" r:id="rId7"/>
    <p:sldId id="411" r:id="rId8"/>
    <p:sldId id="408" r:id="rId9"/>
    <p:sldId id="412" r:id="rId10"/>
    <p:sldId id="383" r:id="rId11"/>
    <p:sldId id="38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02BC3B-88FE-45E1-9888-D4D4B5ED0A68}" v="14" dt="2024-10-29T09:05:42.586"/>
    <p1510:client id="{EE763DA9-41E1-4888-9264-3F9C77A9EAB8}" v="5" dt="2024-10-29T09:29:22.5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22" d="100"/>
          <a:sy n="122" d="100"/>
        </p:scale>
        <p:origin x="96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e73556c6-784d-4bd8-8d2c-1a34e2bd3604" providerId="ADAL" clId="{DF02BC3B-88FE-45E1-9888-D4D4B5ED0A68}"/>
    <pc:docChg chg="undo custSel addSld delSld modSld sldOrd">
      <pc:chgData name="Pierre Andrivon" userId="e73556c6-784d-4bd8-8d2c-1a34e2bd3604" providerId="ADAL" clId="{DF02BC3B-88FE-45E1-9888-D4D4B5ED0A68}" dt="2024-10-29T09:13:03.443" v="1519" actId="47"/>
      <pc:docMkLst>
        <pc:docMk/>
      </pc:docMkLst>
      <pc:sldChg chg="modSp del mod">
        <pc:chgData name="Pierre Andrivon" userId="e73556c6-784d-4bd8-8d2c-1a34e2bd3604" providerId="ADAL" clId="{DF02BC3B-88FE-45E1-9888-D4D4B5ED0A68}" dt="2024-10-29T09:13:03.443" v="1519" actId="47"/>
        <pc:sldMkLst>
          <pc:docMk/>
          <pc:sldMk cId="3291869652" sldId="282"/>
        </pc:sldMkLst>
        <pc:spChg chg="mod">
          <ac:chgData name="Pierre Andrivon" userId="e73556c6-784d-4bd8-8d2c-1a34e2bd3604" providerId="ADAL" clId="{DF02BC3B-88FE-45E1-9888-D4D4B5ED0A68}" dt="2024-10-28T14:21:08.565" v="56" actId="20577"/>
          <ac:spMkLst>
            <pc:docMk/>
            <pc:sldMk cId="3291869652" sldId="282"/>
            <ac:spMk id="3" creationId="{59E02CD6-1C40-4808-9F0A-1F95CF7A860C}"/>
          </ac:spMkLst>
        </pc:spChg>
      </pc:sldChg>
      <pc:sldChg chg="modSp mod">
        <pc:chgData name="Pierre Andrivon" userId="e73556c6-784d-4bd8-8d2c-1a34e2bd3604" providerId="ADAL" clId="{DF02BC3B-88FE-45E1-9888-D4D4B5ED0A68}" dt="2024-10-28T14:18:39.589" v="3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DF02BC3B-88FE-45E1-9888-D4D4B5ED0A68}" dt="2024-10-28T14:18:39.589" v="33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DF02BC3B-88FE-45E1-9888-D4D4B5ED0A68}" dt="2024-10-28T14:18:14.051" v="18" actId="20577"/>
          <ac:spMkLst>
            <pc:docMk/>
            <pc:sldMk cId="1128363743" sldId="285"/>
            <ac:spMk id="3" creationId="{FFFB08A7-7AC0-4B20-A88E-F214CDF8FBD3}"/>
          </ac:spMkLst>
        </pc:spChg>
      </pc:sldChg>
      <pc:sldChg chg="addSp delSp modSp mod">
        <pc:chgData name="Pierre Andrivon" userId="e73556c6-784d-4bd8-8d2c-1a34e2bd3604" providerId="ADAL" clId="{DF02BC3B-88FE-45E1-9888-D4D4B5ED0A68}" dt="2024-10-28T16:13:57.934" v="1104" actId="14734"/>
        <pc:sldMkLst>
          <pc:docMk/>
          <pc:sldMk cId="111576674" sldId="383"/>
        </pc:sldMkLst>
        <pc:spChg chg="mod">
          <ac:chgData name="Pierre Andrivon" userId="e73556c6-784d-4bd8-8d2c-1a34e2bd3604" providerId="ADAL" clId="{DF02BC3B-88FE-45E1-9888-D4D4B5ED0A68}" dt="2024-10-28T14:18:28.135" v="22" actId="20577"/>
          <ac:spMkLst>
            <pc:docMk/>
            <pc:sldMk cId="111576674" sldId="383"/>
            <ac:spMk id="3" creationId="{0111637F-2AEF-40DC-9501-15B34840B44A}"/>
          </ac:spMkLst>
        </pc:spChg>
        <pc:spChg chg="mod">
          <ac:chgData name="Pierre Andrivon" userId="e73556c6-784d-4bd8-8d2c-1a34e2bd3604" providerId="ADAL" clId="{DF02BC3B-88FE-45E1-9888-D4D4B5ED0A68}" dt="2024-10-28T14:20:59.362" v="48" actId="20577"/>
          <ac:spMkLst>
            <pc:docMk/>
            <pc:sldMk cId="111576674" sldId="383"/>
            <ac:spMk id="4" creationId="{8F7522DE-D44F-46BC-A087-D08B3AB388C1}"/>
          </ac:spMkLst>
        </pc:spChg>
        <pc:graphicFrameChg chg="add del mod">
          <ac:chgData name="Pierre Andrivon" userId="e73556c6-784d-4bd8-8d2c-1a34e2bd3604" providerId="ADAL" clId="{DF02BC3B-88FE-45E1-9888-D4D4B5ED0A68}" dt="2024-10-28T15:04:57.039" v="1096" actId="478"/>
          <ac:graphicFrameMkLst>
            <pc:docMk/>
            <pc:sldMk cId="111576674" sldId="383"/>
            <ac:graphicFrameMk id="5" creationId="{BB83E11C-70EE-7032-DD42-26DF1FAB0C4D}"/>
          </ac:graphicFrameMkLst>
        </pc:graphicFrameChg>
        <pc:graphicFrameChg chg="add mod modGraphic">
          <ac:chgData name="Pierre Andrivon" userId="e73556c6-784d-4bd8-8d2c-1a34e2bd3604" providerId="ADAL" clId="{DF02BC3B-88FE-45E1-9888-D4D4B5ED0A68}" dt="2024-10-28T16:13:57.934" v="1104" actId="14734"/>
          <ac:graphicFrameMkLst>
            <pc:docMk/>
            <pc:sldMk cId="111576674" sldId="383"/>
            <ac:graphicFrameMk id="8" creationId="{E03DE1D3-E784-3EAF-38F8-402486B6135D}"/>
          </ac:graphicFrameMkLst>
        </pc:graphicFrameChg>
        <pc:picChg chg="del">
          <ac:chgData name="Pierre Andrivon" userId="e73556c6-784d-4bd8-8d2c-1a34e2bd3604" providerId="ADAL" clId="{DF02BC3B-88FE-45E1-9888-D4D4B5ED0A68}" dt="2024-10-28T14:18:26.425" v="19" actId="478"/>
          <ac:picMkLst>
            <pc:docMk/>
            <pc:sldMk cId="111576674" sldId="383"/>
            <ac:picMk id="7" creationId="{F1C7B30F-73C8-0929-12C6-8E3C89542676}"/>
          </ac:picMkLst>
        </pc:picChg>
      </pc:sldChg>
      <pc:sldChg chg="modSp mod">
        <pc:chgData name="Pierre Andrivon" userId="e73556c6-784d-4bd8-8d2c-1a34e2bd3604" providerId="ADAL" clId="{DF02BC3B-88FE-45E1-9888-D4D4B5ED0A68}" dt="2024-10-29T09:12:52.625" v="1518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DF02BC3B-88FE-45E1-9888-D4D4B5ED0A68}" dt="2024-10-29T09:12:52.625" v="1518" actId="20577"/>
          <ac:spMkLst>
            <pc:docMk/>
            <pc:sldMk cId="965580512" sldId="385"/>
            <ac:spMk id="3" creationId="{0111637F-2AEF-40DC-9501-15B34840B44A}"/>
          </ac:spMkLst>
        </pc:spChg>
        <pc:spChg chg="mod">
          <ac:chgData name="Pierre Andrivon" userId="e73556c6-784d-4bd8-8d2c-1a34e2bd3604" providerId="ADAL" clId="{DF02BC3B-88FE-45E1-9888-D4D4B5ED0A68}" dt="2024-10-28T14:21:14.008" v="60" actId="20577"/>
          <ac:spMkLst>
            <pc:docMk/>
            <pc:sldMk cId="965580512" sldId="385"/>
            <ac:spMk id="4" creationId="{BFB10494-6C8A-452D-8E9A-2D7060738B48}"/>
          </ac:spMkLst>
        </pc:spChg>
      </pc:sldChg>
      <pc:sldChg chg="addSp delSp modSp del mod">
        <pc:chgData name="Pierre Andrivon" userId="e73556c6-784d-4bd8-8d2c-1a34e2bd3604" providerId="ADAL" clId="{DF02BC3B-88FE-45E1-9888-D4D4B5ED0A68}" dt="2024-10-29T09:05:48.107" v="1385" actId="47"/>
        <pc:sldMkLst>
          <pc:docMk/>
          <pc:sldMk cId="1207384990" sldId="401"/>
        </pc:sldMkLst>
        <pc:spChg chg="mod">
          <ac:chgData name="Pierre Andrivon" userId="e73556c6-784d-4bd8-8d2c-1a34e2bd3604" providerId="ADAL" clId="{DF02BC3B-88FE-45E1-9888-D4D4B5ED0A68}" dt="2024-10-28T14:51:00.844" v="541" actId="1076"/>
          <ac:spMkLst>
            <pc:docMk/>
            <pc:sldMk cId="1207384990" sldId="401"/>
            <ac:spMk id="2" creationId="{BD8D8BA5-969A-4E34-A4DA-66CA2855404E}"/>
          </ac:spMkLst>
        </pc:spChg>
        <pc:spChg chg="add del mod">
          <ac:chgData name="Pierre Andrivon" userId="e73556c6-784d-4bd8-8d2c-1a34e2bd3604" providerId="ADAL" clId="{DF02BC3B-88FE-45E1-9888-D4D4B5ED0A68}" dt="2024-10-28T14:20:49.888" v="44" actId="478"/>
          <ac:spMkLst>
            <pc:docMk/>
            <pc:sldMk cId="1207384990" sldId="401"/>
            <ac:spMk id="3" creationId="{156168E9-1EB9-6CC4-1452-B6A545327005}"/>
          </ac:spMkLst>
        </pc:spChg>
        <pc:spChg chg="mod">
          <ac:chgData name="Pierre Andrivon" userId="e73556c6-784d-4bd8-8d2c-1a34e2bd3604" providerId="ADAL" clId="{DF02BC3B-88FE-45E1-9888-D4D4B5ED0A68}" dt="2024-10-28T14:21:26.523" v="70" actId="20577"/>
          <ac:spMkLst>
            <pc:docMk/>
            <pc:sldMk cId="1207384990" sldId="401"/>
            <ac:spMk id="5" creationId="{E37154FD-B8DB-4F01-988B-345C72974CB8}"/>
          </ac:spMkLst>
        </pc:spChg>
        <pc:spChg chg="add mod">
          <ac:chgData name="Pierre Andrivon" userId="e73556c6-784d-4bd8-8d2c-1a34e2bd3604" providerId="ADAL" clId="{DF02BC3B-88FE-45E1-9888-D4D4B5ED0A68}" dt="2024-10-29T09:05:18.859" v="1383" actId="1035"/>
          <ac:spMkLst>
            <pc:docMk/>
            <pc:sldMk cId="1207384990" sldId="401"/>
            <ac:spMk id="7" creationId="{404646A5-7CDC-E979-AA07-FC03D837C241}"/>
          </ac:spMkLst>
        </pc:spChg>
        <pc:spChg chg="del mod">
          <ac:chgData name="Pierre Andrivon" userId="e73556c6-784d-4bd8-8d2c-1a34e2bd3604" providerId="ADAL" clId="{DF02BC3B-88FE-45E1-9888-D4D4B5ED0A68}" dt="2024-10-28T14:44:57.736" v="337"/>
          <ac:spMkLst>
            <pc:docMk/>
            <pc:sldMk cId="1207384990" sldId="401"/>
            <ac:spMk id="8" creationId="{E07F1DA6-26C7-57AA-0553-C2AF6ABE11C6}"/>
          </ac:spMkLst>
        </pc:spChg>
        <pc:spChg chg="add del mod">
          <ac:chgData name="Pierre Andrivon" userId="e73556c6-784d-4bd8-8d2c-1a34e2bd3604" providerId="ADAL" clId="{DF02BC3B-88FE-45E1-9888-D4D4B5ED0A68}" dt="2024-10-28T14:51:16.077" v="579" actId="1036"/>
          <ac:spMkLst>
            <pc:docMk/>
            <pc:sldMk cId="1207384990" sldId="401"/>
            <ac:spMk id="12" creationId="{17621F6B-48F4-C86B-DAC7-FAFD97AAFB72}"/>
          </ac:spMkLst>
        </pc:spChg>
        <pc:spChg chg="add mod">
          <ac:chgData name="Pierre Andrivon" userId="e73556c6-784d-4bd8-8d2c-1a34e2bd3604" providerId="ADAL" clId="{DF02BC3B-88FE-45E1-9888-D4D4B5ED0A68}" dt="2024-10-28T14:51:16.077" v="579" actId="1036"/>
          <ac:spMkLst>
            <pc:docMk/>
            <pc:sldMk cId="1207384990" sldId="401"/>
            <ac:spMk id="13" creationId="{1E330A89-693D-053A-AADC-F1BB97F48AB9}"/>
          </ac:spMkLst>
        </pc:spChg>
        <pc:spChg chg="add mod">
          <ac:chgData name="Pierre Andrivon" userId="e73556c6-784d-4bd8-8d2c-1a34e2bd3604" providerId="ADAL" clId="{DF02BC3B-88FE-45E1-9888-D4D4B5ED0A68}" dt="2024-10-28T14:51:16.077" v="579" actId="1036"/>
          <ac:spMkLst>
            <pc:docMk/>
            <pc:sldMk cId="1207384990" sldId="401"/>
            <ac:spMk id="14" creationId="{47498052-A40F-8D74-F720-2C05AD51DC01}"/>
          </ac:spMkLst>
        </pc:spChg>
        <pc:picChg chg="add mod">
          <ac:chgData name="Pierre Andrivon" userId="e73556c6-784d-4bd8-8d2c-1a34e2bd3604" providerId="ADAL" clId="{DF02BC3B-88FE-45E1-9888-D4D4B5ED0A68}" dt="2024-10-28T14:51:16.077" v="579" actId="1036"/>
          <ac:picMkLst>
            <pc:docMk/>
            <pc:sldMk cId="1207384990" sldId="401"/>
            <ac:picMk id="9" creationId="{4FAD4326-33CD-BA6B-C3B3-5DC900F14578}"/>
          </ac:picMkLst>
        </pc:picChg>
        <pc:picChg chg="add mod">
          <ac:chgData name="Pierre Andrivon" userId="e73556c6-784d-4bd8-8d2c-1a34e2bd3604" providerId="ADAL" clId="{DF02BC3B-88FE-45E1-9888-D4D4B5ED0A68}" dt="2024-10-28T14:51:16.077" v="579" actId="1036"/>
          <ac:picMkLst>
            <pc:docMk/>
            <pc:sldMk cId="1207384990" sldId="401"/>
            <ac:picMk id="10" creationId="{880F77F5-13E8-BF90-DF69-CBDCF2190361}"/>
          </ac:picMkLst>
        </pc:picChg>
        <pc:picChg chg="add mod">
          <ac:chgData name="Pierre Andrivon" userId="e73556c6-784d-4bd8-8d2c-1a34e2bd3604" providerId="ADAL" clId="{DF02BC3B-88FE-45E1-9888-D4D4B5ED0A68}" dt="2024-10-28T14:50:57.502" v="539" actId="1076"/>
          <ac:picMkLst>
            <pc:docMk/>
            <pc:sldMk cId="1207384990" sldId="401"/>
            <ac:picMk id="11" creationId="{B26A8B5B-517E-629A-80CA-ADE5E012CF9D}"/>
          </ac:picMkLst>
        </pc:picChg>
      </pc:sldChg>
      <pc:sldChg chg="addSp delSp modSp add mod">
        <pc:chgData name="Pierre Andrivon" userId="e73556c6-784d-4bd8-8d2c-1a34e2bd3604" providerId="ADAL" clId="{DF02BC3B-88FE-45E1-9888-D4D4B5ED0A68}" dt="2024-10-29T09:08:24.018" v="1433" actId="20577"/>
        <pc:sldMkLst>
          <pc:docMk/>
          <pc:sldMk cId="923305594" sldId="406"/>
        </pc:sldMkLst>
        <pc:spChg chg="mod">
          <ac:chgData name="Pierre Andrivon" userId="e73556c6-784d-4bd8-8d2c-1a34e2bd3604" providerId="ADAL" clId="{DF02BC3B-88FE-45E1-9888-D4D4B5ED0A68}" dt="2024-10-28T14:20:19.380" v="40" actId="20577"/>
          <ac:spMkLst>
            <pc:docMk/>
            <pc:sldMk cId="923305594" sldId="406"/>
            <ac:spMk id="5" creationId="{E37154FD-B8DB-4F01-988B-345C72974CB8}"/>
          </ac:spMkLst>
        </pc:spChg>
        <pc:spChg chg="add del mod">
          <ac:chgData name="Pierre Andrivon" userId="e73556c6-784d-4bd8-8d2c-1a34e2bd3604" providerId="ADAL" clId="{DF02BC3B-88FE-45E1-9888-D4D4B5ED0A68}" dt="2024-10-28T14:23:48.449" v="76" actId="478"/>
          <ac:spMkLst>
            <pc:docMk/>
            <pc:sldMk cId="923305594" sldId="406"/>
            <ac:spMk id="7" creationId="{17867C5A-70A6-F367-E9C5-663C1945335F}"/>
          </ac:spMkLst>
        </pc:spChg>
        <pc:spChg chg="del">
          <ac:chgData name="Pierre Andrivon" userId="e73556c6-784d-4bd8-8d2c-1a34e2bd3604" providerId="ADAL" clId="{DF02BC3B-88FE-45E1-9888-D4D4B5ED0A68}" dt="2024-10-28T14:23:39.527" v="71" actId="478"/>
          <ac:spMkLst>
            <pc:docMk/>
            <pc:sldMk cId="923305594" sldId="406"/>
            <ac:spMk id="8" creationId="{E07F1DA6-26C7-57AA-0553-C2AF6ABE11C6}"/>
          </ac:spMkLst>
        </pc:spChg>
        <pc:spChg chg="add mod">
          <ac:chgData name="Pierre Andrivon" userId="e73556c6-784d-4bd8-8d2c-1a34e2bd3604" providerId="ADAL" clId="{DF02BC3B-88FE-45E1-9888-D4D4B5ED0A68}" dt="2024-10-29T09:08:24.018" v="1433" actId="20577"/>
          <ac:spMkLst>
            <pc:docMk/>
            <pc:sldMk cId="923305594" sldId="406"/>
            <ac:spMk id="9" creationId="{AE07FF6E-3DFE-EAFF-6EFD-44D755B419B4}"/>
          </ac:spMkLst>
        </pc:spChg>
        <pc:picChg chg="add del mod">
          <ac:chgData name="Pierre Andrivon" userId="e73556c6-784d-4bd8-8d2c-1a34e2bd3604" providerId="ADAL" clId="{DF02BC3B-88FE-45E1-9888-D4D4B5ED0A68}" dt="2024-10-28T14:42:14.583" v="249" actId="1076"/>
          <ac:picMkLst>
            <pc:docMk/>
            <pc:sldMk cId="923305594" sldId="406"/>
            <ac:picMk id="10" creationId="{562ABF4E-2CB9-FAC6-B14A-A65EE7FDFAF5}"/>
          </ac:picMkLst>
        </pc:picChg>
        <pc:picChg chg="add del mod">
          <ac:chgData name="Pierre Andrivon" userId="e73556c6-784d-4bd8-8d2c-1a34e2bd3604" providerId="ADAL" clId="{DF02BC3B-88FE-45E1-9888-D4D4B5ED0A68}" dt="2024-10-28T14:42:24.970" v="256" actId="1076"/>
          <ac:picMkLst>
            <pc:docMk/>
            <pc:sldMk cId="923305594" sldId="406"/>
            <ac:picMk id="11" creationId="{56FDFFBD-954D-E6A6-B26E-25EA67FB10D2}"/>
          </ac:picMkLst>
        </pc:picChg>
      </pc:sldChg>
      <pc:sldChg chg="delSp modSp add del mod">
        <pc:chgData name="Pierre Andrivon" userId="e73556c6-784d-4bd8-8d2c-1a34e2bd3604" providerId="ADAL" clId="{DF02BC3B-88FE-45E1-9888-D4D4B5ED0A68}" dt="2024-10-28T14:52:19.065" v="588" actId="47"/>
        <pc:sldMkLst>
          <pc:docMk/>
          <pc:sldMk cId="861026963" sldId="407"/>
        </pc:sldMkLst>
        <pc:spChg chg="mod">
          <ac:chgData name="Pierre Andrivon" userId="e73556c6-784d-4bd8-8d2c-1a34e2bd3604" providerId="ADAL" clId="{DF02BC3B-88FE-45E1-9888-D4D4B5ED0A68}" dt="2024-10-28T14:50:05.293" v="512" actId="20577"/>
          <ac:spMkLst>
            <pc:docMk/>
            <pc:sldMk cId="861026963" sldId="407"/>
            <ac:spMk id="2" creationId="{EDE029C3-111F-10B2-DC90-94D931C66836}"/>
          </ac:spMkLst>
        </pc:spChg>
        <pc:spChg chg="mod">
          <ac:chgData name="Pierre Andrivon" userId="e73556c6-784d-4bd8-8d2c-1a34e2bd3604" providerId="ADAL" clId="{DF02BC3B-88FE-45E1-9888-D4D4B5ED0A68}" dt="2024-10-28T14:52:12.174" v="584"/>
          <ac:spMkLst>
            <pc:docMk/>
            <pc:sldMk cId="861026963" sldId="407"/>
            <ac:spMk id="7" creationId="{7CA09287-3EA1-0135-C79F-8B62B0653C83}"/>
          </ac:spMkLst>
        </pc:spChg>
        <pc:spChg chg="del">
          <ac:chgData name="Pierre Andrivon" userId="e73556c6-784d-4bd8-8d2c-1a34e2bd3604" providerId="ADAL" clId="{DF02BC3B-88FE-45E1-9888-D4D4B5ED0A68}" dt="2024-10-28T14:51:55.452" v="582" actId="478"/>
          <ac:spMkLst>
            <pc:docMk/>
            <pc:sldMk cId="861026963" sldId="407"/>
            <ac:spMk id="12" creationId="{D8F64C69-DF3F-83BB-B27D-5539BCE05FCB}"/>
          </ac:spMkLst>
        </pc:spChg>
        <pc:spChg chg="del">
          <ac:chgData name="Pierre Andrivon" userId="e73556c6-784d-4bd8-8d2c-1a34e2bd3604" providerId="ADAL" clId="{DF02BC3B-88FE-45E1-9888-D4D4B5ED0A68}" dt="2024-10-28T14:51:55.452" v="582" actId="478"/>
          <ac:spMkLst>
            <pc:docMk/>
            <pc:sldMk cId="861026963" sldId="407"/>
            <ac:spMk id="13" creationId="{732DE17D-A57B-EDEA-6080-A6C51CC1DDCB}"/>
          </ac:spMkLst>
        </pc:spChg>
        <pc:spChg chg="del">
          <ac:chgData name="Pierre Andrivon" userId="e73556c6-784d-4bd8-8d2c-1a34e2bd3604" providerId="ADAL" clId="{DF02BC3B-88FE-45E1-9888-D4D4B5ED0A68}" dt="2024-10-28T14:51:55.452" v="582" actId="478"/>
          <ac:spMkLst>
            <pc:docMk/>
            <pc:sldMk cId="861026963" sldId="407"/>
            <ac:spMk id="14" creationId="{57D7DC87-B34D-7776-67E3-B67B2D24DDD2}"/>
          </ac:spMkLst>
        </pc:spChg>
        <pc:picChg chg="del">
          <ac:chgData name="Pierre Andrivon" userId="e73556c6-784d-4bd8-8d2c-1a34e2bd3604" providerId="ADAL" clId="{DF02BC3B-88FE-45E1-9888-D4D4B5ED0A68}" dt="2024-10-28T14:51:55.452" v="582" actId="478"/>
          <ac:picMkLst>
            <pc:docMk/>
            <pc:sldMk cId="861026963" sldId="407"/>
            <ac:picMk id="9" creationId="{EF454532-115B-112C-7922-C64D8EAAFA55}"/>
          </ac:picMkLst>
        </pc:picChg>
        <pc:picChg chg="del">
          <ac:chgData name="Pierre Andrivon" userId="e73556c6-784d-4bd8-8d2c-1a34e2bd3604" providerId="ADAL" clId="{DF02BC3B-88FE-45E1-9888-D4D4B5ED0A68}" dt="2024-10-28T14:51:55.452" v="582" actId="478"/>
          <ac:picMkLst>
            <pc:docMk/>
            <pc:sldMk cId="861026963" sldId="407"/>
            <ac:picMk id="10" creationId="{7630CBCF-1F2D-C1F5-F448-D7E99193A4FE}"/>
          </ac:picMkLst>
        </pc:picChg>
        <pc:picChg chg="del">
          <ac:chgData name="Pierre Andrivon" userId="e73556c6-784d-4bd8-8d2c-1a34e2bd3604" providerId="ADAL" clId="{DF02BC3B-88FE-45E1-9888-D4D4B5ED0A68}" dt="2024-10-28T14:50:20.138" v="513" actId="478"/>
          <ac:picMkLst>
            <pc:docMk/>
            <pc:sldMk cId="861026963" sldId="407"/>
            <ac:picMk id="11" creationId="{8AF6A5C4-9E17-0438-0567-45BDA220EB18}"/>
          </ac:picMkLst>
        </pc:picChg>
      </pc:sldChg>
      <pc:sldChg chg="addSp delSp modSp add mod ord">
        <pc:chgData name="Pierre Andrivon" userId="e73556c6-784d-4bd8-8d2c-1a34e2bd3604" providerId="ADAL" clId="{DF02BC3B-88FE-45E1-9888-D4D4B5ED0A68}" dt="2024-10-29T09:06:29.377" v="1386" actId="20577"/>
        <pc:sldMkLst>
          <pc:docMk/>
          <pc:sldMk cId="4059546062" sldId="408"/>
        </pc:sldMkLst>
        <pc:spChg chg="mod">
          <ac:chgData name="Pierre Andrivon" userId="e73556c6-784d-4bd8-8d2c-1a34e2bd3604" providerId="ADAL" clId="{DF02BC3B-88FE-45E1-9888-D4D4B5ED0A68}" dt="2024-10-28T14:52:22.315" v="599" actId="20577"/>
          <ac:spMkLst>
            <pc:docMk/>
            <pc:sldMk cId="4059546062" sldId="408"/>
            <ac:spMk id="2" creationId="{87D1BBD7-9593-EB82-05F7-6BAE94D9A098}"/>
          </ac:spMkLst>
        </pc:spChg>
        <pc:spChg chg="mod">
          <ac:chgData name="Pierre Andrivon" userId="e73556c6-784d-4bd8-8d2c-1a34e2bd3604" providerId="ADAL" clId="{DF02BC3B-88FE-45E1-9888-D4D4B5ED0A68}" dt="2024-10-29T09:06:29.377" v="1386" actId="20577"/>
          <ac:spMkLst>
            <pc:docMk/>
            <pc:sldMk cId="4059546062" sldId="408"/>
            <ac:spMk id="9" creationId="{118EE51E-5905-098B-7831-8BC09ACFB177}"/>
          </ac:spMkLst>
        </pc:spChg>
        <pc:picChg chg="add mod">
          <ac:chgData name="Pierre Andrivon" userId="e73556c6-784d-4bd8-8d2c-1a34e2bd3604" providerId="ADAL" clId="{DF02BC3B-88FE-45E1-9888-D4D4B5ED0A68}" dt="2024-10-28T16:18:25.620" v="1331" actId="1076"/>
          <ac:picMkLst>
            <pc:docMk/>
            <pc:sldMk cId="4059546062" sldId="408"/>
            <ac:picMk id="3" creationId="{BE59F85E-D205-AB0B-F17D-9F9CB5C7A6C8}"/>
          </ac:picMkLst>
        </pc:picChg>
        <pc:picChg chg="del">
          <ac:chgData name="Pierre Andrivon" userId="e73556c6-784d-4bd8-8d2c-1a34e2bd3604" providerId="ADAL" clId="{DF02BC3B-88FE-45E1-9888-D4D4B5ED0A68}" dt="2024-10-28T14:52:25.059" v="600" actId="478"/>
          <ac:picMkLst>
            <pc:docMk/>
            <pc:sldMk cId="4059546062" sldId="408"/>
            <ac:picMk id="10" creationId="{65FE73BA-7FC5-8EA7-6711-69276A838A95}"/>
          </ac:picMkLst>
        </pc:picChg>
        <pc:picChg chg="del">
          <ac:chgData name="Pierre Andrivon" userId="e73556c6-784d-4bd8-8d2c-1a34e2bd3604" providerId="ADAL" clId="{DF02BC3B-88FE-45E1-9888-D4D4B5ED0A68}" dt="2024-10-28T14:52:25.622" v="601" actId="478"/>
          <ac:picMkLst>
            <pc:docMk/>
            <pc:sldMk cId="4059546062" sldId="408"/>
            <ac:picMk id="11" creationId="{5CF0D7DA-443C-124C-947B-87488A389E70}"/>
          </ac:picMkLst>
        </pc:picChg>
      </pc:sldChg>
      <pc:sldChg chg="modSp add mod">
        <pc:chgData name="Pierre Andrivon" userId="e73556c6-784d-4bd8-8d2c-1a34e2bd3604" providerId="ADAL" clId="{DF02BC3B-88FE-45E1-9888-D4D4B5ED0A68}" dt="2024-10-29T09:07:31.093" v="1427" actId="20577"/>
        <pc:sldMkLst>
          <pc:docMk/>
          <pc:sldMk cId="1163322779" sldId="409"/>
        </pc:sldMkLst>
        <pc:spChg chg="mod">
          <ac:chgData name="Pierre Andrivon" userId="e73556c6-784d-4bd8-8d2c-1a34e2bd3604" providerId="ADAL" clId="{DF02BC3B-88FE-45E1-9888-D4D4B5ED0A68}" dt="2024-10-29T09:07:31.093" v="1427" actId="20577"/>
          <ac:spMkLst>
            <pc:docMk/>
            <pc:sldMk cId="1163322779" sldId="409"/>
            <ac:spMk id="7" creationId="{872CE083-C2A9-7A89-1055-255DEB71B8D1}"/>
          </ac:spMkLst>
        </pc:spChg>
      </pc:sldChg>
    </pc:docChg>
  </pc:docChgLst>
  <pc:docChgLst>
    <pc:chgData name="Pierre Andrivon" userId="e73556c6-784d-4bd8-8d2c-1a34e2bd3604" providerId="ADAL" clId="{EE763DA9-41E1-4888-9264-3F9C77A9EAB8}"/>
    <pc:docChg chg="undo custSel addSld delSld modSld sldOrd">
      <pc:chgData name="Pierre Andrivon" userId="e73556c6-784d-4bd8-8d2c-1a34e2bd3604" providerId="ADAL" clId="{EE763DA9-41E1-4888-9264-3F9C77A9EAB8}" dt="2024-10-29T09:54:50.537" v="695" actId="114"/>
      <pc:docMkLst>
        <pc:docMk/>
      </pc:docMkLst>
      <pc:sldChg chg="modSp mod">
        <pc:chgData name="Pierre Andrivon" userId="e73556c6-784d-4bd8-8d2c-1a34e2bd3604" providerId="ADAL" clId="{EE763DA9-41E1-4888-9264-3F9C77A9EAB8}" dt="2024-10-29T09:53:00.801" v="685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EE763DA9-41E1-4888-9264-3F9C77A9EAB8}" dt="2024-10-29T09:53:00.801" v="685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modSp mod">
        <pc:chgData name="Pierre Andrivon" userId="e73556c6-784d-4bd8-8d2c-1a34e2bd3604" providerId="ADAL" clId="{EE763DA9-41E1-4888-9264-3F9C77A9EAB8}" dt="2024-10-29T09:46:57.038" v="645" actId="20577"/>
        <pc:sldMkLst>
          <pc:docMk/>
          <pc:sldMk cId="923305594" sldId="406"/>
        </pc:sldMkLst>
        <pc:spChg chg="mod">
          <ac:chgData name="Pierre Andrivon" userId="e73556c6-784d-4bd8-8d2c-1a34e2bd3604" providerId="ADAL" clId="{EE763DA9-41E1-4888-9264-3F9C77A9EAB8}" dt="2024-10-29T09:46:57.038" v="645" actId="20577"/>
          <ac:spMkLst>
            <pc:docMk/>
            <pc:sldMk cId="923305594" sldId="406"/>
            <ac:spMk id="9" creationId="{AE07FF6E-3DFE-EAFF-6EFD-44D755B419B4}"/>
          </ac:spMkLst>
        </pc:spChg>
      </pc:sldChg>
      <pc:sldChg chg="modSp mod">
        <pc:chgData name="Pierre Andrivon" userId="e73556c6-784d-4bd8-8d2c-1a34e2bd3604" providerId="ADAL" clId="{EE763DA9-41E1-4888-9264-3F9C77A9EAB8}" dt="2024-10-29T09:44:26.257" v="599" actId="113"/>
        <pc:sldMkLst>
          <pc:docMk/>
          <pc:sldMk cId="4059546062" sldId="408"/>
        </pc:sldMkLst>
        <pc:spChg chg="mod">
          <ac:chgData name="Pierre Andrivon" userId="e73556c6-784d-4bd8-8d2c-1a34e2bd3604" providerId="ADAL" clId="{EE763DA9-41E1-4888-9264-3F9C77A9EAB8}" dt="2024-10-29T09:44:26.257" v="599" actId="113"/>
          <ac:spMkLst>
            <pc:docMk/>
            <pc:sldMk cId="4059546062" sldId="408"/>
            <ac:spMk id="9" creationId="{118EE51E-5905-098B-7831-8BC09ACFB177}"/>
          </ac:spMkLst>
        </pc:spChg>
        <pc:picChg chg="mod">
          <ac:chgData name="Pierre Andrivon" userId="e73556c6-784d-4bd8-8d2c-1a34e2bd3604" providerId="ADAL" clId="{EE763DA9-41E1-4888-9264-3F9C77A9EAB8}" dt="2024-10-29T09:43:35.022" v="547" actId="1076"/>
          <ac:picMkLst>
            <pc:docMk/>
            <pc:sldMk cId="4059546062" sldId="408"/>
            <ac:picMk id="3" creationId="{BE59F85E-D205-AB0B-F17D-9F9CB5C7A6C8}"/>
          </ac:picMkLst>
        </pc:picChg>
      </pc:sldChg>
      <pc:sldChg chg="delSp modSp mod">
        <pc:chgData name="Pierre Andrivon" userId="e73556c6-784d-4bd8-8d2c-1a34e2bd3604" providerId="ADAL" clId="{EE763DA9-41E1-4888-9264-3F9C77A9EAB8}" dt="2024-10-29T09:44:58.183" v="628" actId="20577"/>
        <pc:sldMkLst>
          <pc:docMk/>
          <pc:sldMk cId="1163322779" sldId="409"/>
        </pc:sldMkLst>
        <pc:spChg chg="mod">
          <ac:chgData name="Pierre Andrivon" userId="e73556c6-784d-4bd8-8d2c-1a34e2bd3604" providerId="ADAL" clId="{EE763DA9-41E1-4888-9264-3F9C77A9EAB8}" dt="2024-10-29T09:44:58.183" v="628" actId="20577"/>
          <ac:spMkLst>
            <pc:docMk/>
            <pc:sldMk cId="1163322779" sldId="409"/>
            <ac:spMk id="2" creationId="{F60FF20F-2819-FA4E-8AE1-C1452366D0A4}"/>
          </ac:spMkLst>
        </pc:spChg>
        <pc:spChg chg="mod">
          <ac:chgData name="Pierre Andrivon" userId="e73556c6-784d-4bd8-8d2c-1a34e2bd3604" providerId="ADAL" clId="{EE763DA9-41E1-4888-9264-3F9C77A9EAB8}" dt="2024-10-29T09:14:12.255" v="22" actId="6549"/>
          <ac:spMkLst>
            <pc:docMk/>
            <pc:sldMk cId="1163322779" sldId="409"/>
            <ac:spMk id="7" creationId="{872CE083-C2A9-7A89-1055-255DEB71B8D1}"/>
          </ac:spMkLst>
        </pc:spChg>
        <pc:spChg chg="del">
          <ac:chgData name="Pierre Andrivon" userId="e73556c6-784d-4bd8-8d2c-1a34e2bd3604" providerId="ADAL" clId="{EE763DA9-41E1-4888-9264-3F9C77A9EAB8}" dt="2024-10-29T09:13:39.003" v="3" actId="478"/>
          <ac:spMkLst>
            <pc:docMk/>
            <pc:sldMk cId="1163322779" sldId="409"/>
            <ac:spMk id="13" creationId="{8AAB6478-B5F6-2BC1-899D-DD2354084F5B}"/>
          </ac:spMkLst>
        </pc:spChg>
        <pc:spChg chg="del">
          <ac:chgData name="Pierre Andrivon" userId="e73556c6-784d-4bd8-8d2c-1a34e2bd3604" providerId="ADAL" clId="{EE763DA9-41E1-4888-9264-3F9C77A9EAB8}" dt="2024-10-29T09:13:41.072" v="4" actId="478"/>
          <ac:spMkLst>
            <pc:docMk/>
            <pc:sldMk cId="1163322779" sldId="409"/>
            <ac:spMk id="14" creationId="{EACB265C-8912-0694-D3DA-BC9BB242CF95}"/>
          </ac:spMkLst>
        </pc:spChg>
      </pc:sldChg>
      <pc:sldChg chg="delSp modSp add mod">
        <pc:chgData name="Pierre Andrivon" userId="e73556c6-784d-4bd8-8d2c-1a34e2bd3604" providerId="ADAL" clId="{EE763DA9-41E1-4888-9264-3F9C77A9EAB8}" dt="2024-10-29T09:45:02.840" v="638" actId="20577"/>
        <pc:sldMkLst>
          <pc:docMk/>
          <pc:sldMk cId="3395500967" sldId="410"/>
        </pc:sldMkLst>
        <pc:spChg chg="mod">
          <ac:chgData name="Pierre Andrivon" userId="e73556c6-784d-4bd8-8d2c-1a34e2bd3604" providerId="ADAL" clId="{EE763DA9-41E1-4888-9264-3F9C77A9EAB8}" dt="2024-10-29T09:45:02.840" v="638" actId="20577"/>
          <ac:spMkLst>
            <pc:docMk/>
            <pc:sldMk cId="3395500967" sldId="410"/>
            <ac:spMk id="2" creationId="{A890FA79-B018-5C8A-2713-F0E5935E45C5}"/>
          </ac:spMkLst>
        </pc:spChg>
        <pc:spChg chg="mod">
          <ac:chgData name="Pierre Andrivon" userId="e73556c6-784d-4bd8-8d2c-1a34e2bd3604" providerId="ADAL" clId="{EE763DA9-41E1-4888-9264-3F9C77A9EAB8}" dt="2024-10-29T09:15:47.859" v="74" actId="6549"/>
          <ac:spMkLst>
            <pc:docMk/>
            <pc:sldMk cId="3395500967" sldId="410"/>
            <ac:spMk id="7" creationId="{EAE58ADF-A243-0517-856A-654401C5DA60}"/>
          </ac:spMkLst>
        </pc:spChg>
        <pc:spChg chg="del">
          <ac:chgData name="Pierre Andrivon" userId="e73556c6-784d-4bd8-8d2c-1a34e2bd3604" providerId="ADAL" clId="{EE763DA9-41E1-4888-9264-3F9C77A9EAB8}" dt="2024-10-29T09:15:03.468" v="59" actId="478"/>
          <ac:spMkLst>
            <pc:docMk/>
            <pc:sldMk cId="3395500967" sldId="410"/>
            <ac:spMk id="14" creationId="{7A6CA048-BB2D-80BD-2953-5CDAB841C469}"/>
          </ac:spMkLst>
        </pc:spChg>
      </pc:sldChg>
      <pc:sldChg chg="modSp add mod">
        <pc:chgData name="Pierre Andrivon" userId="e73556c6-784d-4bd8-8d2c-1a34e2bd3604" providerId="ADAL" clId="{EE763DA9-41E1-4888-9264-3F9C77A9EAB8}" dt="2024-10-29T09:45:09.750" v="642" actId="20577"/>
        <pc:sldMkLst>
          <pc:docMk/>
          <pc:sldMk cId="4182384264" sldId="411"/>
        </pc:sldMkLst>
        <pc:spChg chg="mod">
          <ac:chgData name="Pierre Andrivon" userId="e73556c6-784d-4bd8-8d2c-1a34e2bd3604" providerId="ADAL" clId="{EE763DA9-41E1-4888-9264-3F9C77A9EAB8}" dt="2024-10-29T09:45:09.750" v="642" actId="20577"/>
          <ac:spMkLst>
            <pc:docMk/>
            <pc:sldMk cId="4182384264" sldId="411"/>
            <ac:spMk id="2" creationId="{B8C0EBEA-4E85-E262-2C38-17C56BB80A16}"/>
          </ac:spMkLst>
        </pc:spChg>
        <pc:spChg chg="mod">
          <ac:chgData name="Pierre Andrivon" userId="e73556c6-784d-4bd8-8d2c-1a34e2bd3604" providerId="ADAL" clId="{EE763DA9-41E1-4888-9264-3F9C77A9EAB8}" dt="2024-10-29T09:15:50.581" v="75" actId="20577"/>
          <ac:spMkLst>
            <pc:docMk/>
            <pc:sldMk cId="4182384264" sldId="411"/>
            <ac:spMk id="7" creationId="{6517B9BA-36A0-F9DB-F847-CF484DAA1C08}"/>
          </ac:spMkLst>
        </pc:spChg>
      </pc:sldChg>
      <pc:sldChg chg="add del">
        <pc:chgData name="Pierre Andrivon" userId="e73556c6-784d-4bd8-8d2c-1a34e2bd3604" providerId="ADAL" clId="{EE763DA9-41E1-4888-9264-3F9C77A9EAB8}" dt="2024-10-29T09:16:41.433" v="76" actId="47"/>
        <pc:sldMkLst>
          <pc:docMk/>
          <pc:sldMk cId="2661215871" sldId="412"/>
        </pc:sldMkLst>
      </pc:sldChg>
      <pc:sldChg chg="addSp delSp modSp add mod ord">
        <pc:chgData name="Pierre Andrivon" userId="e73556c6-784d-4bd8-8d2c-1a34e2bd3604" providerId="ADAL" clId="{EE763DA9-41E1-4888-9264-3F9C77A9EAB8}" dt="2024-10-29T09:54:50.537" v="695" actId="114"/>
        <pc:sldMkLst>
          <pc:docMk/>
          <pc:sldMk cId="4057394798" sldId="412"/>
        </pc:sldMkLst>
        <pc:spChg chg="mod">
          <ac:chgData name="Pierre Andrivon" userId="e73556c6-784d-4bd8-8d2c-1a34e2bd3604" providerId="ADAL" clId="{EE763DA9-41E1-4888-9264-3F9C77A9EAB8}" dt="2024-10-29T09:39:56.838" v="415" actId="20577"/>
          <ac:spMkLst>
            <pc:docMk/>
            <pc:sldMk cId="4057394798" sldId="412"/>
            <ac:spMk id="2" creationId="{AEDBA48C-4BC7-2267-8F5D-1367920A8C43}"/>
          </ac:spMkLst>
        </pc:spChg>
        <pc:spChg chg="mod">
          <ac:chgData name="Pierre Andrivon" userId="e73556c6-784d-4bd8-8d2c-1a34e2bd3604" providerId="ADAL" clId="{EE763DA9-41E1-4888-9264-3F9C77A9EAB8}" dt="2024-10-29T09:54:50.537" v="695" actId="114"/>
          <ac:spMkLst>
            <pc:docMk/>
            <pc:sldMk cId="4057394798" sldId="412"/>
            <ac:spMk id="7" creationId="{D510A4D3-DEFE-C4BD-A538-9E7D4488643D}"/>
          </ac:spMkLst>
        </pc:spChg>
        <pc:spChg chg="mod">
          <ac:chgData name="Pierre Andrivon" userId="e73556c6-784d-4bd8-8d2c-1a34e2bd3604" providerId="ADAL" clId="{EE763DA9-41E1-4888-9264-3F9C77A9EAB8}" dt="2024-10-29T09:44:40.166" v="618" actId="1036"/>
          <ac:spMkLst>
            <pc:docMk/>
            <pc:sldMk cId="4057394798" sldId="412"/>
            <ac:spMk id="12" creationId="{C276EB3D-772D-E36E-0907-9CCE4E79D5AC}"/>
          </ac:spMkLst>
        </pc:spChg>
        <pc:spChg chg="mod">
          <ac:chgData name="Pierre Andrivon" userId="e73556c6-784d-4bd8-8d2c-1a34e2bd3604" providerId="ADAL" clId="{EE763DA9-41E1-4888-9264-3F9C77A9EAB8}" dt="2024-10-29T09:44:40.166" v="618" actId="1036"/>
          <ac:spMkLst>
            <pc:docMk/>
            <pc:sldMk cId="4057394798" sldId="412"/>
            <ac:spMk id="13" creationId="{F0FB6C7A-440B-7B6A-FF1F-BB8282112F23}"/>
          </ac:spMkLst>
        </pc:spChg>
        <pc:spChg chg="mod">
          <ac:chgData name="Pierre Andrivon" userId="e73556c6-784d-4bd8-8d2c-1a34e2bd3604" providerId="ADAL" clId="{EE763DA9-41E1-4888-9264-3F9C77A9EAB8}" dt="2024-10-29T09:44:40.166" v="618" actId="1036"/>
          <ac:spMkLst>
            <pc:docMk/>
            <pc:sldMk cId="4057394798" sldId="412"/>
            <ac:spMk id="14" creationId="{37F80666-C3F3-4B40-396E-456D4951EFBC}"/>
          </ac:spMkLst>
        </pc:spChg>
        <pc:picChg chg="add del mod modCrop">
          <ac:chgData name="Pierre Andrivon" userId="e73556c6-784d-4bd8-8d2c-1a34e2bd3604" providerId="ADAL" clId="{EE763DA9-41E1-4888-9264-3F9C77A9EAB8}" dt="2024-10-29T09:38:56.407" v="391" actId="732"/>
          <ac:picMkLst>
            <pc:docMk/>
            <pc:sldMk cId="4057394798" sldId="412"/>
            <ac:picMk id="3" creationId="{FB9F2296-15A1-3C18-67E8-C273C10D141D}"/>
          </ac:picMkLst>
        </pc:picChg>
        <pc:picChg chg="mod">
          <ac:chgData name="Pierre Andrivon" userId="e73556c6-784d-4bd8-8d2c-1a34e2bd3604" providerId="ADAL" clId="{EE763DA9-41E1-4888-9264-3F9C77A9EAB8}" dt="2024-10-29T09:44:40.166" v="618" actId="1036"/>
          <ac:picMkLst>
            <pc:docMk/>
            <pc:sldMk cId="4057394798" sldId="412"/>
            <ac:picMk id="9" creationId="{41E5000F-FBD8-1F15-8242-8FF985410EE7}"/>
          </ac:picMkLst>
        </pc:picChg>
        <pc:picChg chg="mod">
          <ac:chgData name="Pierre Andrivon" userId="e73556c6-784d-4bd8-8d2c-1a34e2bd3604" providerId="ADAL" clId="{EE763DA9-41E1-4888-9264-3F9C77A9EAB8}" dt="2024-10-29T09:44:40.166" v="618" actId="1036"/>
          <ac:picMkLst>
            <pc:docMk/>
            <pc:sldMk cId="4057394798" sldId="412"/>
            <ac:picMk id="10" creationId="{186290D8-ECC8-9B29-38DD-6E48D6A1E443}"/>
          </ac:picMkLst>
        </pc:picChg>
        <pc:picChg chg="del">
          <ac:chgData name="Pierre Andrivon" userId="e73556c6-784d-4bd8-8d2c-1a34e2bd3604" providerId="ADAL" clId="{EE763DA9-41E1-4888-9264-3F9C77A9EAB8}" dt="2024-10-29T09:22:23.738" v="251" actId="478"/>
          <ac:picMkLst>
            <pc:docMk/>
            <pc:sldMk cId="4057394798" sldId="412"/>
            <ac:picMk id="11" creationId="{D47A4213-714A-362C-3FE6-39E9D3EE98B3}"/>
          </ac:picMkLst>
        </pc:picChg>
        <pc:picChg chg="add mod">
          <ac:chgData name="Pierre Andrivon" userId="e73556c6-784d-4bd8-8d2c-1a34e2bd3604" providerId="ADAL" clId="{EE763DA9-41E1-4888-9264-3F9C77A9EAB8}" dt="2024-10-29T09:39:11.356" v="398" actId="1038"/>
          <ac:picMkLst>
            <pc:docMk/>
            <pc:sldMk cId="4057394798" sldId="412"/>
            <ac:picMk id="15" creationId="{3C4EC775-92B1-689F-9814-1000F1C4954D}"/>
          </ac:picMkLst>
        </pc:picChg>
      </pc:sldChg>
    </pc:docChg>
  </pc:docChgLst>
  <pc:docChgLst>
    <pc:chgData name="Pierre Andrivon" userId="e73556c6-784d-4bd8-8d2c-1a34e2bd3604" providerId="ADAL" clId="{97B9F3D4-0FA7-4F2C-A8CA-F61208F9712D}"/>
    <pc:docChg chg="undo custSel delSld modSld">
      <pc:chgData name="Pierre Andrivon" userId="e73556c6-784d-4bd8-8d2c-1a34e2bd3604" providerId="ADAL" clId="{97B9F3D4-0FA7-4F2C-A8CA-F61208F9712D}" dt="2023-07-11T16:03:15.247" v="305" actId="1076"/>
      <pc:docMkLst>
        <pc:docMk/>
      </pc:docMkLst>
      <pc:sldChg chg="addSp delSp modSp mod">
        <pc:chgData name="Pierre Andrivon" userId="e73556c6-784d-4bd8-8d2c-1a34e2bd3604" providerId="ADAL" clId="{97B9F3D4-0FA7-4F2C-A8CA-F61208F9712D}" dt="2023-07-11T16:03:15.247" v="305" actId="1076"/>
        <pc:sldMkLst>
          <pc:docMk/>
          <pc:sldMk cId="111576674" sldId="383"/>
        </pc:sldMkLst>
        <pc:spChg chg="mod">
          <ac:chgData name="Pierre Andrivon" userId="e73556c6-784d-4bd8-8d2c-1a34e2bd3604" providerId="ADAL" clId="{97B9F3D4-0FA7-4F2C-A8CA-F61208F9712D}" dt="2023-07-11T08:29:40.128" v="33" actId="6549"/>
          <ac:spMkLst>
            <pc:docMk/>
            <pc:sldMk cId="111576674" sldId="383"/>
            <ac:spMk id="3" creationId="{0111637F-2AEF-40DC-9501-15B34840B44A}"/>
          </ac:spMkLst>
        </pc:spChg>
        <pc:picChg chg="del">
          <ac:chgData name="Pierre Andrivon" userId="e73556c6-784d-4bd8-8d2c-1a34e2bd3604" providerId="ADAL" clId="{97B9F3D4-0FA7-4F2C-A8CA-F61208F9712D}" dt="2023-07-11T08:29:36.140" v="32" actId="478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97B9F3D4-0FA7-4F2C-A8CA-F61208F9712D}" dt="2023-07-11T16:03:15.247" v="305" actId="1076"/>
          <ac:picMkLst>
            <pc:docMk/>
            <pc:sldMk cId="111576674" sldId="383"/>
            <ac:picMk id="7" creationId="{F1C7B30F-73C8-0929-12C6-8E3C89542676}"/>
          </ac:picMkLst>
        </pc:picChg>
        <pc:picChg chg="del mod">
          <ac:chgData name="Pierre Andrivon" userId="e73556c6-784d-4bd8-8d2c-1a34e2bd3604" providerId="ADAL" clId="{97B9F3D4-0FA7-4F2C-A8CA-F61208F9712D}" dt="2023-07-11T16:01:08.231" v="302" actId="478"/>
          <ac:picMkLst>
            <pc:docMk/>
            <pc:sldMk cId="111576674" sldId="383"/>
            <ac:picMk id="9" creationId="{572F3005-3431-BFA6-C5DA-AC33A50E472F}"/>
          </ac:picMkLst>
        </pc:picChg>
      </pc:sldChg>
      <pc:sldChg chg="modSp mod">
        <pc:chgData name="Pierre Andrivon" userId="e73556c6-784d-4bd8-8d2c-1a34e2bd3604" providerId="ADAL" clId="{97B9F3D4-0FA7-4F2C-A8CA-F61208F9712D}" dt="2023-07-11T08:40:52.624" v="234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97B9F3D4-0FA7-4F2C-A8CA-F61208F9712D}" dt="2023-07-11T08:40:52.624" v="234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delSp modSp mod">
        <pc:chgData name="Pierre Andrivon" userId="e73556c6-784d-4bd8-8d2c-1a34e2bd3604" providerId="ADAL" clId="{97B9F3D4-0FA7-4F2C-A8CA-F61208F9712D}" dt="2023-07-11T16:00:24.176" v="301" actId="20577"/>
        <pc:sldMkLst>
          <pc:docMk/>
          <pc:sldMk cId="1207384990" sldId="401"/>
        </pc:sldMkLst>
        <pc:spChg chg="del">
          <ac:chgData name="Pierre Andrivon" userId="e73556c6-784d-4bd8-8d2c-1a34e2bd3604" providerId="ADAL" clId="{97B9F3D4-0FA7-4F2C-A8CA-F61208F9712D}" dt="2023-07-11T08:27:35.257" v="9" actId="478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97B9F3D4-0FA7-4F2C-A8CA-F61208F9712D}" dt="2023-07-11T16:00:24.176" v="301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del">
        <pc:chgData name="Pierre Andrivon" userId="e73556c6-784d-4bd8-8d2c-1a34e2bd3604" providerId="ADAL" clId="{97B9F3D4-0FA7-4F2C-A8CA-F61208F9712D}" dt="2023-07-11T08:29:26.815" v="30" actId="47"/>
        <pc:sldMkLst>
          <pc:docMk/>
          <pc:sldMk cId="2545081905" sldId="402"/>
        </pc:sldMkLst>
      </pc:sldChg>
    </pc:docChg>
  </pc:docChgLst>
  <pc:docChgLst>
    <pc:chgData name="Pierre Andrivon" userId="e73556c6-784d-4bd8-8d2c-1a34e2bd3604" providerId="ADAL" clId="{048A8D15-DCEB-4647-B760-995BBBE02F61}"/>
    <pc:docChg chg="custSel addSld delSld modSld sldOrd">
      <pc:chgData name="Pierre Andrivon" userId="e73556c6-784d-4bd8-8d2c-1a34e2bd3604" providerId="ADAL" clId="{048A8D15-DCEB-4647-B760-995BBBE02F61}" dt="2023-07-06T08:44:21.264" v="99" actId="20577"/>
      <pc:docMkLst>
        <pc:docMk/>
      </pc:docMkLst>
      <pc:sldChg chg="modSp mod">
        <pc:chgData name="Pierre Andrivon" userId="e73556c6-784d-4bd8-8d2c-1a34e2bd3604" providerId="ADAL" clId="{048A8D15-DCEB-4647-B760-995BBBE02F61}" dt="2023-07-06T08:37:29.765" v="5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048A8D15-DCEB-4647-B760-995BBBE02F61}" dt="2023-07-06T08:37:10.999" v="30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048A8D15-DCEB-4647-B760-995BBBE02F61}" dt="2023-07-06T08:37:29.765" v="53" actId="20577"/>
          <ac:spMkLst>
            <pc:docMk/>
            <pc:sldMk cId="1128363743" sldId="285"/>
            <ac:spMk id="3" creationId="{FFFB08A7-7AC0-4B20-A88E-F214CDF8FBD3}"/>
          </ac:spMkLst>
        </pc:spChg>
      </pc:sldChg>
      <pc:sldChg chg="modSp mod ord">
        <pc:chgData name="Pierre Andrivon" userId="e73556c6-784d-4bd8-8d2c-1a34e2bd3604" providerId="ADAL" clId="{048A8D15-DCEB-4647-B760-995BBBE02F61}" dt="2023-07-06T08:44:15.761" v="9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048A8D15-DCEB-4647-B760-995BBBE02F61}" dt="2023-07-06T08:38:40.880" v="67" actId="20577"/>
          <ac:spMkLst>
            <pc:docMk/>
            <pc:sldMk cId="111576674" sldId="383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15.761" v="94" actId="20577"/>
          <ac:spMkLst>
            <pc:docMk/>
            <pc:sldMk cId="111576674" sldId="383"/>
            <ac:spMk id="4" creationId="{8F7522DE-D44F-46BC-A087-D08B3AB388C1}"/>
          </ac:spMkLst>
        </pc:spChg>
      </pc:sldChg>
      <pc:sldChg chg="modSp mod">
        <pc:chgData name="Pierre Andrivon" userId="e73556c6-784d-4bd8-8d2c-1a34e2bd3604" providerId="ADAL" clId="{048A8D15-DCEB-4647-B760-995BBBE02F61}" dt="2023-07-06T08:44:21.264" v="99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048A8D15-DCEB-4647-B760-995BBBE02F61}" dt="2023-07-06T08:38:30.079" v="65" actId="6549"/>
          <ac:spMkLst>
            <pc:docMk/>
            <pc:sldMk cId="965580512" sldId="385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21.264" v="99" actId="20577"/>
          <ac:spMkLst>
            <pc:docMk/>
            <pc:sldMk cId="965580512" sldId="385"/>
            <ac:spMk id="4" creationId="{BFB10494-6C8A-452D-8E9A-2D7060738B48}"/>
          </ac:spMkLst>
        </pc:spChg>
      </pc:sldChg>
      <pc:sldChg chg="del">
        <pc:chgData name="Pierre Andrivon" userId="e73556c6-784d-4bd8-8d2c-1a34e2bd3604" providerId="ADAL" clId="{048A8D15-DCEB-4647-B760-995BBBE02F61}" dt="2023-07-06T08:43:40.348" v="88" actId="47"/>
        <pc:sldMkLst>
          <pc:docMk/>
          <pc:sldMk cId="3932233974" sldId="393"/>
        </pc:sldMkLst>
      </pc:sldChg>
      <pc:sldChg chg="del">
        <pc:chgData name="Pierre Andrivon" userId="e73556c6-784d-4bd8-8d2c-1a34e2bd3604" providerId="ADAL" clId="{048A8D15-DCEB-4647-B760-995BBBE02F61}" dt="2023-07-06T08:38:00.859" v="54" actId="47"/>
        <pc:sldMkLst>
          <pc:docMk/>
          <pc:sldMk cId="2616472869" sldId="394"/>
        </pc:sldMkLst>
      </pc:sldChg>
      <pc:sldChg chg="del">
        <pc:chgData name="Pierre Andrivon" userId="e73556c6-784d-4bd8-8d2c-1a34e2bd3604" providerId="ADAL" clId="{048A8D15-DCEB-4647-B760-995BBBE02F61}" dt="2023-07-06T08:38:45.153" v="68" actId="47"/>
        <pc:sldMkLst>
          <pc:docMk/>
          <pc:sldMk cId="835061175" sldId="400"/>
        </pc:sldMkLst>
      </pc:sldChg>
      <pc:sldChg chg="modSp mod">
        <pc:chgData name="Pierre Andrivon" userId="e73556c6-784d-4bd8-8d2c-1a34e2bd3604" providerId="ADAL" clId="{048A8D15-DCEB-4647-B760-995BBBE02F61}" dt="2023-07-06T08:43:21.985" v="87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048A8D15-DCEB-4647-B760-995BBBE02F61}" dt="2023-07-06T08:43:00.677" v="84" actId="20577"/>
          <ac:spMkLst>
            <pc:docMk/>
            <pc:sldMk cId="1207384990" sldId="401"/>
            <ac:spMk id="2" creationId="{BD8D8BA5-969A-4E34-A4DA-66CA2855404E}"/>
          </ac:spMkLst>
        </pc:spChg>
        <pc:spChg chg="mod">
          <ac:chgData name="Pierre Andrivon" userId="e73556c6-784d-4bd8-8d2c-1a34e2bd3604" providerId="ADAL" clId="{048A8D15-DCEB-4647-B760-995BBBE02F61}" dt="2023-07-06T08:38:08.345" v="62" actId="20577"/>
          <ac:spMkLst>
            <pc:docMk/>
            <pc:sldMk cId="1207384990" sldId="401"/>
            <ac:spMk id="5" creationId="{E37154FD-B8DB-4F01-988B-345C72974CB8}"/>
          </ac:spMkLst>
        </pc:spChg>
        <pc:spChg chg="mod">
          <ac:chgData name="Pierre Andrivon" userId="e73556c6-784d-4bd8-8d2c-1a34e2bd3604" providerId="ADAL" clId="{048A8D15-DCEB-4647-B760-995BBBE02F61}" dt="2023-07-06T08:43:21.985" v="87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add del">
        <pc:chgData name="Pierre Andrivon" userId="e73556c6-784d-4bd8-8d2c-1a34e2bd3604" providerId="ADAL" clId="{048A8D15-DCEB-4647-B760-995BBBE02F61}" dt="2023-07-06T08:43:44.494" v="89" actId="47"/>
        <pc:sldMkLst>
          <pc:docMk/>
          <pc:sldMk cId="3947195356" sldId="402"/>
        </pc:sldMkLst>
      </pc:sldChg>
    </pc:docChg>
  </pc:docChgLst>
  <pc:docChgLst>
    <pc:chgData name="Pierre Andrivon" userId="e73556c6-784d-4bd8-8d2c-1a34e2bd3604" providerId="ADAL" clId="{6C272CF8-544A-416A-86B4-1A0B9B91E927}"/>
    <pc:docChg chg="undo custSel addSld delSld modSld">
      <pc:chgData name="Pierre Andrivon" userId="e73556c6-784d-4bd8-8d2c-1a34e2bd3604" providerId="ADAL" clId="{6C272CF8-544A-416A-86B4-1A0B9B91E927}" dt="2023-07-10T12:06:23.362" v="2234" actId="20577"/>
      <pc:docMkLst>
        <pc:docMk/>
      </pc:docMkLst>
      <pc:sldChg chg="addSp delSp modSp mod">
        <pc:chgData name="Pierre Andrivon" userId="e73556c6-784d-4bd8-8d2c-1a34e2bd3604" providerId="ADAL" clId="{6C272CF8-544A-416A-86B4-1A0B9B91E927}" dt="2023-07-10T12:06:23.362" v="223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6C272CF8-544A-416A-86B4-1A0B9B91E927}" dt="2023-07-07T19:42:15.478" v="1577" actId="1076"/>
          <ac:spMkLst>
            <pc:docMk/>
            <pc:sldMk cId="111576674" sldId="383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6:23.362" v="2234" actId="20577"/>
          <ac:spMkLst>
            <pc:docMk/>
            <pc:sldMk cId="111576674" sldId="383"/>
            <ac:spMk id="3" creationId="{0111637F-2AEF-40DC-9501-15B34840B44A}"/>
          </ac:spMkLst>
        </pc:spChg>
        <pc:picChg chg="add mod">
          <ac:chgData name="Pierre Andrivon" userId="e73556c6-784d-4bd8-8d2c-1a34e2bd3604" providerId="ADAL" clId="{6C272CF8-544A-416A-86B4-1A0B9B91E927}" dt="2023-07-07T19:42:20.794" v="1604" actId="1076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6C272CF8-544A-416A-86B4-1A0B9B91E927}" dt="2023-07-07T19:42:24.040" v="1605" actId="1076"/>
          <ac:picMkLst>
            <pc:docMk/>
            <pc:sldMk cId="111576674" sldId="383"/>
            <ac:picMk id="9" creationId="{572F3005-3431-BFA6-C5DA-AC33A50E472F}"/>
          </ac:picMkLst>
        </pc:picChg>
        <pc:picChg chg="del">
          <ac:chgData name="Pierre Andrivon" userId="e73556c6-784d-4bd8-8d2c-1a34e2bd3604" providerId="ADAL" clId="{6C272CF8-544A-416A-86B4-1A0B9B91E927}" dt="2023-07-07T19:40:34.287" v="1528" actId="478"/>
          <ac:picMkLst>
            <pc:docMk/>
            <pc:sldMk cId="111576674" sldId="383"/>
            <ac:picMk id="22" creationId="{5D037342-5C4E-A974-10B2-2C5742D1F6A5}"/>
          </ac:picMkLst>
        </pc:picChg>
      </pc:sldChg>
      <pc:sldChg chg="modSp mod">
        <pc:chgData name="Pierre Andrivon" userId="e73556c6-784d-4bd8-8d2c-1a34e2bd3604" providerId="ADAL" clId="{6C272CF8-544A-416A-86B4-1A0B9B91E927}" dt="2023-07-10T12:05:52.905" v="2203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6C272CF8-544A-416A-86B4-1A0B9B91E927}" dt="2023-07-07T19:48:48.007" v="2107" actId="1076"/>
          <ac:spMkLst>
            <pc:docMk/>
            <pc:sldMk cId="965580512" sldId="385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5:52.905" v="2203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addSp delSp modSp mod">
        <pc:chgData name="Pierre Andrivon" userId="e73556c6-784d-4bd8-8d2c-1a34e2bd3604" providerId="ADAL" clId="{6C272CF8-544A-416A-86B4-1A0B9B91E927}" dt="2023-07-10T12:06:03.592" v="2209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6C272CF8-544A-416A-86B4-1A0B9B91E927}" dt="2023-07-07T16:46:09.787" v="584" actId="1076"/>
          <ac:spMkLst>
            <pc:docMk/>
            <pc:sldMk cId="1207384990" sldId="401"/>
            <ac:spMk id="2" creationId="{BD8D8BA5-969A-4E34-A4DA-66CA2855404E}"/>
          </ac:spMkLst>
        </pc:spChg>
        <pc:spChg chg="add mod">
          <ac:chgData name="Pierre Andrivon" userId="e73556c6-784d-4bd8-8d2c-1a34e2bd3604" providerId="ADAL" clId="{6C272CF8-544A-416A-86B4-1A0B9B91E927}" dt="2023-07-07T19:28:27.436" v="1106" actId="1076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6C272CF8-544A-416A-86B4-1A0B9B91E927}" dt="2023-07-10T12:06:03.592" v="2209" actId="20577"/>
          <ac:spMkLst>
            <pc:docMk/>
            <pc:sldMk cId="1207384990" sldId="401"/>
            <ac:spMk id="8" creationId="{E07F1DA6-26C7-57AA-0553-C2AF6ABE11C6}"/>
          </ac:spMkLst>
        </pc:spChg>
        <pc:picChg chg="add del">
          <ac:chgData name="Pierre Andrivon" userId="e73556c6-784d-4bd8-8d2c-1a34e2bd3604" providerId="ADAL" clId="{6C272CF8-544A-416A-86B4-1A0B9B91E927}" dt="2023-07-07T19:43:24.221" v="1690" actId="22"/>
          <ac:picMkLst>
            <pc:docMk/>
            <pc:sldMk cId="1207384990" sldId="401"/>
            <ac:picMk id="9" creationId="{A5052663-74C6-0CED-9DFD-75CA4B491B51}"/>
          </ac:picMkLst>
        </pc:picChg>
      </pc:sldChg>
      <pc:sldChg chg="modSp add mod">
        <pc:chgData name="Pierre Andrivon" userId="e73556c6-784d-4bd8-8d2c-1a34e2bd3604" providerId="ADAL" clId="{6C272CF8-544A-416A-86B4-1A0B9B91E927}" dt="2023-07-10T12:06:12.490" v="2221" actId="20577"/>
        <pc:sldMkLst>
          <pc:docMk/>
          <pc:sldMk cId="2545081905" sldId="402"/>
        </pc:sldMkLst>
        <pc:spChg chg="mod">
          <ac:chgData name="Pierre Andrivon" userId="e73556c6-784d-4bd8-8d2c-1a34e2bd3604" providerId="ADAL" clId="{6C272CF8-544A-416A-86B4-1A0B9B91E927}" dt="2023-07-10T12:06:12.490" v="2221" actId="20577"/>
          <ac:spMkLst>
            <pc:docMk/>
            <pc:sldMk cId="2545081905" sldId="402"/>
            <ac:spMk id="8" creationId="{E07F1DA6-26C7-57AA-0553-C2AF6ABE11C6}"/>
          </ac:spMkLst>
        </pc:spChg>
      </pc:sldChg>
      <pc:sldChg chg="modSp add del mod">
        <pc:chgData name="Pierre Andrivon" userId="e73556c6-784d-4bd8-8d2c-1a34e2bd3604" providerId="ADAL" clId="{6C272CF8-544A-416A-86B4-1A0B9B91E927}" dt="2023-07-07T16:40:11.234" v="528" actId="47"/>
        <pc:sldMkLst>
          <pc:docMk/>
          <pc:sldMk cId="3123541995" sldId="402"/>
        </pc:sldMkLst>
        <pc:spChg chg="mod">
          <ac:chgData name="Pierre Andrivon" userId="e73556c6-784d-4bd8-8d2c-1a34e2bd3604" providerId="ADAL" clId="{6C272CF8-544A-416A-86B4-1A0B9B91E927}" dt="2023-07-07T16:35:28.824" v="445" actId="20577"/>
          <ac:spMkLst>
            <pc:docMk/>
            <pc:sldMk cId="3123541995" sldId="402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07T16:36:29.551" v="527" actId="403"/>
          <ac:spMkLst>
            <pc:docMk/>
            <pc:sldMk cId="3123541995" sldId="402"/>
            <ac:spMk id="8" creationId="{E07F1DA6-26C7-57AA-0553-C2AF6ABE11C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10/29/2024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FFEA-3BCD-4179-BF97-2C1CFD1AF2E1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0CE342A-3234-4F4B-9794-FC1C93DDC18F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96FE69-A8D9-453B-A4B0-E276D26B0784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70E3-2CBE-4393-8AB2-85DB44967E5B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6B26-327B-431F-A7CA-C7E1DAD48774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F4DAF-98E7-4E75-9480-D63FAB9C7D53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635-39C8-442D-94DC-99D254C3FC7C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0402-08B0-49F6-B4EE-40DBBEC678E2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C08A-EB1C-47BC-ADCC-2714C77C7663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9D07-9227-48D9-8AC3-FDEF015DC1F4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C9230-8D42-4D00-BB65-B21A87DD571C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12B0-1706-4816-A650-4AC334D05008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8D3DFDA-4410-48C0-9799-8E0BA8C1213C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6436C09-69C6-49F9-AA17-CF41C0C05702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A705A-10F2-4FBA-BDFD-7C8C4554A32A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F54AA882-17C5-47ED-A658-9B030FD6831E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55488705-26FA-47EA-90C7-7F40AFF4D5FC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29,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A42A4-D235-4FDB-8D09-8CBD61ADECD9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8EED-418E-461F-9125-18BF3024B2E6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CC7F-4ADE-4D14-9144-C4C60194F023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34651-66D5-4DED-B3AB-10F02D343E98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46279-3E16-4359-8935-19DAE72C55D0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A76097-7203-4BB8-ACA4-D13D0E956B6B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5498E8A-7348-4735-93ED-AF25066CE1D7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499A-6A6C-442A-A11A-90AB55DF44FE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E39-4588-460B-9291-CE595C1540DA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FCE59-87CE-4F4A-9E2C-688338B21F67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1A38B-02DE-4A76-BE17-62FFAFCD628F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5B3-130D-4A51-ADC0-3217F4BC188A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62891D1-8881-4264-876C-23376BC13250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2D237-E560-404F-BC1E-14B42F1C834F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8C50-CA47-43DA-B985-B43AF9B37003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C646-A84E-48BF-B066-EB5F4998EF30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3E05FDB-2DEA-45C2-ACC5-CA5314937CDE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DF8305B-0A40-4B12-874C-1B53131BB4A5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AF91D-F8F0-4A4A-A4C5-70221B32CB30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6B78202A-A539-4EE0-9650-5D0A78AD92CF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C77B5444-9893-48A9-A180-553B704C9686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29,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E8417-A2DD-4E25-BDF4-7CD72D21E481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238A8-7942-426F-A7BA-447F4C116CAA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7AFD7-585F-4AAF-A74B-71A591B46627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4385-4FB0-4ECC-8D2F-5758BE03C4E3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518D4B2-EDC7-40B2-8AE1-2BD0C109C04F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E7C4A7B-5277-474C-B847-61A49F535848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74092-B35E-47ED-B559-27D3ACB0194C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3D6B0-3B55-465C-9AAB-C20A72910575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EFEC1-C4CE-4BCF-A488-3F8C8B2612B2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330F9-1DAB-446B-8859-C49B14A4D4F3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144DE5AB-304A-4CBD-9808-BF3DA7E57A3B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29,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CFC41-F2C8-4C71-BED1-DA625CFD2465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8FFA8-F549-47C4-9B24-51D075185B00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CF73-8386-44B7-86DD-664F6DB5A54A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F3DD-68E7-4F41-8439-0CF8B3922DD2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80874-E1D1-4FE5-A2D0-F56A9553F5B9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02B9-F13D-4904-A50E-3D32CE010BE0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A536-73DA-45FF-9E53-9C953C9E698B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667A5-4777-46B8-BE6D-2C61ECA17601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8F275-D0C3-40B4-BB14-41D2C44821B7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D9E789E-097D-427F-8D0D-F5E4735D21C6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E574CB82-7F67-4A1D-8E9F-B77D6CFD9D07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5FDDC885-ED35-40F7-8341-3F3BDC4BF035}" type="datetime4">
              <a:rPr lang="en-US" smtClean="0"/>
              <a:t>October 29,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P. Andrivon, M. Blestel, N. </a:t>
            </a:r>
            <a:r>
              <a:rPr lang="en-US" sz="1800" b="0" dirty="0" err="1"/>
              <a:t>Zouidi</a:t>
            </a:r>
            <a:endParaRPr lang="en-US" sz="1800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JVET-AJ0171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Non-EE2: Weighted OBIC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Introduction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07FF6E-3DFE-EAFF-6EFD-44D755B419B4}"/>
              </a:ext>
            </a:extLst>
          </p:cNvPr>
          <p:cNvSpPr txBox="1"/>
          <p:nvPr/>
        </p:nvSpPr>
        <p:spPr>
          <a:xfrm>
            <a:off x="507436" y="873536"/>
            <a:ext cx="1092976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Occurrence-based intra coding mode (</a:t>
            </a:r>
            <a:r>
              <a:rPr lang="en-US" b="1" dirty="0"/>
              <a:t>OBIC</a:t>
            </a:r>
            <a:r>
              <a:rPr lang="en-US" dirty="0"/>
              <a:t>, JVET-AH0076) is a sub-mode of DIMD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Based on sample-wise occurrence of IPM in the spatial neighborhood of the block</a:t>
            </a:r>
            <a:br>
              <a:rPr lang="en-US" dirty="0"/>
            </a:br>
            <a:r>
              <a:rPr lang="en-US" dirty="0"/>
              <a:t>(adjacent and non-adjacent blocks)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Building a Histogram of Occurrences (</a:t>
            </a:r>
            <a:r>
              <a:rPr lang="en-US" dirty="0" err="1"/>
              <a:t>HoC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Some blocks use more than one IPM (</a:t>
            </a:r>
            <a:r>
              <a:rPr lang="en-US" i="1" dirty="0"/>
              <a:t>Mi</a:t>
            </a:r>
            <a:r>
              <a:rPr lang="en-US" dirty="0"/>
              <a:t>)</a:t>
            </a:r>
          </a:p>
          <a:p>
            <a:r>
              <a:rPr lang="en-US" dirty="0"/>
              <a:t>    for shaping the predictor: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DIMD (up to 5 ang. modes)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TIMD (up to 2 ang. modes)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GPM (up to 2 modes)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OBIC (up to 5 ang. modes)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/>
              <a:t>Each mode </a:t>
            </a:r>
            <a:r>
              <a:rPr lang="en-US" i="1" u="sng" dirty="0"/>
              <a:t>Mi</a:t>
            </a:r>
            <a:r>
              <a:rPr lang="en-US" u="sng" dirty="0"/>
              <a:t> contributes equally in </a:t>
            </a:r>
            <a:r>
              <a:rPr lang="en-US" u="sng" dirty="0" err="1"/>
              <a:t>HoC</a:t>
            </a:r>
            <a:endParaRPr lang="en-US" u="sng" dirty="0"/>
          </a:p>
          <a:p>
            <a:r>
              <a:rPr lang="en-US" dirty="0"/>
              <a:t>	</a:t>
            </a:r>
          </a:p>
          <a:p>
            <a:r>
              <a:rPr lang="en-US" dirty="0"/>
              <a:t>		</a:t>
            </a:r>
            <a:r>
              <a:rPr lang="en-US" dirty="0" err="1"/>
              <a:t>HoC</a:t>
            </a:r>
            <a:r>
              <a:rPr lang="en-US" dirty="0"/>
              <a:t>[</a:t>
            </a:r>
            <a:r>
              <a:rPr lang="en-US" i="1" dirty="0"/>
              <a:t>M</a:t>
            </a:r>
            <a:r>
              <a:rPr lang="en-US" i="1" baseline="-25000" dirty="0"/>
              <a:t>i</a:t>
            </a:r>
            <a:r>
              <a:rPr lang="en-US" dirty="0"/>
              <a:t>] += </a:t>
            </a:r>
            <a:r>
              <a:rPr lang="en-US" i="1" dirty="0"/>
              <a:t>w</a:t>
            </a:r>
            <a:r>
              <a:rPr lang="en-US" dirty="0"/>
              <a:t> x </a:t>
            </a:r>
            <a:r>
              <a:rPr lang="en-US" i="1" dirty="0"/>
              <a:t>h</a:t>
            </a:r>
          </a:p>
          <a:p>
            <a:pPr lvl="1"/>
            <a:endParaRPr lang="en-US" i="1" dirty="0"/>
          </a:p>
          <a:p>
            <a:pPr lvl="1"/>
            <a:r>
              <a:rPr lang="en-US" i="1" dirty="0"/>
              <a:t>w</a:t>
            </a:r>
            <a:r>
              <a:rPr lang="en-US" dirty="0"/>
              <a:t> width and </a:t>
            </a:r>
            <a:r>
              <a:rPr lang="en-US" i="1" dirty="0"/>
              <a:t>h</a:t>
            </a:r>
            <a:r>
              <a:rPr lang="en-US" dirty="0"/>
              <a:t> height of neigh. block</a:t>
            </a:r>
          </a:p>
          <a:p>
            <a:pPr lvl="1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OBIC predictor is a blending of up to 6 IPM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2ABF4E-2CB9-FAC6-B14A-A65EE7FDF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543" y="1727862"/>
            <a:ext cx="2381058" cy="23810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FDFFBD-954D-E6A6-B26E-25EA67FB1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250" y="3429000"/>
            <a:ext cx="5559608" cy="306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30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40FE9-5C00-5424-69D1-69C9267E8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FF20F-2819-FA4E-8AE1-C1452366D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Example -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860CA-819A-6BAE-5C9B-52756707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A8B2473-1413-91AE-7AD3-26FA0654F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C06CB-4847-D610-B81A-FBDE1201C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872CE083-C2A9-7A89-1055-255DEB71B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439500"/>
            <a:ext cx="11658600" cy="528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0070C0"/>
                </a:solidFill>
              </a:rPr>
              <a:t>Block 1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70C0"/>
                </a:solidFill>
              </a:rPr>
              <a:t>DIMD mode with modes {1, 4, 3, 2} in contribution order</a:t>
            </a:r>
          </a:p>
          <a:p>
            <a:pPr marL="0" indent="0">
              <a:buNone/>
            </a:pP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(1)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(2)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(3)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(4)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(5) = 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8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E03524-4BAC-51F4-CE29-DF20EC128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331" y="2335211"/>
            <a:ext cx="5123668" cy="29491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CF6ED6-18F5-3562-401A-AA451BD70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789" y="1692406"/>
            <a:ext cx="2047875" cy="714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279E8A-21EB-1547-1FBA-809A5760C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241" y="2965745"/>
            <a:ext cx="2717887" cy="215705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3A00F6F-CE5C-F288-96C1-F97F6455BD0D}"/>
              </a:ext>
            </a:extLst>
          </p:cNvPr>
          <p:cNvSpPr/>
          <p:nvPr/>
        </p:nvSpPr>
        <p:spPr>
          <a:xfrm>
            <a:off x="7604846" y="3879563"/>
            <a:ext cx="1109304" cy="52830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3322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D1AA1-DC0A-2B9E-1311-F50EC823A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0FA79-B018-5C8A-2713-F0E5935E4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Example -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9E6A9-866F-52FC-FFF2-D9F313645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D987E85-C62B-1B8B-B833-6B1CA8798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D7ED3-6D14-863B-3467-3893F5208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EAE58ADF-A243-0517-856A-654401C5D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439500"/>
            <a:ext cx="11658600" cy="528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0070C0"/>
                </a:solidFill>
              </a:rPr>
              <a:t>Block 1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70C0"/>
                </a:solidFill>
              </a:rPr>
              <a:t>DIMD mode with modes {1, 4, 3, 2} in contribution order</a:t>
            </a:r>
          </a:p>
          <a:p>
            <a:pPr marL="0" indent="0">
              <a:buNone/>
            </a:pPr>
            <a:r>
              <a:rPr lang="en-US" sz="1400" dirty="0">
                <a:solidFill>
                  <a:srgbClr val="00B050"/>
                </a:solidFill>
              </a:rPr>
              <a:t>Block 2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B050"/>
                </a:solidFill>
              </a:rPr>
              <a:t>TIMD with modes {2, 3} in contribution order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(1)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(2)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</a:t>
            </a: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(3)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</a:t>
            </a: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(4)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(5) = 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800" dirty="0"/>
          </a:p>
          <a:p>
            <a:endParaRPr lang="en-US" sz="16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AA572C-DBDB-AFD1-B14F-81ACF08A4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331" y="2335211"/>
            <a:ext cx="5123668" cy="29491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9E9D5F6-6A01-2AEE-0928-54B704716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789" y="1692406"/>
            <a:ext cx="2047875" cy="714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68A6B1-B365-C61D-E7C6-5175BD9D4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241" y="2965745"/>
            <a:ext cx="2717887" cy="215705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A85941C-A4D0-DFD6-A275-7597CDE50A69}"/>
              </a:ext>
            </a:extLst>
          </p:cNvPr>
          <p:cNvSpPr/>
          <p:nvPr/>
        </p:nvSpPr>
        <p:spPr>
          <a:xfrm>
            <a:off x="7604846" y="3879563"/>
            <a:ext cx="1109304" cy="52830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EDFCCC-48FB-B823-BCCB-4C6E49E756B3}"/>
              </a:ext>
            </a:extLst>
          </p:cNvPr>
          <p:cNvSpPr/>
          <p:nvPr/>
        </p:nvSpPr>
        <p:spPr>
          <a:xfrm>
            <a:off x="8690704" y="2947173"/>
            <a:ext cx="586153" cy="528305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5500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110B6-1A4F-7996-D771-1A72D06AC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0EBEA-4E85-E262-2C38-17C56BB80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/>
              <a:t>Example - current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E30C5-7D0E-58CE-2C1A-F696015E6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0648C28-2EFB-84CD-EB39-317F3D41F6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03FCD-239C-6BFE-3DCF-2CA964858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6517B9BA-36A0-F9DB-F847-CF484DAA1C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439500"/>
            <a:ext cx="11658600" cy="528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0070C0"/>
                </a:solidFill>
              </a:rPr>
              <a:t>Block 1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70C0"/>
                </a:solidFill>
              </a:rPr>
              <a:t>DIMD mode with modes {1, 4, 3, 2} in contribution order</a:t>
            </a:r>
          </a:p>
          <a:p>
            <a:pPr marL="0" indent="0">
              <a:buNone/>
            </a:pPr>
            <a:r>
              <a:rPr lang="en-US" sz="1400" dirty="0">
                <a:solidFill>
                  <a:srgbClr val="00B050"/>
                </a:solidFill>
              </a:rPr>
              <a:t>Block 2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B050"/>
                </a:solidFill>
              </a:rPr>
              <a:t>TIMD with modes {2, 3} in contribution order</a:t>
            </a:r>
          </a:p>
          <a:p>
            <a:pPr marL="0" indent="0">
              <a:buNone/>
            </a:pPr>
            <a:r>
              <a:rPr lang="en-US" sz="1400" dirty="0">
                <a:solidFill>
                  <a:srgbClr val="FF0000"/>
                </a:solidFill>
              </a:rPr>
              <a:t>Block 3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FF0000"/>
                </a:solidFill>
              </a:rPr>
              <a:t>DIMD mode with modes {1, 5, 4, 3, 2} in contribution order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(1)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FF0000"/>
                </a:solidFill>
              </a:rPr>
              <a:t>4</a:t>
            </a:r>
            <a:r>
              <a:rPr lang="en-US" sz="1400" dirty="0"/>
              <a:t> = 6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(2)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 </a:t>
            </a:r>
            <a:r>
              <a:rPr lang="en-US" sz="1400" dirty="0"/>
              <a:t>+ </a:t>
            </a:r>
            <a:r>
              <a:rPr lang="en-US" sz="1400" dirty="0">
                <a:solidFill>
                  <a:srgbClr val="FF0000"/>
                </a:solidFill>
              </a:rPr>
              <a:t>4</a:t>
            </a:r>
            <a:r>
              <a:rPr lang="en-US" sz="1400" dirty="0"/>
              <a:t> = 7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(3)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FF0000"/>
                </a:solidFill>
              </a:rPr>
              <a:t>4 </a:t>
            </a:r>
            <a:r>
              <a:rPr lang="en-US" sz="1400" dirty="0"/>
              <a:t>= 7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(4) = </a:t>
            </a:r>
            <a:r>
              <a:rPr lang="en-US" sz="1400" dirty="0">
                <a:solidFill>
                  <a:srgbClr val="0070C0"/>
                </a:solidFill>
              </a:rPr>
              <a:t>2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FF0000"/>
                </a:solidFill>
              </a:rPr>
              <a:t>4</a:t>
            </a:r>
            <a:r>
              <a:rPr lang="en-US" sz="1400" dirty="0"/>
              <a:t> = 6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(5) = </a:t>
            </a:r>
            <a:r>
              <a:rPr lang="en-US" sz="1400" dirty="0">
                <a:solidFill>
                  <a:srgbClr val="FF0000"/>
                </a:solidFill>
              </a:rPr>
              <a:t>4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Although mode 1 contributes mostly (weight) to big blocks prediction, “weak” modes 2, 3 present in more neighboring blocks prevail in OBIC prediction.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1AD393-A7EE-DD4B-110D-5CD3A5673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331" y="2335211"/>
            <a:ext cx="5123668" cy="29491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536841-3B59-F8B1-3D21-FC9162615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789" y="1692406"/>
            <a:ext cx="2047875" cy="714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43D113-A677-5E2F-EA4B-201D131735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241" y="2965745"/>
            <a:ext cx="2717887" cy="215705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85A1D77-D5B9-1B54-A8C8-0F8C10C03CAF}"/>
              </a:ext>
            </a:extLst>
          </p:cNvPr>
          <p:cNvSpPr/>
          <p:nvPr/>
        </p:nvSpPr>
        <p:spPr>
          <a:xfrm>
            <a:off x="7604846" y="3879563"/>
            <a:ext cx="1109304" cy="52830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FE08BA-8265-670B-352A-9D78DA4775AF}"/>
              </a:ext>
            </a:extLst>
          </p:cNvPr>
          <p:cNvSpPr/>
          <p:nvPr/>
        </p:nvSpPr>
        <p:spPr>
          <a:xfrm>
            <a:off x="8690704" y="2947173"/>
            <a:ext cx="586153" cy="528305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B7BFFD6-887C-1A92-5F22-7254B9398A9C}"/>
              </a:ext>
            </a:extLst>
          </p:cNvPr>
          <p:cNvSpPr/>
          <p:nvPr/>
        </p:nvSpPr>
        <p:spPr>
          <a:xfrm>
            <a:off x="9814453" y="2956529"/>
            <a:ext cx="1109304" cy="9746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2384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AE8C2-C407-C545-E460-3545ABBD6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1BBD7-9593-EB82-05F7-6BAE94D9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Proposition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545E25-26BB-41A0-EE3D-C6B785469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D3015E4-5B8A-66AD-3261-2B1A0AE3AC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EB581-D0F6-34C0-ABB8-BF081E321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8EE51E-5905-098B-7831-8BC09ACFB177}"/>
              </a:ext>
            </a:extLst>
          </p:cNvPr>
          <p:cNvSpPr txBox="1"/>
          <p:nvPr/>
        </p:nvSpPr>
        <p:spPr>
          <a:xfrm>
            <a:off x="507436" y="1581714"/>
            <a:ext cx="1092976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neighboring blocks: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Inherit </a:t>
            </a:r>
            <a:r>
              <a:rPr lang="en-US" b="1" dirty="0"/>
              <a:t>weights</a:t>
            </a:r>
            <a:r>
              <a:rPr lang="en-US" dirty="0"/>
              <a:t> </a:t>
            </a:r>
            <a:r>
              <a:rPr lang="en-US" i="1" dirty="0">
                <a:solidFill>
                  <a:srgbClr val="00B050"/>
                </a:solidFill>
              </a:rPr>
              <a:t>k</a:t>
            </a:r>
            <a:r>
              <a:rPr lang="en-US" i="1" baseline="-25000" dirty="0">
                <a:solidFill>
                  <a:srgbClr val="00B050"/>
                </a:solidFill>
              </a:rPr>
              <a:t>i</a:t>
            </a:r>
            <a:r>
              <a:rPr lang="en-US" dirty="0"/>
              <a:t> from blending process (TIMD/DIMD)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Inherit location dependency state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OBIC sample-based </a:t>
            </a:r>
            <a:r>
              <a:rPr lang="en-US" b="1" dirty="0"/>
              <a:t>fusion</a:t>
            </a:r>
            <a:r>
              <a:rPr lang="en-US" dirty="0"/>
              <a:t> (same as TIMD/DIMD)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Scale </a:t>
            </a:r>
            <a:r>
              <a:rPr lang="en-US" dirty="0">
                <a:solidFill>
                  <a:srgbClr val="00B0F0"/>
                </a:solidFill>
              </a:rPr>
              <a:t>s </a:t>
            </a:r>
            <a:r>
              <a:rPr lang="en-US" dirty="0"/>
              <a:t>(linear) </a:t>
            </a:r>
            <a:r>
              <a:rPr lang="en-US" dirty="0" err="1"/>
              <a:t>w.r.t.</a:t>
            </a:r>
            <a:r>
              <a:rPr lang="en-US" dirty="0"/>
              <a:t> </a:t>
            </a:r>
            <a:r>
              <a:rPr lang="en-US" b="1" dirty="0"/>
              <a:t>distance</a:t>
            </a:r>
            <a:r>
              <a:rPr lang="en-US" dirty="0"/>
              <a:t> between current and neighboring blocks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algn="ctr"/>
            <a:r>
              <a:rPr lang="en-US" dirty="0" err="1"/>
              <a:t>HoC</a:t>
            </a:r>
            <a:r>
              <a:rPr lang="en-US" dirty="0"/>
              <a:t>[</a:t>
            </a:r>
            <a:r>
              <a:rPr lang="en-US" i="1" dirty="0"/>
              <a:t>M</a:t>
            </a:r>
            <a:r>
              <a:rPr lang="en-US" i="1" baseline="-25000" dirty="0"/>
              <a:t>i</a:t>
            </a:r>
            <a:r>
              <a:rPr lang="en-US" dirty="0"/>
              <a:t>] += </a:t>
            </a:r>
            <a:r>
              <a:rPr lang="en-US" i="1" dirty="0">
                <a:solidFill>
                  <a:srgbClr val="00B0F0"/>
                </a:solidFill>
              </a:rPr>
              <a:t>s</a:t>
            </a:r>
            <a:r>
              <a:rPr lang="en-US" dirty="0"/>
              <a:t> x </a:t>
            </a:r>
            <a:r>
              <a:rPr lang="en-US" i="1" dirty="0">
                <a:solidFill>
                  <a:srgbClr val="00B050"/>
                </a:solidFill>
              </a:rPr>
              <a:t>k</a:t>
            </a:r>
            <a:r>
              <a:rPr lang="en-US" i="1" baseline="-25000" dirty="0">
                <a:solidFill>
                  <a:srgbClr val="00B050"/>
                </a:solidFill>
              </a:rPr>
              <a:t>i</a:t>
            </a:r>
            <a:r>
              <a:rPr lang="en-US" dirty="0"/>
              <a:t> x </a:t>
            </a:r>
            <a:r>
              <a:rPr lang="en-US" i="1" dirty="0"/>
              <a:t>w</a:t>
            </a:r>
            <a:r>
              <a:rPr lang="en-US" dirty="0"/>
              <a:t> x </a:t>
            </a:r>
            <a:r>
              <a:rPr lang="en-US" i="1" dirty="0"/>
              <a:t>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59F85E-D205-AB0B-F17D-9F9CB5C7A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5313" y="4307102"/>
            <a:ext cx="4774013" cy="176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46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4F1F0-F895-11B6-BB6B-30A688AB0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BA48C-4BC7-2267-8F5D-1367920A8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Example – proposition (weights focus)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371AB-3C60-2131-A1F1-7488C4377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2B824B5-E1F7-A27D-DF3F-60485E20F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AAD5F-6088-3D68-671A-0651D7DB0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D510A4D3-DEFE-C4BD-A538-9E7D448864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439500"/>
            <a:ext cx="11658600" cy="528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0070C0"/>
                </a:solidFill>
              </a:rPr>
              <a:t>Block 1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70C0"/>
                </a:solidFill>
              </a:rPr>
              <a:t>DIMD mode with modes {(1;</a:t>
            </a:r>
            <a:r>
              <a:rPr lang="en-US" sz="1400" i="1" dirty="0">
                <a:solidFill>
                  <a:srgbClr val="0070C0"/>
                </a:solidFill>
              </a:rPr>
              <a:t>30</a:t>
            </a:r>
            <a:r>
              <a:rPr lang="en-US" sz="1400" dirty="0">
                <a:solidFill>
                  <a:srgbClr val="0070C0"/>
                </a:solidFill>
              </a:rPr>
              <a:t>), (4;</a:t>
            </a:r>
            <a:r>
              <a:rPr lang="en-US" sz="1400" i="1" dirty="0">
                <a:solidFill>
                  <a:srgbClr val="0070C0"/>
                </a:solidFill>
              </a:rPr>
              <a:t>20</a:t>
            </a:r>
            <a:r>
              <a:rPr lang="en-US" sz="1400" dirty="0">
                <a:solidFill>
                  <a:srgbClr val="0070C0"/>
                </a:solidFill>
              </a:rPr>
              <a:t>), (3;</a:t>
            </a:r>
            <a:r>
              <a:rPr lang="en-US" sz="1400" i="1" dirty="0">
                <a:solidFill>
                  <a:srgbClr val="0070C0"/>
                </a:solidFill>
              </a:rPr>
              <a:t>10</a:t>
            </a:r>
            <a:r>
              <a:rPr lang="en-US" sz="1400" dirty="0">
                <a:solidFill>
                  <a:srgbClr val="0070C0"/>
                </a:solidFill>
              </a:rPr>
              <a:t>), (2;</a:t>
            </a:r>
            <a:r>
              <a:rPr lang="en-US" sz="1400" i="1" dirty="0">
                <a:solidFill>
                  <a:srgbClr val="0070C0"/>
                </a:solidFill>
              </a:rPr>
              <a:t>4</a:t>
            </a:r>
            <a:r>
              <a:rPr lang="en-US" sz="1400" dirty="0">
                <a:solidFill>
                  <a:srgbClr val="0070C0"/>
                </a:solidFill>
              </a:rPr>
              <a:t>)} in contribution order</a:t>
            </a:r>
          </a:p>
          <a:p>
            <a:pPr marL="0" indent="0">
              <a:buNone/>
            </a:pPr>
            <a:r>
              <a:rPr lang="en-US" sz="1400" dirty="0">
                <a:solidFill>
                  <a:srgbClr val="00B050"/>
                </a:solidFill>
              </a:rPr>
              <a:t>Block 2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00B050"/>
                </a:solidFill>
              </a:rPr>
              <a:t>TIMD with modes {(2;</a:t>
            </a:r>
            <a:r>
              <a:rPr lang="en-US" sz="1400" i="1" dirty="0">
                <a:solidFill>
                  <a:srgbClr val="00B050"/>
                </a:solidFill>
              </a:rPr>
              <a:t>34</a:t>
            </a:r>
            <a:r>
              <a:rPr lang="en-US" sz="1400" dirty="0">
                <a:solidFill>
                  <a:srgbClr val="00B050"/>
                </a:solidFill>
              </a:rPr>
              <a:t>), (3;</a:t>
            </a:r>
            <a:r>
              <a:rPr lang="en-US" sz="1400" i="1" dirty="0">
                <a:solidFill>
                  <a:srgbClr val="00B050"/>
                </a:solidFill>
              </a:rPr>
              <a:t>30</a:t>
            </a:r>
            <a:r>
              <a:rPr lang="en-US" sz="1400" dirty="0">
                <a:solidFill>
                  <a:srgbClr val="00B050"/>
                </a:solidFill>
              </a:rPr>
              <a:t>)} in contribution order</a:t>
            </a:r>
          </a:p>
          <a:p>
            <a:pPr marL="0" indent="0">
              <a:buNone/>
            </a:pPr>
            <a:r>
              <a:rPr lang="en-US" sz="1400" dirty="0">
                <a:solidFill>
                  <a:srgbClr val="FF0000"/>
                </a:solidFill>
              </a:rPr>
              <a:t>Block 3</a:t>
            </a:r>
            <a:r>
              <a:rPr lang="en-US" sz="1400" dirty="0"/>
              <a:t>: </a:t>
            </a:r>
            <a:r>
              <a:rPr lang="en-US" sz="1400" dirty="0">
                <a:solidFill>
                  <a:srgbClr val="FF0000"/>
                </a:solidFill>
              </a:rPr>
              <a:t>DIMD mode with modes {(1;</a:t>
            </a:r>
            <a:r>
              <a:rPr lang="en-US" sz="1400" i="1" dirty="0">
                <a:solidFill>
                  <a:srgbClr val="FF0000"/>
                </a:solidFill>
              </a:rPr>
              <a:t>22</a:t>
            </a:r>
            <a:r>
              <a:rPr lang="en-US" sz="1400" dirty="0">
                <a:solidFill>
                  <a:srgbClr val="FF0000"/>
                </a:solidFill>
              </a:rPr>
              <a:t>), (5;</a:t>
            </a:r>
            <a:r>
              <a:rPr lang="en-US" sz="1400" i="1" dirty="0">
                <a:solidFill>
                  <a:srgbClr val="FF0000"/>
                </a:solidFill>
              </a:rPr>
              <a:t>20</a:t>
            </a:r>
            <a:r>
              <a:rPr lang="en-US" sz="1400" dirty="0">
                <a:solidFill>
                  <a:srgbClr val="FF0000"/>
                </a:solidFill>
              </a:rPr>
              <a:t>), (4;</a:t>
            </a:r>
            <a:r>
              <a:rPr lang="en-US" sz="1400" i="1" dirty="0">
                <a:solidFill>
                  <a:srgbClr val="FF0000"/>
                </a:solidFill>
              </a:rPr>
              <a:t>9</a:t>
            </a:r>
            <a:r>
              <a:rPr lang="en-US" sz="1400" dirty="0">
                <a:solidFill>
                  <a:srgbClr val="FF0000"/>
                </a:solidFill>
              </a:rPr>
              <a:t>), (3;</a:t>
            </a:r>
            <a:r>
              <a:rPr lang="en-US" sz="1400" i="1" dirty="0">
                <a:solidFill>
                  <a:srgbClr val="FF0000"/>
                </a:solidFill>
              </a:rPr>
              <a:t>7</a:t>
            </a:r>
            <a:r>
              <a:rPr lang="en-US" sz="1400" dirty="0">
                <a:solidFill>
                  <a:srgbClr val="FF0000"/>
                </a:solidFill>
              </a:rPr>
              <a:t>), (2;</a:t>
            </a:r>
            <a:r>
              <a:rPr lang="en-US" sz="1400" i="1" dirty="0">
                <a:solidFill>
                  <a:srgbClr val="FF0000"/>
                </a:solidFill>
              </a:rPr>
              <a:t>4</a:t>
            </a:r>
            <a:r>
              <a:rPr lang="en-US" sz="1400" dirty="0">
                <a:solidFill>
                  <a:srgbClr val="FF0000"/>
                </a:solidFill>
              </a:rPr>
              <a:t>)} in contribution order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(1) = </a:t>
            </a:r>
            <a:r>
              <a:rPr lang="en-US" sz="1400" dirty="0">
                <a:solidFill>
                  <a:srgbClr val="0070C0"/>
                </a:solidFill>
              </a:rPr>
              <a:t>2x</a:t>
            </a:r>
            <a:r>
              <a:rPr lang="en-US" sz="1400" i="1" dirty="0">
                <a:solidFill>
                  <a:srgbClr val="0070C0"/>
                </a:solidFill>
              </a:rPr>
              <a:t>30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  <a:r>
              <a:rPr lang="en-US" sz="1400" dirty="0"/>
              <a:t>+ </a:t>
            </a:r>
            <a:r>
              <a:rPr lang="en-US" sz="1400" dirty="0">
                <a:solidFill>
                  <a:srgbClr val="FF0000"/>
                </a:solidFill>
              </a:rPr>
              <a:t>4x</a:t>
            </a:r>
            <a:r>
              <a:rPr lang="en-US" sz="1400" i="1" dirty="0">
                <a:solidFill>
                  <a:srgbClr val="FF0000"/>
                </a:solidFill>
              </a:rPr>
              <a:t>22</a:t>
            </a:r>
            <a:r>
              <a:rPr lang="en-US" sz="1400" dirty="0"/>
              <a:t> = 148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(2) = </a:t>
            </a:r>
            <a:r>
              <a:rPr lang="en-US" sz="1400" dirty="0">
                <a:solidFill>
                  <a:srgbClr val="0070C0"/>
                </a:solidFill>
              </a:rPr>
              <a:t>2x</a:t>
            </a:r>
            <a:r>
              <a:rPr lang="en-US" sz="1400" i="1" dirty="0">
                <a:solidFill>
                  <a:srgbClr val="0070C0"/>
                </a:solidFill>
              </a:rPr>
              <a:t>4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1x</a:t>
            </a:r>
            <a:r>
              <a:rPr lang="en-US" sz="1400" i="1" dirty="0">
                <a:solidFill>
                  <a:srgbClr val="00B050"/>
                </a:solidFill>
              </a:rPr>
              <a:t>34</a:t>
            </a:r>
            <a:r>
              <a:rPr lang="en-US" sz="1400" dirty="0">
                <a:solidFill>
                  <a:srgbClr val="00B050"/>
                </a:solidFill>
              </a:rPr>
              <a:t> </a:t>
            </a:r>
            <a:r>
              <a:rPr lang="en-US" sz="1400" dirty="0"/>
              <a:t>+ </a:t>
            </a:r>
            <a:r>
              <a:rPr lang="en-US" sz="1400" dirty="0">
                <a:solidFill>
                  <a:srgbClr val="FF0000"/>
                </a:solidFill>
              </a:rPr>
              <a:t>4x</a:t>
            </a:r>
            <a:r>
              <a:rPr lang="en-US" sz="1400" i="1" dirty="0">
                <a:solidFill>
                  <a:srgbClr val="FF0000"/>
                </a:solidFill>
              </a:rPr>
              <a:t>4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= 58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(3) = </a:t>
            </a:r>
            <a:r>
              <a:rPr lang="en-US" sz="1400" dirty="0">
                <a:solidFill>
                  <a:srgbClr val="0070C0"/>
                </a:solidFill>
              </a:rPr>
              <a:t>2x10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00B050"/>
                </a:solidFill>
              </a:rPr>
              <a:t>1x</a:t>
            </a:r>
            <a:r>
              <a:rPr lang="en-US" sz="1400" i="1" dirty="0">
                <a:solidFill>
                  <a:srgbClr val="00B050"/>
                </a:solidFill>
              </a:rPr>
              <a:t>30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FF0000"/>
                </a:solidFill>
              </a:rPr>
              <a:t>4x</a:t>
            </a:r>
            <a:r>
              <a:rPr lang="en-US" sz="1400" i="1" dirty="0">
                <a:solidFill>
                  <a:srgbClr val="FF0000"/>
                </a:solidFill>
              </a:rPr>
              <a:t>7</a:t>
            </a:r>
            <a:r>
              <a:rPr lang="en-US" sz="1400" dirty="0"/>
              <a:t> = 78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(4) = </a:t>
            </a:r>
            <a:r>
              <a:rPr lang="en-US" sz="1400" dirty="0">
                <a:solidFill>
                  <a:srgbClr val="0070C0"/>
                </a:solidFill>
              </a:rPr>
              <a:t>2x</a:t>
            </a:r>
            <a:r>
              <a:rPr lang="en-US" sz="1400" i="1" dirty="0">
                <a:solidFill>
                  <a:srgbClr val="0070C0"/>
                </a:solidFill>
              </a:rPr>
              <a:t>20</a:t>
            </a:r>
            <a:r>
              <a:rPr lang="en-US" sz="1400" dirty="0"/>
              <a:t> + </a:t>
            </a:r>
            <a:r>
              <a:rPr lang="en-US" sz="1400" dirty="0">
                <a:solidFill>
                  <a:srgbClr val="FF0000"/>
                </a:solidFill>
              </a:rPr>
              <a:t>4x</a:t>
            </a:r>
            <a:r>
              <a:rPr lang="en-US" sz="1400" i="1" dirty="0">
                <a:solidFill>
                  <a:srgbClr val="FF0000"/>
                </a:solidFill>
              </a:rPr>
              <a:t>9</a:t>
            </a:r>
            <a:r>
              <a:rPr lang="en-US" sz="1400" dirty="0"/>
              <a:t> = 76</a:t>
            </a:r>
          </a:p>
          <a:p>
            <a:pPr marL="0" indent="0">
              <a:buNone/>
            </a:pPr>
            <a:r>
              <a:rPr lang="en-US" sz="1400" dirty="0" err="1"/>
              <a:t>HoC</a:t>
            </a:r>
            <a:r>
              <a:rPr lang="en-US" sz="1400" dirty="0"/>
              <a:t>(5) = </a:t>
            </a:r>
            <a:r>
              <a:rPr lang="en-US" sz="1400" dirty="0">
                <a:solidFill>
                  <a:srgbClr val="FF0000"/>
                </a:solidFill>
              </a:rPr>
              <a:t>4x</a:t>
            </a:r>
            <a:r>
              <a:rPr lang="en-US" sz="1400" i="1" dirty="0">
                <a:solidFill>
                  <a:srgbClr val="FF0000"/>
                </a:solidFill>
              </a:rPr>
              <a:t>20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= 80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E5000F-FBD8-1F15-8242-8FF985410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331" y="2835395"/>
            <a:ext cx="5123668" cy="29491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6290D8-ECC8-9B29-38DD-6E48D6A1E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789" y="2192590"/>
            <a:ext cx="2047875" cy="71437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76EB3D-772D-E36E-0907-9CCE4E79D5AC}"/>
              </a:ext>
            </a:extLst>
          </p:cNvPr>
          <p:cNvSpPr/>
          <p:nvPr/>
        </p:nvSpPr>
        <p:spPr>
          <a:xfrm>
            <a:off x="7604846" y="4379747"/>
            <a:ext cx="1109304" cy="52830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FB6C7A-440B-7B6A-FF1F-BB8282112F23}"/>
              </a:ext>
            </a:extLst>
          </p:cNvPr>
          <p:cNvSpPr/>
          <p:nvPr/>
        </p:nvSpPr>
        <p:spPr>
          <a:xfrm>
            <a:off x="8690704" y="3447357"/>
            <a:ext cx="586153" cy="528305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F80666-C3F3-4B40-396E-456D4951EFBC}"/>
              </a:ext>
            </a:extLst>
          </p:cNvPr>
          <p:cNvSpPr/>
          <p:nvPr/>
        </p:nvSpPr>
        <p:spPr>
          <a:xfrm>
            <a:off x="9814453" y="3456713"/>
            <a:ext cx="1109304" cy="9746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9F2296-15A1-3C18-67E8-C273C10D141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4952"/>
          <a:stretch/>
        </p:blipFill>
        <p:spPr>
          <a:xfrm>
            <a:off x="928009" y="4437292"/>
            <a:ext cx="2627991" cy="176041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C4EC775-92B1-689F-9814-1000F1C495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630" y="4562514"/>
            <a:ext cx="2138331" cy="163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9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-15933"/>
            <a:ext cx="10622280" cy="132556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052804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ECM-14.0:</a:t>
            </a:r>
          </a:p>
          <a:p>
            <a:pPr marL="0" indent="0">
              <a:buNone/>
            </a:pPr>
            <a:r>
              <a:rPr lang="en-US" sz="2000" dirty="0"/>
              <a:t>						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03DE1D3-E784-3EAF-38F8-402486B613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961729"/>
              </p:ext>
            </p:extLst>
          </p:nvPr>
        </p:nvGraphicFramePr>
        <p:xfrm>
          <a:off x="3233188" y="2730561"/>
          <a:ext cx="5384802" cy="1619250"/>
        </p:xfrm>
        <a:graphic>
          <a:graphicData uri="http://schemas.openxmlformats.org/drawingml/2006/table">
            <a:tbl>
              <a:tblPr/>
              <a:tblGrid>
                <a:gridCol w="677494">
                  <a:extLst>
                    <a:ext uri="{9D8B030D-6E8A-4147-A177-3AD203B41FA5}">
                      <a16:colId xmlns:a16="http://schemas.microsoft.com/office/drawing/2014/main" val="1926503443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247857379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639041826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914099082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149673921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990720506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975024900"/>
                    </a:ext>
                  </a:extLst>
                </a:gridCol>
                <a:gridCol w="680690">
                  <a:extLst>
                    <a:ext uri="{9D8B030D-6E8A-4147-A177-3AD203B41FA5}">
                      <a16:colId xmlns:a16="http://schemas.microsoft.com/office/drawing/2014/main" val="271387661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7111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09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140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2580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1848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577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9316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104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4577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7092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-64340"/>
            <a:ext cx="10622280" cy="1325563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034578"/>
            <a:ext cx="10270023" cy="5139895"/>
          </a:xfrm>
        </p:spPr>
        <p:txBody>
          <a:bodyPr>
            <a:noAutofit/>
          </a:bodyPr>
          <a:lstStyle/>
          <a:p>
            <a:r>
              <a:rPr lang="en-US" dirty="0"/>
              <a:t>Proposition of OBIC </a:t>
            </a:r>
            <a:r>
              <a:rPr lang="en-US" dirty="0" err="1"/>
              <a:t>HoC</a:t>
            </a:r>
            <a:r>
              <a:rPr lang="en-US" dirty="0"/>
              <a:t> weighting and sample-based fusion</a:t>
            </a:r>
          </a:p>
          <a:p>
            <a:pPr lvl="1"/>
            <a:endParaRPr lang="en-US" dirty="0"/>
          </a:p>
          <a:p>
            <a:r>
              <a:rPr lang="en-US" dirty="0"/>
              <a:t>Re-using:</a:t>
            </a:r>
          </a:p>
          <a:p>
            <a:pPr lvl="1"/>
            <a:r>
              <a:rPr lang="en-US" dirty="0"/>
              <a:t>Weights used in fusion process (DIMD, TIMD)</a:t>
            </a:r>
          </a:p>
          <a:p>
            <a:pPr lvl="1"/>
            <a:r>
              <a:rPr lang="en-US" dirty="0"/>
              <a:t>Location-dependent sample-based fusion (DIMD, TIMD)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OBIC gains increased by +20%</a:t>
            </a:r>
          </a:p>
          <a:p>
            <a:pPr lvl="1"/>
            <a:r>
              <a:rPr lang="en-US" dirty="0"/>
              <a:t>Luma gains -0.02% AI {100.1% / 100.5%}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Propose for study in next round of EE2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JVET-AJ0171</a:t>
            </a:r>
          </a:p>
        </p:txBody>
      </p:sp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17849</TotalTime>
  <Words>807</Words>
  <Application>Microsoft Office PowerPoint</Application>
  <PresentationFormat>Widescreen</PresentationFormat>
  <Paragraphs>188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Agency FB</vt:lpstr>
      <vt:lpstr>Arial</vt:lpstr>
      <vt:lpstr>Calibri</vt:lpstr>
      <vt:lpstr>Century Gothic</vt:lpstr>
      <vt:lpstr>Verdana</vt:lpstr>
      <vt:lpstr>Wingdings</vt:lpstr>
      <vt:lpstr>Office Theme</vt:lpstr>
      <vt:lpstr>1_Office Theme</vt:lpstr>
      <vt:lpstr>2_Office Theme</vt:lpstr>
      <vt:lpstr> JVET-AJ0171  Non-EE2: Weighted OBIC</vt:lpstr>
      <vt:lpstr>Introduction</vt:lpstr>
      <vt:lpstr>Example - current</vt:lpstr>
      <vt:lpstr>Example - current</vt:lpstr>
      <vt:lpstr>Example - current</vt:lpstr>
      <vt:lpstr>Proposition</vt:lpstr>
      <vt:lpstr>Example – proposition (weights focus)</vt:lpstr>
      <vt:lpstr>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Pierre Andrivon</cp:lastModifiedBy>
  <cp:revision>519</cp:revision>
  <cp:lastPrinted>2019-07-30T14:28:07Z</cp:lastPrinted>
  <dcterms:created xsi:type="dcterms:W3CDTF">2020-02-24T15:31:07Z</dcterms:created>
  <dcterms:modified xsi:type="dcterms:W3CDTF">2024-10-29T09:54:52Z</dcterms:modified>
</cp:coreProperties>
</file>