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90" r:id="rId5"/>
    <p:sldId id="392" r:id="rId6"/>
    <p:sldId id="387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</a:t>
            </a:r>
            <a:r>
              <a:rPr lang="en-US" altLang="zh-CN" sz="4400" dirty="0" smtClean="0"/>
              <a:t>J0157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altLang="zh-CN" b="1" dirty="0"/>
              <a:t>Non-EE2: </a:t>
            </a:r>
            <a:r>
              <a:rPr lang="en-CA" altLang="zh-CN" b="1" dirty="0"/>
              <a:t>Template matching based jointly reordering for GPM split modes and partition indexes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 smtClean="0"/>
              <a:t>Xianglin </a:t>
            </a:r>
            <a:r>
              <a:rPr lang="en-CA" sz="2800" dirty="0"/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207254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SGPM in ECM14.0: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dirty="0" smtClean="0"/>
              <a:t>Template </a:t>
            </a:r>
            <a:r>
              <a:rPr lang="en-US" altLang="zh-CN" dirty="0"/>
              <a:t>matching (TM) based jointly reordering for split modes and partition indexes is utilized.</a:t>
            </a:r>
            <a:endParaRPr lang="en-US" altLang="zh-CN" dirty="0" smtClean="0"/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A </a:t>
            </a:r>
            <a:r>
              <a:rPr lang="en-US" altLang="zh-CN" dirty="0"/>
              <a:t>candidate list is built with each entry containing one partition split and two intra prediction </a:t>
            </a:r>
            <a:r>
              <a:rPr lang="en-US" altLang="zh-CN" dirty="0" smtClean="0"/>
              <a:t>mode.</a:t>
            </a:r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The </a:t>
            </a:r>
            <a:r>
              <a:rPr lang="en-US" altLang="zh-CN" dirty="0"/>
              <a:t>list is reordered in ascending order based on the TM cost </a:t>
            </a:r>
            <a:r>
              <a:rPr lang="en-US" altLang="zh-CN" dirty="0" smtClean="0"/>
              <a:t>values.</a:t>
            </a:r>
          </a:p>
          <a:p>
            <a:pPr marL="571500" lvl="1" indent="-342900" hangingPunct="0">
              <a:buFont typeface="+mj-lt"/>
              <a:buAutoNum type="arabicPeriod"/>
            </a:pPr>
            <a:r>
              <a:rPr lang="en-US" altLang="zh-CN" dirty="0" smtClean="0"/>
              <a:t>An </a:t>
            </a:r>
            <a:r>
              <a:rPr lang="en-US" altLang="zh-CN" dirty="0"/>
              <a:t>index indicating the selected combination of split mode and partition indexes in the reordered list is </a:t>
            </a:r>
            <a:r>
              <a:rPr lang="en-US" altLang="zh-CN" dirty="0" err="1" smtClean="0"/>
              <a:t>signalled</a:t>
            </a:r>
            <a:r>
              <a:rPr lang="en-US" altLang="zh-CN" dirty="0" smtClean="0"/>
              <a:t>.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 txBox="1">
            <a:spLocks/>
          </p:cNvSpPr>
          <p:nvPr/>
        </p:nvSpPr>
        <p:spPr>
          <a:xfrm>
            <a:off x="332907" y="3334330"/>
            <a:ext cx="11189372" cy="979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 smtClean="0"/>
              <a:t>GPM in ECM14.0: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dirty="0" smtClean="0"/>
              <a:t>TM based </a:t>
            </a:r>
            <a:r>
              <a:rPr lang="en-CA" altLang="zh-CN" dirty="0" smtClean="0"/>
              <a:t>reordering </a:t>
            </a:r>
            <a:r>
              <a:rPr lang="en-CA" altLang="zh-CN" dirty="0"/>
              <a:t>is only utilized for split </a:t>
            </a:r>
            <a:r>
              <a:rPr lang="en-CA" altLang="zh-CN" dirty="0" smtClean="0"/>
              <a:t>modes</a:t>
            </a:r>
            <a:r>
              <a:rPr lang="en-US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447399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 </a:t>
            </a:r>
            <a:r>
              <a:rPr lang="en-US" altLang="zh-CN" sz="2000" b="1" dirty="0" smtClean="0"/>
              <a:t>TM based jointly reordering the </a:t>
            </a:r>
            <a:r>
              <a:rPr lang="en-US" altLang="zh-CN" sz="2000" b="1" dirty="0"/>
              <a:t>split modes and partition indexes </a:t>
            </a:r>
            <a:r>
              <a:rPr lang="en-US" altLang="zh-CN" sz="2000" b="1" dirty="0" smtClean="0"/>
              <a:t>for GPM</a:t>
            </a:r>
            <a:endParaRPr lang="en-US" altLang="zh-CN" sz="2000" dirty="0" smtClean="0"/>
          </a:p>
          <a:p>
            <a:pPr marL="342900" indent="-342900" hangingPunct="0">
              <a:buAutoNum type="arabicParenR"/>
            </a:pPr>
            <a:r>
              <a:rPr lang="en-US" altLang="zh-CN" b="1" dirty="0" smtClean="0"/>
              <a:t>Scheme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A </a:t>
            </a:r>
            <a:r>
              <a:rPr lang="en-US" altLang="zh-CN" dirty="0"/>
              <a:t>candidate list is built with each entry containing one partition split and two </a:t>
            </a:r>
            <a:r>
              <a:rPr lang="en-US" altLang="zh-CN" dirty="0" smtClean="0"/>
              <a:t>inter </a:t>
            </a:r>
            <a:r>
              <a:rPr lang="en-US" altLang="zh-CN" dirty="0"/>
              <a:t>prediction </a:t>
            </a:r>
            <a:r>
              <a:rPr lang="en-US" altLang="zh-CN" dirty="0" smtClean="0"/>
              <a:t>modes.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The inter prediction modes can be regular inter mode, TM inter mode, or MMVD inter mode.</a:t>
            </a:r>
            <a:endParaRPr lang="en-US" altLang="zh-CN" dirty="0" smtClean="0"/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The list </a:t>
            </a:r>
            <a:r>
              <a:rPr lang="en-US" altLang="zh-CN" dirty="0"/>
              <a:t>is reordered in ascending order based on the TM cost values</a:t>
            </a:r>
            <a:r>
              <a:rPr lang="en-US" altLang="zh-CN" dirty="0" smtClean="0"/>
              <a:t>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The </a:t>
            </a:r>
            <a:r>
              <a:rPr lang="en-US" altLang="zh-CN" dirty="0" smtClean="0"/>
              <a:t>selected candidate in </a:t>
            </a:r>
            <a:r>
              <a:rPr lang="en-US" altLang="zh-CN" dirty="0"/>
              <a:t>the reordered </a:t>
            </a:r>
            <a:r>
              <a:rPr lang="en-US" altLang="zh-CN" dirty="0" smtClean="0"/>
              <a:t>list is determined via an RDO process. 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US" altLang="zh-CN" b="1" dirty="0" err="1" smtClean="0"/>
              <a:t>Signalling</a:t>
            </a:r>
            <a:endParaRPr lang="en-US" altLang="zh-CN" b="1" dirty="0" smtClean="0"/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US" altLang="zh-CN" dirty="0" smtClean="0"/>
              <a:t>One flag </a:t>
            </a:r>
            <a:r>
              <a:rPr lang="en-US" altLang="zh-CN" dirty="0"/>
              <a:t>that indicates whether the </a:t>
            </a:r>
            <a:r>
              <a:rPr lang="en-US" altLang="zh-CN" dirty="0" smtClean="0"/>
              <a:t> proposed method is applied is </a:t>
            </a:r>
            <a:r>
              <a:rPr lang="en-US" altLang="zh-CN" dirty="0" err="1" smtClean="0"/>
              <a:t>signalled</a:t>
            </a:r>
            <a:r>
              <a:rPr lang="en-US" altLang="zh-CN" dirty="0" smtClean="0"/>
              <a:t>.</a:t>
            </a:r>
          </a:p>
          <a:p>
            <a:pPr lvl="1" hangingPunct="0">
              <a:buFont typeface="Wingdings" panose="05000000000000000000" pitchFamily="2" charset="2"/>
              <a:buChar char="ü"/>
            </a:pPr>
            <a:r>
              <a:rPr lang="en-CA" altLang="zh-CN" dirty="0"/>
              <a:t>If the flag is true, </a:t>
            </a:r>
            <a:r>
              <a:rPr lang="en-US" altLang="zh-CN" dirty="0"/>
              <a:t>the</a:t>
            </a:r>
            <a:r>
              <a:rPr lang="en-CA" altLang="zh-CN" dirty="0"/>
              <a:t> selected candidate index is further </a:t>
            </a:r>
            <a:r>
              <a:rPr lang="en-CA" altLang="zh-CN" dirty="0" smtClean="0"/>
              <a:t>signalled. 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35421"/>
              </p:ext>
            </p:extLst>
          </p:nvPr>
        </p:nvGraphicFramePr>
        <p:xfrm>
          <a:off x="2950234" y="1903873"/>
          <a:ext cx="5672802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ECM14.0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Random Access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7197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88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to joint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reorder split modes and partition indexes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for GPM with TM based methods.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small encoding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72678</TotalTime>
  <Words>386</Words>
  <Application>Microsoft Office PowerPoint</Application>
  <PresentationFormat>宽屏</PresentationFormat>
  <Paragraphs>78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JVET-aJ0157 Non-EE2: Template matching based jointly reordering for GPM split modes and partition indexes</vt:lpstr>
      <vt:lpstr>Introduction</vt:lpstr>
      <vt:lpstr>Proposal</vt:lpstr>
      <vt:lpstr>Performance evaluation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1381</cp:revision>
  <cp:lastPrinted>2018-10-23T07:47:24Z</cp:lastPrinted>
  <dcterms:created xsi:type="dcterms:W3CDTF">2018-07-10T02:40:16Z</dcterms:created>
  <dcterms:modified xsi:type="dcterms:W3CDTF">2024-11-03T11:53:15Z</dcterms:modified>
</cp:coreProperties>
</file>