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4"/>
  </p:sldMasterIdLst>
  <p:notesMasterIdLst>
    <p:notesMasterId r:id="rId13"/>
  </p:notesMasterIdLst>
  <p:sldIdLst>
    <p:sldId id="278" r:id="rId5"/>
    <p:sldId id="287" r:id="rId6"/>
    <p:sldId id="288" r:id="rId7"/>
    <p:sldId id="291" r:id="rId8"/>
    <p:sldId id="293" r:id="rId9"/>
    <p:sldId id="289" r:id="rId10"/>
    <p:sldId id="290" r:id="rId11"/>
    <p:sldId id="29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36C0E8-2C5C-4DA7-B4AF-81692F83F7CA}" v="31" dt="2024-10-31T21:12:26.1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102" d="100"/>
          <a:sy n="102" d="100"/>
        </p:scale>
        <p:origin x="344" y="80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 D'Amore" userId="ad7a6bfd-2e55-4dec-879a-1d45b1ede091" providerId="ADAL" clId="{63E98CA3-DA23-9F40-AC69-1060A0D5F3CA}"/>
    <pc:docChg chg="undo redo custSel addSld delSld modSld sldOrd modMainMaster">
      <pc:chgData name="Lauren D'Amore" userId="ad7a6bfd-2e55-4dec-879a-1d45b1ede091" providerId="ADAL" clId="{63E98CA3-DA23-9F40-AC69-1060A0D5F3CA}" dt="2024-02-01T21:34:19.070" v="481" actId="1035"/>
      <pc:docMkLst>
        <pc:docMk/>
      </pc:docMkLst>
      <pc:sldChg chg="addSp delSp modSp mod">
        <pc:chgData name="Lauren D'Amore" userId="ad7a6bfd-2e55-4dec-879a-1d45b1ede091" providerId="ADAL" clId="{63E98CA3-DA23-9F40-AC69-1060A0D5F3CA}" dt="2024-02-01T21:22:59.207" v="140"/>
        <pc:sldMkLst>
          <pc:docMk/>
          <pc:sldMk cId="3899955146" sldId="287"/>
        </pc:sldMkLst>
        <pc:spChg chg="mod">
          <ac:chgData name="Lauren D'Amore" userId="ad7a6bfd-2e55-4dec-879a-1d45b1ede091" providerId="ADAL" clId="{63E98CA3-DA23-9F40-AC69-1060A0D5F3CA}" dt="2024-02-01T21:13:54.404" v="31"/>
          <ac:spMkLst>
            <pc:docMk/>
            <pc:sldMk cId="3899955146" sldId="287"/>
            <ac:spMk id="4" creationId="{56835052-5AF6-48A6-4EFC-434069B3211B}"/>
          </ac:spMkLst>
        </pc:spChg>
        <pc:spChg chg="add del mod">
          <ac:chgData name="Lauren D'Amore" userId="ad7a6bfd-2e55-4dec-879a-1d45b1ede091" providerId="ADAL" clId="{63E98CA3-DA23-9F40-AC69-1060A0D5F3CA}" dt="2024-02-01T21:22:57.638" v="138"/>
          <ac:spMkLst>
            <pc:docMk/>
            <pc:sldMk cId="3899955146" sldId="287"/>
            <ac:spMk id="7" creationId="{5C2AE246-2844-CCBC-BE00-DDB0889A77F6}"/>
          </ac:spMkLst>
        </pc:spChg>
        <pc:spChg chg="add del mod">
          <ac:chgData name="Lauren D'Amore" userId="ad7a6bfd-2e55-4dec-879a-1d45b1ede091" providerId="ADAL" clId="{63E98CA3-DA23-9F40-AC69-1060A0D5F3CA}" dt="2024-02-01T21:22:59.207" v="140"/>
          <ac:spMkLst>
            <pc:docMk/>
            <pc:sldMk cId="3899955146" sldId="287"/>
            <ac:spMk id="8" creationId="{E5DB799A-8DCE-103F-88B7-3E0DAA021C69}"/>
          </ac:spMkLst>
        </pc:spChg>
      </pc:sldChg>
      <pc:sldChg chg="addSp delSp modSp mod ord">
        <pc:chgData name="Lauren D'Amore" userId="ad7a6bfd-2e55-4dec-879a-1d45b1ede091" providerId="ADAL" clId="{63E98CA3-DA23-9F40-AC69-1060A0D5F3CA}" dt="2024-02-01T21:34:19.070" v="481" actId="1035"/>
        <pc:sldMkLst>
          <pc:docMk/>
          <pc:sldMk cId="3047802717" sldId="288"/>
        </pc:sldMkLst>
        <pc:spChg chg="del">
          <ac:chgData name="Lauren D'Amore" userId="ad7a6bfd-2e55-4dec-879a-1d45b1ede091" providerId="ADAL" clId="{63E98CA3-DA23-9F40-AC69-1060A0D5F3CA}" dt="2024-02-01T21:15:21.170" v="50" actId="478"/>
          <ac:spMkLst>
            <pc:docMk/>
            <pc:sldMk cId="3047802717" sldId="288"/>
            <ac:spMk id="4" creationId="{DF115720-3AAD-25D0-CC67-781A160D6201}"/>
          </ac:spMkLst>
        </pc:spChg>
        <pc:spChg chg="add mod">
          <ac:chgData name="Lauren D'Amore" userId="ad7a6bfd-2e55-4dec-879a-1d45b1ede091" providerId="ADAL" clId="{63E98CA3-DA23-9F40-AC69-1060A0D5F3CA}" dt="2024-02-01T21:34:19.070" v="481" actId="1035"/>
          <ac:spMkLst>
            <pc:docMk/>
            <pc:sldMk cId="3047802717" sldId="288"/>
            <ac:spMk id="8" creationId="{7821A061-AAA2-C323-E6B2-F617872D4FF3}"/>
          </ac:spMkLst>
        </pc:spChg>
      </pc:sldChg>
      <pc:sldChg chg="addSp delSp modSp del mod ord">
        <pc:chgData name="Lauren D'Amore" userId="ad7a6bfd-2e55-4dec-879a-1d45b1ede091" providerId="ADAL" clId="{63E98CA3-DA23-9F40-AC69-1060A0D5F3CA}" dt="2024-02-01T21:33:47.973" v="479" actId="2696"/>
        <pc:sldMkLst>
          <pc:docMk/>
          <pc:sldMk cId="3807091705" sldId="289"/>
        </pc:sldMkLst>
        <pc:spChg chg="del">
          <ac:chgData name="Lauren D'Amore" userId="ad7a6bfd-2e55-4dec-879a-1d45b1ede091" providerId="ADAL" clId="{63E98CA3-DA23-9F40-AC69-1060A0D5F3CA}" dt="2024-02-01T21:30:44.849" v="457" actId="478"/>
          <ac:spMkLst>
            <pc:docMk/>
            <pc:sldMk cId="3807091705" sldId="289"/>
            <ac:spMk id="3" creationId="{69259D3A-86C5-AD84-345A-90F56640D63F}"/>
          </ac:spMkLst>
        </pc:spChg>
        <pc:spChg chg="add mod">
          <ac:chgData name="Lauren D'Amore" userId="ad7a6bfd-2e55-4dec-879a-1d45b1ede091" providerId="ADAL" clId="{63E98CA3-DA23-9F40-AC69-1060A0D5F3CA}" dt="2024-02-01T21:30:45.319" v="458"/>
          <ac:spMkLst>
            <pc:docMk/>
            <pc:sldMk cId="3807091705" sldId="289"/>
            <ac:spMk id="7" creationId="{BCFA539E-1E2C-DFFF-7142-CADFB269CA48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6.829" v="77" actId="2696"/>
        <pc:sldMkLst>
          <pc:docMk/>
          <pc:sldMk cId="3162549238" sldId="290"/>
        </pc:sldMkLst>
        <pc:spChg chg="del">
          <ac:chgData name="Lauren D'Amore" userId="ad7a6bfd-2e55-4dec-879a-1d45b1ede091" providerId="ADAL" clId="{63E98CA3-DA23-9F40-AC69-1060A0D5F3CA}" dt="2024-02-01T21:15:27.634" v="52" actId="478"/>
          <ac:spMkLst>
            <pc:docMk/>
            <pc:sldMk cId="3162549238" sldId="290"/>
            <ac:spMk id="4" creationId="{C3617F6F-6C00-9236-9ECE-6C2DB90FF941}"/>
          </ac:spMkLst>
        </pc:spChg>
        <pc:spChg chg="add mod">
          <ac:chgData name="Lauren D'Amore" userId="ad7a6bfd-2e55-4dec-879a-1d45b1ede091" providerId="ADAL" clId="{63E98CA3-DA23-9F40-AC69-1060A0D5F3CA}" dt="2024-02-01T21:16:35.148" v="74" actId="1035"/>
          <ac:spMkLst>
            <pc:docMk/>
            <pc:sldMk cId="3162549238" sldId="290"/>
            <ac:spMk id="7" creationId="{7E8302F3-C0BF-B401-DDA0-B811E8D3F32B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7.153" v="78" actId="2696"/>
        <pc:sldMkLst>
          <pc:docMk/>
          <pc:sldMk cId="1529681362" sldId="291"/>
        </pc:sldMkLst>
        <pc:spChg chg="del">
          <ac:chgData name="Lauren D'Amore" userId="ad7a6bfd-2e55-4dec-879a-1d45b1ede091" providerId="ADAL" clId="{63E98CA3-DA23-9F40-AC69-1060A0D5F3CA}" dt="2024-02-01T21:15:31.954" v="54" actId="478"/>
          <ac:spMkLst>
            <pc:docMk/>
            <pc:sldMk cId="1529681362" sldId="291"/>
            <ac:spMk id="4" creationId="{D403F578-1258-8AB0-6321-500EA6376E5F}"/>
          </ac:spMkLst>
        </pc:spChg>
        <pc:spChg chg="add mod">
          <ac:chgData name="Lauren D'Amore" userId="ad7a6bfd-2e55-4dec-879a-1d45b1ede091" providerId="ADAL" clId="{63E98CA3-DA23-9F40-AC69-1060A0D5F3CA}" dt="2024-02-01T21:15:32.208" v="55"/>
          <ac:spMkLst>
            <pc:docMk/>
            <pc:sldMk cId="1529681362" sldId="291"/>
            <ac:spMk id="8" creationId="{1A7C3A01-EE16-9198-CD9B-59557C065B03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7.421" v="79" actId="2696"/>
        <pc:sldMkLst>
          <pc:docMk/>
          <pc:sldMk cId="3762253054" sldId="292"/>
        </pc:sldMkLst>
        <pc:spChg chg="del">
          <ac:chgData name="Lauren D'Amore" userId="ad7a6bfd-2e55-4dec-879a-1d45b1ede091" providerId="ADAL" clId="{63E98CA3-DA23-9F40-AC69-1060A0D5F3CA}" dt="2024-02-01T21:15:36.004" v="56" actId="478"/>
          <ac:spMkLst>
            <pc:docMk/>
            <pc:sldMk cId="3762253054" sldId="292"/>
            <ac:spMk id="3" creationId="{7B428DEE-22F4-4723-E45F-204FF4576EB3}"/>
          </ac:spMkLst>
        </pc:spChg>
        <pc:spChg chg="add mod">
          <ac:chgData name="Lauren D'Amore" userId="ad7a6bfd-2e55-4dec-879a-1d45b1ede091" providerId="ADAL" clId="{63E98CA3-DA23-9F40-AC69-1060A0D5F3CA}" dt="2024-02-01T21:15:36.206" v="57"/>
          <ac:spMkLst>
            <pc:docMk/>
            <pc:sldMk cId="3762253054" sldId="292"/>
            <ac:spMk id="6" creationId="{4BA2B96D-D75A-A01A-A9F1-E0B03A9E7AFE}"/>
          </ac:spMkLst>
        </pc:spChg>
      </pc:sldChg>
      <pc:sldChg chg="addSp delSp modSp add del mod">
        <pc:chgData name="Lauren D'Amore" userId="ad7a6bfd-2e55-4dec-879a-1d45b1ede091" providerId="ADAL" clId="{63E98CA3-DA23-9F40-AC69-1060A0D5F3CA}" dt="2024-02-01T21:16:57.955" v="80" actId="2696"/>
        <pc:sldMkLst>
          <pc:docMk/>
          <pc:sldMk cId="143671764" sldId="293"/>
        </pc:sldMkLst>
        <pc:spChg chg="del">
          <ac:chgData name="Lauren D'Amore" userId="ad7a6bfd-2e55-4dec-879a-1d45b1ede091" providerId="ADAL" clId="{63E98CA3-DA23-9F40-AC69-1060A0D5F3CA}" dt="2024-02-01T21:15:40.039" v="58" actId="478"/>
          <ac:spMkLst>
            <pc:docMk/>
            <pc:sldMk cId="143671764" sldId="293"/>
            <ac:spMk id="7" creationId="{57530246-E0AB-FC57-C1D5-9AA7826D733B}"/>
          </ac:spMkLst>
        </pc:spChg>
        <pc:spChg chg="add mod">
          <ac:chgData name="Lauren D'Amore" userId="ad7a6bfd-2e55-4dec-879a-1d45b1ede091" providerId="ADAL" clId="{63E98CA3-DA23-9F40-AC69-1060A0D5F3CA}" dt="2024-02-01T21:15:40.365" v="59"/>
          <ac:spMkLst>
            <pc:docMk/>
            <pc:sldMk cId="143671764" sldId="293"/>
            <ac:spMk id="10" creationId="{30732DB0-FAB4-9174-AC0D-4A326032B93F}"/>
          </ac:spMkLst>
        </pc:spChg>
      </pc:sldChg>
      <pc:sldChg chg="modSp new del mod">
        <pc:chgData name="Lauren D'Amore" userId="ad7a6bfd-2e55-4dec-879a-1d45b1ede091" providerId="ADAL" clId="{63E98CA3-DA23-9F40-AC69-1060A0D5F3CA}" dt="2024-02-01T21:16:51.005" v="76" actId="2696"/>
        <pc:sldMkLst>
          <pc:docMk/>
          <pc:sldMk cId="115229588" sldId="294"/>
        </pc:sldMkLst>
        <pc:spChg chg="mod">
          <ac:chgData name="Lauren D'Amore" userId="ad7a6bfd-2e55-4dec-879a-1d45b1ede091" providerId="ADAL" clId="{63E98CA3-DA23-9F40-AC69-1060A0D5F3CA}" dt="2024-02-01T21:15:09.385" v="49" actId="20577"/>
          <ac:spMkLst>
            <pc:docMk/>
            <pc:sldMk cId="115229588" sldId="294"/>
            <ac:spMk id="4" creationId="{7CCF10F7-3569-8FA1-C51C-95DEBB746BD1}"/>
          </ac:spMkLst>
        </pc:spChg>
      </pc:sldChg>
      <pc:sldChg chg="new del">
        <pc:chgData name="Lauren D'Amore" userId="ad7a6bfd-2e55-4dec-879a-1d45b1ede091" providerId="ADAL" clId="{63E98CA3-DA23-9F40-AC69-1060A0D5F3CA}" dt="2024-02-01T21:27:19.016" v="172" actId="2696"/>
        <pc:sldMkLst>
          <pc:docMk/>
          <pc:sldMk cId="3772386680" sldId="295"/>
        </pc:sldMkLst>
      </pc:sldChg>
      <pc:sldChg chg="modSp new del mod">
        <pc:chgData name="Lauren D'Amore" userId="ad7a6bfd-2e55-4dec-879a-1d45b1ede091" providerId="ADAL" clId="{63E98CA3-DA23-9F40-AC69-1060A0D5F3CA}" dt="2024-02-01T21:29:12.932" v="308" actId="2696"/>
        <pc:sldMkLst>
          <pc:docMk/>
          <pc:sldMk cId="794339192" sldId="296"/>
        </pc:sldMkLst>
        <pc:spChg chg="mod">
          <ac:chgData name="Lauren D'Amore" userId="ad7a6bfd-2e55-4dec-879a-1d45b1ede091" providerId="ADAL" clId="{63E98CA3-DA23-9F40-AC69-1060A0D5F3CA}" dt="2024-02-01T21:28:13.374" v="179" actId="20577"/>
          <ac:spMkLst>
            <pc:docMk/>
            <pc:sldMk cId="794339192" sldId="296"/>
            <ac:spMk id="6" creationId="{C6135DD3-2BBE-D942-D4C1-C56551694739}"/>
          </ac:spMkLst>
        </pc:spChg>
      </pc:sldChg>
      <pc:sldChg chg="new del">
        <pc:chgData name="Lauren D'Amore" userId="ad7a6bfd-2e55-4dec-879a-1d45b1ede091" providerId="ADAL" clId="{63E98CA3-DA23-9F40-AC69-1060A0D5F3CA}" dt="2024-02-01T21:20:32.476" v="122" actId="2696"/>
        <pc:sldMkLst>
          <pc:docMk/>
          <pc:sldMk cId="1000631259" sldId="296"/>
        </pc:sldMkLst>
      </pc:sldChg>
      <pc:sldChg chg="modSp new mod">
        <pc:chgData name="Lauren D'Amore" userId="ad7a6bfd-2e55-4dec-879a-1d45b1ede091" providerId="ADAL" clId="{63E98CA3-DA23-9F40-AC69-1060A0D5F3CA}" dt="2024-02-01T21:28:41.322" v="273" actId="20577"/>
        <pc:sldMkLst>
          <pc:docMk/>
          <pc:sldMk cId="294534559" sldId="297"/>
        </pc:sldMkLst>
        <pc:spChg chg="mod">
          <ac:chgData name="Lauren D'Amore" userId="ad7a6bfd-2e55-4dec-879a-1d45b1ede091" providerId="ADAL" clId="{63E98CA3-DA23-9F40-AC69-1060A0D5F3CA}" dt="2024-02-01T21:28:18.533" v="194" actId="20577"/>
          <ac:spMkLst>
            <pc:docMk/>
            <pc:sldMk cId="294534559" sldId="297"/>
            <ac:spMk id="2" creationId="{0CA72B7C-1E17-D29C-0B39-12714EDF824E}"/>
          </ac:spMkLst>
        </pc:spChg>
        <pc:spChg chg="mod">
          <ac:chgData name="Lauren D'Amore" userId="ad7a6bfd-2e55-4dec-879a-1d45b1ede091" providerId="ADAL" clId="{63E98CA3-DA23-9F40-AC69-1060A0D5F3CA}" dt="2024-02-01T21:28:41.322" v="273" actId="20577"/>
          <ac:spMkLst>
            <pc:docMk/>
            <pc:sldMk cId="294534559" sldId="297"/>
            <ac:spMk id="6" creationId="{A844BD3A-4630-4B39-7B88-C4106EAA548E}"/>
          </ac:spMkLst>
        </pc:spChg>
      </pc:sldChg>
      <pc:sldChg chg="modSp new del mod">
        <pc:chgData name="Lauren D'Amore" userId="ad7a6bfd-2e55-4dec-879a-1d45b1ede091" providerId="ADAL" clId="{63E98CA3-DA23-9F40-AC69-1060A0D5F3CA}" dt="2024-02-01T21:20:32.791" v="123" actId="2696"/>
        <pc:sldMkLst>
          <pc:docMk/>
          <pc:sldMk cId="317706317" sldId="297"/>
        </pc:sldMkLst>
        <pc:spChg chg="mod">
          <ac:chgData name="Lauren D'Amore" userId="ad7a6bfd-2e55-4dec-879a-1d45b1ede091" providerId="ADAL" clId="{63E98CA3-DA23-9F40-AC69-1060A0D5F3CA}" dt="2024-02-01T21:17:49.713" v="88" actId="27636"/>
          <ac:spMkLst>
            <pc:docMk/>
            <pc:sldMk cId="317706317" sldId="297"/>
            <ac:spMk id="2" creationId="{F26552C0-6BCE-25CD-308D-0CDA08E94CAC}"/>
          </ac:spMkLst>
        </pc:spChg>
        <pc:spChg chg="mod">
          <ac:chgData name="Lauren D'Amore" userId="ad7a6bfd-2e55-4dec-879a-1d45b1ede091" providerId="ADAL" clId="{63E98CA3-DA23-9F40-AC69-1060A0D5F3CA}" dt="2024-02-01T21:17:49.713" v="87" actId="27636"/>
          <ac:spMkLst>
            <pc:docMk/>
            <pc:sldMk cId="317706317" sldId="297"/>
            <ac:spMk id="7" creationId="{63CAB99B-8EB2-6076-5DC7-83686948CBB6}"/>
          </ac:spMkLst>
        </pc:spChg>
      </pc:sldChg>
      <pc:sldChg chg="modSp new del mod">
        <pc:chgData name="Lauren D'Amore" userId="ad7a6bfd-2e55-4dec-879a-1d45b1ede091" providerId="ADAL" clId="{63E98CA3-DA23-9F40-AC69-1060A0D5F3CA}" dt="2024-02-01T21:31:12.498" v="459" actId="2696"/>
        <pc:sldMkLst>
          <pc:docMk/>
          <pc:sldMk cId="1999520430" sldId="298"/>
        </pc:sldMkLst>
        <pc:spChg chg="mod">
          <ac:chgData name="Lauren D'Amore" userId="ad7a6bfd-2e55-4dec-879a-1d45b1ede091" providerId="ADAL" clId="{63E98CA3-DA23-9F40-AC69-1060A0D5F3CA}" dt="2024-02-01T21:28:48.791" v="300" actId="20577"/>
          <ac:spMkLst>
            <pc:docMk/>
            <pc:sldMk cId="1999520430" sldId="298"/>
            <ac:spMk id="2" creationId="{9C06EAB9-38BC-F6F8-4E49-25EC83B83740}"/>
          </ac:spMkLst>
        </pc:spChg>
        <pc:spChg chg="mod">
          <ac:chgData name="Lauren D'Amore" userId="ad7a6bfd-2e55-4dec-879a-1d45b1ede091" providerId="ADAL" clId="{63E98CA3-DA23-9F40-AC69-1060A0D5F3CA}" dt="2024-02-01T21:28:52.318" v="307" actId="20577"/>
          <ac:spMkLst>
            <pc:docMk/>
            <pc:sldMk cId="1999520430" sldId="298"/>
            <ac:spMk id="6" creationId="{2D78B58B-E47C-E408-D2EE-DDC9A865A779}"/>
          </ac:spMkLst>
        </pc:spChg>
      </pc:sldChg>
      <pc:sldChg chg="new del">
        <pc:chgData name="Lauren D'Amore" userId="ad7a6bfd-2e55-4dec-879a-1d45b1ede091" providerId="ADAL" clId="{63E98CA3-DA23-9F40-AC69-1060A0D5F3CA}" dt="2024-02-01T21:20:32.999" v="124" actId="2696"/>
        <pc:sldMkLst>
          <pc:docMk/>
          <pc:sldMk cId="3196631065" sldId="298"/>
        </pc:sldMkLst>
      </pc:sldChg>
      <pc:sldChg chg="new del">
        <pc:chgData name="Lauren D'Amore" userId="ad7a6bfd-2e55-4dec-879a-1d45b1ede091" providerId="ADAL" clId="{63E98CA3-DA23-9F40-AC69-1060A0D5F3CA}" dt="2024-02-01T21:20:33.451" v="125" actId="2696"/>
        <pc:sldMkLst>
          <pc:docMk/>
          <pc:sldMk cId="375483332" sldId="299"/>
        </pc:sldMkLst>
      </pc:sldChg>
      <pc:sldChg chg="modSp new mod">
        <pc:chgData name="Lauren D'Amore" userId="ad7a6bfd-2e55-4dec-879a-1d45b1ede091" providerId="ADAL" clId="{63E98CA3-DA23-9F40-AC69-1060A0D5F3CA}" dt="2024-02-01T21:29:40.808" v="369" actId="20577"/>
        <pc:sldMkLst>
          <pc:docMk/>
          <pc:sldMk cId="1601168672" sldId="299"/>
        </pc:sldMkLst>
        <pc:spChg chg="mod">
          <ac:chgData name="Lauren D'Amore" userId="ad7a6bfd-2e55-4dec-879a-1d45b1ede091" providerId="ADAL" clId="{63E98CA3-DA23-9F40-AC69-1060A0D5F3CA}" dt="2024-02-01T21:29:29.632" v="329" actId="20577"/>
          <ac:spMkLst>
            <pc:docMk/>
            <pc:sldMk cId="1601168672" sldId="299"/>
            <ac:spMk id="2" creationId="{5FFA00A9-5787-B618-0B1A-A9E728E91066}"/>
          </ac:spMkLst>
        </pc:spChg>
        <pc:spChg chg="mod">
          <ac:chgData name="Lauren D'Amore" userId="ad7a6bfd-2e55-4dec-879a-1d45b1ede091" providerId="ADAL" clId="{63E98CA3-DA23-9F40-AC69-1060A0D5F3CA}" dt="2024-02-01T21:29:40.808" v="369" actId="20577"/>
          <ac:spMkLst>
            <pc:docMk/>
            <pc:sldMk cId="1601168672" sldId="299"/>
            <ac:spMk id="6" creationId="{40CD73CC-ACB3-E818-8E90-2DFCE11998CC}"/>
          </ac:spMkLst>
        </pc:spChg>
        <pc:spChg chg="mod">
          <ac:chgData name="Lauren D'Amore" userId="ad7a6bfd-2e55-4dec-879a-1d45b1ede091" providerId="ADAL" clId="{63E98CA3-DA23-9F40-AC69-1060A0D5F3CA}" dt="2024-02-01T21:29:35.548" v="350" actId="20577"/>
          <ac:spMkLst>
            <pc:docMk/>
            <pc:sldMk cId="1601168672" sldId="299"/>
            <ac:spMk id="7" creationId="{16237868-C865-4156-C9CA-F53EE4FCD597}"/>
          </ac:spMkLst>
        </pc:spChg>
      </pc:sldChg>
      <pc:sldChg chg="modSp new mod">
        <pc:chgData name="Lauren D'Amore" userId="ad7a6bfd-2e55-4dec-879a-1d45b1ede091" providerId="ADAL" clId="{63E98CA3-DA23-9F40-AC69-1060A0D5F3CA}" dt="2024-02-01T21:29:49.317" v="394" actId="20577"/>
        <pc:sldMkLst>
          <pc:docMk/>
          <pc:sldMk cId="23717281" sldId="300"/>
        </pc:sldMkLst>
        <pc:spChg chg="mod">
          <ac:chgData name="Lauren D'Amore" userId="ad7a6bfd-2e55-4dec-879a-1d45b1ede091" providerId="ADAL" clId="{63E98CA3-DA23-9F40-AC69-1060A0D5F3CA}" dt="2024-02-01T21:29:49.317" v="394" actId="20577"/>
          <ac:spMkLst>
            <pc:docMk/>
            <pc:sldMk cId="23717281" sldId="300"/>
            <ac:spMk id="5" creationId="{0DF5002B-BCBB-708B-F991-209841266679}"/>
          </ac:spMkLst>
        </pc:spChg>
      </pc:sldChg>
      <pc:sldChg chg="modSp new mod">
        <pc:chgData name="Lauren D'Amore" userId="ad7a6bfd-2e55-4dec-879a-1d45b1ede091" providerId="ADAL" clId="{63E98CA3-DA23-9F40-AC69-1060A0D5F3CA}" dt="2024-02-01T21:31:34.717" v="461" actId="122"/>
        <pc:sldMkLst>
          <pc:docMk/>
          <pc:sldMk cId="45427280" sldId="301"/>
        </pc:sldMkLst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2" creationId="{FB82BAD8-39DC-F20B-5C63-9A41F6894CCE}"/>
          </ac:spMkLst>
        </pc:spChg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3" creationId="{2E4E84F6-0CE3-EAFA-14E9-BFE4D3E8FE46}"/>
          </ac:spMkLst>
        </pc:spChg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4" creationId="{D7436F4C-BB54-C15D-FBAE-CD304BE30000}"/>
          </ac:spMkLst>
        </pc:spChg>
        <pc:spChg chg="mod">
          <ac:chgData name="Lauren D'Amore" userId="ad7a6bfd-2e55-4dec-879a-1d45b1ede091" providerId="ADAL" clId="{63E98CA3-DA23-9F40-AC69-1060A0D5F3CA}" dt="2024-02-01T21:31:34.717" v="461" actId="122"/>
          <ac:spMkLst>
            <pc:docMk/>
            <pc:sldMk cId="45427280" sldId="301"/>
            <ac:spMk id="5" creationId="{303EBE0C-00DD-EA1A-53F7-B38B0FE302ED}"/>
          </ac:spMkLst>
        </pc:spChg>
        <pc:spChg chg="mod">
          <ac:chgData name="Lauren D'Amore" userId="ad7a6bfd-2e55-4dec-879a-1d45b1ede091" providerId="ADAL" clId="{63E98CA3-DA23-9F40-AC69-1060A0D5F3CA}" dt="2024-02-01T21:29:54.922" v="413" actId="20577"/>
          <ac:spMkLst>
            <pc:docMk/>
            <pc:sldMk cId="45427280" sldId="301"/>
            <ac:spMk id="9" creationId="{F496F54E-DB7C-EF08-7D5A-E1AF6526D973}"/>
          </ac:spMkLst>
        </pc:spChg>
      </pc:sldChg>
      <pc:sldChg chg="new del">
        <pc:chgData name="Lauren D'Amore" userId="ad7a6bfd-2e55-4dec-879a-1d45b1ede091" providerId="ADAL" clId="{63E98CA3-DA23-9F40-AC69-1060A0D5F3CA}" dt="2024-02-01T21:25:02.810" v="164" actId="2696"/>
        <pc:sldMkLst>
          <pc:docMk/>
          <pc:sldMk cId="889084501" sldId="301"/>
        </pc:sldMkLst>
      </pc:sldChg>
      <pc:sldChg chg="new">
        <pc:chgData name="Lauren D'Amore" userId="ad7a6bfd-2e55-4dec-879a-1d45b1ede091" providerId="ADAL" clId="{63E98CA3-DA23-9F40-AC69-1060A0D5F3CA}" dt="2024-02-01T21:27:21.505" v="173" actId="680"/>
        <pc:sldMkLst>
          <pc:docMk/>
          <pc:sldMk cId="3900163038" sldId="302"/>
        </pc:sldMkLst>
      </pc:sldChg>
      <pc:sldChg chg="new del">
        <pc:chgData name="Lauren D'Amore" userId="ad7a6bfd-2e55-4dec-879a-1d45b1ede091" providerId="ADAL" clId="{63E98CA3-DA23-9F40-AC69-1060A0D5F3CA}" dt="2024-02-01T21:33:47.574" v="478" actId="2696"/>
        <pc:sldMkLst>
          <pc:docMk/>
          <pc:sldMk cId="1857456936" sldId="303"/>
        </pc:sldMkLst>
      </pc:sldChg>
      <pc:sldChg chg="new">
        <pc:chgData name="Lauren D'Amore" userId="ad7a6bfd-2e55-4dec-879a-1d45b1ede091" providerId="ADAL" clId="{63E98CA3-DA23-9F40-AC69-1060A0D5F3CA}" dt="2024-02-01T21:33:53.038" v="480" actId="680"/>
        <pc:sldMkLst>
          <pc:docMk/>
          <pc:sldMk cId="2529830536" sldId="303"/>
        </pc:sldMkLst>
      </pc:sldChg>
      <pc:sldMasterChg chg="modSp mod modSldLayout">
        <pc:chgData name="Lauren D'Amore" userId="ad7a6bfd-2e55-4dec-879a-1d45b1ede091" providerId="ADAL" clId="{63E98CA3-DA23-9F40-AC69-1060A0D5F3CA}" dt="2024-02-01T21:33:09.994" v="476" actId="1036"/>
        <pc:sldMasterMkLst>
          <pc:docMk/>
          <pc:sldMasterMk cId="846067080" sldId="2147483648"/>
        </pc:sldMasterMkLst>
        <pc:spChg chg="mod">
          <ac:chgData name="Lauren D'Amore" userId="ad7a6bfd-2e55-4dec-879a-1d45b1ede091" providerId="ADAL" clId="{63E98CA3-DA23-9F40-AC69-1060A0D5F3CA}" dt="2024-02-01T21:19:27.596" v="110" actId="1035"/>
          <ac:spMkLst>
            <pc:docMk/>
            <pc:sldMasterMk cId="846067080" sldId="2147483648"/>
            <ac:spMk id="5" creationId="{103EFBD3-D414-1A4D-9832-22C1D11E4755}"/>
          </ac:spMkLst>
        </pc:spChg>
        <pc:sldLayoutChg chg="addSp delSp modSp mod">
          <pc:chgData name="Lauren D'Amore" userId="ad7a6bfd-2e55-4dec-879a-1d45b1ede091" providerId="ADAL" clId="{63E98CA3-DA23-9F40-AC69-1060A0D5F3CA}" dt="2024-02-01T21:25:24.919" v="168" actId="1035"/>
          <pc:sldLayoutMkLst>
            <pc:docMk/>
            <pc:sldMasterMk cId="846067080" sldId="2147483648"/>
            <pc:sldLayoutMk cId="4146189357" sldId="2147483653"/>
          </pc:sldLayoutMkLst>
          <pc:spChg chg="add mod">
            <ac:chgData name="Lauren D'Amore" userId="ad7a6bfd-2e55-4dec-879a-1d45b1ede091" providerId="ADAL" clId="{63E98CA3-DA23-9F40-AC69-1060A0D5F3CA}" dt="2024-02-01T21:13:41.972" v="25"/>
            <ac:spMkLst>
              <pc:docMk/>
              <pc:sldMasterMk cId="846067080" sldId="2147483648"/>
              <pc:sldLayoutMk cId="4146189357" sldId="2147483653"/>
              <ac:spMk id="2" creationId="{83B9D231-D608-A643-82E3-11BD7C37D558}"/>
            </ac:spMkLst>
          </pc:spChg>
          <pc:spChg chg="add del mod">
            <ac:chgData name="Lauren D'Amore" userId="ad7a6bfd-2e55-4dec-879a-1d45b1ede091" providerId="ADAL" clId="{63E98CA3-DA23-9F40-AC69-1060A0D5F3CA}" dt="2024-02-01T21:25:24.919" v="168" actId="1035"/>
            <ac:spMkLst>
              <pc:docMk/>
              <pc:sldMasterMk cId="846067080" sldId="2147483648"/>
              <pc:sldLayoutMk cId="4146189357" sldId="2147483653"/>
              <ac:spMk id="8" creationId="{81A609A6-9CE6-2D4F-A800-80E36D12A3CB}"/>
            </ac:spMkLst>
          </pc:spChg>
        </pc:sldLayoutChg>
        <pc:sldLayoutChg chg="addSp delSp modSp mod">
          <pc:chgData name="Lauren D'Amore" userId="ad7a6bfd-2e55-4dec-879a-1d45b1ede091" providerId="ADAL" clId="{63E98CA3-DA23-9F40-AC69-1060A0D5F3CA}" dt="2024-02-01T21:23:54.961" v="153"/>
          <pc:sldLayoutMkLst>
            <pc:docMk/>
            <pc:sldMasterMk cId="846067080" sldId="2147483648"/>
            <pc:sldLayoutMk cId="3760219624" sldId="2147483654"/>
          </pc:sldLayoutMkLst>
          <pc:spChg chg="mod">
            <ac:chgData name="Lauren D'Amore" userId="ad7a6bfd-2e55-4dec-879a-1d45b1ede091" providerId="ADAL" clId="{63E98CA3-DA23-9F40-AC69-1060A0D5F3CA}" dt="2024-02-01T21:19:56.728" v="114" actId="1035"/>
            <ac:spMkLst>
              <pc:docMk/>
              <pc:sldMasterMk cId="846067080" sldId="2147483648"/>
              <pc:sldLayoutMk cId="3760219624" sldId="2147483654"/>
              <ac:spMk id="4" creationId="{95CAD969-5B4E-0D48-9E5E-74C37FEB53C8}"/>
            </ac:spMkLst>
          </pc:spChg>
          <pc:spChg chg="add del mod">
            <ac:chgData name="Lauren D'Amore" userId="ad7a6bfd-2e55-4dec-879a-1d45b1ede091" providerId="ADAL" clId="{63E98CA3-DA23-9F40-AC69-1060A0D5F3CA}" dt="2024-02-01T21:23:53.151" v="151"/>
            <ac:spMkLst>
              <pc:docMk/>
              <pc:sldMasterMk cId="846067080" sldId="2147483648"/>
              <pc:sldLayoutMk cId="3760219624" sldId="2147483654"/>
              <ac:spMk id="6" creationId="{D02F4CA2-BC80-698E-316E-55B84CFFF956}"/>
            </ac:spMkLst>
          </pc:spChg>
          <pc:spChg chg="add del mod">
            <ac:chgData name="Lauren D'Amore" userId="ad7a6bfd-2e55-4dec-879a-1d45b1ede091" providerId="ADAL" clId="{63E98CA3-DA23-9F40-AC69-1060A0D5F3CA}" dt="2024-02-01T21:23:23.380" v="143" actId="478"/>
            <ac:spMkLst>
              <pc:docMk/>
              <pc:sldMasterMk cId="846067080" sldId="2147483648"/>
              <pc:sldLayoutMk cId="3760219624" sldId="2147483654"/>
              <ac:spMk id="7" creationId="{CC2A4571-9977-534B-888B-E29112C6FDBA}"/>
            </ac:spMkLst>
          </pc:spChg>
          <pc:spChg chg="add del mod">
            <ac:chgData name="Lauren D'Amore" userId="ad7a6bfd-2e55-4dec-879a-1d45b1ede091" providerId="ADAL" clId="{63E98CA3-DA23-9F40-AC69-1060A0D5F3CA}" dt="2024-02-01T21:23:54.961" v="153"/>
            <ac:spMkLst>
              <pc:docMk/>
              <pc:sldMasterMk cId="846067080" sldId="2147483648"/>
              <pc:sldLayoutMk cId="3760219624" sldId="2147483654"/>
              <ac:spMk id="8" creationId="{F16D9700-B1CE-013A-6EA9-BF38277440BB}"/>
            </ac:spMkLst>
          </pc:spChg>
        </pc:sldLayoutChg>
        <pc:sldLayoutChg chg="modSp mod">
          <pc:chgData name="Lauren D'Amore" userId="ad7a6bfd-2e55-4dec-879a-1d45b1ede091" providerId="ADAL" clId="{63E98CA3-DA23-9F40-AC69-1060A0D5F3CA}" dt="2024-02-01T21:18:35.696" v="98" actId="1036"/>
          <pc:sldLayoutMkLst>
            <pc:docMk/>
            <pc:sldMasterMk cId="846067080" sldId="2147483648"/>
            <pc:sldLayoutMk cId="981501230" sldId="2147483656"/>
          </pc:sldLayoutMkLst>
          <pc:spChg chg="mod">
            <ac:chgData name="Lauren D'Amore" userId="ad7a6bfd-2e55-4dec-879a-1d45b1ede091" providerId="ADAL" clId="{63E98CA3-DA23-9F40-AC69-1060A0D5F3CA}" dt="2024-02-01T21:18:35.696" v="98" actId="1036"/>
            <ac:spMkLst>
              <pc:docMk/>
              <pc:sldMasterMk cId="846067080" sldId="2147483648"/>
              <pc:sldLayoutMk cId="981501230" sldId="2147483656"/>
              <ac:spMk id="6" creationId="{28A911EA-3A87-7543-AA45-38B2F3728FB5}"/>
            </ac:spMkLst>
          </pc:spChg>
        </pc:sldLayoutChg>
        <pc:sldLayoutChg chg="modSp mod">
          <pc:chgData name="Lauren D'Amore" userId="ad7a6bfd-2e55-4dec-879a-1d45b1ede091" providerId="ADAL" clId="{63E98CA3-DA23-9F40-AC69-1060A0D5F3CA}" dt="2024-02-01T21:27:11.822" v="171" actId="14100"/>
          <pc:sldLayoutMkLst>
            <pc:docMk/>
            <pc:sldMasterMk cId="846067080" sldId="2147483648"/>
            <pc:sldLayoutMk cId="3327595942" sldId="2147483677"/>
          </pc:sldLayoutMkLst>
          <pc:picChg chg="mod">
            <ac:chgData name="Lauren D'Amore" userId="ad7a6bfd-2e55-4dec-879a-1d45b1ede091" providerId="ADAL" clId="{63E98CA3-DA23-9F40-AC69-1060A0D5F3CA}" dt="2024-02-01T21:27:11.822" v="171" actId="14100"/>
            <ac:picMkLst>
              <pc:docMk/>
              <pc:sldMasterMk cId="846067080" sldId="2147483648"/>
              <pc:sldLayoutMk cId="3327595942" sldId="2147483677"/>
              <ac:picMk id="6" creationId="{7163FA9D-EA38-004D-B079-53C9937C15EF}"/>
            </ac:picMkLst>
          </pc:picChg>
        </pc:sldLayoutChg>
        <pc:sldLayoutChg chg="modSp mod">
          <pc:chgData name="Lauren D'Amore" userId="ad7a6bfd-2e55-4dec-879a-1d45b1ede091" providerId="ADAL" clId="{63E98CA3-DA23-9F40-AC69-1060A0D5F3CA}" dt="2024-02-01T21:33:09.994" v="476" actId="1036"/>
          <pc:sldLayoutMkLst>
            <pc:docMk/>
            <pc:sldMasterMk cId="846067080" sldId="2147483648"/>
            <pc:sldLayoutMk cId="1552727331" sldId="2147483678"/>
          </pc:sldLayoutMkLst>
          <pc:spChg chg="mod">
            <ac:chgData name="Lauren D'Amore" userId="ad7a6bfd-2e55-4dec-879a-1d45b1ede091" providerId="ADAL" clId="{63E98CA3-DA23-9F40-AC69-1060A0D5F3CA}" dt="2024-02-01T21:33:09.994" v="476" actId="1036"/>
            <ac:spMkLst>
              <pc:docMk/>
              <pc:sldMasterMk cId="846067080" sldId="2147483648"/>
              <pc:sldLayoutMk cId="1552727331" sldId="2147483678"/>
              <ac:spMk id="5" creationId="{8C1B975F-673B-D04E-862C-0BB78EF2978B}"/>
            </ac:spMkLst>
          </pc:spChg>
        </pc:sldLayoutChg>
        <pc:sldLayoutChg chg="addSp delSp modSp mod">
          <pc:chgData name="Lauren D'Amore" userId="ad7a6bfd-2e55-4dec-879a-1d45b1ede091" providerId="ADAL" clId="{63E98CA3-DA23-9F40-AC69-1060A0D5F3CA}" dt="2024-02-01T21:20:12.055" v="119" actId="1035"/>
          <pc:sldLayoutMkLst>
            <pc:docMk/>
            <pc:sldMasterMk cId="846067080" sldId="2147483648"/>
            <pc:sldLayoutMk cId="3485592513" sldId="2147483679"/>
          </pc:sldLayoutMkLst>
          <pc:spChg chg="add mod">
            <ac:chgData name="Lauren D'Amore" userId="ad7a6bfd-2e55-4dec-879a-1d45b1ede091" providerId="ADAL" clId="{63E98CA3-DA23-9F40-AC69-1060A0D5F3CA}" dt="2024-02-01T21:13:37.837" v="23"/>
            <ac:spMkLst>
              <pc:docMk/>
              <pc:sldMasterMk cId="846067080" sldId="2147483648"/>
              <pc:sldLayoutMk cId="3485592513" sldId="2147483679"/>
              <ac:spMk id="2" creationId="{F9C7FAB8-4E41-6FE9-9ADA-6E0348C77F57}"/>
            </ac:spMkLst>
          </pc:spChg>
          <pc:spChg chg="add del mod">
            <ac:chgData name="Lauren D'Amore" userId="ad7a6bfd-2e55-4dec-879a-1d45b1ede091" providerId="ADAL" clId="{63E98CA3-DA23-9F40-AC69-1060A0D5F3CA}" dt="2024-02-01T21:20:12.055" v="119" actId="1035"/>
            <ac:spMkLst>
              <pc:docMk/>
              <pc:sldMasterMk cId="846067080" sldId="2147483648"/>
              <pc:sldLayoutMk cId="3485592513" sldId="2147483679"/>
              <ac:spMk id="4" creationId="{95CAD969-5B4E-0D48-9E5E-74C37FEB53C8}"/>
            </ac:spMkLst>
          </pc:spChg>
        </pc:sldLayoutChg>
        <pc:sldLayoutChg chg="addSp delSp modSp mod">
          <pc:chgData name="Lauren D'Amore" userId="ad7a6bfd-2e55-4dec-879a-1d45b1ede091" providerId="ADAL" clId="{63E98CA3-DA23-9F40-AC69-1060A0D5F3CA}" dt="2024-02-01T21:20:04.604" v="116" actId="1035"/>
          <pc:sldLayoutMkLst>
            <pc:docMk/>
            <pc:sldMasterMk cId="846067080" sldId="2147483648"/>
            <pc:sldLayoutMk cId="307188732" sldId="2147483680"/>
          </pc:sldLayoutMkLst>
          <pc:spChg chg="add del mod">
            <ac:chgData name="Lauren D'Amore" userId="ad7a6bfd-2e55-4dec-879a-1d45b1ede091" providerId="ADAL" clId="{63E98CA3-DA23-9F40-AC69-1060A0D5F3CA}" dt="2024-02-01T21:20:04.604" v="116" actId="1035"/>
            <ac:spMkLst>
              <pc:docMk/>
              <pc:sldMasterMk cId="846067080" sldId="2147483648"/>
              <pc:sldLayoutMk cId="307188732" sldId="2147483680"/>
              <ac:spMk id="4" creationId="{95CAD969-5B4E-0D48-9E5E-74C37FEB53C8}"/>
            </ac:spMkLst>
          </pc:spChg>
          <pc:spChg chg="add mod">
            <ac:chgData name="Lauren D'Amore" userId="ad7a6bfd-2e55-4dec-879a-1d45b1ede091" providerId="ADAL" clId="{63E98CA3-DA23-9F40-AC69-1060A0D5F3CA}" dt="2024-02-01T21:13:30.334" v="21"/>
            <ac:spMkLst>
              <pc:docMk/>
              <pc:sldMasterMk cId="846067080" sldId="2147483648"/>
              <pc:sldLayoutMk cId="307188732" sldId="2147483680"/>
              <ac:spMk id="6" creationId="{7E46A88B-0240-DB2D-0D8C-B559572CF513}"/>
            </ac:spMkLst>
          </pc:spChg>
        </pc:sldLayoutChg>
      </pc:sldMasterChg>
    </pc:docChg>
  </pc:docChgLst>
  <pc:docChgLst>
    <pc:chgData name="Fabrice Urban" userId="92c2299c-2ab1-4ead-818e-775a50db5742" providerId="ADAL" clId="{6F36C0E8-2C5C-4DA7-B4AF-81692F83F7CA}"/>
    <pc:docChg chg="undo custSel addSld delSld modSld">
      <pc:chgData name="Fabrice Urban" userId="92c2299c-2ab1-4ead-818e-775a50db5742" providerId="ADAL" clId="{6F36C0E8-2C5C-4DA7-B4AF-81692F83F7CA}" dt="2024-11-01T05:48:05.110" v="628" actId="6549"/>
      <pc:docMkLst>
        <pc:docMk/>
      </pc:docMkLst>
      <pc:sldChg chg="modSp mod">
        <pc:chgData name="Fabrice Urban" userId="92c2299c-2ab1-4ead-818e-775a50db5742" providerId="ADAL" clId="{6F36C0E8-2C5C-4DA7-B4AF-81692F83F7CA}" dt="2024-11-01T05:46:46.677" v="605" actId="20577"/>
        <pc:sldMkLst>
          <pc:docMk/>
          <pc:sldMk cId="3428629291" sldId="278"/>
        </pc:sldMkLst>
        <pc:spChg chg="mod">
          <ac:chgData name="Fabrice Urban" userId="92c2299c-2ab1-4ead-818e-775a50db5742" providerId="ADAL" clId="{6F36C0E8-2C5C-4DA7-B4AF-81692F83F7CA}" dt="2024-11-01T05:46:46.677" v="605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abrice Urban" userId="92c2299c-2ab1-4ead-818e-775a50db5742" providerId="ADAL" clId="{6F36C0E8-2C5C-4DA7-B4AF-81692F83F7CA}" dt="2024-10-31T20:33:56.712" v="13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Fabrice Urban" userId="92c2299c-2ab1-4ead-818e-775a50db5742" providerId="ADAL" clId="{6F36C0E8-2C5C-4DA7-B4AF-81692F83F7CA}" dt="2024-11-01T05:48:05.110" v="628" actId="6549"/>
        <pc:sldMkLst>
          <pc:docMk/>
          <pc:sldMk cId="3899955146" sldId="287"/>
        </pc:sldMkLst>
        <pc:spChg chg="mod">
          <ac:chgData name="Fabrice Urban" userId="92c2299c-2ab1-4ead-818e-775a50db5742" providerId="ADAL" clId="{6F36C0E8-2C5C-4DA7-B4AF-81692F83F7CA}" dt="2024-10-31T20:58:11.993" v="431" actId="20577"/>
          <ac:spMkLst>
            <pc:docMk/>
            <pc:sldMk cId="3899955146" sldId="287"/>
            <ac:spMk id="2" creationId="{9BEE2993-DC35-4E87-3FE2-8DEAD13FADBE}"/>
          </ac:spMkLst>
        </pc:spChg>
        <pc:spChg chg="mod">
          <ac:chgData name="Fabrice Urban" userId="92c2299c-2ab1-4ead-818e-775a50db5742" providerId="ADAL" clId="{6F36C0E8-2C5C-4DA7-B4AF-81692F83F7CA}" dt="2024-11-01T05:48:05.110" v="628" actId="6549"/>
          <ac:spMkLst>
            <pc:docMk/>
            <pc:sldMk cId="3899955146" sldId="287"/>
            <ac:spMk id="6" creationId="{EF664D96-8247-FF96-B5D2-E434D18CDC39}"/>
          </ac:spMkLst>
        </pc:spChg>
      </pc:sldChg>
      <pc:sldChg chg="addSp modSp new mod">
        <pc:chgData name="Fabrice Urban" userId="92c2299c-2ab1-4ead-818e-775a50db5742" providerId="ADAL" clId="{6F36C0E8-2C5C-4DA7-B4AF-81692F83F7CA}" dt="2024-10-31T21:12:03.232" v="585" actId="20577"/>
        <pc:sldMkLst>
          <pc:docMk/>
          <pc:sldMk cId="1725260588" sldId="288"/>
        </pc:sldMkLst>
        <pc:spChg chg="mod">
          <ac:chgData name="Fabrice Urban" userId="92c2299c-2ab1-4ead-818e-775a50db5742" providerId="ADAL" clId="{6F36C0E8-2C5C-4DA7-B4AF-81692F83F7CA}" dt="2024-10-31T21:12:03.232" v="585" actId="20577"/>
          <ac:spMkLst>
            <pc:docMk/>
            <pc:sldMk cId="1725260588" sldId="288"/>
            <ac:spMk id="2" creationId="{C47826C8-6BA8-DD18-A93A-9FC2C99017BB}"/>
          </ac:spMkLst>
        </pc:spChg>
        <pc:spChg chg="mod">
          <ac:chgData name="Fabrice Urban" userId="92c2299c-2ab1-4ead-818e-775a50db5742" providerId="ADAL" clId="{6F36C0E8-2C5C-4DA7-B4AF-81692F83F7CA}" dt="2024-10-31T20:58:27.338" v="434" actId="403"/>
          <ac:spMkLst>
            <pc:docMk/>
            <pc:sldMk cId="1725260588" sldId="288"/>
            <ac:spMk id="6" creationId="{970C9818-B32C-55BD-61A4-EFE6AB957365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8" creationId="{9DAE50DB-EFB9-440A-49B8-4EEFEEBBFF31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9" creationId="{23ABA8BA-85E8-68E2-5C4B-B89666CD4C14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0" creationId="{427416FB-D362-5BE8-56D6-11E888802C04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1" creationId="{84FFDEF5-8715-58E8-7242-E8793EBB6768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2" creationId="{FBA35A5F-4CB2-B112-5C98-5A3F59CD601A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3" creationId="{88CC58C5-8D2C-24CF-E062-B325E3600CA2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4" creationId="{FDB5F6CC-F5DB-5A47-F756-A91A8318A1BC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5" creationId="{BF458350-5F3E-93E3-EB4B-0BDE6962BBD4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6" creationId="{1CD67F4F-A0BC-CC18-49E0-B3B7DA1C650F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7" creationId="{8F0893C2-7391-2B75-42DD-CC0858365ED0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8" creationId="{C2B646A3-198D-7B5E-23EC-A0B63806E24D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19" creationId="{D1D6E9D6-DB9B-8A2A-4E5C-3BFB04F24CAE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0" creationId="{ACA4F5AA-4EFF-8D00-B1F9-6C57504707FB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1" creationId="{D4D5CC02-67ED-8E41-CF2B-0EB8341E39D5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2" creationId="{FFA079C7-8CCB-2524-6772-96323739B7C5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3" creationId="{B6ACFAA3-DE2C-8249-344D-AF8030CAF542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5" creationId="{ABFF5BA9-B773-1189-01B8-AD55BCF07D0F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6" creationId="{47D5C3E0-EAB5-5B72-6A1D-44D3325133C8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7" creationId="{DB2CFB66-C639-5246-B667-0EE1948B4D1A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28" creationId="{66503CD5-BE57-3361-1768-7B12A7831966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0" creationId="{C201AEA8-B014-518F-A071-4CD392FED815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1" creationId="{B2F2B668-0145-E038-F5CD-05F956B2A926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2" creationId="{5AC6E818-1A2A-CE87-CE92-1DE0B9B1BBBC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3" creationId="{34D6BF54-4382-2690-B28B-B6CFC7722E2E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5" creationId="{63A2CE9D-9CAE-26B9-B9C1-571362DEFD0F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6" creationId="{5514491B-0840-7FA1-4E06-C06D052900A2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7" creationId="{F1CD6F0B-27C8-CA0D-6600-D4C2EFC144C8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8" creationId="{67959126-BC8E-DEF1-8B43-E09203ED34E7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39" creationId="{85510F2A-371D-7616-910A-25FA95ED3642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0" creationId="{72B9937A-1FA3-20F5-B25E-6CE45405AFCF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1" creationId="{D747C955-3EC2-6592-66C7-41D1A40C789E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2" creationId="{28B5B3AF-34FB-89D7-5392-7260CCDA601A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3" creationId="{FE8785EC-A62F-8262-BE5A-6565C690C30F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4" creationId="{8C0F53D0-8F1B-66CD-30EE-96BDD9422F9C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5" creationId="{7E4E2797-0020-278F-AF5B-14CFAE6D4846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6" creationId="{7562FC93-BE06-5FC4-6E32-02E485019CB1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7" creationId="{56BAE11D-DDA0-BFA8-72A7-679453F1932C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8" creationId="{E277A340-3AAC-D698-5464-0131A9F9D927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49" creationId="{CE5B7EBB-526B-E44A-65DB-2C0A5FD15E4D}"/>
          </ac:spMkLst>
        </pc:spChg>
        <pc:spChg chg="mod">
          <ac:chgData name="Fabrice Urban" userId="92c2299c-2ab1-4ead-818e-775a50db5742" providerId="ADAL" clId="{6F36C0E8-2C5C-4DA7-B4AF-81692F83F7CA}" dt="2024-10-31T20:44:30.418" v="142"/>
          <ac:spMkLst>
            <pc:docMk/>
            <pc:sldMk cId="1725260588" sldId="288"/>
            <ac:spMk id="50" creationId="{7440D510-49B4-C37F-85BD-CB0E986FD87B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1" creationId="{A55FB46E-1D13-E3DD-24AB-4FFF81E2FED8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2" creationId="{F9F8BFA9-6781-FBBC-C486-D524F3A853FD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3" creationId="{F288C764-95C8-4DF5-7986-C56E10A791F5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4" creationId="{5C74EDA7-395D-3FEC-5433-3438F3274358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5" creationId="{455918AF-5095-3385-9B8C-CF24961B8E69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6" creationId="{DB99B932-C39B-69CE-4302-F68A6D9F6C57}"/>
          </ac:spMkLst>
        </pc:spChg>
        <pc:spChg chg="add mod">
          <ac:chgData name="Fabrice Urban" userId="92c2299c-2ab1-4ead-818e-775a50db5742" providerId="ADAL" clId="{6F36C0E8-2C5C-4DA7-B4AF-81692F83F7CA}" dt="2024-10-31T20:44:34.017" v="143" actId="164"/>
          <ac:spMkLst>
            <pc:docMk/>
            <pc:sldMk cId="1725260588" sldId="288"/>
            <ac:spMk id="57" creationId="{56F24978-02EB-1ED7-2221-BA4C6A0FB699}"/>
          </ac:spMkLst>
        </pc:spChg>
        <pc:grpChg chg="add mod">
          <ac:chgData name="Fabrice Urban" userId="92c2299c-2ab1-4ead-818e-775a50db5742" providerId="ADAL" clId="{6F36C0E8-2C5C-4DA7-B4AF-81692F83F7CA}" dt="2024-10-31T20:44:34.017" v="143" actId="164"/>
          <ac:grpSpMkLst>
            <pc:docMk/>
            <pc:sldMk cId="1725260588" sldId="288"/>
            <ac:grpSpMk id="7" creationId="{C969F66E-DA84-E773-40FD-6E7C78912624}"/>
          </ac:grpSpMkLst>
        </pc:grpChg>
        <pc:grpChg chg="add mod">
          <ac:chgData name="Fabrice Urban" userId="92c2299c-2ab1-4ead-818e-775a50db5742" providerId="ADAL" clId="{6F36C0E8-2C5C-4DA7-B4AF-81692F83F7CA}" dt="2024-10-31T20:44:34.017" v="143" actId="164"/>
          <ac:grpSpMkLst>
            <pc:docMk/>
            <pc:sldMk cId="1725260588" sldId="288"/>
            <ac:grpSpMk id="24" creationId="{616AE7E6-53D7-A183-BCEF-D2B7A5336876}"/>
          </ac:grpSpMkLst>
        </pc:grpChg>
        <pc:grpChg chg="add mod">
          <ac:chgData name="Fabrice Urban" userId="92c2299c-2ab1-4ead-818e-775a50db5742" providerId="ADAL" clId="{6F36C0E8-2C5C-4DA7-B4AF-81692F83F7CA}" dt="2024-10-31T20:44:34.017" v="143" actId="164"/>
          <ac:grpSpMkLst>
            <pc:docMk/>
            <pc:sldMk cId="1725260588" sldId="288"/>
            <ac:grpSpMk id="29" creationId="{863D3D7F-293B-4CBC-0B8F-430E554C557D}"/>
          </ac:grpSpMkLst>
        </pc:grpChg>
        <pc:grpChg chg="add mod">
          <ac:chgData name="Fabrice Urban" userId="92c2299c-2ab1-4ead-818e-775a50db5742" providerId="ADAL" clId="{6F36C0E8-2C5C-4DA7-B4AF-81692F83F7CA}" dt="2024-10-31T20:44:34.017" v="143" actId="164"/>
          <ac:grpSpMkLst>
            <pc:docMk/>
            <pc:sldMk cId="1725260588" sldId="288"/>
            <ac:grpSpMk id="34" creationId="{1ED9CB55-96CC-423C-EE6E-D7DEA2DD0B2C}"/>
          </ac:grpSpMkLst>
        </pc:grpChg>
        <pc:grpChg chg="add mod">
          <ac:chgData name="Fabrice Urban" userId="92c2299c-2ab1-4ead-818e-775a50db5742" providerId="ADAL" clId="{6F36C0E8-2C5C-4DA7-B4AF-81692F83F7CA}" dt="2024-10-31T20:46:11.378" v="158" actId="164"/>
          <ac:grpSpMkLst>
            <pc:docMk/>
            <pc:sldMk cId="1725260588" sldId="288"/>
            <ac:grpSpMk id="58" creationId="{82DFDCA9-B1DE-74B4-146B-2A058152BDED}"/>
          </ac:grpSpMkLst>
        </pc:grpChg>
        <pc:grpChg chg="add mod">
          <ac:chgData name="Fabrice Urban" userId="92c2299c-2ab1-4ead-818e-775a50db5742" providerId="ADAL" clId="{6F36C0E8-2C5C-4DA7-B4AF-81692F83F7CA}" dt="2024-10-31T20:58:38.322" v="435" actId="1076"/>
          <ac:grpSpMkLst>
            <pc:docMk/>
            <pc:sldMk cId="1725260588" sldId="288"/>
            <ac:grpSpMk id="72" creationId="{072B8E66-B665-3FFE-B9DA-3986376B0089}"/>
          </ac:grpSpMkLst>
        </pc:grpChg>
        <pc:cxnChg chg="add mod">
          <ac:chgData name="Fabrice Urban" userId="92c2299c-2ab1-4ead-818e-775a50db5742" providerId="ADAL" clId="{6F36C0E8-2C5C-4DA7-B4AF-81692F83F7CA}" dt="2024-10-31T20:46:11.378" v="158" actId="164"/>
          <ac:cxnSpMkLst>
            <pc:docMk/>
            <pc:sldMk cId="1725260588" sldId="288"/>
            <ac:cxnSpMk id="60" creationId="{366C3F90-4BCA-EE3F-E45A-A2F0C3BC471E}"/>
          </ac:cxnSpMkLst>
        </pc:cxnChg>
        <pc:cxnChg chg="add mod">
          <ac:chgData name="Fabrice Urban" userId="92c2299c-2ab1-4ead-818e-775a50db5742" providerId="ADAL" clId="{6F36C0E8-2C5C-4DA7-B4AF-81692F83F7CA}" dt="2024-10-31T20:46:11.378" v="158" actId="164"/>
          <ac:cxnSpMkLst>
            <pc:docMk/>
            <pc:sldMk cId="1725260588" sldId="288"/>
            <ac:cxnSpMk id="62" creationId="{14C7CE62-E4AC-9910-18BC-4BE3AA1E21F8}"/>
          </ac:cxnSpMkLst>
        </pc:cxnChg>
        <pc:cxnChg chg="add mod">
          <ac:chgData name="Fabrice Urban" userId="92c2299c-2ab1-4ead-818e-775a50db5742" providerId="ADAL" clId="{6F36C0E8-2C5C-4DA7-B4AF-81692F83F7CA}" dt="2024-10-31T20:46:11.378" v="158" actId="164"/>
          <ac:cxnSpMkLst>
            <pc:docMk/>
            <pc:sldMk cId="1725260588" sldId="288"/>
            <ac:cxnSpMk id="66" creationId="{9AA509F2-A210-814A-D8DF-9748FDC765C2}"/>
          </ac:cxnSpMkLst>
        </pc:cxnChg>
        <pc:cxnChg chg="add mod">
          <ac:chgData name="Fabrice Urban" userId="92c2299c-2ab1-4ead-818e-775a50db5742" providerId="ADAL" clId="{6F36C0E8-2C5C-4DA7-B4AF-81692F83F7CA}" dt="2024-10-31T20:46:11.378" v="158" actId="164"/>
          <ac:cxnSpMkLst>
            <pc:docMk/>
            <pc:sldMk cId="1725260588" sldId="288"/>
            <ac:cxnSpMk id="69" creationId="{CA74EEA4-E7BC-9932-FBAC-47CEB566067F}"/>
          </ac:cxnSpMkLst>
        </pc:cxnChg>
      </pc:sldChg>
      <pc:sldChg chg="del">
        <pc:chgData name="Fabrice Urban" userId="92c2299c-2ab1-4ead-818e-775a50db5742" providerId="ADAL" clId="{6F36C0E8-2C5C-4DA7-B4AF-81692F83F7CA}" dt="2024-10-31T20:34:04.229" v="14" actId="47"/>
        <pc:sldMkLst>
          <pc:docMk/>
          <pc:sldMk cId="4009889218" sldId="288"/>
        </pc:sldMkLst>
      </pc:sldChg>
      <pc:sldChg chg="del">
        <pc:chgData name="Fabrice Urban" userId="92c2299c-2ab1-4ead-818e-775a50db5742" providerId="ADAL" clId="{6F36C0E8-2C5C-4DA7-B4AF-81692F83F7CA}" dt="2024-10-31T20:34:04.229" v="14" actId="47"/>
        <pc:sldMkLst>
          <pc:docMk/>
          <pc:sldMk cId="1661745107" sldId="289"/>
        </pc:sldMkLst>
      </pc:sldChg>
      <pc:sldChg chg="addSp modSp add mod">
        <pc:chgData name="Fabrice Urban" userId="92c2299c-2ab1-4ead-818e-775a50db5742" providerId="ADAL" clId="{6F36C0E8-2C5C-4DA7-B4AF-81692F83F7CA}" dt="2024-10-31T20:58:53.955" v="438" actId="403"/>
        <pc:sldMkLst>
          <pc:docMk/>
          <pc:sldMk cId="1809875198" sldId="289"/>
        </pc:sldMkLst>
        <pc:spChg chg="mod">
          <ac:chgData name="Fabrice Urban" userId="92c2299c-2ab1-4ead-818e-775a50db5742" providerId="ADAL" clId="{6F36C0E8-2C5C-4DA7-B4AF-81692F83F7CA}" dt="2024-10-31T20:52:30.523" v="327" actId="20577"/>
          <ac:spMkLst>
            <pc:docMk/>
            <pc:sldMk cId="1809875198" sldId="289"/>
            <ac:spMk id="2" creationId="{C47826C8-6BA8-DD18-A93A-9FC2C99017BB}"/>
          </ac:spMkLst>
        </pc:spChg>
        <pc:spChg chg="mod">
          <ac:chgData name="Fabrice Urban" userId="92c2299c-2ab1-4ead-818e-775a50db5742" providerId="ADAL" clId="{6F36C0E8-2C5C-4DA7-B4AF-81692F83F7CA}" dt="2024-10-31T20:58:53.955" v="438" actId="403"/>
          <ac:spMkLst>
            <pc:docMk/>
            <pc:sldMk cId="1809875198" sldId="289"/>
            <ac:spMk id="6" creationId="{970C9818-B32C-55BD-61A4-EFE6AB957365}"/>
          </ac:spMkLst>
        </pc:spChg>
        <pc:graphicFrameChg chg="add mod modGraphic">
          <ac:chgData name="Fabrice Urban" userId="92c2299c-2ab1-4ead-818e-775a50db5742" providerId="ADAL" clId="{6F36C0E8-2C5C-4DA7-B4AF-81692F83F7CA}" dt="2024-10-31T20:54:50.944" v="404" actId="1076"/>
          <ac:graphicFrameMkLst>
            <pc:docMk/>
            <pc:sldMk cId="1809875198" sldId="289"/>
            <ac:graphicFrameMk id="7" creationId="{A10E5F29-4472-567F-5BF6-58C875E07D24}"/>
          </ac:graphicFrameMkLst>
        </pc:graphicFrameChg>
      </pc:sldChg>
      <pc:sldChg chg="addSp delSp modSp add mod">
        <pc:chgData name="Fabrice Urban" userId="92c2299c-2ab1-4ead-818e-775a50db5742" providerId="ADAL" clId="{6F36C0E8-2C5C-4DA7-B4AF-81692F83F7CA}" dt="2024-10-31T21:12:59.424" v="597" actId="113"/>
        <pc:sldMkLst>
          <pc:docMk/>
          <pc:sldMk cId="157335362" sldId="290"/>
        </pc:sldMkLst>
        <pc:spChg chg="mod">
          <ac:chgData name="Fabrice Urban" userId="92c2299c-2ab1-4ead-818e-775a50db5742" providerId="ADAL" clId="{6F36C0E8-2C5C-4DA7-B4AF-81692F83F7CA}" dt="2024-10-31T20:59:36.244" v="448"/>
          <ac:spMkLst>
            <pc:docMk/>
            <pc:sldMk cId="157335362" sldId="290"/>
            <ac:spMk id="2" creationId="{C47826C8-6BA8-DD18-A93A-9FC2C99017BB}"/>
          </ac:spMkLst>
        </pc:spChg>
        <pc:spChg chg="add del mod">
          <ac:chgData name="Fabrice Urban" userId="92c2299c-2ab1-4ead-818e-775a50db5742" providerId="ADAL" clId="{6F36C0E8-2C5C-4DA7-B4AF-81692F83F7CA}" dt="2024-10-31T21:03:59.817" v="463" actId="108"/>
          <ac:spMkLst>
            <pc:docMk/>
            <pc:sldMk cId="157335362" sldId="290"/>
            <ac:spMk id="6" creationId="{970C9818-B32C-55BD-61A4-EFE6AB957365}"/>
          </ac:spMkLst>
        </pc:spChg>
        <pc:spChg chg="add mod">
          <ac:chgData name="Fabrice Urban" userId="92c2299c-2ab1-4ead-818e-775a50db5742" providerId="ADAL" clId="{6F36C0E8-2C5C-4DA7-B4AF-81692F83F7CA}" dt="2024-10-31T20:59:47.646" v="450"/>
          <ac:spMkLst>
            <pc:docMk/>
            <pc:sldMk cId="157335362" sldId="290"/>
            <ac:spMk id="8" creationId="{0C999DFD-317F-239E-9F4A-7C7F1D29E5A9}"/>
          </ac:spMkLst>
        </pc:spChg>
        <pc:spChg chg="add mod">
          <ac:chgData name="Fabrice Urban" userId="92c2299c-2ab1-4ead-818e-775a50db5742" providerId="ADAL" clId="{6F36C0E8-2C5C-4DA7-B4AF-81692F83F7CA}" dt="2024-10-31T21:00:14.709" v="455" actId="14100"/>
          <ac:spMkLst>
            <pc:docMk/>
            <pc:sldMk cId="157335362" sldId="290"/>
            <ac:spMk id="10" creationId="{3CDFE44D-0553-028C-8A07-FB70273E34B0}"/>
          </ac:spMkLst>
        </pc:spChg>
        <pc:graphicFrameChg chg="add mod">
          <ac:chgData name="Fabrice Urban" userId="92c2299c-2ab1-4ead-818e-775a50db5742" providerId="ADAL" clId="{6F36C0E8-2C5C-4DA7-B4AF-81692F83F7CA}" dt="2024-10-31T20:59:47.646" v="450"/>
          <ac:graphicFrameMkLst>
            <pc:docMk/>
            <pc:sldMk cId="157335362" sldId="290"/>
            <ac:graphicFrameMk id="7" creationId="{749B6DA1-410A-2D10-DAC8-B9821BF16405}"/>
          </ac:graphicFrameMkLst>
        </pc:graphicFrameChg>
        <pc:graphicFrameChg chg="add mod modGraphic">
          <ac:chgData name="Fabrice Urban" userId="92c2299c-2ab1-4ead-818e-775a50db5742" providerId="ADAL" clId="{6F36C0E8-2C5C-4DA7-B4AF-81692F83F7CA}" dt="2024-10-31T21:12:59.424" v="597" actId="113"/>
          <ac:graphicFrameMkLst>
            <pc:docMk/>
            <pc:sldMk cId="157335362" sldId="290"/>
            <ac:graphicFrameMk id="9" creationId="{76A08E77-4B4C-B4FF-89FA-00CD5865F8E2}"/>
          </ac:graphicFrameMkLst>
        </pc:graphicFrameChg>
      </pc:sldChg>
      <pc:sldChg chg="del">
        <pc:chgData name="Fabrice Urban" userId="92c2299c-2ab1-4ead-818e-775a50db5742" providerId="ADAL" clId="{6F36C0E8-2C5C-4DA7-B4AF-81692F83F7CA}" dt="2024-10-31T20:34:04.229" v="14" actId="47"/>
        <pc:sldMkLst>
          <pc:docMk/>
          <pc:sldMk cId="4113927423" sldId="290"/>
        </pc:sldMkLst>
      </pc:sldChg>
      <pc:sldChg chg="del">
        <pc:chgData name="Fabrice Urban" userId="92c2299c-2ab1-4ead-818e-775a50db5742" providerId="ADAL" clId="{6F36C0E8-2C5C-4DA7-B4AF-81692F83F7CA}" dt="2024-10-31T20:34:04.229" v="14" actId="47"/>
        <pc:sldMkLst>
          <pc:docMk/>
          <pc:sldMk cId="38852674" sldId="291"/>
        </pc:sldMkLst>
      </pc:sldChg>
      <pc:sldChg chg="addSp delSp modSp add mod">
        <pc:chgData name="Fabrice Urban" userId="92c2299c-2ab1-4ead-818e-775a50db5742" providerId="ADAL" clId="{6F36C0E8-2C5C-4DA7-B4AF-81692F83F7CA}" dt="2024-10-31T21:12:06.616" v="587" actId="20577"/>
        <pc:sldMkLst>
          <pc:docMk/>
          <pc:sldMk cId="1379472692" sldId="291"/>
        </pc:sldMkLst>
        <pc:spChg chg="mod">
          <ac:chgData name="Fabrice Urban" userId="92c2299c-2ab1-4ead-818e-775a50db5742" providerId="ADAL" clId="{6F36C0E8-2C5C-4DA7-B4AF-81692F83F7CA}" dt="2024-10-31T21:12:06.616" v="587" actId="20577"/>
          <ac:spMkLst>
            <pc:docMk/>
            <pc:sldMk cId="1379472692" sldId="291"/>
            <ac:spMk id="2" creationId="{C47826C8-6BA8-DD18-A93A-9FC2C99017BB}"/>
          </ac:spMkLst>
        </pc:spChg>
        <pc:spChg chg="mod">
          <ac:chgData name="Fabrice Urban" userId="92c2299c-2ab1-4ead-818e-775a50db5742" providerId="ADAL" clId="{6F36C0E8-2C5C-4DA7-B4AF-81692F83F7CA}" dt="2024-10-31T20:58:44.504" v="436" actId="403"/>
          <ac:spMkLst>
            <pc:docMk/>
            <pc:sldMk cId="1379472692" sldId="291"/>
            <ac:spMk id="6" creationId="{970C9818-B32C-55BD-61A4-EFE6AB95736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61" creationId="{7F8D4634-CFA6-080A-DFFD-11FFDDAA7188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63" creationId="{EB935A62-20C4-0DC4-01BF-6D166AC1A70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64" creationId="{B51A5405-9DFE-A807-AAAB-11AF2F4D9126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65" creationId="{55ECE3D8-9E81-463B-B274-E05BA419B4AB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67" creationId="{D457173D-57F2-1C9C-E0C8-7115E01C9A62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68" creationId="{62A86644-567B-FA68-BDA9-8A5C15A0F18A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0" creationId="{F39C3893-C021-60C6-12E1-F62354E21519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1" creationId="{89E2667F-EA28-9EB7-F063-72E39D322906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3" creationId="{F3775132-02B9-FFCF-A7C3-C97DE3A64679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4" creationId="{61E3699C-75B8-DB39-8BB0-AC68A15364A4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5" creationId="{C512F12E-593B-FF76-75EB-76545711296B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6" creationId="{E9DF2854-F7E1-62F5-4D7D-A6FF30B993A2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7" creationId="{C9A17549-240D-C70E-2B57-DF0D4E4D622C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8" creationId="{DC5E251F-C1CE-4358-3B2E-0AB6100180AF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79" creationId="{8D5DFF8A-6D82-12E6-46FA-058B3A5D68D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0" creationId="{31C76B5A-6FF6-CEAA-3D09-812116B4D550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2" creationId="{D457A5DC-04CE-B01B-36CC-7E00F31CB46C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3" creationId="{6BCA2BC8-3E4E-9C0B-6418-220EBEBE19D2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4" creationId="{2A51D706-E246-6983-E134-D9C911B3329A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5" creationId="{8B85D504-E36C-EC2C-4595-F0BDCF88475D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6" creationId="{6C3D2A22-2304-75D5-2B25-5684FB67149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7" creationId="{08E16459-8E98-428A-4AD9-DBBE72997656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8" creationId="{5256F349-1EFD-60ED-7E55-8F501BBC8916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89" creationId="{C5EBF701-80D7-DD14-AFC7-5657F77D796F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1" creationId="{2E037513-B9B9-7F13-02E9-8C4E33F4B317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2" creationId="{855EDB75-C332-8111-A4EB-66EF7694757F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3" creationId="{6E73ABFE-FAF2-A9EC-987F-C18F2E61ED9D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4" creationId="{D9970032-B465-B222-8603-6047AF36EB49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5" creationId="{A1C245AA-D1CE-FAB1-B616-585E9BCD8FB4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6" creationId="{2C3694E5-0D0E-3B37-9B6C-7B8FCC8C2A13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7" creationId="{51D02D28-820C-B81E-BDEE-B2F94A62901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8" creationId="{7CA1E50F-857C-7382-3483-27C611BFF4D8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99" creationId="{D789F8CC-CDFA-19DD-D5E9-52EEA0671184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0" creationId="{B6C87D2B-98E8-4A91-5805-B43BA4289D4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1" creationId="{76CD9012-ECAD-0E8A-B852-CF019683E36B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2" creationId="{6E93A762-D201-61C5-4246-015622AA5936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3" creationId="{712C2F05-66F2-FC4B-7AE0-F101F225F1DF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4" creationId="{A9E90D35-9023-EFDF-FD04-1A9C519E6A47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5" creationId="{6E39EF76-F1D6-FCB0-E648-49D51FA75D6D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06" creationId="{8251064A-9D07-2198-0E22-69E8EBC1FD55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07" creationId="{1478B940-71B9-0816-D088-21CB62D8E55A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08" creationId="{CD02E27D-E338-3012-180D-87B141499E53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09" creationId="{E5671CA6-390C-38BB-68C5-F2F7225993AD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0" creationId="{0EC920B4-FC3F-CD64-7C31-DF7685DBB523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1" creationId="{684D5A0D-C876-70F5-362A-658D89AFFE21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2" creationId="{77990695-70B1-607D-639C-81F7DE6D7E89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3" creationId="{D7B66C60-74B1-0A49-3CEA-169A5CD9E2FC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4" creationId="{BDB8943C-1837-996B-D4CE-56B5D7B7C025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5" creationId="{99E025FC-815F-CB8E-44B0-E2136863F374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16" creationId="{66CD45E3-A312-D359-A908-232CDB9EA739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18" creationId="{0B91E1F3-05B5-0551-DA44-126C42927375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19" creationId="{CF56A6E9-8FC5-24A6-9FF9-721764C00ADC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20" creationId="{5F136B8D-7D9F-AD9E-1A42-8C684653F116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21" creationId="{FB418B71-39CF-D97F-6B3F-AD278B02D45E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22" creationId="{A8A803A0-BA49-55F2-9207-A6A1F28E89AE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23" creationId="{5458A38F-129C-B13B-F61E-43340DCC9B70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24" creationId="{1912E39F-34BC-52FA-1088-1F0D9BFB1691}"/>
          </ac:spMkLst>
        </pc:spChg>
        <pc:spChg chg="mod">
          <ac:chgData name="Fabrice Urban" userId="92c2299c-2ab1-4ead-818e-775a50db5742" providerId="ADAL" clId="{6F36C0E8-2C5C-4DA7-B4AF-81692F83F7CA}" dt="2024-10-31T20:47:49.614" v="162"/>
          <ac:spMkLst>
            <pc:docMk/>
            <pc:sldMk cId="1379472692" sldId="291"/>
            <ac:spMk id="125" creationId="{1D8F0CD9-0016-DB36-C69E-3151221F9D65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26" creationId="{A3329289-1529-56FC-6AFA-2754F659F2F4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27" creationId="{76267DEC-15AD-EC9D-3BA0-D017C15E758B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28" creationId="{C4790A6A-1B30-88AF-2A10-1F7E5941C44E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29" creationId="{882AF87B-3719-59DE-D83E-0ACE9AE73CCA}"/>
          </ac:spMkLst>
        </pc:spChg>
        <pc:spChg chg="add mod">
          <ac:chgData name="Fabrice Urban" userId="92c2299c-2ab1-4ead-818e-775a50db5742" providerId="ADAL" clId="{6F36C0E8-2C5C-4DA7-B4AF-81692F83F7CA}" dt="2024-10-31T20:47:53.844" v="163" actId="164"/>
          <ac:spMkLst>
            <pc:docMk/>
            <pc:sldMk cId="1379472692" sldId="291"/>
            <ac:spMk id="130" creationId="{DC5D30CF-E5A4-FB26-CF54-DCE1F70CA584}"/>
          </ac:spMkLst>
        </pc:spChg>
        <pc:grpChg chg="add mod">
          <ac:chgData name="Fabrice Urban" userId="92c2299c-2ab1-4ead-818e-775a50db5742" providerId="ADAL" clId="{6F36C0E8-2C5C-4DA7-B4AF-81692F83F7CA}" dt="2024-10-31T20:47:53.844" v="163" actId="164"/>
          <ac:grpSpMkLst>
            <pc:docMk/>
            <pc:sldMk cId="1379472692" sldId="291"/>
            <ac:grpSpMk id="59" creationId="{F021447A-40DD-0EB3-396E-D45B2A8D3927}"/>
          </ac:grpSpMkLst>
        </pc:grpChg>
        <pc:grpChg chg="del">
          <ac:chgData name="Fabrice Urban" userId="92c2299c-2ab1-4ead-818e-775a50db5742" providerId="ADAL" clId="{6F36C0E8-2C5C-4DA7-B4AF-81692F83F7CA}" dt="2024-10-31T20:47:47.161" v="161" actId="478"/>
          <ac:grpSpMkLst>
            <pc:docMk/>
            <pc:sldMk cId="1379472692" sldId="291"/>
            <ac:grpSpMk id="72" creationId="{072B8E66-B665-3FFE-B9DA-3986376B0089}"/>
          </ac:grpSpMkLst>
        </pc:grpChg>
        <pc:grpChg chg="add mod">
          <ac:chgData name="Fabrice Urban" userId="92c2299c-2ab1-4ead-818e-775a50db5742" providerId="ADAL" clId="{6F36C0E8-2C5C-4DA7-B4AF-81692F83F7CA}" dt="2024-10-31T20:47:53.844" v="163" actId="164"/>
          <ac:grpSpMkLst>
            <pc:docMk/>
            <pc:sldMk cId="1379472692" sldId="291"/>
            <ac:grpSpMk id="81" creationId="{426E062F-8D1D-7F3F-7156-263585281518}"/>
          </ac:grpSpMkLst>
        </pc:grpChg>
        <pc:grpChg chg="add mod">
          <ac:chgData name="Fabrice Urban" userId="92c2299c-2ab1-4ead-818e-775a50db5742" providerId="ADAL" clId="{6F36C0E8-2C5C-4DA7-B4AF-81692F83F7CA}" dt="2024-10-31T20:47:53.844" v="163" actId="164"/>
          <ac:grpSpMkLst>
            <pc:docMk/>
            <pc:sldMk cId="1379472692" sldId="291"/>
            <ac:grpSpMk id="90" creationId="{5EE723F3-6F15-6F8E-DA6C-8F694C433046}"/>
          </ac:grpSpMkLst>
        </pc:grpChg>
        <pc:grpChg chg="add mod">
          <ac:chgData name="Fabrice Urban" userId="92c2299c-2ab1-4ead-818e-775a50db5742" providerId="ADAL" clId="{6F36C0E8-2C5C-4DA7-B4AF-81692F83F7CA}" dt="2024-10-31T20:47:53.844" v="163" actId="164"/>
          <ac:grpSpMkLst>
            <pc:docMk/>
            <pc:sldMk cId="1379472692" sldId="291"/>
            <ac:grpSpMk id="117" creationId="{2CEAB6CB-D38B-90DE-C811-296E970DD86B}"/>
          </ac:grpSpMkLst>
        </pc:grpChg>
        <pc:grpChg chg="add mod">
          <ac:chgData name="Fabrice Urban" userId="92c2299c-2ab1-4ead-818e-775a50db5742" providerId="ADAL" clId="{6F36C0E8-2C5C-4DA7-B4AF-81692F83F7CA}" dt="2024-10-31T20:48:35.650" v="171" actId="164"/>
          <ac:grpSpMkLst>
            <pc:docMk/>
            <pc:sldMk cId="1379472692" sldId="291"/>
            <ac:grpSpMk id="131" creationId="{0868D1E2-3165-FF2A-7F7D-378A7DE59213}"/>
          </ac:grpSpMkLst>
        </pc:grpChg>
        <pc:grpChg chg="add mod">
          <ac:chgData name="Fabrice Urban" userId="92c2299c-2ab1-4ead-818e-775a50db5742" providerId="ADAL" clId="{6F36C0E8-2C5C-4DA7-B4AF-81692F83F7CA}" dt="2024-10-31T20:58:47.927" v="437" actId="1076"/>
          <ac:grpSpMkLst>
            <pc:docMk/>
            <pc:sldMk cId="1379472692" sldId="291"/>
            <ac:grpSpMk id="138" creationId="{6E25788C-6D6F-4F83-2FA6-C72645D0EB4F}"/>
          </ac:grpSpMkLst>
        </pc:grpChg>
        <pc:cxnChg chg="mod">
          <ac:chgData name="Fabrice Urban" userId="92c2299c-2ab1-4ead-818e-775a50db5742" providerId="ADAL" clId="{6F36C0E8-2C5C-4DA7-B4AF-81692F83F7CA}" dt="2024-10-31T20:47:47.161" v="161" actId="478"/>
          <ac:cxnSpMkLst>
            <pc:docMk/>
            <pc:sldMk cId="1379472692" sldId="291"/>
            <ac:cxnSpMk id="60" creationId="{366C3F90-4BCA-EE3F-E45A-A2F0C3BC471E}"/>
          </ac:cxnSpMkLst>
        </pc:cxnChg>
        <pc:cxnChg chg="mod">
          <ac:chgData name="Fabrice Urban" userId="92c2299c-2ab1-4ead-818e-775a50db5742" providerId="ADAL" clId="{6F36C0E8-2C5C-4DA7-B4AF-81692F83F7CA}" dt="2024-10-31T20:47:47.161" v="161" actId="478"/>
          <ac:cxnSpMkLst>
            <pc:docMk/>
            <pc:sldMk cId="1379472692" sldId="291"/>
            <ac:cxnSpMk id="62" creationId="{14C7CE62-E4AC-9910-18BC-4BE3AA1E21F8}"/>
          </ac:cxnSpMkLst>
        </pc:cxnChg>
        <pc:cxnChg chg="mod">
          <ac:chgData name="Fabrice Urban" userId="92c2299c-2ab1-4ead-818e-775a50db5742" providerId="ADAL" clId="{6F36C0E8-2C5C-4DA7-B4AF-81692F83F7CA}" dt="2024-10-31T20:47:47.161" v="161" actId="478"/>
          <ac:cxnSpMkLst>
            <pc:docMk/>
            <pc:sldMk cId="1379472692" sldId="291"/>
            <ac:cxnSpMk id="66" creationId="{9AA509F2-A210-814A-D8DF-9748FDC765C2}"/>
          </ac:cxnSpMkLst>
        </pc:cxnChg>
        <pc:cxnChg chg="mod">
          <ac:chgData name="Fabrice Urban" userId="92c2299c-2ab1-4ead-818e-775a50db5742" providerId="ADAL" clId="{6F36C0E8-2C5C-4DA7-B4AF-81692F83F7CA}" dt="2024-10-31T20:47:47.161" v="161" actId="478"/>
          <ac:cxnSpMkLst>
            <pc:docMk/>
            <pc:sldMk cId="1379472692" sldId="291"/>
            <ac:cxnSpMk id="69" creationId="{CA74EEA4-E7BC-9932-FBAC-47CEB566067F}"/>
          </ac:cxnSpMkLst>
        </pc:cxnChg>
        <pc:cxnChg chg="add mod">
          <ac:chgData name="Fabrice Urban" userId="92c2299c-2ab1-4ead-818e-775a50db5742" providerId="ADAL" clId="{6F36C0E8-2C5C-4DA7-B4AF-81692F83F7CA}" dt="2024-10-31T20:48:35.650" v="171" actId="164"/>
          <ac:cxnSpMkLst>
            <pc:docMk/>
            <pc:sldMk cId="1379472692" sldId="291"/>
            <ac:cxnSpMk id="132" creationId="{F01D5887-B398-23FD-4A1B-BC1B13C0B477}"/>
          </ac:cxnSpMkLst>
        </pc:cxnChg>
        <pc:cxnChg chg="add mod">
          <ac:chgData name="Fabrice Urban" userId="92c2299c-2ab1-4ead-818e-775a50db5742" providerId="ADAL" clId="{6F36C0E8-2C5C-4DA7-B4AF-81692F83F7CA}" dt="2024-10-31T20:48:35.650" v="171" actId="164"/>
          <ac:cxnSpMkLst>
            <pc:docMk/>
            <pc:sldMk cId="1379472692" sldId="291"/>
            <ac:cxnSpMk id="135" creationId="{AAF100D1-AFC5-13C3-3000-4906C5D8B8E8}"/>
          </ac:cxnSpMkLst>
        </pc:cxnChg>
      </pc:sldChg>
      <pc:sldChg chg="delSp modSp add mod">
        <pc:chgData name="Fabrice Urban" userId="92c2299c-2ab1-4ead-818e-775a50db5742" providerId="ADAL" clId="{6F36C0E8-2C5C-4DA7-B4AF-81692F83F7CA}" dt="2024-10-31T21:07:09.253" v="496" actId="20577"/>
        <pc:sldMkLst>
          <pc:docMk/>
          <pc:sldMk cId="3238757084" sldId="292"/>
        </pc:sldMkLst>
        <pc:spChg chg="mod">
          <ac:chgData name="Fabrice Urban" userId="92c2299c-2ab1-4ead-818e-775a50db5742" providerId="ADAL" clId="{6F36C0E8-2C5C-4DA7-B4AF-81692F83F7CA}" dt="2024-10-31T21:04:46.138" v="475" actId="20577"/>
          <ac:spMkLst>
            <pc:docMk/>
            <pc:sldMk cId="3238757084" sldId="292"/>
            <ac:spMk id="2" creationId="{C47826C8-6BA8-DD18-A93A-9FC2C99017BB}"/>
          </ac:spMkLst>
        </pc:spChg>
        <pc:spChg chg="mod">
          <ac:chgData name="Fabrice Urban" userId="92c2299c-2ab1-4ead-818e-775a50db5742" providerId="ADAL" clId="{6F36C0E8-2C5C-4DA7-B4AF-81692F83F7CA}" dt="2024-10-31T21:07:09.253" v="496" actId="20577"/>
          <ac:spMkLst>
            <pc:docMk/>
            <pc:sldMk cId="3238757084" sldId="292"/>
            <ac:spMk id="6" creationId="{970C9818-B32C-55BD-61A4-EFE6AB957365}"/>
          </ac:spMkLst>
        </pc:spChg>
        <pc:spChg chg="del">
          <ac:chgData name="Fabrice Urban" userId="92c2299c-2ab1-4ead-818e-775a50db5742" providerId="ADAL" clId="{6F36C0E8-2C5C-4DA7-B4AF-81692F83F7CA}" dt="2024-10-31T21:05:20.838" v="480" actId="478"/>
          <ac:spMkLst>
            <pc:docMk/>
            <pc:sldMk cId="3238757084" sldId="292"/>
            <ac:spMk id="10" creationId="{3CDFE44D-0553-028C-8A07-FB70273E34B0}"/>
          </ac:spMkLst>
        </pc:spChg>
        <pc:graphicFrameChg chg="del modGraphic">
          <ac:chgData name="Fabrice Urban" userId="92c2299c-2ab1-4ead-818e-775a50db5742" providerId="ADAL" clId="{6F36C0E8-2C5C-4DA7-B4AF-81692F83F7CA}" dt="2024-10-31T21:05:23.329" v="481" actId="478"/>
          <ac:graphicFrameMkLst>
            <pc:docMk/>
            <pc:sldMk cId="3238757084" sldId="292"/>
            <ac:graphicFrameMk id="9" creationId="{76A08E77-4B4C-B4FF-89FA-00CD5865F8E2}"/>
          </ac:graphicFrameMkLst>
        </pc:graphicFrameChg>
      </pc:sldChg>
      <pc:sldChg chg="addSp delSp modSp add mod">
        <pc:chgData name="Fabrice Urban" userId="92c2299c-2ab1-4ead-818e-775a50db5742" providerId="ADAL" clId="{6F36C0E8-2C5C-4DA7-B4AF-81692F83F7CA}" dt="2024-10-31T21:12:29.421" v="594" actId="1076"/>
        <pc:sldMkLst>
          <pc:docMk/>
          <pc:sldMk cId="3789297168" sldId="293"/>
        </pc:sldMkLst>
        <pc:spChg chg="mod">
          <ac:chgData name="Fabrice Urban" userId="92c2299c-2ab1-4ead-818e-775a50db5742" providerId="ADAL" clId="{6F36C0E8-2C5C-4DA7-B4AF-81692F83F7CA}" dt="2024-10-31T21:12:12.424" v="591" actId="20577"/>
          <ac:spMkLst>
            <pc:docMk/>
            <pc:sldMk cId="3789297168" sldId="293"/>
            <ac:spMk id="2" creationId="{C47826C8-6BA8-DD18-A93A-9FC2C99017BB}"/>
          </ac:spMkLst>
        </pc:spChg>
        <pc:spChg chg="mod">
          <ac:chgData name="Fabrice Urban" userId="92c2299c-2ab1-4ead-818e-775a50db5742" providerId="ADAL" clId="{6F36C0E8-2C5C-4DA7-B4AF-81692F83F7CA}" dt="2024-10-31T21:11:38.162" v="582" actId="6549"/>
          <ac:spMkLst>
            <pc:docMk/>
            <pc:sldMk cId="3789297168" sldId="293"/>
            <ac:spMk id="6" creationId="{970C9818-B32C-55BD-61A4-EFE6AB957365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8" creationId="{E4B0363E-2784-549B-9D80-1AA23866E960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9" creationId="{61222510-1F76-3D0B-CF19-AD7EF81F7FA6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0" creationId="{19FE93C2-43C0-ACCF-8EB6-C8E39441CE54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1" creationId="{055A5EB5-94C7-50B3-7CB9-6EC912189FD3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2" creationId="{E5ED369E-D333-8132-A1BF-0C5FF83845B7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3" creationId="{D249C740-1863-A7E1-C7D0-DF91C98F00C6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4" creationId="{017CD94F-8923-9B56-77B1-38092FBD8FE1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5" creationId="{1A619DF2-1E33-8099-58B2-05420C306631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6" creationId="{15A6F448-E796-B82C-9C43-39C794E70CDB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7" creationId="{BB4B2FDA-7D70-4B43-1DCE-901E1FB33339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8" creationId="{537082FC-C188-1DC3-298F-7531B6CE5811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9" creationId="{73D62066-BE85-045E-BB62-B1115F2066A0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0" creationId="{B1272F99-84AB-B6F5-F706-DC2F9206C3F8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1" creationId="{4392C5EF-16D1-2E14-FDD9-5512633FC2D6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2" creationId="{36771083-3980-183C-7740-BF1203EF0483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3" creationId="{0BC1FB3C-EF32-37D4-19DD-CA148257AE33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5" creationId="{82C8F47D-9343-B524-CD9D-65987C2A3701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6" creationId="{436B8340-C4A4-E1B2-5EDE-7D19DC6D8B73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7" creationId="{4EF32AD7-A668-88F4-9C62-05896206D231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28" creationId="{32FCF649-5140-7E9F-F317-757F06B7BDA5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0" creationId="{997628AE-408E-7FDA-1C01-F80308201085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1" creationId="{167131C6-5ECA-9A1F-699D-377417EC4BE5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2" creationId="{6270CB40-495E-2B7F-9AB0-BC3028B21F97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3" creationId="{2B8F8F1A-7464-B89F-830E-35CDE58BC770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5" creationId="{A9C247EC-0DB2-C79B-A264-5202A6E28D7B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6" creationId="{5BD4B9A1-3162-9103-4B80-1CBF46ECD995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7" creationId="{689D5CCC-6A7E-D394-459E-EA43F91182D1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8" creationId="{F1D5F588-9710-C540-CF59-9AA3B96D664F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39" creationId="{1367FCB5-E610-354B-4C33-4AF443D649FB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0" creationId="{740AB733-3C70-08E4-96DD-C6D15D029510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1" creationId="{6CC6A405-2E6A-410A-CD2B-EC3086A8E65C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2" creationId="{3C31AAA5-F545-F886-5A35-A5DFC53DAC86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3" creationId="{947E2FDC-88DB-2502-CB58-9292CB489FB8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4" creationId="{C4933003-CF68-211E-B47F-56E8609029ED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5" creationId="{E9332F6C-CA2C-2B3B-4F77-F88E2FF3AC5F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6" creationId="{3F658F39-4B9F-4D97-1B08-7A4093B4E33C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7" creationId="{286126D1-46D6-3B35-AD80-520AB8B3629D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8" creationId="{74C89983-F0A6-4EBC-D60D-1995CFD21F44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49" creationId="{DA3FDB3D-3034-13D5-1AF8-BDEEE4028D25}"/>
          </ac:spMkLst>
        </pc:spChg>
        <pc:spChg chg="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0" creationId="{03A01505-AB2D-46F5-B45E-23C5AB6F3D9A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1" creationId="{CD6E08BA-397A-FDA9-B420-FF1D34D490A3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2" creationId="{8476E973-0A80-5D4D-79DE-A64EC3429797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3" creationId="{96EA9CBF-8381-876A-6D06-74D05F4F7E7D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4" creationId="{D5A35BB5-7F45-B529-80B1-42175C76F48E}"/>
          </ac:spMkLst>
        </pc:spChg>
        <pc:spChg chg="add mod">
          <ac:chgData name="Fabrice Urban" userId="92c2299c-2ab1-4ead-818e-775a50db5742" providerId="ADAL" clId="{6F36C0E8-2C5C-4DA7-B4AF-81692F83F7CA}" dt="2024-10-31T21:10:40.014" v="515" actId="1076"/>
          <ac:spMkLst>
            <pc:docMk/>
            <pc:sldMk cId="3789297168" sldId="293"/>
            <ac:spMk id="55" creationId="{516A3E91-5E28-34C6-A06B-2595E0077720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6" creationId="{CA558092-142D-88D3-6F1D-0B02DD0C4C53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7" creationId="{A1492FD8-E7E0-BB2C-D772-3DA284844DB0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58" creationId="{EA0CC344-F277-2EF6-FB85-56000DF6FEEF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60" creationId="{9EB5B552-444D-02AC-E67C-039D7BE39E8B}"/>
          </ac:spMkLst>
        </pc:spChg>
        <pc:spChg chg="add mod">
          <ac:chgData name="Fabrice Urban" userId="92c2299c-2ab1-4ead-818e-775a50db5742" providerId="ADAL" clId="{6F36C0E8-2C5C-4DA7-B4AF-81692F83F7CA}" dt="2024-10-31T21:10:30.619" v="513" actId="571"/>
          <ac:spMkLst>
            <pc:docMk/>
            <pc:sldMk cId="3789297168" sldId="293"/>
            <ac:spMk id="136" creationId="{A79A1F3C-D3D9-5C83-670A-50AE79A6564A}"/>
          </ac:spMkLst>
        </pc:spChg>
        <pc:grpChg chg="add mod">
          <ac:chgData name="Fabrice Urban" userId="92c2299c-2ab1-4ead-818e-775a50db5742" providerId="ADAL" clId="{6F36C0E8-2C5C-4DA7-B4AF-81692F83F7CA}" dt="2024-10-31T21:10:30.619" v="513" actId="571"/>
          <ac:grpSpMkLst>
            <pc:docMk/>
            <pc:sldMk cId="3789297168" sldId="293"/>
            <ac:grpSpMk id="7" creationId="{2B6F3771-1F95-DB89-5E40-021DA86DC995}"/>
          </ac:grpSpMkLst>
        </pc:grpChg>
        <pc:grpChg chg="add mod">
          <ac:chgData name="Fabrice Urban" userId="92c2299c-2ab1-4ead-818e-775a50db5742" providerId="ADAL" clId="{6F36C0E8-2C5C-4DA7-B4AF-81692F83F7CA}" dt="2024-10-31T21:10:30.619" v="513" actId="571"/>
          <ac:grpSpMkLst>
            <pc:docMk/>
            <pc:sldMk cId="3789297168" sldId="293"/>
            <ac:grpSpMk id="24" creationId="{E695789A-6B19-CDC2-06A3-FA2F17D3889A}"/>
          </ac:grpSpMkLst>
        </pc:grpChg>
        <pc:grpChg chg="add mod">
          <ac:chgData name="Fabrice Urban" userId="92c2299c-2ab1-4ead-818e-775a50db5742" providerId="ADAL" clId="{6F36C0E8-2C5C-4DA7-B4AF-81692F83F7CA}" dt="2024-10-31T21:10:30.619" v="513" actId="571"/>
          <ac:grpSpMkLst>
            <pc:docMk/>
            <pc:sldMk cId="3789297168" sldId="293"/>
            <ac:grpSpMk id="29" creationId="{902D6494-1F3C-A8A3-F26B-72529B81E006}"/>
          </ac:grpSpMkLst>
        </pc:grpChg>
        <pc:grpChg chg="add mod">
          <ac:chgData name="Fabrice Urban" userId="92c2299c-2ab1-4ead-818e-775a50db5742" providerId="ADAL" clId="{6F36C0E8-2C5C-4DA7-B4AF-81692F83F7CA}" dt="2024-10-31T21:10:30.619" v="513" actId="571"/>
          <ac:grpSpMkLst>
            <pc:docMk/>
            <pc:sldMk cId="3789297168" sldId="293"/>
            <ac:grpSpMk id="34" creationId="{F6601358-7533-4887-BAF3-9A8DF7202BBC}"/>
          </ac:grpSpMkLst>
        </pc:grpChg>
        <pc:grpChg chg="add mod">
          <ac:chgData name="Fabrice Urban" userId="92c2299c-2ab1-4ead-818e-775a50db5742" providerId="ADAL" clId="{6F36C0E8-2C5C-4DA7-B4AF-81692F83F7CA}" dt="2024-10-31T21:12:26.116" v="593" actId="164"/>
          <ac:grpSpMkLst>
            <pc:docMk/>
            <pc:sldMk cId="3789297168" sldId="293"/>
            <ac:grpSpMk id="62" creationId="{CF15726D-96AD-F38A-32B4-E8CAE684D65E}"/>
          </ac:grpSpMkLst>
        </pc:grpChg>
        <pc:grpChg chg="del">
          <ac:chgData name="Fabrice Urban" userId="92c2299c-2ab1-4ead-818e-775a50db5742" providerId="ADAL" clId="{6F36C0E8-2C5C-4DA7-B4AF-81692F83F7CA}" dt="2024-10-31T21:09:13.309" v="498" actId="478"/>
          <ac:grpSpMkLst>
            <pc:docMk/>
            <pc:sldMk cId="3789297168" sldId="293"/>
            <ac:grpSpMk id="138" creationId="{6E25788C-6D6F-4F83-2FA6-C72645D0EB4F}"/>
          </ac:grpSpMkLst>
        </pc:grpChg>
        <pc:grpChg chg="add mod">
          <ac:chgData name="Fabrice Urban" userId="92c2299c-2ab1-4ead-818e-775a50db5742" providerId="ADAL" clId="{6F36C0E8-2C5C-4DA7-B4AF-81692F83F7CA}" dt="2024-10-31T21:12:29.421" v="594" actId="1076"/>
          <ac:grpSpMkLst>
            <pc:docMk/>
            <pc:sldMk cId="3789297168" sldId="293"/>
            <ac:grpSpMk id="139" creationId="{C916B087-CF15-07ED-3708-717132E49D8D}"/>
          </ac:grpSpMkLst>
        </pc:grpChg>
        <pc:cxnChg chg="add mod">
          <ac:chgData name="Fabrice Urban" userId="92c2299c-2ab1-4ead-818e-775a50db5742" providerId="ADAL" clId="{6F36C0E8-2C5C-4DA7-B4AF-81692F83F7CA}" dt="2024-10-31T21:12:26.116" v="593" actId="164"/>
          <ac:cxnSpMkLst>
            <pc:docMk/>
            <pc:sldMk cId="3789297168" sldId="293"/>
            <ac:cxnSpMk id="66" creationId="{1F3733FE-D3F9-75F2-4C99-6989358EEAD5}"/>
          </ac:cxnSpMkLst>
        </pc:cxnChg>
        <pc:cxnChg chg="mod">
          <ac:chgData name="Fabrice Urban" userId="92c2299c-2ab1-4ead-818e-775a50db5742" providerId="ADAL" clId="{6F36C0E8-2C5C-4DA7-B4AF-81692F83F7CA}" dt="2024-10-31T21:09:13.309" v="498" actId="478"/>
          <ac:cxnSpMkLst>
            <pc:docMk/>
            <pc:sldMk cId="3789297168" sldId="293"/>
            <ac:cxnSpMk id="132" creationId="{F01D5887-B398-23FD-4A1B-BC1B13C0B477}"/>
          </ac:cxnSpMkLst>
        </pc:cxnChg>
        <pc:cxnChg chg="mod">
          <ac:chgData name="Fabrice Urban" userId="92c2299c-2ab1-4ead-818e-775a50db5742" providerId="ADAL" clId="{6F36C0E8-2C5C-4DA7-B4AF-81692F83F7CA}" dt="2024-10-31T21:09:13.309" v="498" actId="478"/>
          <ac:cxnSpMkLst>
            <pc:docMk/>
            <pc:sldMk cId="3789297168" sldId="293"/>
            <ac:cxnSpMk id="135" creationId="{AAF100D1-AFC5-13C3-3000-4906C5D8B8E8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10/31/2024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4" r:id="rId2"/>
    <p:sldLayoutId id="2147483680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JVET-AJ0122 - AhG14: SADL implementation improvements for sparse models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>
            <a:normAutofit/>
          </a:bodyPr>
          <a:lstStyle/>
          <a:p>
            <a:r>
              <a:rPr lang="en-US" dirty="0"/>
              <a:t>Fabrice Urban, Franck Galpin, Thierry Dumas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10/31/2024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354087"/>
            <a:ext cx="11231880" cy="4819927"/>
          </a:xfrm>
        </p:spPr>
        <p:txBody>
          <a:bodyPr>
            <a:normAutofit/>
          </a:bodyPr>
          <a:lstStyle/>
          <a:p>
            <a:r>
              <a:rPr lang="en-US" sz="2400" dirty="0"/>
              <a:t>In NNVC, some networks have sparse layers. Intra prediction models for example have up to 95% of zero coefficients in the largest layer. </a:t>
            </a:r>
          </a:p>
          <a:p>
            <a:r>
              <a:rPr lang="en-US" sz="2400" dirty="0"/>
              <a:t>This contribution brings two improvement aspects: </a:t>
            </a:r>
          </a:p>
          <a:p>
            <a:pPr lvl="1"/>
            <a:r>
              <a:rPr lang="en-US" sz="2200" dirty="0"/>
              <a:t>Optimization of sparse implementation of matrix multiplication, </a:t>
            </a:r>
          </a:p>
          <a:p>
            <a:pPr lvl="1"/>
            <a:r>
              <a:rPr lang="en-US" sz="2200"/>
              <a:t>Reduction of </a:t>
            </a:r>
            <a:r>
              <a:rPr lang="en-US" sz="2200" dirty="0"/>
              <a:t>the data storage requirement for the models.</a:t>
            </a:r>
          </a:p>
          <a:p>
            <a:pPr lvl="1"/>
            <a:endParaRPr lang="en-US" sz="22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99955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26C8-6BA8-DD18-A93A-9FC2C990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for sparse matrix multiplication 1/3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89BA-3373-00A7-D56C-BEC20930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E750A-C628-2728-8297-7CFA7D40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FA38-1046-622E-99BA-17F0FBB0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C9818-B32C-55BD-61A4-EFE6AB9573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Sparsity reduces number of operations</a:t>
            </a:r>
          </a:p>
          <a:p>
            <a:r>
              <a:rPr lang="en-US" sz="2400" dirty="0"/>
              <a:t>But requires indirections to access elements. Need to fill SIMD buffers element-by-element before multiply-accumulate operations.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72B8E66-B665-3FFE-B9DA-3986376B0089}"/>
              </a:ext>
            </a:extLst>
          </p:cNvPr>
          <p:cNvGrpSpPr/>
          <p:nvPr/>
        </p:nvGrpSpPr>
        <p:grpSpPr>
          <a:xfrm>
            <a:off x="5333619" y="3137770"/>
            <a:ext cx="5331077" cy="2995575"/>
            <a:chOff x="4825003" y="2812093"/>
            <a:chExt cx="5331077" cy="2995575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82DFDCA9-B1DE-74B4-146B-2A058152BDED}"/>
                </a:ext>
              </a:extLst>
            </p:cNvPr>
            <p:cNvGrpSpPr/>
            <p:nvPr/>
          </p:nvGrpSpPr>
          <p:grpSpPr>
            <a:xfrm>
              <a:off x="4825003" y="2812093"/>
              <a:ext cx="5331077" cy="2995575"/>
              <a:chOff x="303107" y="0"/>
              <a:chExt cx="5331077" cy="2995575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C969F66E-DA84-E773-40FD-6E7C78912624}"/>
                  </a:ext>
                </a:extLst>
              </p:cNvPr>
              <p:cNvGrpSpPr/>
              <p:nvPr/>
            </p:nvGrpSpPr>
            <p:grpSpPr>
              <a:xfrm>
                <a:off x="3510345" y="107400"/>
                <a:ext cx="161482" cy="2583711"/>
                <a:chOff x="3739669" y="123273"/>
                <a:chExt cx="161482" cy="2583711"/>
              </a:xfrm>
            </p:grpSpPr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9DAE50DB-EFB9-440A-49B8-4EEFEEBBFF31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23ABA8BA-85E8-68E2-5C4B-B89666CD4C14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427416FB-D362-5BE8-56D6-11E888802C04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84FFDEF5-8715-58E8-7242-E8793EBB6768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FBA35A5F-4CB2-B112-5C98-5A3F59CD601A}"/>
                    </a:ext>
                  </a:extLst>
                </p:cNvPr>
                <p:cNvSpPr/>
                <p:nvPr/>
              </p:nvSpPr>
              <p:spPr>
                <a:xfrm>
                  <a:off x="3739669" y="769201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88CC58C5-8D2C-24CF-E062-B325E3600CA2}"/>
                    </a:ext>
                  </a:extLst>
                </p:cNvPr>
                <p:cNvSpPr/>
                <p:nvPr/>
              </p:nvSpPr>
              <p:spPr>
                <a:xfrm>
                  <a:off x="3739669" y="930683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FDB5F6CC-F5DB-5A47-F756-A91A8318A1BC}"/>
                    </a:ext>
                  </a:extLst>
                </p:cNvPr>
                <p:cNvSpPr/>
                <p:nvPr/>
              </p:nvSpPr>
              <p:spPr>
                <a:xfrm>
                  <a:off x="3739669" y="1092165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BF458350-5F3E-93E3-EB4B-0BDE6962BBD4}"/>
                    </a:ext>
                  </a:extLst>
                </p:cNvPr>
                <p:cNvSpPr/>
                <p:nvPr/>
              </p:nvSpPr>
              <p:spPr>
                <a:xfrm>
                  <a:off x="3739669" y="1253647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1CD67F4F-A0BC-CC18-49E0-B3B7DA1C650F}"/>
                    </a:ext>
                  </a:extLst>
                </p:cNvPr>
                <p:cNvSpPr/>
                <p:nvPr/>
              </p:nvSpPr>
              <p:spPr>
                <a:xfrm>
                  <a:off x="3739669" y="1415129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8F0893C2-7391-2B75-42DD-CC0858365ED0}"/>
                    </a:ext>
                  </a:extLst>
                </p:cNvPr>
                <p:cNvSpPr/>
                <p:nvPr/>
              </p:nvSpPr>
              <p:spPr>
                <a:xfrm>
                  <a:off x="3739669" y="1576610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C2B646A3-198D-7B5E-23EC-A0B63806E24D}"/>
                    </a:ext>
                  </a:extLst>
                </p:cNvPr>
                <p:cNvSpPr/>
                <p:nvPr/>
              </p:nvSpPr>
              <p:spPr>
                <a:xfrm>
                  <a:off x="3739669" y="1738092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D1D6E9D6-DB9B-8A2A-4E5C-3BFB04F24CAE}"/>
                    </a:ext>
                  </a:extLst>
                </p:cNvPr>
                <p:cNvSpPr/>
                <p:nvPr/>
              </p:nvSpPr>
              <p:spPr>
                <a:xfrm>
                  <a:off x="3739669" y="1899574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ACA4F5AA-4EFF-8D00-B1F9-6C57504707FB}"/>
                    </a:ext>
                  </a:extLst>
                </p:cNvPr>
                <p:cNvSpPr/>
                <p:nvPr/>
              </p:nvSpPr>
              <p:spPr>
                <a:xfrm>
                  <a:off x="3739669" y="2061056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4D5CC02-67ED-8E41-CF2B-0EB8341E39D5}"/>
                    </a:ext>
                  </a:extLst>
                </p:cNvPr>
                <p:cNvSpPr/>
                <p:nvPr/>
              </p:nvSpPr>
              <p:spPr>
                <a:xfrm>
                  <a:off x="3739669" y="2222538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FFA079C7-8CCB-2524-6772-96323739B7C5}"/>
                    </a:ext>
                  </a:extLst>
                </p:cNvPr>
                <p:cNvSpPr/>
                <p:nvPr/>
              </p:nvSpPr>
              <p:spPr>
                <a:xfrm>
                  <a:off x="3739669" y="2384020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B6ACFAA3-DE2C-8249-344D-AF8030CAF542}"/>
                    </a:ext>
                  </a:extLst>
                </p:cNvPr>
                <p:cNvSpPr/>
                <p:nvPr/>
              </p:nvSpPr>
              <p:spPr>
                <a:xfrm>
                  <a:off x="3739669" y="2545502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616AE7E6-53D7-A183-BCEF-D2B7A5336876}"/>
                  </a:ext>
                </a:extLst>
              </p:cNvPr>
              <p:cNvGrpSpPr/>
              <p:nvPr/>
            </p:nvGrpSpPr>
            <p:grpSpPr>
              <a:xfrm>
                <a:off x="5239378" y="123273"/>
                <a:ext cx="161482" cy="645928"/>
                <a:chOff x="3739669" y="123273"/>
                <a:chExt cx="161482" cy="645928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ABFF5BA9-B773-1189-01B8-AD55BCF07D0F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47D5C3E0-EAB5-5B72-6A1D-44D3325133C8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B2CFB66-C639-5246-B667-0EE1948B4D1A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66503CD5-BE57-3361-1768-7B12A7831966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863D3D7F-293B-4CBC-0B8F-430E554C557D}"/>
                  </a:ext>
                </a:extLst>
              </p:cNvPr>
              <p:cNvGrpSpPr/>
              <p:nvPr/>
            </p:nvGrpSpPr>
            <p:grpSpPr>
              <a:xfrm rot="5400000">
                <a:off x="4458027" y="-134824"/>
                <a:ext cx="161482" cy="645928"/>
                <a:chOff x="3739669" y="123273"/>
                <a:chExt cx="161482" cy="645928"/>
              </a:xfr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C201AEA8-B014-518F-A071-4CD392FED815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2F2B668-0145-E038-F5CD-05F956B2A926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AC6E818-1A2A-CE87-CE92-1DE0B9B1BBBC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34D6BF54-4382-2690-B28B-B6CFC7722E2E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1ED9CB55-96CC-423C-EE6E-D7DEA2DD0B2C}"/>
                  </a:ext>
                </a:extLst>
              </p:cNvPr>
              <p:cNvGrpSpPr/>
              <p:nvPr/>
            </p:nvGrpSpPr>
            <p:grpSpPr>
              <a:xfrm rot="16200000">
                <a:off x="1514222" y="-1103715"/>
                <a:ext cx="161482" cy="2583711"/>
                <a:chOff x="1743740" y="212652"/>
                <a:chExt cx="372140" cy="5954240"/>
              </a:xfrm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63A2CE9D-9CAE-26B9-B9C1-571362DEFD0F}"/>
                    </a:ext>
                  </a:extLst>
                </p:cNvPr>
                <p:cNvSpPr/>
                <p:nvPr/>
              </p:nvSpPr>
              <p:spPr>
                <a:xfrm>
                  <a:off x="1743740" y="2126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5514491B-0840-7FA1-4E06-C06D052900A2}"/>
                    </a:ext>
                  </a:extLst>
                </p:cNvPr>
                <p:cNvSpPr/>
                <p:nvPr/>
              </p:nvSpPr>
              <p:spPr>
                <a:xfrm>
                  <a:off x="1743740" y="5847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F1CD6F0B-27C8-CA0D-6600-D4C2EFC144C8}"/>
                    </a:ext>
                  </a:extLst>
                </p:cNvPr>
                <p:cNvSpPr/>
                <p:nvPr/>
              </p:nvSpPr>
              <p:spPr>
                <a:xfrm>
                  <a:off x="1743740" y="95693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67959126-BC8E-DEF1-8B43-E09203ED34E7}"/>
                    </a:ext>
                  </a:extLst>
                </p:cNvPr>
                <p:cNvSpPr/>
                <p:nvPr/>
              </p:nvSpPr>
              <p:spPr>
                <a:xfrm>
                  <a:off x="1743740" y="132907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85510F2A-371D-7616-910A-25FA95ED3642}"/>
                    </a:ext>
                  </a:extLst>
                </p:cNvPr>
                <p:cNvSpPr/>
                <p:nvPr/>
              </p:nvSpPr>
              <p:spPr>
                <a:xfrm>
                  <a:off x="1743740" y="17012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72B9937A-1FA3-20F5-B25E-6CE45405AFCF}"/>
                    </a:ext>
                  </a:extLst>
                </p:cNvPr>
                <p:cNvSpPr/>
                <p:nvPr/>
              </p:nvSpPr>
              <p:spPr>
                <a:xfrm>
                  <a:off x="1743740" y="207335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D747C955-3EC2-6592-66C7-41D1A40C789E}"/>
                    </a:ext>
                  </a:extLst>
                </p:cNvPr>
                <p:cNvSpPr/>
                <p:nvPr/>
              </p:nvSpPr>
              <p:spPr>
                <a:xfrm>
                  <a:off x="1743740" y="24454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28B5B3AF-34FB-89D7-5392-7260CCDA601A}"/>
                    </a:ext>
                  </a:extLst>
                </p:cNvPr>
                <p:cNvSpPr/>
                <p:nvPr/>
              </p:nvSpPr>
              <p:spPr>
                <a:xfrm>
                  <a:off x="1743740" y="281763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FE8785EC-A62F-8262-BE5A-6565C690C30F}"/>
                    </a:ext>
                  </a:extLst>
                </p:cNvPr>
                <p:cNvSpPr/>
                <p:nvPr/>
              </p:nvSpPr>
              <p:spPr>
                <a:xfrm>
                  <a:off x="1743740" y="318977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8C0F53D0-8F1B-66CD-30EE-96BDD9422F9C}"/>
                    </a:ext>
                  </a:extLst>
                </p:cNvPr>
                <p:cNvSpPr/>
                <p:nvPr/>
              </p:nvSpPr>
              <p:spPr>
                <a:xfrm>
                  <a:off x="1743740" y="356191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7E4E2797-0020-278F-AF5B-14CFAE6D4846}"/>
                    </a:ext>
                  </a:extLst>
                </p:cNvPr>
                <p:cNvSpPr/>
                <p:nvPr/>
              </p:nvSpPr>
              <p:spPr>
                <a:xfrm>
                  <a:off x="1743740" y="39340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7562FC93-BE06-5FC4-6E32-02E485019CB1}"/>
                    </a:ext>
                  </a:extLst>
                </p:cNvPr>
                <p:cNvSpPr/>
                <p:nvPr/>
              </p:nvSpPr>
              <p:spPr>
                <a:xfrm>
                  <a:off x="1743740" y="43061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56BAE11D-DDA0-BFA8-72A7-679453F1932C}"/>
                    </a:ext>
                  </a:extLst>
                </p:cNvPr>
                <p:cNvSpPr/>
                <p:nvPr/>
              </p:nvSpPr>
              <p:spPr>
                <a:xfrm>
                  <a:off x="1743740" y="467833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E277A340-3AAC-D698-5464-0131A9F9D927}"/>
                    </a:ext>
                  </a:extLst>
                </p:cNvPr>
                <p:cNvSpPr/>
                <p:nvPr/>
              </p:nvSpPr>
              <p:spPr>
                <a:xfrm>
                  <a:off x="1743740" y="505047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CE5B7EBB-526B-E44A-65DB-2C0A5FD15E4D}"/>
                    </a:ext>
                  </a:extLst>
                </p:cNvPr>
                <p:cNvSpPr/>
                <p:nvPr/>
              </p:nvSpPr>
              <p:spPr>
                <a:xfrm>
                  <a:off x="1743740" y="54226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7440D510-49B4-C37F-85BD-CB0E986FD87B}"/>
                    </a:ext>
                  </a:extLst>
                </p:cNvPr>
                <p:cNvSpPr/>
                <p:nvPr/>
              </p:nvSpPr>
              <p:spPr>
                <a:xfrm>
                  <a:off x="1743740" y="57947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55FB46E-1D13-E3DD-24AB-4FFF81E2FED8}"/>
                  </a:ext>
                </a:extLst>
              </p:cNvPr>
              <p:cNvSpPr txBox="1"/>
              <p:nvPr/>
            </p:nvSpPr>
            <p:spPr>
              <a:xfrm>
                <a:off x="3036347" y="19348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F9F8BFA9-6781-FBBC-C486-D524F3A853FD}"/>
                  </a:ext>
                </a:extLst>
              </p:cNvPr>
              <p:cNvSpPr txBox="1"/>
              <p:nvPr/>
            </p:nvSpPr>
            <p:spPr>
              <a:xfrm>
                <a:off x="4929234" y="0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288C764-95C8-4DF5-7986-C56E10A791F5}"/>
                  </a:ext>
                </a:extLst>
              </p:cNvPr>
              <p:cNvSpPr txBox="1"/>
              <p:nvPr/>
            </p:nvSpPr>
            <p:spPr>
              <a:xfrm>
                <a:off x="3771311" y="11305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=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5C74EDA7-395D-3FEC-5433-3438F3274358}"/>
                  </a:ext>
                </a:extLst>
              </p:cNvPr>
              <p:cNvSpPr txBox="1"/>
              <p:nvPr/>
            </p:nvSpPr>
            <p:spPr>
              <a:xfrm>
                <a:off x="1371483" y="261571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A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55918AF-5095-3385-9B8C-CF24961B8E69}"/>
                  </a:ext>
                </a:extLst>
              </p:cNvPr>
              <p:cNvSpPr txBox="1"/>
              <p:nvPr/>
            </p:nvSpPr>
            <p:spPr>
              <a:xfrm>
                <a:off x="4387346" y="204892"/>
                <a:ext cx="4647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A</a:t>
                </a:r>
                <a:r>
                  <a:rPr lang="fr-FR" baseline="-25000" dirty="0"/>
                  <a:t>0</a:t>
                </a:r>
                <a:r>
                  <a:rPr lang="fr-FR" dirty="0"/>
                  <a:t>’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DB99B932-C39B-69CE-4302-F68A6D9F6C57}"/>
                  </a:ext>
                </a:extLst>
              </p:cNvPr>
              <p:cNvSpPr txBox="1"/>
              <p:nvPr/>
            </p:nvSpPr>
            <p:spPr>
              <a:xfrm>
                <a:off x="3378180" y="2626243"/>
                <a:ext cx="5118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B</a:t>
                </a:r>
                <a:r>
                  <a:rPr lang="fr-FR" baseline="-25000" dirty="0"/>
                  <a:t>0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6F24978-02EB-1ED7-2221-BA4C6A0FB699}"/>
                  </a:ext>
                </a:extLst>
              </p:cNvPr>
              <p:cNvSpPr txBox="1"/>
              <p:nvPr/>
            </p:nvSpPr>
            <p:spPr>
              <a:xfrm>
                <a:off x="5122308" y="701151"/>
                <a:ext cx="5118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B</a:t>
                </a:r>
                <a:r>
                  <a:rPr lang="fr-FR" baseline="-25000" dirty="0"/>
                  <a:t>0</a:t>
                </a:r>
                <a:r>
                  <a:rPr lang="fr-FR" dirty="0"/>
                  <a:t>’</a:t>
                </a:r>
              </a:p>
            </p:txBody>
          </p:sp>
        </p:grpSp>
        <p:cxnSp>
          <p:nvCxnSpPr>
            <p:cNvPr id="60" name="Connector: Curved 59">
              <a:extLst>
                <a:ext uri="{FF2B5EF4-FFF2-40B4-BE49-F238E27FC236}">
                  <a16:creationId xmlns:a16="http://schemas.microsoft.com/office/drawing/2014/main" id="{366C3F90-4BCA-EE3F-E45A-A2F0C3BC471E}"/>
                </a:ext>
              </a:extLst>
            </p:cNvPr>
            <p:cNvCxnSpPr>
              <a:cxnSpLocks/>
              <a:stCxn id="40" idx="1"/>
              <a:endCxn id="33" idx="3"/>
            </p:cNvCxnSpPr>
            <p:nvPr/>
          </p:nvCxnSpPr>
          <p:spPr>
            <a:xfrm rot="5400000" flipH="1" flipV="1">
              <a:off x="7265796" y="1528331"/>
              <a:ext cx="1" cy="3105287"/>
            </a:xfrm>
            <a:prstGeom prst="curvedConnector3">
              <a:avLst>
                <a:gd name="adj1" fmla="val -228600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or: Curved 61">
              <a:extLst>
                <a:ext uri="{FF2B5EF4-FFF2-40B4-BE49-F238E27FC236}">
                  <a16:creationId xmlns:a16="http://schemas.microsoft.com/office/drawing/2014/main" id="{14C7CE62-E4AC-9910-18BC-4BE3AA1E21F8}"/>
                </a:ext>
              </a:extLst>
            </p:cNvPr>
            <p:cNvCxnSpPr>
              <a:cxnSpLocks/>
              <a:stCxn id="42" idx="3"/>
              <a:endCxn id="32" idx="1"/>
            </p:cNvCxnSpPr>
            <p:nvPr/>
          </p:nvCxnSpPr>
          <p:spPr>
            <a:xfrm rot="5400000" flipH="1" flipV="1">
              <a:off x="7508020" y="1447591"/>
              <a:ext cx="1" cy="2943805"/>
            </a:xfrm>
            <a:prstGeom prst="curvedConnector3">
              <a:avLst>
                <a:gd name="adj1" fmla="val 228601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Curved 65">
              <a:extLst>
                <a:ext uri="{FF2B5EF4-FFF2-40B4-BE49-F238E27FC236}">
                  <a16:creationId xmlns:a16="http://schemas.microsoft.com/office/drawing/2014/main" id="{9AA509F2-A210-814A-D8DF-9748FDC765C2}"/>
                </a:ext>
              </a:extLst>
            </p:cNvPr>
            <p:cNvCxnSpPr>
              <a:cxnSpLocks/>
              <a:stCxn id="44" idx="3"/>
              <a:endCxn id="31" idx="1"/>
            </p:cNvCxnSpPr>
            <p:nvPr/>
          </p:nvCxnSpPr>
          <p:spPr>
            <a:xfrm rot="5400000" flipH="1" flipV="1">
              <a:off x="7750243" y="1528332"/>
              <a:ext cx="1" cy="2782323"/>
            </a:xfrm>
            <a:prstGeom prst="curvedConnector3">
              <a:avLst>
                <a:gd name="adj1" fmla="val 228601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or: Curved 68">
              <a:extLst>
                <a:ext uri="{FF2B5EF4-FFF2-40B4-BE49-F238E27FC236}">
                  <a16:creationId xmlns:a16="http://schemas.microsoft.com/office/drawing/2014/main" id="{CA74EEA4-E7BC-9932-FBAC-47CEB566067F}"/>
                </a:ext>
              </a:extLst>
            </p:cNvPr>
            <p:cNvCxnSpPr>
              <a:cxnSpLocks/>
              <a:stCxn id="48" idx="3"/>
              <a:endCxn id="30" idx="1"/>
            </p:cNvCxnSpPr>
            <p:nvPr/>
          </p:nvCxnSpPr>
          <p:spPr>
            <a:xfrm rot="5400000" flipH="1" flipV="1">
              <a:off x="8153948" y="1770555"/>
              <a:ext cx="1" cy="2297877"/>
            </a:xfrm>
            <a:prstGeom prst="curvedConnector3">
              <a:avLst>
                <a:gd name="adj1" fmla="val 228601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526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26C8-6BA8-DD18-A93A-9FC2C990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for sparse matrix multiplication 2/3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89BA-3373-00A7-D56C-BEC20930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E750A-C628-2728-8297-7CFA7D40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FA38-1046-622E-99BA-17F0FBB0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C9818-B32C-55BD-61A4-EFE6AB9573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sparsity with packing: Non-zero elements processed by packs to ease the use of SIMD operation.</a:t>
            </a:r>
          </a:p>
          <a:p>
            <a:r>
              <a:rPr lang="en-US" sz="2400" dirty="0"/>
              <a:t>Packing constraints can be enforced at learning for best performances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6E25788C-6D6F-4F83-2FA6-C72645D0EB4F}"/>
              </a:ext>
            </a:extLst>
          </p:cNvPr>
          <p:cNvGrpSpPr/>
          <p:nvPr/>
        </p:nvGrpSpPr>
        <p:grpSpPr>
          <a:xfrm>
            <a:off x="5072233" y="3156558"/>
            <a:ext cx="6325172" cy="2995575"/>
            <a:chOff x="4762373" y="2855934"/>
            <a:chExt cx="6325172" cy="2995575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0868D1E2-3165-FF2A-7F7D-378A7DE59213}"/>
                </a:ext>
              </a:extLst>
            </p:cNvPr>
            <p:cNvGrpSpPr/>
            <p:nvPr/>
          </p:nvGrpSpPr>
          <p:grpSpPr>
            <a:xfrm>
              <a:off x="4762373" y="2855934"/>
              <a:ext cx="6325172" cy="2995575"/>
              <a:chOff x="303107" y="0"/>
              <a:chExt cx="6325172" cy="2995575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F021447A-40DD-0EB3-396E-D45B2A8D3927}"/>
                  </a:ext>
                </a:extLst>
              </p:cNvPr>
              <p:cNvGrpSpPr/>
              <p:nvPr/>
            </p:nvGrpSpPr>
            <p:grpSpPr>
              <a:xfrm>
                <a:off x="3510345" y="107400"/>
                <a:ext cx="161482" cy="2583711"/>
                <a:chOff x="3739669" y="123273"/>
                <a:chExt cx="161482" cy="2583711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7F8D4634-CFA6-080A-DFFD-11FFDDAA7188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EB935A62-20C4-0DC4-01BF-6D166AC1A705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B51A5405-9DFE-A807-AAAB-11AF2F4D9126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55ECE3D8-9E81-463B-B274-E05BA419B4AB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D457173D-57F2-1C9C-E0C8-7115E01C9A62}"/>
                    </a:ext>
                  </a:extLst>
                </p:cNvPr>
                <p:cNvSpPr/>
                <p:nvPr/>
              </p:nvSpPr>
              <p:spPr>
                <a:xfrm>
                  <a:off x="3739669" y="769201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62A86644-567B-FA68-BDA9-8A5C15A0F18A}"/>
                    </a:ext>
                  </a:extLst>
                </p:cNvPr>
                <p:cNvSpPr/>
                <p:nvPr/>
              </p:nvSpPr>
              <p:spPr>
                <a:xfrm>
                  <a:off x="3739669" y="930683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F39C3893-C021-60C6-12E1-F62354E21519}"/>
                    </a:ext>
                  </a:extLst>
                </p:cNvPr>
                <p:cNvSpPr/>
                <p:nvPr/>
              </p:nvSpPr>
              <p:spPr>
                <a:xfrm>
                  <a:off x="3739669" y="1092165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89E2667F-EA28-9EB7-F063-72E39D322906}"/>
                    </a:ext>
                  </a:extLst>
                </p:cNvPr>
                <p:cNvSpPr/>
                <p:nvPr/>
              </p:nvSpPr>
              <p:spPr>
                <a:xfrm>
                  <a:off x="3739669" y="1253647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F3775132-02B9-FFCF-A7C3-C97DE3A64679}"/>
                    </a:ext>
                  </a:extLst>
                </p:cNvPr>
                <p:cNvSpPr/>
                <p:nvPr/>
              </p:nvSpPr>
              <p:spPr>
                <a:xfrm>
                  <a:off x="3739669" y="1415129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61E3699C-75B8-DB39-8BB0-AC68A15364A4}"/>
                    </a:ext>
                  </a:extLst>
                </p:cNvPr>
                <p:cNvSpPr/>
                <p:nvPr/>
              </p:nvSpPr>
              <p:spPr>
                <a:xfrm>
                  <a:off x="3739669" y="1576610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C512F12E-593B-FF76-75EB-76545711296B}"/>
                    </a:ext>
                  </a:extLst>
                </p:cNvPr>
                <p:cNvSpPr/>
                <p:nvPr/>
              </p:nvSpPr>
              <p:spPr>
                <a:xfrm>
                  <a:off x="3739669" y="1738092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E9DF2854-F7E1-62F5-4D7D-A6FF30B993A2}"/>
                    </a:ext>
                  </a:extLst>
                </p:cNvPr>
                <p:cNvSpPr/>
                <p:nvPr/>
              </p:nvSpPr>
              <p:spPr>
                <a:xfrm>
                  <a:off x="3739669" y="1899574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C9A17549-240D-C70E-2B57-DF0D4E4D622C}"/>
                    </a:ext>
                  </a:extLst>
                </p:cNvPr>
                <p:cNvSpPr/>
                <p:nvPr/>
              </p:nvSpPr>
              <p:spPr>
                <a:xfrm>
                  <a:off x="3739669" y="2061056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DC5E251F-C1CE-4358-3B2E-0AB6100180AF}"/>
                    </a:ext>
                  </a:extLst>
                </p:cNvPr>
                <p:cNvSpPr/>
                <p:nvPr/>
              </p:nvSpPr>
              <p:spPr>
                <a:xfrm>
                  <a:off x="3739669" y="2222538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8D5DFF8A-6D82-12E6-46FA-058B3A5D68D5}"/>
                    </a:ext>
                  </a:extLst>
                </p:cNvPr>
                <p:cNvSpPr/>
                <p:nvPr/>
              </p:nvSpPr>
              <p:spPr>
                <a:xfrm>
                  <a:off x="3739669" y="2384020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31C76B5A-6FF6-CEAA-3D09-812116B4D550}"/>
                    </a:ext>
                  </a:extLst>
                </p:cNvPr>
                <p:cNvSpPr/>
                <p:nvPr/>
              </p:nvSpPr>
              <p:spPr>
                <a:xfrm>
                  <a:off x="3739669" y="2545502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426E062F-8D1D-7F3F-7156-263585281518}"/>
                  </a:ext>
                </a:extLst>
              </p:cNvPr>
              <p:cNvGrpSpPr/>
              <p:nvPr/>
            </p:nvGrpSpPr>
            <p:grpSpPr>
              <a:xfrm>
                <a:off x="6233473" y="123273"/>
                <a:ext cx="161482" cy="1291565"/>
                <a:chOff x="3739669" y="123273"/>
                <a:chExt cx="161482" cy="1291565"/>
              </a:xfrm>
            </p:grpSpPr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D457A5DC-04CE-B01B-36CC-7E00F31CB46C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6BCA2BC8-3E4E-9C0B-6418-220EBEBE19D2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2A51D706-E246-6983-E134-D9C911B3329A}"/>
                    </a:ext>
                  </a:extLst>
                </p:cNvPr>
                <p:cNvSpPr/>
                <p:nvPr/>
              </p:nvSpPr>
              <p:spPr>
                <a:xfrm>
                  <a:off x="3739669" y="1091874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B85D504-E36C-EC2C-4595-F0BDCF88475D}"/>
                    </a:ext>
                  </a:extLst>
                </p:cNvPr>
                <p:cNvSpPr/>
                <p:nvPr/>
              </p:nvSpPr>
              <p:spPr>
                <a:xfrm>
                  <a:off x="3739669" y="1253356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6C3D2A22-2304-75D5-2B25-5684FB671495}"/>
                    </a:ext>
                  </a:extLst>
                </p:cNvPr>
                <p:cNvSpPr/>
                <p:nvPr/>
              </p:nvSpPr>
              <p:spPr>
                <a:xfrm>
                  <a:off x="3739669" y="445450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08E16459-8E98-428A-4AD9-DBBE72997656}"/>
                    </a:ext>
                  </a:extLst>
                </p:cNvPr>
                <p:cNvSpPr/>
                <p:nvPr/>
              </p:nvSpPr>
              <p:spPr>
                <a:xfrm>
                  <a:off x="3739669" y="606932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5256F349-1EFD-60ED-7E55-8F501BBC8916}"/>
                    </a:ext>
                  </a:extLst>
                </p:cNvPr>
                <p:cNvSpPr/>
                <p:nvPr/>
              </p:nvSpPr>
              <p:spPr>
                <a:xfrm>
                  <a:off x="3739669" y="769201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C5EBF701-80D7-DD14-AFC7-5657F77D796F}"/>
                    </a:ext>
                  </a:extLst>
                </p:cNvPr>
                <p:cNvSpPr/>
                <p:nvPr/>
              </p:nvSpPr>
              <p:spPr>
                <a:xfrm>
                  <a:off x="3739669" y="930683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5EE723F3-6F15-6F8E-DA6C-8F694C433046}"/>
                  </a:ext>
                </a:extLst>
              </p:cNvPr>
              <p:cNvGrpSpPr/>
              <p:nvPr/>
            </p:nvGrpSpPr>
            <p:grpSpPr>
              <a:xfrm rot="16200000">
                <a:off x="1514222" y="-1103715"/>
                <a:ext cx="161482" cy="2583711"/>
                <a:chOff x="1743740" y="212652"/>
                <a:chExt cx="372140" cy="5954240"/>
              </a:xfrm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</p:grpSpPr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2E037513-B9B9-7F13-02E9-8C4E33F4B317}"/>
                    </a:ext>
                  </a:extLst>
                </p:cNvPr>
                <p:cNvSpPr/>
                <p:nvPr/>
              </p:nvSpPr>
              <p:spPr>
                <a:xfrm>
                  <a:off x="1743740" y="2126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855EDB75-C332-8111-A4EB-66EF7694757F}"/>
                    </a:ext>
                  </a:extLst>
                </p:cNvPr>
                <p:cNvSpPr/>
                <p:nvPr/>
              </p:nvSpPr>
              <p:spPr>
                <a:xfrm>
                  <a:off x="1743740" y="5847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6E73ABFE-FAF2-A9EC-987F-C18F2E61ED9D}"/>
                    </a:ext>
                  </a:extLst>
                </p:cNvPr>
                <p:cNvSpPr/>
                <p:nvPr/>
              </p:nvSpPr>
              <p:spPr>
                <a:xfrm>
                  <a:off x="1743740" y="95693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D9970032-B465-B222-8603-6047AF36EB49}"/>
                    </a:ext>
                  </a:extLst>
                </p:cNvPr>
                <p:cNvSpPr/>
                <p:nvPr/>
              </p:nvSpPr>
              <p:spPr>
                <a:xfrm>
                  <a:off x="1743740" y="132907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A1C245AA-D1CE-FAB1-B616-585E9BCD8FB4}"/>
                    </a:ext>
                  </a:extLst>
                </p:cNvPr>
                <p:cNvSpPr/>
                <p:nvPr/>
              </p:nvSpPr>
              <p:spPr>
                <a:xfrm>
                  <a:off x="1743740" y="17012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2C3694E5-0D0E-3B37-9B6C-7B8FCC8C2A13}"/>
                    </a:ext>
                  </a:extLst>
                </p:cNvPr>
                <p:cNvSpPr/>
                <p:nvPr/>
              </p:nvSpPr>
              <p:spPr>
                <a:xfrm>
                  <a:off x="1743740" y="207335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51D02D28-820C-B81E-BDEE-B2F94A629015}"/>
                    </a:ext>
                  </a:extLst>
                </p:cNvPr>
                <p:cNvSpPr/>
                <p:nvPr/>
              </p:nvSpPr>
              <p:spPr>
                <a:xfrm>
                  <a:off x="1743740" y="2445492"/>
                  <a:ext cx="372140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8" name="Rectangle 97">
                  <a:extLst>
                    <a:ext uri="{FF2B5EF4-FFF2-40B4-BE49-F238E27FC236}">
                      <a16:creationId xmlns:a16="http://schemas.microsoft.com/office/drawing/2014/main" id="{7CA1E50F-857C-7382-3483-27C611BFF4D8}"/>
                    </a:ext>
                  </a:extLst>
                </p:cNvPr>
                <p:cNvSpPr/>
                <p:nvPr/>
              </p:nvSpPr>
              <p:spPr>
                <a:xfrm>
                  <a:off x="1743740" y="2817632"/>
                  <a:ext cx="372140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D789F8CC-CDFA-19DD-D5E9-52EEA0671184}"/>
                    </a:ext>
                  </a:extLst>
                </p:cNvPr>
                <p:cNvSpPr/>
                <p:nvPr/>
              </p:nvSpPr>
              <p:spPr>
                <a:xfrm>
                  <a:off x="1743740" y="318977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B6C87D2B-98E8-4A91-5805-B43BA4289D45}"/>
                    </a:ext>
                  </a:extLst>
                </p:cNvPr>
                <p:cNvSpPr/>
                <p:nvPr/>
              </p:nvSpPr>
              <p:spPr>
                <a:xfrm>
                  <a:off x="1743740" y="3561912"/>
                  <a:ext cx="372140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76CD9012-ECAD-0E8A-B852-CF019683E36B}"/>
                    </a:ext>
                  </a:extLst>
                </p:cNvPr>
                <p:cNvSpPr/>
                <p:nvPr/>
              </p:nvSpPr>
              <p:spPr>
                <a:xfrm>
                  <a:off x="1743740" y="393405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6E93A762-D201-61C5-4246-015622AA5936}"/>
                    </a:ext>
                  </a:extLst>
                </p:cNvPr>
                <p:cNvSpPr/>
                <p:nvPr/>
              </p:nvSpPr>
              <p:spPr>
                <a:xfrm>
                  <a:off x="1743740" y="43061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712C2F05-66F2-FC4B-7AE0-F101F225F1DF}"/>
                    </a:ext>
                  </a:extLst>
                </p:cNvPr>
                <p:cNvSpPr/>
                <p:nvPr/>
              </p:nvSpPr>
              <p:spPr>
                <a:xfrm>
                  <a:off x="1743740" y="467833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A9E90D35-9023-EFDF-FD04-1A9C519E6A47}"/>
                    </a:ext>
                  </a:extLst>
                </p:cNvPr>
                <p:cNvSpPr/>
                <p:nvPr/>
              </p:nvSpPr>
              <p:spPr>
                <a:xfrm>
                  <a:off x="1743740" y="5050472"/>
                  <a:ext cx="372140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5" name="Rectangle 104">
                  <a:extLst>
                    <a:ext uri="{FF2B5EF4-FFF2-40B4-BE49-F238E27FC236}">
                      <a16:creationId xmlns:a16="http://schemas.microsoft.com/office/drawing/2014/main" id="{6E39EF76-F1D6-FCB0-E648-49D51FA75D6D}"/>
                    </a:ext>
                  </a:extLst>
                </p:cNvPr>
                <p:cNvSpPr/>
                <p:nvPr/>
              </p:nvSpPr>
              <p:spPr>
                <a:xfrm>
                  <a:off x="1743740" y="54226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8251064A-9D07-2198-0E22-69E8EBC1FD55}"/>
                    </a:ext>
                  </a:extLst>
                </p:cNvPr>
                <p:cNvSpPr/>
                <p:nvPr/>
              </p:nvSpPr>
              <p:spPr>
                <a:xfrm>
                  <a:off x="1743740" y="57947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1478B940-71B9-0816-D088-21CB62D8E55A}"/>
                  </a:ext>
                </a:extLst>
              </p:cNvPr>
              <p:cNvSpPr txBox="1"/>
              <p:nvPr/>
            </p:nvSpPr>
            <p:spPr>
              <a:xfrm>
                <a:off x="3036347" y="19348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CD02E27D-E338-3012-180D-87B141499E53}"/>
                  </a:ext>
                </a:extLst>
              </p:cNvPr>
              <p:cNvSpPr txBox="1"/>
              <p:nvPr/>
            </p:nvSpPr>
            <p:spPr>
              <a:xfrm>
                <a:off x="5923329" y="0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E5671CA6-390C-38BB-68C5-F2F7225993AD}"/>
                  </a:ext>
                </a:extLst>
              </p:cNvPr>
              <p:cNvSpPr txBox="1"/>
              <p:nvPr/>
            </p:nvSpPr>
            <p:spPr>
              <a:xfrm>
                <a:off x="3771311" y="11305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=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0EC920B4-FC3F-CD64-7C31-DF7685DBB523}"/>
                  </a:ext>
                </a:extLst>
              </p:cNvPr>
              <p:cNvSpPr txBox="1"/>
              <p:nvPr/>
            </p:nvSpPr>
            <p:spPr>
              <a:xfrm>
                <a:off x="1371483" y="261571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A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684D5A0D-C876-70F5-362A-658D89AFFE21}"/>
                  </a:ext>
                </a:extLst>
              </p:cNvPr>
              <p:cNvSpPr txBox="1"/>
              <p:nvPr/>
            </p:nvSpPr>
            <p:spPr>
              <a:xfrm>
                <a:off x="4387346" y="204892"/>
                <a:ext cx="4647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A</a:t>
                </a:r>
                <a:r>
                  <a:rPr lang="fr-FR" baseline="-25000" dirty="0"/>
                  <a:t>0</a:t>
                </a:r>
                <a:r>
                  <a:rPr lang="fr-FR" dirty="0"/>
                  <a:t>’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77990695-70B1-607D-639C-81F7DE6D7E89}"/>
                  </a:ext>
                </a:extLst>
              </p:cNvPr>
              <p:cNvSpPr txBox="1"/>
              <p:nvPr/>
            </p:nvSpPr>
            <p:spPr>
              <a:xfrm>
                <a:off x="3378180" y="2626243"/>
                <a:ext cx="5118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B</a:t>
                </a:r>
                <a:r>
                  <a:rPr lang="fr-FR" baseline="-25000" dirty="0"/>
                  <a:t>0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D7B66C60-74B1-0A49-3CEA-169A5CD9E2FC}"/>
                  </a:ext>
                </a:extLst>
              </p:cNvPr>
              <p:cNvSpPr txBox="1"/>
              <p:nvPr/>
            </p:nvSpPr>
            <p:spPr>
              <a:xfrm>
                <a:off x="6116403" y="1414547"/>
                <a:ext cx="5118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B</a:t>
                </a:r>
                <a:r>
                  <a:rPr lang="fr-FR" baseline="-25000" dirty="0"/>
                  <a:t>0</a:t>
                </a:r>
                <a:r>
                  <a:rPr lang="fr-FR" dirty="0"/>
                  <a:t>’</a:t>
                </a:r>
              </a:p>
            </p:txBody>
          </p:sp>
          <p:sp>
            <p:nvSpPr>
              <p:cNvPr id="114" name="Left Brace 113">
                <a:extLst>
                  <a:ext uri="{FF2B5EF4-FFF2-40B4-BE49-F238E27FC236}">
                    <a16:creationId xmlns:a16="http://schemas.microsoft.com/office/drawing/2014/main" id="{BDB8943C-1837-996B-D4CE-56B5D7B7C025}"/>
                  </a:ext>
                </a:extLst>
              </p:cNvPr>
              <p:cNvSpPr/>
              <p:nvPr/>
            </p:nvSpPr>
            <p:spPr>
              <a:xfrm>
                <a:off x="3280970" y="430364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5" name="Left Brace 114">
                <a:extLst>
                  <a:ext uri="{FF2B5EF4-FFF2-40B4-BE49-F238E27FC236}">
                    <a16:creationId xmlns:a16="http://schemas.microsoft.com/office/drawing/2014/main" id="{99E025FC-815F-CB8E-44B0-E2136863F374}"/>
                  </a:ext>
                </a:extLst>
              </p:cNvPr>
              <p:cNvSpPr/>
              <p:nvPr/>
            </p:nvSpPr>
            <p:spPr>
              <a:xfrm rot="16200000">
                <a:off x="861223" y="56421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6" name="Left Brace 115">
                <a:extLst>
                  <a:ext uri="{FF2B5EF4-FFF2-40B4-BE49-F238E27FC236}">
                    <a16:creationId xmlns:a16="http://schemas.microsoft.com/office/drawing/2014/main" id="{66CD45E3-A312-D359-A908-232CDB9EA739}"/>
                  </a:ext>
                </a:extLst>
              </p:cNvPr>
              <p:cNvSpPr/>
              <p:nvPr/>
            </p:nvSpPr>
            <p:spPr>
              <a:xfrm rot="16200000">
                <a:off x="1831220" y="65610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2CEAB6CB-D38B-90DE-C811-296E970DD86B}"/>
                  </a:ext>
                </a:extLst>
              </p:cNvPr>
              <p:cNvGrpSpPr/>
              <p:nvPr/>
            </p:nvGrpSpPr>
            <p:grpSpPr>
              <a:xfrm rot="16200000">
                <a:off x="5106159" y="-459986"/>
                <a:ext cx="161482" cy="1296263"/>
                <a:chOff x="1743739" y="956932"/>
                <a:chExt cx="372142" cy="2987278"/>
              </a:xfrm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</p:grpSpPr>
            <p:sp>
              <p:nvSpPr>
                <p:cNvPr id="118" name="Rectangle 117">
                  <a:extLst>
                    <a:ext uri="{FF2B5EF4-FFF2-40B4-BE49-F238E27FC236}">
                      <a16:creationId xmlns:a16="http://schemas.microsoft.com/office/drawing/2014/main" id="{0B91E1F3-05B5-0551-DA44-126C42927375}"/>
                    </a:ext>
                  </a:extLst>
                </p:cNvPr>
                <p:cNvSpPr/>
                <p:nvPr/>
              </p:nvSpPr>
              <p:spPr>
                <a:xfrm>
                  <a:off x="1743740" y="95693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19" name="Rectangle 118">
                  <a:extLst>
                    <a:ext uri="{FF2B5EF4-FFF2-40B4-BE49-F238E27FC236}">
                      <a16:creationId xmlns:a16="http://schemas.microsoft.com/office/drawing/2014/main" id="{CF56A6E9-8FC5-24A6-9FF9-721764C00ADC}"/>
                    </a:ext>
                  </a:extLst>
                </p:cNvPr>
                <p:cNvSpPr/>
                <p:nvPr/>
              </p:nvSpPr>
              <p:spPr>
                <a:xfrm>
                  <a:off x="1743740" y="132907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0" name="Rectangle 119">
                  <a:extLst>
                    <a:ext uri="{FF2B5EF4-FFF2-40B4-BE49-F238E27FC236}">
                      <a16:creationId xmlns:a16="http://schemas.microsoft.com/office/drawing/2014/main" id="{5F136B8D-7D9F-AD9E-1A42-8C684653F116}"/>
                    </a:ext>
                  </a:extLst>
                </p:cNvPr>
                <p:cNvSpPr/>
                <p:nvPr/>
              </p:nvSpPr>
              <p:spPr>
                <a:xfrm>
                  <a:off x="1743740" y="17012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FB418B71-39CF-D97F-6B3F-AD278B02D45E}"/>
                    </a:ext>
                  </a:extLst>
                </p:cNvPr>
                <p:cNvSpPr/>
                <p:nvPr/>
              </p:nvSpPr>
              <p:spPr>
                <a:xfrm>
                  <a:off x="1743740" y="207335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2" name="Rectangle 121">
                  <a:extLst>
                    <a:ext uri="{FF2B5EF4-FFF2-40B4-BE49-F238E27FC236}">
                      <a16:creationId xmlns:a16="http://schemas.microsoft.com/office/drawing/2014/main" id="{A8A803A0-BA49-55F2-9207-A6A1F28E89AE}"/>
                    </a:ext>
                  </a:extLst>
                </p:cNvPr>
                <p:cNvSpPr/>
                <p:nvPr/>
              </p:nvSpPr>
              <p:spPr>
                <a:xfrm>
                  <a:off x="1743739" y="2455650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3" name="Rectangle 122">
                  <a:extLst>
                    <a:ext uri="{FF2B5EF4-FFF2-40B4-BE49-F238E27FC236}">
                      <a16:creationId xmlns:a16="http://schemas.microsoft.com/office/drawing/2014/main" id="{5458A38F-129C-B13B-F61E-43340DCC9B70}"/>
                    </a:ext>
                  </a:extLst>
                </p:cNvPr>
                <p:cNvSpPr/>
                <p:nvPr/>
              </p:nvSpPr>
              <p:spPr>
                <a:xfrm>
                  <a:off x="1743740" y="2827790"/>
                  <a:ext cx="372141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4" name="Rectangle 123">
                  <a:extLst>
                    <a:ext uri="{FF2B5EF4-FFF2-40B4-BE49-F238E27FC236}">
                      <a16:creationId xmlns:a16="http://schemas.microsoft.com/office/drawing/2014/main" id="{1912E39F-34BC-52FA-1088-1F0D9BFB1691}"/>
                    </a:ext>
                  </a:extLst>
                </p:cNvPr>
                <p:cNvSpPr/>
                <p:nvPr/>
              </p:nvSpPr>
              <p:spPr>
                <a:xfrm>
                  <a:off x="1743739" y="3199929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1D8F0CD9-0016-DB36-C69E-3151221F9D65}"/>
                    </a:ext>
                  </a:extLst>
                </p:cNvPr>
                <p:cNvSpPr/>
                <p:nvPr/>
              </p:nvSpPr>
              <p:spPr>
                <a:xfrm>
                  <a:off x="1743739" y="3572070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26" name="Left Brace 125">
                <a:extLst>
                  <a:ext uri="{FF2B5EF4-FFF2-40B4-BE49-F238E27FC236}">
                    <a16:creationId xmlns:a16="http://schemas.microsoft.com/office/drawing/2014/main" id="{A3329289-1529-56FC-6AFA-2754F659F2F4}"/>
                  </a:ext>
                </a:extLst>
              </p:cNvPr>
              <p:cNvSpPr/>
              <p:nvPr/>
            </p:nvSpPr>
            <p:spPr>
              <a:xfrm rot="16200000">
                <a:off x="4779441" y="53717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7" name="Left Brace 126">
                <a:extLst>
                  <a:ext uri="{FF2B5EF4-FFF2-40B4-BE49-F238E27FC236}">
                    <a16:creationId xmlns:a16="http://schemas.microsoft.com/office/drawing/2014/main" id="{76267DEC-15AD-EC9D-3BA0-D017C15E758B}"/>
                  </a:ext>
                </a:extLst>
              </p:cNvPr>
              <p:cNvSpPr/>
              <p:nvPr/>
            </p:nvSpPr>
            <p:spPr>
              <a:xfrm rot="16200000">
                <a:off x="5417245" y="49682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8" name="Left Brace 127">
                <a:extLst>
                  <a:ext uri="{FF2B5EF4-FFF2-40B4-BE49-F238E27FC236}">
                    <a16:creationId xmlns:a16="http://schemas.microsoft.com/office/drawing/2014/main" id="{C4790A6A-1B30-88AF-2A10-1F7E5941C44E}"/>
                  </a:ext>
                </a:extLst>
              </p:cNvPr>
              <p:cNvSpPr/>
              <p:nvPr/>
            </p:nvSpPr>
            <p:spPr>
              <a:xfrm>
                <a:off x="6059116" y="137162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9" name="Left Brace 128">
                <a:extLst>
                  <a:ext uri="{FF2B5EF4-FFF2-40B4-BE49-F238E27FC236}">
                    <a16:creationId xmlns:a16="http://schemas.microsoft.com/office/drawing/2014/main" id="{882AF87B-3719-59DE-D83E-0ACE9AE73CCA}"/>
                  </a:ext>
                </a:extLst>
              </p:cNvPr>
              <p:cNvSpPr/>
              <p:nvPr/>
            </p:nvSpPr>
            <p:spPr>
              <a:xfrm>
                <a:off x="6059116" y="767507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0" name="Left Brace 129">
                <a:extLst>
                  <a:ext uri="{FF2B5EF4-FFF2-40B4-BE49-F238E27FC236}">
                    <a16:creationId xmlns:a16="http://schemas.microsoft.com/office/drawing/2014/main" id="{DC5D30CF-E5A4-FB26-CF54-DCE1F70CA584}"/>
                  </a:ext>
                </a:extLst>
              </p:cNvPr>
              <p:cNvSpPr/>
              <p:nvPr/>
            </p:nvSpPr>
            <p:spPr>
              <a:xfrm>
                <a:off x="3260837" y="1397561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132" name="Connector: Curved 131">
              <a:extLst>
                <a:ext uri="{FF2B5EF4-FFF2-40B4-BE49-F238E27FC236}">
                  <a16:creationId xmlns:a16="http://schemas.microsoft.com/office/drawing/2014/main" id="{F01D5887-B398-23FD-4A1B-BC1B13C0B477}"/>
                </a:ext>
              </a:extLst>
            </p:cNvPr>
            <p:cNvCxnSpPr>
              <a:cxnSpLocks/>
              <a:stCxn id="115" idx="1"/>
              <a:endCxn id="126" idx="1"/>
            </p:cNvCxnSpPr>
            <p:nvPr/>
          </p:nvCxnSpPr>
          <p:spPr>
            <a:xfrm rot="5400000" flipH="1" flipV="1">
              <a:off x="7358987" y="1347662"/>
              <a:ext cx="2704" cy="3918218"/>
            </a:xfrm>
            <a:prstGeom prst="curvedConnector3">
              <a:avLst>
                <a:gd name="adj1" fmla="val -17118565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ctor: Curved 134">
              <a:extLst>
                <a:ext uri="{FF2B5EF4-FFF2-40B4-BE49-F238E27FC236}">
                  <a16:creationId xmlns:a16="http://schemas.microsoft.com/office/drawing/2014/main" id="{AAF100D1-AFC5-13C3-3000-4906C5D8B8E8}"/>
                </a:ext>
              </a:extLst>
            </p:cNvPr>
            <p:cNvCxnSpPr>
              <a:cxnSpLocks/>
              <a:stCxn id="116" idx="1"/>
              <a:endCxn id="127" idx="1"/>
            </p:cNvCxnSpPr>
            <p:nvPr/>
          </p:nvCxnSpPr>
          <p:spPr>
            <a:xfrm rot="5400000" flipH="1" flipV="1">
              <a:off x="8156275" y="1516335"/>
              <a:ext cx="15928" cy="3586025"/>
            </a:xfrm>
            <a:prstGeom prst="curvedConnector3">
              <a:avLst>
                <a:gd name="adj1" fmla="val -2906115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9472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26C8-6BA8-DD18-A93A-9FC2C990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for sparse matrix multiplication 3/3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89BA-3373-00A7-D56C-BEC20930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E750A-C628-2728-8297-7CFA7D40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FA38-1046-622E-99BA-17F0FBB0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C9818-B32C-55BD-61A4-EFE6AB9573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Best performances when packing constraints enforced during learning</a:t>
            </a: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C916B087-CF15-07ED-3708-717132E49D8D}"/>
              </a:ext>
            </a:extLst>
          </p:cNvPr>
          <p:cNvGrpSpPr/>
          <p:nvPr/>
        </p:nvGrpSpPr>
        <p:grpSpPr>
          <a:xfrm>
            <a:off x="5218761" y="2884786"/>
            <a:ext cx="5331077" cy="2995575"/>
            <a:chOff x="5306443" y="2828419"/>
            <a:chExt cx="5331077" cy="2995575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F15726D-96AD-F38A-32B4-E8CAE684D65E}"/>
                </a:ext>
              </a:extLst>
            </p:cNvPr>
            <p:cNvGrpSpPr/>
            <p:nvPr/>
          </p:nvGrpSpPr>
          <p:grpSpPr>
            <a:xfrm>
              <a:off x="5306443" y="2828419"/>
              <a:ext cx="5331077" cy="2995575"/>
              <a:chOff x="303107" y="0"/>
              <a:chExt cx="5331077" cy="2995575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2B6F3771-1F95-DB89-5E40-021DA86DC995}"/>
                  </a:ext>
                </a:extLst>
              </p:cNvPr>
              <p:cNvGrpSpPr/>
              <p:nvPr/>
            </p:nvGrpSpPr>
            <p:grpSpPr>
              <a:xfrm>
                <a:off x="3510345" y="107400"/>
                <a:ext cx="161482" cy="2583711"/>
                <a:chOff x="3739669" y="123273"/>
                <a:chExt cx="161482" cy="2583711"/>
              </a:xfrm>
            </p:grpSpPr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E4B0363E-2784-549B-9D80-1AA23866E960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61222510-1F76-3D0B-CF19-AD7EF81F7FA6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19FE93C2-43C0-ACCF-8EB6-C8E39441CE54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055A5EB5-94C7-50B3-7CB9-6EC912189FD3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E5ED369E-D333-8132-A1BF-0C5FF83845B7}"/>
                    </a:ext>
                  </a:extLst>
                </p:cNvPr>
                <p:cNvSpPr/>
                <p:nvPr/>
              </p:nvSpPr>
              <p:spPr>
                <a:xfrm>
                  <a:off x="3739669" y="769201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D249C740-1863-A7E1-C7D0-DF91C98F00C6}"/>
                    </a:ext>
                  </a:extLst>
                </p:cNvPr>
                <p:cNvSpPr/>
                <p:nvPr/>
              </p:nvSpPr>
              <p:spPr>
                <a:xfrm>
                  <a:off x="3739669" y="930683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017CD94F-8923-9B56-77B1-38092FBD8FE1}"/>
                    </a:ext>
                  </a:extLst>
                </p:cNvPr>
                <p:cNvSpPr/>
                <p:nvPr/>
              </p:nvSpPr>
              <p:spPr>
                <a:xfrm>
                  <a:off x="3739669" y="1092165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1A619DF2-1E33-8099-58B2-05420C306631}"/>
                    </a:ext>
                  </a:extLst>
                </p:cNvPr>
                <p:cNvSpPr/>
                <p:nvPr/>
              </p:nvSpPr>
              <p:spPr>
                <a:xfrm>
                  <a:off x="3739669" y="1253647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15A6F448-E796-B82C-9C43-39C794E70CDB}"/>
                    </a:ext>
                  </a:extLst>
                </p:cNvPr>
                <p:cNvSpPr/>
                <p:nvPr/>
              </p:nvSpPr>
              <p:spPr>
                <a:xfrm>
                  <a:off x="3739669" y="1415129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BB4B2FDA-7D70-4B43-1DCE-901E1FB33339}"/>
                    </a:ext>
                  </a:extLst>
                </p:cNvPr>
                <p:cNvSpPr/>
                <p:nvPr/>
              </p:nvSpPr>
              <p:spPr>
                <a:xfrm>
                  <a:off x="3739669" y="1576610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537082FC-C188-1DC3-298F-7531B6CE5811}"/>
                    </a:ext>
                  </a:extLst>
                </p:cNvPr>
                <p:cNvSpPr/>
                <p:nvPr/>
              </p:nvSpPr>
              <p:spPr>
                <a:xfrm>
                  <a:off x="3739669" y="1738092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73D62066-BE85-045E-BB62-B1115F2066A0}"/>
                    </a:ext>
                  </a:extLst>
                </p:cNvPr>
                <p:cNvSpPr/>
                <p:nvPr/>
              </p:nvSpPr>
              <p:spPr>
                <a:xfrm>
                  <a:off x="3739669" y="1899574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B1272F99-84AB-B6F5-F706-DC2F9206C3F8}"/>
                    </a:ext>
                  </a:extLst>
                </p:cNvPr>
                <p:cNvSpPr/>
                <p:nvPr/>
              </p:nvSpPr>
              <p:spPr>
                <a:xfrm>
                  <a:off x="3739669" y="2061056"/>
                  <a:ext cx="161482" cy="161482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4392C5EF-16D1-2E14-FDD9-5512633FC2D6}"/>
                    </a:ext>
                  </a:extLst>
                </p:cNvPr>
                <p:cNvSpPr/>
                <p:nvPr/>
              </p:nvSpPr>
              <p:spPr>
                <a:xfrm>
                  <a:off x="3739669" y="2222538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36771083-3980-183C-7740-BF1203EF0483}"/>
                    </a:ext>
                  </a:extLst>
                </p:cNvPr>
                <p:cNvSpPr/>
                <p:nvPr/>
              </p:nvSpPr>
              <p:spPr>
                <a:xfrm>
                  <a:off x="3739669" y="2384020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0BC1FB3C-EF32-37D4-19DD-CA148257AE33}"/>
                    </a:ext>
                  </a:extLst>
                </p:cNvPr>
                <p:cNvSpPr/>
                <p:nvPr/>
              </p:nvSpPr>
              <p:spPr>
                <a:xfrm>
                  <a:off x="3739669" y="2545502"/>
                  <a:ext cx="161482" cy="161482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E695789A-6B19-CDC2-06A3-FA2F17D3889A}"/>
                  </a:ext>
                </a:extLst>
              </p:cNvPr>
              <p:cNvGrpSpPr/>
              <p:nvPr/>
            </p:nvGrpSpPr>
            <p:grpSpPr>
              <a:xfrm>
                <a:off x="5239378" y="123273"/>
                <a:ext cx="161482" cy="645928"/>
                <a:chOff x="3739669" y="123273"/>
                <a:chExt cx="161482" cy="645928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2C8F47D-9343-B524-CD9D-65987C2A3701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436B8340-C4A4-E1B2-5EDE-7D19DC6D8B73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4EF32AD7-A668-88F4-9C62-05896206D231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32FCF649-5140-7E9F-F317-757F06B7BDA5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02D6494-1F3C-A8A3-F26B-72529B81E006}"/>
                  </a:ext>
                </a:extLst>
              </p:cNvPr>
              <p:cNvGrpSpPr/>
              <p:nvPr/>
            </p:nvGrpSpPr>
            <p:grpSpPr>
              <a:xfrm rot="5400000">
                <a:off x="4458027" y="-134824"/>
                <a:ext cx="161482" cy="645928"/>
                <a:chOff x="3739669" y="123273"/>
                <a:chExt cx="161482" cy="645928"/>
              </a:xfr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997628AE-408E-7FDA-1C01-F80308201085}"/>
                    </a:ext>
                  </a:extLst>
                </p:cNvPr>
                <p:cNvSpPr/>
                <p:nvPr/>
              </p:nvSpPr>
              <p:spPr>
                <a:xfrm>
                  <a:off x="3739669" y="123273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167131C6-5ECA-9A1F-699D-377417EC4BE5}"/>
                    </a:ext>
                  </a:extLst>
                </p:cNvPr>
                <p:cNvSpPr/>
                <p:nvPr/>
              </p:nvSpPr>
              <p:spPr>
                <a:xfrm>
                  <a:off x="3739669" y="284755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6270CB40-495E-2B7F-9AB0-BC3028B21F97}"/>
                    </a:ext>
                  </a:extLst>
                </p:cNvPr>
                <p:cNvSpPr/>
                <p:nvPr/>
              </p:nvSpPr>
              <p:spPr>
                <a:xfrm>
                  <a:off x="3739669" y="446237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2B8F8F1A-7464-B89F-830E-35CDE58BC770}"/>
                    </a:ext>
                  </a:extLst>
                </p:cNvPr>
                <p:cNvSpPr/>
                <p:nvPr/>
              </p:nvSpPr>
              <p:spPr>
                <a:xfrm>
                  <a:off x="3739669" y="607719"/>
                  <a:ext cx="161482" cy="161482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F6601358-7533-4887-BAF3-9A8DF7202BBC}"/>
                  </a:ext>
                </a:extLst>
              </p:cNvPr>
              <p:cNvGrpSpPr/>
              <p:nvPr/>
            </p:nvGrpSpPr>
            <p:grpSpPr>
              <a:xfrm rot="16200000">
                <a:off x="1514222" y="-1103715"/>
                <a:ext cx="161482" cy="2583711"/>
                <a:chOff x="1743740" y="212652"/>
                <a:chExt cx="372140" cy="5954240"/>
              </a:xfrm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A9C247EC-0DB2-C79B-A264-5202A6E28D7B}"/>
                    </a:ext>
                  </a:extLst>
                </p:cNvPr>
                <p:cNvSpPr/>
                <p:nvPr/>
              </p:nvSpPr>
              <p:spPr>
                <a:xfrm>
                  <a:off x="1743740" y="2126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5BD4B9A1-3162-9103-4B80-1CBF46ECD995}"/>
                    </a:ext>
                  </a:extLst>
                </p:cNvPr>
                <p:cNvSpPr/>
                <p:nvPr/>
              </p:nvSpPr>
              <p:spPr>
                <a:xfrm>
                  <a:off x="1743740" y="5847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689D5CCC-6A7E-D394-459E-EA43F91182D1}"/>
                    </a:ext>
                  </a:extLst>
                </p:cNvPr>
                <p:cNvSpPr/>
                <p:nvPr/>
              </p:nvSpPr>
              <p:spPr>
                <a:xfrm>
                  <a:off x="1743740" y="95693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F1D5F588-9710-C540-CF59-9AA3B96D664F}"/>
                    </a:ext>
                  </a:extLst>
                </p:cNvPr>
                <p:cNvSpPr/>
                <p:nvPr/>
              </p:nvSpPr>
              <p:spPr>
                <a:xfrm>
                  <a:off x="1743740" y="132907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1367FCB5-E610-354B-4C33-4AF443D649FB}"/>
                    </a:ext>
                  </a:extLst>
                </p:cNvPr>
                <p:cNvSpPr/>
                <p:nvPr/>
              </p:nvSpPr>
              <p:spPr>
                <a:xfrm>
                  <a:off x="1743740" y="17012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740AB733-3C70-08E4-96DD-C6D15D029510}"/>
                    </a:ext>
                  </a:extLst>
                </p:cNvPr>
                <p:cNvSpPr/>
                <p:nvPr/>
              </p:nvSpPr>
              <p:spPr>
                <a:xfrm>
                  <a:off x="1743740" y="207335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6CC6A405-2E6A-410A-CD2B-EC3086A8E65C}"/>
                    </a:ext>
                  </a:extLst>
                </p:cNvPr>
                <p:cNvSpPr/>
                <p:nvPr/>
              </p:nvSpPr>
              <p:spPr>
                <a:xfrm>
                  <a:off x="1743740" y="244549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3C31AAA5-F545-F886-5A35-A5DFC53DAC86}"/>
                    </a:ext>
                  </a:extLst>
                </p:cNvPr>
                <p:cNvSpPr/>
                <p:nvPr/>
              </p:nvSpPr>
              <p:spPr>
                <a:xfrm>
                  <a:off x="1743740" y="281763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947E2FDC-88DB-2502-CB58-9292CB489FB8}"/>
                    </a:ext>
                  </a:extLst>
                </p:cNvPr>
                <p:cNvSpPr/>
                <p:nvPr/>
              </p:nvSpPr>
              <p:spPr>
                <a:xfrm>
                  <a:off x="1743740" y="3189772"/>
                  <a:ext cx="372140" cy="372140"/>
                </a:xfrm>
                <a:prstGeom prst="rect">
                  <a:avLst/>
                </a:prstGeom>
                <a:pattFill prst="wd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C4933003-CF68-211E-B47F-56E8609029ED}"/>
                    </a:ext>
                  </a:extLst>
                </p:cNvPr>
                <p:cNvSpPr/>
                <p:nvPr/>
              </p:nvSpPr>
              <p:spPr>
                <a:xfrm>
                  <a:off x="1743740" y="3561912"/>
                  <a:ext cx="372140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E9332F6C-CA2C-2B3B-4F77-F88E2FF3AC5F}"/>
                    </a:ext>
                  </a:extLst>
                </p:cNvPr>
                <p:cNvSpPr/>
                <p:nvPr/>
              </p:nvSpPr>
              <p:spPr>
                <a:xfrm>
                  <a:off x="1743740" y="39340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3F658F39-4B9F-4D97-1B08-7A4093B4E33C}"/>
                    </a:ext>
                  </a:extLst>
                </p:cNvPr>
                <p:cNvSpPr/>
                <p:nvPr/>
              </p:nvSpPr>
              <p:spPr>
                <a:xfrm>
                  <a:off x="1743740" y="430619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286126D1-46D6-3B35-AD80-520AB8B3629D}"/>
                    </a:ext>
                  </a:extLst>
                </p:cNvPr>
                <p:cNvSpPr/>
                <p:nvPr/>
              </p:nvSpPr>
              <p:spPr>
                <a:xfrm>
                  <a:off x="1743740" y="467833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4C89983-F0A6-4EBC-D60D-1995CFD21F44}"/>
                    </a:ext>
                  </a:extLst>
                </p:cNvPr>
                <p:cNvSpPr/>
                <p:nvPr/>
              </p:nvSpPr>
              <p:spPr>
                <a:xfrm>
                  <a:off x="1743740" y="5050472"/>
                  <a:ext cx="372140" cy="372140"/>
                </a:xfrm>
                <a:prstGeom prst="rect">
                  <a:avLst/>
                </a:prstGeom>
                <a:pattFill prst="ltUpDiag">
                  <a:fgClr>
                    <a:schemeClr val="accent1"/>
                  </a:fgClr>
                  <a:bgClr>
                    <a:schemeClr val="bg1"/>
                  </a:bgClr>
                </a:pattFill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A3FDB3D-3034-13D5-1AF8-BDEEE4028D25}"/>
                    </a:ext>
                  </a:extLst>
                </p:cNvPr>
                <p:cNvSpPr/>
                <p:nvPr/>
              </p:nvSpPr>
              <p:spPr>
                <a:xfrm>
                  <a:off x="1743740" y="542261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03A01505-AB2D-46F5-B45E-23C5AB6F3D9A}"/>
                    </a:ext>
                  </a:extLst>
                </p:cNvPr>
                <p:cNvSpPr/>
                <p:nvPr/>
              </p:nvSpPr>
              <p:spPr>
                <a:xfrm>
                  <a:off x="1743740" y="5794752"/>
                  <a:ext cx="372140" cy="372140"/>
                </a:xfrm>
                <a:prstGeom prst="rect">
                  <a:avLst/>
                </a:prstGeom>
                <a:grp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D6E08BA-397A-FDA9-B420-FF1D34D490A3}"/>
                  </a:ext>
                </a:extLst>
              </p:cNvPr>
              <p:cNvSpPr txBox="1"/>
              <p:nvPr/>
            </p:nvSpPr>
            <p:spPr>
              <a:xfrm>
                <a:off x="3036347" y="19348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476E973-0A80-5D4D-79DE-A64EC3429797}"/>
                  </a:ext>
                </a:extLst>
              </p:cNvPr>
              <p:cNvSpPr txBox="1"/>
              <p:nvPr/>
            </p:nvSpPr>
            <p:spPr>
              <a:xfrm>
                <a:off x="4929234" y="0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96EA9CBF-8381-876A-6D06-74D05F4F7E7D}"/>
                  </a:ext>
                </a:extLst>
              </p:cNvPr>
              <p:cNvSpPr txBox="1"/>
              <p:nvPr/>
            </p:nvSpPr>
            <p:spPr>
              <a:xfrm>
                <a:off x="3771311" y="11305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=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D5A35BB5-7F45-B529-80B1-42175C76F48E}"/>
                  </a:ext>
                </a:extLst>
              </p:cNvPr>
              <p:cNvSpPr txBox="1"/>
              <p:nvPr/>
            </p:nvSpPr>
            <p:spPr>
              <a:xfrm>
                <a:off x="1371483" y="261571"/>
                <a:ext cx="2715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A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16A3E91-5E28-34C6-A06B-2595E0077720}"/>
                  </a:ext>
                </a:extLst>
              </p:cNvPr>
              <p:cNvSpPr txBox="1"/>
              <p:nvPr/>
            </p:nvSpPr>
            <p:spPr>
              <a:xfrm>
                <a:off x="4481426" y="306903"/>
                <a:ext cx="6215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A</a:t>
                </a:r>
                <a:r>
                  <a:rPr lang="fr-FR" baseline="-25000" dirty="0"/>
                  <a:t>0</a:t>
                </a:r>
                <a:r>
                  <a:rPr lang="fr-FR" dirty="0"/>
                  <a:t>’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CA558092-142D-88D3-6F1D-0B02DD0C4C53}"/>
                  </a:ext>
                </a:extLst>
              </p:cNvPr>
              <p:cNvSpPr txBox="1"/>
              <p:nvPr/>
            </p:nvSpPr>
            <p:spPr>
              <a:xfrm>
                <a:off x="3378180" y="2626243"/>
                <a:ext cx="5118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B</a:t>
                </a:r>
                <a:r>
                  <a:rPr lang="fr-FR" baseline="-25000" dirty="0"/>
                  <a:t>0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A1492FD8-E7E0-BB2C-D772-3DA284844DB0}"/>
                  </a:ext>
                </a:extLst>
              </p:cNvPr>
              <p:cNvSpPr txBox="1"/>
              <p:nvPr/>
            </p:nvSpPr>
            <p:spPr>
              <a:xfrm>
                <a:off x="5122308" y="701151"/>
                <a:ext cx="5118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B</a:t>
                </a:r>
                <a:r>
                  <a:rPr lang="fr-FR" baseline="-25000" dirty="0"/>
                  <a:t>0</a:t>
                </a:r>
                <a:r>
                  <a:rPr lang="fr-FR" dirty="0"/>
                  <a:t>’</a:t>
                </a:r>
              </a:p>
            </p:txBody>
          </p:sp>
          <p:sp>
            <p:nvSpPr>
              <p:cNvPr id="58" name="Left Brace 57">
                <a:extLst>
                  <a:ext uri="{FF2B5EF4-FFF2-40B4-BE49-F238E27FC236}">
                    <a16:creationId xmlns:a16="http://schemas.microsoft.com/office/drawing/2014/main" id="{EA0CC344-F277-2EF6-FB85-56000DF6FEEF}"/>
                  </a:ext>
                </a:extLst>
              </p:cNvPr>
              <p:cNvSpPr/>
              <p:nvPr/>
            </p:nvSpPr>
            <p:spPr>
              <a:xfrm>
                <a:off x="3216698" y="930683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0" name="Left Brace 59">
                <a:extLst>
                  <a:ext uri="{FF2B5EF4-FFF2-40B4-BE49-F238E27FC236}">
                    <a16:creationId xmlns:a16="http://schemas.microsoft.com/office/drawing/2014/main" id="{9EB5B552-444D-02AC-E67C-039D7BE39E8B}"/>
                  </a:ext>
                </a:extLst>
              </p:cNvPr>
              <p:cNvSpPr/>
              <p:nvPr/>
            </p:nvSpPr>
            <p:spPr>
              <a:xfrm rot="16200000">
                <a:off x="1356455" y="65610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Left Brace 135">
                <a:extLst>
                  <a:ext uri="{FF2B5EF4-FFF2-40B4-BE49-F238E27FC236}">
                    <a16:creationId xmlns:a16="http://schemas.microsoft.com/office/drawing/2014/main" id="{A79A1F3C-D3D9-5C83-670A-50AE79A6564A}"/>
                  </a:ext>
                </a:extLst>
              </p:cNvPr>
              <p:cNvSpPr/>
              <p:nvPr/>
            </p:nvSpPr>
            <p:spPr>
              <a:xfrm rot="16200000">
                <a:off x="4442997" y="52862"/>
                <a:ext cx="161482" cy="63005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66" name="Connector: Curved 65">
              <a:extLst>
                <a:ext uri="{FF2B5EF4-FFF2-40B4-BE49-F238E27FC236}">
                  <a16:creationId xmlns:a16="http://schemas.microsoft.com/office/drawing/2014/main" id="{1F3733FE-D3F9-75F2-4C99-6989358EEAD5}"/>
                </a:ext>
              </a:extLst>
            </p:cNvPr>
            <p:cNvCxnSpPr>
              <a:cxnSpLocks/>
              <a:stCxn id="60" idx="1"/>
              <a:endCxn id="136" idx="1"/>
            </p:cNvCxnSpPr>
            <p:nvPr/>
          </p:nvCxnSpPr>
          <p:spPr>
            <a:xfrm rot="5400000" flipH="1" flipV="1">
              <a:off x="7977429" y="1740152"/>
              <a:ext cx="12748" cy="3086542"/>
            </a:xfrm>
            <a:prstGeom prst="curvedConnector3">
              <a:avLst>
                <a:gd name="adj1" fmla="val -3631048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929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26C8-6BA8-DD18-A93A-9FC2C990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of sparse model storage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89BA-3373-00A7-D56C-BEC20930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E750A-C628-2728-8297-7CFA7D40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FA38-1046-622E-99BA-17F0FBB0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C9818-B32C-55BD-61A4-EFE6AB9573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Store model data using sparse representation: non-zero-elements, packing size, position indices, number of non-zero elements per column.</a:t>
            </a:r>
          </a:p>
          <a:p>
            <a:pPr lvl="1"/>
            <a:r>
              <a:rPr lang="en-US" sz="2000" dirty="0"/>
              <a:t>reduces the model storage size: more than 80% of space saved</a:t>
            </a:r>
          </a:p>
          <a:p>
            <a:pPr lvl="1"/>
            <a:r>
              <a:rPr lang="en-US" sz="2000" dirty="0"/>
              <a:t>avoids the need for sparsity analysis at initialization.</a:t>
            </a:r>
          </a:p>
          <a:p>
            <a:pPr lvl="1"/>
            <a:r>
              <a:rPr lang="en-US" sz="2000" dirty="0"/>
              <a:t>Memory usage is also reduced since the full matrix is not needed.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10E5F29-4472-567F-5BF6-58C875E07D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476091"/>
              </p:ext>
            </p:extLst>
          </p:nvPr>
        </p:nvGraphicFramePr>
        <p:xfrm>
          <a:off x="2715850" y="3851137"/>
          <a:ext cx="6733630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8971">
                  <a:extLst>
                    <a:ext uri="{9D8B030D-6E8A-4147-A177-3AD203B41FA5}">
                      <a16:colId xmlns:a16="http://schemas.microsoft.com/office/drawing/2014/main" val="1557988646"/>
                    </a:ext>
                  </a:extLst>
                </a:gridCol>
                <a:gridCol w="1584256">
                  <a:extLst>
                    <a:ext uri="{9D8B030D-6E8A-4147-A177-3AD203B41FA5}">
                      <a16:colId xmlns:a16="http://schemas.microsoft.com/office/drawing/2014/main" val="2973977250"/>
                    </a:ext>
                  </a:extLst>
                </a:gridCol>
                <a:gridCol w="1584256">
                  <a:extLst>
                    <a:ext uri="{9D8B030D-6E8A-4147-A177-3AD203B41FA5}">
                      <a16:colId xmlns:a16="http://schemas.microsoft.com/office/drawing/2014/main" val="3162692552"/>
                    </a:ext>
                  </a:extLst>
                </a:gridCol>
                <a:gridCol w="1346147">
                  <a:extLst>
                    <a:ext uri="{9D8B030D-6E8A-4147-A177-3AD203B41FA5}">
                      <a16:colId xmlns:a16="http://schemas.microsoft.com/office/drawing/2014/main" val="2517353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Intra model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Current version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Sparse version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Size ratio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297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graph_output_16_16_int16.sadl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3 934 444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1 055 753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974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graph_output_4_16_int16.sadl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3 778 450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623 247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2610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graph_output_4_32_int16.sadl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4 245 394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826 955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8015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graph_output_4_4_int16.sadl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1 937 298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291 345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505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graph_output_4_8_int16.sadl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2 017 170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418 451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3798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graph_output_8_16_int16.sadl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4 634 514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921 561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0025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graph_output_8_8_int16.sadl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4 245 394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777 857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18%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5781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875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26C8-6BA8-DD18-A93A-9FC2C990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time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89BA-3373-00A7-D56C-BEC20930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E750A-C628-2728-8297-7CFA7D40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FA38-1046-622E-99BA-17F0FBB0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C9818-B32C-55BD-61A4-EFE6AB9573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Up to 2% decoding time improvement are achieved in AI over  NNVC with lop3.</a:t>
            </a:r>
          </a:p>
          <a:p>
            <a:endParaRPr lang="fr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6A08E77-4B4C-B4FF-89FA-00CD5865F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414488"/>
              </p:ext>
            </p:extLst>
          </p:nvPr>
        </p:nvGraphicFramePr>
        <p:xfrm>
          <a:off x="2707640" y="2967831"/>
          <a:ext cx="603377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249465581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1172874885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845430565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2590838954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3576666100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2406402735"/>
                    </a:ext>
                  </a:extLst>
                </a:gridCol>
                <a:gridCol w="626110">
                  <a:extLst>
                    <a:ext uri="{9D8B030D-6E8A-4147-A177-3AD203B41FA5}">
                      <a16:colId xmlns:a16="http://schemas.microsoft.com/office/drawing/2014/main" val="2294123975"/>
                    </a:ext>
                  </a:extLst>
                </a:gridCol>
                <a:gridCol w="512445">
                  <a:extLst>
                    <a:ext uri="{9D8B030D-6E8A-4147-A177-3AD203B41FA5}">
                      <a16:colId xmlns:a16="http://schemas.microsoft.com/office/drawing/2014/main" val="1093319297"/>
                    </a:ext>
                  </a:extLst>
                </a:gridCol>
                <a:gridCol w="723265">
                  <a:extLst>
                    <a:ext uri="{9D8B030D-6E8A-4147-A177-3AD203B41FA5}">
                      <a16:colId xmlns:a16="http://schemas.microsoft.com/office/drawing/2014/main" val="20813777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8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effectLst/>
                        </a:rPr>
                        <a:t>BD-rate Over NNVC-10.0 LOP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4545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V-PSNR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Y-MSIM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U-MSIM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V-MSIM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 err="1">
                          <a:effectLst/>
                        </a:rPr>
                        <a:t>DecT</a:t>
                      </a:r>
                      <a:r>
                        <a:rPr lang="fr-FR" sz="900" b="1" dirty="0">
                          <a:effectLst/>
                        </a:rPr>
                        <a:t> CPU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76785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66323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45754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40830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30226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00266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14830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98%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78862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0,00%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>
                          <a:effectLst/>
                        </a:rPr>
                        <a:t>99%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13646420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3CDFE44D-0553-028C-8A07-FB70273E3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5410" y="2757166"/>
            <a:ext cx="367919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fr-FR" sz="900" b="0" i="1" u="none" strike="noStrike" cap="none" normalizeH="0" baseline="0" dirty="0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</a:t>
            </a:r>
            <a:r>
              <a:rPr kumimoji="0" lang="en-US" altLang="fr-FR" sz="900" b="0" i="1" u="none" strike="noStrike" cap="none" normalizeH="0" baseline="0" dirty="0" bmk="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able </a:t>
            </a:r>
            <a:r>
              <a:rPr kumimoji="0" lang="en-US" altLang="fr-FR" sz="900" b="0" i="1" u="none" strike="noStrike" cap="none" normalizeH="0" baseline="0" dirty="0" bmk="_Ref180565561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r>
              <a:rPr kumimoji="0" lang="en-US" altLang="fr-FR" sz="900" b="0" i="1" u="none" strike="noStrike" cap="none" normalizeH="0" baseline="0" dirty="0">
                <a:ln>
                  <a:noFill/>
                </a:ln>
                <a:solidFill>
                  <a:srgbClr val="44546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decoding time on NNVC-10.0 LOP</a:t>
            </a:r>
            <a:endParaRPr kumimoji="0" lang="en-US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35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26C8-6BA8-DD18-A93A-9FC2C990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4A89BA-3373-00A7-D56C-BEC20930A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10/31/2024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E750A-C628-2728-8297-7CFA7D40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FA38-1046-622E-99BA-17F0FBB0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C9818-B32C-55BD-61A4-EFE6AB9573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Reduces the model storage size: more than 80% of space saved</a:t>
            </a:r>
          </a:p>
          <a:p>
            <a:r>
              <a:rPr lang="en-US" sz="2400" dirty="0"/>
              <a:t>Up to 2% decoding time improvement are achieved in AI over  NNVC with lop3.</a:t>
            </a:r>
          </a:p>
          <a:p>
            <a:endParaRPr lang="en-US" sz="2400" dirty="0"/>
          </a:p>
          <a:p>
            <a:r>
              <a:rPr lang="en-US" sz="2400" dirty="0"/>
              <a:t>We propose to adopt these modifications to the SADL software. </a:t>
            </a:r>
          </a:p>
          <a:p>
            <a:pPr marL="0" indent="0">
              <a:buNone/>
            </a:pPr>
            <a:r>
              <a:rPr lang="en-US" sz="2400" dirty="0"/>
              <a:t>   MR !112 on SADL GIT repository.</a:t>
            </a:r>
          </a:p>
        </p:txBody>
      </p:sp>
    </p:spTree>
    <p:extLst>
      <p:ext uri="{BB962C8B-B14F-4D97-AF65-F5344CB8AC3E}">
        <p14:creationId xmlns:p14="http://schemas.microsoft.com/office/powerpoint/2010/main" val="3238757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18E557-3D6A-407E-B032-5ADC628D80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7f9398f8-e012-4b22-ae2f-fed012cfaeb4"/>
    <ds:schemaRef ds:uri="http://purl.org/dc/dcmitype/"/>
    <ds:schemaRef ds:uri="0f0a07f2-b47a-4f17-ae63-a8acead6400d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701</Words>
  <Application>Microsoft Office PowerPoint</Application>
  <PresentationFormat>Widescreen</PresentationFormat>
  <Paragraphs>191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Office Theme</vt:lpstr>
      <vt:lpstr>JVET-AJ0122 - AhG14: SADL implementation improvements for sparse models</vt:lpstr>
      <vt:lpstr>Introduction</vt:lpstr>
      <vt:lpstr>Optimization for sparse matrix multiplication 1/3</vt:lpstr>
      <vt:lpstr>Optimization for sparse matrix multiplication 2/3</vt:lpstr>
      <vt:lpstr>Optimization for sparse matrix multiplication 3/3</vt:lpstr>
      <vt:lpstr>Optimization of sparse model storage</vt:lpstr>
      <vt:lpstr>Running time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Urban</cp:lastModifiedBy>
  <cp:revision>86</cp:revision>
  <dcterms:created xsi:type="dcterms:W3CDTF">2021-03-31T15:29:37Z</dcterms:created>
  <dcterms:modified xsi:type="dcterms:W3CDTF">2024-11-01T05:48:06Z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0x010100CFAB9EE0C0AB514194A6531C55797DA8</vt:lpwstr>
  </property>
  <property fmtid="{D5CDD505-2E9C-101B-9397-08002B2CF9AE}" pid="32" name="MSIP_Label_4d2f777e-4347-4fc6-823a-b44ab313546a_Enabled">
    <vt:lpwstr>true</vt:lpwstr>
  </property>
  <property fmtid="{D5CDD505-2E9C-101B-9397-08002B2CF9AE}" pid="33" name="MSIP_Label_4d2f777e-4347-4fc6-823a-b44ab313546a_SetDate">
    <vt:lpwstr>2024-07-14T02:23:31Z</vt:lpwstr>
  </property>
  <property fmtid="{D5CDD505-2E9C-101B-9397-08002B2CF9AE}" pid="34" name="MSIP_Label_4d2f777e-4347-4fc6-823a-b44ab313546a_Method">
    <vt:lpwstr>Standard</vt:lpwstr>
  </property>
  <property fmtid="{D5CDD505-2E9C-101B-9397-08002B2CF9AE}" pid="35" name="MSIP_Label_4d2f777e-4347-4fc6-823a-b44ab313546a_Name">
    <vt:lpwstr>Non-Public</vt:lpwstr>
  </property>
  <property fmtid="{D5CDD505-2E9C-101B-9397-08002B2CF9AE}" pid="36" name="MSIP_Label_4d2f777e-4347-4fc6-823a-b44ab313546a_SiteId">
    <vt:lpwstr>e351b779-f6d5-4e50-8568-80e922d180ae</vt:lpwstr>
  </property>
  <property fmtid="{D5CDD505-2E9C-101B-9397-08002B2CF9AE}" pid="37" name="MSIP_Label_4d2f777e-4347-4fc6-823a-b44ab313546a_ActionId">
    <vt:lpwstr>d92a6f29-5e7a-4d50-b335-ec88a30d89e4</vt:lpwstr>
  </property>
  <property fmtid="{D5CDD505-2E9C-101B-9397-08002B2CF9AE}" pid="38" name="MSIP_Label_4d2f777e-4347-4fc6-823a-b44ab313546a_ContentBits">
    <vt:lpwstr>0</vt:lpwstr>
  </property>
  <property fmtid="{D5CDD505-2E9C-101B-9397-08002B2CF9AE}" pid="39" name="MediaServiceImageTags">
    <vt:lpwstr/>
  </property>
</Properties>
</file>