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sdx" ContentType="application/vnd.ms-visio.drawing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8" r:id="rId2"/>
    <p:sldId id="297" r:id="rId3"/>
    <p:sldId id="309" r:id="rId4"/>
    <p:sldId id="311" r:id="rId5"/>
    <p:sldId id="312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0B7CA7CA-34E9-CC40-9FD9-4D9149030D80}">
          <p14:sldIdLst>
            <p14:sldId id="308"/>
            <p14:sldId id="297"/>
            <p14:sldId id="309"/>
            <p14:sldId id="311"/>
            <p14:sldId id="312"/>
          </p14:sldIdLst>
        </p14:section>
      </p14:sectionLst>
    </p:ext>
    <p:ext uri="{EFAFB233-063F-42B5-8137-9DF3F51BA10A}">
      <p15:sldGuideLst xmlns:p15="http://schemas.microsoft.com/office/powerpoint/2012/main">
        <p15:guide id="1" pos="3817">
          <p15:clr>
            <a:srgbClr val="A4A3A4"/>
          </p15:clr>
        </p15:guide>
        <p15:guide id="2" pos="3863">
          <p15:clr>
            <a:srgbClr val="A4A3A4"/>
          </p15:clr>
        </p15:guide>
        <p15:guide id="3" pos="4475">
          <p15:clr>
            <a:srgbClr val="A4A3A4"/>
          </p15:clr>
        </p15:guide>
        <p15:guide id="4" pos="4430">
          <p15:clr>
            <a:srgbClr val="A4A3A4"/>
          </p15:clr>
        </p15:guide>
        <p15:guide id="5" pos="5019">
          <p15:clr>
            <a:srgbClr val="A4A3A4"/>
          </p15:clr>
        </p15:guide>
        <p15:guide id="6" pos="5065">
          <p15:clr>
            <a:srgbClr val="A4A3A4"/>
          </p15:clr>
        </p15:guide>
        <p15:guide id="7" pos="5632">
          <p15:clr>
            <a:srgbClr val="A4A3A4"/>
          </p15:clr>
        </p15:guide>
        <p15:guide id="8" pos="5677">
          <p15:clr>
            <a:srgbClr val="A4A3A4"/>
          </p15:clr>
        </p15:guide>
        <p15:guide id="9" pos="6244">
          <p15:clr>
            <a:srgbClr val="A4A3A4"/>
          </p15:clr>
        </p15:guide>
        <p15:guide id="10" pos="6289">
          <p15:clr>
            <a:srgbClr val="A4A3A4"/>
          </p15:clr>
        </p15:guide>
        <p15:guide id="11" pos="6856">
          <p15:clr>
            <a:srgbClr val="A4A3A4"/>
          </p15:clr>
        </p15:guide>
        <p15:guide id="12" pos="6902">
          <p15:clr>
            <a:srgbClr val="A4A3A4"/>
          </p15:clr>
        </p15:guide>
        <p15:guide id="13" pos="7469">
          <p15:clr>
            <a:srgbClr val="A4A3A4"/>
          </p15:clr>
        </p15:guide>
        <p15:guide id="14" pos="3250">
          <p15:clr>
            <a:srgbClr val="A4A3A4"/>
          </p15:clr>
        </p15:guide>
        <p15:guide id="15" pos="3205">
          <p15:clr>
            <a:srgbClr val="A4A3A4"/>
          </p15:clr>
        </p15:guide>
        <p15:guide id="16" pos="2638">
          <p15:clr>
            <a:srgbClr val="A4A3A4"/>
          </p15:clr>
        </p15:guide>
        <p15:guide id="17" pos="2593">
          <p15:clr>
            <a:srgbClr val="A4A3A4"/>
          </p15:clr>
        </p15:guide>
        <p15:guide id="18" pos="2026">
          <p15:clr>
            <a:srgbClr val="A4A3A4"/>
          </p15:clr>
        </p15:guide>
        <p15:guide id="19" pos="1980">
          <p15:clr>
            <a:srgbClr val="A4A3A4"/>
          </p15:clr>
        </p15:guide>
        <p15:guide id="20" pos="1436">
          <p15:clr>
            <a:srgbClr val="A4A3A4"/>
          </p15:clr>
        </p15:guide>
        <p15:guide id="21" pos="1391">
          <p15:clr>
            <a:srgbClr val="A4A3A4"/>
          </p15:clr>
        </p15:guide>
        <p15:guide id="22" pos="824">
          <p15:clr>
            <a:srgbClr val="A4A3A4"/>
          </p15:clr>
        </p15:guide>
        <p15:guide id="23" pos="778">
          <p15:clr>
            <a:srgbClr val="A4A3A4"/>
          </p15:clr>
        </p15:guide>
        <p15:guide id="24" pos="211">
          <p15:clr>
            <a:srgbClr val="A4A3A4"/>
          </p15:clr>
        </p15:guide>
        <p15:guide id="25" orient="horz" pos="2137">
          <p15:clr>
            <a:srgbClr val="A4A3A4"/>
          </p15:clr>
        </p15:guide>
        <p15:guide id="26" orient="horz" pos="2183">
          <p15:clr>
            <a:srgbClr val="A4A3A4"/>
          </p15:clr>
        </p15:guide>
        <p15:guide id="27" orient="horz" pos="1525">
          <p15:clr>
            <a:srgbClr val="A4A3A4"/>
          </p15:clr>
        </p15:guide>
        <p15:guide id="28" orient="horz" pos="1480">
          <p15:clr>
            <a:srgbClr val="A4A3A4"/>
          </p15:clr>
        </p15:guide>
        <p15:guide id="29" orient="horz" pos="867">
          <p15:clr>
            <a:srgbClr val="A4A3A4"/>
          </p15:clr>
        </p15:guide>
        <p15:guide id="30" orient="horz" pos="822">
          <p15:clr>
            <a:srgbClr val="A4A3A4"/>
          </p15:clr>
        </p15:guide>
        <p15:guide id="31" orient="horz" pos="210">
          <p15:clr>
            <a:srgbClr val="A4A3A4"/>
          </p15:clr>
        </p15:guide>
        <p15:guide id="32" orient="horz" pos="2795">
          <p15:clr>
            <a:srgbClr val="A4A3A4"/>
          </p15:clr>
        </p15:guide>
        <p15:guide id="33" orient="horz" pos="2840">
          <p15:clr>
            <a:srgbClr val="A4A3A4"/>
          </p15:clr>
        </p15:guide>
        <p15:guide id="34" orient="horz" pos="3453">
          <p15:clr>
            <a:srgbClr val="A4A3A4"/>
          </p15:clr>
        </p15:guide>
        <p15:guide id="35" orient="horz" pos="3498">
          <p15:clr>
            <a:srgbClr val="A4A3A4"/>
          </p15:clr>
        </p15:guide>
        <p15:guide id="36" orient="horz" pos="411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FF73"/>
    <a:srgbClr val="DDD9D4"/>
    <a:srgbClr val="FAFAFA"/>
    <a:srgbClr val="C3BFB9"/>
    <a:srgbClr val="A07E6D"/>
    <a:srgbClr val="B995FF"/>
    <a:srgbClr val="706C66"/>
    <a:srgbClr val="D7FFD8"/>
    <a:srgbClr val="9E9A94"/>
    <a:srgbClr val="201F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956"/>
    <p:restoredTop sz="94830"/>
  </p:normalViewPr>
  <p:slideViewPr>
    <p:cSldViewPr snapToGrid="0">
      <p:cViewPr varScale="1">
        <p:scale>
          <a:sx n="82" d="100"/>
          <a:sy n="82" d="100"/>
        </p:scale>
        <p:origin x="1133" y="62"/>
      </p:cViewPr>
      <p:guideLst>
        <p:guide pos="3817"/>
        <p:guide pos="3863"/>
        <p:guide pos="4475"/>
        <p:guide pos="4430"/>
        <p:guide pos="5019"/>
        <p:guide pos="5065"/>
        <p:guide pos="5632"/>
        <p:guide pos="5677"/>
        <p:guide pos="6244"/>
        <p:guide pos="6289"/>
        <p:guide pos="6856"/>
        <p:guide pos="6902"/>
        <p:guide pos="7469"/>
        <p:guide pos="3250"/>
        <p:guide pos="3205"/>
        <p:guide pos="2638"/>
        <p:guide pos="2593"/>
        <p:guide pos="2026"/>
        <p:guide pos="1980"/>
        <p:guide pos="1436"/>
        <p:guide pos="1391"/>
        <p:guide pos="824"/>
        <p:guide pos="778"/>
        <p:guide pos="211"/>
        <p:guide orient="horz" pos="2137"/>
        <p:guide orient="horz" pos="2183"/>
        <p:guide orient="horz" pos="1525"/>
        <p:guide orient="horz" pos="1480"/>
        <p:guide orient="horz" pos="867"/>
        <p:guide orient="horz" pos="822"/>
        <p:guide orient="horz" pos="210"/>
        <p:guide orient="horz" pos="2795"/>
        <p:guide orient="horz" pos="2840"/>
        <p:guide orient="horz" pos="3453"/>
        <p:guide orient="horz" pos="3498"/>
        <p:guide orient="horz" pos="411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152" d="100"/>
          <a:sy n="152" d="100"/>
        </p:scale>
        <p:origin x="5128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B7C02A-1153-6E46-88E9-99F1154DB178}" type="datetimeFigureOut">
              <a:rPr kumimoji="1" lang="zh-CN" altLang="en-US" smtClean="0"/>
              <a:t>2024/11/3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491696-EB4C-6944-BE47-42581E645425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DD98CD-AE35-574E-AD9D-BEF34B3D3937}" type="datetimeFigureOut">
              <a:rPr kumimoji="1" lang="zh-CN" altLang="en-US" smtClean="0"/>
              <a:t>2024/11/3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620FC6-7B3E-1D43-9C36-01CD4BFE55F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620FC6-7B3E-1D43-9C36-01CD4BFE55F6}" type="slidenum">
              <a:rPr kumimoji="1" lang="zh-CN" altLang="en-US" smtClean="0"/>
              <a:t>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28360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620FC6-7B3E-1D43-9C36-01CD4BFE55F6}" type="slidenum">
              <a:rPr kumimoji="1" lang="zh-CN" altLang="en-US" smtClean="0"/>
              <a:t>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251504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620FC6-7B3E-1D43-9C36-01CD4BFE55F6}" type="slidenum">
              <a:rPr kumimoji="1" lang="zh-CN" altLang="en-US" smtClean="0"/>
              <a:t>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873931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620FC6-7B3E-1D43-9C36-01CD4BFE55F6}" type="slidenum">
              <a:rPr kumimoji="1" lang="zh-CN" altLang="en-US" smtClean="0"/>
              <a:t>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906242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直线连接符 9">
            <a:extLst>
              <a:ext uri="{FF2B5EF4-FFF2-40B4-BE49-F238E27FC236}">
                <a16:creationId xmlns:a16="http://schemas.microsoft.com/office/drawing/2014/main" id="{B4B9BB48-2188-71CF-1651-D286FE6E10C0}"/>
              </a:ext>
            </a:extLst>
          </p:cNvPr>
          <p:cNvCxnSpPr>
            <a:cxnSpLocks/>
          </p:cNvCxnSpPr>
          <p:nvPr userDrawn="1"/>
        </p:nvCxnSpPr>
        <p:spPr>
          <a:xfrm>
            <a:off x="339484" y="344907"/>
            <a:ext cx="11506895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>
            <a:extLst>
              <a:ext uri="{FF2B5EF4-FFF2-40B4-BE49-F238E27FC236}">
                <a16:creationId xmlns:a16="http://schemas.microsoft.com/office/drawing/2014/main" id="{6FB4AA96-5397-DFD8-E344-17FCD9C6C88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50800" y="6522878"/>
            <a:ext cx="534000" cy="126000"/>
          </a:xfrm>
          <a:prstGeom prst="rect">
            <a:avLst/>
          </a:prstGeom>
        </p:spPr>
      </p:pic>
      <p:sp>
        <p:nvSpPr>
          <p:cNvPr id="5" name="标题 4">
            <a:extLst>
              <a:ext uri="{FF2B5EF4-FFF2-40B4-BE49-F238E27FC236}">
                <a16:creationId xmlns:a16="http://schemas.microsoft.com/office/drawing/2014/main" id="{BA02871E-BF4D-580F-1CB0-ECA7F5A648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9212" y="338430"/>
            <a:ext cx="8678193" cy="2267664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7200">
                <a:solidFill>
                  <a:schemeClr val="bg1"/>
                </a:solidFill>
              </a:defRPr>
            </a:lvl1pPr>
          </a:lstStyle>
          <a:p>
            <a:r>
              <a:rPr kumimoji="1" lang="zh-CN" altLang="en-US"/>
              <a:t>标题 </a:t>
            </a:r>
            <a:r>
              <a:rPr kumimoji="1" lang="en-US" altLang="zh-CN"/>
              <a:t>Title</a:t>
            </a:r>
            <a:r>
              <a:rPr kumimoji="1" lang="zh-CN" altLang="en-US"/>
              <a:t> </a:t>
            </a:r>
            <a:r>
              <a:rPr kumimoji="1" lang="en-US" altLang="zh-CN"/>
              <a:t>OPPO Sans</a:t>
            </a:r>
            <a:r>
              <a:rPr kumimoji="1" lang="zh-CN" altLang="en-US"/>
              <a:t> </a:t>
            </a:r>
            <a:r>
              <a:rPr kumimoji="1" lang="en-US" altLang="zh-CN"/>
              <a:t>Bold</a:t>
            </a:r>
            <a:r>
              <a:rPr kumimoji="1" lang="zh-CN" altLang="en-US"/>
              <a:t>  </a:t>
            </a:r>
            <a:r>
              <a:rPr kumimoji="1" lang="en-US" altLang="zh-CN"/>
              <a:t>72</a:t>
            </a:r>
            <a:endParaRPr kumimoji="1" lang="zh-CN" altLang="en-US"/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FF0E8FD3-473A-12BC-4AA7-81C60C19500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58527" y="4438536"/>
            <a:ext cx="3433923" cy="762114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bg1"/>
                </a:solidFill>
                <a:latin typeface="OPPO Sans" pitchFamily="2" charset="-122"/>
                <a:ea typeface="OPPO Sans" pitchFamily="2" charset="-122"/>
                <a:cs typeface="OPPO Sans" pitchFamily="2" charset="-122"/>
              </a:defRPr>
            </a:lvl1pPr>
            <a:lvl2pPr marL="457200" indent="0">
              <a:buNone/>
              <a:defRPr sz="2000" b="0" i="0">
                <a:solidFill>
                  <a:schemeClr val="bg1"/>
                </a:solidFill>
                <a:latin typeface="OPPO Sans Medium" pitchFamily="2" charset="-122"/>
                <a:ea typeface="OPPO Sans Medium" pitchFamily="2" charset="-122"/>
                <a:cs typeface="OPPO Sans Medium" pitchFamily="2" charset="-122"/>
              </a:defRPr>
            </a:lvl2pPr>
            <a:lvl3pPr marL="914400" indent="0">
              <a:buNone/>
              <a:defRPr sz="2000" b="0" i="0">
                <a:solidFill>
                  <a:schemeClr val="bg1"/>
                </a:solidFill>
                <a:latin typeface="OPPO Sans Medium" pitchFamily="2" charset="-122"/>
                <a:ea typeface="OPPO Sans Medium" pitchFamily="2" charset="-122"/>
                <a:cs typeface="OPPO Sans Medium" pitchFamily="2" charset="-122"/>
              </a:defRPr>
            </a:lvl3pPr>
            <a:lvl4pPr marL="1371600" indent="0">
              <a:buNone/>
              <a:defRPr sz="2000" b="0" i="0">
                <a:solidFill>
                  <a:schemeClr val="bg1"/>
                </a:solidFill>
                <a:latin typeface="OPPO Sans Medium" pitchFamily="2" charset="-122"/>
                <a:ea typeface="OPPO Sans Medium" pitchFamily="2" charset="-122"/>
                <a:cs typeface="OPPO Sans Medium" pitchFamily="2" charset="-122"/>
              </a:defRPr>
            </a:lvl4pPr>
            <a:lvl5pPr marL="1828800" indent="0">
              <a:buNone/>
              <a:defRPr sz="2000" b="0" i="0">
                <a:solidFill>
                  <a:schemeClr val="bg1"/>
                </a:solidFill>
                <a:latin typeface="OPPO Sans Medium" pitchFamily="2" charset="-122"/>
                <a:ea typeface="OPPO Sans Medium" pitchFamily="2" charset="-122"/>
                <a:cs typeface="OPPO Sans Medium" pitchFamily="2" charset="-122"/>
              </a:defRPr>
            </a:lvl5pPr>
          </a:lstStyle>
          <a:p>
            <a:pPr lvl="0"/>
            <a:r>
              <a:rPr kumimoji="1" lang="zh-CN" altLang="en-US"/>
              <a:t>版本或日期 </a:t>
            </a:r>
            <a:r>
              <a:rPr kumimoji="1" lang="en" altLang="zh-CN"/>
              <a:t>Version or Date OPPO Sans Bold 20</a:t>
            </a: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97146C9-CD6D-F7C2-9292-ABD0A7D9767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zh-CN" altLang="en-US"/>
              <a:t>标题 </a:t>
            </a:r>
            <a:r>
              <a:rPr kumimoji="1" lang="en-US" altLang="zh-CN"/>
              <a:t>Title</a:t>
            </a:r>
            <a:r>
              <a:rPr kumimoji="1" lang="zh-CN" altLang="en-US"/>
              <a:t> </a:t>
            </a:r>
            <a:r>
              <a:rPr kumimoji="1" lang="en-US" altLang="zh-CN"/>
              <a:t>OPPO Sans</a:t>
            </a:r>
            <a:r>
              <a:rPr kumimoji="1" lang="zh-CN" altLang="en-US"/>
              <a:t> </a:t>
            </a:r>
            <a:r>
              <a:rPr kumimoji="1" lang="en-US" altLang="zh-CN"/>
              <a:t>Bold</a:t>
            </a:r>
            <a:r>
              <a:rPr kumimoji="1" lang="zh-CN" altLang="en-US"/>
              <a:t> </a:t>
            </a:r>
            <a:r>
              <a:rPr kumimoji="1" lang="en-US" altLang="zh-CN"/>
              <a:t>32</a:t>
            </a:r>
            <a:endParaRPr kumimoji="1" lang="zh-CN" altLang="en-US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776BB741-BB25-737A-7421-505E056DB5F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A082F-C6C3-8245-845A-6C44C9809FBB}" type="slidenum">
              <a:rPr kumimoji="1" lang="zh-CN" altLang="en-US" smtClean="0"/>
              <a:t>‹#›</a:t>
            </a:fld>
            <a:endParaRPr kumimoji="1" lang="zh-CN" altLang="en-US" dirty="0"/>
          </a:p>
        </p:txBody>
      </p:sp>
      <p:sp>
        <p:nvSpPr>
          <p:cNvPr id="7" name="内容占位符 6">
            <a:extLst>
              <a:ext uri="{FF2B5EF4-FFF2-40B4-BE49-F238E27FC236}">
                <a16:creationId xmlns:a16="http://schemas.microsoft.com/office/drawing/2014/main" id="{37455FC0-F9E9-892A-54FE-CDC2808DEE58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257260" y="2424191"/>
            <a:ext cx="2813584" cy="3117684"/>
          </a:xfrm>
        </p:spPr>
        <p:txBody>
          <a:bodyPr>
            <a:normAutofit/>
          </a:bodyPr>
          <a:lstStyle>
            <a:lvl1pPr marL="0" indent="0">
              <a:buNone/>
              <a:defRPr sz="2000" b="0" i="0">
                <a:latin typeface="OPPO Sans Medium" pitchFamily="2" charset="-122"/>
                <a:ea typeface="OPPO Sans Medium" pitchFamily="2" charset="-122"/>
                <a:cs typeface="OPPO Sans Medium" pitchFamily="2" charset="-122"/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kumimoji="1" lang="zh-CN" altLang="en-US"/>
              <a:t>文本内容 </a:t>
            </a:r>
            <a:r>
              <a:rPr kumimoji="1" lang="en-US" altLang="zh-CN"/>
              <a:t>Here is text.</a:t>
            </a:r>
            <a:r>
              <a:rPr kumimoji="1" lang="zh-CN" altLang="en-US"/>
              <a:t> </a:t>
            </a:r>
            <a:r>
              <a:rPr kumimoji="1" lang="en-US" altLang="zh-CN"/>
              <a:t>OPPO Sans</a:t>
            </a:r>
            <a:r>
              <a:rPr kumimoji="1" lang="zh-CN" altLang="en-US"/>
              <a:t> </a:t>
            </a:r>
            <a:r>
              <a:rPr kumimoji="1" lang="en-US" altLang="zh-CN"/>
              <a:t>Medium</a:t>
            </a:r>
            <a:r>
              <a:rPr kumimoji="1" lang="zh-CN" altLang="en-US"/>
              <a:t> </a:t>
            </a:r>
            <a:r>
              <a:rPr kumimoji="1" lang="en-US" altLang="zh-CN"/>
              <a:t>20</a:t>
            </a:r>
          </a:p>
        </p:txBody>
      </p:sp>
      <p:sp>
        <p:nvSpPr>
          <p:cNvPr id="9" name="内容占位符 6">
            <a:extLst>
              <a:ext uri="{FF2B5EF4-FFF2-40B4-BE49-F238E27FC236}">
                <a16:creationId xmlns:a16="http://schemas.microsoft.com/office/drawing/2014/main" id="{541A1EAF-C634-5A7C-131A-A1D61A10A26D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8065876" y="2421901"/>
            <a:ext cx="2813584" cy="3117684"/>
          </a:xfrm>
        </p:spPr>
        <p:txBody>
          <a:bodyPr>
            <a:normAutofit/>
          </a:bodyPr>
          <a:lstStyle>
            <a:lvl1pPr marL="0" indent="0">
              <a:buNone/>
              <a:defRPr sz="2000" b="0" i="0">
                <a:latin typeface="OPPO Sans Medium" pitchFamily="2" charset="-122"/>
                <a:ea typeface="OPPO Sans Medium" pitchFamily="2" charset="-122"/>
                <a:cs typeface="OPPO Sans Medium" pitchFamily="2" charset="-122"/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kumimoji="1" lang="zh-CN" altLang="en-US"/>
              <a:t>文本内容 </a:t>
            </a:r>
            <a:r>
              <a:rPr kumimoji="1" lang="en-US" altLang="zh-CN"/>
              <a:t>Here is text.</a:t>
            </a:r>
            <a:r>
              <a:rPr kumimoji="1" lang="zh-CN" altLang="en-US"/>
              <a:t> </a:t>
            </a:r>
            <a:r>
              <a:rPr kumimoji="1" lang="en-US" altLang="zh-CN"/>
              <a:t>OPPO Sans</a:t>
            </a:r>
            <a:r>
              <a:rPr kumimoji="1" lang="zh-CN" altLang="en-US"/>
              <a:t> </a:t>
            </a:r>
            <a:r>
              <a:rPr kumimoji="1" lang="en-US" altLang="zh-CN"/>
              <a:t>Medium</a:t>
            </a:r>
            <a:r>
              <a:rPr kumimoji="1" lang="zh-CN" altLang="en-US"/>
              <a:t> </a:t>
            </a:r>
            <a:r>
              <a:rPr kumimoji="1" lang="en-US" altLang="zh-CN"/>
              <a:t>20</a:t>
            </a:r>
          </a:p>
        </p:txBody>
      </p:sp>
      <p:sp>
        <p:nvSpPr>
          <p:cNvPr id="6" name="内容占位符 6">
            <a:extLst>
              <a:ext uri="{FF2B5EF4-FFF2-40B4-BE49-F238E27FC236}">
                <a16:creationId xmlns:a16="http://schemas.microsoft.com/office/drawing/2014/main" id="{5ECA5159-E463-1493-C77F-AF3D825AB1E7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4202032" y="2424191"/>
            <a:ext cx="2813585" cy="3117684"/>
          </a:xfrm>
        </p:spPr>
        <p:txBody>
          <a:bodyPr>
            <a:normAutofit/>
          </a:bodyPr>
          <a:lstStyle>
            <a:lvl1pPr marL="0" indent="0">
              <a:buNone/>
              <a:defRPr sz="2000" b="0" i="0">
                <a:latin typeface="OPPO Sans Medium" pitchFamily="2" charset="-122"/>
                <a:ea typeface="OPPO Sans Medium" pitchFamily="2" charset="-122"/>
                <a:cs typeface="OPPO Sans Medium" pitchFamily="2" charset="-122"/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kumimoji="1" lang="zh-CN" altLang="en-US"/>
              <a:t>文本内容 </a:t>
            </a:r>
            <a:r>
              <a:rPr kumimoji="1" lang="en-US" altLang="zh-CN"/>
              <a:t>Here is text.</a:t>
            </a:r>
            <a:r>
              <a:rPr kumimoji="1" lang="zh-CN" altLang="en-US"/>
              <a:t> </a:t>
            </a:r>
            <a:r>
              <a:rPr kumimoji="1" lang="en-US" altLang="zh-CN"/>
              <a:t>OPPO Sans</a:t>
            </a:r>
            <a:r>
              <a:rPr kumimoji="1" lang="zh-CN" altLang="en-US"/>
              <a:t> </a:t>
            </a:r>
            <a:r>
              <a:rPr kumimoji="1" lang="en-US" altLang="zh-CN"/>
              <a:t>Medium</a:t>
            </a:r>
            <a:r>
              <a:rPr kumimoji="1" lang="zh-CN" altLang="en-US"/>
              <a:t> </a:t>
            </a:r>
            <a:r>
              <a:rPr kumimoji="1" lang="en-US" altLang="zh-CN"/>
              <a:t>20</a:t>
            </a:r>
          </a:p>
        </p:txBody>
      </p:sp>
    </p:spTree>
    <p:extLst>
      <p:ext uri="{BB962C8B-B14F-4D97-AF65-F5344CB8AC3E}">
        <p14:creationId xmlns:p14="http://schemas.microsoft.com/office/powerpoint/2010/main" val="40223253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自定义版式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2BD04A0B-DED8-819C-F939-9CD426C4586C}"/>
              </a:ext>
            </a:extLst>
          </p:cNvPr>
          <p:cNvSpPr txBox="1"/>
          <p:nvPr userDrawn="1"/>
        </p:nvSpPr>
        <p:spPr>
          <a:xfrm>
            <a:off x="247382" y="353071"/>
            <a:ext cx="835777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7200" b="1" i="0">
                <a:solidFill>
                  <a:schemeClr val="bg1"/>
                </a:solidFill>
                <a:latin typeface="OPPO Sans" pitchFamily="2" charset="-122"/>
                <a:ea typeface="OPPO Sans" pitchFamily="2" charset="-122"/>
                <a:cs typeface="OPPO Sans" pitchFamily="2" charset="-122"/>
              </a:rPr>
              <a:t>微笑前行</a:t>
            </a:r>
            <a:endParaRPr kumimoji="1" lang="en-US" altLang="zh-CN" sz="7200" b="1" i="0">
              <a:solidFill>
                <a:schemeClr val="bg1"/>
              </a:solidFill>
              <a:latin typeface="OPPO Sans" pitchFamily="2" charset="-122"/>
              <a:ea typeface="OPPO Sans" pitchFamily="2" charset="-122"/>
              <a:cs typeface="OPPO Sans" pitchFamily="2" charset="-122"/>
            </a:endParaRPr>
          </a:p>
          <a:p>
            <a:r>
              <a:rPr kumimoji="1" lang="en-US" altLang="zh-CN" sz="7200" b="1" i="0">
                <a:solidFill>
                  <a:schemeClr val="bg1"/>
                </a:solidFill>
                <a:latin typeface="OPPO Sans" pitchFamily="2" charset="-122"/>
                <a:ea typeface="OPPO Sans" pitchFamily="2" charset="-122"/>
                <a:cs typeface="OPPO Sans" pitchFamily="2" charset="-122"/>
              </a:rPr>
              <a:t>Inspiration</a:t>
            </a:r>
            <a:r>
              <a:rPr kumimoji="1" lang="zh-CN" altLang="en-US" sz="7200" b="1" i="0">
                <a:solidFill>
                  <a:schemeClr val="bg1"/>
                </a:solidFill>
                <a:latin typeface="OPPO Sans" pitchFamily="2" charset="-122"/>
                <a:ea typeface="OPPO Sans" pitchFamily="2" charset="-122"/>
                <a:cs typeface="OPPO Sans" pitchFamily="2" charset="-122"/>
              </a:rPr>
              <a:t> </a:t>
            </a:r>
            <a:r>
              <a:rPr kumimoji="1" lang="en-US" altLang="zh-CN" sz="7200" b="1" i="0">
                <a:solidFill>
                  <a:schemeClr val="bg1"/>
                </a:solidFill>
                <a:latin typeface="OPPO Sans" pitchFamily="2" charset="-122"/>
                <a:ea typeface="OPPO Sans" pitchFamily="2" charset="-122"/>
                <a:cs typeface="OPPO Sans" pitchFamily="2" charset="-122"/>
              </a:rPr>
              <a:t>Ahead</a:t>
            </a:r>
            <a:endParaRPr kumimoji="1" lang="zh-CN" altLang="en-US" sz="7200" b="1" i="0">
              <a:solidFill>
                <a:schemeClr val="bg1"/>
              </a:solidFill>
              <a:latin typeface="OPPO Sans" pitchFamily="2" charset="-122"/>
              <a:ea typeface="OPPO Sans" pitchFamily="2" charset="-122"/>
              <a:cs typeface="OPPO Sans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4323C97-477B-4031-F83F-66F421F3CC77}"/>
              </a:ext>
            </a:extLst>
          </p:cNvPr>
          <p:cNvSpPr txBox="1"/>
          <p:nvPr userDrawn="1"/>
        </p:nvSpPr>
        <p:spPr>
          <a:xfrm>
            <a:off x="258531" y="4452799"/>
            <a:ext cx="17496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000" b="1" i="0">
                <a:solidFill>
                  <a:schemeClr val="bg1"/>
                </a:solidFill>
                <a:latin typeface="OPPO Sans" pitchFamily="2" charset="-122"/>
                <a:ea typeface="OPPO Sans" pitchFamily="2" charset="-122"/>
                <a:cs typeface="OPPO Sans" pitchFamily="2" charset="-122"/>
              </a:rPr>
              <a:t>Thanks</a:t>
            </a:r>
            <a:endParaRPr kumimoji="1" lang="zh-CN" altLang="en-US" sz="2000" b="1" i="0">
              <a:solidFill>
                <a:schemeClr val="bg1"/>
              </a:solidFill>
              <a:latin typeface="OPPO Sans" pitchFamily="2" charset="-122"/>
              <a:ea typeface="OPPO Sans" pitchFamily="2" charset="-122"/>
              <a:cs typeface="OPPO Sans" pitchFamily="2" charset="-122"/>
            </a:endParaRPr>
          </a:p>
        </p:txBody>
      </p:sp>
      <p:cxnSp>
        <p:nvCxnSpPr>
          <p:cNvPr id="2" name="直线连接符 1">
            <a:extLst>
              <a:ext uri="{FF2B5EF4-FFF2-40B4-BE49-F238E27FC236}">
                <a16:creationId xmlns:a16="http://schemas.microsoft.com/office/drawing/2014/main" id="{CCFDAED2-DDA4-7783-1F33-B81EB177461C}"/>
              </a:ext>
            </a:extLst>
          </p:cNvPr>
          <p:cNvCxnSpPr>
            <a:cxnSpLocks/>
          </p:cNvCxnSpPr>
          <p:nvPr userDrawn="1"/>
        </p:nvCxnSpPr>
        <p:spPr>
          <a:xfrm>
            <a:off x="339484" y="344907"/>
            <a:ext cx="11506895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>
            <a:extLst>
              <a:ext uri="{FF2B5EF4-FFF2-40B4-BE49-F238E27FC236}">
                <a16:creationId xmlns:a16="http://schemas.microsoft.com/office/drawing/2014/main" id="{95A579F6-05A6-9AA9-7A90-AA125E7618B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50800" y="6522878"/>
            <a:ext cx="534000" cy="12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83852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48"/>
          <p:cNvSpPr>
            <a:spLocks noGrp="1"/>
          </p:cNvSpPr>
          <p:nvPr>
            <p:ph type="sldNum" sz="quarter" idx="4"/>
          </p:nvPr>
        </p:nvSpPr>
        <p:spPr>
          <a:xfrm>
            <a:off x="11337172" y="6466894"/>
            <a:ext cx="596308" cy="23036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800" b="0" i="0">
                <a:solidFill>
                  <a:srgbClr val="201F1C"/>
                </a:solidFill>
                <a:latin typeface="OPPO Sans" pitchFamily="2" charset="-122"/>
                <a:ea typeface="OPPO Sans" pitchFamily="2" charset="-122"/>
                <a:cs typeface="OPPO Sans" pitchFamily="2" charset="-122"/>
              </a:defRPr>
            </a:lvl1pPr>
          </a:lstStyle>
          <a:p>
            <a:fld id="{745A082F-C6C3-8245-845A-6C44C9809FBB}" type="slidenum">
              <a:rPr kumimoji="1" lang="zh-CN" altLang="en-US" smtClean="0"/>
              <a:pPr/>
              <a:t>‹#›</a:t>
            </a:fld>
            <a:endParaRPr kumimoji="1" lang="zh-CN" altLang="en-US" dirty="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5A84EBEC-4AAB-D276-B23E-C9BCA89DB94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29487" y="346342"/>
            <a:ext cx="8582143" cy="764710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kumimoji="1" lang="zh-CN" altLang="en-US"/>
              <a:t>标题 </a:t>
            </a:r>
            <a:r>
              <a:rPr kumimoji="1" lang="en" altLang="zh-CN"/>
              <a:t>Title OPPO Sans Bold 32</a:t>
            </a:r>
            <a:endParaRPr kumimoji="1" lang="zh-CN" altLang="en-US"/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6716DAF2-91DF-1033-365A-83A6F7099D37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251912" y="2423817"/>
            <a:ext cx="8582143" cy="3115159"/>
          </a:xfrm>
        </p:spPr>
        <p:txBody>
          <a:bodyPr>
            <a:normAutofit/>
          </a:bodyPr>
          <a:lstStyle>
            <a:lvl1pPr marL="0" indent="0">
              <a:buNone/>
              <a:defRPr sz="2000" b="0" i="0">
                <a:latin typeface="OPPO Sans Medium" pitchFamily="2" charset="-122"/>
                <a:ea typeface="OPPO Sans Medium" pitchFamily="2" charset="-122"/>
                <a:cs typeface="OPPO Sans Medium" pitchFamily="2" charset="-122"/>
              </a:defRPr>
            </a:lvl1pPr>
          </a:lstStyle>
          <a:p>
            <a:pPr lvl="0"/>
            <a:r>
              <a:rPr kumimoji="1" lang="zh-CN" altLang="en-US"/>
              <a:t>文本内容 </a:t>
            </a:r>
            <a:r>
              <a:rPr kumimoji="1" lang="en-US" altLang="zh-CN"/>
              <a:t>Here is text.</a:t>
            </a:r>
            <a:r>
              <a:rPr kumimoji="1" lang="zh-CN" altLang="en-US"/>
              <a:t> </a:t>
            </a:r>
            <a:r>
              <a:rPr kumimoji="1" lang="en-US" altLang="zh-CN"/>
              <a:t>OPPO Sans</a:t>
            </a:r>
            <a:r>
              <a:rPr kumimoji="1" lang="zh-CN" altLang="en-US"/>
              <a:t> </a:t>
            </a:r>
            <a:r>
              <a:rPr kumimoji="1" lang="en-US" altLang="zh-CN"/>
              <a:t>Medium</a:t>
            </a:r>
            <a:r>
              <a:rPr kumimoji="1" lang="zh-CN" altLang="en-US"/>
              <a:t> </a:t>
            </a:r>
            <a:r>
              <a:rPr kumimoji="1" lang="en-US" altLang="zh-CN"/>
              <a:t>20</a:t>
            </a:r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id="{782A2500-C600-54EB-AFD0-8674AFDE413A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4109131" y="6457369"/>
            <a:ext cx="2694894" cy="207244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457200" indent="0">
              <a:buNone/>
              <a:defRPr sz="800"/>
            </a:lvl2pPr>
            <a:lvl3pPr marL="914400" indent="0">
              <a:buNone/>
              <a:defRPr sz="800"/>
            </a:lvl3pPr>
            <a:lvl4pPr marL="1371600" indent="0">
              <a:buNone/>
              <a:defRPr sz="800"/>
            </a:lvl4pPr>
            <a:lvl5pPr marL="1828800" indent="0">
              <a:buNone/>
              <a:defRPr sz="800"/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800" b="0" i="0" u="none" strike="noStrike" kern="1200" cap="none" spc="0" normalizeH="0" baseline="0" noProof="0">
                <a:ln>
                  <a:noFill/>
                </a:ln>
                <a:solidFill>
                  <a:srgbClr val="201F1C"/>
                </a:solidFill>
                <a:effectLst/>
                <a:uLnTx/>
                <a:uFillTx/>
                <a:latin typeface="OPPO Sans"/>
                <a:ea typeface="OPPO Sans"/>
                <a:cs typeface="+mn-cs"/>
              </a:rPr>
              <a:t>单击输入一级标题</a:t>
            </a:r>
          </a:p>
        </p:txBody>
      </p:sp>
      <p:sp>
        <p:nvSpPr>
          <p:cNvPr id="10" name="内容占位符 9">
            <a:extLst>
              <a:ext uri="{FF2B5EF4-FFF2-40B4-BE49-F238E27FC236}">
                <a16:creationId xmlns:a16="http://schemas.microsoft.com/office/drawing/2014/main" id="{72EC3001-DBB4-C16F-B101-33FB85112E75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7962321" y="6456601"/>
            <a:ext cx="2818123" cy="217537"/>
          </a:xfrm>
        </p:spPr>
        <p:txBody>
          <a:bodyPr>
            <a:normAutofit/>
          </a:bodyPr>
          <a:lstStyle>
            <a:lvl1pPr marL="0" indent="0">
              <a:buNone/>
              <a:defRPr sz="800"/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1" lang="zh-CN" altLang="en-US" sz="800" b="0" i="0" u="none" strike="noStrike" kern="1200" cap="none" spc="0" normalizeH="0" baseline="0" noProof="0">
                <a:ln>
                  <a:noFill/>
                </a:ln>
                <a:solidFill>
                  <a:srgbClr val="201F1C"/>
                </a:solidFill>
                <a:effectLst/>
                <a:uLnTx/>
                <a:uFillTx/>
                <a:latin typeface="OPPO Sans"/>
                <a:ea typeface="OPPO Sans"/>
                <a:cs typeface="+mn-cs"/>
              </a:rPr>
              <a:t>单击输入二级标题或版本编号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4EBC595-91BB-8415-0E56-30C0BA88CB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zh-CN" altLang="en-US"/>
              <a:t>标题 </a:t>
            </a:r>
            <a:r>
              <a:rPr kumimoji="1" lang="en" altLang="zh-CN"/>
              <a:t>Title OPPO Sans Bold 32</a:t>
            </a:r>
            <a:endParaRPr kumimoji="1" lang="zh-CN" altLang="en-US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277982FC-A9FE-CE7F-98FC-E4685B98D00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A082F-C6C3-8245-845A-6C44C9809FBB}" type="slidenum">
              <a:rPr kumimoji="1" lang="zh-CN" altLang="en-US" smtClean="0"/>
              <a:t>‹#›</a:t>
            </a:fld>
            <a:endParaRPr kumimoji="1" lang="zh-CN" altLang="en-US" dirty="0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23329E1-9467-6341-95AE-71E4AF8800A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50911" y="1384301"/>
            <a:ext cx="2815137" cy="4090987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l">
              <a:buNone/>
              <a:defRPr/>
            </a:lvl2pPr>
            <a:lvl3pPr marL="914400" indent="0" algn="l">
              <a:buNone/>
              <a:defRPr/>
            </a:lvl3pPr>
            <a:lvl4pPr marL="1371600" indent="0" algn="l">
              <a:buNone/>
              <a:defRPr/>
            </a:lvl4pPr>
            <a:lvl5pPr marL="1828800" indent="0" algn="l">
              <a:buNone/>
              <a:defRPr/>
            </a:lvl5pPr>
          </a:lstStyle>
          <a:p>
            <a:pPr lvl="0"/>
            <a:r>
              <a:rPr kumimoji="1" lang="zh-CN" altLang="en-US"/>
              <a:t>文本内容 </a:t>
            </a:r>
            <a:r>
              <a:rPr kumimoji="1" lang="en-US" altLang="zh-CN"/>
              <a:t>Here is text.</a:t>
            </a:r>
            <a:r>
              <a:rPr kumimoji="1" lang="zh-CN" altLang="en-US"/>
              <a:t> </a:t>
            </a:r>
            <a:r>
              <a:rPr kumimoji="1" lang="en-US" altLang="zh-CN"/>
              <a:t>OPPO Sans</a:t>
            </a:r>
            <a:r>
              <a:rPr kumimoji="1" lang="zh-CN" altLang="en-US"/>
              <a:t> </a:t>
            </a:r>
            <a:r>
              <a:rPr kumimoji="1" lang="en-US" altLang="zh-CN"/>
              <a:t>Medium</a:t>
            </a:r>
            <a:r>
              <a:rPr kumimoji="1" lang="zh-CN" altLang="en-US"/>
              <a:t> </a:t>
            </a:r>
            <a:r>
              <a:rPr kumimoji="1" lang="en-US" altLang="zh-CN"/>
              <a:t>20</a:t>
            </a:r>
          </a:p>
          <a:p>
            <a:pPr lvl="0"/>
            <a:endParaRPr kumimoji="1" lang="en-US" altLang="zh-CN"/>
          </a:p>
        </p:txBody>
      </p:sp>
      <p:sp>
        <p:nvSpPr>
          <p:cNvPr id="9" name="图片占位符 8">
            <a:extLst>
              <a:ext uri="{FF2B5EF4-FFF2-40B4-BE49-F238E27FC236}">
                <a16:creationId xmlns:a16="http://schemas.microsoft.com/office/drawing/2014/main" id="{209931FC-E48F-1B35-11B4-BEFB01AF1A2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205287" y="1379538"/>
            <a:ext cx="7632700" cy="4090987"/>
          </a:xfrm>
          <a:solidFill>
            <a:schemeClr val="accent3">
              <a:lumMod val="20000"/>
              <a:lumOff val="80000"/>
            </a:schemeClr>
          </a:solidFill>
        </p:spPr>
        <p:txBody>
          <a:bodyPr/>
          <a:lstStyle/>
          <a:p>
            <a:r>
              <a:rPr kumimoji="1" lang="zh-CN" altLang="en-US"/>
              <a:t>图片 </a:t>
            </a:r>
            <a:r>
              <a:rPr kumimoji="1" lang="en-US" altLang="zh-CN"/>
              <a:t>Picture</a:t>
            </a:r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388733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bg>
      <p:bgPr>
        <a:solidFill>
          <a:srgbClr val="DDD9D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9AE3C0B-E2BB-4082-988E-B7EE00EF65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087" y="338556"/>
            <a:ext cx="8590462" cy="4120215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0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/>
              <a:t>Part</a:t>
            </a:r>
            <a:r>
              <a:rPr kumimoji="1" lang="zh-CN" altLang="en-US"/>
              <a:t> </a:t>
            </a:r>
            <a:r>
              <a:rPr kumimoji="1" lang="en-US" altLang="zh-CN"/>
              <a:t>1</a:t>
            </a:r>
            <a:br>
              <a:rPr kumimoji="1" lang="en-US" altLang="zh-CN"/>
            </a:br>
            <a:r>
              <a:rPr kumimoji="1" lang="zh-CN" altLang="en-US"/>
              <a:t>章节标题</a:t>
            </a:r>
            <a:r>
              <a:rPr kumimoji="1" lang="en" altLang="zh-CN"/>
              <a:t>Section title</a:t>
            </a:r>
            <a:r>
              <a:rPr kumimoji="1" lang="zh-CN" altLang="en-US"/>
              <a:t> </a:t>
            </a:r>
            <a:r>
              <a:rPr kumimoji="1" lang="en-US" altLang="zh-CN"/>
              <a:t>OPPO Sans</a:t>
            </a:r>
            <a:r>
              <a:rPr kumimoji="1" lang="zh-CN" altLang="en-US"/>
              <a:t> </a:t>
            </a:r>
            <a:r>
              <a:rPr kumimoji="1" lang="en-US" altLang="zh-CN"/>
              <a:t>Bold</a:t>
            </a:r>
            <a:r>
              <a:rPr kumimoji="1" lang="zh-CN" altLang="en-US"/>
              <a:t> </a:t>
            </a:r>
            <a:r>
              <a:rPr kumimoji="1" lang="en-US" altLang="zh-CN"/>
              <a:t>60</a:t>
            </a:r>
            <a:r>
              <a:rPr kumimoji="1" lang="zh-CN" altLang="en-US"/>
              <a:t> </a:t>
            </a:r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3F65DDEB-76B1-FED2-92AB-345B9AB7D58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A082F-C6C3-8245-845A-6C44C9809FBB}" type="slidenum">
              <a:rPr kumimoji="1" lang="zh-CN" altLang="en-US" smtClean="0"/>
              <a:t>‹#›</a:t>
            </a:fld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379412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F079205-A92E-5869-F24B-5351CC4EB08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2863" y="344907"/>
            <a:ext cx="8589962" cy="764710"/>
          </a:xfrm>
        </p:spPr>
        <p:txBody>
          <a:bodyPr/>
          <a:lstStyle/>
          <a:p>
            <a:r>
              <a:rPr kumimoji="1" lang="zh-CN" altLang="en-US"/>
              <a:t>标题 </a:t>
            </a:r>
            <a:r>
              <a:rPr kumimoji="1" lang="en-US" altLang="zh-CN"/>
              <a:t>Title</a:t>
            </a:r>
            <a:r>
              <a:rPr kumimoji="1" lang="zh-CN" altLang="en-US"/>
              <a:t> </a:t>
            </a:r>
            <a:r>
              <a:rPr kumimoji="1" lang="en-US" altLang="zh-CN"/>
              <a:t>OPPO Sans</a:t>
            </a:r>
            <a:r>
              <a:rPr kumimoji="1" lang="zh-CN" altLang="en-US"/>
              <a:t> </a:t>
            </a:r>
            <a:r>
              <a:rPr kumimoji="1" lang="en-US" altLang="zh-CN"/>
              <a:t>Bold</a:t>
            </a:r>
            <a:r>
              <a:rPr kumimoji="1" lang="zh-CN" altLang="en-US"/>
              <a:t> </a:t>
            </a:r>
            <a:r>
              <a:rPr kumimoji="1" lang="en-US" altLang="zh-CN"/>
              <a:t>32</a:t>
            </a:r>
            <a:endParaRPr kumimoji="1" lang="zh-CN" altLang="en-US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59D95E4F-0DB4-933D-AA6C-E336EC02F1D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A082F-C6C3-8245-845A-6C44C9809FBB}" type="slidenum">
              <a:rPr kumimoji="1" lang="zh-CN" altLang="en-US" smtClean="0"/>
              <a:t>‹#›</a:t>
            </a:fld>
            <a:endParaRPr kumimoji="1" lang="zh-CN" altLang="en-US" dirty="0"/>
          </a:p>
        </p:txBody>
      </p:sp>
      <p:sp>
        <p:nvSpPr>
          <p:cNvPr id="11" name="内容占位符 10">
            <a:extLst>
              <a:ext uri="{FF2B5EF4-FFF2-40B4-BE49-F238E27FC236}">
                <a16:creationId xmlns:a16="http://schemas.microsoft.com/office/drawing/2014/main" id="{43540627-7772-7CD4-9E8D-DB225E9A0953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248738" y="2355306"/>
            <a:ext cx="8589962" cy="3182938"/>
          </a:xfrm>
        </p:spPr>
        <p:txBody>
          <a:bodyPr>
            <a:normAutofit/>
          </a:bodyPr>
          <a:lstStyle>
            <a:lvl1pPr marL="0" indent="0">
              <a:buNone/>
              <a:defRPr sz="2000" b="0" i="0">
                <a:latin typeface="OPPO Sans Medium" pitchFamily="2" charset="-122"/>
                <a:ea typeface="OPPO Sans Medium" pitchFamily="2" charset="-122"/>
                <a:cs typeface="OPPO Sans Medium" pitchFamily="2" charset="-122"/>
              </a:defRPr>
            </a:lvl1pPr>
          </a:lstStyle>
          <a:p>
            <a:pPr lvl="0"/>
            <a:r>
              <a:rPr kumimoji="1" lang="zh-CN" altLang="en-US"/>
              <a:t>文本内容 </a:t>
            </a:r>
            <a:r>
              <a:rPr kumimoji="1" lang="en-US" altLang="zh-CN"/>
              <a:t>Here is text.</a:t>
            </a:r>
            <a:r>
              <a:rPr kumimoji="1" lang="zh-CN" altLang="en-US"/>
              <a:t> </a:t>
            </a:r>
            <a:r>
              <a:rPr kumimoji="1" lang="en-US" altLang="zh-CN"/>
              <a:t>OPPO Sans</a:t>
            </a:r>
            <a:r>
              <a:rPr kumimoji="1" lang="zh-CN" altLang="en-US"/>
              <a:t> </a:t>
            </a:r>
            <a:r>
              <a:rPr kumimoji="1" lang="en-US" altLang="zh-CN"/>
              <a:t>Medium</a:t>
            </a:r>
            <a:r>
              <a:rPr kumimoji="1" lang="zh-CN" altLang="en-US"/>
              <a:t> </a:t>
            </a:r>
            <a:r>
              <a:rPr kumimoji="1" lang="en-US" altLang="zh-CN"/>
              <a:t>20</a:t>
            </a:r>
          </a:p>
        </p:txBody>
      </p:sp>
    </p:spTree>
    <p:extLst>
      <p:ext uri="{BB962C8B-B14F-4D97-AF65-F5344CB8AC3E}">
        <p14:creationId xmlns:p14="http://schemas.microsoft.com/office/powerpoint/2010/main" val="35307994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739C8FF-F6B0-BFB4-0FDD-B14A6B1684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6C104422-E7A6-C537-AED4-66551309E41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A082F-C6C3-8245-845A-6C44C9809FBB}" type="slidenum">
              <a:rPr kumimoji="1" lang="zh-CN" altLang="en-US" smtClean="0"/>
              <a:t>‹#›</a:t>
            </a:fld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773423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64A7030D-C3D8-48DE-437C-D1A06A3E744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A082F-C6C3-8245-845A-6C44C9809FBB}" type="slidenum">
              <a:rPr kumimoji="1" lang="zh-CN" altLang="en-US" smtClean="0"/>
              <a:t>‹#›</a:t>
            </a:fld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44594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EAF7DDF3-7034-FB58-A2AC-02034CC8E71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A082F-C6C3-8245-845A-6C44C9809FBB}" type="slidenum">
              <a:rPr kumimoji="1" lang="zh-CN" altLang="en-US" smtClean="0"/>
              <a:t>‹#›</a:t>
            </a:fld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605394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97146C9-CD6D-F7C2-9292-ABD0A7D9767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zh-CN" altLang="en-US"/>
              <a:t>标题 </a:t>
            </a:r>
            <a:r>
              <a:rPr kumimoji="1" lang="en-US" altLang="zh-CN"/>
              <a:t>Title</a:t>
            </a:r>
            <a:r>
              <a:rPr kumimoji="1" lang="zh-CN" altLang="en-US"/>
              <a:t> </a:t>
            </a:r>
            <a:r>
              <a:rPr kumimoji="1" lang="en-US" altLang="zh-CN"/>
              <a:t>OPPO Sans</a:t>
            </a:r>
            <a:r>
              <a:rPr kumimoji="1" lang="zh-CN" altLang="en-US"/>
              <a:t> </a:t>
            </a:r>
            <a:r>
              <a:rPr kumimoji="1" lang="en-US" altLang="zh-CN"/>
              <a:t>Bold</a:t>
            </a:r>
            <a:r>
              <a:rPr kumimoji="1" lang="zh-CN" altLang="en-US"/>
              <a:t> </a:t>
            </a:r>
            <a:r>
              <a:rPr kumimoji="1" lang="en-US" altLang="zh-CN"/>
              <a:t>32</a:t>
            </a:r>
            <a:endParaRPr kumimoji="1" lang="zh-CN" altLang="en-US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776BB741-BB25-737A-7421-505E056DB5F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A082F-C6C3-8245-845A-6C44C9809FBB}" type="slidenum">
              <a:rPr kumimoji="1" lang="zh-CN" altLang="en-US" smtClean="0"/>
              <a:t>‹#›</a:t>
            </a:fld>
            <a:endParaRPr kumimoji="1" lang="zh-CN" altLang="en-US" dirty="0"/>
          </a:p>
        </p:txBody>
      </p:sp>
      <p:sp>
        <p:nvSpPr>
          <p:cNvPr id="7" name="内容占位符 6">
            <a:extLst>
              <a:ext uri="{FF2B5EF4-FFF2-40B4-BE49-F238E27FC236}">
                <a16:creationId xmlns:a16="http://schemas.microsoft.com/office/drawing/2014/main" id="{37455FC0-F9E9-892A-54FE-CDC2808DEE58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228823" y="2424192"/>
            <a:ext cx="3852862" cy="3117684"/>
          </a:xfrm>
        </p:spPr>
        <p:txBody>
          <a:bodyPr>
            <a:normAutofit/>
          </a:bodyPr>
          <a:lstStyle>
            <a:lvl1pPr>
              <a:defRPr sz="2000" b="0" i="0">
                <a:latin typeface="OPPO Sans Medium" pitchFamily="2" charset="-122"/>
                <a:ea typeface="OPPO Sans Medium" pitchFamily="2" charset="-122"/>
                <a:cs typeface="OPPO Sans Medium" pitchFamily="2" charset="-122"/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kumimoji="1" lang="zh-CN" altLang="en-US"/>
              <a:t>文本内容 </a:t>
            </a:r>
            <a:r>
              <a:rPr kumimoji="1" lang="en-US" altLang="zh-CN"/>
              <a:t>Here is text.</a:t>
            </a:r>
            <a:r>
              <a:rPr kumimoji="1" lang="zh-CN" altLang="en-US"/>
              <a:t> </a:t>
            </a:r>
            <a:r>
              <a:rPr kumimoji="1" lang="en-US" altLang="zh-CN"/>
              <a:t>OPPO Sans</a:t>
            </a:r>
            <a:r>
              <a:rPr kumimoji="1" lang="zh-CN" altLang="en-US"/>
              <a:t> </a:t>
            </a:r>
            <a:r>
              <a:rPr kumimoji="1" lang="en-US" altLang="zh-CN"/>
              <a:t>Medium</a:t>
            </a:r>
            <a:r>
              <a:rPr kumimoji="1" lang="zh-CN" altLang="en-US"/>
              <a:t> </a:t>
            </a:r>
            <a:r>
              <a:rPr kumimoji="1" lang="en-US" altLang="zh-CN"/>
              <a:t>20</a:t>
            </a:r>
          </a:p>
        </p:txBody>
      </p:sp>
      <p:sp>
        <p:nvSpPr>
          <p:cNvPr id="9" name="内容占位符 6">
            <a:extLst>
              <a:ext uri="{FF2B5EF4-FFF2-40B4-BE49-F238E27FC236}">
                <a16:creationId xmlns:a16="http://schemas.microsoft.com/office/drawing/2014/main" id="{541A1EAF-C634-5A7C-131A-A1D61A10A26D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7985627" y="2424192"/>
            <a:ext cx="3852862" cy="3117684"/>
          </a:xfrm>
        </p:spPr>
        <p:txBody>
          <a:bodyPr>
            <a:normAutofit/>
          </a:bodyPr>
          <a:lstStyle>
            <a:lvl1pPr>
              <a:defRPr sz="2000" b="0" i="0">
                <a:latin typeface="OPPO Sans Medium" pitchFamily="2" charset="-122"/>
                <a:ea typeface="OPPO Sans Medium" pitchFamily="2" charset="-122"/>
                <a:cs typeface="OPPO Sans Medium" pitchFamily="2" charset="-122"/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kumimoji="1" lang="zh-CN" altLang="en-US"/>
              <a:t>文本内容 </a:t>
            </a:r>
            <a:r>
              <a:rPr kumimoji="1" lang="en-US" altLang="zh-CN"/>
              <a:t>Here is text.</a:t>
            </a:r>
            <a:r>
              <a:rPr kumimoji="1" lang="zh-CN" altLang="en-US"/>
              <a:t> </a:t>
            </a:r>
            <a:r>
              <a:rPr kumimoji="1" lang="en-US" altLang="zh-CN"/>
              <a:t>OPPO Sans</a:t>
            </a:r>
            <a:r>
              <a:rPr kumimoji="1" lang="zh-CN" altLang="en-US"/>
              <a:t> </a:t>
            </a:r>
            <a:r>
              <a:rPr kumimoji="1" lang="en-US" altLang="zh-CN"/>
              <a:t>Medium</a:t>
            </a:r>
            <a:r>
              <a:rPr kumimoji="1" lang="zh-CN" altLang="en-US"/>
              <a:t> </a:t>
            </a:r>
            <a:r>
              <a:rPr kumimoji="1" lang="en-US" altLang="zh-CN"/>
              <a:t>20</a:t>
            </a:r>
          </a:p>
        </p:txBody>
      </p:sp>
    </p:spTree>
    <p:extLst>
      <p:ext uri="{BB962C8B-B14F-4D97-AF65-F5344CB8AC3E}">
        <p14:creationId xmlns:p14="http://schemas.microsoft.com/office/powerpoint/2010/main" val="16598115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灯片编号占位符 48"/>
          <p:cNvSpPr>
            <a:spLocks noGrp="1"/>
          </p:cNvSpPr>
          <p:nvPr>
            <p:ph type="sldNum" sz="quarter" idx="4"/>
          </p:nvPr>
        </p:nvSpPr>
        <p:spPr>
          <a:xfrm>
            <a:off x="10960651" y="6481295"/>
            <a:ext cx="972000" cy="1982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 b="0" i="0">
                <a:solidFill>
                  <a:srgbClr val="201F1C"/>
                </a:solidFill>
                <a:latin typeface="OPPO Sans" pitchFamily="2" charset="-122"/>
                <a:ea typeface="OPPO Sans" pitchFamily="2" charset="-122"/>
                <a:cs typeface="OPPO Sans" pitchFamily="2" charset="-122"/>
              </a:defRPr>
            </a:lvl1pPr>
          </a:lstStyle>
          <a:p>
            <a:fld id="{745A082F-C6C3-8245-845A-6C44C9809FBB}" type="slidenum">
              <a:rPr kumimoji="1" lang="zh-CN" altLang="en-US" smtClean="0"/>
              <a:t>‹#›</a:t>
            </a:fld>
            <a:endParaRPr kumimoji="1" lang="zh-CN" altLang="en-US" dirty="0"/>
          </a:p>
        </p:txBody>
      </p:sp>
      <p:sp>
        <p:nvSpPr>
          <p:cNvPr id="2" name="标题占位符 1">
            <a:extLst>
              <a:ext uri="{FF2B5EF4-FFF2-40B4-BE49-F238E27FC236}">
                <a16:creationId xmlns:a16="http://schemas.microsoft.com/office/drawing/2014/main" id="{D2D21990-CE73-48F4-52A4-B894353288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9688" y="344907"/>
            <a:ext cx="8584164" cy="76471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2F1FB83-ECBF-335E-3CBA-BE6D5F13E9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23016" y="2422535"/>
            <a:ext cx="8584164" cy="31167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graphicFrame>
        <p:nvGraphicFramePr>
          <p:cNvPr id="12" name="表格 13">
            <a:extLst>
              <a:ext uri="{FF2B5EF4-FFF2-40B4-BE49-F238E27FC236}">
                <a16:creationId xmlns:a16="http://schemas.microsoft.com/office/drawing/2014/main" id="{384333A7-88E4-C323-F971-1C04077DA726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289675992"/>
              </p:ext>
            </p:extLst>
          </p:nvPr>
        </p:nvGraphicFramePr>
        <p:xfrm>
          <a:off x="12375729" y="0"/>
          <a:ext cx="1080000" cy="6858000"/>
        </p:xfrm>
        <a:graphic>
          <a:graphicData uri="http://schemas.openxmlformats.org/drawingml/2006/table">
            <a:tbl>
              <a:tblPr firstRow="1" bandRow="1">
                <a:solidFill>
                  <a:srgbClr val="006C32"/>
                </a:solidFill>
                <a:tableStyleId>{5C22544A-7EE6-4342-B048-85BDC9FD1C3A}</a:tableStyleId>
              </a:tblPr>
              <a:tblGrid>
                <a:gridCol w="523436">
                  <a:extLst>
                    <a:ext uri="{9D8B030D-6E8A-4147-A177-3AD203B41FA5}">
                      <a16:colId xmlns:a16="http://schemas.microsoft.com/office/drawing/2014/main" val="1839996453"/>
                    </a:ext>
                  </a:extLst>
                </a:gridCol>
                <a:gridCol w="556564">
                  <a:extLst>
                    <a:ext uri="{9D8B030D-6E8A-4147-A177-3AD203B41FA5}">
                      <a16:colId xmlns:a16="http://schemas.microsoft.com/office/drawing/2014/main" val="1454437305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r>
                        <a:rPr lang="en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RGB</a:t>
                      </a:r>
                    </a:p>
                    <a:p>
                      <a:r>
                        <a:rPr lang="en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R </a:t>
                      </a:r>
                      <a:r>
                        <a:rPr lang="en-US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4</a:t>
                      </a:r>
                      <a:endParaRPr lang="en" altLang="zh-CN" sz="600" b="0" i="0" dirty="0">
                        <a:solidFill>
                          <a:schemeClr val="bg1"/>
                        </a:solidFill>
                        <a:latin typeface="OPPO Sans" pitchFamily="2" charset="-122"/>
                        <a:ea typeface="OPPO Sans" pitchFamily="2" charset="-122"/>
                        <a:cs typeface="OPPO Sans" pitchFamily="2" charset="-122"/>
                      </a:endParaRPr>
                    </a:p>
                    <a:p>
                      <a:r>
                        <a:rPr lang="en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G </a:t>
                      </a:r>
                      <a:r>
                        <a:rPr lang="en-US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106</a:t>
                      </a:r>
                      <a:endParaRPr lang="en" altLang="zh-CN" sz="600" b="0" i="0" dirty="0">
                        <a:solidFill>
                          <a:schemeClr val="bg1"/>
                        </a:solidFill>
                        <a:latin typeface="OPPO Sans" pitchFamily="2" charset="-122"/>
                        <a:ea typeface="OPPO Sans" pitchFamily="2" charset="-122"/>
                        <a:cs typeface="OPPO Sans" pitchFamily="2" charset="-122"/>
                      </a:endParaRPr>
                    </a:p>
                    <a:p>
                      <a:r>
                        <a:rPr lang="en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B </a:t>
                      </a:r>
                      <a:r>
                        <a:rPr lang="en-US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56</a:t>
                      </a:r>
                      <a:endParaRPr lang="en" altLang="zh-CN" sz="600" b="0" i="0" dirty="0">
                        <a:solidFill>
                          <a:schemeClr val="bg1"/>
                        </a:solidFill>
                        <a:latin typeface="OPPO Sans" pitchFamily="2" charset="-122"/>
                        <a:ea typeface="OPPO Sans" pitchFamily="2" charset="-122"/>
                        <a:cs typeface="OPPO Sans" pitchFamily="2" charset="-122"/>
                      </a:endParaRPr>
                    </a:p>
                    <a:p>
                      <a:endParaRPr lang="en" altLang="zh-CN" sz="600" b="0" i="0" dirty="0">
                        <a:solidFill>
                          <a:schemeClr val="bg1"/>
                        </a:solidFill>
                        <a:latin typeface="OPPO Sans" pitchFamily="2" charset="-122"/>
                        <a:ea typeface="OPPO Sans" pitchFamily="2" charset="-122"/>
                        <a:cs typeface="OPPO Sans" pitchFamily="2" charset="-122"/>
                      </a:endParaRPr>
                    </a:p>
                    <a:p>
                      <a:r>
                        <a:rPr lang="en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HEX </a:t>
                      </a:r>
                    </a:p>
                    <a:p>
                      <a:r>
                        <a:rPr lang="en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#046</a:t>
                      </a:r>
                      <a:r>
                        <a:rPr lang="en-US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A3</a:t>
                      </a:r>
                      <a:r>
                        <a:rPr lang="en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8</a:t>
                      </a:r>
                    </a:p>
                    <a:p>
                      <a:r>
                        <a:rPr lang="en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OPPO</a:t>
                      </a:r>
                      <a:r>
                        <a:rPr lang="zh-CN" altLang="e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深绿</a:t>
                      </a:r>
                      <a:endParaRPr lang="en-US" altLang="zh-CN" sz="600" b="0" i="0" dirty="0">
                        <a:solidFill>
                          <a:schemeClr val="bg1"/>
                        </a:solidFill>
                        <a:latin typeface="OPPO Sans" pitchFamily="2" charset="-122"/>
                        <a:ea typeface="OPPO Sans" pitchFamily="2" charset="-122"/>
                        <a:cs typeface="OPPO Sans" pitchFamily="2" charset="-122"/>
                      </a:endParaRPr>
                    </a:p>
                    <a:p>
                      <a:r>
                        <a:rPr lang="en-US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OPPO Dark Green</a:t>
                      </a:r>
                      <a:endParaRPr lang="en" altLang="zh-CN" sz="600" b="0" i="0" dirty="0">
                        <a:solidFill>
                          <a:schemeClr val="bg1"/>
                        </a:solidFill>
                        <a:latin typeface="OPPO Sans" pitchFamily="2" charset="-122"/>
                        <a:ea typeface="OPPO Sans" pitchFamily="2" charset="-122"/>
                        <a:cs typeface="OPPO Sans" pitchFamily="2" charset="-122"/>
                      </a:endParaRPr>
                    </a:p>
                  </a:txBody>
                  <a:tcPr marL="36000" marR="36000" marT="72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RGB</a:t>
                      </a:r>
                    </a:p>
                    <a:p>
                      <a:r>
                        <a:rPr lang="en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R32 </a:t>
                      </a:r>
                    </a:p>
                    <a:p>
                      <a:r>
                        <a:rPr lang="en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G31 </a:t>
                      </a:r>
                    </a:p>
                    <a:p>
                      <a:r>
                        <a:rPr lang="en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B28</a:t>
                      </a:r>
                    </a:p>
                    <a:p>
                      <a:endParaRPr lang="en" altLang="zh-CN" sz="600" b="0" i="0" dirty="0">
                        <a:solidFill>
                          <a:schemeClr val="bg1"/>
                        </a:solidFill>
                        <a:latin typeface="OPPO Sans" pitchFamily="2" charset="-122"/>
                        <a:ea typeface="OPPO Sans" pitchFamily="2" charset="-122"/>
                        <a:cs typeface="OPPO Sans" pitchFamily="2" charset="-122"/>
                      </a:endParaRPr>
                    </a:p>
                    <a:p>
                      <a:r>
                        <a:rPr lang="en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HEX</a:t>
                      </a:r>
                    </a:p>
                    <a:p>
                      <a:r>
                        <a:rPr lang="en-US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#201</a:t>
                      </a:r>
                      <a:r>
                        <a:rPr lang="en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F1C</a:t>
                      </a:r>
                    </a:p>
                    <a:p>
                      <a:r>
                        <a:rPr lang="zh-CN" altLang="e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雅黑</a:t>
                      </a:r>
                      <a:endParaRPr lang="en-US" altLang="zh-CN" sz="600" b="0" i="0" dirty="0">
                        <a:solidFill>
                          <a:schemeClr val="bg1"/>
                        </a:solidFill>
                        <a:latin typeface="OPPO Sans" pitchFamily="2" charset="-122"/>
                        <a:ea typeface="OPPO Sans" pitchFamily="2" charset="-122"/>
                        <a:cs typeface="OPPO Sans" pitchFamily="2" charset="-122"/>
                      </a:endParaRPr>
                    </a:p>
                    <a:p>
                      <a:r>
                        <a:rPr lang="en-US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Elegant Black</a:t>
                      </a:r>
                      <a:endParaRPr lang="en" altLang="zh-CN" sz="600" b="0" i="0" dirty="0">
                        <a:solidFill>
                          <a:schemeClr val="bg1"/>
                        </a:solidFill>
                        <a:latin typeface="OPPO Sans" pitchFamily="2" charset="-122"/>
                        <a:ea typeface="OPPO Sans" pitchFamily="2" charset="-122"/>
                        <a:cs typeface="OPPO Sans" pitchFamily="2" charset="-122"/>
                      </a:endParaRPr>
                    </a:p>
                  </a:txBody>
                  <a:tcPr marL="36000" marR="36000" marT="72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629898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r>
                        <a:rPr lang="en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RGB </a:t>
                      </a:r>
                    </a:p>
                    <a:p>
                      <a:r>
                        <a:rPr lang="en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R </a:t>
                      </a:r>
                      <a:r>
                        <a:rPr lang="en-US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44</a:t>
                      </a:r>
                      <a:br>
                        <a:rPr lang="en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</a:br>
                      <a:r>
                        <a:rPr lang="en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G </a:t>
                      </a:r>
                      <a:r>
                        <a:rPr lang="en-US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255</a:t>
                      </a:r>
                      <a:endParaRPr lang="en" altLang="zh-CN" sz="600" b="0" i="0" dirty="0">
                        <a:solidFill>
                          <a:schemeClr val="tx1"/>
                        </a:solidFill>
                        <a:latin typeface="OPPO Sans" pitchFamily="2" charset="-122"/>
                        <a:ea typeface="OPPO Sans" pitchFamily="2" charset="-122"/>
                        <a:cs typeface="OPPO Sans" pitchFamily="2" charset="-122"/>
                      </a:endParaRPr>
                    </a:p>
                    <a:p>
                      <a:r>
                        <a:rPr lang="en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B </a:t>
                      </a:r>
                      <a:r>
                        <a:rPr lang="en-US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115</a:t>
                      </a:r>
                      <a:r>
                        <a:rPr lang="en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 </a:t>
                      </a:r>
                    </a:p>
                    <a:p>
                      <a:endParaRPr lang="en" altLang="zh-CN" sz="600" b="0" i="0" dirty="0">
                        <a:solidFill>
                          <a:schemeClr val="tx1"/>
                        </a:solidFill>
                        <a:latin typeface="OPPO Sans" pitchFamily="2" charset="-122"/>
                        <a:ea typeface="OPPO Sans" pitchFamily="2" charset="-122"/>
                        <a:cs typeface="OPPO Sans" pitchFamily="2" charset="-122"/>
                      </a:endParaRPr>
                    </a:p>
                    <a:p>
                      <a:r>
                        <a:rPr lang="en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HEX </a:t>
                      </a:r>
                    </a:p>
                    <a:p>
                      <a:r>
                        <a:rPr lang="en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#</a:t>
                      </a:r>
                      <a:r>
                        <a:rPr lang="en-US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2CFF73</a:t>
                      </a:r>
                      <a:endParaRPr lang="en" altLang="zh-CN" sz="600" b="0" i="0" dirty="0">
                        <a:solidFill>
                          <a:schemeClr val="tx1"/>
                        </a:solidFill>
                        <a:latin typeface="OPPO Sans" pitchFamily="2" charset="-122"/>
                        <a:ea typeface="OPPO Sans" pitchFamily="2" charset="-122"/>
                        <a:cs typeface="OPPO Sans" pitchFamily="2" charset="-122"/>
                      </a:endParaRPr>
                    </a:p>
                    <a:p>
                      <a:r>
                        <a:rPr lang="en-US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OPPO</a:t>
                      </a:r>
                      <a:r>
                        <a:rPr lang="zh-CN" altLang="en-US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绿</a:t>
                      </a:r>
                      <a:endParaRPr lang="en" altLang="zh-CN" sz="600" b="0" i="0" dirty="0">
                        <a:solidFill>
                          <a:schemeClr val="tx1"/>
                        </a:solidFill>
                        <a:latin typeface="OPPO Sans" pitchFamily="2" charset="-122"/>
                        <a:ea typeface="OPPO Sans" pitchFamily="2" charset="-122"/>
                        <a:cs typeface="OPPO Sans" pitchFamily="2" charset="-122"/>
                      </a:endParaRPr>
                    </a:p>
                    <a:p>
                      <a:r>
                        <a:rPr lang="en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OPPO</a:t>
                      </a:r>
                      <a:r>
                        <a:rPr lang="zh-CN" altLang="en-US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 </a:t>
                      </a:r>
                      <a:r>
                        <a:rPr lang="en-US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Green</a:t>
                      </a:r>
                      <a:endParaRPr lang="en" altLang="zh-CN" sz="600" b="0" i="0" dirty="0">
                        <a:solidFill>
                          <a:schemeClr val="tx1"/>
                        </a:solidFill>
                        <a:latin typeface="OPPO Sans" pitchFamily="2" charset="-122"/>
                        <a:ea typeface="OPPO Sans" pitchFamily="2" charset="-122"/>
                        <a:cs typeface="OPPO Sans" pitchFamily="2" charset="-122"/>
                      </a:endParaRPr>
                    </a:p>
                  </a:txBody>
                  <a:tcPr marL="36000" marR="36000" marT="72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RGB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R</a:t>
                      </a:r>
                      <a:r>
                        <a:rPr lang="en-US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112</a:t>
                      </a:r>
                      <a:r>
                        <a:rPr lang="en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G</a:t>
                      </a:r>
                      <a:r>
                        <a:rPr lang="en-US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108</a:t>
                      </a:r>
                      <a:r>
                        <a:rPr lang="en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B</a:t>
                      </a:r>
                      <a:r>
                        <a:rPr lang="en-US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102</a:t>
                      </a:r>
                      <a:endParaRPr lang="en" altLang="zh-CN" sz="600" b="0" i="0" dirty="0">
                        <a:solidFill>
                          <a:schemeClr val="bg1"/>
                        </a:solidFill>
                        <a:latin typeface="OPPO Sans" pitchFamily="2" charset="-122"/>
                        <a:ea typeface="OPPO Sans" pitchFamily="2" charset="-122"/>
                        <a:cs typeface="OPPO Sans" pitchFamily="2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" altLang="zh-CN" sz="600" b="0" i="0" dirty="0">
                        <a:solidFill>
                          <a:schemeClr val="bg1"/>
                        </a:solidFill>
                        <a:latin typeface="OPPO Sans" pitchFamily="2" charset="-122"/>
                        <a:ea typeface="OPPO Sans" pitchFamily="2" charset="-122"/>
                        <a:cs typeface="OPPO Sans" pitchFamily="2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HEX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#706</a:t>
                      </a:r>
                      <a:r>
                        <a:rPr lang="en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C66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600" b="0" i="0" dirty="0">
                        <a:solidFill>
                          <a:schemeClr val="bg1"/>
                        </a:solidFill>
                        <a:latin typeface="OPPO Sans" pitchFamily="2" charset="-122"/>
                        <a:ea typeface="OPPO Sans" pitchFamily="2" charset="-122"/>
                        <a:cs typeface="OPPO Sans" pitchFamily="2" charset="-122"/>
                      </a:endParaRPr>
                    </a:p>
                  </a:txBody>
                  <a:tcPr marL="36000" marR="36000" marT="72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6C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230165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r>
                        <a:rPr lang="en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RGB </a:t>
                      </a:r>
                    </a:p>
                    <a:p>
                      <a:r>
                        <a:rPr lang="en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R 160 </a:t>
                      </a:r>
                    </a:p>
                    <a:p>
                      <a:r>
                        <a:rPr lang="en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G 126 </a:t>
                      </a:r>
                    </a:p>
                    <a:p>
                      <a:r>
                        <a:rPr lang="en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B 109 </a:t>
                      </a:r>
                    </a:p>
                    <a:p>
                      <a:endParaRPr lang="en" altLang="zh-CN" sz="600" b="0" i="0" dirty="0">
                        <a:solidFill>
                          <a:schemeClr val="tx1"/>
                        </a:solidFill>
                        <a:latin typeface="OPPO Sans" pitchFamily="2" charset="-122"/>
                        <a:ea typeface="OPPO Sans" pitchFamily="2" charset="-122"/>
                        <a:cs typeface="OPPO Sans" pitchFamily="2" charset="-122"/>
                      </a:endParaRPr>
                    </a:p>
                    <a:p>
                      <a:r>
                        <a:rPr lang="en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HEX </a:t>
                      </a:r>
                    </a:p>
                    <a:p>
                      <a:r>
                        <a:rPr lang="en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#A07E6D </a:t>
                      </a:r>
                    </a:p>
                    <a:p>
                      <a:r>
                        <a:rPr lang="zh-CN" altLang="en-US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二级色</a:t>
                      </a:r>
                      <a:r>
                        <a:rPr lang="en-US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-</a:t>
                      </a:r>
                      <a:r>
                        <a:rPr lang="zh-CN" altLang="en-US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棕</a:t>
                      </a:r>
                      <a:r>
                        <a:rPr lang="en-US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Accent</a:t>
                      </a:r>
                      <a:r>
                        <a:rPr lang="zh-CN" altLang="en-US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 </a:t>
                      </a:r>
                      <a:r>
                        <a:rPr lang="en-US" altLang="zh-CN" sz="600" b="0" i="0" dirty="0" err="1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colours</a:t>
                      </a:r>
                      <a:r>
                        <a:rPr lang="en-US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-Brown</a:t>
                      </a:r>
                      <a:endParaRPr lang="en" altLang="zh-CN" sz="600" b="0" i="0" dirty="0">
                        <a:solidFill>
                          <a:schemeClr val="tx1"/>
                        </a:solidFill>
                        <a:latin typeface="OPPO Sans" pitchFamily="2" charset="-122"/>
                        <a:ea typeface="OPPO Sans" pitchFamily="2" charset="-122"/>
                        <a:cs typeface="OPPO Sans" pitchFamily="2" charset="-122"/>
                      </a:endParaRPr>
                    </a:p>
                  </a:txBody>
                  <a:tcPr marL="36000" marR="36000" marT="72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07E6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RGB</a:t>
                      </a:r>
                    </a:p>
                    <a:p>
                      <a:r>
                        <a:rPr lang="en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R221 </a:t>
                      </a:r>
                    </a:p>
                    <a:p>
                      <a:r>
                        <a:rPr lang="en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G217</a:t>
                      </a:r>
                    </a:p>
                    <a:p>
                      <a:r>
                        <a:rPr lang="en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B212</a:t>
                      </a:r>
                    </a:p>
                    <a:p>
                      <a:endParaRPr lang="en" altLang="zh-CN" sz="600" b="0" i="0" dirty="0">
                        <a:solidFill>
                          <a:schemeClr val="tx1"/>
                        </a:solidFill>
                        <a:latin typeface="OPPO Sans" pitchFamily="2" charset="-122"/>
                        <a:ea typeface="OPPO Sans" pitchFamily="2" charset="-122"/>
                        <a:cs typeface="OPPO Sans" pitchFamily="2" charset="-122"/>
                      </a:endParaRPr>
                    </a:p>
                    <a:p>
                      <a:r>
                        <a:rPr lang="en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HEX</a:t>
                      </a:r>
                    </a:p>
                    <a:p>
                      <a:r>
                        <a:rPr lang="en-US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#DDD9D4</a:t>
                      </a:r>
                      <a:endParaRPr lang="en" altLang="zh-CN" sz="600" b="0" i="0" dirty="0">
                        <a:solidFill>
                          <a:schemeClr val="tx1"/>
                        </a:solidFill>
                        <a:latin typeface="OPPO Sans" pitchFamily="2" charset="-122"/>
                        <a:ea typeface="OPPO Sans" pitchFamily="2" charset="-122"/>
                        <a:cs typeface="OPPO Sans" pitchFamily="2" charset="-122"/>
                      </a:endParaRPr>
                    </a:p>
                    <a:p>
                      <a:endParaRPr lang="en" altLang="zh-CN" sz="600" b="0" i="0" dirty="0">
                        <a:solidFill>
                          <a:schemeClr val="tx1"/>
                        </a:solidFill>
                        <a:latin typeface="OPPO Sans" pitchFamily="2" charset="-122"/>
                        <a:ea typeface="OPPO Sans" pitchFamily="2" charset="-122"/>
                        <a:cs typeface="OPPO Sans" pitchFamily="2" charset="-122"/>
                      </a:endParaRPr>
                    </a:p>
                  </a:txBody>
                  <a:tcPr marL="36000" marR="36000" marT="72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D9D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2225147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RGB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R 215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G 255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B 219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" altLang="zh-CN" sz="600" b="0" i="0" dirty="0">
                        <a:solidFill>
                          <a:schemeClr val="tx1"/>
                        </a:solidFill>
                        <a:latin typeface="OPPO Sans" pitchFamily="2" charset="-122"/>
                        <a:ea typeface="OPPO Sans" pitchFamily="2" charset="-122"/>
                        <a:cs typeface="OPPO Sans" pitchFamily="2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HEX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#</a:t>
                      </a:r>
                      <a:r>
                        <a:rPr lang="en-US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B995FF</a:t>
                      </a:r>
                      <a:endParaRPr lang="en" altLang="zh-CN" sz="600" b="0" i="0" dirty="0">
                        <a:solidFill>
                          <a:schemeClr val="tx1"/>
                        </a:solidFill>
                        <a:latin typeface="OPPO Sans" pitchFamily="2" charset="-122"/>
                        <a:ea typeface="OPPO Sans" pitchFamily="2" charset="-122"/>
                        <a:cs typeface="OPPO Sans" pitchFamily="2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二级色</a:t>
                      </a:r>
                      <a:r>
                        <a:rPr lang="en-US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-</a:t>
                      </a:r>
                      <a:r>
                        <a:rPr lang="zh-CN" altLang="en-US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紫</a:t>
                      </a:r>
                      <a:r>
                        <a:rPr lang="en-US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Accent</a:t>
                      </a:r>
                      <a:r>
                        <a:rPr lang="zh-CN" altLang="en-US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 </a:t>
                      </a:r>
                      <a:r>
                        <a:rPr lang="en-US" altLang="zh-CN" sz="600" b="0" i="0" dirty="0" err="1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colours</a:t>
                      </a:r>
                      <a:r>
                        <a:rPr lang="en-US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-Purple</a:t>
                      </a:r>
                      <a:endParaRPr lang="zh-CN" altLang="en-US" sz="600" b="0" i="0" dirty="0">
                        <a:solidFill>
                          <a:schemeClr val="tx1"/>
                        </a:solidFill>
                        <a:latin typeface="OPPO Sans" pitchFamily="2" charset="-122"/>
                        <a:ea typeface="OPPO Sans" pitchFamily="2" charset="-122"/>
                        <a:cs typeface="OPPO Sans" pitchFamily="2" charset="-122"/>
                      </a:endParaRPr>
                    </a:p>
                  </a:txBody>
                  <a:tcPr marL="36000" marR="36000" marT="72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RGB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R250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G250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B250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" altLang="zh-CN" sz="600" b="0" i="0" dirty="0">
                        <a:solidFill>
                          <a:schemeClr val="tx1"/>
                        </a:solidFill>
                        <a:latin typeface="OPPO Sans" pitchFamily="2" charset="-122"/>
                        <a:ea typeface="OPPO Sans" pitchFamily="2" charset="-122"/>
                        <a:cs typeface="OPPO Sans" pitchFamily="2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HEX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#</a:t>
                      </a:r>
                      <a:r>
                        <a:rPr lang="en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FAFAFA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雅白</a:t>
                      </a:r>
                      <a:endParaRPr lang="en-US" altLang="zh-CN" sz="600" b="0" i="0" dirty="0">
                        <a:solidFill>
                          <a:schemeClr val="tx1"/>
                        </a:solidFill>
                        <a:latin typeface="OPPO Sans" pitchFamily="2" charset="-122"/>
                        <a:ea typeface="OPPO Sans" pitchFamily="2" charset="-122"/>
                        <a:cs typeface="OPPO Sans" pitchFamily="2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Tinted White</a:t>
                      </a:r>
                      <a:endParaRPr lang="zh-CN" altLang="en-US" sz="600" b="0" i="0" dirty="0">
                        <a:solidFill>
                          <a:schemeClr val="tx1"/>
                        </a:solidFill>
                        <a:latin typeface="OPPO Sans" pitchFamily="2" charset="-122"/>
                        <a:ea typeface="OPPO Sans" pitchFamily="2" charset="-122"/>
                        <a:cs typeface="OPPO Sans" pitchFamily="2" charset="-122"/>
                      </a:endParaRPr>
                    </a:p>
                  </a:txBody>
                  <a:tcPr marL="36000" marR="36000" marT="72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4915732"/>
                  </a:ext>
                </a:extLst>
              </a:tr>
            </a:tbl>
          </a:graphicData>
        </a:graphic>
      </p:graphicFrame>
      <p:pic>
        <p:nvPicPr>
          <p:cNvPr id="14" name="图片 13" descr="图标&#10;&#10;描述已自动生成">
            <a:extLst>
              <a:ext uri="{FF2B5EF4-FFF2-40B4-BE49-F238E27FC236}">
                <a16:creationId xmlns:a16="http://schemas.microsoft.com/office/drawing/2014/main" id="{E34686B1-73A1-C190-B0AC-088B6293DEF1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348145" y="6518615"/>
            <a:ext cx="532479" cy="126000"/>
          </a:xfrm>
          <a:prstGeom prst="rect">
            <a:avLst/>
          </a:prstGeom>
        </p:spPr>
      </p:pic>
      <p:cxnSp>
        <p:nvCxnSpPr>
          <p:cNvPr id="8" name="直线连接符 7">
            <a:extLst>
              <a:ext uri="{FF2B5EF4-FFF2-40B4-BE49-F238E27FC236}">
                <a16:creationId xmlns:a16="http://schemas.microsoft.com/office/drawing/2014/main" id="{2552575B-87BF-E0F4-26D0-276EB639C5B2}"/>
              </a:ext>
            </a:extLst>
          </p:cNvPr>
          <p:cNvCxnSpPr>
            <a:cxnSpLocks/>
          </p:cNvCxnSpPr>
          <p:nvPr userDrawn="1"/>
        </p:nvCxnSpPr>
        <p:spPr>
          <a:xfrm>
            <a:off x="339484" y="344907"/>
            <a:ext cx="11506895" cy="0"/>
          </a:xfrm>
          <a:prstGeom prst="line">
            <a:avLst/>
          </a:prstGeom>
          <a:ln w="25400">
            <a:solidFill>
              <a:srgbClr val="046A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5" r:id="rId3"/>
    <p:sldLayoutId id="2147483656" r:id="rId4"/>
    <p:sldLayoutId id="2147483652" r:id="rId5"/>
    <p:sldLayoutId id="2147483658" r:id="rId6"/>
    <p:sldLayoutId id="2147483659" r:id="rId7"/>
    <p:sldLayoutId id="2147483660" r:id="rId8"/>
    <p:sldLayoutId id="2147483653" r:id="rId9"/>
    <p:sldLayoutId id="2147483654" r:id="rId10"/>
    <p:sldLayoutId id="2147483657" r:id="rId11"/>
  </p:sldLayoutIdLst>
  <p:hf hdr="0" ftr="0" dt="0"/>
  <p:txStyles>
    <p:titleStyle>
      <a:lvl1pPr algn="l" defTabSz="914400" rtl="0" eaLnBrk="1" latinLnBrk="0" hangingPunct="1">
        <a:lnSpc>
          <a:spcPct val="120000"/>
        </a:lnSpc>
        <a:spcBef>
          <a:spcPct val="0"/>
        </a:spcBef>
        <a:buNone/>
        <a:defRPr sz="3200" b="1" i="0" kern="1200">
          <a:solidFill>
            <a:schemeClr val="tx1"/>
          </a:solidFill>
          <a:latin typeface="OPPO Sans" pitchFamily="2" charset="-122"/>
          <a:ea typeface="OPPO Sans" pitchFamily="2" charset="-122"/>
          <a:cs typeface="OPPO Sans" pitchFamily="2" charset="-122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0"/>
        </a:spcBef>
        <a:buFont typeface="Arial" panose="020B0704020202090204" pitchFamily="34" charset="0"/>
        <a:buChar char="•"/>
        <a:defRPr sz="2000" b="0" i="0" kern="1200">
          <a:solidFill>
            <a:schemeClr val="tx1"/>
          </a:solidFill>
          <a:latin typeface="OPPO Sans Medium" pitchFamily="2" charset="-122"/>
          <a:ea typeface="OPPO Sans Medium" pitchFamily="2" charset="-122"/>
          <a:cs typeface="OPPO Sans Medium" pitchFamily="2" charset="-122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0"/>
        </a:spcBef>
        <a:buFont typeface="Arial" panose="020B0704020202090204" pitchFamily="34" charset="0"/>
        <a:buChar char="•"/>
        <a:defRPr sz="2000" b="0" i="0" kern="1200">
          <a:solidFill>
            <a:schemeClr val="tx1"/>
          </a:solidFill>
          <a:latin typeface="OPPO Sans Medium" pitchFamily="2" charset="-122"/>
          <a:ea typeface="OPPO Sans Medium" pitchFamily="2" charset="-122"/>
          <a:cs typeface="OPPO Sans Medium" pitchFamily="2" charset="-122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0"/>
        </a:spcBef>
        <a:buFont typeface="Arial" panose="020B0704020202090204" pitchFamily="34" charset="0"/>
        <a:buChar char="•"/>
        <a:defRPr sz="2000" b="0" i="0" kern="1200">
          <a:solidFill>
            <a:schemeClr val="tx1"/>
          </a:solidFill>
          <a:latin typeface="OPPO Sans Medium" pitchFamily="2" charset="-122"/>
          <a:ea typeface="OPPO Sans Medium" pitchFamily="2" charset="-122"/>
          <a:cs typeface="OPPO Sans Medium" pitchFamily="2" charset="-122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0"/>
        </a:spcBef>
        <a:buFont typeface="Arial" panose="020B0704020202090204" pitchFamily="34" charset="0"/>
        <a:buChar char="•"/>
        <a:defRPr sz="2000" b="0" i="0" kern="1200">
          <a:solidFill>
            <a:schemeClr val="tx1"/>
          </a:solidFill>
          <a:latin typeface="OPPO Sans Medium" pitchFamily="2" charset="-122"/>
          <a:ea typeface="OPPO Sans Medium" pitchFamily="2" charset="-122"/>
          <a:cs typeface="OPPO Sans Medium" pitchFamily="2" charset="-122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0"/>
        </a:spcBef>
        <a:buFont typeface="Arial" panose="020B0704020202090204" pitchFamily="34" charset="0"/>
        <a:buChar char="•"/>
        <a:defRPr sz="2000" b="0" i="0" kern="1200">
          <a:solidFill>
            <a:schemeClr val="tx1"/>
          </a:solidFill>
          <a:latin typeface="OPPO Sans Medium" pitchFamily="2" charset="-122"/>
          <a:ea typeface="OPPO Sans Medium" pitchFamily="2" charset="-122"/>
          <a:cs typeface="OPPO Sans Medium" pitchFamily="2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emf"/><Relationship Id="rId4" Type="http://schemas.openxmlformats.org/officeDocument/2006/relationships/package" Target="../embeddings/Microsoft_Visio_Drawing.vsdx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>
            <a:extLst>
              <a:ext uri="{FF2B5EF4-FFF2-40B4-BE49-F238E27FC236}">
                <a16:creationId xmlns:a16="http://schemas.microsoft.com/office/drawing/2014/main" id="{91E3F9E0-07F4-4306-5292-ABA04E48DE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9212" y="1349405"/>
            <a:ext cx="9268772" cy="2017451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latin typeface="Calibri" panose="020F0502020204030204" pitchFamily="34" charset="0"/>
                <a:cs typeface="Calibri" panose="020F0502020204030204" pitchFamily="34" charset="0"/>
              </a:rPr>
              <a:t>JVET-AJ0087</a:t>
            </a:r>
            <a:br>
              <a:rPr lang="en-CA" altLang="zh-CN" sz="36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CA" altLang="zh-CN" sz="3600" dirty="0">
                <a:latin typeface="Calibri" panose="020F0502020204030204" pitchFamily="34" charset="0"/>
                <a:cs typeface="Calibri" panose="020F0502020204030204" pitchFamily="34" charset="0"/>
              </a:rPr>
              <a:t>Non-EE2: Block vector guided DIMD</a:t>
            </a:r>
            <a:br>
              <a:rPr lang="en-US" altLang="zh-CN" sz="36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zh-CN" altLang="en-US" sz="3600" dirty="0">
              <a:highlight>
                <a:srgbClr val="FFFF00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D3F08891-815F-44D6-B356-4807E181A7FE}"/>
              </a:ext>
            </a:extLst>
          </p:cNvPr>
          <p:cNvSpPr/>
          <p:nvPr/>
        </p:nvSpPr>
        <p:spPr>
          <a:xfrm>
            <a:off x="239212" y="3491144"/>
            <a:ext cx="4759893" cy="5062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2000" b="1" dirty="0">
                <a:solidFill>
                  <a:schemeClr val="bg1"/>
                </a:solidFill>
                <a:latin typeface="Calibri" panose="020F0502020204030204" pitchFamily="34" charset="0"/>
                <a:ea typeface="OPPO Sans" pitchFamily="2" charset="-122"/>
                <a:cs typeface="Calibri" panose="020F0502020204030204" pitchFamily="34" charset="0"/>
              </a:rPr>
              <a:t>Lai Zhang, Yue Yu, Haoping Yu, Dong Wang</a:t>
            </a:r>
            <a:endParaRPr lang="zh-CN" altLang="en-US" sz="2000" b="1" dirty="0">
              <a:solidFill>
                <a:schemeClr val="bg1"/>
              </a:solidFill>
              <a:latin typeface="Calibri" panose="020F0502020204030204" pitchFamily="34" charset="0"/>
              <a:ea typeface="OPPO Sans" pitchFamily="2" charset="-122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41375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19"/>
          <p:cNvSpPr txBox="1"/>
          <p:nvPr/>
        </p:nvSpPr>
        <p:spPr>
          <a:xfrm>
            <a:off x="261793" y="1214819"/>
            <a:ext cx="8014459" cy="472434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704020202090204" pitchFamily="34" charset="0"/>
              <a:buNone/>
              <a:defRPr sz="2500" b="0" i="0" kern="1200">
                <a:solidFill>
                  <a:srgbClr val="FAFAFA"/>
                </a:solidFill>
                <a:latin typeface="OPPO Sans 3.0 Medium" panose="00020600040101010101" pitchFamily="18" charset="-122"/>
                <a:ea typeface="OPPO Sans 3.0 Medium" panose="00020600040101010101" pitchFamily="18" charset="-122"/>
                <a:cs typeface="OPPO Sans 3.0 Medium" panose="00020600040101010101" pitchFamily="18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1800" dirty="0">
                <a:solidFill>
                  <a:srgbClr val="201F1C"/>
                </a:solidFill>
                <a:latin typeface="Arial" panose="020B0604020202020204" pitchFamily="34" charset="0"/>
                <a:ea typeface="OPPO Sans" pitchFamily="2" charset="-122"/>
                <a:cs typeface="Arial" panose="020B0604020202020204" pitchFamily="34" charset="0"/>
              </a:rPr>
              <a:t>The DIMD process in ECM derives up to five intra modes from the reconstructed neighbor samples, and those five predictors are combined with the non-directional predictor (planar or a block vector based predictor) with the weights derived from the histogram of gradients (</a:t>
            </a:r>
            <a:r>
              <a:rPr kumimoji="1" lang="en-US" altLang="zh-CN" sz="1800" dirty="0" err="1">
                <a:solidFill>
                  <a:srgbClr val="201F1C"/>
                </a:solidFill>
                <a:latin typeface="Arial" panose="020B0604020202020204" pitchFamily="34" charset="0"/>
                <a:ea typeface="OPPO Sans" pitchFamily="2" charset="-122"/>
                <a:cs typeface="Arial" panose="020B0604020202020204" pitchFamily="34" charset="0"/>
              </a:rPr>
              <a:t>HoG</a:t>
            </a:r>
            <a:r>
              <a:rPr kumimoji="1" lang="en-US" altLang="zh-CN" sz="1800" dirty="0">
                <a:solidFill>
                  <a:srgbClr val="201F1C"/>
                </a:solidFill>
                <a:latin typeface="Arial" panose="020B0604020202020204" pitchFamily="34" charset="0"/>
                <a:ea typeface="OPPO Sans" pitchFamily="2" charset="-122"/>
                <a:cs typeface="Arial" panose="020B0604020202020204" pitchFamily="34" charset="0"/>
              </a:rPr>
              <a:t>)</a:t>
            </a:r>
            <a:endParaRPr kumimoji="1" lang="zh-CN" altLang="en-US" sz="1800" dirty="0">
              <a:solidFill>
                <a:srgbClr val="201F1C"/>
              </a:solidFill>
              <a:latin typeface="Arial" panose="020B0604020202020204" pitchFamily="34" charset="0"/>
              <a:ea typeface="OPPO Sans" pitchFamily="2" charset="-122"/>
              <a:cs typeface="Arial" panose="020B0604020202020204" pitchFamily="34" charset="0"/>
            </a:endParaRPr>
          </a:p>
        </p:txBody>
      </p:sp>
      <p:sp>
        <p:nvSpPr>
          <p:cNvPr id="11" name="灯片编号占位符 10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45A082F-C6C3-8245-845A-6C44C9809FBB}" type="slidenum">
              <a:rPr kumimoji="1" lang="zh-CN" altLang="en-US" smtClean="0"/>
              <a:t>2</a:t>
            </a:fld>
            <a:endParaRPr kumimoji="1" lang="zh-CN" altLang="en-US" dirty="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D0557908-670E-73FA-1F7E-A9F3099C41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Introduction</a:t>
            </a:r>
            <a:endParaRPr lang="zh-CN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15" name="对象 14">
            <a:extLst>
              <a:ext uri="{FF2B5EF4-FFF2-40B4-BE49-F238E27FC236}">
                <a16:creationId xmlns:a16="http://schemas.microsoft.com/office/drawing/2014/main" id="{AC5FC27D-8016-4419-BF26-3F91536D1B3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7939499"/>
              </p:ext>
            </p:extLst>
          </p:nvPr>
        </p:nvGraphicFramePr>
        <p:xfrm>
          <a:off x="8656496" y="1045026"/>
          <a:ext cx="2436803" cy="28160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" r:id="rId4" imgW="1847886" imgH="2133510" progId="Visio.Drawing.15">
                  <p:embed/>
                </p:oleObj>
              </mc:Choice>
              <mc:Fallback>
                <p:oleObj r:id="rId4" imgW="1847886" imgH="2133510" progId="Visio.Drawing.15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56496" y="1045026"/>
                        <a:ext cx="2436803" cy="281600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矩形 15">
            <a:extLst>
              <a:ext uri="{FF2B5EF4-FFF2-40B4-BE49-F238E27FC236}">
                <a16:creationId xmlns:a16="http://schemas.microsoft.com/office/drawing/2014/main" id="{8CAC2811-A993-41EA-AFAF-53617FD563BA}"/>
              </a:ext>
            </a:extLst>
          </p:cNvPr>
          <p:cNvSpPr/>
          <p:nvPr/>
        </p:nvSpPr>
        <p:spPr>
          <a:xfrm>
            <a:off x="341820" y="4466411"/>
            <a:ext cx="8146725" cy="872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dirty="0">
                <a:solidFill>
                  <a:srgbClr val="201F1C"/>
                </a:solidFill>
                <a:latin typeface="Arial" panose="020B0604020202020204" pitchFamily="34" charset="0"/>
                <a:ea typeface="OPPO Sans" pitchFamily="2" charset="-122"/>
                <a:cs typeface="Arial" panose="020B0604020202020204" pitchFamily="34" charset="0"/>
              </a:rPr>
              <a:t>It is proposed to use the reference samples pointed at by the block vectors instead of the neighboring samples to build </a:t>
            </a:r>
            <a:r>
              <a:rPr kumimoji="1" lang="en-US" altLang="zh-CN" dirty="0" err="1">
                <a:solidFill>
                  <a:srgbClr val="201F1C"/>
                </a:solidFill>
                <a:latin typeface="Arial" panose="020B0604020202020204" pitchFamily="34" charset="0"/>
                <a:ea typeface="OPPO Sans" pitchFamily="2" charset="-122"/>
                <a:cs typeface="Arial" panose="020B0604020202020204" pitchFamily="34" charset="0"/>
              </a:rPr>
              <a:t>HoG</a:t>
            </a:r>
            <a:r>
              <a:rPr kumimoji="1" lang="en-US" altLang="zh-CN" dirty="0">
                <a:solidFill>
                  <a:srgbClr val="201F1C"/>
                </a:solidFill>
                <a:latin typeface="Arial" panose="020B0604020202020204" pitchFamily="34" charset="0"/>
                <a:ea typeface="OPPO Sans" pitchFamily="2" charset="-122"/>
                <a:cs typeface="Arial" panose="020B0604020202020204" pitchFamily="34" charset="0"/>
              </a:rPr>
              <a:t> and derive intra modes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19"/>
          <p:cNvSpPr txBox="1"/>
          <p:nvPr/>
        </p:nvSpPr>
        <p:spPr>
          <a:xfrm>
            <a:off x="229486" y="1127586"/>
            <a:ext cx="6899101" cy="158620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704020202090204" pitchFamily="34" charset="0"/>
              <a:buNone/>
              <a:defRPr sz="2500" b="0" i="0" kern="1200">
                <a:solidFill>
                  <a:srgbClr val="FAFAFA"/>
                </a:solidFill>
                <a:latin typeface="OPPO Sans 3.0 Medium" panose="00020600040101010101" pitchFamily="18" charset="-122"/>
                <a:ea typeface="OPPO Sans 3.0 Medium" panose="00020600040101010101" pitchFamily="18" charset="-122"/>
                <a:cs typeface="OPPO Sans 3.0 Medium" panose="00020600040101010101" pitchFamily="18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1600" dirty="0">
                <a:solidFill>
                  <a:srgbClr val="201F1C"/>
                </a:solidFill>
                <a:latin typeface="Arial" panose="020B0604020202020204" pitchFamily="34" charset="0"/>
                <a:ea typeface="OPPO Sans" pitchFamily="2" charset="-122"/>
                <a:cs typeface="Arial" panose="020B0604020202020204" pitchFamily="34" charset="0"/>
              </a:rPr>
              <a:t>Up to 5 block vectors are obtained by a searching process like in </a:t>
            </a:r>
            <a:r>
              <a:rPr kumimoji="1" lang="en-US" altLang="zh-CN" sz="1600" dirty="0" err="1">
                <a:solidFill>
                  <a:srgbClr val="201F1C"/>
                </a:solidFill>
                <a:latin typeface="Arial" panose="020B0604020202020204" pitchFamily="34" charset="0"/>
                <a:ea typeface="OPPO Sans" pitchFamily="2" charset="-122"/>
                <a:cs typeface="Arial" panose="020B0604020202020204" pitchFamily="34" charset="0"/>
              </a:rPr>
              <a:t>IntraTMP</a:t>
            </a:r>
            <a:r>
              <a:rPr kumimoji="1" lang="en-US" altLang="zh-CN" sz="1600" dirty="0">
                <a:solidFill>
                  <a:srgbClr val="201F1C"/>
                </a:solidFill>
                <a:latin typeface="Arial" panose="020B0604020202020204" pitchFamily="34" charset="0"/>
                <a:ea typeface="OPPO Sans" pitchFamily="2" charset="-122"/>
                <a:cs typeface="Arial" panose="020B0604020202020204" pitchFamily="34" charset="0"/>
              </a:rPr>
              <a:t>. With each block vector, a reference area in the current picture is determined. All located reference areas are used to construct the </a:t>
            </a:r>
            <a:r>
              <a:rPr kumimoji="1" lang="en-US" altLang="zh-CN" sz="1600" dirty="0" err="1">
                <a:solidFill>
                  <a:srgbClr val="201F1C"/>
                </a:solidFill>
                <a:latin typeface="Arial" panose="020B0604020202020204" pitchFamily="34" charset="0"/>
                <a:ea typeface="OPPO Sans" pitchFamily="2" charset="-122"/>
                <a:cs typeface="Arial" panose="020B0604020202020204" pitchFamily="34" charset="0"/>
              </a:rPr>
              <a:t>HoG</a:t>
            </a:r>
            <a:r>
              <a:rPr kumimoji="1" lang="en-US" altLang="zh-CN" sz="1600" dirty="0">
                <a:solidFill>
                  <a:srgbClr val="201F1C"/>
                </a:solidFill>
                <a:latin typeface="Arial" panose="020B0604020202020204" pitchFamily="34" charset="0"/>
                <a:ea typeface="OPPO Sans" pitchFamily="2" charset="-122"/>
                <a:cs typeface="Arial" panose="020B0604020202020204" pitchFamily="34" charset="0"/>
              </a:rPr>
              <a:t> and derive five intra mode</a:t>
            </a:r>
            <a:r>
              <a:rPr kumimoji="1" lang="en-US" altLang="zh-CN" sz="1600" dirty="0">
                <a:solidFill>
                  <a:schemeClr val="tx1"/>
                </a:solidFill>
                <a:latin typeface="Arial" panose="020B0604020202020204" pitchFamily="34" charset="0"/>
                <a:ea typeface="OPPO Sans" pitchFamily="2" charset="-122"/>
                <a:cs typeface="Arial" panose="020B0604020202020204" pitchFamily="34" charset="0"/>
              </a:rPr>
              <a:t>s</a:t>
            </a:r>
            <a:r>
              <a:rPr kumimoji="1" lang="en-US" altLang="zh-CN" sz="1600" dirty="0">
                <a:solidFill>
                  <a:srgbClr val="201F1C"/>
                </a:solidFill>
                <a:latin typeface="Arial" panose="020B0604020202020204" pitchFamily="34" charset="0"/>
                <a:ea typeface="OPPO Sans" pitchFamily="2" charset="-122"/>
                <a:cs typeface="Arial" panose="020B0604020202020204" pitchFamily="34" charset="0"/>
              </a:rPr>
              <a:t>. </a:t>
            </a:r>
            <a:endParaRPr kumimoji="1" lang="en-US" altLang="zh-CN" sz="1600" strike="sngStrike" dirty="0">
              <a:solidFill>
                <a:srgbClr val="FF0000"/>
              </a:solidFill>
              <a:latin typeface="Arial" panose="020B0604020202020204" pitchFamily="34" charset="0"/>
              <a:ea typeface="OPPO Sans" pitchFamily="2" charset="-122"/>
              <a:cs typeface="Arial" panose="020B0604020202020204" pitchFamily="34" charset="0"/>
            </a:endParaRPr>
          </a:p>
        </p:txBody>
      </p:sp>
      <p:sp>
        <p:nvSpPr>
          <p:cNvPr id="11" name="灯片编号占位符 10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45A082F-C6C3-8245-845A-6C44C9809FBB}" type="slidenum">
              <a:rPr kumimoji="1" lang="zh-CN" altLang="en-US" smtClean="0"/>
              <a:t>3</a:t>
            </a:fld>
            <a:endParaRPr kumimoji="1" lang="zh-CN" altLang="en-US" dirty="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D0557908-670E-73FA-1F7E-A9F3099C41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Proposed – Block vector guided DIMD</a:t>
            </a:r>
            <a:endParaRPr lang="zh-CN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文本占位符 19">
            <a:extLst>
              <a:ext uri="{FF2B5EF4-FFF2-40B4-BE49-F238E27FC236}">
                <a16:creationId xmlns:a16="http://schemas.microsoft.com/office/drawing/2014/main" id="{1277BEFE-DAA1-43CC-84F2-5B099786E3CD}"/>
              </a:ext>
            </a:extLst>
          </p:cNvPr>
          <p:cNvSpPr txBox="1"/>
          <p:nvPr/>
        </p:nvSpPr>
        <p:spPr>
          <a:xfrm>
            <a:off x="229486" y="5226555"/>
            <a:ext cx="11671686" cy="82386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704020202090204" pitchFamily="34" charset="0"/>
              <a:buNone/>
              <a:defRPr sz="2500" b="0" i="0" kern="1200">
                <a:solidFill>
                  <a:srgbClr val="FAFAFA"/>
                </a:solidFill>
                <a:latin typeface="OPPO Sans 3.0 Medium" panose="00020600040101010101" pitchFamily="18" charset="-122"/>
                <a:ea typeface="OPPO Sans 3.0 Medium" panose="00020600040101010101" pitchFamily="18" charset="-122"/>
                <a:cs typeface="OPPO Sans 3.0 Medium" panose="00020600040101010101" pitchFamily="18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1600" dirty="0">
                <a:solidFill>
                  <a:schemeClr val="tx1"/>
                </a:solidFill>
                <a:latin typeface="Arial" panose="020B0604020202020204" pitchFamily="34" charset="0"/>
                <a:ea typeface="OPPO Sans" pitchFamily="2" charset="-122"/>
                <a:cs typeface="Arial" panose="020B0604020202020204" pitchFamily="34" charset="0"/>
              </a:rPr>
              <a:t>The proposed method is explicitly signaled as a sub-mode of DIMD. The encoder will always check this mode with a full RD, like DIMD and OBIC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FDB4155C-BE30-43B3-B6E8-FEF538E5898B}"/>
              </a:ext>
            </a:extLst>
          </p:cNvPr>
          <p:cNvSpPr/>
          <p:nvPr/>
        </p:nvSpPr>
        <p:spPr>
          <a:xfrm>
            <a:off x="229486" y="2835236"/>
            <a:ext cx="7166646" cy="1154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1600" dirty="0">
                <a:solidFill>
                  <a:srgbClr val="201F1C"/>
                </a:solidFill>
                <a:latin typeface="Arial" panose="020B0604020202020204" pitchFamily="34" charset="0"/>
                <a:ea typeface="OPPO Sans" pitchFamily="2" charset="-122"/>
                <a:cs typeface="Arial" panose="020B0604020202020204" pitchFamily="34" charset="0"/>
              </a:rPr>
              <a:t>Five derived intra modes are used to generate the five intra predictions  and the prediction of the current block is the blending of these five intra predictors and a non-directional predictor, like DIMD and OBIC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68238CAE-EDEF-4C16-8D45-2665C170EDCD}"/>
              </a:ext>
            </a:extLst>
          </p:cNvPr>
          <p:cNvSpPr/>
          <p:nvPr/>
        </p:nvSpPr>
        <p:spPr>
          <a:xfrm>
            <a:off x="229486" y="4213101"/>
            <a:ext cx="7034914" cy="7853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1600" dirty="0">
                <a:solidFill>
                  <a:srgbClr val="201F1C"/>
                </a:solidFill>
                <a:latin typeface="Arial" panose="020B0604020202020204" pitchFamily="34" charset="0"/>
                <a:ea typeface="OPPO Sans" pitchFamily="2" charset="-122"/>
                <a:cs typeface="Arial" panose="020B0604020202020204" pitchFamily="34" charset="0"/>
              </a:rPr>
              <a:t>The non-directional predictor is the blending of up to 5 BV-based predictors obtained using the searched block vectors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3652ECB5-B137-4C75-865C-0CA9CBE9C6A9}"/>
              </a:ext>
            </a:extLst>
          </p:cNvPr>
          <p:cNvSpPr/>
          <p:nvPr/>
        </p:nvSpPr>
        <p:spPr>
          <a:xfrm>
            <a:off x="9580935" y="2932989"/>
            <a:ext cx="1146745" cy="1175657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Current CU</a:t>
            </a:r>
            <a:endParaRPr lang="zh-CN" altLang="en-US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id="{C97378FF-F539-4287-AAD7-B29760E08364}"/>
              </a:ext>
            </a:extLst>
          </p:cNvPr>
          <p:cNvCxnSpPr>
            <a:cxnSpLocks/>
          </p:cNvCxnSpPr>
          <p:nvPr/>
        </p:nvCxnSpPr>
        <p:spPr>
          <a:xfrm flipH="1" flipV="1">
            <a:off x="8034238" y="2753268"/>
            <a:ext cx="1546700" cy="1355380"/>
          </a:xfrm>
          <a:prstGeom prst="straightConnector1">
            <a:avLst/>
          </a:prstGeom>
          <a:ln w="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>
            <a:extLst>
              <a:ext uri="{FF2B5EF4-FFF2-40B4-BE49-F238E27FC236}">
                <a16:creationId xmlns:a16="http://schemas.microsoft.com/office/drawing/2014/main" id="{ACD85F08-45D1-41D3-8A5B-D0BD3045FAC8}"/>
              </a:ext>
            </a:extLst>
          </p:cNvPr>
          <p:cNvSpPr/>
          <p:nvPr/>
        </p:nvSpPr>
        <p:spPr>
          <a:xfrm>
            <a:off x="8054811" y="1543557"/>
            <a:ext cx="1146745" cy="1175657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555A4488-E741-445C-A640-96324BCA5637}"/>
              </a:ext>
            </a:extLst>
          </p:cNvPr>
          <p:cNvSpPr/>
          <p:nvPr/>
        </p:nvSpPr>
        <p:spPr>
          <a:xfrm>
            <a:off x="8024510" y="1577611"/>
            <a:ext cx="1146745" cy="117565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kumimoji="1" lang="en-US" altLang="zh-CN" sz="1400" dirty="0">
                <a:solidFill>
                  <a:srgbClr val="201F1C"/>
                </a:solidFill>
                <a:latin typeface="Arial" panose="020B0604020202020204" pitchFamily="34" charset="0"/>
                <a:ea typeface="OPPO Sans" pitchFamily="2" charset="-122"/>
                <a:cs typeface="Arial" panose="020B0604020202020204" pitchFamily="34" charset="0"/>
              </a:rPr>
              <a:t>Reference</a:t>
            </a:r>
            <a:endParaRPr kumimoji="1" lang="zh-CN" altLang="en-US" sz="1600" dirty="0">
              <a:solidFill>
                <a:srgbClr val="201F1C"/>
              </a:solidFill>
              <a:latin typeface="Arial" panose="020B0604020202020204" pitchFamily="34" charset="0"/>
              <a:ea typeface="OPPO Sans" pitchFamily="2" charset="-122"/>
              <a:cs typeface="Arial" panose="020B0604020202020204" pitchFamily="34" charset="0"/>
            </a:endParaRPr>
          </a:p>
        </p:txBody>
      </p:sp>
      <p:cxnSp>
        <p:nvCxnSpPr>
          <p:cNvPr id="22" name="直接箭头连接符 21">
            <a:extLst>
              <a:ext uri="{FF2B5EF4-FFF2-40B4-BE49-F238E27FC236}">
                <a16:creationId xmlns:a16="http://schemas.microsoft.com/office/drawing/2014/main" id="{770187B2-28EA-4A93-AFC3-5376ABD794D2}"/>
              </a:ext>
            </a:extLst>
          </p:cNvPr>
          <p:cNvCxnSpPr>
            <a:cxnSpLocks/>
          </p:cNvCxnSpPr>
          <p:nvPr/>
        </p:nvCxnSpPr>
        <p:spPr>
          <a:xfrm>
            <a:off x="9580935" y="2169268"/>
            <a:ext cx="301558" cy="0"/>
          </a:xfrm>
          <a:prstGeom prst="straightConnector1">
            <a:avLst/>
          </a:prstGeom>
          <a:ln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>
            <a:extLst>
              <a:ext uri="{FF2B5EF4-FFF2-40B4-BE49-F238E27FC236}">
                <a16:creationId xmlns:a16="http://schemas.microsoft.com/office/drawing/2014/main" id="{B8BA6042-A047-4C27-9B9B-2DDC2D49775F}"/>
              </a:ext>
            </a:extLst>
          </p:cNvPr>
          <p:cNvSpPr/>
          <p:nvPr/>
        </p:nvSpPr>
        <p:spPr>
          <a:xfrm>
            <a:off x="10167224" y="2169268"/>
            <a:ext cx="165370" cy="23221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A0C829CD-BD6E-4A1A-9728-6E9EF3A293BB}"/>
              </a:ext>
            </a:extLst>
          </p:cNvPr>
          <p:cNvSpPr/>
          <p:nvPr/>
        </p:nvSpPr>
        <p:spPr>
          <a:xfrm>
            <a:off x="10430988" y="2165190"/>
            <a:ext cx="165370" cy="23221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84457FCE-1CEC-402F-9B15-C0D841D6A546}"/>
              </a:ext>
            </a:extLst>
          </p:cNvPr>
          <p:cNvSpPr/>
          <p:nvPr/>
        </p:nvSpPr>
        <p:spPr>
          <a:xfrm>
            <a:off x="10677926" y="1577611"/>
            <a:ext cx="165370" cy="82386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2859A2C8-938A-4E51-AF12-EBA7A9F9EBBA}"/>
              </a:ext>
            </a:extLst>
          </p:cNvPr>
          <p:cNvSpPr/>
          <p:nvPr/>
        </p:nvSpPr>
        <p:spPr>
          <a:xfrm>
            <a:off x="10924864" y="2056935"/>
            <a:ext cx="165370" cy="34046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2A30FEDB-7111-4D76-8426-6D9A43A31027}"/>
              </a:ext>
            </a:extLst>
          </p:cNvPr>
          <p:cNvSpPr/>
          <p:nvPr/>
        </p:nvSpPr>
        <p:spPr>
          <a:xfrm>
            <a:off x="11171802" y="2056935"/>
            <a:ext cx="165370" cy="34046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286B7FF2-A0E6-429D-923D-D749E48AF425}"/>
              </a:ext>
            </a:extLst>
          </p:cNvPr>
          <p:cNvGrpSpPr>
            <a:grpSpLocks noChangeAspect="1"/>
          </p:cNvGrpSpPr>
          <p:nvPr/>
        </p:nvGrpSpPr>
        <p:grpSpPr>
          <a:xfrm>
            <a:off x="7852341" y="1397888"/>
            <a:ext cx="522737" cy="513507"/>
            <a:chOff x="8889325" y="-323366"/>
            <a:chExt cx="1838355" cy="1805894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BCBE7658-98E8-450D-ACD6-91014576A748}"/>
                </a:ext>
              </a:extLst>
            </p:cNvPr>
            <p:cNvSpPr/>
            <p:nvPr/>
          </p:nvSpPr>
          <p:spPr>
            <a:xfrm>
              <a:off x="8889325" y="-323366"/>
              <a:ext cx="612842" cy="601758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1E6B6406-6B47-42AF-8F2A-84171187AB96}"/>
                </a:ext>
              </a:extLst>
            </p:cNvPr>
            <p:cNvSpPr/>
            <p:nvPr/>
          </p:nvSpPr>
          <p:spPr>
            <a:xfrm>
              <a:off x="9501294" y="-323061"/>
              <a:ext cx="612842" cy="601758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B4EE2859-FB49-482D-B43C-16C4F643B65B}"/>
                </a:ext>
              </a:extLst>
            </p:cNvPr>
            <p:cNvSpPr/>
            <p:nvPr/>
          </p:nvSpPr>
          <p:spPr>
            <a:xfrm>
              <a:off x="10112933" y="-322963"/>
              <a:ext cx="612842" cy="601758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FE919A85-A019-454D-9A2F-2987BD70DBD0}"/>
                </a:ext>
              </a:extLst>
            </p:cNvPr>
            <p:cNvSpPr/>
            <p:nvPr/>
          </p:nvSpPr>
          <p:spPr>
            <a:xfrm>
              <a:off x="8891230" y="278550"/>
              <a:ext cx="612842" cy="601758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98E9AFFB-C161-473D-8690-B1988ED87C1E}"/>
                </a:ext>
              </a:extLst>
            </p:cNvPr>
            <p:cNvSpPr/>
            <p:nvPr/>
          </p:nvSpPr>
          <p:spPr>
            <a:xfrm>
              <a:off x="9503199" y="278855"/>
              <a:ext cx="612842" cy="601758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38" name="矩形 37">
              <a:extLst>
                <a:ext uri="{FF2B5EF4-FFF2-40B4-BE49-F238E27FC236}">
                  <a16:creationId xmlns:a16="http://schemas.microsoft.com/office/drawing/2014/main" id="{949E3B11-5D74-4471-A3A3-D7DD3D7D6C59}"/>
                </a:ext>
              </a:extLst>
            </p:cNvPr>
            <p:cNvSpPr/>
            <p:nvPr/>
          </p:nvSpPr>
          <p:spPr>
            <a:xfrm>
              <a:off x="10114838" y="278953"/>
              <a:ext cx="612842" cy="601758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29F226F1-B9EF-449D-9C05-F39354B22104}"/>
                </a:ext>
              </a:extLst>
            </p:cNvPr>
            <p:cNvSpPr/>
            <p:nvPr/>
          </p:nvSpPr>
          <p:spPr>
            <a:xfrm>
              <a:off x="8889325" y="880367"/>
              <a:ext cx="612842" cy="601758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535C4F02-959B-403E-8B2C-E0CE487A40BC}"/>
                </a:ext>
              </a:extLst>
            </p:cNvPr>
            <p:cNvSpPr/>
            <p:nvPr/>
          </p:nvSpPr>
          <p:spPr>
            <a:xfrm>
              <a:off x="9501294" y="880672"/>
              <a:ext cx="612842" cy="601758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B7FA54BF-4E31-4E9F-B3C6-6A8498236C18}"/>
                </a:ext>
              </a:extLst>
            </p:cNvPr>
            <p:cNvSpPr/>
            <p:nvPr/>
          </p:nvSpPr>
          <p:spPr>
            <a:xfrm>
              <a:off x="10112933" y="880770"/>
              <a:ext cx="612842" cy="601758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43" name="文本框 42">
            <a:extLst>
              <a:ext uri="{FF2B5EF4-FFF2-40B4-BE49-F238E27FC236}">
                <a16:creationId xmlns:a16="http://schemas.microsoft.com/office/drawing/2014/main" id="{7728F264-B943-48D9-902E-9AD6AFAB374D}"/>
              </a:ext>
            </a:extLst>
          </p:cNvPr>
          <p:cNvSpPr txBox="1"/>
          <p:nvPr/>
        </p:nvSpPr>
        <p:spPr>
          <a:xfrm>
            <a:off x="8455149" y="3422615"/>
            <a:ext cx="4876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BV</a:t>
            </a:r>
            <a:endParaRPr lang="zh-CN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370DD716-C520-453A-B5A0-1A2D9F31726C}"/>
              </a:ext>
            </a:extLst>
          </p:cNvPr>
          <p:cNvSpPr txBox="1"/>
          <p:nvPr/>
        </p:nvSpPr>
        <p:spPr>
          <a:xfrm>
            <a:off x="7365870" y="1119505"/>
            <a:ext cx="1445759" cy="3351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en-US" altLang="zh-CN" sz="1200" dirty="0">
                <a:solidFill>
                  <a:srgbClr val="201F1C"/>
                </a:solidFill>
                <a:latin typeface="Arial" panose="020B0604020202020204" pitchFamily="34" charset="0"/>
                <a:ea typeface="OPPO Sans" pitchFamily="2" charset="-122"/>
                <a:cs typeface="Arial" panose="020B0604020202020204" pitchFamily="34" charset="0"/>
              </a:rPr>
              <a:t>Sobel operator</a:t>
            </a:r>
            <a:endParaRPr kumimoji="1" lang="zh-CN" altLang="en-US" sz="1200" dirty="0">
              <a:solidFill>
                <a:srgbClr val="201F1C"/>
              </a:solidFill>
              <a:latin typeface="Arial" panose="020B0604020202020204" pitchFamily="34" charset="0"/>
              <a:ea typeface="OPPO Sans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9369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19"/>
          <p:cNvSpPr txBox="1"/>
          <p:nvPr/>
        </p:nvSpPr>
        <p:spPr>
          <a:xfrm>
            <a:off x="229487" y="1111052"/>
            <a:ext cx="5554717" cy="49326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704020202090204" pitchFamily="34" charset="0"/>
              <a:buNone/>
              <a:defRPr sz="2500" b="0" i="0" kern="1200">
                <a:solidFill>
                  <a:srgbClr val="FAFAFA"/>
                </a:solidFill>
                <a:latin typeface="OPPO Sans 3.0 Medium" panose="00020600040101010101" pitchFamily="18" charset="-122"/>
                <a:ea typeface="OPPO Sans 3.0 Medium" panose="00020600040101010101" pitchFamily="18" charset="-122"/>
                <a:cs typeface="OPPO Sans 3.0 Medium" panose="00020600040101010101" pitchFamily="18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1800" dirty="0">
                <a:solidFill>
                  <a:srgbClr val="201F1C"/>
                </a:solidFill>
                <a:latin typeface="Arial" panose="020B0604020202020204" pitchFamily="34" charset="0"/>
                <a:ea typeface="OPPO Sans" pitchFamily="2" charset="-122"/>
                <a:cs typeface="Arial" panose="020B0604020202020204" pitchFamily="34" charset="0"/>
              </a:rPr>
              <a:t>proposed method over ECM-14.0:</a:t>
            </a:r>
          </a:p>
        </p:txBody>
      </p:sp>
      <p:sp>
        <p:nvSpPr>
          <p:cNvPr id="11" name="灯片编号占位符 10"/>
          <p:cNvSpPr>
            <a:spLocks noGrp="1"/>
          </p:cNvSpPr>
          <p:nvPr>
            <p:ph type="sldNum" sz="quarter" idx="4"/>
          </p:nvPr>
        </p:nvSpPr>
        <p:spPr>
          <a:xfrm>
            <a:off x="11337172" y="6466894"/>
            <a:ext cx="596308" cy="230365"/>
          </a:xfrm>
        </p:spPr>
        <p:txBody>
          <a:bodyPr/>
          <a:lstStyle/>
          <a:p>
            <a:fld id="{745A082F-C6C3-8245-845A-6C44C9809FBB}" type="slidenum">
              <a:rPr kumimoji="1" lang="zh-CN" altLang="en-US" smtClean="0"/>
              <a:t>4</a:t>
            </a:fld>
            <a:endParaRPr kumimoji="1" lang="zh-CN" altLang="en-US" dirty="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D0557908-670E-73FA-1F7E-A9F3099C41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Simulation results</a:t>
            </a:r>
            <a:endParaRPr lang="zh-CN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0FC2AC18-A937-4D60-9843-6B4B501F379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4923496"/>
              </p:ext>
            </p:extLst>
          </p:nvPr>
        </p:nvGraphicFramePr>
        <p:xfrm>
          <a:off x="661437" y="1950407"/>
          <a:ext cx="5208937" cy="2668600"/>
        </p:xfrm>
        <a:graphic>
          <a:graphicData uri="http://schemas.openxmlformats.org/drawingml/2006/table">
            <a:tbl>
              <a:tblPr firstRow="1" firstCol="1" bandRow="1"/>
              <a:tblGrid>
                <a:gridCol w="954777">
                  <a:extLst>
                    <a:ext uri="{9D8B030D-6E8A-4147-A177-3AD203B41FA5}">
                      <a16:colId xmlns:a16="http://schemas.microsoft.com/office/drawing/2014/main" val="3888777886"/>
                    </a:ext>
                  </a:extLst>
                </a:gridCol>
                <a:gridCol w="912442">
                  <a:extLst>
                    <a:ext uri="{9D8B030D-6E8A-4147-A177-3AD203B41FA5}">
                      <a16:colId xmlns:a16="http://schemas.microsoft.com/office/drawing/2014/main" val="3774509137"/>
                    </a:ext>
                  </a:extLst>
                </a:gridCol>
                <a:gridCol w="912442">
                  <a:extLst>
                    <a:ext uri="{9D8B030D-6E8A-4147-A177-3AD203B41FA5}">
                      <a16:colId xmlns:a16="http://schemas.microsoft.com/office/drawing/2014/main" val="3751089906"/>
                    </a:ext>
                  </a:extLst>
                </a:gridCol>
                <a:gridCol w="912442">
                  <a:extLst>
                    <a:ext uri="{9D8B030D-6E8A-4147-A177-3AD203B41FA5}">
                      <a16:colId xmlns:a16="http://schemas.microsoft.com/office/drawing/2014/main" val="3305670125"/>
                    </a:ext>
                  </a:extLst>
                </a:gridCol>
                <a:gridCol w="758417">
                  <a:extLst>
                    <a:ext uri="{9D8B030D-6E8A-4147-A177-3AD203B41FA5}">
                      <a16:colId xmlns:a16="http://schemas.microsoft.com/office/drawing/2014/main" val="513204480"/>
                    </a:ext>
                  </a:extLst>
                </a:gridCol>
                <a:gridCol w="758417">
                  <a:extLst>
                    <a:ext uri="{9D8B030D-6E8A-4147-A177-3AD203B41FA5}">
                      <a16:colId xmlns:a16="http://schemas.microsoft.com/office/drawing/2014/main" val="3556650776"/>
                    </a:ext>
                  </a:extLst>
                </a:gridCol>
              </a:tblGrid>
              <a:tr h="242600">
                <a:tc>
                  <a:txBody>
                    <a:bodyPr/>
                    <a:lstStyle/>
                    <a:p>
                      <a:endParaRPr lang="zh-CN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All Intra Main 10 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9352378"/>
                  </a:ext>
                </a:extLst>
              </a:tr>
              <a:tr h="242600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ECM-14.0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0217820"/>
                  </a:ext>
                </a:extLst>
              </a:tr>
              <a:tr h="242600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9201014"/>
                  </a:ext>
                </a:extLst>
              </a:tr>
              <a:tr h="2426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-0.14%</a:t>
                      </a:r>
                      <a:endParaRPr lang="zh-CN" altLang="en-US" sz="14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0.03%</a:t>
                      </a:r>
                      <a:endParaRPr lang="zh-CN" altLang="en-US" sz="14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-0.03%</a:t>
                      </a:r>
                      <a:endParaRPr lang="zh-CN" altLang="en-US" sz="14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104.9%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105.7%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4218445"/>
                  </a:ext>
                </a:extLst>
              </a:tr>
              <a:tr h="2426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-0.13%</a:t>
                      </a:r>
                      <a:endParaRPr lang="zh-CN" altLang="en-US" sz="14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-0.03%</a:t>
                      </a:r>
                      <a:endParaRPr lang="zh-CN" altLang="en-US" sz="14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-0.09%</a:t>
                      </a:r>
                      <a:endParaRPr lang="zh-CN" altLang="en-US" sz="14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103.8%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105.8%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8216264"/>
                  </a:ext>
                </a:extLst>
              </a:tr>
              <a:tr h="2426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-0.14%</a:t>
                      </a:r>
                      <a:endParaRPr lang="zh-CN" altLang="en-US" sz="14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-0.05%</a:t>
                      </a:r>
                      <a:endParaRPr lang="zh-CN" altLang="en-US" sz="14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0.09%</a:t>
                      </a:r>
                      <a:endParaRPr lang="zh-CN" altLang="en-US" sz="14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105.0%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106.0%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4214478"/>
                  </a:ext>
                </a:extLst>
              </a:tr>
              <a:tr h="2426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-0.15%</a:t>
                      </a:r>
                      <a:endParaRPr lang="zh-CN" altLang="en-US" sz="14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-0.06%</a:t>
                      </a:r>
                      <a:endParaRPr lang="zh-CN" altLang="en-US" sz="14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0.02%</a:t>
                      </a:r>
                      <a:endParaRPr lang="zh-CN" altLang="en-US" sz="14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104.1%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108.7%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9758078"/>
                  </a:ext>
                </a:extLst>
              </a:tr>
              <a:tr h="2426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-0.11%</a:t>
                      </a:r>
                      <a:endParaRPr lang="zh-CN" altLang="en-US" sz="14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0.12%</a:t>
                      </a:r>
                      <a:endParaRPr lang="zh-CN" altLang="en-US" sz="14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0.22%</a:t>
                      </a:r>
                      <a:endParaRPr lang="zh-CN" altLang="en-US" sz="14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104.0%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103.1%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6034207"/>
                  </a:ext>
                </a:extLst>
              </a:tr>
              <a:tr h="2426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 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-0.14%</a:t>
                      </a:r>
                      <a:endParaRPr lang="zh-CN" altLang="en-US" sz="14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0.00%</a:t>
                      </a:r>
                      <a:endParaRPr lang="zh-CN" altLang="en-US" sz="14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0.05%</a:t>
                      </a:r>
                      <a:endParaRPr lang="zh-CN" altLang="en-US" sz="14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104.4%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106.0%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7687524"/>
                  </a:ext>
                </a:extLst>
              </a:tr>
              <a:tr h="2426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-0.10%</a:t>
                      </a:r>
                      <a:endParaRPr lang="zh-CN" altLang="en-US" sz="14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0.12%</a:t>
                      </a:r>
                      <a:endParaRPr lang="zh-CN" altLang="en-US" sz="14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0.03%</a:t>
                      </a:r>
                      <a:endParaRPr lang="zh-CN" altLang="en-US" sz="14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104.2%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106.3%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8108438"/>
                  </a:ext>
                </a:extLst>
              </a:tr>
              <a:tr h="2426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-0.16%</a:t>
                      </a:r>
                      <a:endParaRPr lang="zh-CN" altLang="en-US" sz="14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-0.12%</a:t>
                      </a:r>
                      <a:endParaRPr lang="zh-CN" altLang="en-US" sz="14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-0.05%</a:t>
                      </a:r>
                      <a:endParaRPr lang="zh-CN" altLang="en-US" sz="14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102.6%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103.6%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4005398"/>
                  </a:ext>
                </a:extLst>
              </a:tr>
            </a:tbl>
          </a:graphicData>
        </a:graphic>
      </p:graphicFrame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A75BFAF1-0CA6-46F4-AAE7-2D862DB24A4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6018888"/>
              </p:ext>
            </p:extLst>
          </p:nvPr>
        </p:nvGraphicFramePr>
        <p:xfrm>
          <a:off x="6321627" y="1950407"/>
          <a:ext cx="5208937" cy="2668600"/>
        </p:xfrm>
        <a:graphic>
          <a:graphicData uri="http://schemas.openxmlformats.org/drawingml/2006/table">
            <a:tbl>
              <a:tblPr firstRow="1" firstCol="1" bandRow="1"/>
              <a:tblGrid>
                <a:gridCol w="954777">
                  <a:extLst>
                    <a:ext uri="{9D8B030D-6E8A-4147-A177-3AD203B41FA5}">
                      <a16:colId xmlns:a16="http://schemas.microsoft.com/office/drawing/2014/main" val="3888777886"/>
                    </a:ext>
                  </a:extLst>
                </a:gridCol>
                <a:gridCol w="912442">
                  <a:extLst>
                    <a:ext uri="{9D8B030D-6E8A-4147-A177-3AD203B41FA5}">
                      <a16:colId xmlns:a16="http://schemas.microsoft.com/office/drawing/2014/main" val="3774509137"/>
                    </a:ext>
                  </a:extLst>
                </a:gridCol>
                <a:gridCol w="912442">
                  <a:extLst>
                    <a:ext uri="{9D8B030D-6E8A-4147-A177-3AD203B41FA5}">
                      <a16:colId xmlns:a16="http://schemas.microsoft.com/office/drawing/2014/main" val="3751089906"/>
                    </a:ext>
                  </a:extLst>
                </a:gridCol>
                <a:gridCol w="912442">
                  <a:extLst>
                    <a:ext uri="{9D8B030D-6E8A-4147-A177-3AD203B41FA5}">
                      <a16:colId xmlns:a16="http://schemas.microsoft.com/office/drawing/2014/main" val="3305670125"/>
                    </a:ext>
                  </a:extLst>
                </a:gridCol>
                <a:gridCol w="758417">
                  <a:extLst>
                    <a:ext uri="{9D8B030D-6E8A-4147-A177-3AD203B41FA5}">
                      <a16:colId xmlns:a16="http://schemas.microsoft.com/office/drawing/2014/main" val="513204480"/>
                    </a:ext>
                  </a:extLst>
                </a:gridCol>
                <a:gridCol w="758417">
                  <a:extLst>
                    <a:ext uri="{9D8B030D-6E8A-4147-A177-3AD203B41FA5}">
                      <a16:colId xmlns:a16="http://schemas.microsoft.com/office/drawing/2014/main" val="3556650776"/>
                    </a:ext>
                  </a:extLst>
                </a:gridCol>
              </a:tblGrid>
              <a:tr h="242600">
                <a:tc>
                  <a:txBody>
                    <a:bodyPr/>
                    <a:lstStyle/>
                    <a:p>
                      <a:endParaRPr lang="zh-CN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Random Access Main 10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9352378"/>
                  </a:ext>
                </a:extLst>
              </a:tr>
              <a:tr h="242600">
                <a:tc>
                  <a:txBody>
                    <a:bodyPr/>
                    <a:lstStyle/>
                    <a:p>
                      <a:endParaRPr lang="zh-CN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ECM-14.0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0217820"/>
                  </a:ext>
                </a:extLst>
              </a:tr>
              <a:tr h="242600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9201014"/>
                  </a:ext>
                </a:extLst>
              </a:tr>
              <a:tr h="2426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altLang="en-US" sz="14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altLang="en-US" sz="14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altLang="en-US" sz="14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 </a:t>
                      </a:r>
                      <a:endParaRPr lang="zh-CN" altLang="en-US" sz="14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 </a:t>
                      </a:r>
                      <a:endParaRPr lang="zh-CN" altLang="en-US" sz="14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4218445"/>
                  </a:ext>
                </a:extLst>
              </a:tr>
              <a:tr h="2426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altLang="en-US" sz="14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altLang="en-US" sz="14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altLang="en-US" sz="14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 </a:t>
                      </a:r>
                      <a:endParaRPr lang="zh-CN" altLang="en-US" sz="14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 </a:t>
                      </a:r>
                      <a:endParaRPr lang="zh-CN" altLang="en-US" sz="14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8216264"/>
                  </a:ext>
                </a:extLst>
              </a:tr>
              <a:tr h="2426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0.10%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101.1%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99.9%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4214478"/>
                  </a:ext>
                </a:extLst>
              </a:tr>
              <a:tr h="2426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0.23%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101.0%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101.1%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9758078"/>
                  </a:ext>
                </a:extLst>
              </a:tr>
              <a:tr h="2426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altLang="en-US" sz="14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altLang="en-US" sz="14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altLang="en-US" sz="14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 </a:t>
                      </a:r>
                      <a:endParaRPr lang="zh-CN" altLang="en-US" sz="14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 </a:t>
                      </a:r>
                      <a:endParaRPr lang="zh-CN" altLang="en-US" sz="14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6034207"/>
                  </a:ext>
                </a:extLst>
              </a:tr>
              <a:tr h="2426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 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altLang="en-US" sz="14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altLang="en-US" sz="14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altLang="en-US" sz="14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 </a:t>
                      </a:r>
                      <a:endParaRPr lang="zh-CN" altLang="en-US" sz="14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 </a:t>
                      </a:r>
                      <a:endParaRPr lang="zh-CN" altLang="en-US" sz="14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7687524"/>
                  </a:ext>
                </a:extLst>
              </a:tr>
              <a:tr h="2426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-0.24%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-0.15%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101.1%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8108438"/>
                  </a:ext>
                </a:extLst>
              </a:tr>
              <a:tr h="2426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altLang="en-US" sz="14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altLang="en-US" sz="14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altLang="en-US" sz="14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 </a:t>
                      </a:r>
                      <a:endParaRPr lang="zh-CN" altLang="en-US" sz="14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 </a:t>
                      </a:r>
                      <a:endParaRPr lang="zh-CN" altLang="en-US" sz="14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40053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778998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灯片编号占位符 10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45A082F-C6C3-8245-845A-6C44C9809FBB}" type="slidenum">
              <a:rPr kumimoji="1" lang="zh-CN" altLang="en-US" smtClean="0"/>
              <a:t>5</a:t>
            </a:fld>
            <a:endParaRPr kumimoji="1" lang="zh-CN" altLang="en-US" dirty="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D0557908-670E-73FA-1F7E-A9F3099C41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Conclusions</a:t>
            </a:r>
            <a:endParaRPr lang="zh-CN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文本占位符 19">
            <a:extLst>
              <a:ext uri="{FF2B5EF4-FFF2-40B4-BE49-F238E27FC236}">
                <a16:creationId xmlns:a16="http://schemas.microsoft.com/office/drawing/2014/main" id="{F7320244-C2B6-4EC8-B1F8-580520BAA4C6}"/>
              </a:ext>
            </a:extLst>
          </p:cNvPr>
          <p:cNvSpPr txBox="1"/>
          <p:nvPr/>
        </p:nvSpPr>
        <p:spPr>
          <a:xfrm>
            <a:off x="229487" y="1446954"/>
            <a:ext cx="11107685" cy="3064708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704020202090204" pitchFamily="34" charset="0"/>
              <a:buNone/>
              <a:defRPr sz="2500" b="0" i="0" kern="1200">
                <a:solidFill>
                  <a:srgbClr val="FAFAFA"/>
                </a:solidFill>
                <a:latin typeface="OPPO Sans 3.0 Medium" panose="00020600040101010101" pitchFamily="18" charset="-122"/>
                <a:ea typeface="OPPO Sans 3.0 Medium" panose="00020600040101010101" pitchFamily="18" charset="-122"/>
                <a:cs typeface="OPPO Sans 3.0 Medium" panose="00020600040101010101" pitchFamily="18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2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1800" dirty="0">
                <a:solidFill>
                  <a:srgbClr val="201F1C"/>
                </a:solidFill>
                <a:latin typeface="Arial" panose="020B0604020202020204" pitchFamily="34" charset="0"/>
                <a:ea typeface="OPPO Sans" pitchFamily="2" charset="-122"/>
                <a:cs typeface="Arial" panose="020B0604020202020204" pitchFamily="34" charset="0"/>
              </a:rPr>
              <a:t>Block vector guided DIMD (BVG-DIMD) method is proposed</a:t>
            </a:r>
          </a:p>
          <a:p>
            <a:pPr marL="285750" indent="-285750">
              <a:lnSpc>
                <a:spcPct val="2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1800" dirty="0">
                <a:solidFill>
                  <a:srgbClr val="201F1C"/>
                </a:solidFill>
                <a:latin typeface="Arial" panose="020B0604020202020204" pitchFamily="34" charset="0"/>
                <a:ea typeface="OPPO Sans" pitchFamily="2" charset="-122"/>
                <a:cs typeface="Arial" panose="020B0604020202020204" pitchFamily="34" charset="0"/>
              </a:rPr>
              <a:t>It brings -0.14%/0.00%/0.05% BD-rates performance for AI on top of ECM-14.0</a:t>
            </a:r>
          </a:p>
          <a:p>
            <a:pPr marL="285750" indent="-285750">
              <a:lnSpc>
                <a:spcPct val="2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1800" dirty="0">
                <a:solidFill>
                  <a:srgbClr val="201F1C"/>
                </a:solidFill>
                <a:latin typeface="Arial" panose="020B0604020202020204" pitchFamily="34" charset="0"/>
                <a:ea typeface="OPPO Sans" pitchFamily="2" charset="-122"/>
                <a:cs typeface="Arial" panose="020B0604020202020204" pitchFamily="34" charset="0"/>
              </a:rPr>
              <a:t>It is suggested to further study the proposed method in EE2.</a:t>
            </a:r>
          </a:p>
          <a:p>
            <a:pPr marL="285750" indent="-285750">
              <a:lnSpc>
                <a:spcPct val="2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1800" dirty="0">
                <a:solidFill>
                  <a:srgbClr val="201F1C"/>
                </a:solidFill>
                <a:latin typeface="Arial" panose="020B0604020202020204" pitchFamily="34" charset="0"/>
                <a:ea typeface="OPPO Sans" pitchFamily="2" charset="-122"/>
                <a:cs typeface="Arial" panose="020B0604020202020204" pitchFamily="34" charset="0"/>
              </a:rPr>
              <a:t>Thanks to vivo for cross-checking!</a:t>
            </a:r>
          </a:p>
          <a:p>
            <a:pPr marL="285750" indent="-28575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kumimoji="1" lang="en-US" altLang="zh-CN" sz="1800" dirty="0">
              <a:solidFill>
                <a:srgbClr val="201F1C"/>
              </a:solidFill>
              <a:latin typeface="Arial" panose="020B0604020202020204" pitchFamily="34" charset="0"/>
              <a:ea typeface="OPPO Sans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79250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自定义 1">
      <a:dk1>
        <a:srgbClr val="201F1C"/>
      </a:dk1>
      <a:lt1>
        <a:srgbClr val="FAFAFA"/>
      </a:lt1>
      <a:dk2>
        <a:srgbClr val="201F1C"/>
      </a:dk2>
      <a:lt2>
        <a:srgbClr val="FAFAFA"/>
      </a:lt2>
      <a:accent1>
        <a:srgbClr val="046938"/>
      </a:accent1>
      <a:accent2>
        <a:srgbClr val="2CFF73"/>
      </a:accent2>
      <a:accent3>
        <a:srgbClr val="A07E6D"/>
      </a:accent3>
      <a:accent4>
        <a:srgbClr val="B995FF"/>
      </a:accent4>
      <a:accent5>
        <a:srgbClr val="706C66"/>
      </a:accent5>
      <a:accent6>
        <a:srgbClr val="C3BFB9"/>
      </a:accent6>
      <a:hlink>
        <a:srgbClr val="046938"/>
      </a:hlink>
      <a:folHlink>
        <a:srgbClr val="DDD9D3"/>
      </a:folHlink>
    </a:clrScheme>
    <a:fontScheme name="OPPO Sans">
      <a:majorFont>
        <a:latin typeface="OPPO Sans"/>
        <a:ea typeface="OPPO Sans"/>
        <a:cs typeface=""/>
      </a:majorFont>
      <a:minorFont>
        <a:latin typeface="OPPO Sans"/>
        <a:ea typeface="OPPO San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solidFill>
            <a:schemeClr val="tx1"/>
          </a:solidFill>
        </a:ln>
      </a:spPr>
      <a:bodyPr rtlCol="0" anchor="ctr"/>
      <a:lstStyle>
        <a:defPPr algn="ctr">
          <a:defRPr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6806</TotalTime>
  <Words>488</Words>
  <Application>Microsoft Office PowerPoint</Application>
  <PresentationFormat>宽屏</PresentationFormat>
  <Paragraphs>124</Paragraphs>
  <Slides>5</Slides>
  <Notes>4</Notes>
  <HiddenSlides>0</HiddenSlides>
  <MMClips>0</MMClips>
  <ScaleCrop>false</ScaleCrop>
  <HeadingPairs>
    <vt:vector size="8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OPPO Sans</vt:lpstr>
      <vt:lpstr>OPPO Sans Medium</vt:lpstr>
      <vt:lpstr>等线</vt:lpstr>
      <vt:lpstr>宋体</vt:lpstr>
      <vt:lpstr>Arial</vt:lpstr>
      <vt:lpstr>Calibri</vt:lpstr>
      <vt:lpstr>Times New Roman</vt:lpstr>
      <vt:lpstr>Office 主题​​</vt:lpstr>
      <vt:lpstr>Visio.Drawing.15</vt:lpstr>
      <vt:lpstr>JVET-AJ0087 Non-EE2: Block vector guided DIMD </vt:lpstr>
      <vt:lpstr>Introduction</vt:lpstr>
      <vt:lpstr>Proposed – Block vector guided DIMD</vt:lpstr>
      <vt:lpstr>Simulation results</vt:lpstr>
      <vt:lpstr>Conclusions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陈霜(Sher)</dc:creator>
  <cp:lastModifiedBy>张莱(Lai Zhang)</cp:lastModifiedBy>
  <cp:revision>135</cp:revision>
  <dcterms:created xsi:type="dcterms:W3CDTF">2022-11-04T10:00:12Z</dcterms:created>
  <dcterms:modified xsi:type="dcterms:W3CDTF">2024-11-03T06:36:56Z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2052-3.9.6.6441</vt:lpwstr>
  </property>
</Properties>
</file>