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10">
  <p:sldMasterIdLst>
    <p:sldMasterId id="2147483672" r:id="rId3"/>
  </p:sldMasterIdLst>
  <p:notesMasterIdLst>
    <p:notesMasterId r:id="rId12"/>
  </p:notesMasterIdLst>
  <p:handoutMasterIdLst>
    <p:handoutMasterId r:id="rId13"/>
  </p:handoutMasterIdLst>
  <p:sldIdLst>
    <p:sldId id="256" r:id="rId4"/>
    <p:sldId id="272" r:id="rId5"/>
    <p:sldId id="285" r:id="rId6"/>
    <p:sldId id="283" r:id="rId7"/>
    <p:sldId id="286" r:id="rId8"/>
    <p:sldId id="282" r:id="rId9"/>
    <p:sldId id="287" r:id="rId10"/>
    <p:sldId id="280" r:id="rId11"/>
  </p:sldIdLst>
  <p:sldSz cx="12192000" cy="6858000"/>
  <p:notesSz cx="6797675" cy="9926638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idaniyoshitaka" initials="k" lastIdx="2" clrIdx="0">
    <p:extLst>
      <p:ext uri="{19B8F6BF-5375-455C-9EA6-DF929625EA0E}">
        <p15:presenceInfo xmlns:p15="http://schemas.microsoft.com/office/powerpoint/2012/main" userId="kidaniyoshitaka" providerId="None"/>
      </p:ext>
    </p:extLst>
  </p:cmAuthor>
  <p:cmAuthor id="2" name="Kidani Yoshitaka" initials="KY" lastIdx="1" clrIdx="1">
    <p:extLst>
      <p:ext uri="{19B8F6BF-5375-455C-9EA6-DF929625EA0E}">
        <p15:presenceInfo xmlns:p15="http://schemas.microsoft.com/office/powerpoint/2012/main" userId="5a5f0272ae16109f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9E4FF"/>
    <a:srgbClr val="99FF99"/>
    <a:srgbClr val="619EE9"/>
    <a:srgbClr val="3061EF"/>
    <a:srgbClr val="CCECFF"/>
    <a:srgbClr val="D5DFFB"/>
    <a:srgbClr val="D7D7E5"/>
    <a:srgbClr val="C3C3D7"/>
    <a:srgbClr val="BEBED4"/>
    <a:srgbClr val="6464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BD629D7-B48E-4152-A3DD-349E3F720C5B}" v="53" dt="2024-11-02T07:43:33.43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間スタイル 2 - アクセント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8799B23B-EC83-4686-B30A-512413B5E67A}" styleName="淡色スタイル 3 - アクセント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69C7853C-536D-4A76-A0AE-DD22124D55A5}" styleName="テーマ スタイル 1 - アクセント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0505E3EF-67EA-436B-97B2-0124C06EBD24}" styleName="中間スタイル 4 - アクセント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00A15C55-8517-42AA-B614-E9B94910E393}" styleName="中間スタイル 2 - アクセント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2833802-FEF1-4C79-8D5D-14CF1EAF98D9}" styleName="淡色スタイル 2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BC89EF96-8CEA-46FF-86C4-4CE0E7609802}" styleName="淡色スタイル 3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16DA210-FB5B-4158-B5E0-FEB733F419BA}" styleName="スタイル (淡色)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12C8C85-51F0-491E-9774-3900AFEF0FD7}" styleName="淡色スタイル 2 - アクセント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D113A9D2-9D6B-4929-AA2D-F23B5EE8CBE7}" styleName="テーマ スタイル 2 - アクセント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93D81CF-94F2-401A-BA57-92F5A7B2D0C5}" styleName="スタイル (中間)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EB344D84-9AFB-497E-A393-DC336BA19D2E}" styleName="中間スタイル 3 - アクセント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85BE263C-DBD7-4A20-BB59-AAB30ACAA65A}" styleName="中間スタイル 3 - アクセント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/>
  </p:normalViewPr>
  <p:slideViewPr>
    <p:cSldViewPr snapToGrid="0">
      <p:cViewPr varScale="1">
        <p:scale>
          <a:sx n="82" d="100"/>
          <a:sy n="82" d="100"/>
        </p:scale>
        <p:origin x="54" y="5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1.xml"/><Relationship Id="rId7" Type="http://schemas.openxmlformats.org/officeDocument/2006/relationships/slide" Target="slides/slide4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microsoft.com/office/2016/11/relationships/changesInfo" Target="changesInfos/changesInfo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commentAuthors" Target="comment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木谷 佳隆" userId="4730eac7-463c-42fc-8ac8-bacc0e196abf" providerId="ADAL" clId="{CF788410-FAF1-4A48-96E9-F3438EA8ADEF}"/>
    <pc:docChg chg="undo redo custSel addSld delSld modSld">
      <pc:chgData name="木谷 佳隆" userId="4730eac7-463c-42fc-8ac8-bacc0e196abf" providerId="ADAL" clId="{CF788410-FAF1-4A48-96E9-F3438EA8ADEF}" dt="2024-07-13T21:57:11.853" v="3609" actId="1076"/>
      <pc:docMkLst>
        <pc:docMk/>
      </pc:docMkLst>
      <pc:sldChg chg="modSp mod">
        <pc:chgData name="木谷 佳隆" userId="4730eac7-463c-42fc-8ac8-bacc0e196abf" providerId="ADAL" clId="{CF788410-FAF1-4A48-96E9-F3438EA8ADEF}" dt="2024-07-12T06:53:43.420" v="9"/>
        <pc:sldMkLst>
          <pc:docMk/>
          <pc:sldMk cId="1248616497" sldId="256"/>
        </pc:sldMkLst>
        <pc:spChg chg="mod">
          <ac:chgData name="木谷 佳隆" userId="4730eac7-463c-42fc-8ac8-bacc0e196abf" providerId="ADAL" clId="{CF788410-FAF1-4A48-96E9-F3438EA8ADEF}" dt="2024-07-12T06:53:43.420" v="9"/>
          <ac:spMkLst>
            <pc:docMk/>
            <pc:sldMk cId="1248616497" sldId="256"/>
            <ac:spMk id="2" creationId="{8AAE1E69-A2C2-4197-AFD6-200D9C56EE29}"/>
          </ac:spMkLst>
        </pc:spChg>
      </pc:sldChg>
      <pc:sldChg chg="addSp delSp modSp mod">
        <pc:chgData name="木谷 佳隆" userId="4730eac7-463c-42fc-8ac8-bacc0e196abf" providerId="ADAL" clId="{CF788410-FAF1-4A48-96E9-F3438EA8ADEF}" dt="2024-07-13T00:26:23.547" v="1741" actId="15"/>
        <pc:sldMkLst>
          <pc:docMk/>
          <pc:sldMk cId="2280954944" sldId="272"/>
        </pc:sldMkLst>
        <pc:spChg chg="mod">
          <ac:chgData name="木谷 佳隆" userId="4730eac7-463c-42fc-8ac8-bacc0e196abf" providerId="ADAL" clId="{CF788410-FAF1-4A48-96E9-F3438EA8ADEF}" dt="2024-07-13T00:26:23.547" v="1741" actId="15"/>
          <ac:spMkLst>
            <pc:docMk/>
            <pc:sldMk cId="2280954944" sldId="272"/>
            <ac:spMk id="3" creationId="{00000000-0000-0000-0000-000000000000}"/>
          </ac:spMkLst>
        </pc:spChg>
        <pc:spChg chg="add mod">
          <ac:chgData name="木谷 佳隆" userId="4730eac7-463c-42fc-8ac8-bacc0e196abf" providerId="ADAL" clId="{CF788410-FAF1-4A48-96E9-F3438EA8ADEF}" dt="2024-07-13T00:04:37.178" v="1670" actId="1038"/>
          <ac:spMkLst>
            <pc:docMk/>
            <pc:sldMk cId="2280954944" sldId="272"/>
            <ac:spMk id="5" creationId="{FEF83F38-54B6-AC44-F9BB-AA30C6945DFA}"/>
          </ac:spMkLst>
        </pc:spChg>
        <pc:spChg chg="del">
          <ac:chgData name="木谷 佳隆" userId="4730eac7-463c-42fc-8ac8-bacc0e196abf" providerId="ADAL" clId="{CF788410-FAF1-4A48-96E9-F3438EA8ADEF}" dt="2024-07-12T07:00:19.791" v="156" actId="478"/>
          <ac:spMkLst>
            <pc:docMk/>
            <pc:sldMk cId="2280954944" sldId="272"/>
            <ac:spMk id="6" creationId="{D210E2A9-140A-2D5D-43DD-B9336EA3FA96}"/>
          </ac:spMkLst>
        </pc:spChg>
        <pc:graphicFrameChg chg="mod modGraphic">
          <ac:chgData name="木谷 佳隆" userId="4730eac7-463c-42fc-8ac8-bacc0e196abf" providerId="ADAL" clId="{CF788410-FAF1-4A48-96E9-F3438EA8ADEF}" dt="2024-07-13T00:04:30.182" v="1654" actId="1076"/>
          <ac:graphicFrameMkLst>
            <pc:docMk/>
            <pc:sldMk cId="2280954944" sldId="272"/>
            <ac:graphicFrameMk id="13" creationId="{C73AA870-210B-AB44-403A-6530E11CB8F9}"/>
          </ac:graphicFrameMkLst>
        </pc:graphicFrameChg>
      </pc:sldChg>
      <pc:sldChg chg="modSp mod">
        <pc:chgData name="木谷 佳隆" userId="4730eac7-463c-42fc-8ac8-bacc0e196abf" providerId="ADAL" clId="{CF788410-FAF1-4A48-96E9-F3438EA8ADEF}" dt="2024-07-13T00:50:31.532" v="3607" actId="1076"/>
        <pc:sldMkLst>
          <pc:docMk/>
          <pc:sldMk cId="3440894871" sldId="280"/>
        </pc:sldMkLst>
        <pc:spChg chg="mod">
          <ac:chgData name="木谷 佳隆" userId="4730eac7-463c-42fc-8ac8-bacc0e196abf" providerId="ADAL" clId="{CF788410-FAF1-4A48-96E9-F3438EA8ADEF}" dt="2024-07-12T07:07:11.989" v="437" actId="5793"/>
          <ac:spMkLst>
            <pc:docMk/>
            <pc:sldMk cId="3440894871" sldId="280"/>
            <ac:spMk id="3" creationId="{00000000-0000-0000-0000-000000000000}"/>
          </ac:spMkLst>
        </pc:spChg>
        <pc:spChg chg="mod">
          <ac:chgData name="木谷 佳隆" userId="4730eac7-463c-42fc-8ac8-bacc0e196abf" providerId="ADAL" clId="{CF788410-FAF1-4A48-96E9-F3438EA8ADEF}" dt="2024-07-13T00:50:31.532" v="3607" actId="1076"/>
          <ac:spMkLst>
            <pc:docMk/>
            <pc:sldMk cId="3440894871" sldId="280"/>
            <ac:spMk id="5" creationId="{45ACF333-09DA-0348-7442-2F6619C7BE94}"/>
          </ac:spMkLst>
        </pc:spChg>
      </pc:sldChg>
      <pc:sldChg chg="del">
        <pc:chgData name="木谷 佳隆" userId="4730eac7-463c-42fc-8ac8-bacc0e196abf" providerId="ADAL" clId="{CF788410-FAF1-4A48-96E9-F3438EA8ADEF}" dt="2024-07-13T00:49:08.041" v="3578" actId="47"/>
        <pc:sldMkLst>
          <pc:docMk/>
          <pc:sldMk cId="3863522329" sldId="281"/>
        </pc:sldMkLst>
      </pc:sldChg>
      <pc:sldChg chg="addSp delSp modSp mod">
        <pc:chgData name="木谷 佳隆" userId="4730eac7-463c-42fc-8ac8-bacc0e196abf" providerId="ADAL" clId="{CF788410-FAF1-4A48-96E9-F3438EA8ADEF}" dt="2024-07-13T21:57:11.853" v="3609" actId="1076"/>
        <pc:sldMkLst>
          <pc:docMk/>
          <pc:sldMk cId="1572790710" sldId="282"/>
        </pc:sldMkLst>
        <pc:spChg chg="mod">
          <ac:chgData name="木谷 佳隆" userId="4730eac7-463c-42fc-8ac8-bacc0e196abf" providerId="ADAL" clId="{CF788410-FAF1-4A48-96E9-F3438EA8ADEF}" dt="2024-07-13T21:57:11.853" v="3609" actId="1076"/>
          <ac:spMkLst>
            <pc:docMk/>
            <pc:sldMk cId="1572790710" sldId="282"/>
            <ac:spMk id="3" creationId="{00000000-0000-0000-0000-000000000000}"/>
          </ac:spMkLst>
        </pc:spChg>
        <pc:graphicFrameChg chg="mod modGraphic">
          <ac:chgData name="木谷 佳隆" userId="4730eac7-463c-42fc-8ac8-bacc0e196abf" providerId="ADAL" clId="{CF788410-FAF1-4A48-96E9-F3438EA8ADEF}" dt="2024-07-13T00:36:23.945" v="2604" actId="1038"/>
          <ac:graphicFrameMkLst>
            <pc:docMk/>
            <pc:sldMk cId="1572790710" sldId="282"/>
            <ac:graphicFrameMk id="5" creationId="{4168E170-8839-5D0D-A92E-61558C45D5A7}"/>
          </ac:graphicFrameMkLst>
        </pc:graphicFrameChg>
        <pc:graphicFrameChg chg="add del">
          <ac:chgData name="木谷 佳隆" userId="4730eac7-463c-42fc-8ac8-bacc0e196abf" providerId="ADAL" clId="{CF788410-FAF1-4A48-96E9-F3438EA8ADEF}" dt="2024-07-12T06:54:59.680" v="83" actId="478"/>
          <ac:graphicFrameMkLst>
            <pc:docMk/>
            <pc:sldMk cId="1572790710" sldId="282"/>
            <ac:graphicFrameMk id="7" creationId="{77847C6C-8C39-7F23-023D-598A175C4735}"/>
          </ac:graphicFrameMkLst>
        </pc:graphicFrameChg>
      </pc:sldChg>
      <pc:sldChg chg="addSp delSp modSp mod">
        <pc:chgData name="木谷 佳隆" userId="4730eac7-463c-42fc-8ac8-bacc0e196abf" providerId="ADAL" clId="{CF788410-FAF1-4A48-96E9-F3438EA8ADEF}" dt="2024-07-13T00:50:07.162" v="3605" actId="20577"/>
        <pc:sldMkLst>
          <pc:docMk/>
          <pc:sldMk cId="3812939820" sldId="283"/>
        </pc:sldMkLst>
        <pc:spChg chg="mod">
          <ac:chgData name="木谷 佳隆" userId="4730eac7-463c-42fc-8ac8-bacc0e196abf" providerId="ADAL" clId="{CF788410-FAF1-4A48-96E9-F3438EA8ADEF}" dt="2024-07-13T00:50:07.162" v="3605" actId="20577"/>
          <ac:spMkLst>
            <pc:docMk/>
            <pc:sldMk cId="3812939820" sldId="283"/>
            <ac:spMk id="3" creationId="{00000000-0000-0000-0000-000000000000}"/>
          </ac:spMkLst>
        </pc:spChg>
        <pc:spChg chg="del mod topLvl">
          <ac:chgData name="木谷 佳隆" userId="4730eac7-463c-42fc-8ac8-bacc0e196abf" providerId="ADAL" clId="{CF788410-FAF1-4A48-96E9-F3438EA8ADEF}" dt="2024-07-13T00:36:02.339" v="2584" actId="478"/>
          <ac:spMkLst>
            <pc:docMk/>
            <pc:sldMk cId="3812939820" sldId="283"/>
            <ac:spMk id="6" creationId="{F3608FCF-0FC8-379F-FDEE-5426A094AC10}"/>
          </ac:spMkLst>
        </pc:spChg>
        <pc:spChg chg="mod topLvl">
          <ac:chgData name="木谷 佳隆" userId="4730eac7-463c-42fc-8ac8-bacc0e196abf" providerId="ADAL" clId="{CF788410-FAF1-4A48-96E9-F3438EA8ADEF}" dt="2024-07-13T00:46:43.544" v="3405" actId="1076"/>
          <ac:spMkLst>
            <pc:docMk/>
            <pc:sldMk cId="3812939820" sldId="283"/>
            <ac:spMk id="7" creationId="{89D0FD1A-57D3-D5B4-9B0D-CAB2F6A0220A}"/>
          </ac:spMkLst>
        </pc:spChg>
        <pc:spChg chg="mod topLvl">
          <ac:chgData name="木谷 佳隆" userId="4730eac7-463c-42fc-8ac8-bacc0e196abf" providerId="ADAL" clId="{CF788410-FAF1-4A48-96E9-F3438EA8ADEF}" dt="2024-07-13T00:46:43.544" v="3405" actId="1076"/>
          <ac:spMkLst>
            <pc:docMk/>
            <pc:sldMk cId="3812939820" sldId="283"/>
            <ac:spMk id="8" creationId="{3E390B9D-10B6-4663-80EC-B8FCEC9817C6}"/>
          </ac:spMkLst>
        </pc:spChg>
        <pc:spChg chg="mod topLvl">
          <ac:chgData name="木谷 佳隆" userId="4730eac7-463c-42fc-8ac8-bacc0e196abf" providerId="ADAL" clId="{CF788410-FAF1-4A48-96E9-F3438EA8ADEF}" dt="2024-07-13T00:46:43.544" v="3405" actId="1076"/>
          <ac:spMkLst>
            <pc:docMk/>
            <pc:sldMk cId="3812939820" sldId="283"/>
            <ac:spMk id="9" creationId="{5F643BD1-F8C6-8E2E-04B1-FD31919AB7C2}"/>
          </ac:spMkLst>
        </pc:spChg>
        <pc:spChg chg="del mod topLvl">
          <ac:chgData name="木谷 佳隆" userId="4730eac7-463c-42fc-8ac8-bacc0e196abf" providerId="ADAL" clId="{CF788410-FAF1-4A48-96E9-F3438EA8ADEF}" dt="2024-07-13T00:36:02.339" v="2584" actId="478"/>
          <ac:spMkLst>
            <pc:docMk/>
            <pc:sldMk cId="3812939820" sldId="283"/>
            <ac:spMk id="13" creationId="{A767AC61-A60A-D7CC-0C41-E3B6FD15B1C4}"/>
          </ac:spMkLst>
        </pc:spChg>
        <pc:spChg chg="mod topLvl">
          <ac:chgData name="木谷 佳隆" userId="4730eac7-463c-42fc-8ac8-bacc0e196abf" providerId="ADAL" clId="{CF788410-FAF1-4A48-96E9-F3438EA8ADEF}" dt="2024-07-13T00:46:43.544" v="3405" actId="1076"/>
          <ac:spMkLst>
            <pc:docMk/>
            <pc:sldMk cId="3812939820" sldId="283"/>
            <ac:spMk id="16" creationId="{C5C9C273-C34A-8FDC-F31F-02E3429F502C}"/>
          </ac:spMkLst>
        </pc:spChg>
        <pc:spChg chg="mod topLvl">
          <ac:chgData name="木谷 佳隆" userId="4730eac7-463c-42fc-8ac8-bacc0e196abf" providerId="ADAL" clId="{CF788410-FAF1-4A48-96E9-F3438EA8ADEF}" dt="2024-07-13T00:46:43.544" v="3405" actId="1076"/>
          <ac:spMkLst>
            <pc:docMk/>
            <pc:sldMk cId="3812939820" sldId="283"/>
            <ac:spMk id="18" creationId="{20722701-3B7A-F397-8B0E-4D71789ACB6C}"/>
          </ac:spMkLst>
        </pc:spChg>
        <pc:spChg chg="mod topLvl">
          <ac:chgData name="木谷 佳隆" userId="4730eac7-463c-42fc-8ac8-bacc0e196abf" providerId="ADAL" clId="{CF788410-FAF1-4A48-96E9-F3438EA8ADEF}" dt="2024-07-13T00:46:43.544" v="3405" actId="1076"/>
          <ac:spMkLst>
            <pc:docMk/>
            <pc:sldMk cId="3812939820" sldId="283"/>
            <ac:spMk id="19" creationId="{CB952B18-5BCB-8876-9DA8-4FDD15FEF18B}"/>
          </ac:spMkLst>
        </pc:spChg>
        <pc:spChg chg="mod">
          <ac:chgData name="木谷 佳隆" userId="4730eac7-463c-42fc-8ac8-bacc0e196abf" providerId="ADAL" clId="{CF788410-FAF1-4A48-96E9-F3438EA8ADEF}" dt="2024-07-13T00:29:49.701" v="2192" actId="165"/>
          <ac:spMkLst>
            <pc:docMk/>
            <pc:sldMk cId="3812939820" sldId="283"/>
            <ac:spMk id="21" creationId="{E5DBE13A-50F1-8845-6CC1-DBDAE400F3A0}"/>
          </ac:spMkLst>
        </pc:spChg>
        <pc:spChg chg="mod">
          <ac:chgData name="木谷 佳隆" userId="4730eac7-463c-42fc-8ac8-bacc0e196abf" providerId="ADAL" clId="{CF788410-FAF1-4A48-96E9-F3438EA8ADEF}" dt="2024-07-13T00:29:49.701" v="2192" actId="165"/>
          <ac:spMkLst>
            <pc:docMk/>
            <pc:sldMk cId="3812939820" sldId="283"/>
            <ac:spMk id="22" creationId="{71D794F6-94DB-44A6-F0AE-1CC3A0F194CF}"/>
          </ac:spMkLst>
        </pc:spChg>
        <pc:spChg chg="mod">
          <ac:chgData name="木谷 佳隆" userId="4730eac7-463c-42fc-8ac8-bacc0e196abf" providerId="ADAL" clId="{CF788410-FAF1-4A48-96E9-F3438EA8ADEF}" dt="2024-07-13T00:29:49.701" v="2192" actId="165"/>
          <ac:spMkLst>
            <pc:docMk/>
            <pc:sldMk cId="3812939820" sldId="283"/>
            <ac:spMk id="23" creationId="{5614D587-CD7D-DE11-9BC1-2688A4AA7605}"/>
          </ac:spMkLst>
        </pc:spChg>
        <pc:spChg chg="mod">
          <ac:chgData name="木谷 佳隆" userId="4730eac7-463c-42fc-8ac8-bacc0e196abf" providerId="ADAL" clId="{CF788410-FAF1-4A48-96E9-F3438EA8ADEF}" dt="2024-07-13T00:29:49.701" v="2192" actId="165"/>
          <ac:spMkLst>
            <pc:docMk/>
            <pc:sldMk cId="3812939820" sldId="283"/>
            <ac:spMk id="24" creationId="{C55B884F-34D3-E240-32A5-3B559AB03EF8}"/>
          </ac:spMkLst>
        </pc:spChg>
        <pc:spChg chg="mod">
          <ac:chgData name="木谷 佳隆" userId="4730eac7-463c-42fc-8ac8-bacc0e196abf" providerId="ADAL" clId="{CF788410-FAF1-4A48-96E9-F3438EA8ADEF}" dt="2024-07-13T00:29:49.701" v="2192" actId="165"/>
          <ac:spMkLst>
            <pc:docMk/>
            <pc:sldMk cId="3812939820" sldId="283"/>
            <ac:spMk id="25" creationId="{A0369742-2BEF-5B4D-C3BA-70056BDED000}"/>
          </ac:spMkLst>
        </pc:spChg>
        <pc:spChg chg="mod">
          <ac:chgData name="木谷 佳隆" userId="4730eac7-463c-42fc-8ac8-bacc0e196abf" providerId="ADAL" clId="{CF788410-FAF1-4A48-96E9-F3438EA8ADEF}" dt="2024-07-13T00:29:49.701" v="2192" actId="165"/>
          <ac:spMkLst>
            <pc:docMk/>
            <pc:sldMk cId="3812939820" sldId="283"/>
            <ac:spMk id="26" creationId="{07B93989-683F-E7D9-350E-AC0E7AD95A9B}"/>
          </ac:spMkLst>
        </pc:spChg>
        <pc:spChg chg="add del">
          <ac:chgData name="木谷 佳隆" userId="4730eac7-463c-42fc-8ac8-bacc0e196abf" providerId="ADAL" clId="{CF788410-FAF1-4A48-96E9-F3438EA8ADEF}" dt="2024-07-13T00:43:19.365" v="3179" actId="22"/>
          <ac:spMkLst>
            <pc:docMk/>
            <pc:sldMk cId="3812939820" sldId="283"/>
            <ac:spMk id="28" creationId="{D051E294-DEA0-7C6E-029E-8C153FDAE397}"/>
          </ac:spMkLst>
        </pc:spChg>
        <pc:grpChg chg="add del mod">
          <ac:chgData name="木谷 佳隆" userId="4730eac7-463c-42fc-8ac8-bacc0e196abf" providerId="ADAL" clId="{CF788410-FAF1-4A48-96E9-F3438EA8ADEF}" dt="2024-07-13T00:29:49.701" v="2192" actId="165"/>
          <ac:grpSpMkLst>
            <pc:docMk/>
            <pc:sldMk cId="3812939820" sldId="283"/>
            <ac:grpSpMk id="5" creationId="{4FF36641-9D2B-3307-E0C7-799FABCA1CD0}"/>
          </ac:grpSpMkLst>
        </pc:grpChg>
        <pc:grpChg chg="del mod topLvl">
          <ac:chgData name="木谷 佳隆" userId="4730eac7-463c-42fc-8ac8-bacc0e196abf" providerId="ADAL" clId="{CF788410-FAF1-4A48-96E9-F3438EA8ADEF}" dt="2024-07-13T00:36:02.339" v="2584" actId="478"/>
          <ac:grpSpMkLst>
            <pc:docMk/>
            <pc:sldMk cId="3812939820" sldId="283"/>
            <ac:grpSpMk id="10" creationId="{49CDF043-4ED2-4C9C-D009-2EC61AF740A9}"/>
          </ac:grpSpMkLst>
        </pc:grpChg>
        <pc:grpChg chg="mod topLvl">
          <ac:chgData name="木谷 佳隆" userId="4730eac7-463c-42fc-8ac8-bacc0e196abf" providerId="ADAL" clId="{CF788410-FAF1-4A48-96E9-F3438EA8ADEF}" dt="2024-07-13T00:46:43.544" v="3405" actId="1076"/>
          <ac:grpSpMkLst>
            <pc:docMk/>
            <pc:sldMk cId="3812939820" sldId="283"/>
            <ac:grpSpMk id="11" creationId="{FFAA737A-23C5-7803-5819-8661E34AB4C3}"/>
          </ac:grpSpMkLst>
        </pc:grpChg>
        <pc:grpChg chg="mod topLvl">
          <ac:chgData name="木谷 佳隆" userId="4730eac7-463c-42fc-8ac8-bacc0e196abf" providerId="ADAL" clId="{CF788410-FAF1-4A48-96E9-F3438EA8ADEF}" dt="2024-07-13T00:46:43.544" v="3405" actId="1076"/>
          <ac:grpSpMkLst>
            <pc:docMk/>
            <pc:sldMk cId="3812939820" sldId="283"/>
            <ac:grpSpMk id="12" creationId="{B95E324C-CE6B-04A7-7FA2-763662A56A81}"/>
          </ac:grpSpMkLst>
        </pc:grpChg>
        <pc:graphicFrameChg chg="add mod modGraphic">
          <ac:chgData name="木谷 佳隆" userId="4730eac7-463c-42fc-8ac8-bacc0e196abf" providerId="ADAL" clId="{CF788410-FAF1-4A48-96E9-F3438EA8ADEF}" dt="2024-07-13T00:49:02.519" v="3577" actId="1038"/>
          <ac:graphicFrameMkLst>
            <pc:docMk/>
            <pc:sldMk cId="3812939820" sldId="283"/>
            <ac:graphicFrameMk id="29" creationId="{AF9C775C-8DE6-B129-8A1F-0F40DCB8C2C7}"/>
          </ac:graphicFrameMkLst>
        </pc:graphicFrameChg>
        <pc:picChg chg="del">
          <ac:chgData name="木谷 佳隆" userId="4730eac7-463c-42fc-8ac8-bacc0e196abf" providerId="ADAL" clId="{CF788410-FAF1-4A48-96E9-F3438EA8ADEF}" dt="2024-07-12T07:08:34.760" v="457" actId="478"/>
          <ac:picMkLst>
            <pc:docMk/>
            <pc:sldMk cId="3812939820" sldId="283"/>
            <ac:picMk id="279" creationId="{AD29B389-7A63-15CE-6D0A-9C93DB203890}"/>
          </ac:picMkLst>
        </pc:picChg>
        <pc:picChg chg="del">
          <ac:chgData name="木谷 佳隆" userId="4730eac7-463c-42fc-8ac8-bacc0e196abf" providerId="ADAL" clId="{CF788410-FAF1-4A48-96E9-F3438EA8ADEF}" dt="2024-07-12T07:08:34.760" v="457" actId="478"/>
          <ac:picMkLst>
            <pc:docMk/>
            <pc:sldMk cId="3812939820" sldId="283"/>
            <ac:picMk id="312" creationId="{EBBDBC70-80E8-5947-04E1-4430B614A98C}"/>
          </ac:picMkLst>
        </pc:picChg>
        <pc:cxnChg chg="del mod topLvl">
          <ac:chgData name="木谷 佳隆" userId="4730eac7-463c-42fc-8ac8-bacc0e196abf" providerId="ADAL" clId="{CF788410-FAF1-4A48-96E9-F3438EA8ADEF}" dt="2024-07-13T00:36:02.339" v="2584" actId="478"/>
          <ac:cxnSpMkLst>
            <pc:docMk/>
            <pc:sldMk cId="3812939820" sldId="283"/>
            <ac:cxnSpMk id="14" creationId="{81E5525E-350E-74A1-7011-DCB81FAE42EE}"/>
          </ac:cxnSpMkLst>
        </pc:cxnChg>
        <pc:cxnChg chg="mod topLvl">
          <ac:chgData name="木谷 佳隆" userId="4730eac7-463c-42fc-8ac8-bacc0e196abf" providerId="ADAL" clId="{CF788410-FAF1-4A48-96E9-F3438EA8ADEF}" dt="2024-07-13T00:46:43.544" v="3405" actId="1076"/>
          <ac:cxnSpMkLst>
            <pc:docMk/>
            <pc:sldMk cId="3812939820" sldId="283"/>
            <ac:cxnSpMk id="15" creationId="{1559E553-096B-5C1C-BCBA-2364815F300F}"/>
          </ac:cxnSpMkLst>
        </pc:cxnChg>
        <pc:cxnChg chg="mod topLvl">
          <ac:chgData name="木谷 佳隆" userId="4730eac7-463c-42fc-8ac8-bacc0e196abf" providerId="ADAL" clId="{CF788410-FAF1-4A48-96E9-F3438EA8ADEF}" dt="2024-07-13T00:46:43.544" v="3405" actId="1076"/>
          <ac:cxnSpMkLst>
            <pc:docMk/>
            <pc:sldMk cId="3812939820" sldId="283"/>
            <ac:cxnSpMk id="17" creationId="{26CDC9BB-7E2C-804C-7426-7574A767D633}"/>
          </ac:cxnSpMkLst>
        </pc:cxnChg>
        <pc:cxnChg chg="mod topLvl">
          <ac:chgData name="木谷 佳隆" userId="4730eac7-463c-42fc-8ac8-bacc0e196abf" providerId="ADAL" clId="{CF788410-FAF1-4A48-96E9-F3438EA8ADEF}" dt="2024-07-13T00:46:43.544" v="3405" actId="1076"/>
          <ac:cxnSpMkLst>
            <pc:docMk/>
            <pc:sldMk cId="3812939820" sldId="283"/>
            <ac:cxnSpMk id="20" creationId="{2FCBA5FD-39DA-8FAA-FC3A-4A3E76BCC4DD}"/>
          </ac:cxnSpMkLst>
        </pc:cxnChg>
      </pc:sldChg>
      <pc:sldChg chg="modSp new del mod">
        <pc:chgData name="木谷 佳隆" userId="4730eac7-463c-42fc-8ac8-bacc0e196abf" providerId="ADAL" clId="{CF788410-FAF1-4A48-96E9-F3438EA8ADEF}" dt="2024-07-13T00:26:52.259" v="1756" actId="47"/>
        <pc:sldMkLst>
          <pc:docMk/>
          <pc:sldMk cId="1833981338" sldId="284"/>
        </pc:sldMkLst>
        <pc:spChg chg="mod">
          <ac:chgData name="木谷 佳隆" userId="4730eac7-463c-42fc-8ac8-bacc0e196abf" providerId="ADAL" clId="{CF788410-FAF1-4A48-96E9-F3438EA8ADEF}" dt="2024-07-13T00:26:44.055" v="1754" actId="20577"/>
          <ac:spMkLst>
            <pc:docMk/>
            <pc:sldMk cId="1833981338" sldId="284"/>
            <ac:spMk id="4" creationId="{2CDBEA23-70A3-ED76-DA2C-3F4B6A7239A2}"/>
          </ac:spMkLst>
        </pc:spChg>
      </pc:sldChg>
      <pc:sldChg chg="addSp delSp modSp add mod">
        <pc:chgData name="木谷 佳隆" userId="4730eac7-463c-42fc-8ac8-bacc0e196abf" providerId="ADAL" clId="{CF788410-FAF1-4A48-96E9-F3438EA8ADEF}" dt="2024-07-13T21:52:20.475" v="3608" actId="6549"/>
        <pc:sldMkLst>
          <pc:docMk/>
          <pc:sldMk cId="3943811367" sldId="285"/>
        </pc:sldMkLst>
        <pc:spChg chg="mod">
          <ac:chgData name="木谷 佳隆" userId="4730eac7-463c-42fc-8ac8-bacc0e196abf" providerId="ADAL" clId="{CF788410-FAF1-4A48-96E9-F3438EA8ADEF}" dt="2024-07-13T21:52:20.475" v="3608" actId="6549"/>
          <ac:spMkLst>
            <pc:docMk/>
            <pc:sldMk cId="3943811367" sldId="285"/>
            <ac:spMk id="3" creationId="{00000000-0000-0000-0000-000000000000}"/>
          </ac:spMkLst>
        </pc:spChg>
        <pc:spChg chg="mod">
          <ac:chgData name="木谷 佳隆" userId="4730eac7-463c-42fc-8ac8-bacc0e196abf" providerId="ADAL" clId="{CF788410-FAF1-4A48-96E9-F3438EA8ADEF}" dt="2024-07-13T00:27:01.278" v="1787" actId="20577"/>
          <ac:spMkLst>
            <pc:docMk/>
            <pc:sldMk cId="3943811367" sldId="285"/>
            <ac:spMk id="4" creationId="{00000000-0000-0000-0000-000000000000}"/>
          </ac:spMkLst>
        </pc:spChg>
        <pc:spChg chg="del">
          <ac:chgData name="木谷 佳隆" userId="4730eac7-463c-42fc-8ac8-bacc0e196abf" providerId="ADAL" clId="{CF788410-FAF1-4A48-96E9-F3438EA8ADEF}" dt="2024-07-13T00:27:05.450" v="1788" actId="478"/>
          <ac:spMkLst>
            <pc:docMk/>
            <pc:sldMk cId="3943811367" sldId="285"/>
            <ac:spMk id="5" creationId="{FEF83F38-54B6-AC44-F9BB-AA30C6945DFA}"/>
          </ac:spMkLst>
        </pc:spChg>
        <pc:spChg chg="add mod">
          <ac:chgData name="木谷 佳隆" userId="4730eac7-463c-42fc-8ac8-bacc0e196abf" providerId="ADAL" clId="{CF788410-FAF1-4A48-96E9-F3438EA8ADEF}" dt="2024-07-13T00:35:50.405" v="2583" actId="1076"/>
          <ac:spMkLst>
            <pc:docMk/>
            <pc:sldMk cId="3943811367" sldId="285"/>
            <ac:spMk id="6" creationId="{B5303A72-D506-3149-FF55-D49BABC91C76}"/>
          </ac:spMkLst>
        </pc:spChg>
        <pc:spChg chg="mod">
          <ac:chgData name="木谷 佳隆" userId="4730eac7-463c-42fc-8ac8-bacc0e196abf" providerId="ADAL" clId="{CF788410-FAF1-4A48-96E9-F3438EA8ADEF}" dt="2024-07-13T00:29:57.488" v="2193"/>
          <ac:spMkLst>
            <pc:docMk/>
            <pc:sldMk cId="3943811367" sldId="285"/>
            <ac:spMk id="8" creationId="{3C34AE24-703F-EC6E-CE3C-E59CC57666AD}"/>
          </ac:spMkLst>
        </pc:spChg>
        <pc:spChg chg="mod">
          <ac:chgData name="木谷 佳隆" userId="4730eac7-463c-42fc-8ac8-bacc0e196abf" providerId="ADAL" clId="{CF788410-FAF1-4A48-96E9-F3438EA8ADEF}" dt="2024-07-13T00:29:57.488" v="2193"/>
          <ac:spMkLst>
            <pc:docMk/>
            <pc:sldMk cId="3943811367" sldId="285"/>
            <ac:spMk id="9" creationId="{1139F07D-0379-721B-381D-E58FFF7429DE}"/>
          </ac:spMkLst>
        </pc:spChg>
        <pc:spChg chg="add mod">
          <ac:chgData name="木谷 佳隆" userId="4730eac7-463c-42fc-8ac8-bacc0e196abf" providerId="ADAL" clId="{CF788410-FAF1-4A48-96E9-F3438EA8ADEF}" dt="2024-07-13T00:35:50.405" v="2583" actId="1076"/>
          <ac:spMkLst>
            <pc:docMk/>
            <pc:sldMk cId="3943811367" sldId="285"/>
            <ac:spMk id="10" creationId="{D9F9747A-E8B8-BA8F-CE77-F94818ACA349}"/>
          </ac:spMkLst>
        </pc:spChg>
        <pc:grpChg chg="add mod">
          <ac:chgData name="木谷 佳隆" userId="4730eac7-463c-42fc-8ac8-bacc0e196abf" providerId="ADAL" clId="{CF788410-FAF1-4A48-96E9-F3438EA8ADEF}" dt="2024-07-13T00:35:50.405" v="2583" actId="1076"/>
          <ac:grpSpMkLst>
            <pc:docMk/>
            <pc:sldMk cId="3943811367" sldId="285"/>
            <ac:grpSpMk id="7" creationId="{073D39D5-F84A-C724-93E1-0D47FC94CA0A}"/>
          </ac:grpSpMkLst>
        </pc:grpChg>
        <pc:graphicFrameChg chg="add mod modGraphic">
          <ac:chgData name="木谷 佳隆" userId="4730eac7-463c-42fc-8ac8-bacc0e196abf" providerId="ADAL" clId="{CF788410-FAF1-4A48-96E9-F3438EA8ADEF}" dt="2024-07-13T00:35:40.186" v="2582" actId="20577"/>
          <ac:graphicFrameMkLst>
            <pc:docMk/>
            <pc:sldMk cId="3943811367" sldId="285"/>
            <ac:graphicFrameMk id="12" creationId="{A9B17627-8983-FAD0-1563-0113AC5B6A2B}"/>
          </ac:graphicFrameMkLst>
        </pc:graphicFrameChg>
        <pc:graphicFrameChg chg="del">
          <ac:chgData name="木谷 佳隆" userId="4730eac7-463c-42fc-8ac8-bacc0e196abf" providerId="ADAL" clId="{CF788410-FAF1-4A48-96E9-F3438EA8ADEF}" dt="2024-07-13T00:27:05.450" v="1788" actId="478"/>
          <ac:graphicFrameMkLst>
            <pc:docMk/>
            <pc:sldMk cId="3943811367" sldId="285"/>
            <ac:graphicFrameMk id="13" creationId="{C73AA870-210B-AB44-403A-6530E11CB8F9}"/>
          </ac:graphicFrameMkLst>
        </pc:graphicFrameChg>
        <pc:cxnChg chg="add mod">
          <ac:chgData name="木谷 佳隆" userId="4730eac7-463c-42fc-8ac8-bacc0e196abf" providerId="ADAL" clId="{CF788410-FAF1-4A48-96E9-F3438EA8ADEF}" dt="2024-07-13T00:35:50.405" v="2583" actId="1076"/>
          <ac:cxnSpMkLst>
            <pc:docMk/>
            <pc:sldMk cId="3943811367" sldId="285"/>
            <ac:cxnSpMk id="11" creationId="{1BE8EB68-9C84-E148-49E4-48D2C526065B}"/>
          </ac:cxnSpMkLst>
        </pc:cxnChg>
      </pc:sldChg>
      <pc:sldChg chg="del">
        <pc:chgData name="木谷 佳隆" userId="4730eac7-463c-42fc-8ac8-bacc0e196abf" providerId="ADAL" clId="{CF788410-FAF1-4A48-96E9-F3438EA8ADEF}" dt="2024-07-12T06:53:59.382" v="10" actId="47"/>
        <pc:sldMkLst>
          <pc:docMk/>
          <pc:sldMk cId="1338775216" sldId="310"/>
        </pc:sldMkLst>
      </pc:sldChg>
      <pc:sldChg chg="del">
        <pc:chgData name="木谷 佳隆" userId="4730eac7-463c-42fc-8ac8-bacc0e196abf" providerId="ADAL" clId="{CF788410-FAF1-4A48-96E9-F3438EA8ADEF}" dt="2024-07-12T06:53:59.527" v="11" actId="47"/>
        <pc:sldMkLst>
          <pc:docMk/>
          <pc:sldMk cId="1663713193" sldId="312"/>
        </pc:sldMkLst>
      </pc:sldChg>
      <pc:sldChg chg="del">
        <pc:chgData name="木谷 佳隆" userId="4730eac7-463c-42fc-8ac8-bacc0e196abf" providerId="ADAL" clId="{CF788410-FAF1-4A48-96E9-F3438EA8ADEF}" dt="2024-07-12T06:54:00.188" v="12" actId="47"/>
        <pc:sldMkLst>
          <pc:docMk/>
          <pc:sldMk cId="4223076258" sldId="330"/>
        </pc:sldMkLst>
      </pc:sldChg>
      <pc:sldChg chg="del">
        <pc:chgData name="木谷 佳隆" userId="4730eac7-463c-42fc-8ac8-bacc0e196abf" providerId="ADAL" clId="{CF788410-FAF1-4A48-96E9-F3438EA8ADEF}" dt="2024-07-12T07:09:17.857" v="496" actId="47"/>
        <pc:sldMkLst>
          <pc:docMk/>
          <pc:sldMk cId="2034483209" sldId="331"/>
        </pc:sldMkLst>
      </pc:sldChg>
    </pc:docChg>
  </pc:docChgLst>
  <pc:docChgLst>
    <pc:chgData name="木谷 佳隆" userId="4730eac7-463c-42fc-8ac8-bacc0e196abf" providerId="ADAL" clId="{FBC29B99-EF5D-4DC9-A104-C204815C6016}"/>
    <pc:docChg chg="undo redo custSel addSld delSld modSld modMainMaster">
      <pc:chgData name="木谷 佳隆" userId="4730eac7-463c-42fc-8ac8-bacc0e196abf" providerId="ADAL" clId="{FBC29B99-EF5D-4DC9-A104-C204815C6016}" dt="2023-10-14T06:20:12.404" v="7524" actId="20577"/>
      <pc:docMkLst>
        <pc:docMk/>
      </pc:docMkLst>
      <pc:sldChg chg="modSp mod">
        <pc:chgData name="木谷 佳隆" userId="4730eac7-463c-42fc-8ac8-bacc0e196abf" providerId="ADAL" clId="{FBC29B99-EF5D-4DC9-A104-C204815C6016}" dt="2023-10-13T02:21:36.275" v="90" actId="404"/>
        <pc:sldMkLst>
          <pc:docMk/>
          <pc:sldMk cId="1248616497" sldId="256"/>
        </pc:sldMkLst>
        <pc:spChg chg="mod">
          <ac:chgData name="木谷 佳隆" userId="4730eac7-463c-42fc-8ac8-bacc0e196abf" providerId="ADAL" clId="{FBC29B99-EF5D-4DC9-A104-C204815C6016}" dt="2023-10-13T02:21:36.275" v="90" actId="404"/>
          <ac:spMkLst>
            <pc:docMk/>
            <pc:sldMk cId="1248616497" sldId="256"/>
            <ac:spMk id="2" creationId="{8AAE1E69-A2C2-4197-AFD6-200D9C56EE29}"/>
          </ac:spMkLst>
        </pc:spChg>
        <pc:spChg chg="mod">
          <ac:chgData name="木谷 佳隆" userId="4730eac7-463c-42fc-8ac8-bacc0e196abf" providerId="ADAL" clId="{FBC29B99-EF5D-4DC9-A104-C204815C6016}" dt="2023-10-13T02:21:23.445" v="82" actId="1038"/>
          <ac:spMkLst>
            <pc:docMk/>
            <pc:sldMk cId="1248616497" sldId="256"/>
            <ac:spMk id="3" creationId="{BF9C1EDC-CB6C-4D71-825E-C902DEDFCA78}"/>
          </ac:spMkLst>
        </pc:spChg>
      </pc:sldChg>
      <pc:sldChg chg="addSp delSp modSp del mod chgLayout">
        <pc:chgData name="木谷 佳隆" userId="4730eac7-463c-42fc-8ac8-bacc0e196abf" providerId="ADAL" clId="{FBC29B99-EF5D-4DC9-A104-C204815C6016}" dt="2023-10-13T09:09:41.198" v="5254" actId="47"/>
        <pc:sldMkLst>
          <pc:docMk/>
          <pc:sldMk cId="1561350967" sldId="270"/>
        </pc:sldMkLst>
        <pc:spChg chg="mod ord">
          <ac:chgData name="木谷 佳隆" userId="4730eac7-463c-42fc-8ac8-bacc0e196abf" providerId="ADAL" clId="{FBC29B99-EF5D-4DC9-A104-C204815C6016}" dt="2023-10-13T09:00:16.788" v="5046" actId="700"/>
          <ac:spMkLst>
            <pc:docMk/>
            <pc:sldMk cId="1561350967" sldId="270"/>
            <ac:spMk id="2" creationId="{00000000-0000-0000-0000-000000000000}"/>
          </ac:spMkLst>
        </pc:spChg>
        <pc:spChg chg="add mod ord">
          <ac:chgData name="木谷 佳隆" userId="4730eac7-463c-42fc-8ac8-bacc0e196abf" providerId="ADAL" clId="{FBC29B99-EF5D-4DC9-A104-C204815C6016}" dt="2023-10-13T09:07:11.288" v="5182" actId="20577"/>
          <ac:spMkLst>
            <pc:docMk/>
            <pc:sldMk cId="1561350967" sldId="270"/>
            <ac:spMk id="3" creationId="{C839A77A-0B58-6857-25A9-2A6DD6482DC1}"/>
          </ac:spMkLst>
        </pc:spChg>
        <pc:spChg chg="mod ord">
          <ac:chgData name="木谷 佳隆" userId="4730eac7-463c-42fc-8ac8-bacc0e196abf" providerId="ADAL" clId="{FBC29B99-EF5D-4DC9-A104-C204815C6016}" dt="2023-10-13T09:00:16.788" v="5046" actId="700"/>
          <ac:spMkLst>
            <pc:docMk/>
            <pc:sldMk cId="1561350967" sldId="270"/>
            <ac:spMk id="4" creationId="{00000000-0000-0000-0000-000000000000}"/>
          </ac:spMkLst>
        </pc:spChg>
        <pc:spChg chg="del">
          <ac:chgData name="木谷 佳隆" userId="4730eac7-463c-42fc-8ac8-bacc0e196abf" providerId="ADAL" clId="{FBC29B99-EF5D-4DC9-A104-C204815C6016}" dt="2023-10-13T08:23:49.174" v="3851" actId="478"/>
          <ac:spMkLst>
            <pc:docMk/>
            <pc:sldMk cId="1561350967" sldId="270"/>
            <ac:spMk id="9" creationId="{00000000-0000-0000-0000-000000000000}"/>
          </ac:spMkLst>
        </pc:spChg>
        <pc:spChg chg="del">
          <ac:chgData name="木谷 佳隆" userId="4730eac7-463c-42fc-8ac8-bacc0e196abf" providerId="ADAL" clId="{FBC29B99-EF5D-4DC9-A104-C204815C6016}" dt="2023-10-13T08:23:49.174" v="3851" actId="478"/>
          <ac:spMkLst>
            <pc:docMk/>
            <pc:sldMk cId="1561350967" sldId="270"/>
            <ac:spMk id="10" creationId="{00000000-0000-0000-0000-000000000000}"/>
          </ac:spMkLst>
        </pc:spChg>
        <pc:spChg chg="del">
          <ac:chgData name="木谷 佳隆" userId="4730eac7-463c-42fc-8ac8-bacc0e196abf" providerId="ADAL" clId="{FBC29B99-EF5D-4DC9-A104-C204815C6016}" dt="2023-10-13T08:23:49.174" v="3851" actId="478"/>
          <ac:spMkLst>
            <pc:docMk/>
            <pc:sldMk cId="1561350967" sldId="270"/>
            <ac:spMk id="11" creationId="{00000000-0000-0000-0000-000000000000}"/>
          </ac:spMkLst>
        </pc:spChg>
        <pc:spChg chg="del">
          <ac:chgData name="木谷 佳隆" userId="4730eac7-463c-42fc-8ac8-bacc0e196abf" providerId="ADAL" clId="{FBC29B99-EF5D-4DC9-A104-C204815C6016}" dt="2023-10-13T08:23:49.174" v="3851" actId="478"/>
          <ac:spMkLst>
            <pc:docMk/>
            <pc:sldMk cId="1561350967" sldId="270"/>
            <ac:spMk id="12" creationId="{00000000-0000-0000-0000-000000000000}"/>
          </ac:spMkLst>
        </pc:spChg>
        <pc:spChg chg="del">
          <ac:chgData name="木谷 佳隆" userId="4730eac7-463c-42fc-8ac8-bacc0e196abf" providerId="ADAL" clId="{FBC29B99-EF5D-4DC9-A104-C204815C6016}" dt="2023-10-13T08:23:49.174" v="3851" actId="478"/>
          <ac:spMkLst>
            <pc:docMk/>
            <pc:sldMk cId="1561350967" sldId="270"/>
            <ac:spMk id="15" creationId="{00000000-0000-0000-0000-000000000000}"/>
          </ac:spMkLst>
        </pc:spChg>
        <pc:spChg chg="del">
          <ac:chgData name="木谷 佳隆" userId="4730eac7-463c-42fc-8ac8-bacc0e196abf" providerId="ADAL" clId="{FBC29B99-EF5D-4DC9-A104-C204815C6016}" dt="2023-10-13T08:23:49.174" v="3851" actId="478"/>
          <ac:spMkLst>
            <pc:docMk/>
            <pc:sldMk cId="1561350967" sldId="270"/>
            <ac:spMk id="16" creationId="{00000000-0000-0000-0000-000000000000}"/>
          </ac:spMkLst>
        </pc:spChg>
        <pc:graphicFrameChg chg="del">
          <ac:chgData name="木谷 佳隆" userId="4730eac7-463c-42fc-8ac8-bacc0e196abf" providerId="ADAL" clId="{FBC29B99-EF5D-4DC9-A104-C204815C6016}" dt="2023-10-13T08:23:49.174" v="3851" actId="478"/>
          <ac:graphicFrameMkLst>
            <pc:docMk/>
            <pc:sldMk cId="1561350967" sldId="270"/>
            <ac:graphicFrameMk id="5" creationId="{00000000-0000-0000-0000-000000000000}"/>
          </ac:graphicFrameMkLst>
        </pc:graphicFrameChg>
        <pc:graphicFrameChg chg="del">
          <ac:chgData name="木谷 佳隆" userId="4730eac7-463c-42fc-8ac8-bacc0e196abf" providerId="ADAL" clId="{FBC29B99-EF5D-4DC9-A104-C204815C6016}" dt="2023-10-13T08:23:49.174" v="3851" actId="478"/>
          <ac:graphicFrameMkLst>
            <pc:docMk/>
            <pc:sldMk cId="1561350967" sldId="270"/>
            <ac:graphicFrameMk id="6" creationId="{00000000-0000-0000-0000-000000000000}"/>
          </ac:graphicFrameMkLst>
        </pc:graphicFrameChg>
        <pc:graphicFrameChg chg="del">
          <ac:chgData name="木谷 佳隆" userId="4730eac7-463c-42fc-8ac8-bacc0e196abf" providerId="ADAL" clId="{FBC29B99-EF5D-4DC9-A104-C204815C6016}" dt="2023-10-13T08:23:49.174" v="3851" actId="478"/>
          <ac:graphicFrameMkLst>
            <pc:docMk/>
            <pc:sldMk cId="1561350967" sldId="270"/>
            <ac:graphicFrameMk id="7" creationId="{00000000-0000-0000-0000-000000000000}"/>
          </ac:graphicFrameMkLst>
        </pc:graphicFrameChg>
        <pc:graphicFrameChg chg="del">
          <ac:chgData name="木谷 佳隆" userId="4730eac7-463c-42fc-8ac8-bacc0e196abf" providerId="ADAL" clId="{FBC29B99-EF5D-4DC9-A104-C204815C6016}" dt="2023-10-13T08:23:49.174" v="3851" actId="478"/>
          <ac:graphicFrameMkLst>
            <pc:docMk/>
            <pc:sldMk cId="1561350967" sldId="270"/>
            <ac:graphicFrameMk id="8" creationId="{00000000-0000-0000-0000-000000000000}"/>
          </ac:graphicFrameMkLst>
        </pc:graphicFrameChg>
        <pc:graphicFrameChg chg="add del mod modGraphic">
          <ac:chgData name="木谷 佳隆" userId="4730eac7-463c-42fc-8ac8-bacc0e196abf" providerId="ADAL" clId="{FBC29B99-EF5D-4DC9-A104-C204815C6016}" dt="2023-10-13T09:03:48.040" v="5125"/>
          <ac:graphicFrameMkLst>
            <pc:docMk/>
            <pc:sldMk cId="1561350967" sldId="270"/>
            <ac:graphicFrameMk id="13" creationId="{84025248-203C-3507-B014-2CECF0A68D77}"/>
          </ac:graphicFrameMkLst>
        </pc:graphicFrameChg>
        <pc:graphicFrameChg chg="del">
          <ac:chgData name="木谷 佳隆" userId="4730eac7-463c-42fc-8ac8-bacc0e196abf" providerId="ADAL" clId="{FBC29B99-EF5D-4DC9-A104-C204815C6016}" dt="2023-10-13T08:23:49.174" v="3851" actId="478"/>
          <ac:graphicFrameMkLst>
            <pc:docMk/>
            <pc:sldMk cId="1561350967" sldId="270"/>
            <ac:graphicFrameMk id="14" creationId="{00000000-0000-0000-0000-000000000000}"/>
          </ac:graphicFrameMkLst>
        </pc:graphicFrameChg>
        <pc:graphicFrameChg chg="add del mod">
          <ac:chgData name="木谷 佳隆" userId="4730eac7-463c-42fc-8ac8-bacc0e196abf" providerId="ADAL" clId="{FBC29B99-EF5D-4DC9-A104-C204815C6016}" dt="2023-10-13T09:03:51.078" v="5129"/>
          <ac:graphicFrameMkLst>
            <pc:docMk/>
            <pc:sldMk cId="1561350967" sldId="270"/>
            <ac:graphicFrameMk id="17" creationId="{7980DD7C-B9CE-C19D-3A2E-94DA9CB8C45B}"/>
          </ac:graphicFrameMkLst>
        </pc:graphicFrameChg>
        <pc:graphicFrameChg chg="add mod modGraphic">
          <ac:chgData name="木谷 佳隆" userId="4730eac7-463c-42fc-8ac8-bacc0e196abf" providerId="ADAL" clId="{FBC29B99-EF5D-4DC9-A104-C204815C6016}" dt="2023-10-13T09:08:04.771" v="5187" actId="403"/>
          <ac:graphicFrameMkLst>
            <pc:docMk/>
            <pc:sldMk cId="1561350967" sldId="270"/>
            <ac:graphicFrameMk id="18" creationId="{2C5ED015-3F5C-F275-65A2-F2DB73B7C2AC}"/>
          </ac:graphicFrameMkLst>
        </pc:graphicFrameChg>
        <pc:graphicFrameChg chg="add mod">
          <ac:chgData name="木谷 佳隆" userId="4730eac7-463c-42fc-8ac8-bacc0e196abf" providerId="ADAL" clId="{FBC29B99-EF5D-4DC9-A104-C204815C6016}" dt="2023-10-13T09:06:00.859" v="5172" actId="1076"/>
          <ac:graphicFrameMkLst>
            <pc:docMk/>
            <pc:sldMk cId="1561350967" sldId="270"/>
            <ac:graphicFrameMk id="19" creationId="{A0C406D7-3F0C-47B1-1046-B21F36865BCE}"/>
          </ac:graphicFrameMkLst>
        </pc:graphicFrameChg>
        <pc:graphicFrameChg chg="add del mod">
          <ac:chgData name="木谷 佳隆" userId="4730eac7-463c-42fc-8ac8-bacc0e196abf" providerId="ADAL" clId="{FBC29B99-EF5D-4DC9-A104-C204815C6016}" dt="2023-10-13T09:07:54.088" v="5185" actId="478"/>
          <ac:graphicFrameMkLst>
            <pc:docMk/>
            <pc:sldMk cId="1561350967" sldId="270"/>
            <ac:graphicFrameMk id="20" creationId="{818614EB-564B-666D-F2B1-CC48E9DD3D5B}"/>
          </ac:graphicFrameMkLst>
        </pc:graphicFrameChg>
      </pc:sldChg>
      <pc:sldChg chg="delSp modSp mod">
        <pc:chgData name="木谷 佳隆" userId="4730eac7-463c-42fc-8ac8-bacc0e196abf" providerId="ADAL" clId="{FBC29B99-EF5D-4DC9-A104-C204815C6016}" dt="2023-10-14T06:09:18.835" v="7375" actId="20577"/>
        <pc:sldMkLst>
          <pc:docMk/>
          <pc:sldMk cId="2743921524" sldId="271"/>
        </pc:sldMkLst>
        <pc:spChg chg="mod">
          <ac:chgData name="木谷 佳隆" userId="4730eac7-463c-42fc-8ac8-bacc0e196abf" providerId="ADAL" clId="{FBC29B99-EF5D-4DC9-A104-C204815C6016}" dt="2023-10-14T06:09:18.835" v="7375" actId="20577"/>
          <ac:spMkLst>
            <pc:docMk/>
            <pc:sldMk cId="2743921524" sldId="271"/>
            <ac:spMk id="3" creationId="{00000000-0000-0000-0000-000000000000}"/>
          </ac:spMkLst>
        </pc:spChg>
        <pc:spChg chg="del">
          <ac:chgData name="木谷 佳隆" userId="4730eac7-463c-42fc-8ac8-bacc0e196abf" providerId="ADAL" clId="{FBC29B99-EF5D-4DC9-A104-C204815C6016}" dt="2023-10-13T02:22:16.117" v="92" actId="478"/>
          <ac:spMkLst>
            <pc:docMk/>
            <pc:sldMk cId="2743921524" sldId="271"/>
            <ac:spMk id="5" creationId="{1D3FD2B3-0BEA-401A-A808-ADBC752E6078}"/>
          </ac:spMkLst>
        </pc:spChg>
      </pc:sldChg>
      <pc:sldChg chg="addSp delSp modSp mod">
        <pc:chgData name="木谷 佳隆" userId="4730eac7-463c-42fc-8ac8-bacc0e196abf" providerId="ADAL" clId="{FBC29B99-EF5D-4DC9-A104-C204815C6016}" dt="2023-10-14T06:08:02.970" v="7367" actId="20577"/>
        <pc:sldMkLst>
          <pc:docMk/>
          <pc:sldMk cId="2280954944" sldId="272"/>
        </pc:sldMkLst>
        <pc:spChg chg="mod">
          <ac:chgData name="木谷 佳隆" userId="4730eac7-463c-42fc-8ac8-bacc0e196abf" providerId="ADAL" clId="{FBC29B99-EF5D-4DC9-A104-C204815C6016}" dt="2023-10-14T06:08:02.970" v="7367" actId="20577"/>
          <ac:spMkLst>
            <pc:docMk/>
            <pc:sldMk cId="2280954944" sldId="272"/>
            <ac:spMk id="3" creationId="{00000000-0000-0000-0000-000000000000}"/>
          </ac:spMkLst>
        </pc:spChg>
        <pc:spChg chg="del">
          <ac:chgData name="木谷 佳隆" userId="4730eac7-463c-42fc-8ac8-bacc0e196abf" providerId="ADAL" clId="{FBC29B99-EF5D-4DC9-A104-C204815C6016}" dt="2023-10-13T02:21:51.391" v="91" actId="478"/>
          <ac:spMkLst>
            <pc:docMk/>
            <pc:sldMk cId="2280954944" sldId="272"/>
            <ac:spMk id="5" creationId="{00000000-0000-0000-0000-000000000000}"/>
          </ac:spMkLst>
        </pc:spChg>
        <pc:spChg chg="add mod">
          <ac:chgData name="木谷 佳隆" userId="4730eac7-463c-42fc-8ac8-bacc0e196abf" providerId="ADAL" clId="{FBC29B99-EF5D-4DC9-A104-C204815C6016}" dt="2023-10-13T02:50:46.512" v="1531" actId="1076"/>
          <ac:spMkLst>
            <pc:docMk/>
            <pc:sldMk cId="2280954944" sldId="272"/>
            <ac:spMk id="10" creationId="{40199252-1685-E5B0-F2E4-593D1A703C13}"/>
          </ac:spMkLst>
        </pc:spChg>
        <pc:spChg chg="add mod">
          <ac:chgData name="木谷 佳隆" userId="4730eac7-463c-42fc-8ac8-bacc0e196abf" providerId="ADAL" clId="{FBC29B99-EF5D-4DC9-A104-C204815C6016}" dt="2023-10-13T08:32:13.488" v="4088" actId="14100"/>
          <ac:spMkLst>
            <pc:docMk/>
            <pc:sldMk cId="2280954944" sldId="272"/>
            <ac:spMk id="11" creationId="{2A8873AE-ABD1-559B-8217-8EB803FA5AD8}"/>
          </ac:spMkLst>
        </pc:spChg>
        <pc:spChg chg="add mod">
          <ac:chgData name="木谷 佳隆" userId="4730eac7-463c-42fc-8ac8-bacc0e196abf" providerId="ADAL" clId="{FBC29B99-EF5D-4DC9-A104-C204815C6016}" dt="2023-10-13T08:32:38.398" v="4099" actId="20577"/>
          <ac:spMkLst>
            <pc:docMk/>
            <pc:sldMk cId="2280954944" sldId="272"/>
            <ac:spMk id="12" creationId="{A997EF46-DFA4-1728-253B-E470EB3983E7}"/>
          </ac:spMkLst>
        </pc:spChg>
        <pc:graphicFrameChg chg="add del mod">
          <ac:chgData name="木谷 佳隆" userId="4730eac7-463c-42fc-8ac8-bacc0e196abf" providerId="ADAL" clId="{FBC29B99-EF5D-4DC9-A104-C204815C6016}" dt="2023-10-13T02:32:09.920" v="697"/>
          <ac:graphicFrameMkLst>
            <pc:docMk/>
            <pc:sldMk cId="2280954944" sldId="272"/>
            <ac:graphicFrameMk id="6" creationId="{C7662BB2-8FF6-D9D3-AEDF-93ADBCA8B910}"/>
          </ac:graphicFrameMkLst>
        </pc:graphicFrameChg>
        <pc:graphicFrameChg chg="del">
          <ac:chgData name="木谷 佳隆" userId="4730eac7-463c-42fc-8ac8-bacc0e196abf" providerId="ADAL" clId="{FBC29B99-EF5D-4DC9-A104-C204815C6016}" dt="2023-10-13T02:29:34.448" v="513" actId="478"/>
          <ac:graphicFrameMkLst>
            <pc:docMk/>
            <pc:sldMk cId="2280954944" sldId="272"/>
            <ac:graphicFrameMk id="7" creationId="{00000000-0000-0000-0000-000000000000}"/>
          </ac:graphicFrameMkLst>
        </pc:graphicFrameChg>
        <pc:graphicFrameChg chg="add del mod modGraphic">
          <ac:chgData name="木谷 佳隆" userId="4730eac7-463c-42fc-8ac8-bacc0e196abf" providerId="ADAL" clId="{FBC29B99-EF5D-4DC9-A104-C204815C6016}" dt="2023-10-13T02:32:41.424" v="707" actId="478"/>
          <ac:graphicFrameMkLst>
            <pc:docMk/>
            <pc:sldMk cId="2280954944" sldId="272"/>
            <ac:graphicFrameMk id="8" creationId="{1CF88C2D-281B-FCEF-4F0F-6257EDD97195}"/>
          </ac:graphicFrameMkLst>
        </pc:graphicFrameChg>
        <pc:picChg chg="add mod">
          <ac:chgData name="木谷 佳隆" userId="4730eac7-463c-42fc-8ac8-bacc0e196abf" providerId="ADAL" clId="{FBC29B99-EF5D-4DC9-A104-C204815C6016}" dt="2023-10-13T02:50:46.512" v="1531" actId="1076"/>
          <ac:picMkLst>
            <pc:docMk/>
            <pc:sldMk cId="2280954944" sldId="272"/>
            <ac:picMk id="9" creationId="{05EBF644-1070-8268-7AD0-423C859D0B94}"/>
          </ac:picMkLst>
        </pc:picChg>
      </pc:sldChg>
      <pc:sldChg chg="addSp delSp modSp mod">
        <pc:chgData name="木谷 佳隆" userId="4730eac7-463c-42fc-8ac8-bacc0e196abf" providerId="ADAL" clId="{FBC29B99-EF5D-4DC9-A104-C204815C6016}" dt="2023-10-14T06:18:21.905" v="7518" actId="20577"/>
        <pc:sldMkLst>
          <pc:docMk/>
          <pc:sldMk cId="877490814" sldId="273"/>
        </pc:sldMkLst>
        <pc:spChg chg="mod">
          <ac:chgData name="木谷 佳隆" userId="4730eac7-463c-42fc-8ac8-bacc0e196abf" providerId="ADAL" clId="{FBC29B99-EF5D-4DC9-A104-C204815C6016}" dt="2023-10-14T06:18:17.744" v="7510" actId="20577"/>
          <ac:spMkLst>
            <pc:docMk/>
            <pc:sldMk cId="877490814" sldId="273"/>
            <ac:spMk id="3" creationId="{00000000-0000-0000-0000-000000000000}"/>
          </ac:spMkLst>
        </pc:spChg>
        <pc:spChg chg="mod">
          <ac:chgData name="木谷 佳隆" userId="4730eac7-463c-42fc-8ac8-bacc0e196abf" providerId="ADAL" clId="{FBC29B99-EF5D-4DC9-A104-C204815C6016}" dt="2023-10-13T07:31:13.898" v="2418" actId="6549"/>
          <ac:spMkLst>
            <pc:docMk/>
            <pc:sldMk cId="877490814" sldId="273"/>
            <ac:spMk id="4" creationId="{00000000-0000-0000-0000-000000000000}"/>
          </ac:spMkLst>
        </pc:spChg>
        <pc:spChg chg="del">
          <ac:chgData name="木谷 佳隆" userId="4730eac7-463c-42fc-8ac8-bacc0e196abf" providerId="ADAL" clId="{FBC29B99-EF5D-4DC9-A104-C204815C6016}" dt="2023-10-13T02:42:42.225" v="1183" actId="478"/>
          <ac:spMkLst>
            <pc:docMk/>
            <pc:sldMk cId="877490814" sldId="273"/>
            <ac:spMk id="8" creationId="{00000000-0000-0000-0000-000000000000}"/>
          </ac:spMkLst>
        </pc:spChg>
        <pc:spChg chg="add del">
          <ac:chgData name="木谷 佳隆" userId="4730eac7-463c-42fc-8ac8-bacc0e196abf" providerId="ADAL" clId="{FBC29B99-EF5D-4DC9-A104-C204815C6016}" dt="2023-10-13T07:12:27.253" v="1933" actId="478"/>
          <ac:spMkLst>
            <pc:docMk/>
            <pc:sldMk cId="877490814" sldId="273"/>
            <ac:spMk id="9" creationId="{76CA22E5-1097-B5BC-ED63-25AF1F27F0AD}"/>
          </ac:spMkLst>
        </pc:spChg>
        <pc:spChg chg="add mod">
          <ac:chgData name="木谷 佳隆" userId="4730eac7-463c-42fc-8ac8-bacc0e196abf" providerId="ADAL" clId="{FBC29B99-EF5D-4DC9-A104-C204815C6016}" dt="2023-10-14T06:18:21.905" v="7518" actId="20577"/>
          <ac:spMkLst>
            <pc:docMk/>
            <pc:sldMk cId="877490814" sldId="273"/>
            <ac:spMk id="11" creationId="{A6E2A3BF-D945-F2F8-B802-9F08A140D7E0}"/>
          </ac:spMkLst>
        </pc:spChg>
        <pc:spChg chg="add mod">
          <ac:chgData name="木谷 佳隆" userId="4730eac7-463c-42fc-8ac8-bacc0e196abf" providerId="ADAL" clId="{FBC29B99-EF5D-4DC9-A104-C204815C6016}" dt="2023-10-13T07:26:45.322" v="2300" actId="122"/>
          <ac:spMkLst>
            <pc:docMk/>
            <pc:sldMk cId="877490814" sldId="273"/>
            <ac:spMk id="17" creationId="{C1DD4890-028A-A507-3F48-E730E8E3547E}"/>
          </ac:spMkLst>
        </pc:spChg>
        <pc:spChg chg="del">
          <ac:chgData name="木谷 佳隆" userId="4730eac7-463c-42fc-8ac8-bacc0e196abf" providerId="ADAL" clId="{FBC29B99-EF5D-4DC9-A104-C204815C6016}" dt="2023-10-13T02:42:42.225" v="1183" actId="478"/>
          <ac:spMkLst>
            <pc:docMk/>
            <pc:sldMk cId="877490814" sldId="273"/>
            <ac:spMk id="19" creationId="{00000000-0000-0000-0000-000000000000}"/>
          </ac:spMkLst>
        </pc:spChg>
        <pc:spChg chg="del">
          <ac:chgData name="木谷 佳隆" userId="4730eac7-463c-42fc-8ac8-bacc0e196abf" providerId="ADAL" clId="{FBC29B99-EF5D-4DC9-A104-C204815C6016}" dt="2023-10-13T02:42:42.225" v="1183" actId="478"/>
          <ac:spMkLst>
            <pc:docMk/>
            <pc:sldMk cId="877490814" sldId="273"/>
            <ac:spMk id="20" creationId="{00000000-0000-0000-0000-000000000000}"/>
          </ac:spMkLst>
        </pc:spChg>
        <pc:spChg chg="del">
          <ac:chgData name="木谷 佳隆" userId="4730eac7-463c-42fc-8ac8-bacc0e196abf" providerId="ADAL" clId="{FBC29B99-EF5D-4DC9-A104-C204815C6016}" dt="2023-10-13T02:42:42.225" v="1183" actId="478"/>
          <ac:spMkLst>
            <pc:docMk/>
            <pc:sldMk cId="877490814" sldId="273"/>
            <ac:spMk id="21" creationId="{00000000-0000-0000-0000-000000000000}"/>
          </ac:spMkLst>
        </pc:spChg>
        <pc:picChg chg="add mod">
          <ac:chgData name="木谷 佳隆" userId="4730eac7-463c-42fc-8ac8-bacc0e196abf" providerId="ADAL" clId="{FBC29B99-EF5D-4DC9-A104-C204815C6016}" dt="2023-10-13T07:16:39.688" v="2008" actId="1076"/>
          <ac:picMkLst>
            <pc:docMk/>
            <pc:sldMk cId="877490814" sldId="273"/>
            <ac:picMk id="5" creationId="{7DBEB5C6-65C5-90C6-3581-1149C7B6484A}"/>
          </ac:picMkLst>
        </pc:picChg>
        <pc:picChg chg="add del mod">
          <ac:chgData name="木谷 佳隆" userId="4730eac7-463c-42fc-8ac8-bacc0e196abf" providerId="ADAL" clId="{FBC29B99-EF5D-4DC9-A104-C204815C6016}" dt="2023-10-13T02:52:05.474" v="1630" actId="478"/>
          <ac:picMkLst>
            <pc:docMk/>
            <pc:sldMk cId="877490814" sldId="273"/>
            <ac:picMk id="6" creationId="{D8E124C5-2DE6-7B07-36AD-2C5AF41AEF68}"/>
          </ac:picMkLst>
        </pc:picChg>
        <pc:picChg chg="add mod">
          <ac:chgData name="木谷 佳隆" userId="4730eac7-463c-42fc-8ac8-bacc0e196abf" providerId="ADAL" clId="{FBC29B99-EF5D-4DC9-A104-C204815C6016}" dt="2023-10-14T06:15:53.742" v="7404" actId="1076"/>
          <ac:picMkLst>
            <pc:docMk/>
            <pc:sldMk cId="877490814" sldId="273"/>
            <ac:picMk id="7" creationId="{3E83B65A-4CA1-8E48-EACA-DBE84365CF7F}"/>
          </ac:picMkLst>
        </pc:picChg>
        <pc:picChg chg="add del mod">
          <ac:chgData name="木谷 佳隆" userId="4730eac7-463c-42fc-8ac8-bacc0e196abf" providerId="ADAL" clId="{FBC29B99-EF5D-4DC9-A104-C204815C6016}" dt="2023-10-14T06:15:47.063" v="7398"/>
          <ac:picMkLst>
            <pc:docMk/>
            <pc:sldMk cId="877490814" sldId="273"/>
            <ac:picMk id="12" creationId="{FFCAC3B2-328C-5E38-E308-F46D220E7533}"/>
          </ac:picMkLst>
        </pc:picChg>
        <pc:picChg chg="add del mod">
          <ac:chgData name="木谷 佳隆" userId="4730eac7-463c-42fc-8ac8-bacc0e196abf" providerId="ADAL" clId="{FBC29B99-EF5D-4DC9-A104-C204815C6016}" dt="2023-10-14T06:15:49.320" v="7400"/>
          <ac:picMkLst>
            <pc:docMk/>
            <pc:sldMk cId="877490814" sldId="273"/>
            <ac:picMk id="14" creationId="{5DF1921B-B311-33AD-8428-D4AF385948E7}"/>
          </ac:picMkLst>
        </pc:picChg>
        <pc:picChg chg="add mod">
          <ac:chgData name="木谷 佳隆" userId="4730eac7-463c-42fc-8ac8-bacc0e196abf" providerId="ADAL" clId="{FBC29B99-EF5D-4DC9-A104-C204815C6016}" dt="2023-10-13T07:17:49.378" v="2058" actId="1076"/>
          <ac:picMkLst>
            <pc:docMk/>
            <pc:sldMk cId="877490814" sldId="273"/>
            <ac:picMk id="16" creationId="{97A535F1-42E6-3EF5-87D4-9BD1C2257999}"/>
          </ac:picMkLst>
        </pc:picChg>
        <pc:cxnChg chg="add mod">
          <ac:chgData name="木谷 佳隆" userId="4730eac7-463c-42fc-8ac8-bacc0e196abf" providerId="ADAL" clId="{FBC29B99-EF5D-4DC9-A104-C204815C6016}" dt="2023-10-14T06:15:53.742" v="7404" actId="1076"/>
          <ac:cxnSpMkLst>
            <pc:docMk/>
            <pc:sldMk cId="877490814" sldId="273"/>
            <ac:cxnSpMk id="8" creationId="{C4463DAD-29AD-20E0-970F-BC389C43DD96}"/>
          </ac:cxnSpMkLst>
        </pc:cxnChg>
        <pc:cxnChg chg="del">
          <ac:chgData name="木谷 佳隆" userId="4730eac7-463c-42fc-8ac8-bacc0e196abf" providerId="ADAL" clId="{FBC29B99-EF5D-4DC9-A104-C204815C6016}" dt="2023-10-13T02:42:42.225" v="1183" actId="478"/>
          <ac:cxnSpMkLst>
            <pc:docMk/>
            <pc:sldMk cId="877490814" sldId="273"/>
            <ac:cxnSpMk id="10" creationId="{00000000-0000-0000-0000-000000000000}"/>
          </ac:cxnSpMkLst>
        </pc:cxnChg>
        <pc:cxnChg chg="del">
          <ac:chgData name="木谷 佳隆" userId="4730eac7-463c-42fc-8ac8-bacc0e196abf" providerId="ADAL" clId="{FBC29B99-EF5D-4DC9-A104-C204815C6016}" dt="2023-10-13T02:42:42.225" v="1183" actId="478"/>
          <ac:cxnSpMkLst>
            <pc:docMk/>
            <pc:sldMk cId="877490814" sldId="273"/>
            <ac:cxnSpMk id="12" creationId="{00000000-0000-0000-0000-000000000000}"/>
          </ac:cxnSpMkLst>
        </pc:cxnChg>
        <pc:cxnChg chg="del">
          <ac:chgData name="木谷 佳隆" userId="4730eac7-463c-42fc-8ac8-bacc0e196abf" providerId="ADAL" clId="{FBC29B99-EF5D-4DC9-A104-C204815C6016}" dt="2023-10-13T02:42:42.225" v="1183" actId="478"/>
          <ac:cxnSpMkLst>
            <pc:docMk/>
            <pc:sldMk cId="877490814" sldId="273"/>
            <ac:cxnSpMk id="13" creationId="{00000000-0000-0000-0000-000000000000}"/>
          </ac:cxnSpMkLst>
        </pc:cxnChg>
        <pc:cxnChg chg="add del mod">
          <ac:chgData name="木谷 佳隆" userId="4730eac7-463c-42fc-8ac8-bacc0e196abf" providerId="ADAL" clId="{FBC29B99-EF5D-4DC9-A104-C204815C6016}" dt="2023-10-14T06:15:47.063" v="7398"/>
          <ac:cxnSpMkLst>
            <pc:docMk/>
            <pc:sldMk cId="877490814" sldId="273"/>
            <ac:cxnSpMk id="13" creationId="{86A1C6F9-6089-407D-81B5-B06A8C39A2E0}"/>
          </ac:cxnSpMkLst>
        </pc:cxnChg>
        <pc:cxnChg chg="add del mod">
          <ac:chgData name="木谷 佳隆" userId="4730eac7-463c-42fc-8ac8-bacc0e196abf" providerId="ADAL" clId="{FBC29B99-EF5D-4DC9-A104-C204815C6016}" dt="2023-10-14T06:15:49.320" v="7400"/>
          <ac:cxnSpMkLst>
            <pc:docMk/>
            <pc:sldMk cId="877490814" sldId="273"/>
            <ac:cxnSpMk id="15" creationId="{84156E14-55B2-CB46-6AA9-0143EA2FADE9}"/>
          </ac:cxnSpMkLst>
        </pc:cxnChg>
        <pc:cxnChg chg="add del mod">
          <ac:chgData name="木谷 佳隆" userId="4730eac7-463c-42fc-8ac8-bacc0e196abf" providerId="ADAL" clId="{FBC29B99-EF5D-4DC9-A104-C204815C6016}" dt="2023-10-13T07:17:18.601" v="2050" actId="478"/>
          <ac:cxnSpMkLst>
            <pc:docMk/>
            <pc:sldMk cId="877490814" sldId="273"/>
            <ac:cxnSpMk id="15" creationId="{F9F7E998-9FEB-2E32-F438-B9449BE6EA43}"/>
          </ac:cxnSpMkLst>
        </pc:cxnChg>
        <pc:cxnChg chg="add mod">
          <ac:chgData name="木谷 佳隆" userId="4730eac7-463c-42fc-8ac8-bacc0e196abf" providerId="ADAL" clId="{FBC29B99-EF5D-4DC9-A104-C204815C6016}" dt="2023-10-14T06:16:05.268" v="7409" actId="14100"/>
          <ac:cxnSpMkLst>
            <pc:docMk/>
            <pc:sldMk cId="877490814" sldId="273"/>
            <ac:cxnSpMk id="18" creationId="{32E45BF1-0BB2-8B40-8911-34C22C8D0FFD}"/>
          </ac:cxnSpMkLst>
        </pc:cxnChg>
      </pc:sldChg>
      <pc:sldChg chg="addSp delSp modSp add mod">
        <pc:chgData name="木谷 佳隆" userId="4730eac7-463c-42fc-8ac8-bacc0e196abf" providerId="ADAL" clId="{FBC29B99-EF5D-4DC9-A104-C204815C6016}" dt="2023-10-14T06:20:12.404" v="7524" actId="20577"/>
        <pc:sldMkLst>
          <pc:docMk/>
          <pc:sldMk cId="4223784313" sldId="274"/>
        </pc:sldMkLst>
        <pc:spChg chg="mod">
          <ac:chgData name="木谷 佳隆" userId="4730eac7-463c-42fc-8ac8-bacc0e196abf" providerId="ADAL" clId="{FBC29B99-EF5D-4DC9-A104-C204815C6016}" dt="2023-10-14T06:20:12.404" v="7524" actId="20577"/>
          <ac:spMkLst>
            <pc:docMk/>
            <pc:sldMk cId="4223784313" sldId="274"/>
            <ac:spMk id="3" creationId="{00000000-0000-0000-0000-000000000000}"/>
          </ac:spMkLst>
        </pc:spChg>
        <pc:spChg chg="mod">
          <ac:chgData name="木谷 佳隆" userId="4730eac7-463c-42fc-8ac8-bacc0e196abf" providerId="ADAL" clId="{FBC29B99-EF5D-4DC9-A104-C204815C6016}" dt="2023-10-13T08:00:56.406" v="3288" actId="20577"/>
          <ac:spMkLst>
            <pc:docMk/>
            <pc:sldMk cId="4223784313" sldId="274"/>
            <ac:spMk id="4" creationId="{00000000-0000-0000-0000-000000000000}"/>
          </ac:spMkLst>
        </pc:spChg>
        <pc:spChg chg="add del mod">
          <ac:chgData name="木谷 佳隆" userId="4730eac7-463c-42fc-8ac8-bacc0e196abf" providerId="ADAL" clId="{FBC29B99-EF5D-4DC9-A104-C204815C6016}" dt="2023-10-13T08:06:59.223" v="3442" actId="478"/>
          <ac:spMkLst>
            <pc:docMk/>
            <pc:sldMk cId="4223784313" sldId="274"/>
            <ac:spMk id="7" creationId="{7CC65D83-A571-280B-2394-ACCA881F0B7D}"/>
          </ac:spMkLst>
        </pc:spChg>
        <pc:spChg chg="add del mod">
          <ac:chgData name="木谷 佳隆" userId="4730eac7-463c-42fc-8ac8-bacc0e196abf" providerId="ADAL" clId="{FBC29B99-EF5D-4DC9-A104-C204815C6016}" dt="2023-10-13T08:06:59.223" v="3442" actId="478"/>
          <ac:spMkLst>
            <pc:docMk/>
            <pc:sldMk cId="4223784313" sldId="274"/>
            <ac:spMk id="8" creationId="{2DB1AB31-4A4F-15D8-8F9F-B71C293961A5}"/>
          </ac:spMkLst>
        </pc:spChg>
        <pc:spChg chg="add del mod">
          <ac:chgData name="木谷 佳隆" userId="4730eac7-463c-42fc-8ac8-bacc0e196abf" providerId="ADAL" clId="{FBC29B99-EF5D-4DC9-A104-C204815C6016}" dt="2023-10-13T08:06:59.223" v="3442" actId="478"/>
          <ac:spMkLst>
            <pc:docMk/>
            <pc:sldMk cId="4223784313" sldId="274"/>
            <ac:spMk id="9" creationId="{990BF575-A8D1-A7C4-E4AA-BC8B81F1C92E}"/>
          </ac:spMkLst>
        </pc:spChg>
        <pc:spChg chg="add del mod">
          <ac:chgData name="木谷 佳隆" userId="4730eac7-463c-42fc-8ac8-bacc0e196abf" providerId="ADAL" clId="{FBC29B99-EF5D-4DC9-A104-C204815C6016}" dt="2023-10-13T08:06:59.223" v="3442" actId="478"/>
          <ac:spMkLst>
            <pc:docMk/>
            <pc:sldMk cId="4223784313" sldId="274"/>
            <ac:spMk id="10" creationId="{77598FA8-913B-B921-4E71-0C90959F8F3C}"/>
          </ac:spMkLst>
        </pc:spChg>
        <pc:spChg chg="add mod">
          <ac:chgData name="木谷 佳隆" userId="4730eac7-463c-42fc-8ac8-bacc0e196abf" providerId="ADAL" clId="{FBC29B99-EF5D-4DC9-A104-C204815C6016}" dt="2023-10-13T09:42:33.176" v="6393" actId="1035"/>
          <ac:spMkLst>
            <pc:docMk/>
            <pc:sldMk cId="4223784313" sldId="274"/>
            <ac:spMk id="13" creationId="{7ABB162D-0D80-C4EF-4353-2BF01773AEE6}"/>
          </ac:spMkLst>
        </pc:spChg>
        <pc:spChg chg="add mod">
          <ac:chgData name="木谷 佳隆" userId="4730eac7-463c-42fc-8ac8-bacc0e196abf" providerId="ADAL" clId="{FBC29B99-EF5D-4DC9-A104-C204815C6016}" dt="2023-10-13T09:43:00.967" v="6396" actId="1035"/>
          <ac:spMkLst>
            <pc:docMk/>
            <pc:sldMk cId="4223784313" sldId="274"/>
            <ac:spMk id="15" creationId="{E370A5D8-AD0E-9213-FB9F-43BA6C5A4409}"/>
          </ac:spMkLst>
        </pc:spChg>
        <pc:spChg chg="add mod">
          <ac:chgData name="木谷 佳隆" userId="4730eac7-463c-42fc-8ac8-bacc0e196abf" providerId="ADAL" clId="{FBC29B99-EF5D-4DC9-A104-C204815C6016}" dt="2023-10-13T09:42:33.176" v="6393" actId="1035"/>
          <ac:spMkLst>
            <pc:docMk/>
            <pc:sldMk cId="4223784313" sldId="274"/>
            <ac:spMk id="16" creationId="{30E985E3-D478-9336-E071-77881650DDD5}"/>
          </ac:spMkLst>
        </pc:spChg>
        <pc:spChg chg="add del">
          <ac:chgData name="木谷 佳隆" userId="4730eac7-463c-42fc-8ac8-bacc0e196abf" providerId="ADAL" clId="{FBC29B99-EF5D-4DC9-A104-C204815C6016}" dt="2023-10-13T08:08:04.849" v="3465" actId="478"/>
          <ac:spMkLst>
            <pc:docMk/>
            <pc:sldMk cId="4223784313" sldId="274"/>
            <ac:spMk id="17" creationId="{91CCD6C0-2848-8AE1-7074-4B956C86EC86}"/>
          </ac:spMkLst>
        </pc:spChg>
        <pc:spChg chg="add del mod">
          <ac:chgData name="木谷 佳隆" userId="4730eac7-463c-42fc-8ac8-bacc0e196abf" providerId="ADAL" clId="{FBC29B99-EF5D-4DC9-A104-C204815C6016}" dt="2023-10-13T09:42:33.176" v="6393" actId="1035"/>
          <ac:spMkLst>
            <pc:docMk/>
            <pc:sldMk cId="4223784313" sldId="274"/>
            <ac:spMk id="18" creationId="{61B62C4D-21A8-7ADF-D4AB-E2AD80F35134}"/>
          </ac:spMkLst>
        </pc:spChg>
        <pc:spChg chg="add mod">
          <ac:chgData name="木谷 佳隆" userId="4730eac7-463c-42fc-8ac8-bacc0e196abf" providerId="ADAL" clId="{FBC29B99-EF5D-4DC9-A104-C204815C6016}" dt="2023-10-13T09:42:33.176" v="6393" actId="1035"/>
          <ac:spMkLst>
            <pc:docMk/>
            <pc:sldMk cId="4223784313" sldId="274"/>
            <ac:spMk id="19" creationId="{B147CC1F-57AA-354E-B9E1-3483494ED076}"/>
          </ac:spMkLst>
        </pc:spChg>
        <pc:spChg chg="add mod">
          <ac:chgData name="木谷 佳隆" userId="4730eac7-463c-42fc-8ac8-bacc0e196abf" providerId="ADAL" clId="{FBC29B99-EF5D-4DC9-A104-C204815C6016}" dt="2023-10-13T09:42:33.176" v="6393" actId="1035"/>
          <ac:spMkLst>
            <pc:docMk/>
            <pc:sldMk cId="4223784313" sldId="274"/>
            <ac:spMk id="20" creationId="{CE001677-E5B5-F23D-D574-23FCEFEA8788}"/>
          </ac:spMkLst>
        </pc:spChg>
        <pc:spChg chg="add mod">
          <ac:chgData name="木谷 佳隆" userId="4730eac7-463c-42fc-8ac8-bacc0e196abf" providerId="ADAL" clId="{FBC29B99-EF5D-4DC9-A104-C204815C6016}" dt="2023-10-13T09:42:33.176" v="6393" actId="1035"/>
          <ac:spMkLst>
            <pc:docMk/>
            <pc:sldMk cId="4223784313" sldId="274"/>
            <ac:spMk id="21" creationId="{B381AD16-C819-A7D8-90AA-72913C16E5E3}"/>
          </ac:spMkLst>
        </pc:spChg>
        <pc:spChg chg="add del mod">
          <ac:chgData name="木谷 佳隆" userId="4730eac7-463c-42fc-8ac8-bacc0e196abf" providerId="ADAL" clId="{FBC29B99-EF5D-4DC9-A104-C204815C6016}" dt="2023-10-13T08:12:58.238" v="3598" actId="478"/>
          <ac:spMkLst>
            <pc:docMk/>
            <pc:sldMk cId="4223784313" sldId="274"/>
            <ac:spMk id="22" creationId="{84659833-3D1A-7D97-9EB9-6B30271B440E}"/>
          </ac:spMkLst>
        </pc:spChg>
        <pc:spChg chg="add del mod">
          <ac:chgData name="木谷 佳隆" userId="4730eac7-463c-42fc-8ac8-bacc0e196abf" providerId="ADAL" clId="{FBC29B99-EF5D-4DC9-A104-C204815C6016}" dt="2023-10-13T08:12:58.238" v="3598" actId="478"/>
          <ac:spMkLst>
            <pc:docMk/>
            <pc:sldMk cId="4223784313" sldId="274"/>
            <ac:spMk id="23" creationId="{53465355-4E2C-7DBB-7328-9C8D954310D9}"/>
          </ac:spMkLst>
        </pc:spChg>
        <pc:spChg chg="add del mod">
          <ac:chgData name="木谷 佳隆" userId="4730eac7-463c-42fc-8ac8-bacc0e196abf" providerId="ADAL" clId="{FBC29B99-EF5D-4DC9-A104-C204815C6016}" dt="2023-10-13T08:11:55.838" v="3552" actId="478"/>
          <ac:spMkLst>
            <pc:docMk/>
            <pc:sldMk cId="4223784313" sldId="274"/>
            <ac:spMk id="24" creationId="{F0E23959-923B-B219-BB37-0ED9C8BBC77E}"/>
          </ac:spMkLst>
        </pc:spChg>
        <pc:spChg chg="add del mod">
          <ac:chgData name="木谷 佳隆" userId="4730eac7-463c-42fc-8ac8-bacc0e196abf" providerId="ADAL" clId="{FBC29B99-EF5D-4DC9-A104-C204815C6016}" dt="2023-10-13T08:11:55.838" v="3552" actId="478"/>
          <ac:spMkLst>
            <pc:docMk/>
            <pc:sldMk cId="4223784313" sldId="274"/>
            <ac:spMk id="25" creationId="{F8E1CB7C-E914-B2DB-D419-E8D7F0D78654}"/>
          </ac:spMkLst>
        </pc:spChg>
        <pc:spChg chg="add mod">
          <ac:chgData name="木谷 佳隆" userId="4730eac7-463c-42fc-8ac8-bacc0e196abf" providerId="ADAL" clId="{FBC29B99-EF5D-4DC9-A104-C204815C6016}" dt="2023-10-13T09:42:33.176" v="6393" actId="1035"/>
          <ac:spMkLst>
            <pc:docMk/>
            <pc:sldMk cId="4223784313" sldId="274"/>
            <ac:spMk id="26" creationId="{CE4FB943-D6B8-04BA-5D52-4A8757EDA98F}"/>
          </ac:spMkLst>
        </pc:spChg>
        <pc:spChg chg="add mod">
          <ac:chgData name="木谷 佳隆" userId="4730eac7-463c-42fc-8ac8-bacc0e196abf" providerId="ADAL" clId="{FBC29B99-EF5D-4DC9-A104-C204815C6016}" dt="2023-10-13T09:42:33.176" v="6393" actId="1035"/>
          <ac:spMkLst>
            <pc:docMk/>
            <pc:sldMk cId="4223784313" sldId="274"/>
            <ac:spMk id="27" creationId="{73E9CDF3-C3AD-45DF-B624-5B04E3710A56}"/>
          </ac:spMkLst>
        </pc:spChg>
        <pc:spChg chg="add mod">
          <ac:chgData name="木谷 佳隆" userId="4730eac7-463c-42fc-8ac8-bacc0e196abf" providerId="ADAL" clId="{FBC29B99-EF5D-4DC9-A104-C204815C6016}" dt="2023-10-13T09:42:33.176" v="6393" actId="1035"/>
          <ac:spMkLst>
            <pc:docMk/>
            <pc:sldMk cId="4223784313" sldId="274"/>
            <ac:spMk id="32" creationId="{B15A4C94-01A9-B15B-F062-97174F4B7A9E}"/>
          </ac:spMkLst>
        </pc:spChg>
        <pc:spChg chg="add mod">
          <ac:chgData name="木谷 佳隆" userId="4730eac7-463c-42fc-8ac8-bacc0e196abf" providerId="ADAL" clId="{FBC29B99-EF5D-4DC9-A104-C204815C6016}" dt="2023-10-13T09:42:33.176" v="6393" actId="1035"/>
          <ac:spMkLst>
            <pc:docMk/>
            <pc:sldMk cId="4223784313" sldId="274"/>
            <ac:spMk id="33" creationId="{4CD67F27-4CC7-BB1F-E768-3FECE70C523D}"/>
          </ac:spMkLst>
        </pc:spChg>
        <pc:spChg chg="add mod">
          <ac:chgData name="木谷 佳隆" userId="4730eac7-463c-42fc-8ac8-bacc0e196abf" providerId="ADAL" clId="{FBC29B99-EF5D-4DC9-A104-C204815C6016}" dt="2023-10-13T09:42:33.176" v="6393" actId="1035"/>
          <ac:spMkLst>
            <pc:docMk/>
            <pc:sldMk cId="4223784313" sldId="274"/>
            <ac:spMk id="41" creationId="{254F6A02-5897-86CF-A0BD-AA9D1EA41EBF}"/>
          </ac:spMkLst>
        </pc:spChg>
        <pc:spChg chg="add mod">
          <ac:chgData name="木谷 佳隆" userId="4730eac7-463c-42fc-8ac8-bacc0e196abf" providerId="ADAL" clId="{FBC29B99-EF5D-4DC9-A104-C204815C6016}" dt="2023-10-13T09:42:33.176" v="6393" actId="1035"/>
          <ac:spMkLst>
            <pc:docMk/>
            <pc:sldMk cId="4223784313" sldId="274"/>
            <ac:spMk id="42" creationId="{C4902F8A-52F4-14AD-DF8A-4F2BE7BD0896}"/>
          </ac:spMkLst>
        </pc:spChg>
        <pc:spChg chg="add mod">
          <ac:chgData name="木谷 佳隆" userId="4730eac7-463c-42fc-8ac8-bacc0e196abf" providerId="ADAL" clId="{FBC29B99-EF5D-4DC9-A104-C204815C6016}" dt="2023-10-13T09:42:33.176" v="6393" actId="1035"/>
          <ac:spMkLst>
            <pc:docMk/>
            <pc:sldMk cId="4223784313" sldId="274"/>
            <ac:spMk id="43" creationId="{12F78A76-544C-C964-2E17-B15C3661225B}"/>
          </ac:spMkLst>
        </pc:spChg>
        <pc:spChg chg="add mod">
          <ac:chgData name="木谷 佳隆" userId="4730eac7-463c-42fc-8ac8-bacc0e196abf" providerId="ADAL" clId="{FBC29B99-EF5D-4DC9-A104-C204815C6016}" dt="2023-10-13T09:42:33.176" v="6393" actId="1035"/>
          <ac:spMkLst>
            <pc:docMk/>
            <pc:sldMk cId="4223784313" sldId="274"/>
            <ac:spMk id="44" creationId="{6F652889-75CF-B5BE-BC9D-48001C68CE15}"/>
          </ac:spMkLst>
        </pc:spChg>
        <pc:spChg chg="add mod">
          <ac:chgData name="木谷 佳隆" userId="4730eac7-463c-42fc-8ac8-bacc0e196abf" providerId="ADAL" clId="{FBC29B99-EF5D-4DC9-A104-C204815C6016}" dt="2023-10-13T09:42:33.176" v="6393" actId="1035"/>
          <ac:spMkLst>
            <pc:docMk/>
            <pc:sldMk cId="4223784313" sldId="274"/>
            <ac:spMk id="45" creationId="{034B3C1D-BCC0-81CC-B18D-26EA6492C7FC}"/>
          </ac:spMkLst>
        </pc:spChg>
        <pc:spChg chg="add del mod">
          <ac:chgData name="木谷 佳隆" userId="4730eac7-463c-42fc-8ac8-bacc0e196abf" providerId="ADAL" clId="{FBC29B99-EF5D-4DC9-A104-C204815C6016}" dt="2023-10-13T08:19:54.309" v="3765" actId="478"/>
          <ac:spMkLst>
            <pc:docMk/>
            <pc:sldMk cId="4223784313" sldId="274"/>
            <ac:spMk id="58" creationId="{AC4C9EBD-8839-FB71-31D7-5261EEE61D66}"/>
          </ac:spMkLst>
        </pc:spChg>
        <pc:spChg chg="add del">
          <ac:chgData name="木谷 佳隆" userId="4730eac7-463c-42fc-8ac8-bacc0e196abf" providerId="ADAL" clId="{FBC29B99-EF5D-4DC9-A104-C204815C6016}" dt="2023-10-13T08:20:10.017" v="3767" actId="478"/>
          <ac:spMkLst>
            <pc:docMk/>
            <pc:sldMk cId="4223784313" sldId="274"/>
            <ac:spMk id="59" creationId="{526B1324-5418-9D28-2914-51ADA19EFBAA}"/>
          </ac:spMkLst>
        </pc:spChg>
        <pc:spChg chg="add mod">
          <ac:chgData name="木谷 佳隆" userId="4730eac7-463c-42fc-8ac8-bacc0e196abf" providerId="ADAL" clId="{FBC29B99-EF5D-4DC9-A104-C204815C6016}" dt="2023-10-13T09:42:33.176" v="6393" actId="1035"/>
          <ac:spMkLst>
            <pc:docMk/>
            <pc:sldMk cId="4223784313" sldId="274"/>
            <ac:spMk id="60" creationId="{841A752E-66D2-EC0B-6B63-0B7F068633F6}"/>
          </ac:spMkLst>
        </pc:spChg>
        <pc:spChg chg="add mod">
          <ac:chgData name="木谷 佳隆" userId="4730eac7-463c-42fc-8ac8-bacc0e196abf" providerId="ADAL" clId="{FBC29B99-EF5D-4DC9-A104-C204815C6016}" dt="2023-10-13T09:42:33.176" v="6393" actId="1035"/>
          <ac:spMkLst>
            <pc:docMk/>
            <pc:sldMk cId="4223784313" sldId="274"/>
            <ac:spMk id="61" creationId="{CE971471-3E8D-3B34-3CF4-47C09C8C6072}"/>
          </ac:spMkLst>
        </pc:spChg>
        <pc:spChg chg="add del mod">
          <ac:chgData name="木谷 佳隆" userId="4730eac7-463c-42fc-8ac8-bacc0e196abf" providerId="ADAL" clId="{FBC29B99-EF5D-4DC9-A104-C204815C6016}" dt="2023-10-13T08:48:11.269" v="4746"/>
          <ac:spMkLst>
            <pc:docMk/>
            <pc:sldMk cId="4223784313" sldId="274"/>
            <ac:spMk id="65" creationId="{FB6D7A64-4FD1-DB2B-3FFE-3CE7ECD24CF3}"/>
          </ac:spMkLst>
        </pc:spChg>
        <pc:picChg chg="del">
          <ac:chgData name="木谷 佳隆" userId="4730eac7-463c-42fc-8ac8-bacc0e196abf" providerId="ADAL" clId="{FBC29B99-EF5D-4DC9-A104-C204815C6016}" dt="2023-10-13T06:27:38.600" v="1746" actId="478"/>
          <ac:picMkLst>
            <pc:docMk/>
            <pc:sldMk cId="4223784313" sldId="274"/>
            <ac:picMk id="5" creationId="{7DBEB5C6-65C5-90C6-3581-1149C7B6484A}"/>
          </ac:picMkLst>
        </pc:picChg>
        <pc:picChg chg="add mod">
          <ac:chgData name="木谷 佳隆" userId="4730eac7-463c-42fc-8ac8-bacc0e196abf" providerId="ADAL" clId="{FBC29B99-EF5D-4DC9-A104-C204815C6016}" dt="2023-10-13T09:42:33.176" v="6393" actId="1035"/>
          <ac:picMkLst>
            <pc:docMk/>
            <pc:sldMk cId="4223784313" sldId="274"/>
            <ac:picMk id="6" creationId="{A37216D7-E426-AE12-8CAF-E5B1092BB87A}"/>
          </ac:picMkLst>
        </pc:picChg>
        <pc:cxnChg chg="add mod">
          <ac:chgData name="木谷 佳隆" userId="4730eac7-463c-42fc-8ac8-bacc0e196abf" providerId="ADAL" clId="{FBC29B99-EF5D-4DC9-A104-C204815C6016}" dt="2023-10-13T09:42:33.176" v="6393" actId="1035"/>
          <ac:cxnSpMkLst>
            <pc:docMk/>
            <pc:sldMk cId="4223784313" sldId="274"/>
            <ac:cxnSpMk id="12" creationId="{FD6CD9BD-5A16-C8AF-A170-EBC3B859532C}"/>
          </ac:cxnSpMkLst>
        </pc:cxnChg>
        <pc:cxnChg chg="add mod">
          <ac:chgData name="木谷 佳隆" userId="4730eac7-463c-42fc-8ac8-bacc0e196abf" providerId="ADAL" clId="{FBC29B99-EF5D-4DC9-A104-C204815C6016}" dt="2023-10-13T09:42:33.176" v="6393" actId="1035"/>
          <ac:cxnSpMkLst>
            <pc:docMk/>
            <pc:sldMk cId="4223784313" sldId="274"/>
            <ac:cxnSpMk id="28" creationId="{979C2B84-D334-5892-84BC-708C5825A140}"/>
          </ac:cxnSpMkLst>
        </pc:cxnChg>
        <pc:cxnChg chg="add mod">
          <ac:chgData name="木谷 佳隆" userId="4730eac7-463c-42fc-8ac8-bacc0e196abf" providerId="ADAL" clId="{FBC29B99-EF5D-4DC9-A104-C204815C6016}" dt="2023-10-13T09:42:33.176" v="6393" actId="1035"/>
          <ac:cxnSpMkLst>
            <pc:docMk/>
            <pc:sldMk cId="4223784313" sldId="274"/>
            <ac:cxnSpMk id="30" creationId="{37EE7B05-6B7D-B462-A75F-021C3B3E878D}"/>
          </ac:cxnSpMkLst>
        </pc:cxnChg>
        <pc:cxnChg chg="add mod">
          <ac:chgData name="木谷 佳隆" userId="4730eac7-463c-42fc-8ac8-bacc0e196abf" providerId="ADAL" clId="{FBC29B99-EF5D-4DC9-A104-C204815C6016}" dt="2023-10-13T09:42:33.176" v="6393" actId="1035"/>
          <ac:cxnSpMkLst>
            <pc:docMk/>
            <pc:sldMk cId="4223784313" sldId="274"/>
            <ac:cxnSpMk id="31" creationId="{1C05D6DD-C469-553F-E3B8-D808D9E54D7E}"/>
          </ac:cxnSpMkLst>
        </pc:cxnChg>
        <pc:cxnChg chg="add mod">
          <ac:chgData name="木谷 佳隆" userId="4730eac7-463c-42fc-8ac8-bacc0e196abf" providerId="ADAL" clId="{FBC29B99-EF5D-4DC9-A104-C204815C6016}" dt="2023-10-13T09:42:33.176" v="6393" actId="1035"/>
          <ac:cxnSpMkLst>
            <pc:docMk/>
            <pc:sldMk cId="4223784313" sldId="274"/>
            <ac:cxnSpMk id="34" creationId="{E162CAFE-F428-8205-0168-B5F0C129C431}"/>
          </ac:cxnSpMkLst>
        </pc:cxnChg>
        <pc:cxnChg chg="add del mod">
          <ac:chgData name="木谷 佳隆" userId="4730eac7-463c-42fc-8ac8-bacc0e196abf" providerId="ADAL" clId="{FBC29B99-EF5D-4DC9-A104-C204815C6016}" dt="2023-10-13T08:15:46.762" v="3660" actId="478"/>
          <ac:cxnSpMkLst>
            <pc:docMk/>
            <pc:sldMk cId="4223784313" sldId="274"/>
            <ac:cxnSpMk id="40" creationId="{4C907ABD-4E86-6DDE-75F5-97D0703415A7}"/>
          </ac:cxnSpMkLst>
        </pc:cxnChg>
        <pc:cxnChg chg="add mod">
          <ac:chgData name="木谷 佳隆" userId="4730eac7-463c-42fc-8ac8-bacc0e196abf" providerId="ADAL" clId="{FBC29B99-EF5D-4DC9-A104-C204815C6016}" dt="2023-10-13T09:42:33.176" v="6393" actId="1035"/>
          <ac:cxnSpMkLst>
            <pc:docMk/>
            <pc:sldMk cId="4223784313" sldId="274"/>
            <ac:cxnSpMk id="47" creationId="{7A3350D7-9B52-6103-5D5B-3623D8374946}"/>
          </ac:cxnSpMkLst>
        </pc:cxnChg>
        <pc:cxnChg chg="add mod">
          <ac:chgData name="木谷 佳隆" userId="4730eac7-463c-42fc-8ac8-bacc0e196abf" providerId="ADAL" clId="{FBC29B99-EF5D-4DC9-A104-C204815C6016}" dt="2023-10-13T09:42:33.176" v="6393" actId="1035"/>
          <ac:cxnSpMkLst>
            <pc:docMk/>
            <pc:sldMk cId="4223784313" sldId="274"/>
            <ac:cxnSpMk id="49" creationId="{C4CAA1F0-DBFE-0623-AE8D-E0277E8C6C73}"/>
          </ac:cxnSpMkLst>
        </pc:cxnChg>
        <pc:cxnChg chg="add mod">
          <ac:chgData name="木谷 佳隆" userId="4730eac7-463c-42fc-8ac8-bacc0e196abf" providerId="ADAL" clId="{FBC29B99-EF5D-4DC9-A104-C204815C6016}" dt="2023-10-13T09:42:33.176" v="6393" actId="1035"/>
          <ac:cxnSpMkLst>
            <pc:docMk/>
            <pc:sldMk cId="4223784313" sldId="274"/>
            <ac:cxnSpMk id="62" creationId="{15024A2E-2897-C436-5B97-09B920B10DD8}"/>
          </ac:cxnSpMkLst>
        </pc:cxnChg>
      </pc:sldChg>
      <pc:sldChg chg="modSp add del mod">
        <pc:chgData name="木谷 佳隆" userId="4730eac7-463c-42fc-8ac8-bacc0e196abf" providerId="ADAL" clId="{FBC29B99-EF5D-4DC9-A104-C204815C6016}" dt="2023-10-13T08:23:36.670" v="3850" actId="47"/>
        <pc:sldMkLst>
          <pc:docMk/>
          <pc:sldMk cId="647961405" sldId="275"/>
        </pc:sldMkLst>
        <pc:spChg chg="mod">
          <ac:chgData name="木谷 佳隆" userId="4730eac7-463c-42fc-8ac8-bacc0e196abf" providerId="ADAL" clId="{FBC29B99-EF5D-4DC9-A104-C204815C6016}" dt="2023-10-13T07:55:18.923" v="3195" actId="20577"/>
          <ac:spMkLst>
            <pc:docMk/>
            <pc:sldMk cId="647961405" sldId="275"/>
            <ac:spMk id="4" creationId="{00000000-0000-0000-0000-000000000000}"/>
          </ac:spMkLst>
        </pc:spChg>
      </pc:sldChg>
      <pc:sldChg chg="addSp delSp modSp add mod">
        <pc:chgData name="木谷 佳隆" userId="4730eac7-463c-42fc-8ac8-bacc0e196abf" providerId="ADAL" clId="{FBC29B99-EF5D-4DC9-A104-C204815C6016}" dt="2023-10-14T06:03:26.194" v="7159" actId="1035"/>
        <pc:sldMkLst>
          <pc:docMk/>
          <pc:sldMk cId="1943543594" sldId="276"/>
        </pc:sldMkLst>
        <pc:spChg chg="mod">
          <ac:chgData name="木谷 佳隆" userId="4730eac7-463c-42fc-8ac8-bacc0e196abf" providerId="ADAL" clId="{FBC29B99-EF5D-4DC9-A104-C204815C6016}" dt="2023-10-14T05:59:45.417" v="7002" actId="1076"/>
          <ac:spMkLst>
            <pc:docMk/>
            <pc:sldMk cId="1943543594" sldId="276"/>
            <ac:spMk id="3" creationId="{00000000-0000-0000-0000-000000000000}"/>
          </ac:spMkLst>
        </pc:spChg>
        <pc:spChg chg="mod">
          <ac:chgData name="木谷 佳隆" userId="4730eac7-463c-42fc-8ac8-bacc0e196abf" providerId="ADAL" clId="{FBC29B99-EF5D-4DC9-A104-C204815C6016}" dt="2023-10-13T08:23:29.890" v="3849" actId="20577"/>
          <ac:spMkLst>
            <pc:docMk/>
            <pc:sldMk cId="1943543594" sldId="276"/>
            <ac:spMk id="4" creationId="{00000000-0000-0000-0000-000000000000}"/>
          </ac:spMkLst>
        </pc:spChg>
        <pc:spChg chg="add del mod">
          <ac:chgData name="木谷 佳隆" userId="4730eac7-463c-42fc-8ac8-bacc0e196abf" providerId="ADAL" clId="{FBC29B99-EF5D-4DC9-A104-C204815C6016}" dt="2023-10-13T08:30:32.096" v="4008" actId="478"/>
          <ac:spMkLst>
            <pc:docMk/>
            <pc:sldMk cId="1943543594" sldId="276"/>
            <ac:spMk id="5" creationId="{40208F21-35C1-95F1-90A5-4AD557489CE7}"/>
          </ac:spMkLst>
        </pc:spChg>
        <pc:spChg chg="add mod">
          <ac:chgData name="木谷 佳隆" userId="4730eac7-463c-42fc-8ac8-bacc0e196abf" providerId="ADAL" clId="{FBC29B99-EF5D-4DC9-A104-C204815C6016}" dt="2023-10-14T06:02:33.623" v="7094" actId="1038"/>
          <ac:spMkLst>
            <pc:docMk/>
            <pc:sldMk cId="1943543594" sldId="276"/>
            <ac:spMk id="5" creationId="{CB055E44-4418-4DD7-713F-B0AFD399EAAC}"/>
          </ac:spMkLst>
        </pc:spChg>
        <pc:spChg chg="add del mod">
          <ac:chgData name="木谷 佳隆" userId="4730eac7-463c-42fc-8ac8-bacc0e196abf" providerId="ADAL" clId="{FBC29B99-EF5D-4DC9-A104-C204815C6016}" dt="2023-10-14T06:00:10.620" v="7010" actId="478"/>
          <ac:spMkLst>
            <pc:docMk/>
            <pc:sldMk cId="1943543594" sldId="276"/>
            <ac:spMk id="6" creationId="{3692D041-636C-1908-7703-C9D9ACD12BE9}"/>
          </ac:spMkLst>
        </pc:spChg>
        <pc:spChg chg="add mod">
          <ac:chgData name="木谷 佳隆" userId="4730eac7-463c-42fc-8ac8-bacc0e196abf" providerId="ADAL" clId="{FBC29B99-EF5D-4DC9-A104-C204815C6016}" dt="2023-10-14T06:02:41.761" v="7108" actId="1037"/>
          <ac:spMkLst>
            <pc:docMk/>
            <pc:sldMk cId="1943543594" sldId="276"/>
            <ac:spMk id="7" creationId="{0A8D5F1F-F445-C1B1-E802-669F6CCDDBB6}"/>
          </ac:spMkLst>
        </pc:spChg>
        <pc:spChg chg="add del mod">
          <ac:chgData name="木谷 佳隆" userId="4730eac7-463c-42fc-8ac8-bacc0e196abf" providerId="ADAL" clId="{FBC29B99-EF5D-4DC9-A104-C204815C6016}" dt="2023-10-13T08:31:15.257" v="4014" actId="478"/>
          <ac:spMkLst>
            <pc:docMk/>
            <pc:sldMk cId="1943543594" sldId="276"/>
            <ac:spMk id="7" creationId="{FC688643-5706-18A4-61E5-7F65D5A68511}"/>
          </ac:spMkLst>
        </pc:spChg>
        <pc:spChg chg="add del mod">
          <ac:chgData name="木谷 佳隆" userId="4730eac7-463c-42fc-8ac8-bacc0e196abf" providerId="ADAL" clId="{FBC29B99-EF5D-4DC9-A104-C204815C6016}" dt="2023-10-14T06:01:07.452" v="7029" actId="478"/>
          <ac:spMkLst>
            <pc:docMk/>
            <pc:sldMk cId="1943543594" sldId="276"/>
            <ac:spMk id="10" creationId="{92C5C775-A92B-1E26-8F2E-D8678D15FC3C}"/>
          </ac:spMkLst>
        </pc:spChg>
        <pc:spChg chg="add mod">
          <ac:chgData name="木谷 佳隆" userId="4730eac7-463c-42fc-8ac8-bacc0e196abf" providerId="ADAL" clId="{FBC29B99-EF5D-4DC9-A104-C204815C6016}" dt="2023-10-14T06:02:33.623" v="7094" actId="1038"/>
          <ac:spMkLst>
            <pc:docMk/>
            <pc:sldMk cId="1943543594" sldId="276"/>
            <ac:spMk id="11" creationId="{805F4195-7C0A-595C-C590-6E7F419FB4D1}"/>
          </ac:spMkLst>
        </pc:spChg>
        <pc:spChg chg="add mod">
          <ac:chgData name="木谷 佳隆" userId="4730eac7-463c-42fc-8ac8-bacc0e196abf" providerId="ADAL" clId="{FBC29B99-EF5D-4DC9-A104-C204815C6016}" dt="2023-10-14T06:02:41.761" v="7108" actId="1037"/>
          <ac:spMkLst>
            <pc:docMk/>
            <pc:sldMk cId="1943543594" sldId="276"/>
            <ac:spMk id="12" creationId="{FB6FF623-E097-0AA2-3056-9DC3651D6C4B}"/>
          </ac:spMkLst>
        </pc:spChg>
        <pc:spChg chg="del">
          <ac:chgData name="木谷 佳隆" userId="4730eac7-463c-42fc-8ac8-bacc0e196abf" providerId="ADAL" clId="{FBC29B99-EF5D-4DC9-A104-C204815C6016}" dt="2023-10-13T08:23:22.966" v="3839" actId="478"/>
          <ac:spMkLst>
            <pc:docMk/>
            <pc:sldMk cId="1943543594" sldId="276"/>
            <ac:spMk id="13" creationId="{7ABB162D-0D80-C4EF-4353-2BF01773AEE6}"/>
          </ac:spMkLst>
        </pc:spChg>
        <pc:spChg chg="add mod">
          <ac:chgData name="木谷 佳隆" userId="4730eac7-463c-42fc-8ac8-bacc0e196abf" providerId="ADAL" clId="{FBC29B99-EF5D-4DC9-A104-C204815C6016}" dt="2023-10-14T06:02:41.761" v="7108" actId="1037"/>
          <ac:spMkLst>
            <pc:docMk/>
            <pc:sldMk cId="1943543594" sldId="276"/>
            <ac:spMk id="13" creationId="{BA14E623-B187-9009-8B33-17F4AFE42E15}"/>
          </ac:spMkLst>
        </pc:spChg>
        <pc:spChg chg="add del mod">
          <ac:chgData name="木谷 佳隆" userId="4730eac7-463c-42fc-8ac8-bacc0e196abf" providerId="ADAL" clId="{FBC29B99-EF5D-4DC9-A104-C204815C6016}" dt="2023-10-14T06:01:07.452" v="7029" actId="478"/>
          <ac:spMkLst>
            <pc:docMk/>
            <pc:sldMk cId="1943543594" sldId="276"/>
            <ac:spMk id="14" creationId="{59BAED98-9F31-3418-086F-2C50AB8EF27D}"/>
          </ac:spMkLst>
        </pc:spChg>
        <pc:spChg chg="del">
          <ac:chgData name="木谷 佳隆" userId="4730eac7-463c-42fc-8ac8-bacc0e196abf" providerId="ADAL" clId="{FBC29B99-EF5D-4DC9-A104-C204815C6016}" dt="2023-10-13T08:23:22.966" v="3839" actId="478"/>
          <ac:spMkLst>
            <pc:docMk/>
            <pc:sldMk cId="1943543594" sldId="276"/>
            <ac:spMk id="15" creationId="{E370A5D8-AD0E-9213-FB9F-43BA6C5A4409}"/>
          </ac:spMkLst>
        </pc:spChg>
        <pc:spChg chg="del">
          <ac:chgData name="木谷 佳隆" userId="4730eac7-463c-42fc-8ac8-bacc0e196abf" providerId="ADAL" clId="{FBC29B99-EF5D-4DC9-A104-C204815C6016}" dt="2023-10-13T08:23:22.966" v="3839" actId="478"/>
          <ac:spMkLst>
            <pc:docMk/>
            <pc:sldMk cId="1943543594" sldId="276"/>
            <ac:spMk id="16" creationId="{30E985E3-D478-9336-E071-77881650DDD5}"/>
          </ac:spMkLst>
        </pc:spChg>
        <pc:spChg chg="add del mod">
          <ac:chgData name="木谷 佳隆" userId="4730eac7-463c-42fc-8ac8-bacc0e196abf" providerId="ADAL" clId="{FBC29B99-EF5D-4DC9-A104-C204815C6016}" dt="2023-10-14T06:01:26.050" v="7032" actId="478"/>
          <ac:spMkLst>
            <pc:docMk/>
            <pc:sldMk cId="1943543594" sldId="276"/>
            <ac:spMk id="17" creationId="{DE59D150-1D9B-C06A-BC98-E3F59335FD0D}"/>
          </ac:spMkLst>
        </pc:spChg>
        <pc:spChg chg="del">
          <ac:chgData name="木谷 佳隆" userId="4730eac7-463c-42fc-8ac8-bacc0e196abf" providerId="ADAL" clId="{FBC29B99-EF5D-4DC9-A104-C204815C6016}" dt="2023-10-13T08:23:22.966" v="3839" actId="478"/>
          <ac:spMkLst>
            <pc:docMk/>
            <pc:sldMk cId="1943543594" sldId="276"/>
            <ac:spMk id="18" creationId="{61B62C4D-21A8-7ADF-D4AB-E2AD80F35134}"/>
          </ac:spMkLst>
        </pc:spChg>
        <pc:spChg chg="del">
          <ac:chgData name="木谷 佳隆" userId="4730eac7-463c-42fc-8ac8-bacc0e196abf" providerId="ADAL" clId="{FBC29B99-EF5D-4DC9-A104-C204815C6016}" dt="2023-10-13T08:23:22.966" v="3839" actId="478"/>
          <ac:spMkLst>
            <pc:docMk/>
            <pc:sldMk cId="1943543594" sldId="276"/>
            <ac:spMk id="19" creationId="{B147CC1F-57AA-354E-B9E1-3483494ED076}"/>
          </ac:spMkLst>
        </pc:spChg>
        <pc:spChg chg="del">
          <ac:chgData name="木谷 佳隆" userId="4730eac7-463c-42fc-8ac8-bacc0e196abf" providerId="ADAL" clId="{FBC29B99-EF5D-4DC9-A104-C204815C6016}" dt="2023-10-13T08:23:22.966" v="3839" actId="478"/>
          <ac:spMkLst>
            <pc:docMk/>
            <pc:sldMk cId="1943543594" sldId="276"/>
            <ac:spMk id="20" creationId="{CE001677-E5B5-F23D-D574-23FCEFEA8788}"/>
          </ac:spMkLst>
        </pc:spChg>
        <pc:spChg chg="del">
          <ac:chgData name="木谷 佳隆" userId="4730eac7-463c-42fc-8ac8-bacc0e196abf" providerId="ADAL" clId="{FBC29B99-EF5D-4DC9-A104-C204815C6016}" dt="2023-10-13T08:23:22.966" v="3839" actId="478"/>
          <ac:spMkLst>
            <pc:docMk/>
            <pc:sldMk cId="1943543594" sldId="276"/>
            <ac:spMk id="21" creationId="{B381AD16-C819-A7D8-90AA-72913C16E5E3}"/>
          </ac:spMkLst>
        </pc:spChg>
        <pc:spChg chg="add del mod">
          <ac:chgData name="木谷 佳隆" userId="4730eac7-463c-42fc-8ac8-bacc0e196abf" providerId="ADAL" clId="{FBC29B99-EF5D-4DC9-A104-C204815C6016}" dt="2023-10-14T05:58:08.723" v="6910" actId="21"/>
          <ac:spMkLst>
            <pc:docMk/>
            <pc:sldMk cId="1943543594" sldId="276"/>
            <ac:spMk id="22" creationId="{84BA9C0F-FD03-DC0E-8AE4-6F8D4E516A3B}"/>
          </ac:spMkLst>
        </pc:spChg>
        <pc:spChg chg="add mod">
          <ac:chgData name="木谷 佳隆" userId="4730eac7-463c-42fc-8ac8-bacc0e196abf" providerId="ADAL" clId="{FBC29B99-EF5D-4DC9-A104-C204815C6016}" dt="2023-10-14T06:03:26.194" v="7159" actId="1035"/>
          <ac:spMkLst>
            <pc:docMk/>
            <pc:sldMk cId="1943543594" sldId="276"/>
            <ac:spMk id="23" creationId="{5FF5E1E9-02BA-60A7-B82E-F7D320D8C2B0}"/>
          </ac:spMkLst>
        </pc:spChg>
        <pc:spChg chg="del">
          <ac:chgData name="木谷 佳隆" userId="4730eac7-463c-42fc-8ac8-bacc0e196abf" providerId="ADAL" clId="{FBC29B99-EF5D-4DC9-A104-C204815C6016}" dt="2023-10-13T08:23:22.966" v="3839" actId="478"/>
          <ac:spMkLst>
            <pc:docMk/>
            <pc:sldMk cId="1943543594" sldId="276"/>
            <ac:spMk id="26" creationId="{CE4FB943-D6B8-04BA-5D52-4A8757EDA98F}"/>
          </ac:spMkLst>
        </pc:spChg>
        <pc:spChg chg="del">
          <ac:chgData name="木谷 佳隆" userId="4730eac7-463c-42fc-8ac8-bacc0e196abf" providerId="ADAL" clId="{FBC29B99-EF5D-4DC9-A104-C204815C6016}" dt="2023-10-13T08:23:22.966" v="3839" actId="478"/>
          <ac:spMkLst>
            <pc:docMk/>
            <pc:sldMk cId="1943543594" sldId="276"/>
            <ac:spMk id="27" creationId="{73E9CDF3-C3AD-45DF-B624-5B04E3710A56}"/>
          </ac:spMkLst>
        </pc:spChg>
        <pc:spChg chg="del">
          <ac:chgData name="木谷 佳隆" userId="4730eac7-463c-42fc-8ac8-bacc0e196abf" providerId="ADAL" clId="{FBC29B99-EF5D-4DC9-A104-C204815C6016}" dt="2023-10-13T08:23:22.966" v="3839" actId="478"/>
          <ac:spMkLst>
            <pc:docMk/>
            <pc:sldMk cId="1943543594" sldId="276"/>
            <ac:spMk id="32" creationId="{B15A4C94-01A9-B15B-F062-97174F4B7A9E}"/>
          </ac:spMkLst>
        </pc:spChg>
        <pc:spChg chg="del">
          <ac:chgData name="木谷 佳隆" userId="4730eac7-463c-42fc-8ac8-bacc0e196abf" providerId="ADAL" clId="{FBC29B99-EF5D-4DC9-A104-C204815C6016}" dt="2023-10-13T08:23:22.966" v="3839" actId="478"/>
          <ac:spMkLst>
            <pc:docMk/>
            <pc:sldMk cId="1943543594" sldId="276"/>
            <ac:spMk id="33" creationId="{4CD67F27-4CC7-BB1F-E768-3FECE70C523D}"/>
          </ac:spMkLst>
        </pc:spChg>
        <pc:spChg chg="add mod">
          <ac:chgData name="木谷 佳隆" userId="4730eac7-463c-42fc-8ac8-bacc0e196abf" providerId="ADAL" clId="{FBC29B99-EF5D-4DC9-A104-C204815C6016}" dt="2023-10-14T06:02:33.623" v="7094" actId="1038"/>
          <ac:spMkLst>
            <pc:docMk/>
            <pc:sldMk cId="1943543594" sldId="276"/>
            <ac:spMk id="38" creationId="{0A588D8A-2A95-4FDD-21FE-EEDD3F71D1F0}"/>
          </ac:spMkLst>
        </pc:spChg>
        <pc:spChg chg="add mod">
          <ac:chgData name="木谷 佳隆" userId="4730eac7-463c-42fc-8ac8-bacc0e196abf" providerId="ADAL" clId="{FBC29B99-EF5D-4DC9-A104-C204815C6016}" dt="2023-10-14T06:02:49.072" v="7127" actId="1038"/>
          <ac:spMkLst>
            <pc:docMk/>
            <pc:sldMk cId="1943543594" sldId="276"/>
            <ac:spMk id="39" creationId="{9EE579A9-A618-D4F9-D01E-1FD13CCCDD9C}"/>
          </ac:spMkLst>
        </pc:spChg>
        <pc:spChg chg="add del mod">
          <ac:chgData name="木谷 佳隆" userId="4730eac7-463c-42fc-8ac8-bacc0e196abf" providerId="ADAL" clId="{FBC29B99-EF5D-4DC9-A104-C204815C6016}" dt="2023-10-14T06:01:04.026" v="7028" actId="478"/>
          <ac:spMkLst>
            <pc:docMk/>
            <pc:sldMk cId="1943543594" sldId="276"/>
            <ac:spMk id="40" creationId="{66151230-87BA-0D24-08A6-2D67E4953750}"/>
          </ac:spMkLst>
        </pc:spChg>
        <pc:spChg chg="del">
          <ac:chgData name="木谷 佳隆" userId="4730eac7-463c-42fc-8ac8-bacc0e196abf" providerId="ADAL" clId="{FBC29B99-EF5D-4DC9-A104-C204815C6016}" dt="2023-10-13T08:23:22.966" v="3839" actId="478"/>
          <ac:spMkLst>
            <pc:docMk/>
            <pc:sldMk cId="1943543594" sldId="276"/>
            <ac:spMk id="41" creationId="{254F6A02-5897-86CF-A0BD-AA9D1EA41EBF}"/>
          </ac:spMkLst>
        </pc:spChg>
        <pc:spChg chg="del">
          <ac:chgData name="木谷 佳隆" userId="4730eac7-463c-42fc-8ac8-bacc0e196abf" providerId="ADAL" clId="{FBC29B99-EF5D-4DC9-A104-C204815C6016}" dt="2023-10-13T08:23:22.966" v="3839" actId="478"/>
          <ac:spMkLst>
            <pc:docMk/>
            <pc:sldMk cId="1943543594" sldId="276"/>
            <ac:spMk id="42" creationId="{C4902F8A-52F4-14AD-DF8A-4F2BE7BD0896}"/>
          </ac:spMkLst>
        </pc:spChg>
        <pc:spChg chg="del">
          <ac:chgData name="木谷 佳隆" userId="4730eac7-463c-42fc-8ac8-bacc0e196abf" providerId="ADAL" clId="{FBC29B99-EF5D-4DC9-A104-C204815C6016}" dt="2023-10-13T08:23:22.966" v="3839" actId="478"/>
          <ac:spMkLst>
            <pc:docMk/>
            <pc:sldMk cId="1943543594" sldId="276"/>
            <ac:spMk id="43" creationId="{12F78A76-544C-C964-2E17-B15C3661225B}"/>
          </ac:spMkLst>
        </pc:spChg>
        <pc:spChg chg="del">
          <ac:chgData name="木谷 佳隆" userId="4730eac7-463c-42fc-8ac8-bacc0e196abf" providerId="ADAL" clId="{FBC29B99-EF5D-4DC9-A104-C204815C6016}" dt="2023-10-13T08:23:22.966" v="3839" actId="478"/>
          <ac:spMkLst>
            <pc:docMk/>
            <pc:sldMk cId="1943543594" sldId="276"/>
            <ac:spMk id="44" creationId="{6F652889-75CF-B5BE-BC9D-48001C68CE15}"/>
          </ac:spMkLst>
        </pc:spChg>
        <pc:spChg chg="del">
          <ac:chgData name="木谷 佳隆" userId="4730eac7-463c-42fc-8ac8-bacc0e196abf" providerId="ADAL" clId="{FBC29B99-EF5D-4DC9-A104-C204815C6016}" dt="2023-10-13T08:23:22.966" v="3839" actId="478"/>
          <ac:spMkLst>
            <pc:docMk/>
            <pc:sldMk cId="1943543594" sldId="276"/>
            <ac:spMk id="45" creationId="{034B3C1D-BCC0-81CC-B18D-26EA6492C7FC}"/>
          </ac:spMkLst>
        </pc:spChg>
        <pc:spChg chg="add del mod">
          <ac:chgData name="木谷 佳隆" userId="4730eac7-463c-42fc-8ac8-bacc0e196abf" providerId="ADAL" clId="{FBC29B99-EF5D-4DC9-A104-C204815C6016}" dt="2023-10-14T06:02:06.639" v="7068" actId="478"/>
          <ac:spMkLst>
            <pc:docMk/>
            <pc:sldMk cId="1943543594" sldId="276"/>
            <ac:spMk id="46" creationId="{BFF9F9FC-BED0-0846-9085-48D89234D3C0}"/>
          </ac:spMkLst>
        </pc:spChg>
        <pc:spChg chg="add del mod">
          <ac:chgData name="木谷 佳隆" userId="4730eac7-463c-42fc-8ac8-bacc0e196abf" providerId="ADAL" clId="{FBC29B99-EF5D-4DC9-A104-C204815C6016}" dt="2023-10-14T06:01:04.026" v="7028" actId="478"/>
          <ac:spMkLst>
            <pc:docMk/>
            <pc:sldMk cId="1943543594" sldId="276"/>
            <ac:spMk id="48" creationId="{5F4285C0-59BC-636D-280B-E88B1A0AF25A}"/>
          </ac:spMkLst>
        </pc:spChg>
        <pc:spChg chg="add del mod">
          <ac:chgData name="木谷 佳隆" userId="4730eac7-463c-42fc-8ac8-bacc0e196abf" providerId="ADAL" clId="{FBC29B99-EF5D-4DC9-A104-C204815C6016}" dt="2023-10-14T06:02:01.734" v="7066" actId="478"/>
          <ac:spMkLst>
            <pc:docMk/>
            <pc:sldMk cId="1943543594" sldId="276"/>
            <ac:spMk id="50" creationId="{C1EAAD23-6078-D328-9785-384F48FC12B7}"/>
          </ac:spMkLst>
        </pc:spChg>
        <pc:spChg chg="add mod">
          <ac:chgData name="木谷 佳隆" userId="4730eac7-463c-42fc-8ac8-bacc0e196abf" providerId="ADAL" clId="{FBC29B99-EF5D-4DC9-A104-C204815C6016}" dt="2023-10-14T06:02:41.761" v="7108" actId="1037"/>
          <ac:spMkLst>
            <pc:docMk/>
            <pc:sldMk cId="1943543594" sldId="276"/>
            <ac:spMk id="51" creationId="{36889343-DA30-D35A-32CF-3966623DB828}"/>
          </ac:spMkLst>
        </pc:spChg>
        <pc:spChg chg="add del mod">
          <ac:chgData name="木谷 佳隆" userId="4730eac7-463c-42fc-8ac8-bacc0e196abf" providerId="ADAL" clId="{FBC29B99-EF5D-4DC9-A104-C204815C6016}" dt="2023-10-14T05:58:08.723" v="6910" actId="21"/>
          <ac:spMkLst>
            <pc:docMk/>
            <pc:sldMk cId="1943543594" sldId="276"/>
            <ac:spMk id="52" creationId="{3F89ABFF-C0ED-ECD4-7145-977B02622196}"/>
          </ac:spMkLst>
        </pc:spChg>
        <pc:spChg chg="add del mod">
          <ac:chgData name="木谷 佳隆" userId="4730eac7-463c-42fc-8ac8-bacc0e196abf" providerId="ADAL" clId="{FBC29B99-EF5D-4DC9-A104-C204815C6016}" dt="2023-10-13T08:48:36.618" v="4755" actId="478"/>
          <ac:spMkLst>
            <pc:docMk/>
            <pc:sldMk cId="1943543594" sldId="276"/>
            <ac:spMk id="54" creationId="{2D49AFC1-7586-66DF-072A-CF4481C9554A}"/>
          </ac:spMkLst>
        </pc:spChg>
        <pc:spChg chg="add del mod">
          <ac:chgData name="木谷 佳隆" userId="4730eac7-463c-42fc-8ac8-bacc0e196abf" providerId="ADAL" clId="{FBC29B99-EF5D-4DC9-A104-C204815C6016}" dt="2023-10-13T08:53:56.750" v="4789" actId="478"/>
          <ac:spMkLst>
            <pc:docMk/>
            <pc:sldMk cId="1943543594" sldId="276"/>
            <ac:spMk id="55" creationId="{A6714E82-B666-995D-1C6F-B75F44B5D478}"/>
          </ac:spMkLst>
        </pc:spChg>
        <pc:spChg chg="add del mod">
          <ac:chgData name="木谷 佳隆" userId="4730eac7-463c-42fc-8ac8-bacc0e196abf" providerId="ADAL" clId="{FBC29B99-EF5D-4DC9-A104-C204815C6016}" dt="2023-10-13T08:54:00.096" v="4790" actId="478"/>
          <ac:spMkLst>
            <pc:docMk/>
            <pc:sldMk cId="1943543594" sldId="276"/>
            <ac:spMk id="56" creationId="{5FFF0A87-8403-52C0-6623-285E41B6C176}"/>
          </ac:spMkLst>
        </pc:spChg>
        <pc:spChg chg="add del mod">
          <ac:chgData name="木谷 佳隆" userId="4730eac7-463c-42fc-8ac8-bacc0e196abf" providerId="ADAL" clId="{FBC29B99-EF5D-4DC9-A104-C204815C6016}" dt="2023-10-13T08:53:11.377" v="4778" actId="478"/>
          <ac:spMkLst>
            <pc:docMk/>
            <pc:sldMk cId="1943543594" sldId="276"/>
            <ac:spMk id="57" creationId="{A6C4E769-E8B7-50A7-1A9E-1F7B7C84178B}"/>
          </ac:spMkLst>
        </pc:spChg>
        <pc:spChg chg="add del mod">
          <ac:chgData name="木谷 佳隆" userId="4730eac7-463c-42fc-8ac8-bacc0e196abf" providerId="ADAL" clId="{FBC29B99-EF5D-4DC9-A104-C204815C6016}" dt="2023-10-13T08:53:49.896" v="4787" actId="478"/>
          <ac:spMkLst>
            <pc:docMk/>
            <pc:sldMk cId="1943543594" sldId="276"/>
            <ac:spMk id="58" creationId="{305543C8-DC61-B86D-AF74-6294380493F2}"/>
          </ac:spMkLst>
        </pc:spChg>
        <pc:spChg chg="add del mod">
          <ac:chgData name="木谷 佳隆" userId="4730eac7-463c-42fc-8ac8-bacc0e196abf" providerId="ADAL" clId="{FBC29B99-EF5D-4DC9-A104-C204815C6016}" dt="2023-10-13T08:53:53.390" v="4788" actId="478"/>
          <ac:spMkLst>
            <pc:docMk/>
            <pc:sldMk cId="1943543594" sldId="276"/>
            <ac:spMk id="59" creationId="{593A196F-03FF-F2A8-59DF-DB90EC250CE8}"/>
          </ac:spMkLst>
        </pc:spChg>
        <pc:spChg chg="del">
          <ac:chgData name="木谷 佳隆" userId="4730eac7-463c-42fc-8ac8-bacc0e196abf" providerId="ADAL" clId="{FBC29B99-EF5D-4DC9-A104-C204815C6016}" dt="2023-10-13T08:23:22.966" v="3839" actId="478"/>
          <ac:spMkLst>
            <pc:docMk/>
            <pc:sldMk cId="1943543594" sldId="276"/>
            <ac:spMk id="60" creationId="{841A752E-66D2-EC0B-6B63-0B7F068633F6}"/>
          </ac:spMkLst>
        </pc:spChg>
        <pc:spChg chg="del">
          <ac:chgData name="木谷 佳隆" userId="4730eac7-463c-42fc-8ac8-bacc0e196abf" providerId="ADAL" clId="{FBC29B99-EF5D-4DC9-A104-C204815C6016}" dt="2023-10-13T08:23:22.966" v="3839" actId="478"/>
          <ac:spMkLst>
            <pc:docMk/>
            <pc:sldMk cId="1943543594" sldId="276"/>
            <ac:spMk id="61" creationId="{CE971471-3E8D-3B34-3CF4-47C09C8C6072}"/>
          </ac:spMkLst>
        </pc:spChg>
        <pc:spChg chg="add mod">
          <ac:chgData name="木谷 佳隆" userId="4730eac7-463c-42fc-8ac8-bacc0e196abf" providerId="ADAL" clId="{FBC29B99-EF5D-4DC9-A104-C204815C6016}" dt="2023-10-14T06:02:33.623" v="7094" actId="1038"/>
          <ac:spMkLst>
            <pc:docMk/>
            <pc:sldMk cId="1943543594" sldId="276"/>
            <ac:spMk id="63" creationId="{1AB2B74A-1932-C216-A0C3-D4FCCF9A2799}"/>
          </ac:spMkLst>
        </pc:spChg>
        <pc:spChg chg="add mod">
          <ac:chgData name="木谷 佳隆" userId="4730eac7-463c-42fc-8ac8-bacc0e196abf" providerId="ADAL" clId="{FBC29B99-EF5D-4DC9-A104-C204815C6016}" dt="2023-10-14T06:02:33.623" v="7094" actId="1038"/>
          <ac:spMkLst>
            <pc:docMk/>
            <pc:sldMk cId="1943543594" sldId="276"/>
            <ac:spMk id="64" creationId="{F9576BA9-7111-C6DC-BB57-CB5276C6692B}"/>
          </ac:spMkLst>
        </pc:spChg>
        <pc:spChg chg="add mod">
          <ac:chgData name="木谷 佳隆" userId="4730eac7-463c-42fc-8ac8-bacc0e196abf" providerId="ADAL" clId="{FBC29B99-EF5D-4DC9-A104-C204815C6016}" dt="2023-10-14T06:02:41.761" v="7108" actId="1037"/>
          <ac:spMkLst>
            <pc:docMk/>
            <pc:sldMk cId="1943543594" sldId="276"/>
            <ac:spMk id="65" creationId="{E05E8E1B-C895-306F-7370-689B8A74F0EC}"/>
          </ac:spMkLst>
        </pc:spChg>
        <pc:spChg chg="add mod">
          <ac:chgData name="木谷 佳隆" userId="4730eac7-463c-42fc-8ac8-bacc0e196abf" providerId="ADAL" clId="{FBC29B99-EF5D-4DC9-A104-C204815C6016}" dt="2023-10-14T06:02:41.761" v="7108" actId="1037"/>
          <ac:spMkLst>
            <pc:docMk/>
            <pc:sldMk cId="1943543594" sldId="276"/>
            <ac:spMk id="66" creationId="{F8B22FAC-FDCE-F27D-D289-9B794232431C}"/>
          </ac:spMkLst>
        </pc:spChg>
        <pc:graphicFrameChg chg="add mod modGraphic">
          <ac:chgData name="木谷 佳隆" userId="4730eac7-463c-42fc-8ac8-bacc0e196abf" providerId="ADAL" clId="{FBC29B99-EF5D-4DC9-A104-C204815C6016}" dt="2023-10-14T06:02:33.623" v="7094" actId="1038"/>
          <ac:graphicFrameMkLst>
            <pc:docMk/>
            <pc:sldMk cId="1943543594" sldId="276"/>
            <ac:graphicFrameMk id="8" creationId="{DCC8A1FE-B212-4CB0-3659-E7676700C23C}"/>
          </ac:graphicFrameMkLst>
        </pc:graphicFrameChg>
        <pc:graphicFrameChg chg="add mod modGraphic">
          <ac:chgData name="木谷 佳隆" userId="4730eac7-463c-42fc-8ac8-bacc0e196abf" providerId="ADAL" clId="{FBC29B99-EF5D-4DC9-A104-C204815C6016}" dt="2023-10-14T06:02:41.761" v="7108" actId="1037"/>
          <ac:graphicFrameMkLst>
            <pc:docMk/>
            <pc:sldMk cId="1943543594" sldId="276"/>
            <ac:graphicFrameMk id="9" creationId="{EDC4305C-AFB8-8450-721F-6FE54ACAE902}"/>
          </ac:graphicFrameMkLst>
        </pc:graphicFrameChg>
        <pc:picChg chg="del">
          <ac:chgData name="木谷 佳隆" userId="4730eac7-463c-42fc-8ac8-bacc0e196abf" providerId="ADAL" clId="{FBC29B99-EF5D-4DC9-A104-C204815C6016}" dt="2023-10-13T08:23:22.966" v="3839" actId="478"/>
          <ac:picMkLst>
            <pc:docMk/>
            <pc:sldMk cId="1943543594" sldId="276"/>
            <ac:picMk id="6" creationId="{A37216D7-E426-AE12-8CAF-E5B1092BB87A}"/>
          </ac:picMkLst>
        </pc:picChg>
        <pc:cxnChg chg="del">
          <ac:chgData name="木谷 佳隆" userId="4730eac7-463c-42fc-8ac8-bacc0e196abf" providerId="ADAL" clId="{FBC29B99-EF5D-4DC9-A104-C204815C6016}" dt="2023-10-13T08:23:22.966" v="3839" actId="478"/>
          <ac:cxnSpMkLst>
            <pc:docMk/>
            <pc:sldMk cId="1943543594" sldId="276"/>
            <ac:cxnSpMk id="12" creationId="{FD6CD9BD-5A16-C8AF-A170-EBC3B859532C}"/>
          </ac:cxnSpMkLst>
        </pc:cxnChg>
        <pc:cxnChg chg="add mod">
          <ac:chgData name="木谷 佳隆" userId="4730eac7-463c-42fc-8ac8-bacc0e196abf" providerId="ADAL" clId="{FBC29B99-EF5D-4DC9-A104-C204815C6016}" dt="2023-10-14T06:02:33.623" v="7094" actId="1038"/>
          <ac:cxnSpMkLst>
            <pc:docMk/>
            <pc:sldMk cId="1943543594" sldId="276"/>
            <ac:cxnSpMk id="24" creationId="{5795EA42-4905-B99F-9F05-2FEE2CDBD0BA}"/>
          </ac:cxnSpMkLst>
        </pc:cxnChg>
        <pc:cxnChg chg="del">
          <ac:chgData name="木谷 佳隆" userId="4730eac7-463c-42fc-8ac8-bacc0e196abf" providerId="ADAL" clId="{FBC29B99-EF5D-4DC9-A104-C204815C6016}" dt="2023-10-13T08:23:22.966" v="3839" actId="478"/>
          <ac:cxnSpMkLst>
            <pc:docMk/>
            <pc:sldMk cId="1943543594" sldId="276"/>
            <ac:cxnSpMk id="28" creationId="{979C2B84-D334-5892-84BC-708C5825A140}"/>
          </ac:cxnSpMkLst>
        </pc:cxnChg>
        <pc:cxnChg chg="del">
          <ac:chgData name="木谷 佳隆" userId="4730eac7-463c-42fc-8ac8-bacc0e196abf" providerId="ADAL" clId="{FBC29B99-EF5D-4DC9-A104-C204815C6016}" dt="2023-10-13T08:23:22.966" v="3839" actId="478"/>
          <ac:cxnSpMkLst>
            <pc:docMk/>
            <pc:sldMk cId="1943543594" sldId="276"/>
            <ac:cxnSpMk id="30" creationId="{37EE7B05-6B7D-B462-A75F-021C3B3E878D}"/>
          </ac:cxnSpMkLst>
        </pc:cxnChg>
        <pc:cxnChg chg="del">
          <ac:chgData name="木谷 佳隆" userId="4730eac7-463c-42fc-8ac8-bacc0e196abf" providerId="ADAL" clId="{FBC29B99-EF5D-4DC9-A104-C204815C6016}" dt="2023-10-13T08:23:22.966" v="3839" actId="478"/>
          <ac:cxnSpMkLst>
            <pc:docMk/>
            <pc:sldMk cId="1943543594" sldId="276"/>
            <ac:cxnSpMk id="31" creationId="{1C05D6DD-C469-553F-E3B8-D808D9E54D7E}"/>
          </ac:cxnSpMkLst>
        </pc:cxnChg>
        <pc:cxnChg chg="del">
          <ac:chgData name="木谷 佳隆" userId="4730eac7-463c-42fc-8ac8-bacc0e196abf" providerId="ADAL" clId="{FBC29B99-EF5D-4DC9-A104-C204815C6016}" dt="2023-10-13T08:23:22.966" v="3839" actId="478"/>
          <ac:cxnSpMkLst>
            <pc:docMk/>
            <pc:sldMk cId="1943543594" sldId="276"/>
            <ac:cxnSpMk id="34" creationId="{E162CAFE-F428-8205-0168-B5F0C129C431}"/>
          </ac:cxnSpMkLst>
        </pc:cxnChg>
        <pc:cxnChg chg="add mod">
          <ac:chgData name="木谷 佳隆" userId="4730eac7-463c-42fc-8ac8-bacc0e196abf" providerId="ADAL" clId="{FBC29B99-EF5D-4DC9-A104-C204815C6016}" dt="2023-10-14T06:02:49.072" v="7127" actId="1038"/>
          <ac:cxnSpMkLst>
            <pc:docMk/>
            <pc:sldMk cId="1943543594" sldId="276"/>
            <ac:cxnSpMk id="36" creationId="{D1157D99-3ADA-7C7E-756C-0A56209833AE}"/>
          </ac:cxnSpMkLst>
        </pc:cxnChg>
        <pc:cxnChg chg="del">
          <ac:chgData name="木谷 佳隆" userId="4730eac7-463c-42fc-8ac8-bacc0e196abf" providerId="ADAL" clId="{FBC29B99-EF5D-4DC9-A104-C204815C6016}" dt="2023-10-13T08:23:22.966" v="3839" actId="478"/>
          <ac:cxnSpMkLst>
            <pc:docMk/>
            <pc:sldMk cId="1943543594" sldId="276"/>
            <ac:cxnSpMk id="47" creationId="{7A3350D7-9B52-6103-5D5B-3623D8374946}"/>
          </ac:cxnSpMkLst>
        </pc:cxnChg>
        <pc:cxnChg chg="del">
          <ac:chgData name="木谷 佳隆" userId="4730eac7-463c-42fc-8ac8-bacc0e196abf" providerId="ADAL" clId="{FBC29B99-EF5D-4DC9-A104-C204815C6016}" dt="2023-10-13T08:23:22.966" v="3839" actId="478"/>
          <ac:cxnSpMkLst>
            <pc:docMk/>
            <pc:sldMk cId="1943543594" sldId="276"/>
            <ac:cxnSpMk id="49" creationId="{C4CAA1F0-DBFE-0623-AE8D-E0277E8C6C73}"/>
          </ac:cxnSpMkLst>
        </pc:cxnChg>
        <pc:cxnChg chg="add del mod">
          <ac:chgData name="木谷 佳隆" userId="4730eac7-463c-42fc-8ac8-bacc0e196abf" providerId="ADAL" clId="{FBC29B99-EF5D-4DC9-A104-C204815C6016}" dt="2023-10-13T08:45:32.191" v="4726" actId="478"/>
          <ac:cxnSpMkLst>
            <pc:docMk/>
            <pc:sldMk cId="1943543594" sldId="276"/>
            <ac:cxnSpMk id="53" creationId="{2E0F725A-D70B-E79E-6641-66378B725F9D}"/>
          </ac:cxnSpMkLst>
        </pc:cxnChg>
        <pc:cxnChg chg="del mod">
          <ac:chgData name="木谷 佳隆" userId="4730eac7-463c-42fc-8ac8-bacc0e196abf" providerId="ADAL" clId="{FBC29B99-EF5D-4DC9-A104-C204815C6016}" dt="2023-10-13T08:23:22.966" v="3839" actId="478"/>
          <ac:cxnSpMkLst>
            <pc:docMk/>
            <pc:sldMk cId="1943543594" sldId="276"/>
            <ac:cxnSpMk id="62" creationId="{15024A2E-2897-C436-5B97-09B920B10DD8}"/>
          </ac:cxnSpMkLst>
        </pc:cxnChg>
      </pc:sldChg>
      <pc:sldChg chg="addSp modSp add mod">
        <pc:chgData name="木谷 佳隆" userId="4730eac7-463c-42fc-8ac8-bacc0e196abf" providerId="ADAL" clId="{FBC29B99-EF5D-4DC9-A104-C204815C6016}" dt="2023-10-13T09:14:46.411" v="5329" actId="404"/>
        <pc:sldMkLst>
          <pc:docMk/>
          <pc:sldMk cId="1394096050" sldId="277"/>
        </pc:sldMkLst>
        <pc:spChg chg="mod">
          <ac:chgData name="木谷 佳隆" userId="4730eac7-463c-42fc-8ac8-bacc0e196abf" providerId="ADAL" clId="{FBC29B99-EF5D-4DC9-A104-C204815C6016}" dt="2023-10-13T09:09:46.196" v="5255" actId="21"/>
          <ac:spMkLst>
            <pc:docMk/>
            <pc:sldMk cId="1394096050" sldId="277"/>
            <ac:spMk id="3" creationId="{C839A77A-0B58-6857-25A9-2A6DD6482DC1}"/>
          </ac:spMkLst>
        </pc:spChg>
        <pc:spChg chg="add mod">
          <ac:chgData name="木谷 佳隆" userId="4730eac7-463c-42fc-8ac8-bacc0e196abf" providerId="ADAL" clId="{FBC29B99-EF5D-4DC9-A104-C204815C6016}" dt="2023-10-13T09:11:38.663" v="5296" actId="554"/>
          <ac:spMkLst>
            <pc:docMk/>
            <pc:sldMk cId="1394096050" sldId="277"/>
            <ac:spMk id="6" creationId="{E42E3693-B4C5-A7A9-22E1-9B4EFE173C36}"/>
          </ac:spMkLst>
        </pc:spChg>
        <pc:spChg chg="add mod">
          <ac:chgData name="木谷 佳隆" userId="4730eac7-463c-42fc-8ac8-bacc0e196abf" providerId="ADAL" clId="{FBC29B99-EF5D-4DC9-A104-C204815C6016}" dt="2023-10-13T09:11:38.663" v="5296" actId="554"/>
          <ac:spMkLst>
            <pc:docMk/>
            <pc:sldMk cId="1394096050" sldId="277"/>
            <ac:spMk id="7" creationId="{EE3C09FF-85B1-342E-B467-43486C460B0E}"/>
          </ac:spMkLst>
        </pc:spChg>
        <pc:spChg chg="add mod">
          <ac:chgData name="木谷 佳隆" userId="4730eac7-463c-42fc-8ac8-bacc0e196abf" providerId="ADAL" clId="{FBC29B99-EF5D-4DC9-A104-C204815C6016}" dt="2023-10-13T09:11:38.663" v="5296" actId="554"/>
          <ac:spMkLst>
            <pc:docMk/>
            <pc:sldMk cId="1394096050" sldId="277"/>
            <ac:spMk id="8" creationId="{2A0B2F83-29F5-FE7E-AB7D-712EBA95B1AA}"/>
          </ac:spMkLst>
        </pc:spChg>
        <pc:graphicFrameChg chg="add mod modGraphic">
          <ac:chgData name="木谷 佳隆" userId="4730eac7-463c-42fc-8ac8-bacc0e196abf" providerId="ADAL" clId="{FBC29B99-EF5D-4DC9-A104-C204815C6016}" dt="2023-10-13T09:14:46.411" v="5329" actId="404"/>
          <ac:graphicFrameMkLst>
            <pc:docMk/>
            <pc:sldMk cId="1394096050" sldId="277"/>
            <ac:graphicFrameMk id="5" creationId="{CE919377-2D41-60CA-195D-9DB45F26768B}"/>
          </ac:graphicFrameMkLst>
        </pc:graphicFrameChg>
        <pc:graphicFrameChg chg="mod modGraphic">
          <ac:chgData name="木谷 佳隆" userId="4730eac7-463c-42fc-8ac8-bacc0e196abf" providerId="ADAL" clId="{FBC29B99-EF5D-4DC9-A104-C204815C6016}" dt="2023-10-13T09:09:53.156" v="5257" actId="1037"/>
          <ac:graphicFrameMkLst>
            <pc:docMk/>
            <pc:sldMk cId="1394096050" sldId="277"/>
            <ac:graphicFrameMk id="18" creationId="{2C5ED015-3F5C-F275-65A2-F2DB73B7C2AC}"/>
          </ac:graphicFrameMkLst>
        </pc:graphicFrameChg>
        <pc:graphicFrameChg chg="mod modGraphic">
          <ac:chgData name="木谷 佳隆" userId="4730eac7-463c-42fc-8ac8-bacc0e196abf" providerId="ADAL" clId="{FBC29B99-EF5D-4DC9-A104-C204815C6016}" dt="2023-10-13T09:14:15.055" v="5318"/>
          <ac:graphicFrameMkLst>
            <pc:docMk/>
            <pc:sldMk cId="1394096050" sldId="277"/>
            <ac:graphicFrameMk id="19" creationId="{A0C406D7-3F0C-47B1-1046-B21F36865BCE}"/>
          </ac:graphicFrameMkLst>
        </pc:graphicFrameChg>
      </pc:sldChg>
      <pc:sldChg chg="addSp delSp modSp add mod">
        <pc:chgData name="木谷 佳隆" userId="4730eac7-463c-42fc-8ac8-bacc0e196abf" providerId="ADAL" clId="{FBC29B99-EF5D-4DC9-A104-C204815C6016}" dt="2023-10-13T09:19:04.928" v="5449" actId="115"/>
        <pc:sldMkLst>
          <pc:docMk/>
          <pc:sldMk cId="28882404" sldId="278"/>
        </pc:sldMkLst>
        <pc:spChg chg="mod">
          <ac:chgData name="木谷 佳隆" userId="4730eac7-463c-42fc-8ac8-bacc0e196abf" providerId="ADAL" clId="{FBC29B99-EF5D-4DC9-A104-C204815C6016}" dt="2023-10-13T09:19:04.928" v="5449" actId="115"/>
          <ac:spMkLst>
            <pc:docMk/>
            <pc:sldMk cId="28882404" sldId="278"/>
            <ac:spMk id="3" creationId="{C839A77A-0B58-6857-25A9-2A6DD6482DC1}"/>
          </ac:spMkLst>
        </pc:spChg>
        <pc:spChg chg="mod">
          <ac:chgData name="木谷 佳隆" userId="4730eac7-463c-42fc-8ac8-bacc0e196abf" providerId="ADAL" clId="{FBC29B99-EF5D-4DC9-A104-C204815C6016}" dt="2023-10-13T09:17:10.634" v="5448" actId="20577"/>
          <ac:spMkLst>
            <pc:docMk/>
            <pc:sldMk cId="28882404" sldId="278"/>
            <ac:spMk id="4" creationId="{00000000-0000-0000-0000-000000000000}"/>
          </ac:spMkLst>
        </pc:spChg>
        <pc:spChg chg="mod">
          <ac:chgData name="木谷 佳隆" userId="4730eac7-463c-42fc-8ac8-bacc0e196abf" providerId="ADAL" clId="{FBC29B99-EF5D-4DC9-A104-C204815C6016}" dt="2023-10-13T09:16:47.504" v="5432" actId="1038"/>
          <ac:spMkLst>
            <pc:docMk/>
            <pc:sldMk cId="28882404" sldId="278"/>
            <ac:spMk id="6" creationId="{E42E3693-B4C5-A7A9-22E1-9B4EFE173C36}"/>
          </ac:spMkLst>
        </pc:spChg>
        <pc:spChg chg="del">
          <ac:chgData name="木谷 佳隆" userId="4730eac7-463c-42fc-8ac8-bacc0e196abf" providerId="ADAL" clId="{FBC29B99-EF5D-4DC9-A104-C204815C6016}" dt="2023-10-13T09:15:15.171" v="5331" actId="478"/>
          <ac:spMkLst>
            <pc:docMk/>
            <pc:sldMk cId="28882404" sldId="278"/>
            <ac:spMk id="7" creationId="{EE3C09FF-85B1-342E-B467-43486C460B0E}"/>
          </ac:spMkLst>
        </pc:spChg>
        <pc:spChg chg="del">
          <ac:chgData name="木谷 佳隆" userId="4730eac7-463c-42fc-8ac8-bacc0e196abf" providerId="ADAL" clId="{FBC29B99-EF5D-4DC9-A104-C204815C6016}" dt="2023-10-13T09:15:15.171" v="5331" actId="478"/>
          <ac:spMkLst>
            <pc:docMk/>
            <pc:sldMk cId="28882404" sldId="278"/>
            <ac:spMk id="8" creationId="{2A0B2F83-29F5-FE7E-AB7D-712EBA95B1AA}"/>
          </ac:spMkLst>
        </pc:spChg>
        <pc:spChg chg="add mod">
          <ac:chgData name="木谷 佳隆" userId="4730eac7-463c-42fc-8ac8-bacc0e196abf" providerId="ADAL" clId="{FBC29B99-EF5D-4DC9-A104-C204815C6016}" dt="2023-10-13T09:16:53.955" v="5438" actId="1038"/>
          <ac:spMkLst>
            <pc:docMk/>
            <pc:sldMk cId="28882404" sldId="278"/>
            <ac:spMk id="10" creationId="{98309390-A22D-9B4E-72C2-ED0F8F97D99D}"/>
          </ac:spMkLst>
        </pc:spChg>
        <pc:graphicFrameChg chg="del">
          <ac:chgData name="木谷 佳隆" userId="4730eac7-463c-42fc-8ac8-bacc0e196abf" providerId="ADAL" clId="{FBC29B99-EF5D-4DC9-A104-C204815C6016}" dt="2023-10-13T09:15:15.171" v="5331" actId="478"/>
          <ac:graphicFrameMkLst>
            <pc:docMk/>
            <pc:sldMk cId="28882404" sldId="278"/>
            <ac:graphicFrameMk id="5" creationId="{CE919377-2D41-60CA-195D-9DB45F26768B}"/>
          </ac:graphicFrameMkLst>
        </pc:graphicFrameChg>
        <pc:graphicFrameChg chg="add mod modGraphic">
          <ac:chgData name="木谷 佳隆" userId="4730eac7-463c-42fc-8ac8-bacc0e196abf" providerId="ADAL" clId="{FBC29B99-EF5D-4DC9-A104-C204815C6016}" dt="2023-10-13T09:16:53.955" v="5438" actId="1038"/>
          <ac:graphicFrameMkLst>
            <pc:docMk/>
            <pc:sldMk cId="28882404" sldId="278"/>
            <ac:graphicFrameMk id="9" creationId="{217F1FB3-CE8D-2C32-49A7-0537E436526C}"/>
          </ac:graphicFrameMkLst>
        </pc:graphicFrameChg>
        <pc:graphicFrameChg chg="mod">
          <ac:chgData name="木谷 佳隆" userId="4730eac7-463c-42fc-8ac8-bacc0e196abf" providerId="ADAL" clId="{FBC29B99-EF5D-4DC9-A104-C204815C6016}" dt="2023-10-13T09:16:47.504" v="5432" actId="1038"/>
          <ac:graphicFrameMkLst>
            <pc:docMk/>
            <pc:sldMk cId="28882404" sldId="278"/>
            <ac:graphicFrameMk id="18" creationId="{2C5ED015-3F5C-F275-65A2-F2DB73B7C2AC}"/>
          </ac:graphicFrameMkLst>
        </pc:graphicFrameChg>
        <pc:graphicFrameChg chg="del">
          <ac:chgData name="木谷 佳隆" userId="4730eac7-463c-42fc-8ac8-bacc0e196abf" providerId="ADAL" clId="{FBC29B99-EF5D-4DC9-A104-C204815C6016}" dt="2023-10-13T09:15:15.171" v="5331" actId="478"/>
          <ac:graphicFrameMkLst>
            <pc:docMk/>
            <pc:sldMk cId="28882404" sldId="278"/>
            <ac:graphicFrameMk id="19" creationId="{A0C406D7-3F0C-47B1-1046-B21F36865BCE}"/>
          </ac:graphicFrameMkLst>
        </pc:graphicFrameChg>
      </pc:sldChg>
      <pc:sldChg chg="addSp delSp modSp new mod">
        <pc:chgData name="木谷 佳隆" userId="4730eac7-463c-42fc-8ac8-bacc0e196abf" providerId="ADAL" clId="{FBC29B99-EF5D-4DC9-A104-C204815C6016}" dt="2023-10-13T09:58:17.025" v="6848" actId="20577"/>
        <pc:sldMkLst>
          <pc:docMk/>
          <pc:sldMk cId="2603780565" sldId="279"/>
        </pc:sldMkLst>
        <pc:spChg chg="del mod">
          <ac:chgData name="木谷 佳隆" userId="4730eac7-463c-42fc-8ac8-bacc0e196abf" providerId="ADAL" clId="{FBC29B99-EF5D-4DC9-A104-C204815C6016}" dt="2023-10-13T09:26:56.421" v="5871" actId="3680"/>
          <ac:spMkLst>
            <pc:docMk/>
            <pc:sldMk cId="2603780565" sldId="279"/>
            <ac:spMk id="3" creationId="{AF912C24-E69C-12AE-1EBC-FFE64883D17D}"/>
          </ac:spMkLst>
        </pc:spChg>
        <pc:spChg chg="mod">
          <ac:chgData name="木谷 佳隆" userId="4730eac7-463c-42fc-8ac8-bacc0e196abf" providerId="ADAL" clId="{FBC29B99-EF5D-4DC9-A104-C204815C6016}" dt="2023-10-13T09:58:17.025" v="6848" actId="20577"/>
          <ac:spMkLst>
            <pc:docMk/>
            <pc:sldMk cId="2603780565" sldId="279"/>
            <ac:spMk id="4" creationId="{87FCFB89-6AF0-366E-FD76-54DF7C80035B}"/>
          </ac:spMkLst>
        </pc:spChg>
        <pc:graphicFrameChg chg="add mod ord modGraphic">
          <ac:chgData name="木谷 佳隆" userId="4730eac7-463c-42fc-8ac8-bacc0e196abf" providerId="ADAL" clId="{FBC29B99-EF5D-4DC9-A104-C204815C6016}" dt="2023-10-13T09:57:34.776" v="6816" actId="20577"/>
          <ac:graphicFrameMkLst>
            <pc:docMk/>
            <pc:sldMk cId="2603780565" sldId="279"/>
            <ac:graphicFrameMk id="5" creationId="{42F5E21A-095E-3CD3-A911-9E737434DC09}"/>
          </ac:graphicFrameMkLst>
        </pc:graphicFrameChg>
      </pc:sldChg>
      <pc:sldMasterChg chg="modSldLayout">
        <pc:chgData name="木谷 佳隆" userId="4730eac7-463c-42fc-8ac8-bacc0e196abf" providerId="ADAL" clId="{FBC29B99-EF5D-4DC9-A104-C204815C6016}" dt="2023-10-13T02:19:21.023" v="31"/>
        <pc:sldMasterMkLst>
          <pc:docMk/>
          <pc:sldMasterMk cId="1026271831" sldId="2147483672"/>
        </pc:sldMasterMkLst>
        <pc:sldLayoutChg chg="addSp delSp modSp mod">
          <pc:chgData name="木谷 佳隆" userId="4730eac7-463c-42fc-8ac8-bacc0e196abf" providerId="ADAL" clId="{FBC29B99-EF5D-4DC9-A104-C204815C6016}" dt="2023-10-13T02:19:08.236" v="21"/>
          <pc:sldLayoutMkLst>
            <pc:docMk/>
            <pc:sldMasterMk cId="1026271831" sldId="2147483672"/>
            <pc:sldLayoutMk cId="212761349" sldId="2147483673"/>
          </pc:sldLayoutMkLst>
          <pc:picChg chg="add mod">
            <ac:chgData name="木谷 佳隆" userId="4730eac7-463c-42fc-8ac8-bacc0e196abf" providerId="ADAL" clId="{FBC29B99-EF5D-4DC9-A104-C204815C6016}" dt="2023-10-13T02:19:08.236" v="21"/>
            <ac:picMkLst>
              <pc:docMk/>
              <pc:sldMasterMk cId="1026271831" sldId="2147483672"/>
              <pc:sldLayoutMk cId="212761349" sldId="2147483673"/>
              <ac:picMk id="2" creationId="{38F2AB73-0394-6CFE-7C59-40942E3F8CF6}"/>
            </ac:picMkLst>
          </pc:picChg>
          <pc:picChg chg="del">
            <ac:chgData name="木谷 佳隆" userId="4730eac7-463c-42fc-8ac8-bacc0e196abf" providerId="ADAL" clId="{FBC29B99-EF5D-4DC9-A104-C204815C6016}" dt="2023-10-13T02:19:07.793" v="20" actId="478"/>
            <ac:picMkLst>
              <pc:docMk/>
              <pc:sldMasterMk cId="1026271831" sldId="2147483672"/>
              <pc:sldLayoutMk cId="212761349" sldId="2147483673"/>
              <ac:picMk id="16" creationId="{00000000-0000-0000-0000-000000000000}"/>
            </ac:picMkLst>
          </pc:picChg>
        </pc:sldLayoutChg>
        <pc:sldLayoutChg chg="addSp delSp modSp mod">
          <pc:chgData name="木谷 佳隆" userId="4730eac7-463c-42fc-8ac8-bacc0e196abf" providerId="ADAL" clId="{FBC29B99-EF5D-4DC9-A104-C204815C6016}" dt="2023-10-13T02:19:10.527" v="23"/>
          <pc:sldLayoutMkLst>
            <pc:docMk/>
            <pc:sldMasterMk cId="1026271831" sldId="2147483672"/>
            <pc:sldLayoutMk cId="1666849340" sldId="2147483674"/>
          </pc:sldLayoutMkLst>
          <pc:picChg chg="add mod">
            <ac:chgData name="木谷 佳隆" userId="4730eac7-463c-42fc-8ac8-bacc0e196abf" providerId="ADAL" clId="{FBC29B99-EF5D-4DC9-A104-C204815C6016}" dt="2023-10-13T02:19:10.527" v="23"/>
            <ac:picMkLst>
              <pc:docMk/>
              <pc:sldMasterMk cId="1026271831" sldId="2147483672"/>
              <pc:sldLayoutMk cId="1666849340" sldId="2147483674"/>
              <ac:picMk id="2" creationId="{756DDB05-E4A8-9F80-C7BD-08C174DA34E3}"/>
            </ac:picMkLst>
          </pc:picChg>
          <pc:picChg chg="del">
            <ac:chgData name="木谷 佳隆" userId="4730eac7-463c-42fc-8ac8-bacc0e196abf" providerId="ADAL" clId="{FBC29B99-EF5D-4DC9-A104-C204815C6016}" dt="2023-10-13T02:19:10.137" v="22" actId="478"/>
            <ac:picMkLst>
              <pc:docMk/>
              <pc:sldMasterMk cId="1026271831" sldId="2147483672"/>
              <pc:sldLayoutMk cId="1666849340" sldId="2147483674"/>
              <ac:picMk id="13" creationId="{00000000-0000-0000-0000-000000000000}"/>
            </ac:picMkLst>
          </pc:picChg>
        </pc:sldLayoutChg>
        <pc:sldLayoutChg chg="addSp delSp modSp mod">
          <pc:chgData name="木谷 佳隆" userId="4730eac7-463c-42fc-8ac8-bacc0e196abf" providerId="ADAL" clId="{FBC29B99-EF5D-4DC9-A104-C204815C6016}" dt="2023-10-13T02:19:12.820" v="25"/>
          <pc:sldLayoutMkLst>
            <pc:docMk/>
            <pc:sldMasterMk cId="1026271831" sldId="2147483672"/>
            <pc:sldLayoutMk cId="3070729381" sldId="2147483675"/>
          </pc:sldLayoutMkLst>
          <pc:picChg chg="add mod">
            <ac:chgData name="木谷 佳隆" userId="4730eac7-463c-42fc-8ac8-bacc0e196abf" providerId="ADAL" clId="{FBC29B99-EF5D-4DC9-A104-C204815C6016}" dt="2023-10-13T02:19:12.820" v="25"/>
            <ac:picMkLst>
              <pc:docMk/>
              <pc:sldMasterMk cId="1026271831" sldId="2147483672"/>
              <pc:sldLayoutMk cId="3070729381" sldId="2147483675"/>
              <ac:picMk id="2" creationId="{1BD0E3A4-EEAA-71B4-0C42-CCA427AE939E}"/>
            </ac:picMkLst>
          </pc:picChg>
          <pc:picChg chg="del">
            <ac:chgData name="木谷 佳隆" userId="4730eac7-463c-42fc-8ac8-bacc0e196abf" providerId="ADAL" clId="{FBC29B99-EF5D-4DC9-A104-C204815C6016}" dt="2023-10-13T02:19:12.477" v="24" actId="478"/>
            <ac:picMkLst>
              <pc:docMk/>
              <pc:sldMasterMk cId="1026271831" sldId="2147483672"/>
              <pc:sldLayoutMk cId="3070729381" sldId="2147483675"/>
              <ac:picMk id="10" creationId="{00000000-0000-0000-0000-000000000000}"/>
            </ac:picMkLst>
          </pc:picChg>
        </pc:sldLayoutChg>
        <pc:sldLayoutChg chg="addSp delSp modSp mod">
          <pc:chgData name="木谷 佳隆" userId="4730eac7-463c-42fc-8ac8-bacc0e196abf" providerId="ADAL" clId="{FBC29B99-EF5D-4DC9-A104-C204815C6016}" dt="2023-10-13T02:19:16.636" v="27"/>
          <pc:sldLayoutMkLst>
            <pc:docMk/>
            <pc:sldMasterMk cId="1026271831" sldId="2147483672"/>
            <pc:sldLayoutMk cId="962457765" sldId="2147483677"/>
          </pc:sldLayoutMkLst>
          <pc:picChg chg="add mod">
            <ac:chgData name="木谷 佳隆" userId="4730eac7-463c-42fc-8ac8-bacc0e196abf" providerId="ADAL" clId="{FBC29B99-EF5D-4DC9-A104-C204815C6016}" dt="2023-10-13T02:19:16.636" v="27"/>
            <ac:picMkLst>
              <pc:docMk/>
              <pc:sldMasterMk cId="1026271831" sldId="2147483672"/>
              <pc:sldLayoutMk cId="962457765" sldId="2147483677"/>
              <ac:picMk id="2" creationId="{4C500CF1-E3CF-306A-316F-DE840795B8FF}"/>
            </ac:picMkLst>
          </pc:picChg>
          <pc:picChg chg="del">
            <ac:chgData name="木谷 佳隆" userId="4730eac7-463c-42fc-8ac8-bacc0e196abf" providerId="ADAL" clId="{FBC29B99-EF5D-4DC9-A104-C204815C6016}" dt="2023-10-13T02:19:16.311" v="26" actId="478"/>
            <ac:picMkLst>
              <pc:docMk/>
              <pc:sldMasterMk cId="1026271831" sldId="2147483672"/>
              <pc:sldLayoutMk cId="962457765" sldId="2147483677"/>
              <ac:picMk id="13" creationId="{00000000-0000-0000-0000-000000000000}"/>
            </ac:picMkLst>
          </pc:picChg>
        </pc:sldLayoutChg>
        <pc:sldLayoutChg chg="addSp delSp modSp mod">
          <pc:chgData name="木谷 佳隆" userId="4730eac7-463c-42fc-8ac8-bacc0e196abf" providerId="ADAL" clId="{FBC29B99-EF5D-4DC9-A104-C204815C6016}" dt="2023-10-13T02:19:18.897" v="29"/>
          <pc:sldLayoutMkLst>
            <pc:docMk/>
            <pc:sldMasterMk cId="1026271831" sldId="2147483672"/>
            <pc:sldLayoutMk cId="2224724000" sldId="2147483678"/>
          </pc:sldLayoutMkLst>
          <pc:picChg chg="add mod">
            <ac:chgData name="木谷 佳隆" userId="4730eac7-463c-42fc-8ac8-bacc0e196abf" providerId="ADAL" clId="{FBC29B99-EF5D-4DC9-A104-C204815C6016}" dt="2023-10-13T02:19:18.897" v="29"/>
            <ac:picMkLst>
              <pc:docMk/>
              <pc:sldMasterMk cId="1026271831" sldId="2147483672"/>
              <pc:sldLayoutMk cId="2224724000" sldId="2147483678"/>
              <ac:picMk id="2" creationId="{CD4A516B-3D0C-9C32-0115-103B0EC5605F}"/>
            </ac:picMkLst>
          </pc:picChg>
          <pc:picChg chg="del">
            <ac:chgData name="木谷 佳隆" userId="4730eac7-463c-42fc-8ac8-bacc0e196abf" providerId="ADAL" clId="{FBC29B99-EF5D-4DC9-A104-C204815C6016}" dt="2023-10-13T02:19:18.732" v="28" actId="478"/>
            <ac:picMkLst>
              <pc:docMk/>
              <pc:sldMasterMk cId="1026271831" sldId="2147483672"/>
              <pc:sldLayoutMk cId="2224724000" sldId="2147483678"/>
              <ac:picMk id="13" creationId="{00000000-0000-0000-0000-000000000000}"/>
            </ac:picMkLst>
          </pc:picChg>
        </pc:sldLayoutChg>
        <pc:sldLayoutChg chg="addSp delSp modSp mod">
          <pc:chgData name="木谷 佳隆" userId="4730eac7-463c-42fc-8ac8-bacc0e196abf" providerId="ADAL" clId="{FBC29B99-EF5D-4DC9-A104-C204815C6016}" dt="2023-10-13T02:19:21.023" v="31"/>
          <pc:sldLayoutMkLst>
            <pc:docMk/>
            <pc:sldMasterMk cId="1026271831" sldId="2147483672"/>
            <pc:sldLayoutMk cId="3810111583" sldId="2147483679"/>
          </pc:sldLayoutMkLst>
          <pc:picChg chg="del">
            <ac:chgData name="木谷 佳隆" userId="4730eac7-463c-42fc-8ac8-bacc0e196abf" providerId="ADAL" clId="{FBC29B99-EF5D-4DC9-A104-C204815C6016}" dt="2023-10-13T02:19:20.813" v="30" actId="478"/>
            <ac:picMkLst>
              <pc:docMk/>
              <pc:sldMasterMk cId="1026271831" sldId="2147483672"/>
              <pc:sldLayoutMk cId="3810111583" sldId="2147483679"/>
              <ac:picMk id="3" creationId="{00000000-0000-0000-0000-000000000000}"/>
            </ac:picMkLst>
          </pc:picChg>
          <pc:picChg chg="add mod">
            <ac:chgData name="木谷 佳隆" userId="4730eac7-463c-42fc-8ac8-bacc0e196abf" providerId="ADAL" clId="{FBC29B99-EF5D-4DC9-A104-C204815C6016}" dt="2023-10-13T02:19:21.023" v="31"/>
            <ac:picMkLst>
              <pc:docMk/>
              <pc:sldMasterMk cId="1026271831" sldId="2147483672"/>
              <pc:sldLayoutMk cId="3810111583" sldId="2147483679"/>
              <ac:picMk id="5" creationId="{8B4D8759-E855-F3F0-305C-8CFF4C188071}"/>
            </ac:picMkLst>
          </pc:picChg>
        </pc:sldLayoutChg>
      </pc:sldMasterChg>
    </pc:docChg>
  </pc:docChgLst>
  <pc:docChgLst>
    <pc:chgData name="木谷 佳隆" userId="4730eac7-463c-42fc-8ac8-bacc0e196abf" providerId="ADAL" clId="{9BD629D7-B48E-4152-A3DD-349E3F720C5B}"/>
    <pc:docChg chg="undo redo custSel addSld modSld">
      <pc:chgData name="木谷 佳隆" userId="4730eac7-463c-42fc-8ac8-bacc0e196abf" providerId="ADAL" clId="{9BD629D7-B48E-4152-A3DD-349E3F720C5B}" dt="2024-11-02T08:49:56.841" v="3396" actId="20577"/>
      <pc:docMkLst>
        <pc:docMk/>
      </pc:docMkLst>
      <pc:sldChg chg="modSp mod">
        <pc:chgData name="木谷 佳隆" userId="4730eac7-463c-42fc-8ac8-bacc0e196abf" providerId="ADAL" clId="{9BD629D7-B48E-4152-A3DD-349E3F720C5B}" dt="2024-11-02T06:27:34.972" v="479" actId="404"/>
        <pc:sldMkLst>
          <pc:docMk/>
          <pc:sldMk cId="1248616497" sldId="256"/>
        </pc:sldMkLst>
        <pc:spChg chg="mod">
          <ac:chgData name="木谷 佳隆" userId="4730eac7-463c-42fc-8ac8-bacc0e196abf" providerId="ADAL" clId="{9BD629D7-B48E-4152-A3DD-349E3F720C5B}" dt="2024-11-02T06:27:34.972" v="479" actId="404"/>
          <ac:spMkLst>
            <pc:docMk/>
            <pc:sldMk cId="1248616497" sldId="256"/>
            <ac:spMk id="2" creationId="{8AAE1E69-A2C2-4197-AFD6-200D9C56EE29}"/>
          </ac:spMkLst>
        </pc:spChg>
      </pc:sldChg>
      <pc:sldChg chg="modSp mod">
        <pc:chgData name="木谷 佳隆" userId="4730eac7-463c-42fc-8ac8-bacc0e196abf" providerId="ADAL" clId="{9BD629D7-B48E-4152-A3DD-349E3F720C5B}" dt="2024-11-02T08:41:02.837" v="3266" actId="20577"/>
        <pc:sldMkLst>
          <pc:docMk/>
          <pc:sldMk cId="2280954944" sldId="272"/>
        </pc:sldMkLst>
        <pc:spChg chg="mod">
          <ac:chgData name="木谷 佳隆" userId="4730eac7-463c-42fc-8ac8-bacc0e196abf" providerId="ADAL" clId="{9BD629D7-B48E-4152-A3DD-349E3F720C5B}" dt="2024-11-02T08:41:02.837" v="3266" actId="20577"/>
          <ac:spMkLst>
            <pc:docMk/>
            <pc:sldMk cId="2280954944" sldId="272"/>
            <ac:spMk id="3" creationId="{00000000-0000-0000-0000-000000000000}"/>
          </ac:spMkLst>
        </pc:spChg>
        <pc:spChg chg="mod">
          <ac:chgData name="木谷 佳隆" userId="4730eac7-463c-42fc-8ac8-bacc0e196abf" providerId="ADAL" clId="{9BD629D7-B48E-4152-A3DD-349E3F720C5B}" dt="2024-11-02T06:19:38.252" v="25" actId="20577"/>
          <ac:spMkLst>
            <pc:docMk/>
            <pc:sldMk cId="2280954944" sldId="272"/>
            <ac:spMk id="5" creationId="{FEF83F38-54B6-AC44-F9BB-AA30C6945DFA}"/>
          </ac:spMkLst>
        </pc:spChg>
        <pc:graphicFrameChg chg="modGraphic">
          <ac:chgData name="木谷 佳隆" userId="4730eac7-463c-42fc-8ac8-bacc0e196abf" providerId="ADAL" clId="{9BD629D7-B48E-4152-A3DD-349E3F720C5B}" dt="2024-11-02T06:20:20.766" v="62" actId="20577"/>
          <ac:graphicFrameMkLst>
            <pc:docMk/>
            <pc:sldMk cId="2280954944" sldId="272"/>
            <ac:graphicFrameMk id="13" creationId="{C73AA870-210B-AB44-403A-6530E11CB8F9}"/>
          </ac:graphicFrameMkLst>
        </pc:graphicFrameChg>
      </pc:sldChg>
      <pc:sldChg chg="modSp mod">
        <pc:chgData name="木谷 佳隆" userId="4730eac7-463c-42fc-8ac8-bacc0e196abf" providerId="ADAL" clId="{9BD629D7-B48E-4152-A3DD-349E3F720C5B}" dt="2024-11-02T07:28:51.176" v="2675" actId="20577"/>
        <pc:sldMkLst>
          <pc:docMk/>
          <pc:sldMk cId="3440894871" sldId="280"/>
        </pc:sldMkLst>
        <pc:spChg chg="mod">
          <ac:chgData name="木谷 佳隆" userId="4730eac7-463c-42fc-8ac8-bacc0e196abf" providerId="ADAL" clId="{9BD629D7-B48E-4152-A3DD-349E3F720C5B}" dt="2024-11-02T07:28:51.176" v="2675" actId="20577"/>
          <ac:spMkLst>
            <pc:docMk/>
            <pc:sldMk cId="3440894871" sldId="280"/>
            <ac:spMk id="3" creationId="{00000000-0000-0000-0000-000000000000}"/>
          </ac:spMkLst>
        </pc:spChg>
        <pc:spChg chg="mod">
          <ac:chgData name="木谷 佳隆" userId="4730eac7-463c-42fc-8ac8-bacc0e196abf" providerId="ADAL" clId="{9BD629D7-B48E-4152-A3DD-349E3F720C5B}" dt="2024-11-02T06:18:05.955" v="21" actId="20577"/>
          <ac:spMkLst>
            <pc:docMk/>
            <pc:sldMk cId="3440894871" sldId="280"/>
            <ac:spMk id="5" creationId="{45ACF333-09DA-0348-7442-2F6619C7BE94}"/>
          </ac:spMkLst>
        </pc:spChg>
      </pc:sldChg>
      <pc:sldChg chg="modSp mod">
        <pc:chgData name="木谷 佳隆" userId="4730eac7-463c-42fc-8ac8-bacc0e196abf" providerId="ADAL" clId="{9BD629D7-B48E-4152-A3DD-349E3F720C5B}" dt="2024-11-02T07:28:07.325" v="2616" actId="20577"/>
        <pc:sldMkLst>
          <pc:docMk/>
          <pc:sldMk cId="1572790710" sldId="282"/>
        </pc:sldMkLst>
        <pc:spChg chg="mod">
          <ac:chgData name="木谷 佳隆" userId="4730eac7-463c-42fc-8ac8-bacc0e196abf" providerId="ADAL" clId="{9BD629D7-B48E-4152-A3DD-349E3F720C5B}" dt="2024-11-02T07:28:07.325" v="2616" actId="20577"/>
          <ac:spMkLst>
            <pc:docMk/>
            <pc:sldMk cId="1572790710" sldId="282"/>
            <ac:spMk id="3" creationId="{00000000-0000-0000-0000-000000000000}"/>
          </ac:spMkLst>
        </pc:spChg>
        <pc:graphicFrameChg chg="mod modGraphic">
          <ac:chgData name="木谷 佳隆" userId="4730eac7-463c-42fc-8ac8-bacc0e196abf" providerId="ADAL" clId="{9BD629D7-B48E-4152-A3DD-349E3F720C5B}" dt="2024-11-02T07:00:14.980" v="1983"/>
          <ac:graphicFrameMkLst>
            <pc:docMk/>
            <pc:sldMk cId="1572790710" sldId="282"/>
            <ac:graphicFrameMk id="5" creationId="{4168E170-8839-5D0D-A92E-61558C45D5A7}"/>
          </ac:graphicFrameMkLst>
        </pc:graphicFrameChg>
      </pc:sldChg>
      <pc:sldChg chg="addSp delSp modSp mod">
        <pc:chgData name="木谷 佳隆" userId="4730eac7-463c-42fc-8ac8-bacc0e196abf" providerId="ADAL" clId="{9BD629D7-B48E-4152-A3DD-349E3F720C5B}" dt="2024-11-02T06:58:04.562" v="1956" actId="6549"/>
        <pc:sldMkLst>
          <pc:docMk/>
          <pc:sldMk cId="3812939820" sldId="283"/>
        </pc:sldMkLst>
        <pc:spChg chg="mod">
          <ac:chgData name="木谷 佳隆" userId="4730eac7-463c-42fc-8ac8-bacc0e196abf" providerId="ADAL" clId="{9BD629D7-B48E-4152-A3DD-349E3F720C5B}" dt="2024-11-02T06:58:04.562" v="1956" actId="6549"/>
          <ac:spMkLst>
            <pc:docMk/>
            <pc:sldMk cId="3812939820" sldId="283"/>
            <ac:spMk id="3" creationId="{00000000-0000-0000-0000-000000000000}"/>
          </ac:spMkLst>
        </pc:spChg>
        <pc:spChg chg="del">
          <ac:chgData name="木谷 佳隆" userId="4730eac7-463c-42fc-8ac8-bacc0e196abf" providerId="ADAL" clId="{9BD629D7-B48E-4152-A3DD-349E3F720C5B}" dt="2024-11-02T06:47:13.291" v="1199" actId="478"/>
          <ac:spMkLst>
            <pc:docMk/>
            <pc:sldMk cId="3812939820" sldId="283"/>
            <ac:spMk id="7" creationId="{89D0FD1A-57D3-D5B4-9B0D-CAB2F6A0220A}"/>
          </ac:spMkLst>
        </pc:spChg>
        <pc:spChg chg="del">
          <ac:chgData name="木谷 佳隆" userId="4730eac7-463c-42fc-8ac8-bacc0e196abf" providerId="ADAL" clId="{9BD629D7-B48E-4152-A3DD-349E3F720C5B}" dt="2024-11-02T06:47:13.291" v="1199" actId="478"/>
          <ac:spMkLst>
            <pc:docMk/>
            <pc:sldMk cId="3812939820" sldId="283"/>
            <ac:spMk id="8" creationId="{3E390B9D-10B6-4663-80EC-B8FCEC9817C6}"/>
          </ac:spMkLst>
        </pc:spChg>
        <pc:spChg chg="del">
          <ac:chgData name="木谷 佳隆" userId="4730eac7-463c-42fc-8ac8-bacc0e196abf" providerId="ADAL" clId="{9BD629D7-B48E-4152-A3DD-349E3F720C5B}" dt="2024-11-02T06:47:13.291" v="1199" actId="478"/>
          <ac:spMkLst>
            <pc:docMk/>
            <pc:sldMk cId="3812939820" sldId="283"/>
            <ac:spMk id="9" creationId="{5F643BD1-F8C6-8E2E-04B1-FD31919AB7C2}"/>
          </ac:spMkLst>
        </pc:spChg>
        <pc:spChg chg="del">
          <ac:chgData name="木谷 佳隆" userId="4730eac7-463c-42fc-8ac8-bacc0e196abf" providerId="ADAL" clId="{9BD629D7-B48E-4152-A3DD-349E3F720C5B}" dt="2024-11-02T06:47:13.291" v="1199" actId="478"/>
          <ac:spMkLst>
            <pc:docMk/>
            <pc:sldMk cId="3812939820" sldId="283"/>
            <ac:spMk id="16" creationId="{C5C9C273-C34A-8FDC-F31F-02E3429F502C}"/>
          </ac:spMkLst>
        </pc:spChg>
        <pc:spChg chg="del">
          <ac:chgData name="木谷 佳隆" userId="4730eac7-463c-42fc-8ac8-bacc0e196abf" providerId="ADAL" clId="{9BD629D7-B48E-4152-A3DD-349E3F720C5B}" dt="2024-11-02T06:47:13.291" v="1199" actId="478"/>
          <ac:spMkLst>
            <pc:docMk/>
            <pc:sldMk cId="3812939820" sldId="283"/>
            <ac:spMk id="18" creationId="{20722701-3B7A-F397-8B0E-4D71789ACB6C}"/>
          </ac:spMkLst>
        </pc:spChg>
        <pc:spChg chg="del">
          <ac:chgData name="木谷 佳隆" userId="4730eac7-463c-42fc-8ac8-bacc0e196abf" providerId="ADAL" clId="{9BD629D7-B48E-4152-A3DD-349E3F720C5B}" dt="2024-11-02T06:47:13.291" v="1199" actId="478"/>
          <ac:spMkLst>
            <pc:docMk/>
            <pc:sldMk cId="3812939820" sldId="283"/>
            <ac:spMk id="19" creationId="{CB952B18-5BCB-8876-9DA8-4FDD15FEF18B}"/>
          </ac:spMkLst>
        </pc:spChg>
        <pc:grpChg chg="del">
          <ac:chgData name="木谷 佳隆" userId="4730eac7-463c-42fc-8ac8-bacc0e196abf" providerId="ADAL" clId="{9BD629D7-B48E-4152-A3DD-349E3F720C5B}" dt="2024-11-02T06:47:13.291" v="1199" actId="478"/>
          <ac:grpSpMkLst>
            <pc:docMk/>
            <pc:sldMk cId="3812939820" sldId="283"/>
            <ac:grpSpMk id="11" creationId="{FFAA737A-23C5-7803-5819-8661E34AB4C3}"/>
          </ac:grpSpMkLst>
        </pc:grpChg>
        <pc:grpChg chg="del">
          <ac:chgData name="木谷 佳隆" userId="4730eac7-463c-42fc-8ac8-bacc0e196abf" providerId="ADAL" clId="{9BD629D7-B48E-4152-A3DD-349E3F720C5B}" dt="2024-11-02T06:47:13.291" v="1199" actId="478"/>
          <ac:grpSpMkLst>
            <pc:docMk/>
            <pc:sldMk cId="3812939820" sldId="283"/>
            <ac:grpSpMk id="12" creationId="{B95E324C-CE6B-04A7-7FA2-763662A56A81}"/>
          </ac:grpSpMkLst>
        </pc:grpChg>
        <pc:graphicFrameChg chg="add del">
          <ac:chgData name="木谷 佳隆" userId="4730eac7-463c-42fc-8ac8-bacc0e196abf" providerId="ADAL" clId="{9BD629D7-B48E-4152-A3DD-349E3F720C5B}" dt="2024-11-02T06:50:03.996" v="1501"/>
          <ac:graphicFrameMkLst>
            <pc:docMk/>
            <pc:sldMk cId="3812939820" sldId="283"/>
            <ac:graphicFrameMk id="5" creationId="{F06F61ED-C0FE-532F-222D-FB956E9F2218}"/>
          </ac:graphicFrameMkLst>
        </pc:graphicFrameChg>
        <pc:graphicFrameChg chg="add del mod modGraphic">
          <ac:chgData name="木谷 佳隆" userId="4730eac7-463c-42fc-8ac8-bacc0e196abf" providerId="ADAL" clId="{9BD629D7-B48E-4152-A3DD-349E3F720C5B}" dt="2024-11-02T06:52:11.922" v="1568"/>
          <ac:graphicFrameMkLst>
            <pc:docMk/>
            <pc:sldMk cId="3812939820" sldId="283"/>
            <ac:graphicFrameMk id="6" creationId="{AA075735-4D15-1F78-1419-2CD9C28ACBEC}"/>
          </ac:graphicFrameMkLst>
        </pc:graphicFrameChg>
        <pc:graphicFrameChg chg="del">
          <ac:chgData name="木谷 佳隆" userId="4730eac7-463c-42fc-8ac8-bacc0e196abf" providerId="ADAL" clId="{9BD629D7-B48E-4152-A3DD-349E3F720C5B}" dt="2024-11-02T06:47:13.291" v="1199" actId="478"/>
          <ac:graphicFrameMkLst>
            <pc:docMk/>
            <pc:sldMk cId="3812939820" sldId="283"/>
            <ac:graphicFrameMk id="29" creationId="{AF9C775C-8DE6-B129-8A1F-0F40DCB8C2C7}"/>
          </ac:graphicFrameMkLst>
        </pc:graphicFrameChg>
        <pc:cxnChg chg="del mod">
          <ac:chgData name="木谷 佳隆" userId="4730eac7-463c-42fc-8ac8-bacc0e196abf" providerId="ADAL" clId="{9BD629D7-B48E-4152-A3DD-349E3F720C5B}" dt="2024-11-02T06:47:13.291" v="1199" actId="478"/>
          <ac:cxnSpMkLst>
            <pc:docMk/>
            <pc:sldMk cId="3812939820" sldId="283"/>
            <ac:cxnSpMk id="15" creationId="{1559E553-096B-5C1C-BCBA-2364815F300F}"/>
          </ac:cxnSpMkLst>
        </pc:cxnChg>
        <pc:cxnChg chg="del">
          <ac:chgData name="木谷 佳隆" userId="4730eac7-463c-42fc-8ac8-bacc0e196abf" providerId="ADAL" clId="{9BD629D7-B48E-4152-A3DD-349E3F720C5B}" dt="2024-11-02T06:47:13.291" v="1199" actId="478"/>
          <ac:cxnSpMkLst>
            <pc:docMk/>
            <pc:sldMk cId="3812939820" sldId="283"/>
            <ac:cxnSpMk id="17" creationId="{26CDC9BB-7E2C-804C-7426-7574A767D633}"/>
          </ac:cxnSpMkLst>
        </pc:cxnChg>
        <pc:cxnChg chg="del mod">
          <ac:chgData name="木谷 佳隆" userId="4730eac7-463c-42fc-8ac8-bacc0e196abf" providerId="ADAL" clId="{9BD629D7-B48E-4152-A3DD-349E3F720C5B}" dt="2024-11-02T06:47:13.291" v="1199" actId="478"/>
          <ac:cxnSpMkLst>
            <pc:docMk/>
            <pc:sldMk cId="3812939820" sldId="283"/>
            <ac:cxnSpMk id="20" creationId="{2FCBA5FD-39DA-8FAA-FC3A-4A3E76BCC4DD}"/>
          </ac:cxnSpMkLst>
        </pc:cxnChg>
      </pc:sldChg>
      <pc:sldChg chg="addSp delSp modSp mod">
        <pc:chgData name="木谷 佳隆" userId="4730eac7-463c-42fc-8ac8-bacc0e196abf" providerId="ADAL" clId="{9BD629D7-B48E-4152-A3DD-349E3F720C5B}" dt="2024-11-02T08:41:38.387" v="3280" actId="20577"/>
        <pc:sldMkLst>
          <pc:docMk/>
          <pc:sldMk cId="3943811367" sldId="285"/>
        </pc:sldMkLst>
        <pc:spChg chg="mod">
          <ac:chgData name="木谷 佳隆" userId="4730eac7-463c-42fc-8ac8-bacc0e196abf" providerId="ADAL" clId="{9BD629D7-B48E-4152-A3DD-349E3F720C5B}" dt="2024-11-02T08:41:38.387" v="3280" actId="20577"/>
          <ac:spMkLst>
            <pc:docMk/>
            <pc:sldMk cId="3943811367" sldId="285"/>
            <ac:spMk id="3" creationId="{00000000-0000-0000-0000-000000000000}"/>
          </ac:spMkLst>
        </pc:spChg>
        <pc:spChg chg="del">
          <ac:chgData name="木谷 佳隆" userId="4730eac7-463c-42fc-8ac8-bacc0e196abf" providerId="ADAL" clId="{9BD629D7-B48E-4152-A3DD-349E3F720C5B}" dt="2024-11-02T06:21:22.036" v="70" actId="478"/>
          <ac:spMkLst>
            <pc:docMk/>
            <pc:sldMk cId="3943811367" sldId="285"/>
            <ac:spMk id="6" creationId="{B5303A72-D506-3149-FF55-D49BABC91C76}"/>
          </ac:spMkLst>
        </pc:spChg>
        <pc:spChg chg="del">
          <ac:chgData name="木谷 佳隆" userId="4730eac7-463c-42fc-8ac8-bacc0e196abf" providerId="ADAL" clId="{9BD629D7-B48E-4152-A3DD-349E3F720C5B}" dt="2024-11-02T06:21:22.036" v="70" actId="478"/>
          <ac:spMkLst>
            <pc:docMk/>
            <pc:sldMk cId="3943811367" sldId="285"/>
            <ac:spMk id="10" creationId="{D9F9747A-E8B8-BA8F-CE77-F94818ACA349}"/>
          </ac:spMkLst>
        </pc:spChg>
        <pc:spChg chg="add del">
          <ac:chgData name="木谷 佳隆" userId="4730eac7-463c-42fc-8ac8-bacc0e196abf" providerId="ADAL" clId="{9BD629D7-B48E-4152-A3DD-349E3F720C5B}" dt="2024-11-02T06:21:30.766" v="75" actId="22"/>
          <ac:spMkLst>
            <pc:docMk/>
            <pc:sldMk cId="3943811367" sldId="285"/>
            <ac:spMk id="14" creationId="{1E87CD95-3327-7221-3FA2-5993636D6D7D}"/>
          </ac:spMkLst>
        </pc:spChg>
        <pc:grpChg chg="del">
          <ac:chgData name="木谷 佳隆" userId="4730eac7-463c-42fc-8ac8-bacc0e196abf" providerId="ADAL" clId="{9BD629D7-B48E-4152-A3DD-349E3F720C5B}" dt="2024-11-02T06:21:12.529" v="67" actId="478"/>
          <ac:grpSpMkLst>
            <pc:docMk/>
            <pc:sldMk cId="3943811367" sldId="285"/>
            <ac:grpSpMk id="7" creationId="{073D39D5-F84A-C724-93E1-0D47FC94CA0A}"/>
          </ac:grpSpMkLst>
        </pc:grpChg>
        <pc:graphicFrameChg chg="add del mod">
          <ac:chgData name="木谷 佳隆" userId="4730eac7-463c-42fc-8ac8-bacc0e196abf" providerId="ADAL" clId="{9BD629D7-B48E-4152-A3DD-349E3F720C5B}" dt="2024-11-02T06:21:29.843" v="72"/>
          <ac:graphicFrameMkLst>
            <pc:docMk/>
            <pc:sldMk cId="3943811367" sldId="285"/>
            <ac:graphicFrameMk id="5" creationId="{F292329B-7628-FC25-7650-4739E6D18A02}"/>
          </ac:graphicFrameMkLst>
        </pc:graphicFrameChg>
        <pc:graphicFrameChg chg="del">
          <ac:chgData name="木谷 佳隆" userId="4730eac7-463c-42fc-8ac8-bacc0e196abf" providerId="ADAL" clId="{9BD629D7-B48E-4152-A3DD-349E3F720C5B}" dt="2024-11-02T06:21:22.036" v="70" actId="478"/>
          <ac:graphicFrameMkLst>
            <pc:docMk/>
            <pc:sldMk cId="3943811367" sldId="285"/>
            <ac:graphicFrameMk id="12" creationId="{A9B17627-8983-FAD0-1563-0113AC5B6A2B}"/>
          </ac:graphicFrameMkLst>
        </pc:graphicFrameChg>
        <pc:graphicFrameChg chg="add del mod">
          <ac:chgData name="木谷 佳隆" userId="4730eac7-463c-42fc-8ac8-bacc0e196abf" providerId="ADAL" clId="{9BD629D7-B48E-4152-A3DD-349E3F720C5B}" dt="2024-11-02T06:21:36.355" v="79"/>
          <ac:graphicFrameMkLst>
            <pc:docMk/>
            <pc:sldMk cId="3943811367" sldId="285"/>
            <ac:graphicFrameMk id="15" creationId="{064934F7-B0E8-C04A-9780-CD5BDF5AD698}"/>
          </ac:graphicFrameMkLst>
        </pc:graphicFrameChg>
        <pc:graphicFrameChg chg="add del mod">
          <ac:chgData name="木谷 佳隆" userId="4730eac7-463c-42fc-8ac8-bacc0e196abf" providerId="ADAL" clId="{9BD629D7-B48E-4152-A3DD-349E3F720C5B}" dt="2024-11-02T06:21:39.268" v="81"/>
          <ac:graphicFrameMkLst>
            <pc:docMk/>
            <pc:sldMk cId="3943811367" sldId="285"/>
            <ac:graphicFrameMk id="16" creationId="{24351E8D-1BC7-9411-7CB5-2BCC6638A218}"/>
          </ac:graphicFrameMkLst>
        </pc:graphicFrameChg>
        <pc:graphicFrameChg chg="add mod modGraphic">
          <ac:chgData name="木谷 佳隆" userId="4730eac7-463c-42fc-8ac8-bacc0e196abf" providerId="ADAL" clId="{9BD629D7-B48E-4152-A3DD-349E3F720C5B}" dt="2024-11-02T06:46:03.019" v="1080" actId="1076"/>
          <ac:graphicFrameMkLst>
            <pc:docMk/>
            <pc:sldMk cId="3943811367" sldId="285"/>
            <ac:graphicFrameMk id="17" creationId="{AE13BBC1-6444-644F-24B4-05D56C93773E}"/>
          </ac:graphicFrameMkLst>
        </pc:graphicFrameChg>
        <pc:cxnChg chg="del mod">
          <ac:chgData name="木谷 佳隆" userId="4730eac7-463c-42fc-8ac8-bacc0e196abf" providerId="ADAL" clId="{9BD629D7-B48E-4152-A3DD-349E3F720C5B}" dt="2024-11-02T06:21:22.036" v="70" actId="478"/>
          <ac:cxnSpMkLst>
            <pc:docMk/>
            <pc:sldMk cId="3943811367" sldId="285"/>
            <ac:cxnSpMk id="11" creationId="{1BE8EB68-9C84-E148-49E4-48D2C526065B}"/>
          </ac:cxnSpMkLst>
        </pc:cxnChg>
      </pc:sldChg>
      <pc:sldChg chg="addSp delSp modSp add mod">
        <pc:chgData name="木谷 佳隆" userId="4730eac7-463c-42fc-8ac8-bacc0e196abf" providerId="ADAL" clId="{9BD629D7-B48E-4152-A3DD-349E3F720C5B}" dt="2024-11-02T08:49:56.841" v="3396" actId="20577"/>
        <pc:sldMkLst>
          <pc:docMk/>
          <pc:sldMk cId="2624165063" sldId="286"/>
        </pc:sldMkLst>
        <pc:spChg chg="mod">
          <ac:chgData name="木谷 佳隆" userId="4730eac7-463c-42fc-8ac8-bacc0e196abf" providerId="ADAL" clId="{9BD629D7-B48E-4152-A3DD-349E3F720C5B}" dt="2024-11-02T08:49:56.841" v="3396" actId="20577"/>
          <ac:spMkLst>
            <pc:docMk/>
            <pc:sldMk cId="2624165063" sldId="286"/>
            <ac:spMk id="3" creationId="{00000000-0000-0000-0000-000000000000}"/>
          </ac:spMkLst>
        </pc:spChg>
        <pc:spChg chg="mod">
          <ac:chgData name="木谷 佳隆" userId="4730eac7-463c-42fc-8ac8-bacc0e196abf" providerId="ADAL" clId="{9BD629D7-B48E-4152-A3DD-349E3F720C5B}" dt="2024-11-02T06:58:15.874" v="1966" actId="20577"/>
          <ac:spMkLst>
            <pc:docMk/>
            <pc:sldMk cId="2624165063" sldId="286"/>
            <ac:spMk id="4" creationId="{00000000-0000-0000-0000-000000000000}"/>
          </ac:spMkLst>
        </pc:spChg>
        <pc:spChg chg="add mod topLvl">
          <ac:chgData name="木谷 佳隆" userId="4730eac7-463c-42fc-8ac8-bacc0e196abf" providerId="ADAL" clId="{9BD629D7-B48E-4152-A3DD-349E3F720C5B}" dt="2024-11-02T07:35:23.397" v="2713" actId="164"/>
          <ac:spMkLst>
            <pc:docMk/>
            <pc:sldMk cId="2624165063" sldId="286"/>
            <ac:spMk id="5" creationId="{0AFFE9F9-9FA2-D54B-5A13-423D6AB85CE0}"/>
          </ac:spMkLst>
        </pc:spChg>
        <pc:spChg chg="add mod topLvl">
          <ac:chgData name="木谷 佳隆" userId="4730eac7-463c-42fc-8ac8-bacc0e196abf" providerId="ADAL" clId="{9BD629D7-B48E-4152-A3DD-349E3F720C5B}" dt="2024-11-02T07:43:05.514" v="3017" actId="1076"/>
          <ac:spMkLst>
            <pc:docMk/>
            <pc:sldMk cId="2624165063" sldId="286"/>
            <ac:spMk id="7" creationId="{73FF3A0A-BCD0-20CB-6519-9349E92397E4}"/>
          </ac:spMkLst>
        </pc:spChg>
        <pc:spChg chg="mod topLvl">
          <ac:chgData name="木谷 佳隆" userId="4730eac7-463c-42fc-8ac8-bacc0e196abf" providerId="ADAL" clId="{9BD629D7-B48E-4152-A3DD-349E3F720C5B}" dt="2024-11-02T07:35:11.712" v="2710" actId="165"/>
          <ac:spMkLst>
            <pc:docMk/>
            <pc:sldMk cId="2624165063" sldId="286"/>
            <ac:spMk id="9" creationId="{C84A3612-128E-B894-31E6-6D04FFEBEA41}"/>
          </ac:spMkLst>
        </pc:spChg>
        <pc:spChg chg="mod topLvl">
          <ac:chgData name="木谷 佳隆" userId="4730eac7-463c-42fc-8ac8-bacc0e196abf" providerId="ADAL" clId="{9BD629D7-B48E-4152-A3DD-349E3F720C5B}" dt="2024-11-02T07:35:11.712" v="2710" actId="165"/>
          <ac:spMkLst>
            <pc:docMk/>
            <pc:sldMk cId="2624165063" sldId="286"/>
            <ac:spMk id="10" creationId="{E5D5F7EA-C2D8-4B05-7AAD-F0FC181ADC9B}"/>
          </ac:spMkLst>
        </pc:spChg>
        <pc:spChg chg="mod topLvl">
          <ac:chgData name="木谷 佳隆" userId="4730eac7-463c-42fc-8ac8-bacc0e196abf" providerId="ADAL" clId="{9BD629D7-B48E-4152-A3DD-349E3F720C5B}" dt="2024-11-02T07:35:11.712" v="2710" actId="165"/>
          <ac:spMkLst>
            <pc:docMk/>
            <pc:sldMk cId="2624165063" sldId="286"/>
            <ac:spMk id="11" creationId="{AA7B71AC-4F07-F7A4-292B-217FE1ECCF7F}"/>
          </ac:spMkLst>
        </pc:spChg>
        <pc:spChg chg="mod topLvl">
          <ac:chgData name="木谷 佳隆" userId="4730eac7-463c-42fc-8ac8-bacc0e196abf" providerId="ADAL" clId="{9BD629D7-B48E-4152-A3DD-349E3F720C5B}" dt="2024-11-02T07:35:11.712" v="2710" actId="165"/>
          <ac:spMkLst>
            <pc:docMk/>
            <pc:sldMk cId="2624165063" sldId="286"/>
            <ac:spMk id="12" creationId="{2DE95085-AB31-851A-2531-0CE58D29C0BC}"/>
          </ac:spMkLst>
        </pc:spChg>
        <pc:spChg chg="mod topLvl">
          <ac:chgData name="木谷 佳隆" userId="4730eac7-463c-42fc-8ac8-bacc0e196abf" providerId="ADAL" clId="{9BD629D7-B48E-4152-A3DD-349E3F720C5B}" dt="2024-11-02T07:35:11.712" v="2710" actId="165"/>
          <ac:spMkLst>
            <pc:docMk/>
            <pc:sldMk cId="2624165063" sldId="286"/>
            <ac:spMk id="13" creationId="{0B6E9BB9-2455-5F79-4010-1F17E0431FE5}"/>
          </ac:spMkLst>
        </pc:spChg>
        <pc:spChg chg="mod topLvl">
          <ac:chgData name="木谷 佳隆" userId="4730eac7-463c-42fc-8ac8-bacc0e196abf" providerId="ADAL" clId="{9BD629D7-B48E-4152-A3DD-349E3F720C5B}" dt="2024-11-02T07:35:11.712" v="2710" actId="165"/>
          <ac:spMkLst>
            <pc:docMk/>
            <pc:sldMk cId="2624165063" sldId="286"/>
            <ac:spMk id="14" creationId="{0DA3DF32-4D3B-A598-74D9-394E8B06CCFB}"/>
          </ac:spMkLst>
        </pc:spChg>
        <pc:spChg chg="mod topLvl">
          <ac:chgData name="木谷 佳隆" userId="4730eac7-463c-42fc-8ac8-bacc0e196abf" providerId="ADAL" clId="{9BD629D7-B48E-4152-A3DD-349E3F720C5B}" dt="2024-11-02T07:35:11.712" v="2710" actId="165"/>
          <ac:spMkLst>
            <pc:docMk/>
            <pc:sldMk cId="2624165063" sldId="286"/>
            <ac:spMk id="15" creationId="{010F9346-6E24-8103-6B7E-27C9FC1A1EEF}"/>
          </ac:spMkLst>
        </pc:spChg>
        <pc:spChg chg="mod topLvl">
          <ac:chgData name="木谷 佳隆" userId="4730eac7-463c-42fc-8ac8-bacc0e196abf" providerId="ADAL" clId="{9BD629D7-B48E-4152-A3DD-349E3F720C5B}" dt="2024-11-02T07:35:11.712" v="2710" actId="165"/>
          <ac:spMkLst>
            <pc:docMk/>
            <pc:sldMk cId="2624165063" sldId="286"/>
            <ac:spMk id="16" creationId="{C4B9EA5C-B5C5-59E7-AA05-5924ED235FEE}"/>
          </ac:spMkLst>
        </pc:spChg>
        <pc:spChg chg="mod topLvl">
          <ac:chgData name="木谷 佳隆" userId="4730eac7-463c-42fc-8ac8-bacc0e196abf" providerId="ADAL" clId="{9BD629D7-B48E-4152-A3DD-349E3F720C5B}" dt="2024-11-02T07:35:11.712" v="2710" actId="165"/>
          <ac:spMkLst>
            <pc:docMk/>
            <pc:sldMk cId="2624165063" sldId="286"/>
            <ac:spMk id="18" creationId="{424C4841-AF45-8CD9-FCE5-8C18E50EE883}"/>
          </ac:spMkLst>
        </pc:spChg>
        <pc:spChg chg="mod topLvl">
          <ac:chgData name="木谷 佳隆" userId="4730eac7-463c-42fc-8ac8-bacc0e196abf" providerId="ADAL" clId="{9BD629D7-B48E-4152-A3DD-349E3F720C5B}" dt="2024-11-02T07:35:11.712" v="2710" actId="165"/>
          <ac:spMkLst>
            <pc:docMk/>
            <pc:sldMk cId="2624165063" sldId="286"/>
            <ac:spMk id="19" creationId="{054797F5-E465-BA54-47B6-6516C7C1A590}"/>
          </ac:spMkLst>
        </pc:spChg>
        <pc:spChg chg="mod topLvl">
          <ac:chgData name="木谷 佳隆" userId="4730eac7-463c-42fc-8ac8-bacc0e196abf" providerId="ADAL" clId="{9BD629D7-B48E-4152-A3DD-349E3F720C5B}" dt="2024-11-02T07:35:11.712" v="2710" actId="165"/>
          <ac:spMkLst>
            <pc:docMk/>
            <pc:sldMk cId="2624165063" sldId="286"/>
            <ac:spMk id="20" creationId="{AFAE21AD-52A3-BC09-8725-A0C0E08EFC6D}"/>
          </ac:spMkLst>
        </pc:spChg>
        <pc:spChg chg="mod topLvl">
          <ac:chgData name="木谷 佳隆" userId="4730eac7-463c-42fc-8ac8-bacc0e196abf" providerId="ADAL" clId="{9BD629D7-B48E-4152-A3DD-349E3F720C5B}" dt="2024-11-02T07:35:11.712" v="2710" actId="165"/>
          <ac:spMkLst>
            <pc:docMk/>
            <pc:sldMk cId="2624165063" sldId="286"/>
            <ac:spMk id="21" creationId="{E30F9A5C-3F25-2413-15C9-3A5C82C93EC0}"/>
          </ac:spMkLst>
        </pc:spChg>
        <pc:spChg chg="mod topLvl">
          <ac:chgData name="木谷 佳隆" userId="4730eac7-463c-42fc-8ac8-bacc0e196abf" providerId="ADAL" clId="{9BD629D7-B48E-4152-A3DD-349E3F720C5B}" dt="2024-11-02T07:35:11.712" v="2710" actId="165"/>
          <ac:spMkLst>
            <pc:docMk/>
            <pc:sldMk cId="2624165063" sldId="286"/>
            <ac:spMk id="22" creationId="{5E7A4081-F804-C85F-85C8-B876E02A424E}"/>
          </ac:spMkLst>
        </pc:spChg>
        <pc:spChg chg="mod topLvl">
          <ac:chgData name="木谷 佳隆" userId="4730eac7-463c-42fc-8ac8-bacc0e196abf" providerId="ADAL" clId="{9BD629D7-B48E-4152-A3DD-349E3F720C5B}" dt="2024-11-02T07:35:11.712" v="2710" actId="165"/>
          <ac:spMkLst>
            <pc:docMk/>
            <pc:sldMk cId="2624165063" sldId="286"/>
            <ac:spMk id="23" creationId="{E6C7F7B0-851D-559B-AF92-279DE3B30304}"/>
          </ac:spMkLst>
        </pc:spChg>
        <pc:spChg chg="mod topLvl">
          <ac:chgData name="木谷 佳隆" userId="4730eac7-463c-42fc-8ac8-bacc0e196abf" providerId="ADAL" clId="{9BD629D7-B48E-4152-A3DD-349E3F720C5B}" dt="2024-11-02T07:35:11.712" v="2710" actId="165"/>
          <ac:spMkLst>
            <pc:docMk/>
            <pc:sldMk cId="2624165063" sldId="286"/>
            <ac:spMk id="24" creationId="{5DB9010E-AB78-E512-4D2D-E0DF492F2D3B}"/>
          </ac:spMkLst>
        </pc:spChg>
        <pc:spChg chg="mod topLvl">
          <ac:chgData name="木谷 佳隆" userId="4730eac7-463c-42fc-8ac8-bacc0e196abf" providerId="ADAL" clId="{9BD629D7-B48E-4152-A3DD-349E3F720C5B}" dt="2024-11-02T07:35:11.712" v="2710" actId="165"/>
          <ac:spMkLst>
            <pc:docMk/>
            <pc:sldMk cId="2624165063" sldId="286"/>
            <ac:spMk id="25" creationId="{30F74FDC-C8F1-A781-339A-D3E01DA3EEC6}"/>
          </ac:spMkLst>
        </pc:spChg>
        <pc:spChg chg="add mod topLvl">
          <ac:chgData name="木谷 佳隆" userId="4730eac7-463c-42fc-8ac8-bacc0e196abf" providerId="ADAL" clId="{9BD629D7-B48E-4152-A3DD-349E3F720C5B}" dt="2024-11-02T07:42:31.613" v="2999" actId="20577"/>
          <ac:spMkLst>
            <pc:docMk/>
            <pc:sldMk cId="2624165063" sldId="286"/>
            <ac:spMk id="26" creationId="{10FC3E80-5E34-2954-2ECF-6EE2150FC852}"/>
          </ac:spMkLst>
        </pc:spChg>
        <pc:spChg chg="add mod topLvl">
          <ac:chgData name="木谷 佳隆" userId="4730eac7-463c-42fc-8ac8-bacc0e196abf" providerId="ADAL" clId="{9BD629D7-B48E-4152-A3DD-349E3F720C5B}" dt="2024-11-02T07:42:24.520" v="2983" actId="6549"/>
          <ac:spMkLst>
            <pc:docMk/>
            <pc:sldMk cId="2624165063" sldId="286"/>
            <ac:spMk id="27" creationId="{E41302B4-D1B3-5D29-05C0-24F3F5EB9046}"/>
          </ac:spMkLst>
        </pc:spChg>
        <pc:spChg chg="add mod topLvl">
          <ac:chgData name="木谷 佳隆" userId="4730eac7-463c-42fc-8ac8-bacc0e196abf" providerId="ADAL" clId="{9BD629D7-B48E-4152-A3DD-349E3F720C5B}" dt="2024-11-02T07:42:35.765" v="3006" actId="5793"/>
          <ac:spMkLst>
            <pc:docMk/>
            <pc:sldMk cId="2624165063" sldId="286"/>
            <ac:spMk id="28" creationId="{16766DDE-1C12-93C2-6E94-4EFF0851A51E}"/>
          </ac:spMkLst>
        </pc:spChg>
        <pc:spChg chg="add mod topLvl">
          <ac:chgData name="木谷 佳隆" userId="4730eac7-463c-42fc-8ac8-bacc0e196abf" providerId="ADAL" clId="{9BD629D7-B48E-4152-A3DD-349E3F720C5B}" dt="2024-11-02T07:42:39.394" v="3015" actId="5793"/>
          <ac:spMkLst>
            <pc:docMk/>
            <pc:sldMk cId="2624165063" sldId="286"/>
            <ac:spMk id="29" creationId="{759D2A6D-9485-A16F-9681-5EEA7CDB02E5}"/>
          </ac:spMkLst>
        </pc:spChg>
        <pc:spChg chg="add mod">
          <ac:chgData name="木谷 佳隆" userId="4730eac7-463c-42fc-8ac8-bacc0e196abf" providerId="ADAL" clId="{9BD629D7-B48E-4152-A3DD-349E3F720C5B}" dt="2024-11-02T07:45:55.570" v="3160" actId="1036"/>
          <ac:spMkLst>
            <pc:docMk/>
            <pc:sldMk cId="2624165063" sldId="286"/>
            <ac:spMk id="30" creationId="{7EC7326B-3442-3C89-B6C6-BE94B4EA5EDF}"/>
          </ac:spMkLst>
        </pc:spChg>
        <pc:spChg chg="add mod topLvl">
          <ac:chgData name="木谷 佳隆" userId="4730eac7-463c-42fc-8ac8-bacc0e196abf" providerId="ADAL" clId="{9BD629D7-B48E-4152-A3DD-349E3F720C5B}" dt="2024-11-02T07:45:55.570" v="3160" actId="1036"/>
          <ac:spMkLst>
            <pc:docMk/>
            <pc:sldMk cId="2624165063" sldId="286"/>
            <ac:spMk id="31" creationId="{ADEA0A68-31BB-1A73-D164-07FCC68C7D29}"/>
          </ac:spMkLst>
        </pc:spChg>
        <pc:spChg chg="add del mod topLvl">
          <ac:chgData name="木谷 佳隆" userId="4730eac7-463c-42fc-8ac8-bacc0e196abf" providerId="ADAL" clId="{9BD629D7-B48E-4152-A3DD-349E3F720C5B}" dt="2024-11-02T07:24:17.018" v="2543" actId="478"/>
          <ac:spMkLst>
            <pc:docMk/>
            <pc:sldMk cId="2624165063" sldId="286"/>
            <ac:spMk id="34" creationId="{0A5F3A38-C3F6-3185-429F-CC58B95942CF}"/>
          </ac:spMkLst>
        </pc:spChg>
        <pc:spChg chg="add del mod">
          <ac:chgData name="木谷 佳隆" userId="4730eac7-463c-42fc-8ac8-bacc0e196abf" providerId="ADAL" clId="{9BD629D7-B48E-4152-A3DD-349E3F720C5B}" dt="2024-11-02T07:38:09.946" v="2790" actId="478"/>
          <ac:spMkLst>
            <pc:docMk/>
            <pc:sldMk cId="2624165063" sldId="286"/>
            <ac:spMk id="34" creationId="{2714DA43-206D-BF17-6B70-94653B52820B}"/>
          </ac:spMkLst>
        </pc:spChg>
        <pc:spChg chg="add del mod topLvl">
          <ac:chgData name="木谷 佳隆" userId="4730eac7-463c-42fc-8ac8-bacc0e196abf" providerId="ADAL" clId="{9BD629D7-B48E-4152-A3DD-349E3F720C5B}" dt="2024-11-02T07:24:17.018" v="2543" actId="478"/>
          <ac:spMkLst>
            <pc:docMk/>
            <pc:sldMk cId="2624165063" sldId="286"/>
            <ac:spMk id="35" creationId="{5D4751E2-D94F-26D1-9748-71EEED1C20A0}"/>
          </ac:spMkLst>
        </pc:spChg>
        <pc:spChg chg="add del mod">
          <ac:chgData name="木谷 佳隆" userId="4730eac7-463c-42fc-8ac8-bacc0e196abf" providerId="ADAL" clId="{9BD629D7-B48E-4152-A3DD-349E3F720C5B}" dt="2024-11-02T07:38:01.576" v="2789" actId="478"/>
          <ac:spMkLst>
            <pc:docMk/>
            <pc:sldMk cId="2624165063" sldId="286"/>
            <ac:spMk id="35" creationId="{71E29C4B-AE17-DF61-87E3-729DBD32B8F8}"/>
          </ac:spMkLst>
        </pc:spChg>
        <pc:spChg chg="add mod">
          <ac:chgData name="木谷 佳隆" userId="4730eac7-463c-42fc-8ac8-bacc0e196abf" providerId="ADAL" clId="{9BD629D7-B48E-4152-A3DD-349E3F720C5B}" dt="2024-11-02T07:45:55.570" v="3160" actId="1036"/>
          <ac:spMkLst>
            <pc:docMk/>
            <pc:sldMk cId="2624165063" sldId="286"/>
            <ac:spMk id="36" creationId="{4C1831A8-D524-C702-8971-C67C7F758AFA}"/>
          </ac:spMkLst>
        </pc:spChg>
        <pc:spChg chg="add del mod topLvl">
          <ac:chgData name="木谷 佳隆" userId="4730eac7-463c-42fc-8ac8-bacc0e196abf" providerId="ADAL" clId="{9BD629D7-B48E-4152-A3DD-349E3F720C5B}" dt="2024-11-02T07:24:17.018" v="2543" actId="478"/>
          <ac:spMkLst>
            <pc:docMk/>
            <pc:sldMk cId="2624165063" sldId="286"/>
            <ac:spMk id="36" creationId="{9F994A36-3D4F-2F84-2B4A-A58BC55D4314}"/>
          </ac:spMkLst>
        </pc:spChg>
        <pc:spChg chg="add mod">
          <ac:chgData name="木谷 佳隆" userId="4730eac7-463c-42fc-8ac8-bacc0e196abf" providerId="ADAL" clId="{9BD629D7-B48E-4152-A3DD-349E3F720C5B}" dt="2024-11-02T08:43:27.303" v="3329" actId="20577"/>
          <ac:spMkLst>
            <pc:docMk/>
            <pc:sldMk cId="2624165063" sldId="286"/>
            <ac:spMk id="37" creationId="{291071E6-B785-DE8A-9106-73B91B0D6E03}"/>
          </ac:spMkLst>
        </pc:spChg>
        <pc:spChg chg="add del mod topLvl">
          <ac:chgData name="木谷 佳隆" userId="4730eac7-463c-42fc-8ac8-bacc0e196abf" providerId="ADAL" clId="{9BD629D7-B48E-4152-A3DD-349E3F720C5B}" dt="2024-11-02T07:24:17.018" v="2543" actId="478"/>
          <ac:spMkLst>
            <pc:docMk/>
            <pc:sldMk cId="2624165063" sldId="286"/>
            <ac:spMk id="37" creationId="{AE579D17-F053-9B2E-598E-816F0B437D66}"/>
          </ac:spMkLst>
        </pc:spChg>
        <pc:spChg chg="add mod topLvl">
          <ac:chgData name="木谷 佳隆" userId="4730eac7-463c-42fc-8ac8-bacc0e196abf" providerId="ADAL" clId="{9BD629D7-B48E-4152-A3DD-349E3F720C5B}" dt="2024-11-02T07:45:55.570" v="3160" actId="1036"/>
          <ac:spMkLst>
            <pc:docMk/>
            <pc:sldMk cId="2624165063" sldId="286"/>
            <ac:spMk id="38" creationId="{D263EBE3-9A0B-6374-CC7D-2F20829A63D8}"/>
          </ac:spMkLst>
        </pc:spChg>
        <pc:spChg chg="add mod">
          <ac:chgData name="木谷 佳隆" userId="4730eac7-463c-42fc-8ac8-bacc0e196abf" providerId="ADAL" clId="{9BD629D7-B48E-4152-A3DD-349E3F720C5B}" dt="2024-11-02T07:45:55.570" v="3160" actId="1036"/>
          <ac:spMkLst>
            <pc:docMk/>
            <pc:sldMk cId="2624165063" sldId="286"/>
            <ac:spMk id="39" creationId="{03BDDA48-303A-42A8-716F-87489002B0D0}"/>
          </ac:spMkLst>
        </pc:spChg>
        <pc:spChg chg="add del mod">
          <ac:chgData name="木谷 佳隆" userId="4730eac7-463c-42fc-8ac8-bacc0e196abf" providerId="ADAL" clId="{9BD629D7-B48E-4152-A3DD-349E3F720C5B}" dt="2024-11-02T07:34:19.005" v="2678" actId="478"/>
          <ac:spMkLst>
            <pc:docMk/>
            <pc:sldMk cId="2624165063" sldId="286"/>
            <ac:spMk id="40" creationId="{F21C30FE-9BFE-AB23-1243-26399654B317}"/>
          </ac:spMkLst>
        </pc:spChg>
        <pc:spChg chg="add del mod">
          <ac:chgData name="木谷 佳隆" userId="4730eac7-463c-42fc-8ac8-bacc0e196abf" providerId="ADAL" clId="{9BD629D7-B48E-4152-A3DD-349E3F720C5B}" dt="2024-11-02T07:34:20.440" v="2680" actId="478"/>
          <ac:spMkLst>
            <pc:docMk/>
            <pc:sldMk cId="2624165063" sldId="286"/>
            <ac:spMk id="41" creationId="{6127408A-39FF-8FBF-DF5F-6339388359DF}"/>
          </ac:spMkLst>
        </pc:spChg>
        <pc:spChg chg="add mod">
          <ac:chgData name="木谷 佳隆" userId="4730eac7-463c-42fc-8ac8-bacc0e196abf" providerId="ADAL" clId="{9BD629D7-B48E-4152-A3DD-349E3F720C5B}" dt="2024-11-02T07:45:55.570" v="3160" actId="1036"/>
          <ac:spMkLst>
            <pc:docMk/>
            <pc:sldMk cId="2624165063" sldId="286"/>
            <ac:spMk id="42" creationId="{9F3F27CD-2629-088C-C54D-E81BDD532590}"/>
          </ac:spMkLst>
        </pc:spChg>
        <pc:grpChg chg="add mod">
          <ac:chgData name="木谷 佳隆" userId="4730eac7-463c-42fc-8ac8-bacc0e196abf" providerId="ADAL" clId="{9BD629D7-B48E-4152-A3DD-349E3F720C5B}" dt="2024-11-02T07:45:55.570" v="3160" actId="1036"/>
          <ac:grpSpMkLst>
            <pc:docMk/>
            <pc:sldMk cId="2624165063" sldId="286"/>
            <ac:grpSpMk id="6" creationId="{2547C41D-2EE7-0500-4678-145BE7C7C171}"/>
          </ac:grpSpMkLst>
        </pc:grpChg>
        <pc:grpChg chg="add del mod topLvl">
          <ac:chgData name="木谷 佳隆" userId="4730eac7-463c-42fc-8ac8-bacc0e196abf" providerId="ADAL" clId="{9BD629D7-B48E-4152-A3DD-349E3F720C5B}" dt="2024-11-02T07:35:23.397" v="2713" actId="164"/>
          <ac:grpSpMkLst>
            <pc:docMk/>
            <pc:sldMk cId="2624165063" sldId="286"/>
            <ac:grpSpMk id="8" creationId="{20B8DFAD-D506-FF8F-1380-973AF9606E35}"/>
          </ac:grpSpMkLst>
        </pc:grpChg>
        <pc:grpChg chg="add del mod topLvl">
          <ac:chgData name="木谷 佳隆" userId="4730eac7-463c-42fc-8ac8-bacc0e196abf" providerId="ADAL" clId="{9BD629D7-B48E-4152-A3DD-349E3F720C5B}" dt="2024-11-02T07:35:23.397" v="2713" actId="164"/>
          <ac:grpSpMkLst>
            <pc:docMk/>
            <pc:sldMk cId="2624165063" sldId="286"/>
            <ac:grpSpMk id="17" creationId="{4C8F77C9-8B15-5A73-5704-CF8DFEF85F00}"/>
          </ac:grpSpMkLst>
        </pc:grpChg>
        <pc:grpChg chg="add del mod">
          <ac:chgData name="木谷 佳隆" userId="4730eac7-463c-42fc-8ac8-bacc0e196abf" providerId="ADAL" clId="{9BD629D7-B48E-4152-A3DD-349E3F720C5B}" dt="2024-11-02T07:08:45.982" v="2273" actId="165"/>
          <ac:grpSpMkLst>
            <pc:docMk/>
            <pc:sldMk cId="2624165063" sldId="286"/>
            <ac:grpSpMk id="30" creationId="{8FEE30B2-5EFF-4562-6AA0-277B867CB8E1}"/>
          </ac:grpSpMkLst>
        </pc:grpChg>
        <pc:grpChg chg="add del mod">
          <ac:chgData name="木谷 佳隆" userId="4730eac7-463c-42fc-8ac8-bacc0e196abf" providerId="ADAL" clId="{9BD629D7-B48E-4152-A3DD-349E3F720C5B}" dt="2024-11-02T07:24:11.146" v="2542" actId="165"/>
          <ac:grpSpMkLst>
            <pc:docMk/>
            <pc:sldMk cId="2624165063" sldId="286"/>
            <ac:grpSpMk id="39" creationId="{8581157C-B927-2E3F-1A4D-3639FB408DFC}"/>
          </ac:grpSpMkLst>
        </pc:grpChg>
        <pc:graphicFrameChg chg="del">
          <ac:chgData name="木谷 佳隆" userId="4730eac7-463c-42fc-8ac8-bacc0e196abf" providerId="ADAL" clId="{9BD629D7-B48E-4152-A3DD-349E3F720C5B}" dt="2024-11-02T06:58:27.746" v="1967" actId="478"/>
          <ac:graphicFrameMkLst>
            <pc:docMk/>
            <pc:sldMk cId="2624165063" sldId="286"/>
            <ac:graphicFrameMk id="6" creationId="{AA075735-4D15-1F78-1419-2CD9C28ACBEC}"/>
          </ac:graphicFrameMkLst>
        </pc:graphicFrameChg>
        <pc:picChg chg="add del mod">
          <ac:chgData name="木谷 佳隆" userId="4730eac7-463c-42fc-8ac8-bacc0e196abf" providerId="ADAL" clId="{9BD629D7-B48E-4152-A3DD-349E3F720C5B}" dt="2024-11-02T07:34:17.991" v="2676" actId="478"/>
          <ac:picMkLst>
            <pc:docMk/>
            <pc:sldMk cId="2624165063" sldId="286"/>
            <ac:picMk id="32" creationId="{1A4AB40F-2E51-7600-7EA1-516B8305751A}"/>
          </ac:picMkLst>
        </pc:picChg>
        <pc:picChg chg="add del mod">
          <ac:chgData name="木谷 佳隆" userId="4730eac7-463c-42fc-8ac8-bacc0e196abf" providerId="ADAL" clId="{9BD629D7-B48E-4152-A3DD-349E3F720C5B}" dt="2024-11-02T07:34:19.654" v="2679" actId="478"/>
          <ac:picMkLst>
            <pc:docMk/>
            <pc:sldMk cId="2624165063" sldId="286"/>
            <ac:picMk id="33" creationId="{5BC6BA74-5B09-FC15-002E-C6C9F4CC8321}"/>
          </ac:picMkLst>
        </pc:picChg>
      </pc:sldChg>
      <pc:sldChg chg="modSp add mod">
        <pc:chgData name="木谷 佳隆" userId="4730eac7-463c-42fc-8ac8-bacc0e196abf" providerId="ADAL" clId="{9BD629D7-B48E-4152-A3DD-349E3F720C5B}" dt="2024-11-02T07:28:15.723" v="2630" actId="20577"/>
        <pc:sldMkLst>
          <pc:docMk/>
          <pc:sldMk cId="3439412138" sldId="287"/>
        </pc:sldMkLst>
        <pc:spChg chg="mod">
          <ac:chgData name="木谷 佳隆" userId="4730eac7-463c-42fc-8ac8-bacc0e196abf" providerId="ADAL" clId="{9BD629D7-B48E-4152-A3DD-349E3F720C5B}" dt="2024-11-02T07:27:47.742" v="2614" actId="6549"/>
          <ac:spMkLst>
            <pc:docMk/>
            <pc:sldMk cId="3439412138" sldId="287"/>
            <ac:spMk id="3" creationId="{00000000-0000-0000-0000-000000000000}"/>
          </ac:spMkLst>
        </pc:spChg>
        <pc:spChg chg="mod">
          <ac:chgData name="木谷 佳隆" userId="4730eac7-463c-42fc-8ac8-bacc0e196abf" providerId="ADAL" clId="{9BD629D7-B48E-4152-A3DD-349E3F720C5B}" dt="2024-11-02T07:28:15.723" v="2630" actId="20577"/>
          <ac:spMkLst>
            <pc:docMk/>
            <pc:sldMk cId="3439412138" sldId="287"/>
            <ac:spMk id="4" creationId="{00000000-0000-0000-0000-000000000000}"/>
          </ac:spMkLst>
        </pc:spChg>
        <pc:graphicFrameChg chg="mod modGraphic">
          <ac:chgData name="木谷 佳隆" userId="4730eac7-463c-42fc-8ac8-bacc0e196abf" providerId="ADAL" clId="{9BD629D7-B48E-4152-A3DD-349E3F720C5B}" dt="2024-11-02T07:27:31.357" v="2599" actId="403"/>
          <ac:graphicFrameMkLst>
            <pc:docMk/>
            <pc:sldMk cId="3439412138" sldId="287"/>
            <ac:graphicFrameMk id="5" creationId="{4168E170-8839-5D0D-A92E-61558C45D5A7}"/>
          </ac:graphicFrameMkLst>
        </pc:graphicFrameChg>
      </pc:sldChg>
    </pc:docChg>
  </pc:docChgLst>
  <pc:docChgLst>
    <pc:chgData name="木谷 佳隆" userId="4730eac7-463c-42fc-8ac8-bacc0e196abf" providerId="ADAL" clId="{4831D33E-D04A-490B-9ECD-E2ED744848CE}"/>
    <pc:docChg chg="modSld">
      <pc:chgData name="木谷 佳隆" userId="4730eac7-463c-42fc-8ac8-bacc0e196abf" providerId="ADAL" clId="{4831D33E-D04A-490B-9ECD-E2ED744848CE}" dt="2024-01-19T04:46:28.113" v="10" actId="20577"/>
      <pc:docMkLst>
        <pc:docMk/>
      </pc:docMkLst>
      <pc:sldChg chg="modSp mod">
        <pc:chgData name="木谷 佳隆" userId="4730eac7-463c-42fc-8ac8-bacc0e196abf" providerId="ADAL" clId="{4831D33E-D04A-490B-9ECD-E2ED744848CE}" dt="2024-01-19T04:46:28.113" v="10" actId="20577"/>
        <pc:sldMkLst>
          <pc:docMk/>
          <pc:sldMk cId="2280954944" sldId="272"/>
        </pc:sldMkLst>
        <pc:spChg chg="mod">
          <ac:chgData name="木谷 佳隆" userId="4730eac7-463c-42fc-8ac8-bacc0e196abf" providerId="ADAL" clId="{4831D33E-D04A-490B-9ECD-E2ED744848CE}" dt="2024-01-19T04:46:28.113" v="10" actId="20577"/>
          <ac:spMkLst>
            <pc:docMk/>
            <pc:sldMk cId="2280954944" sldId="272"/>
            <ac:spMk id="6" creationId="{D210E2A9-140A-2D5D-43DD-B9336EA3FA96}"/>
          </ac:spMkLst>
        </pc:spChg>
      </pc:sldChg>
      <pc:sldChg chg="modSp mod">
        <pc:chgData name="木谷 佳隆" userId="4730eac7-463c-42fc-8ac8-bacc0e196abf" providerId="ADAL" clId="{4831D33E-D04A-490B-9ECD-E2ED744848CE}" dt="2024-01-19T04:46:22.454" v="7" actId="6549"/>
        <pc:sldMkLst>
          <pc:docMk/>
          <pc:sldMk cId="1572790710" sldId="282"/>
        </pc:sldMkLst>
        <pc:spChg chg="mod">
          <ac:chgData name="木谷 佳隆" userId="4730eac7-463c-42fc-8ac8-bacc0e196abf" providerId="ADAL" clId="{4831D33E-D04A-490B-9ECD-E2ED744848CE}" dt="2024-01-19T04:46:22.454" v="7" actId="6549"/>
          <ac:spMkLst>
            <pc:docMk/>
            <pc:sldMk cId="1572790710" sldId="282"/>
            <ac:spMk id="3" creationId="{00000000-0000-0000-0000-000000000000}"/>
          </ac:spMkLst>
        </pc:spChg>
      </pc:sldChg>
    </pc:docChg>
  </pc:docChgLst>
  <pc:docChgLst>
    <pc:chgData name="木谷 佳隆" userId="S::s040400@kddi.com::4730eac7-463c-42fc-8ac8-bacc0e196abf" providerId="AD" clId="Web-{2B3061D2-16D8-4C8B-93EF-6EFD69460B89}"/>
    <pc:docChg chg="modSld">
      <pc:chgData name="木谷 佳隆" userId="S::s040400@kddi.com::4730eac7-463c-42fc-8ac8-bacc0e196abf" providerId="AD" clId="Web-{2B3061D2-16D8-4C8B-93EF-6EFD69460B89}" dt="2024-07-13T06:15:00.119" v="40" actId="20577"/>
      <pc:docMkLst>
        <pc:docMk/>
      </pc:docMkLst>
      <pc:sldChg chg="modSp">
        <pc:chgData name="木谷 佳隆" userId="S::s040400@kddi.com::4730eac7-463c-42fc-8ac8-bacc0e196abf" providerId="AD" clId="Web-{2B3061D2-16D8-4C8B-93EF-6EFD69460B89}" dt="2024-07-13T06:14:09.662" v="6" actId="20577"/>
        <pc:sldMkLst>
          <pc:docMk/>
          <pc:sldMk cId="2280954944" sldId="272"/>
        </pc:sldMkLst>
        <pc:spChg chg="mod">
          <ac:chgData name="木谷 佳隆" userId="S::s040400@kddi.com::4730eac7-463c-42fc-8ac8-bacc0e196abf" providerId="AD" clId="Web-{2B3061D2-16D8-4C8B-93EF-6EFD69460B89}" dt="2024-07-13T06:14:09.662" v="6" actId="20577"/>
          <ac:spMkLst>
            <pc:docMk/>
            <pc:sldMk cId="2280954944" sldId="272"/>
            <ac:spMk id="3" creationId="{00000000-0000-0000-0000-000000000000}"/>
          </ac:spMkLst>
        </pc:spChg>
      </pc:sldChg>
      <pc:sldChg chg="modSp">
        <pc:chgData name="木谷 佳隆" userId="S::s040400@kddi.com::4730eac7-463c-42fc-8ac8-bacc0e196abf" providerId="AD" clId="Web-{2B3061D2-16D8-4C8B-93EF-6EFD69460B89}" dt="2024-07-13T06:15:00.119" v="40" actId="20577"/>
        <pc:sldMkLst>
          <pc:docMk/>
          <pc:sldMk cId="3812939820" sldId="283"/>
        </pc:sldMkLst>
        <pc:spChg chg="mod">
          <ac:chgData name="木谷 佳隆" userId="S::s040400@kddi.com::4730eac7-463c-42fc-8ac8-bacc0e196abf" providerId="AD" clId="Web-{2B3061D2-16D8-4C8B-93EF-6EFD69460B89}" dt="2024-07-13T06:15:00.119" v="40" actId="20577"/>
          <ac:spMkLst>
            <pc:docMk/>
            <pc:sldMk cId="3812939820" sldId="283"/>
            <ac:spMk id="3" creationId="{00000000-0000-0000-0000-000000000000}"/>
          </ac:spMkLst>
        </pc:spChg>
      </pc:sldChg>
      <pc:sldChg chg="modSp">
        <pc:chgData name="木谷 佳隆" userId="S::s040400@kddi.com::4730eac7-463c-42fc-8ac8-bacc0e196abf" providerId="AD" clId="Web-{2B3061D2-16D8-4C8B-93EF-6EFD69460B89}" dt="2024-07-13T06:14:42.524" v="26" actId="1076"/>
        <pc:sldMkLst>
          <pc:docMk/>
          <pc:sldMk cId="3943811367" sldId="285"/>
        </pc:sldMkLst>
        <pc:spChg chg="mod">
          <ac:chgData name="木谷 佳隆" userId="S::s040400@kddi.com::4730eac7-463c-42fc-8ac8-bacc0e196abf" providerId="AD" clId="Web-{2B3061D2-16D8-4C8B-93EF-6EFD69460B89}" dt="2024-07-13T06:14:33.804" v="25" actId="20577"/>
          <ac:spMkLst>
            <pc:docMk/>
            <pc:sldMk cId="3943811367" sldId="285"/>
            <ac:spMk id="3" creationId="{00000000-0000-0000-0000-000000000000}"/>
          </ac:spMkLst>
        </pc:spChg>
        <pc:graphicFrameChg chg="mod">
          <ac:chgData name="木谷 佳隆" userId="S::s040400@kddi.com::4730eac7-463c-42fc-8ac8-bacc0e196abf" providerId="AD" clId="Web-{2B3061D2-16D8-4C8B-93EF-6EFD69460B89}" dt="2024-07-13T06:14:42.524" v="26" actId="1076"/>
          <ac:graphicFrameMkLst>
            <pc:docMk/>
            <pc:sldMk cId="3943811367" sldId="285"/>
            <ac:graphicFrameMk id="12" creationId="{A9B17627-8983-FAD0-1563-0113AC5B6A2B}"/>
          </ac:graphicFrameMkLst>
        </pc:graphicFrameChg>
      </pc:sldChg>
    </pc:docChg>
  </pc:docChgLst>
  <pc:docChgLst>
    <pc:chgData name="木谷 佳隆" userId="4730eac7-463c-42fc-8ac8-bacc0e196abf" providerId="ADAL" clId="{41EC9822-2504-4DE6-98C0-D5E1B3A31509}"/>
    <pc:docChg chg="undo redo custSel addSld delSld modSld sldOrd">
      <pc:chgData name="木谷 佳隆" userId="4730eac7-463c-42fc-8ac8-bacc0e196abf" providerId="ADAL" clId="{41EC9822-2504-4DE6-98C0-D5E1B3A31509}" dt="2024-01-19T04:26:52.380" v="3371" actId="20577"/>
      <pc:docMkLst>
        <pc:docMk/>
      </pc:docMkLst>
      <pc:sldChg chg="modSp mod">
        <pc:chgData name="木谷 佳隆" userId="4730eac7-463c-42fc-8ac8-bacc0e196abf" providerId="ADAL" clId="{41EC9822-2504-4DE6-98C0-D5E1B3A31509}" dt="2024-01-16T08:59:18.047" v="83" actId="403"/>
        <pc:sldMkLst>
          <pc:docMk/>
          <pc:sldMk cId="1248616497" sldId="256"/>
        </pc:sldMkLst>
        <pc:spChg chg="mod">
          <ac:chgData name="木谷 佳隆" userId="4730eac7-463c-42fc-8ac8-bacc0e196abf" providerId="ADAL" clId="{41EC9822-2504-4DE6-98C0-D5E1B3A31509}" dt="2024-01-16T08:59:18.047" v="83" actId="403"/>
          <ac:spMkLst>
            <pc:docMk/>
            <pc:sldMk cId="1248616497" sldId="256"/>
            <ac:spMk id="2" creationId="{8AAE1E69-A2C2-4197-AFD6-200D9C56EE29}"/>
          </ac:spMkLst>
        </pc:spChg>
        <pc:spChg chg="mod">
          <ac:chgData name="木谷 佳隆" userId="4730eac7-463c-42fc-8ac8-bacc0e196abf" providerId="ADAL" clId="{41EC9822-2504-4DE6-98C0-D5E1B3A31509}" dt="2024-01-16T08:58:31.640" v="79" actId="2711"/>
          <ac:spMkLst>
            <pc:docMk/>
            <pc:sldMk cId="1248616497" sldId="256"/>
            <ac:spMk id="3" creationId="{BF9C1EDC-CB6C-4D71-825E-C902DEDFCA78}"/>
          </ac:spMkLst>
        </pc:spChg>
      </pc:sldChg>
      <pc:sldChg chg="del">
        <pc:chgData name="木谷 佳隆" userId="4730eac7-463c-42fc-8ac8-bacc0e196abf" providerId="ADAL" clId="{41EC9822-2504-4DE6-98C0-D5E1B3A31509}" dt="2024-01-16T10:33:03.043" v="486" actId="47"/>
        <pc:sldMkLst>
          <pc:docMk/>
          <pc:sldMk cId="2743921524" sldId="271"/>
        </pc:sldMkLst>
      </pc:sldChg>
      <pc:sldChg chg="addSp delSp modSp mod">
        <pc:chgData name="木谷 佳隆" userId="4730eac7-463c-42fc-8ac8-bacc0e196abf" providerId="ADAL" clId="{41EC9822-2504-4DE6-98C0-D5E1B3A31509}" dt="2024-01-17T14:54:59.691" v="2651" actId="6549"/>
        <pc:sldMkLst>
          <pc:docMk/>
          <pc:sldMk cId="2280954944" sldId="272"/>
        </pc:sldMkLst>
        <pc:spChg chg="mod">
          <ac:chgData name="木谷 佳隆" userId="4730eac7-463c-42fc-8ac8-bacc0e196abf" providerId="ADAL" clId="{41EC9822-2504-4DE6-98C0-D5E1B3A31509}" dt="2024-01-16T08:58:48.479" v="81" actId="2711"/>
          <ac:spMkLst>
            <pc:docMk/>
            <pc:sldMk cId="2280954944" sldId="272"/>
            <ac:spMk id="2" creationId="{00000000-0000-0000-0000-000000000000}"/>
          </ac:spMkLst>
        </pc:spChg>
        <pc:spChg chg="mod">
          <ac:chgData name="木谷 佳隆" userId="4730eac7-463c-42fc-8ac8-bacc0e196abf" providerId="ADAL" clId="{41EC9822-2504-4DE6-98C0-D5E1B3A31509}" dt="2024-01-17T14:54:59.691" v="2651" actId="6549"/>
          <ac:spMkLst>
            <pc:docMk/>
            <pc:sldMk cId="2280954944" sldId="272"/>
            <ac:spMk id="3" creationId="{00000000-0000-0000-0000-000000000000}"/>
          </ac:spMkLst>
        </pc:spChg>
        <pc:spChg chg="mod">
          <ac:chgData name="木谷 佳隆" userId="4730eac7-463c-42fc-8ac8-bacc0e196abf" providerId="ADAL" clId="{41EC9822-2504-4DE6-98C0-D5E1B3A31509}" dt="2024-01-16T08:58:48.479" v="81" actId="2711"/>
          <ac:spMkLst>
            <pc:docMk/>
            <pc:sldMk cId="2280954944" sldId="272"/>
            <ac:spMk id="4" creationId="{00000000-0000-0000-0000-000000000000}"/>
          </ac:spMkLst>
        </pc:spChg>
        <pc:spChg chg="add mod">
          <ac:chgData name="木谷 佳隆" userId="4730eac7-463c-42fc-8ac8-bacc0e196abf" providerId="ADAL" clId="{41EC9822-2504-4DE6-98C0-D5E1B3A31509}" dt="2024-01-17T14:45:43.975" v="2378" actId="1038"/>
          <ac:spMkLst>
            <pc:docMk/>
            <pc:sldMk cId="2280954944" sldId="272"/>
            <ac:spMk id="6" creationId="{D210E2A9-140A-2D5D-43DD-B9336EA3FA96}"/>
          </ac:spMkLst>
        </pc:spChg>
        <pc:spChg chg="add del mod">
          <ac:chgData name="木谷 佳隆" userId="4730eac7-463c-42fc-8ac8-bacc0e196abf" providerId="ADAL" clId="{41EC9822-2504-4DE6-98C0-D5E1B3A31509}" dt="2024-01-16T10:50:16.653" v="1524" actId="478"/>
          <ac:spMkLst>
            <pc:docMk/>
            <pc:sldMk cId="2280954944" sldId="272"/>
            <ac:spMk id="8" creationId="{B12B6F9B-2396-FA7E-43BD-C58D445941B2}"/>
          </ac:spMkLst>
        </pc:spChg>
        <pc:spChg chg="del mod">
          <ac:chgData name="木谷 佳隆" userId="4730eac7-463c-42fc-8ac8-bacc0e196abf" providerId="ADAL" clId="{41EC9822-2504-4DE6-98C0-D5E1B3A31509}" dt="2024-01-16T10:32:43.798" v="483" actId="478"/>
          <ac:spMkLst>
            <pc:docMk/>
            <pc:sldMk cId="2280954944" sldId="272"/>
            <ac:spMk id="10" creationId="{40199252-1685-E5B0-F2E4-593D1A703C13}"/>
          </ac:spMkLst>
        </pc:spChg>
        <pc:spChg chg="del mod">
          <ac:chgData name="木谷 佳隆" userId="4730eac7-463c-42fc-8ac8-bacc0e196abf" providerId="ADAL" clId="{41EC9822-2504-4DE6-98C0-D5E1B3A31509}" dt="2024-01-16T10:32:43.798" v="483" actId="478"/>
          <ac:spMkLst>
            <pc:docMk/>
            <pc:sldMk cId="2280954944" sldId="272"/>
            <ac:spMk id="11" creationId="{2A8873AE-ABD1-559B-8217-8EB803FA5AD8}"/>
          </ac:spMkLst>
        </pc:spChg>
        <pc:spChg chg="del mod">
          <ac:chgData name="木谷 佳隆" userId="4730eac7-463c-42fc-8ac8-bacc0e196abf" providerId="ADAL" clId="{41EC9822-2504-4DE6-98C0-D5E1B3A31509}" dt="2024-01-16T10:32:43.798" v="483" actId="478"/>
          <ac:spMkLst>
            <pc:docMk/>
            <pc:sldMk cId="2280954944" sldId="272"/>
            <ac:spMk id="12" creationId="{A997EF46-DFA4-1728-253B-E470EB3983E7}"/>
          </ac:spMkLst>
        </pc:spChg>
        <pc:graphicFrameChg chg="add mod modGraphic">
          <ac:chgData name="木谷 佳隆" userId="4730eac7-463c-42fc-8ac8-bacc0e196abf" providerId="ADAL" clId="{41EC9822-2504-4DE6-98C0-D5E1B3A31509}" dt="2024-01-17T14:45:52.284" v="2395" actId="1038"/>
          <ac:graphicFrameMkLst>
            <pc:docMk/>
            <pc:sldMk cId="2280954944" sldId="272"/>
            <ac:graphicFrameMk id="13" creationId="{C73AA870-210B-AB44-403A-6530E11CB8F9}"/>
          </ac:graphicFrameMkLst>
        </pc:graphicFrameChg>
        <pc:picChg chg="del">
          <ac:chgData name="木谷 佳隆" userId="4730eac7-463c-42fc-8ac8-bacc0e196abf" providerId="ADAL" clId="{41EC9822-2504-4DE6-98C0-D5E1B3A31509}" dt="2024-01-16T10:32:43.798" v="483" actId="478"/>
          <ac:picMkLst>
            <pc:docMk/>
            <pc:sldMk cId="2280954944" sldId="272"/>
            <ac:picMk id="9" creationId="{05EBF644-1070-8268-7AD0-423C859D0B94}"/>
          </ac:picMkLst>
        </pc:picChg>
      </pc:sldChg>
      <pc:sldChg chg="del">
        <pc:chgData name="木谷 佳隆" userId="4730eac7-463c-42fc-8ac8-bacc0e196abf" providerId="ADAL" clId="{41EC9822-2504-4DE6-98C0-D5E1B3A31509}" dt="2024-01-16T10:32:03.300" v="478" actId="47"/>
        <pc:sldMkLst>
          <pc:docMk/>
          <pc:sldMk cId="877490814" sldId="273"/>
        </pc:sldMkLst>
      </pc:sldChg>
      <pc:sldChg chg="del">
        <pc:chgData name="木谷 佳隆" userId="4730eac7-463c-42fc-8ac8-bacc0e196abf" providerId="ADAL" clId="{41EC9822-2504-4DE6-98C0-D5E1B3A31509}" dt="2024-01-16T10:32:35.901" v="482" actId="47"/>
        <pc:sldMkLst>
          <pc:docMk/>
          <pc:sldMk cId="4223784313" sldId="274"/>
        </pc:sldMkLst>
      </pc:sldChg>
      <pc:sldChg chg="del">
        <pc:chgData name="木谷 佳隆" userId="4730eac7-463c-42fc-8ac8-bacc0e196abf" providerId="ADAL" clId="{41EC9822-2504-4DE6-98C0-D5E1B3A31509}" dt="2024-01-16T10:32:11.079" v="479" actId="47"/>
        <pc:sldMkLst>
          <pc:docMk/>
          <pc:sldMk cId="1943543594" sldId="276"/>
        </pc:sldMkLst>
      </pc:sldChg>
      <pc:sldChg chg="del">
        <pc:chgData name="木谷 佳隆" userId="4730eac7-463c-42fc-8ac8-bacc0e196abf" providerId="ADAL" clId="{41EC9822-2504-4DE6-98C0-D5E1B3A31509}" dt="2024-01-16T10:32:33.907" v="481" actId="47"/>
        <pc:sldMkLst>
          <pc:docMk/>
          <pc:sldMk cId="1394096050" sldId="277"/>
        </pc:sldMkLst>
      </pc:sldChg>
      <pc:sldChg chg="del">
        <pc:chgData name="木谷 佳隆" userId="4730eac7-463c-42fc-8ac8-bacc0e196abf" providerId="ADAL" clId="{41EC9822-2504-4DE6-98C0-D5E1B3A31509}" dt="2024-01-16T10:32:16.250" v="480" actId="47"/>
        <pc:sldMkLst>
          <pc:docMk/>
          <pc:sldMk cId="28882404" sldId="278"/>
        </pc:sldMkLst>
      </pc:sldChg>
      <pc:sldChg chg="del">
        <pc:chgData name="木谷 佳隆" userId="4730eac7-463c-42fc-8ac8-bacc0e196abf" providerId="ADAL" clId="{41EC9822-2504-4DE6-98C0-D5E1B3A31509}" dt="2024-01-16T10:33:04.346" v="487" actId="47"/>
        <pc:sldMkLst>
          <pc:docMk/>
          <pc:sldMk cId="2603780565" sldId="279"/>
        </pc:sldMkLst>
      </pc:sldChg>
      <pc:sldChg chg="addSp modSp add mod">
        <pc:chgData name="木谷 佳隆" userId="4730eac7-463c-42fc-8ac8-bacc0e196abf" providerId="ADAL" clId="{41EC9822-2504-4DE6-98C0-D5E1B3A31509}" dt="2024-01-18T21:10:20.056" v="3046" actId="20577"/>
        <pc:sldMkLst>
          <pc:docMk/>
          <pc:sldMk cId="3440894871" sldId="280"/>
        </pc:sldMkLst>
        <pc:spChg chg="mod">
          <ac:chgData name="木谷 佳隆" userId="4730eac7-463c-42fc-8ac8-bacc0e196abf" providerId="ADAL" clId="{41EC9822-2504-4DE6-98C0-D5E1B3A31509}" dt="2024-01-17T15:00:55.063" v="2785" actId="20577"/>
          <ac:spMkLst>
            <pc:docMk/>
            <pc:sldMk cId="3440894871" sldId="280"/>
            <ac:spMk id="3" creationId="{00000000-0000-0000-0000-000000000000}"/>
          </ac:spMkLst>
        </pc:spChg>
        <pc:spChg chg="mod">
          <ac:chgData name="木谷 佳隆" userId="4730eac7-463c-42fc-8ac8-bacc0e196abf" providerId="ADAL" clId="{41EC9822-2504-4DE6-98C0-D5E1B3A31509}" dt="2024-01-16T10:33:09.149" v="498" actId="20577"/>
          <ac:spMkLst>
            <pc:docMk/>
            <pc:sldMk cId="3440894871" sldId="280"/>
            <ac:spMk id="4" creationId="{00000000-0000-0000-0000-000000000000}"/>
          </ac:spMkLst>
        </pc:spChg>
        <pc:spChg chg="add mod">
          <ac:chgData name="木谷 佳隆" userId="4730eac7-463c-42fc-8ac8-bacc0e196abf" providerId="ADAL" clId="{41EC9822-2504-4DE6-98C0-D5E1B3A31509}" dt="2024-01-18T21:10:20.056" v="3046" actId="20577"/>
          <ac:spMkLst>
            <pc:docMk/>
            <pc:sldMk cId="3440894871" sldId="280"/>
            <ac:spMk id="5" creationId="{45ACF333-09DA-0348-7442-2F6619C7BE94}"/>
          </ac:spMkLst>
        </pc:spChg>
      </pc:sldChg>
      <pc:sldChg chg="addSp delSp modSp add mod">
        <pc:chgData name="木谷 佳隆" userId="4730eac7-463c-42fc-8ac8-bacc0e196abf" providerId="ADAL" clId="{41EC9822-2504-4DE6-98C0-D5E1B3A31509}" dt="2024-01-19T04:12:01.219" v="3318" actId="20577"/>
        <pc:sldMkLst>
          <pc:docMk/>
          <pc:sldMk cId="3863522329" sldId="281"/>
        </pc:sldMkLst>
        <pc:spChg chg="mod">
          <ac:chgData name="木谷 佳隆" userId="4730eac7-463c-42fc-8ac8-bacc0e196abf" providerId="ADAL" clId="{41EC9822-2504-4DE6-98C0-D5E1B3A31509}" dt="2024-01-19T04:12:01.219" v="3318" actId="20577"/>
          <ac:spMkLst>
            <pc:docMk/>
            <pc:sldMk cId="3863522329" sldId="281"/>
            <ac:spMk id="3" creationId="{00000000-0000-0000-0000-000000000000}"/>
          </ac:spMkLst>
        </pc:spChg>
        <pc:spChg chg="mod">
          <ac:chgData name="木谷 佳隆" userId="4730eac7-463c-42fc-8ac8-bacc0e196abf" providerId="ADAL" clId="{41EC9822-2504-4DE6-98C0-D5E1B3A31509}" dt="2024-01-17T14:54:09.450" v="2615" actId="20577"/>
          <ac:spMkLst>
            <pc:docMk/>
            <pc:sldMk cId="3863522329" sldId="281"/>
            <ac:spMk id="4" creationId="{00000000-0000-0000-0000-000000000000}"/>
          </ac:spMkLst>
        </pc:spChg>
        <pc:spChg chg="add del mod">
          <ac:chgData name="木谷 佳隆" userId="4730eac7-463c-42fc-8ac8-bacc0e196abf" providerId="ADAL" clId="{41EC9822-2504-4DE6-98C0-D5E1B3A31509}" dt="2024-01-17T14:40:20.877" v="2227"/>
          <ac:spMkLst>
            <pc:docMk/>
            <pc:sldMk cId="3863522329" sldId="281"/>
            <ac:spMk id="5" creationId="{3532E3FB-FD73-9281-93C0-02C373481B61}"/>
          </ac:spMkLst>
        </pc:spChg>
        <pc:spChg chg="del">
          <ac:chgData name="木谷 佳隆" userId="4730eac7-463c-42fc-8ac8-bacc0e196abf" providerId="ADAL" clId="{41EC9822-2504-4DE6-98C0-D5E1B3A31509}" dt="2024-01-17T14:34:08.685" v="1865" actId="478"/>
          <ac:spMkLst>
            <pc:docMk/>
            <pc:sldMk cId="3863522329" sldId="281"/>
            <ac:spMk id="6" creationId="{D210E2A9-140A-2D5D-43DD-B9336EA3FA96}"/>
          </ac:spMkLst>
        </pc:spChg>
        <pc:spChg chg="add del mod">
          <ac:chgData name="木谷 佳隆" userId="4730eac7-463c-42fc-8ac8-bacc0e196abf" providerId="ADAL" clId="{41EC9822-2504-4DE6-98C0-D5E1B3A31509}" dt="2024-01-17T14:40:20.877" v="2227"/>
          <ac:spMkLst>
            <pc:docMk/>
            <pc:sldMk cId="3863522329" sldId="281"/>
            <ac:spMk id="7" creationId="{0972B662-6883-4B32-1BCC-0F031A4D8607}"/>
          </ac:spMkLst>
        </pc:spChg>
        <pc:spChg chg="add del mod">
          <ac:chgData name="木谷 佳隆" userId="4730eac7-463c-42fc-8ac8-bacc0e196abf" providerId="ADAL" clId="{41EC9822-2504-4DE6-98C0-D5E1B3A31509}" dt="2024-01-17T14:40:20.877" v="2227"/>
          <ac:spMkLst>
            <pc:docMk/>
            <pc:sldMk cId="3863522329" sldId="281"/>
            <ac:spMk id="8" creationId="{E0752D4E-B3EA-CDE7-EDEE-51B6A61B1175}"/>
          </ac:spMkLst>
        </pc:spChg>
        <pc:spChg chg="add del mod">
          <ac:chgData name="木谷 佳隆" userId="4730eac7-463c-42fc-8ac8-bacc0e196abf" providerId="ADAL" clId="{41EC9822-2504-4DE6-98C0-D5E1B3A31509}" dt="2024-01-17T14:40:20.877" v="2227"/>
          <ac:spMkLst>
            <pc:docMk/>
            <pc:sldMk cId="3863522329" sldId="281"/>
            <ac:spMk id="9" creationId="{6620D75F-FEBC-4720-B7D4-7A859EBF4EA6}"/>
          </ac:spMkLst>
        </pc:spChg>
        <pc:spChg chg="mod">
          <ac:chgData name="木谷 佳隆" userId="4730eac7-463c-42fc-8ac8-bacc0e196abf" providerId="ADAL" clId="{41EC9822-2504-4DE6-98C0-D5E1B3A31509}" dt="2024-01-17T14:40:14.256" v="2220"/>
          <ac:spMkLst>
            <pc:docMk/>
            <pc:sldMk cId="3863522329" sldId="281"/>
            <ac:spMk id="11" creationId="{AB1C04EA-E4C5-274B-8B7A-D4946DB59A85}"/>
          </ac:spMkLst>
        </pc:spChg>
        <pc:spChg chg="mod">
          <ac:chgData name="木谷 佳隆" userId="4730eac7-463c-42fc-8ac8-bacc0e196abf" providerId="ADAL" clId="{41EC9822-2504-4DE6-98C0-D5E1B3A31509}" dt="2024-01-17T14:40:14.256" v="2220"/>
          <ac:spMkLst>
            <pc:docMk/>
            <pc:sldMk cId="3863522329" sldId="281"/>
            <ac:spMk id="15" creationId="{B8291E73-91B3-770C-E70A-585963A657A6}"/>
          </ac:spMkLst>
        </pc:spChg>
        <pc:spChg chg="mod">
          <ac:chgData name="木谷 佳隆" userId="4730eac7-463c-42fc-8ac8-bacc0e196abf" providerId="ADAL" clId="{41EC9822-2504-4DE6-98C0-D5E1B3A31509}" dt="2024-01-17T14:40:14.256" v="2220"/>
          <ac:spMkLst>
            <pc:docMk/>
            <pc:sldMk cId="3863522329" sldId="281"/>
            <ac:spMk id="16" creationId="{6C254E6D-AD65-D531-B79E-3F8D0E514352}"/>
          </ac:spMkLst>
        </pc:spChg>
        <pc:spChg chg="add del mod">
          <ac:chgData name="木谷 佳隆" userId="4730eac7-463c-42fc-8ac8-bacc0e196abf" providerId="ADAL" clId="{41EC9822-2504-4DE6-98C0-D5E1B3A31509}" dt="2024-01-17T14:40:20.877" v="2227"/>
          <ac:spMkLst>
            <pc:docMk/>
            <pc:sldMk cId="3863522329" sldId="281"/>
            <ac:spMk id="18" creationId="{D81A7F94-A8B2-6C75-1E3F-35069BFE0B03}"/>
          </ac:spMkLst>
        </pc:spChg>
        <pc:spChg chg="add del mod">
          <ac:chgData name="木谷 佳隆" userId="4730eac7-463c-42fc-8ac8-bacc0e196abf" providerId="ADAL" clId="{41EC9822-2504-4DE6-98C0-D5E1B3A31509}" dt="2024-01-17T14:40:20.877" v="2227"/>
          <ac:spMkLst>
            <pc:docMk/>
            <pc:sldMk cId="3863522329" sldId="281"/>
            <ac:spMk id="19" creationId="{9A862598-C38F-2208-D384-83ABBEFEDAFF}"/>
          </ac:spMkLst>
        </pc:spChg>
        <pc:spChg chg="add del mod">
          <ac:chgData name="木谷 佳隆" userId="4730eac7-463c-42fc-8ac8-bacc0e196abf" providerId="ADAL" clId="{41EC9822-2504-4DE6-98C0-D5E1B3A31509}" dt="2024-01-17T14:40:20.877" v="2227"/>
          <ac:spMkLst>
            <pc:docMk/>
            <pc:sldMk cId="3863522329" sldId="281"/>
            <ac:spMk id="20" creationId="{9A8C2A3D-4809-323C-4447-436F1E1233E3}"/>
          </ac:spMkLst>
        </pc:spChg>
        <pc:spChg chg="add del mod">
          <ac:chgData name="木谷 佳隆" userId="4730eac7-463c-42fc-8ac8-bacc0e196abf" providerId="ADAL" clId="{41EC9822-2504-4DE6-98C0-D5E1B3A31509}" dt="2024-01-17T14:40:20.877" v="2227"/>
          <ac:spMkLst>
            <pc:docMk/>
            <pc:sldMk cId="3863522329" sldId="281"/>
            <ac:spMk id="21" creationId="{A597D109-BCAD-764D-E9F8-D29D4459DEB7}"/>
          </ac:spMkLst>
        </pc:spChg>
        <pc:spChg chg="add del mod">
          <ac:chgData name="木谷 佳隆" userId="4730eac7-463c-42fc-8ac8-bacc0e196abf" providerId="ADAL" clId="{41EC9822-2504-4DE6-98C0-D5E1B3A31509}" dt="2024-01-17T14:40:20.877" v="2227"/>
          <ac:spMkLst>
            <pc:docMk/>
            <pc:sldMk cId="3863522329" sldId="281"/>
            <ac:spMk id="22" creationId="{BD7F5C4D-0449-9F12-23AA-8183CE363876}"/>
          </ac:spMkLst>
        </pc:spChg>
        <pc:spChg chg="add del mod">
          <ac:chgData name="木谷 佳隆" userId="4730eac7-463c-42fc-8ac8-bacc0e196abf" providerId="ADAL" clId="{41EC9822-2504-4DE6-98C0-D5E1B3A31509}" dt="2024-01-17T14:40:20.877" v="2227"/>
          <ac:spMkLst>
            <pc:docMk/>
            <pc:sldMk cId="3863522329" sldId="281"/>
            <ac:spMk id="23" creationId="{0E88A4BA-C92F-1AEE-6A60-DA0EF6CB3DC7}"/>
          </ac:spMkLst>
        </pc:spChg>
        <pc:spChg chg="mod">
          <ac:chgData name="木谷 佳隆" userId="4730eac7-463c-42fc-8ac8-bacc0e196abf" providerId="ADAL" clId="{41EC9822-2504-4DE6-98C0-D5E1B3A31509}" dt="2024-01-17T14:40:14.256" v="2220"/>
          <ac:spMkLst>
            <pc:docMk/>
            <pc:sldMk cId="3863522329" sldId="281"/>
            <ac:spMk id="28" creationId="{84762441-8DCE-ABEB-0167-BF82A464F288}"/>
          </ac:spMkLst>
        </pc:spChg>
        <pc:spChg chg="mod">
          <ac:chgData name="木谷 佳隆" userId="4730eac7-463c-42fc-8ac8-bacc0e196abf" providerId="ADAL" clId="{41EC9822-2504-4DE6-98C0-D5E1B3A31509}" dt="2024-01-17T14:40:14.256" v="2220"/>
          <ac:spMkLst>
            <pc:docMk/>
            <pc:sldMk cId="3863522329" sldId="281"/>
            <ac:spMk id="31" creationId="{45671FBA-1C86-6EDC-8450-3C5EBED87DF8}"/>
          </ac:spMkLst>
        </pc:spChg>
        <pc:spChg chg="mod">
          <ac:chgData name="木谷 佳隆" userId="4730eac7-463c-42fc-8ac8-bacc0e196abf" providerId="ADAL" clId="{41EC9822-2504-4DE6-98C0-D5E1B3A31509}" dt="2024-01-17T14:40:14.256" v="2220"/>
          <ac:spMkLst>
            <pc:docMk/>
            <pc:sldMk cId="3863522329" sldId="281"/>
            <ac:spMk id="34" creationId="{72E1F458-685B-5E0B-8A7E-77C921C52517}"/>
          </ac:spMkLst>
        </pc:spChg>
        <pc:spChg chg="add del mod">
          <ac:chgData name="木谷 佳隆" userId="4730eac7-463c-42fc-8ac8-bacc0e196abf" providerId="ADAL" clId="{41EC9822-2504-4DE6-98C0-D5E1B3A31509}" dt="2024-01-17T14:40:20.877" v="2227"/>
          <ac:spMkLst>
            <pc:docMk/>
            <pc:sldMk cId="3863522329" sldId="281"/>
            <ac:spMk id="38" creationId="{A2AC2104-FE6A-3EE8-23C7-6BB5896E2482}"/>
          </ac:spMkLst>
        </pc:spChg>
        <pc:spChg chg="add del mod">
          <ac:chgData name="木谷 佳隆" userId="4730eac7-463c-42fc-8ac8-bacc0e196abf" providerId="ADAL" clId="{41EC9822-2504-4DE6-98C0-D5E1B3A31509}" dt="2024-01-17T14:40:20.877" v="2227"/>
          <ac:spMkLst>
            <pc:docMk/>
            <pc:sldMk cId="3863522329" sldId="281"/>
            <ac:spMk id="39" creationId="{91C87E66-6890-F687-3BF1-0BBAC04A31D4}"/>
          </ac:spMkLst>
        </pc:spChg>
        <pc:spChg chg="add del mod">
          <ac:chgData name="木谷 佳隆" userId="4730eac7-463c-42fc-8ac8-bacc0e196abf" providerId="ADAL" clId="{41EC9822-2504-4DE6-98C0-D5E1B3A31509}" dt="2024-01-17T14:40:20.877" v="2227"/>
          <ac:spMkLst>
            <pc:docMk/>
            <pc:sldMk cId="3863522329" sldId="281"/>
            <ac:spMk id="40" creationId="{EB14ADCE-D455-63CF-DFB4-A4066022C65D}"/>
          </ac:spMkLst>
        </pc:spChg>
        <pc:spChg chg="add del mod">
          <ac:chgData name="木谷 佳隆" userId="4730eac7-463c-42fc-8ac8-bacc0e196abf" providerId="ADAL" clId="{41EC9822-2504-4DE6-98C0-D5E1B3A31509}" dt="2024-01-17T14:40:20.877" v="2227"/>
          <ac:spMkLst>
            <pc:docMk/>
            <pc:sldMk cId="3863522329" sldId="281"/>
            <ac:spMk id="41" creationId="{16CF3234-7906-FCCB-824D-C5250A7E6DB8}"/>
          </ac:spMkLst>
        </pc:spChg>
        <pc:spChg chg="add del mod">
          <ac:chgData name="木谷 佳隆" userId="4730eac7-463c-42fc-8ac8-bacc0e196abf" providerId="ADAL" clId="{41EC9822-2504-4DE6-98C0-D5E1B3A31509}" dt="2024-01-17T14:40:20.877" v="2227"/>
          <ac:spMkLst>
            <pc:docMk/>
            <pc:sldMk cId="3863522329" sldId="281"/>
            <ac:spMk id="42" creationId="{13956E28-3EDF-15AB-D031-FF2DF25DCF82}"/>
          </ac:spMkLst>
        </pc:spChg>
        <pc:spChg chg="add del mod">
          <ac:chgData name="木谷 佳隆" userId="4730eac7-463c-42fc-8ac8-bacc0e196abf" providerId="ADAL" clId="{41EC9822-2504-4DE6-98C0-D5E1B3A31509}" dt="2024-01-17T14:40:25.945" v="2231"/>
          <ac:spMkLst>
            <pc:docMk/>
            <pc:sldMk cId="3863522329" sldId="281"/>
            <ac:spMk id="43" creationId="{E93E77B1-2313-AD63-2E28-3B21ADF1000C}"/>
          </ac:spMkLst>
        </pc:spChg>
        <pc:spChg chg="add del mod">
          <ac:chgData name="木谷 佳隆" userId="4730eac7-463c-42fc-8ac8-bacc0e196abf" providerId="ADAL" clId="{41EC9822-2504-4DE6-98C0-D5E1B3A31509}" dt="2024-01-17T14:40:25.945" v="2231"/>
          <ac:spMkLst>
            <pc:docMk/>
            <pc:sldMk cId="3863522329" sldId="281"/>
            <ac:spMk id="44" creationId="{8726BE65-7BCB-7612-956D-AE189EF3CA9B}"/>
          </ac:spMkLst>
        </pc:spChg>
        <pc:spChg chg="add del mod">
          <ac:chgData name="木谷 佳隆" userId="4730eac7-463c-42fc-8ac8-bacc0e196abf" providerId="ADAL" clId="{41EC9822-2504-4DE6-98C0-D5E1B3A31509}" dt="2024-01-17T14:40:25.945" v="2231"/>
          <ac:spMkLst>
            <pc:docMk/>
            <pc:sldMk cId="3863522329" sldId="281"/>
            <ac:spMk id="45" creationId="{847B85CC-AC33-9A81-56DE-3E81BA58C778}"/>
          </ac:spMkLst>
        </pc:spChg>
        <pc:spChg chg="add del mod">
          <ac:chgData name="木谷 佳隆" userId="4730eac7-463c-42fc-8ac8-bacc0e196abf" providerId="ADAL" clId="{41EC9822-2504-4DE6-98C0-D5E1B3A31509}" dt="2024-01-17T14:40:25.945" v="2231"/>
          <ac:spMkLst>
            <pc:docMk/>
            <pc:sldMk cId="3863522329" sldId="281"/>
            <ac:spMk id="46" creationId="{2CE9599C-3B51-DB60-A5DE-45A6199A3878}"/>
          </ac:spMkLst>
        </pc:spChg>
        <pc:spChg chg="mod">
          <ac:chgData name="木谷 佳隆" userId="4730eac7-463c-42fc-8ac8-bacc0e196abf" providerId="ADAL" clId="{41EC9822-2504-4DE6-98C0-D5E1B3A31509}" dt="2024-01-17T14:40:21.479" v="2228"/>
          <ac:spMkLst>
            <pc:docMk/>
            <pc:sldMk cId="3863522329" sldId="281"/>
            <ac:spMk id="48" creationId="{0E11E519-3383-8517-58D9-CFD98521AD08}"/>
          </ac:spMkLst>
        </pc:spChg>
        <pc:spChg chg="mod">
          <ac:chgData name="木谷 佳隆" userId="4730eac7-463c-42fc-8ac8-bacc0e196abf" providerId="ADAL" clId="{41EC9822-2504-4DE6-98C0-D5E1B3A31509}" dt="2024-01-17T14:40:21.479" v="2228"/>
          <ac:spMkLst>
            <pc:docMk/>
            <pc:sldMk cId="3863522329" sldId="281"/>
            <ac:spMk id="51" creationId="{FD1035F0-BF44-0389-0ADB-42A9B8FECBB1}"/>
          </ac:spMkLst>
        </pc:spChg>
        <pc:spChg chg="mod">
          <ac:chgData name="木谷 佳隆" userId="4730eac7-463c-42fc-8ac8-bacc0e196abf" providerId="ADAL" clId="{41EC9822-2504-4DE6-98C0-D5E1B3A31509}" dt="2024-01-17T14:40:21.479" v="2228"/>
          <ac:spMkLst>
            <pc:docMk/>
            <pc:sldMk cId="3863522329" sldId="281"/>
            <ac:spMk id="52" creationId="{56A295EF-C99A-A7DB-2A3B-FDCE9419E739}"/>
          </ac:spMkLst>
        </pc:spChg>
        <pc:spChg chg="add del mod">
          <ac:chgData name="木谷 佳隆" userId="4730eac7-463c-42fc-8ac8-bacc0e196abf" providerId="ADAL" clId="{41EC9822-2504-4DE6-98C0-D5E1B3A31509}" dt="2024-01-17T14:40:25.945" v="2231"/>
          <ac:spMkLst>
            <pc:docMk/>
            <pc:sldMk cId="3863522329" sldId="281"/>
            <ac:spMk id="54" creationId="{1AD092CD-30FD-5824-ACA5-0C89DC638081}"/>
          </ac:spMkLst>
        </pc:spChg>
        <pc:spChg chg="add del mod">
          <ac:chgData name="木谷 佳隆" userId="4730eac7-463c-42fc-8ac8-bacc0e196abf" providerId="ADAL" clId="{41EC9822-2504-4DE6-98C0-D5E1B3A31509}" dt="2024-01-17T14:40:25.945" v="2231"/>
          <ac:spMkLst>
            <pc:docMk/>
            <pc:sldMk cId="3863522329" sldId="281"/>
            <ac:spMk id="55" creationId="{89326736-9E22-232D-0EE6-DDAF9C60237F}"/>
          </ac:spMkLst>
        </pc:spChg>
        <pc:spChg chg="add del mod">
          <ac:chgData name="木谷 佳隆" userId="4730eac7-463c-42fc-8ac8-bacc0e196abf" providerId="ADAL" clId="{41EC9822-2504-4DE6-98C0-D5E1B3A31509}" dt="2024-01-17T14:40:25.945" v="2231"/>
          <ac:spMkLst>
            <pc:docMk/>
            <pc:sldMk cId="3863522329" sldId="281"/>
            <ac:spMk id="56" creationId="{C20520AF-2C37-15BA-5AF8-9B05CC445FE6}"/>
          </ac:spMkLst>
        </pc:spChg>
        <pc:spChg chg="add del mod">
          <ac:chgData name="木谷 佳隆" userId="4730eac7-463c-42fc-8ac8-bacc0e196abf" providerId="ADAL" clId="{41EC9822-2504-4DE6-98C0-D5E1B3A31509}" dt="2024-01-17T14:40:25.945" v="2231"/>
          <ac:spMkLst>
            <pc:docMk/>
            <pc:sldMk cId="3863522329" sldId="281"/>
            <ac:spMk id="57" creationId="{E843EBC1-E567-3ECB-E38E-1D634FA0EF08}"/>
          </ac:spMkLst>
        </pc:spChg>
        <pc:spChg chg="add del mod">
          <ac:chgData name="木谷 佳隆" userId="4730eac7-463c-42fc-8ac8-bacc0e196abf" providerId="ADAL" clId="{41EC9822-2504-4DE6-98C0-D5E1B3A31509}" dt="2024-01-17T14:40:25.945" v="2231"/>
          <ac:spMkLst>
            <pc:docMk/>
            <pc:sldMk cId="3863522329" sldId="281"/>
            <ac:spMk id="58" creationId="{AEFF4278-9902-82E4-875C-E1B668240B19}"/>
          </ac:spMkLst>
        </pc:spChg>
        <pc:spChg chg="add del mod">
          <ac:chgData name="木谷 佳隆" userId="4730eac7-463c-42fc-8ac8-bacc0e196abf" providerId="ADAL" clId="{41EC9822-2504-4DE6-98C0-D5E1B3A31509}" dt="2024-01-17T14:40:25.945" v="2231"/>
          <ac:spMkLst>
            <pc:docMk/>
            <pc:sldMk cId="3863522329" sldId="281"/>
            <ac:spMk id="59" creationId="{A1262116-DCAC-6D3D-9F92-215210225F8A}"/>
          </ac:spMkLst>
        </pc:spChg>
        <pc:spChg chg="mod">
          <ac:chgData name="木谷 佳隆" userId="4730eac7-463c-42fc-8ac8-bacc0e196abf" providerId="ADAL" clId="{41EC9822-2504-4DE6-98C0-D5E1B3A31509}" dt="2024-01-17T14:40:21.479" v="2228"/>
          <ac:spMkLst>
            <pc:docMk/>
            <pc:sldMk cId="3863522329" sldId="281"/>
            <ac:spMk id="64" creationId="{F232F16E-C4CC-3CE4-9B22-531B0F91F92D}"/>
          </ac:spMkLst>
        </pc:spChg>
        <pc:spChg chg="mod">
          <ac:chgData name="木谷 佳隆" userId="4730eac7-463c-42fc-8ac8-bacc0e196abf" providerId="ADAL" clId="{41EC9822-2504-4DE6-98C0-D5E1B3A31509}" dt="2024-01-17T14:40:21.479" v="2228"/>
          <ac:spMkLst>
            <pc:docMk/>
            <pc:sldMk cId="3863522329" sldId="281"/>
            <ac:spMk id="67" creationId="{B17A6D06-910B-EF9C-533E-7A9AE9BB3120}"/>
          </ac:spMkLst>
        </pc:spChg>
        <pc:spChg chg="mod">
          <ac:chgData name="木谷 佳隆" userId="4730eac7-463c-42fc-8ac8-bacc0e196abf" providerId="ADAL" clId="{41EC9822-2504-4DE6-98C0-D5E1B3A31509}" dt="2024-01-17T14:40:21.479" v="2228"/>
          <ac:spMkLst>
            <pc:docMk/>
            <pc:sldMk cId="3863522329" sldId="281"/>
            <ac:spMk id="70" creationId="{31F1925E-7470-590B-B1CC-A570719B1C1C}"/>
          </ac:spMkLst>
        </pc:spChg>
        <pc:spChg chg="add del mod">
          <ac:chgData name="木谷 佳隆" userId="4730eac7-463c-42fc-8ac8-bacc0e196abf" providerId="ADAL" clId="{41EC9822-2504-4DE6-98C0-D5E1B3A31509}" dt="2024-01-17T14:40:25.945" v="2231"/>
          <ac:spMkLst>
            <pc:docMk/>
            <pc:sldMk cId="3863522329" sldId="281"/>
            <ac:spMk id="74" creationId="{CC10BA35-1602-094B-2A9C-F485719D38C9}"/>
          </ac:spMkLst>
        </pc:spChg>
        <pc:spChg chg="add del mod">
          <ac:chgData name="木谷 佳隆" userId="4730eac7-463c-42fc-8ac8-bacc0e196abf" providerId="ADAL" clId="{41EC9822-2504-4DE6-98C0-D5E1B3A31509}" dt="2024-01-17T14:40:25.945" v="2231"/>
          <ac:spMkLst>
            <pc:docMk/>
            <pc:sldMk cId="3863522329" sldId="281"/>
            <ac:spMk id="75" creationId="{23272663-10D4-027A-E252-391ABFBCE37A}"/>
          </ac:spMkLst>
        </pc:spChg>
        <pc:spChg chg="add del mod">
          <ac:chgData name="木谷 佳隆" userId="4730eac7-463c-42fc-8ac8-bacc0e196abf" providerId="ADAL" clId="{41EC9822-2504-4DE6-98C0-D5E1B3A31509}" dt="2024-01-17T14:40:25.945" v="2231"/>
          <ac:spMkLst>
            <pc:docMk/>
            <pc:sldMk cId="3863522329" sldId="281"/>
            <ac:spMk id="76" creationId="{D4638BA7-5B78-C435-5556-0708D8D842FB}"/>
          </ac:spMkLst>
        </pc:spChg>
        <pc:spChg chg="add del mod">
          <ac:chgData name="木谷 佳隆" userId="4730eac7-463c-42fc-8ac8-bacc0e196abf" providerId="ADAL" clId="{41EC9822-2504-4DE6-98C0-D5E1B3A31509}" dt="2024-01-17T14:40:25.945" v="2231"/>
          <ac:spMkLst>
            <pc:docMk/>
            <pc:sldMk cId="3863522329" sldId="281"/>
            <ac:spMk id="77" creationId="{0B4FA42E-34D5-81B8-F386-CE993726CA2A}"/>
          </ac:spMkLst>
        </pc:spChg>
        <pc:spChg chg="add del mod">
          <ac:chgData name="木谷 佳隆" userId="4730eac7-463c-42fc-8ac8-bacc0e196abf" providerId="ADAL" clId="{41EC9822-2504-4DE6-98C0-D5E1B3A31509}" dt="2024-01-17T14:40:25.945" v="2231"/>
          <ac:spMkLst>
            <pc:docMk/>
            <pc:sldMk cId="3863522329" sldId="281"/>
            <ac:spMk id="78" creationId="{A18A66DE-950D-30DF-8C28-FCD1C194018E}"/>
          </ac:spMkLst>
        </pc:spChg>
        <pc:spChg chg="add del mod">
          <ac:chgData name="木谷 佳隆" userId="4730eac7-463c-42fc-8ac8-bacc0e196abf" providerId="ADAL" clId="{41EC9822-2504-4DE6-98C0-D5E1B3A31509}" dt="2024-01-17T14:40:29.044" v="2233"/>
          <ac:spMkLst>
            <pc:docMk/>
            <pc:sldMk cId="3863522329" sldId="281"/>
            <ac:spMk id="79" creationId="{2E9ED0FA-1321-2465-288F-5338CDADA1C7}"/>
          </ac:spMkLst>
        </pc:spChg>
        <pc:spChg chg="add del mod">
          <ac:chgData name="木谷 佳隆" userId="4730eac7-463c-42fc-8ac8-bacc0e196abf" providerId="ADAL" clId="{41EC9822-2504-4DE6-98C0-D5E1B3A31509}" dt="2024-01-17T14:40:29.044" v="2233"/>
          <ac:spMkLst>
            <pc:docMk/>
            <pc:sldMk cId="3863522329" sldId="281"/>
            <ac:spMk id="80" creationId="{6EDFD9C9-AEF4-846F-3680-9783546E0968}"/>
          </ac:spMkLst>
        </pc:spChg>
        <pc:spChg chg="add del mod">
          <ac:chgData name="木谷 佳隆" userId="4730eac7-463c-42fc-8ac8-bacc0e196abf" providerId="ADAL" clId="{41EC9822-2504-4DE6-98C0-D5E1B3A31509}" dt="2024-01-17T14:40:29.044" v="2233"/>
          <ac:spMkLst>
            <pc:docMk/>
            <pc:sldMk cId="3863522329" sldId="281"/>
            <ac:spMk id="81" creationId="{C630B25E-8C39-6581-0F7F-08A6FBDE2D7E}"/>
          </ac:spMkLst>
        </pc:spChg>
        <pc:spChg chg="add del mod">
          <ac:chgData name="木谷 佳隆" userId="4730eac7-463c-42fc-8ac8-bacc0e196abf" providerId="ADAL" clId="{41EC9822-2504-4DE6-98C0-D5E1B3A31509}" dt="2024-01-17T14:40:29.044" v="2233"/>
          <ac:spMkLst>
            <pc:docMk/>
            <pc:sldMk cId="3863522329" sldId="281"/>
            <ac:spMk id="82" creationId="{BB09DC08-FBA7-8BD8-8046-20F6B2A3AC91}"/>
          </ac:spMkLst>
        </pc:spChg>
        <pc:spChg chg="mod">
          <ac:chgData name="木谷 佳隆" userId="4730eac7-463c-42fc-8ac8-bacc0e196abf" providerId="ADAL" clId="{41EC9822-2504-4DE6-98C0-D5E1B3A31509}" dt="2024-01-17T14:40:25.945" v="2232"/>
          <ac:spMkLst>
            <pc:docMk/>
            <pc:sldMk cId="3863522329" sldId="281"/>
            <ac:spMk id="84" creationId="{2C9B1378-5E4C-D690-27D5-9C383AC7EB92}"/>
          </ac:spMkLst>
        </pc:spChg>
        <pc:spChg chg="mod">
          <ac:chgData name="木谷 佳隆" userId="4730eac7-463c-42fc-8ac8-bacc0e196abf" providerId="ADAL" clId="{41EC9822-2504-4DE6-98C0-D5E1B3A31509}" dt="2024-01-17T14:40:25.945" v="2232"/>
          <ac:spMkLst>
            <pc:docMk/>
            <pc:sldMk cId="3863522329" sldId="281"/>
            <ac:spMk id="87" creationId="{B2005E81-572C-8B76-5A19-6870743F0C4B}"/>
          </ac:spMkLst>
        </pc:spChg>
        <pc:spChg chg="mod">
          <ac:chgData name="木谷 佳隆" userId="4730eac7-463c-42fc-8ac8-bacc0e196abf" providerId="ADAL" clId="{41EC9822-2504-4DE6-98C0-D5E1B3A31509}" dt="2024-01-17T14:40:25.945" v="2232"/>
          <ac:spMkLst>
            <pc:docMk/>
            <pc:sldMk cId="3863522329" sldId="281"/>
            <ac:spMk id="88" creationId="{929A7AD7-1D48-32C1-BF80-A7DA461BD00D}"/>
          </ac:spMkLst>
        </pc:spChg>
        <pc:spChg chg="add del mod">
          <ac:chgData name="木谷 佳隆" userId="4730eac7-463c-42fc-8ac8-bacc0e196abf" providerId="ADAL" clId="{41EC9822-2504-4DE6-98C0-D5E1B3A31509}" dt="2024-01-17T14:40:29.044" v="2233"/>
          <ac:spMkLst>
            <pc:docMk/>
            <pc:sldMk cId="3863522329" sldId="281"/>
            <ac:spMk id="90" creationId="{68A86CC1-3BE5-9B4A-8994-F47802ED0CF6}"/>
          </ac:spMkLst>
        </pc:spChg>
        <pc:spChg chg="add del mod">
          <ac:chgData name="木谷 佳隆" userId="4730eac7-463c-42fc-8ac8-bacc0e196abf" providerId="ADAL" clId="{41EC9822-2504-4DE6-98C0-D5E1B3A31509}" dt="2024-01-17T14:40:29.044" v="2233"/>
          <ac:spMkLst>
            <pc:docMk/>
            <pc:sldMk cId="3863522329" sldId="281"/>
            <ac:spMk id="91" creationId="{97BA6A14-E4FF-3A43-954A-B8A4248DE1E1}"/>
          </ac:spMkLst>
        </pc:spChg>
        <pc:spChg chg="add del mod">
          <ac:chgData name="木谷 佳隆" userId="4730eac7-463c-42fc-8ac8-bacc0e196abf" providerId="ADAL" clId="{41EC9822-2504-4DE6-98C0-D5E1B3A31509}" dt="2024-01-17T14:40:29.044" v="2233"/>
          <ac:spMkLst>
            <pc:docMk/>
            <pc:sldMk cId="3863522329" sldId="281"/>
            <ac:spMk id="92" creationId="{AF20F02C-0C7F-7068-F099-C1F372F8DE97}"/>
          </ac:spMkLst>
        </pc:spChg>
        <pc:spChg chg="add del mod">
          <ac:chgData name="木谷 佳隆" userId="4730eac7-463c-42fc-8ac8-bacc0e196abf" providerId="ADAL" clId="{41EC9822-2504-4DE6-98C0-D5E1B3A31509}" dt="2024-01-17T14:40:29.044" v="2233"/>
          <ac:spMkLst>
            <pc:docMk/>
            <pc:sldMk cId="3863522329" sldId="281"/>
            <ac:spMk id="93" creationId="{A8269C79-9E40-10D4-D31B-2A3FBC8ED5C3}"/>
          </ac:spMkLst>
        </pc:spChg>
        <pc:spChg chg="add del mod">
          <ac:chgData name="木谷 佳隆" userId="4730eac7-463c-42fc-8ac8-bacc0e196abf" providerId="ADAL" clId="{41EC9822-2504-4DE6-98C0-D5E1B3A31509}" dt="2024-01-17T14:40:29.044" v="2233"/>
          <ac:spMkLst>
            <pc:docMk/>
            <pc:sldMk cId="3863522329" sldId="281"/>
            <ac:spMk id="94" creationId="{09DF34D8-F855-3C7D-8B3B-336CC3CC50CC}"/>
          </ac:spMkLst>
        </pc:spChg>
        <pc:spChg chg="add del mod">
          <ac:chgData name="木谷 佳隆" userId="4730eac7-463c-42fc-8ac8-bacc0e196abf" providerId="ADAL" clId="{41EC9822-2504-4DE6-98C0-D5E1B3A31509}" dt="2024-01-17T14:40:29.044" v="2233"/>
          <ac:spMkLst>
            <pc:docMk/>
            <pc:sldMk cId="3863522329" sldId="281"/>
            <ac:spMk id="95" creationId="{D0B4AF9D-11F1-8835-9176-05C6C6993355}"/>
          </ac:spMkLst>
        </pc:spChg>
        <pc:spChg chg="mod">
          <ac:chgData name="木谷 佳隆" userId="4730eac7-463c-42fc-8ac8-bacc0e196abf" providerId="ADAL" clId="{41EC9822-2504-4DE6-98C0-D5E1B3A31509}" dt="2024-01-17T14:40:25.945" v="2232"/>
          <ac:spMkLst>
            <pc:docMk/>
            <pc:sldMk cId="3863522329" sldId="281"/>
            <ac:spMk id="100" creationId="{75A44A1C-BEC5-E061-696F-46001707D439}"/>
          </ac:spMkLst>
        </pc:spChg>
        <pc:spChg chg="mod">
          <ac:chgData name="木谷 佳隆" userId="4730eac7-463c-42fc-8ac8-bacc0e196abf" providerId="ADAL" clId="{41EC9822-2504-4DE6-98C0-D5E1B3A31509}" dt="2024-01-17T14:40:25.945" v="2232"/>
          <ac:spMkLst>
            <pc:docMk/>
            <pc:sldMk cId="3863522329" sldId="281"/>
            <ac:spMk id="103" creationId="{F7B93B10-60F1-F88E-912E-E924F149B00C}"/>
          </ac:spMkLst>
        </pc:spChg>
        <pc:spChg chg="mod">
          <ac:chgData name="木谷 佳隆" userId="4730eac7-463c-42fc-8ac8-bacc0e196abf" providerId="ADAL" clId="{41EC9822-2504-4DE6-98C0-D5E1B3A31509}" dt="2024-01-17T14:40:25.945" v="2232"/>
          <ac:spMkLst>
            <pc:docMk/>
            <pc:sldMk cId="3863522329" sldId="281"/>
            <ac:spMk id="106" creationId="{29F69C1A-C480-5D7D-A7AD-7D9C2A57F5B4}"/>
          </ac:spMkLst>
        </pc:spChg>
        <pc:spChg chg="add del mod">
          <ac:chgData name="木谷 佳隆" userId="4730eac7-463c-42fc-8ac8-bacc0e196abf" providerId="ADAL" clId="{41EC9822-2504-4DE6-98C0-D5E1B3A31509}" dt="2024-01-17T14:40:29.044" v="2233"/>
          <ac:spMkLst>
            <pc:docMk/>
            <pc:sldMk cId="3863522329" sldId="281"/>
            <ac:spMk id="110" creationId="{AF0AABA6-3DA7-8B84-CD15-16046B866267}"/>
          </ac:spMkLst>
        </pc:spChg>
        <pc:spChg chg="add del mod">
          <ac:chgData name="木谷 佳隆" userId="4730eac7-463c-42fc-8ac8-bacc0e196abf" providerId="ADAL" clId="{41EC9822-2504-4DE6-98C0-D5E1B3A31509}" dt="2024-01-17T14:40:29.044" v="2233"/>
          <ac:spMkLst>
            <pc:docMk/>
            <pc:sldMk cId="3863522329" sldId="281"/>
            <ac:spMk id="111" creationId="{926DB4C8-CDA8-EA57-9635-631A2CFD55C2}"/>
          </ac:spMkLst>
        </pc:spChg>
        <pc:spChg chg="add del mod">
          <ac:chgData name="木谷 佳隆" userId="4730eac7-463c-42fc-8ac8-bacc0e196abf" providerId="ADAL" clId="{41EC9822-2504-4DE6-98C0-D5E1B3A31509}" dt="2024-01-17T14:40:29.044" v="2233"/>
          <ac:spMkLst>
            <pc:docMk/>
            <pc:sldMk cId="3863522329" sldId="281"/>
            <ac:spMk id="112" creationId="{47D8B185-D849-DC04-E469-DE2FE97366E3}"/>
          </ac:spMkLst>
        </pc:spChg>
        <pc:spChg chg="add del mod">
          <ac:chgData name="木谷 佳隆" userId="4730eac7-463c-42fc-8ac8-bacc0e196abf" providerId="ADAL" clId="{41EC9822-2504-4DE6-98C0-D5E1B3A31509}" dt="2024-01-17T14:40:29.044" v="2233"/>
          <ac:spMkLst>
            <pc:docMk/>
            <pc:sldMk cId="3863522329" sldId="281"/>
            <ac:spMk id="113" creationId="{E06817BE-4348-AB14-4C42-8E70A5082F96}"/>
          </ac:spMkLst>
        </pc:spChg>
        <pc:spChg chg="add del mod">
          <ac:chgData name="木谷 佳隆" userId="4730eac7-463c-42fc-8ac8-bacc0e196abf" providerId="ADAL" clId="{41EC9822-2504-4DE6-98C0-D5E1B3A31509}" dt="2024-01-17T14:40:29.044" v="2233"/>
          <ac:spMkLst>
            <pc:docMk/>
            <pc:sldMk cId="3863522329" sldId="281"/>
            <ac:spMk id="114" creationId="{425CB487-817C-76C3-5281-A983FFA30B9E}"/>
          </ac:spMkLst>
        </pc:spChg>
        <pc:spChg chg="add del mod">
          <ac:chgData name="木谷 佳隆" userId="4730eac7-463c-42fc-8ac8-bacc0e196abf" providerId="ADAL" clId="{41EC9822-2504-4DE6-98C0-D5E1B3A31509}" dt="2024-01-17T14:40:58.895" v="2240"/>
          <ac:spMkLst>
            <pc:docMk/>
            <pc:sldMk cId="3863522329" sldId="281"/>
            <ac:spMk id="115" creationId="{C4A8CBDF-E68A-B72A-072F-576AC3F626AB}"/>
          </ac:spMkLst>
        </pc:spChg>
        <pc:spChg chg="add del mod">
          <ac:chgData name="木谷 佳隆" userId="4730eac7-463c-42fc-8ac8-bacc0e196abf" providerId="ADAL" clId="{41EC9822-2504-4DE6-98C0-D5E1B3A31509}" dt="2024-01-17T14:40:58.895" v="2240"/>
          <ac:spMkLst>
            <pc:docMk/>
            <pc:sldMk cId="3863522329" sldId="281"/>
            <ac:spMk id="116" creationId="{68C32C3F-BD23-BA91-C217-9B5541367A04}"/>
          </ac:spMkLst>
        </pc:spChg>
        <pc:spChg chg="add del mod">
          <ac:chgData name="木谷 佳隆" userId="4730eac7-463c-42fc-8ac8-bacc0e196abf" providerId="ADAL" clId="{41EC9822-2504-4DE6-98C0-D5E1B3A31509}" dt="2024-01-17T14:40:58.895" v="2240"/>
          <ac:spMkLst>
            <pc:docMk/>
            <pc:sldMk cId="3863522329" sldId="281"/>
            <ac:spMk id="117" creationId="{65B73C94-5975-CB86-8D17-E27729E16549}"/>
          </ac:spMkLst>
        </pc:spChg>
        <pc:spChg chg="add del mod">
          <ac:chgData name="木谷 佳隆" userId="4730eac7-463c-42fc-8ac8-bacc0e196abf" providerId="ADAL" clId="{41EC9822-2504-4DE6-98C0-D5E1B3A31509}" dt="2024-01-17T14:40:58.895" v="2240"/>
          <ac:spMkLst>
            <pc:docMk/>
            <pc:sldMk cId="3863522329" sldId="281"/>
            <ac:spMk id="118" creationId="{3C6CDF82-247D-7058-94A1-11C79D317741}"/>
          </ac:spMkLst>
        </pc:spChg>
        <pc:spChg chg="mod">
          <ac:chgData name="木谷 佳隆" userId="4730eac7-463c-42fc-8ac8-bacc0e196abf" providerId="ADAL" clId="{41EC9822-2504-4DE6-98C0-D5E1B3A31509}" dt="2024-01-17T14:40:29.602" v="2234"/>
          <ac:spMkLst>
            <pc:docMk/>
            <pc:sldMk cId="3863522329" sldId="281"/>
            <ac:spMk id="120" creationId="{EEF7996B-972D-9A45-3FB5-6CC47DCEECD6}"/>
          </ac:spMkLst>
        </pc:spChg>
        <pc:spChg chg="mod">
          <ac:chgData name="木谷 佳隆" userId="4730eac7-463c-42fc-8ac8-bacc0e196abf" providerId="ADAL" clId="{41EC9822-2504-4DE6-98C0-D5E1B3A31509}" dt="2024-01-17T14:40:29.602" v="2234"/>
          <ac:spMkLst>
            <pc:docMk/>
            <pc:sldMk cId="3863522329" sldId="281"/>
            <ac:spMk id="123" creationId="{2DA97FA7-65A3-7831-BAB9-2E50125F5E1E}"/>
          </ac:spMkLst>
        </pc:spChg>
        <pc:spChg chg="mod">
          <ac:chgData name="木谷 佳隆" userId="4730eac7-463c-42fc-8ac8-bacc0e196abf" providerId="ADAL" clId="{41EC9822-2504-4DE6-98C0-D5E1B3A31509}" dt="2024-01-17T14:40:29.602" v="2234"/>
          <ac:spMkLst>
            <pc:docMk/>
            <pc:sldMk cId="3863522329" sldId="281"/>
            <ac:spMk id="124" creationId="{35284B10-3D5C-4752-7187-0C194F3C7B07}"/>
          </ac:spMkLst>
        </pc:spChg>
        <pc:spChg chg="add del mod">
          <ac:chgData name="木谷 佳隆" userId="4730eac7-463c-42fc-8ac8-bacc0e196abf" providerId="ADAL" clId="{41EC9822-2504-4DE6-98C0-D5E1B3A31509}" dt="2024-01-17T14:40:58.895" v="2240"/>
          <ac:spMkLst>
            <pc:docMk/>
            <pc:sldMk cId="3863522329" sldId="281"/>
            <ac:spMk id="126" creationId="{0E834548-3DD0-68E4-BFCC-91E82E9F24BD}"/>
          </ac:spMkLst>
        </pc:spChg>
        <pc:spChg chg="add del mod">
          <ac:chgData name="木谷 佳隆" userId="4730eac7-463c-42fc-8ac8-bacc0e196abf" providerId="ADAL" clId="{41EC9822-2504-4DE6-98C0-D5E1B3A31509}" dt="2024-01-17T14:40:58.895" v="2240"/>
          <ac:spMkLst>
            <pc:docMk/>
            <pc:sldMk cId="3863522329" sldId="281"/>
            <ac:spMk id="127" creationId="{EB495F6E-BEB5-035B-4291-93790E4AC6B8}"/>
          </ac:spMkLst>
        </pc:spChg>
        <pc:spChg chg="add del mod">
          <ac:chgData name="木谷 佳隆" userId="4730eac7-463c-42fc-8ac8-bacc0e196abf" providerId="ADAL" clId="{41EC9822-2504-4DE6-98C0-D5E1B3A31509}" dt="2024-01-17T14:40:58.895" v="2240"/>
          <ac:spMkLst>
            <pc:docMk/>
            <pc:sldMk cId="3863522329" sldId="281"/>
            <ac:spMk id="128" creationId="{9768A9C1-6DE1-9BAC-A0CF-57F93E81A9FE}"/>
          </ac:spMkLst>
        </pc:spChg>
        <pc:spChg chg="add del mod">
          <ac:chgData name="木谷 佳隆" userId="4730eac7-463c-42fc-8ac8-bacc0e196abf" providerId="ADAL" clId="{41EC9822-2504-4DE6-98C0-D5E1B3A31509}" dt="2024-01-17T14:40:58.895" v="2240"/>
          <ac:spMkLst>
            <pc:docMk/>
            <pc:sldMk cId="3863522329" sldId="281"/>
            <ac:spMk id="129" creationId="{6F699711-886F-0731-73D1-4ED51CD51F74}"/>
          </ac:spMkLst>
        </pc:spChg>
        <pc:spChg chg="add del mod">
          <ac:chgData name="木谷 佳隆" userId="4730eac7-463c-42fc-8ac8-bacc0e196abf" providerId="ADAL" clId="{41EC9822-2504-4DE6-98C0-D5E1B3A31509}" dt="2024-01-17T14:40:58.895" v="2240"/>
          <ac:spMkLst>
            <pc:docMk/>
            <pc:sldMk cId="3863522329" sldId="281"/>
            <ac:spMk id="130" creationId="{AF0B58CE-3FB5-D052-4C7F-0A282431247A}"/>
          </ac:spMkLst>
        </pc:spChg>
        <pc:spChg chg="add del mod">
          <ac:chgData name="木谷 佳隆" userId="4730eac7-463c-42fc-8ac8-bacc0e196abf" providerId="ADAL" clId="{41EC9822-2504-4DE6-98C0-D5E1B3A31509}" dt="2024-01-17T14:40:58.895" v="2240"/>
          <ac:spMkLst>
            <pc:docMk/>
            <pc:sldMk cId="3863522329" sldId="281"/>
            <ac:spMk id="131" creationId="{F2C284FE-9857-6627-09F3-2C9053EAEF7D}"/>
          </ac:spMkLst>
        </pc:spChg>
        <pc:spChg chg="mod">
          <ac:chgData name="木谷 佳隆" userId="4730eac7-463c-42fc-8ac8-bacc0e196abf" providerId="ADAL" clId="{41EC9822-2504-4DE6-98C0-D5E1B3A31509}" dt="2024-01-17T14:40:29.602" v="2234"/>
          <ac:spMkLst>
            <pc:docMk/>
            <pc:sldMk cId="3863522329" sldId="281"/>
            <ac:spMk id="136" creationId="{15FC7C14-DF66-BC5A-AF8A-8AA0719C5B8D}"/>
          </ac:spMkLst>
        </pc:spChg>
        <pc:spChg chg="mod">
          <ac:chgData name="木谷 佳隆" userId="4730eac7-463c-42fc-8ac8-bacc0e196abf" providerId="ADAL" clId="{41EC9822-2504-4DE6-98C0-D5E1B3A31509}" dt="2024-01-17T14:40:29.602" v="2234"/>
          <ac:spMkLst>
            <pc:docMk/>
            <pc:sldMk cId="3863522329" sldId="281"/>
            <ac:spMk id="139" creationId="{488C6F25-EBF5-976B-A3E8-5CFCE5B57397}"/>
          </ac:spMkLst>
        </pc:spChg>
        <pc:spChg chg="mod">
          <ac:chgData name="木谷 佳隆" userId="4730eac7-463c-42fc-8ac8-bacc0e196abf" providerId="ADAL" clId="{41EC9822-2504-4DE6-98C0-D5E1B3A31509}" dt="2024-01-17T14:40:29.602" v="2234"/>
          <ac:spMkLst>
            <pc:docMk/>
            <pc:sldMk cId="3863522329" sldId="281"/>
            <ac:spMk id="142" creationId="{F54B0450-1D74-E039-050D-BCABC08043DB}"/>
          </ac:spMkLst>
        </pc:spChg>
        <pc:spChg chg="add del mod">
          <ac:chgData name="木谷 佳隆" userId="4730eac7-463c-42fc-8ac8-bacc0e196abf" providerId="ADAL" clId="{41EC9822-2504-4DE6-98C0-D5E1B3A31509}" dt="2024-01-17T14:40:58.895" v="2240"/>
          <ac:spMkLst>
            <pc:docMk/>
            <pc:sldMk cId="3863522329" sldId="281"/>
            <ac:spMk id="146" creationId="{F0CB4551-64B8-B6BF-8D25-FFBE8E017726}"/>
          </ac:spMkLst>
        </pc:spChg>
        <pc:spChg chg="add del mod">
          <ac:chgData name="木谷 佳隆" userId="4730eac7-463c-42fc-8ac8-bacc0e196abf" providerId="ADAL" clId="{41EC9822-2504-4DE6-98C0-D5E1B3A31509}" dt="2024-01-17T14:40:58.895" v="2240"/>
          <ac:spMkLst>
            <pc:docMk/>
            <pc:sldMk cId="3863522329" sldId="281"/>
            <ac:spMk id="147" creationId="{2BC4D3DA-637A-D981-701B-82761952F95E}"/>
          </ac:spMkLst>
        </pc:spChg>
        <pc:spChg chg="add del mod">
          <ac:chgData name="木谷 佳隆" userId="4730eac7-463c-42fc-8ac8-bacc0e196abf" providerId="ADAL" clId="{41EC9822-2504-4DE6-98C0-D5E1B3A31509}" dt="2024-01-17T14:40:58.895" v="2240"/>
          <ac:spMkLst>
            <pc:docMk/>
            <pc:sldMk cId="3863522329" sldId="281"/>
            <ac:spMk id="148" creationId="{FEF173D5-A3B7-E496-25D1-1E233EDBAE81}"/>
          </ac:spMkLst>
        </pc:spChg>
        <pc:spChg chg="add del mod">
          <ac:chgData name="木谷 佳隆" userId="4730eac7-463c-42fc-8ac8-bacc0e196abf" providerId="ADAL" clId="{41EC9822-2504-4DE6-98C0-D5E1B3A31509}" dt="2024-01-17T14:40:58.895" v="2240"/>
          <ac:spMkLst>
            <pc:docMk/>
            <pc:sldMk cId="3863522329" sldId="281"/>
            <ac:spMk id="149" creationId="{A6FE5881-A2FE-6A51-5702-D242948FEB0F}"/>
          </ac:spMkLst>
        </pc:spChg>
        <pc:spChg chg="add del mod">
          <ac:chgData name="木谷 佳隆" userId="4730eac7-463c-42fc-8ac8-bacc0e196abf" providerId="ADAL" clId="{41EC9822-2504-4DE6-98C0-D5E1B3A31509}" dt="2024-01-17T14:40:58.895" v="2240"/>
          <ac:spMkLst>
            <pc:docMk/>
            <pc:sldMk cId="3863522329" sldId="281"/>
            <ac:spMk id="150" creationId="{D517BAE1-C72C-0280-25D1-6471BBFB26FA}"/>
          </ac:spMkLst>
        </pc:spChg>
        <pc:spChg chg="add del mod">
          <ac:chgData name="木谷 佳隆" userId="4730eac7-463c-42fc-8ac8-bacc0e196abf" providerId="ADAL" clId="{41EC9822-2504-4DE6-98C0-D5E1B3A31509}" dt="2024-01-17T14:41:06.941" v="2246"/>
          <ac:spMkLst>
            <pc:docMk/>
            <pc:sldMk cId="3863522329" sldId="281"/>
            <ac:spMk id="151" creationId="{9642B5AC-333D-42DE-D52D-E6833E98DE5D}"/>
          </ac:spMkLst>
        </pc:spChg>
        <pc:spChg chg="add del mod">
          <ac:chgData name="木谷 佳隆" userId="4730eac7-463c-42fc-8ac8-bacc0e196abf" providerId="ADAL" clId="{41EC9822-2504-4DE6-98C0-D5E1B3A31509}" dt="2024-01-17T14:41:06.941" v="2246"/>
          <ac:spMkLst>
            <pc:docMk/>
            <pc:sldMk cId="3863522329" sldId="281"/>
            <ac:spMk id="152" creationId="{44BA617D-1A04-F4BE-1FCB-595985A3CD6C}"/>
          </ac:spMkLst>
        </pc:spChg>
        <pc:spChg chg="add del mod">
          <ac:chgData name="木谷 佳隆" userId="4730eac7-463c-42fc-8ac8-bacc0e196abf" providerId="ADAL" clId="{41EC9822-2504-4DE6-98C0-D5E1B3A31509}" dt="2024-01-17T14:41:06.941" v="2246"/>
          <ac:spMkLst>
            <pc:docMk/>
            <pc:sldMk cId="3863522329" sldId="281"/>
            <ac:spMk id="153" creationId="{CF62DCCB-77D4-377D-B91E-58316E8D825D}"/>
          </ac:spMkLst>
        </pc:spChg>
        <pc:spChg chg="add del mod">
          <ac:chgData name="木谷 佳隆" userId="4730eac7-463c-42fc-8ac8-bacc0e196abf" providerId="ADAL" clId="{41EC9822-2504-4DE6-98C0-D5E1B3A31509}" dt="2024-01-17T14:41:06.941" v="2246"/>
          <ac:spMkLst>
            <pc:docMk/>
            <pc:sldMk cId="3863522329" sldId="281"/>
            <ac:spMk id="154" creationId="{031B661C-6963-AC67-9DA8-CC7731C15755}"/>
          </ac:spMkLst>
        </pc:spChg>
        <pc:spChg chg="mod">
          <ac:chgData name="木谷 佳隆" userId="4730eac7-463c-42fc-8ac8-bacc0e196abf" providerId="ADAL" clId="{41EC9822-2504-4DE6-98C0-D5E1B3A31509}" dt="2024-01-17T14:41:02.955" v="2243"/>
          <ac:spMkLst>
            <pc:docMk/>
            <pc:sldMk cId="3863522329" sldId="281"/>
            <ac:spMk id="156" creationId="{E96A6B79-8599-5467-0D95-97F6A579CF61}"/>
          </ac:spMkLst>
        </pc:spChg>
        <pc:spChg chg="mod">
          <ac:chgData name="木谷 佳隆" userId="4730eac7-463c-42fc-8ac8-bacc0e196abf" providerId="ADAL" clId="{41EC9822-2504-4DE6-98C0-D5E1B3A31509}" dt="2024-01-17T14:41:02.955" v="2243"/>
          <ac:spMkLst>
            <pc:docMk/>
            <pc:sldMk cId="3863522329" sldId="281"/>
            <ac:spMk id="159" creationId="{E31B962F-429D-1B2A-C8D4-BF72B7BE55B7}"/>
          </ac:spMkLst>
        </pc:spChg>
        <pc:spChg chg="mod">
          <ac:chgData name="木谷 佳隆" userId="4730eac7-463c-42fc-8ac8-bacc0e196abf" providerId="ADAL" clId="{41EC9822-2504-4DE6-98C0-D5E1B3A31509}" dt="2024-01-17T14:41:02.955" v="2243"/>
          <ac:spMkLst>
            <pc:docMk/>
            <pc:sldMk cId="3863522329" sldId="281"/>
            <ac:spMk id="160" creationId="{A4C8B039-F2FE-4B9D-500A-0B1B4ECC84F7}"/>
          </ac:spMkLst>
        </pc:spChg>
        <pc:spChg chg="add del mod">
          <ac:chgData name="木谷 佳隆" userId="4730eac7-463c-42fc-8ac8-bacc0e196abf" providerId="ADAL" clId="{41EC9822-2504-4DE6-98C0-D5E1B3A31509}" dt="2024-01-17T14:41:06.941" v="2246"/>
          <ac:spMkLst>
            <pc:docMk/>
            <pc:sldMk cId="3863522329" sldId="281"/>
            <ac:spMk id="162" creationId="{BFA8BCA6-92DB-C4F3-7D47-C0646DE91EC2}"/>
          </ac:spMkLst>
        </pc:spChg>
        <pc:spChg chg="add del mod">
          <ac:chgData name="木谷 佳隆" userId="4730eac7-463c-42fc-8ac8-bacc0e196abf" providerId="ADAL" clId="{41EC9822-2504-4DE6-98C0-D5E1B3A31509}" dt="2024-01-17T14:41:06.941" v="2246"/>
          <ac:spMkLst>
            <pc:docMk/>
            <pc:sldMk cId="3863522329" sldId="281"/>
            <ac:spMk id="163" creationId="{7941165B-745B-FB50-3B9B-4B8927B80299}"/>
          </ac:spMkLst>
        </pc:spChg>
        <pc:spChg chg="add del mod">
          <ac:chgData name="木谷 佳隆" userId="4730eac7-463c-42fc-8ac8-bacc0e196abf" providerId="ADAL" clId="{41EC9822-2504-4DE6-98C0-D5E1B3A31509}" dt="2024-01-17T14:41:06.941" v="2246"/>
          <ac:spMkLst>
            <pc:docMk/>
            <pc:sldMk cId="3863522329" sldId="281"/>
            <ac:spMk id="164" creationId="{1AA4C9FF-85AC-7298-EC05-02485BFB761F}"/>
          </ac:spMkLst>
        </pc:spChg>
        <pc:spChg chg="add del mod">
          <ac:chgData name="木谷 佳隆" userId="4730eac7-463c-42fc-8ac8-bacc0e196abf" providerId="ADAL" clId="{41EC9822-2504-4DE6-98C0-D5E1B3A31509}" dt="2024-01-17T14:41:06.941" v="2246"/>
          <ac:spMkLst>
            <pc:docMk/>
            <pc:sldMk cId="3863522329" sldId="281"/>
            <ac:spMk id="165" creationId="{CF6707D4-B30B-F77C-A4B3-6E0D1B1A7D55}"/>
          </ac:spMkLst>
        </pc:spChg>
        <pc:spChg chg="add del mod">
          <ac:chgData name="木谷 佳隆" userId="4730eac7-463c-42fc-8ac8-bacc0e196abf" providerId="ADAL" clId="{41EC9822-2504-4DE6-98C0-D5E1B3A31509}" dt="2024-01-17T14:41:06.941" v="2246"/>
          <ac:spMkLst>
            <pc:docMk/>
            <pc:sldMk cId="3863522329" sldId="281"/>
            <ac:spMk id="166" creationId="{C6CDA231-F2B5-DB02-DC6B-1175DE1DC9C8}"/>
          </ac:spMkLst>
        </pc:spChg>
        <pc:spChg chg="add del mod">
          <ac:chgData name="木谷 佳隆" userId="4730eac7-463c-42fc-8ac8-bacc0e196abf" providerId="ADAL" clId="{41EC9822-2504-4DE6-98C0-D5E1B3A31509}" dt="2024-01-17T14:41:06.941" v="2246"/>
          <ac:spMkLst>
            <pc:docMk/>
            <pc:sldMk cId="3863522329" sldId="281"/>
            <ac:spMk id="167" creationId="{70546553-52B5-F217-4712-9D697D4EDE61}"/>
          </ac:spMkLst>
        </pc:spChg>
        <pc:spChg chg="mod">
          <ac:chgData name="木谷 佳隆" userId="4730eac7-463c-42fc-8ac8-bacc0e196abf" providerId="ADAL" clId="{41EC9822-2504-4DE6-98C0-D5E1B3A31509}" dt="2024-01-17T14:41:02.955" v="2243"/>
          <ac:spMkLst>
            <pc:docMk/>
            <pc:sldMk cId="3863522329" sldId="281"/>
            <ac:spMk id="172" creationId="{937A58C7-5007-EC01-BE84-E367F9D145E7}"/>
          </ac:spMkLst>
        </pc:spChg>
        <pc:spChg chg="mod">
          <ac:chgData name="木谷 佳隆" userId="4730eac7-463c-42fc-8ac8-bacc0e196abf" providerId="ADAL" clId="{41EC9822-2504-4DE6-98C0-D5E1B3A31509}" dt="2024-01-17T14:41:02.955" v="2243"/>
          <ac:spMkLst>
            <pc:docMk/>
            <pc:sldMk cId="3863522329" sldId="281"/>
            <ac:spMk id="175" creationId="{CCAA5EC9-EE99-14BF-59F4-37E1C2735399}"/>
          </ac:spMkLst>
        </pc:spChg>
        <pc:spChg chg="mod">
          <ac:chgData name="木谷 佳隆" userId="4730eac7-463c-42fc-8ac8-bacc0e196abf" providerId="ADAL" clId="{41EC9822-2504-4DE6-98C0-D5E1B3A31509}" dt="2024-01-17T14:41:02.955" v="2243"/>
          <ac:spMkLst>
            <pc:docMk/>
            <pc:sldMk cId="3863522329" sldId="281"/>
            <ac:spMk id="178" creationId="{B273D49D-4A15-5FA1-A53C-2B8AFD0BBDF4}"/>
          </ac:spMkLst>
        </pc:spChg>
        <pc:spChg chg="add del mod">
          <ac:chgData name="木谷 佳隆" userId="4730eac7-463c-42fc-8ac8-bacc0e196abf" providerId="ADAL" clId="{41EC9822-2504-4DE6-98C0-D5E1B3A31509}" dt="2024-01-17T14:41:06.941" v="2246"/>
          <ac:spMkLst>
            <pc:docMk/>
            <pc:sldMk cId="3863522329" sldId="281"/>
            <ac:spMk id="182" creationId="{4B70BE1B-9056-6A5F-8D20-256B114BA865}"/>
          </ac:spMkLst>
        </pc:spChg>
        <pc:spChg chg="add del mod">
          <ac:chgData name="木谷 佳隆" userId="4730eac7-463c-42fc-8ac8-bacc0e196abf" providerId="ADAL" clId="{41EC9822-2504-4DE6-98C0-D5E1B3A31509}" dt="2024-01-17T14:41:06.941" v="2246"/>
          <ac:spMkLst>
            <pc:docMk/>
            <pc:sldMk cId="3863522329" sldId="281"/>
            <ac:spMk id="183" creationId="{F2071EE1-B03A-9D79-8F7D-9B6991EF70C2}"/>
          </ac:spMkLst>
        </pc:spChg>
        <pc:spChg chg="add del mod">
          <ac:chgData name="木谷 佳隆" userId="4730eac7-463c-42fc-8ac8-bacc0e196abf" providerId="ADAL" clId="{41EC9822-2504-4DE6-98C0-D5E1B3A31509}" dt="2024-01-17T14:41:06.941" v="2246"/>
          <ac:spMkLst>
            <pc:docMk/>
            <pc:sldMk cId="3863522329" sldId="281"/>
            <ac:spMk id="184" creationId="{24702C7A-5175-20E5-9F58-B7E9075E5471}"/>
          </ac:spMkLst>
        </pc:spChg>
        <pc:spChg chg="add del mod">
          <ac:chgData name="木谷 佳隆" userId="4730eac7-463c-42fc-8ac8-bacc0e196abf" providerId="ADAL" clId="{41EC9822-2504-4DE6-98C0-D5E1B3A31509}" dt="2024-01-17T14:41:06.941" v="2246"/>
          <ac:spMkLst>
            <pc:docMk/>
            <pc:sldMk cId="3863522329" sldId="281"/>
            <ac:spMk id="185" creationId="{FB26D5A6-2257-A2C9-7217-1F1759D809A6}"/>
          </ac:spMkLst>
        </pc:spChg>
        <pc:spChg chg="add del mod">
          <ac:chgData name="木谷 佳隆" userId="4730eac7-463c-42fc-8ac8-bacc0e196abf" providerId="ADAL" clId="{41EC9822-2504-4DE6-98C0-D5E1B3A31509}" dt="2024-01-17T14:41:06.941" v="2246"/>
          <ac:spMkLst>
            <pc:docMk/>
            <pc:sldMk cId="3863522329" sldId="281"/>
            <ac:spMk id="186" creationId="{9DD81BF6-71FE-1123-084C-DF9243C997F4}"/>
          </ac:spMkLst>
        </pc:spChg>
        <pc:spChg chg="add del mod">
          <ac:chgData name="木谷 佳隆" userId="4730eac7-463c-42fc-8ac8-bacc0e196abf" providerId="ADAL" clId="{41EC9822-2504-4DE6-98C0-D5E1B3A31509}" dt="2024-01-17T14:41:48.498" v="2262"/>
          <ac:spMkLst>
            <pc:docMk/>
            <pc:sldMk cId="3863522329" sldId="281"/>
            <ac:spMk id="187" creationId="{93BE0326-8F0C-378D-AB66-BF9952F8CD01}"/>
          </ac:spMkLst>
        </pc:spChg>
        <pc:spChg chg="add del mod">
          <ac:chgData name="木谷 佳隆" userId="4730eac7-463c-42fc-8ac8-bacc0e196abf" providerId="ADAL" clId="{41EC9822-2504-4DE6-98C0-D5E1B3A31509}" dt="2024-01-17T14:41:48.498" v="2262"/>
          <ac:spMkLst>
            <pc:docMk/>
            <pc:sldMk cId="3863522329" sldId="281"/>
            <ac:spMk id="188" creationId="{D1AABFFC-1837-48A0-5965-C34733FE5F0C}"/>
          </ac:spMkLst>
        </pc:spChg>
        <pc:spChg chg="add del mod">
          <ac:chgData name="木谷 佳隆" userId="4730eac7-463c-42fc-8ac8-bacc0e196abf" providerId="ADAL" clId="{41EC9822-2504-4DE6-98C0-D5E1B3A31509}" dt="2024-01-17T14:41:48.498" v="2262"/>
          <ac:spMkLst>
            <pc:docMk/>
            <pc:sldMk cId="3863522329" sldId="281"/>
            <ac:spMk id="189" creationId="{B07A31F2-D398-1F9E-CB13-C6BA1DC60ABD}"/>
          </ac:spMkLst>
        </pc:spChg>
        <pc:spChg chg="add del mod">
          <ac:chgData name="木谷 佳隆" userId="4730eac7-463c-42fc-8ac8-bacc0e196abf" providerId="ADAL" clId="{41EC9822-2504-4DE6-98C0-D5E1B3A31509}" dt="2024-01-17T14:41:48.498" v="2262"/>
          <ac:spMkLst>
            <pc:docMk/>
            <pc:sldMk cId="3863522329" sldId="281"/>
            <ac:spMk id="190" creationId="{4BA70B4C-7097-9D9D-16AF-2BCBAEFFAF57}"/>
          </ac:spMkLst>
        </pc:spChg>
        <pc:spChg chg="mod">
          <ac:chgData name="木谷 佳隆" userId="4730eac7-463c-42fc-8ac8-bacc0e196abf" providerId="ADAL" clId="{41EC9822-2504-4DE6-98C0-D5E1B3A31509}" dt="2024-01-17T14:41:06.957" v="2247"/>
          <ac:spMkLst>
            <pc:docMk/>
            <pc:sldMk cId="3863522329" sldId="281"/>
            <ac:spMk id="192" creationId="{1D9F5BB4-3A36-5BAD-81F8-B1CE5314E1E3}"/>
          </ac:spMkLst>
        </pc:spChg>
        <pc:spChg chg="mod">
          <ac:chgData name="木谷 佳隆" userId="4730eac7-463c-42fc-8ac8-bacc0e196abf" providerId="ADAL" clId="{41EC9822-2504-4DE6-98C0-D5E1B3A31509}" dt="2024-01-17T14:41:06.957" v="2247"/>
          <ac:spMkLst>
            <pc:docMk/>
            <pc:sldMk cId="3863522329" sldId="281"/>
            <ac:spMk id="195" creationId="{D2B2F208-80BC-94E2-C0A4-44872CE4E44F}"/>
          </ac:spMkLst>
        </pc:spChg>
        <pc:spChg chg="mod">
          <ac:chgData name="木谷 佳隆" userId="4730eac7-463c-42fc-8ac8-bacc0e196abf" providerId="ADAL" clId="{41EC9822-2504-4DE6-98C0-D5E1B3A31509}" dt="2024-01-17T14:41:06.957" v="2247"/>
          <ac:spMkLst>
            <pc:docMk/>
            <pc:sldMk cId="3863522329" sldId="281"/>
            <ac:spMk id="196" creationId="{AB8D3539-DC69-3757-9205-F44D43D27FE3}"/>
          </ac:spMkLst>
        </pc:spChg>
        <pc:spChg chg="add del mod">
          <ac:chgData name="木谷 佳隆" userId="4730eac7-463c-42fc-8ac8-bacc0e196abf" providerId="ADAL" clId="{41EC9822-2504-4DE6-98C0-D5E1B3A31509}" dt="2024-01-17T14:41:48.498" v="2262"/>
          <ac:spMkLst>
            <pc:docMk/>
            <pc:sldMk cId="3863522329" sldId="281"/>
            <ac:spMk id="198" creationId="{CC82C222-F26D-AB4D-9CF5-327F86455B06}"/>
          </ac:spMkLst>
        </pc:spChg>
        <pc:spChg chg="add del mod">
          <ac:chgData name="木谷 佳隆" userId="4730eac7-463c-42fc-8ac8-bacc0e196abf" providerId="ADAL" clId="{41EC9822-2504-4DE6-98C0-D5E1B3A31509}" dt="2024-01-17T14:41:48.498" v="2262"/>
          <ac:spMkLst>
            <pc:docMk/>
            <pc:sldMk cId="3863522329" sldId="281"/>
            <ac:spMk id="199" creationId="{C2E76E6E-28EF-9D25-98F0-828DAF7C4ADF}"/>
          </ac:spMkLst>
        </pc:spChg>
        <pc:spChg chg="add del mod">
          <ac:chgData name="木谷 佳隆" userId="4730eac7-463c-42fc-8ac8-bacc0e196abf" providerId="ADAL" clId="{41EC9822-2504-4DE6-98C0-D5E1B3A31509}" dt="2024-01-17T14:41:48.498" v="2262"/>
          <ac:spMkLst>
            <pc:docMk/>
            <pc:sldMk cId="3863522329" sldId="281"/>
            <ac:spMk id="200" creationId="{C703ABDC-0883-3494-8507-ECB5D741920D}"/>
          </ac:spMkLst>
        </pc:spChg>
        <pc:spChg chg="add del mod">
          <ac:chgData name="木谷 佳隆" userId="4730eac7-463c-42fc-8ac8-bacc0e196abf" providerId="ADAL" clId="{41EC9822-2504-4DE6-98C0-D5E1B3A31509}" dt="2024-01-17T14:41:48.498" v="2262"/>
          <ac:spMkLst>
            <pc:docMk/>
            <pc:sldMk cId="3863522329" sldId="281"/>
            <ac:spMk id="201" creationId="{5C5DD928-8144-678A-25CE-6532CA36B581}"/>
          </ac:spMkLst>
        </pc:spChg>
        <pc:spChg chg="add del mod">
          <ac:chgData name="木谷 佳隆" userId="4730eac7-463c-42fc-8ac8-bacc0e196abf" providerId="ADAL" clId="{41EC9822-2504-4DE6-98C0-D5E1B3A31509}" dt="2024-01-17T14:41:48.498" v="2262"/>
          <ac:spMkLst>
            <pc:docMk/>
            <pc:sldMk cId="3863522329" sldId="281"/>
            <ac:spMk id="202" creationId="{03C9D366-8F89-4A20-9A68-4F9E52D7D7F9}"/>
          </ac:spMkLst>
        </pc:spChg>
        <pc:spChg chg="add del mod">
          <ac:chgData name="木谷 佳隆" userId="4730eac7-463c-42fc-8ac8-bacc0e196abf" providerId="ADAL" clId="{41EC9822-2504-4DE6-98C0-D5E1B3A31509}" dt="2024-01-17T14:41:48.498" v="2262"/>
          <ac:spMkLst>
            <pc:docMk/>
            <pc:sldMk cId="3863522329" sldId="281"/>
            <ac:spMk id="203" creationId="{FD5E138D-790D-BBFE-B34B-8AA29E059645}"/>
          </ac:spMkLst>
        </pc:spChg>
        <pc:spChg chg="mod">
          <ac:chgData name="木谷 佳隆" userId="4730eac7-463c-42fc-8ac8-bacc0e196abf" providerId="ADAL" clId="{41EC9822-2504-4DE6-98C0-D5E1B3A31509}" dt="2024-01-17T14:41:06.957" v="2247"/>
          <ac:spMkLst>
            <pc:docMk/>
            <pc:sldMk cId="3863522329" sldId="281"/>
            <ac:spMk id="208" creationId="{68A6740C-771F-762A-B505-0F9C2F886594}"/>
          </ac:spMkLst>
        </pc:spChg>
        <pc:spChg chg="mod">
          <ac:chgData name="木谷 佳隆" userId="4730eac7-463c-42fc-8ac8-bacc0e196abf" providerId="ADAL" clId="{41EC9822-2504-4DE6-98C0-D5E1B3A31509}" dt="2024-01-17T14:41:06.957" v="2247"/>
          <ac:spMkLst>
            <pc:docMk/>
            <pc:sldMk cId="3863522329" sldId="281"/>
            <ac:spMk id="211" creationId="{C58352DD-F8AB-FEA2-98B2-4ECDE95CA7CD}"/>
          </ac:spMkLst>
        </pc:spChg>
        <pc:spChg chg="mod">
          <ac:chgData name="木谷 佳隆" userId="4730eac7-463c-42fc-8ac8-bacc0e196abf" providerId="ADAL" clId="{41EC9822-2504-4DE6-98C0-D5E1B3A31509}" dt="2024-01-17T14:41:06.957" v="2247"/>
          <ac:spMkLst>
            <pc:docMk/>
            <pc:sldMk cId="3863522329" sldId="281"/>
            <ac:spMk id="214" creationId="{16AE87BF-5C3B-98F0-CDD2-D8277CF42071}"/>
          </ac:spMkLst>
        </pc:spChg>
        <pc:spChg chg="add del mod">
          <ac:chgData name="木谷 佳隆" userId="4730eac7-463c-42fc-8ac8-bacc0e196abf" providerId="ADAL" clId="{41EC9822-2504-4DE6-98C0-D5E1B3A31509}" dt="2024-01-17T14:41:48.498" v="2262"/>
          <ac:spMkLst>
            <pc:docMk/>
            <pc:sldMk cId="3863522329" sldId="281"/>
            <ac:spMk id="218" creationId="{3C0A2C7E-8F6E-BB85-AC79-395C71317B12}"/>
          </ac:spMkLst>
        </pc:spChg>
        <pc:spChg chg="add del mod">
          <ac:chgData name="木谷 佳隆" userId="4730eac7-463c-42fc-8ac8-bacc0e196abf" providerId="ADAL" clId="{41EC9822-2504-4DE6-98C0-D5E1B3A31509}" dt="2024-01-17T14:41:48.498" v="2262"/>
          <ac:spMkLst>
            <pc:docMk/>
            <pc:sldMk cId="3863522329" sldId="281"/>
            <ac:spMk id="219" creationId="{879F39C4-4ABB-6F16-D813-DDBBF14ABC0A}"/>
          </ac:spMkLst>
        </pc:spChg>
        <pc:spChg chg="add del mod">
          <ac:chgData name="木谷 佳隆" userId="4730eac7-463c-42fc-8ac8-bacc0e196abf" providerId="ADAL" clId="{41EC9822-2504-4DE6-98C0-D5E1B3A31509}" dt="2024-01-17T14:41:48.498" v="2262"/>
          <ac:spMkLst>
            <pc:docMk/>
            <pc:sldMk cId="3863522329" sldId="281"/>
            <ac:spMk id="220" creationId="{C12CB986-810A-A249-D9A4-4C4E33127AC5}"/>
          </ac:spMkLst>
        </pc:spChg>
        <pc:spChg chg="add del mod">
          <ac:chgData name="木谷 佳隆" userId="4730eac7-463c-42fc-8ac8-bacc0e196abf" providerId="ADAL" clId="{41EC9822-2504-4DE6-98C0-D5E1B3A31509}" dt="2024-01-17T14:41:48.498" v="2262"/>
          <ac:spMkLst>
            <pc:docMk/>
            <pc:sldMk cId="3863522329" sldId="281"/>
            <ac:spMk id="221" creationId="{36E1392A-4965-3A64-D7CC-2A8C4D16F6E4}"/>
          </ac:spMkLst>
        </pc:spChg>
        <pc:spChg chg="add del mod">
          <ac:chgData name="木谷 佳隆" userId="4730eac7-463c-42fc-8ac8-bacc0e196abf" providerId="ADAL" clId="{41EC9822-2504-4DE6-98C0-D5E1B3A31509}" dt="2024-01-17T14:41:48.498" v="2262"/>
          <ac:spMkLst>
            <pc:docMk/>
            <pc:sldMk cId="3863522329" sldId="281"/>
            <ac:spMk id="222" creationId="{F1356D94-34C0-389D-0A9F-E65E4B1F2506}"/>
          </ac:spMkLst>
        </pc:spChg>
        <pc:spChg chg="add del mod">
          <ac:chgData name="木谷 佳隆" userId="4730eac7-463c-42fc-8ac8-bacc0e196abf" providerId="ADAL" clId="{41EC9822-2504-4DE6-98C0-D5E1B3A31509}" dt="2024-01-17T14:47:42.019" v="2420" actId="478"/>
          <ac:spMkLst>
            <pc:docMk/>
            <pc:sldMk cId="3863522329" sldId="281"/>
            <ac:spMk id="223" creationId="{EC96BAFF-D131-480B-DF6A-E62B31E4CB9F}"/>
          </ac:spMkLst>
        </pc:spChg>
        <pc:spChg chg="add del mod">
          <ac:chgData name="木谷 佳隆" userId="4730eac7-463c-42fc-8ac8-bacc0e196abf" providerId="ADAL" clId="{41EC9822-2504-4DE6-98C0-D5E1B3A31509}" dt="2024-01-17T14:47:42.019" v="2420" actId="478"/>
          <ac:spMkLst>
            <pc:docMk/>
            <pc:sldMk cId="3863522329" sldId="281"/>
            <ac:spMk id="224" creationId="{5FC2473C-088A-121D-DC27-0F368CE104A4}"/>
          </ac:spMkLst>
        </pc:spChg>
        <pc:spChg chg="add del mod">
          <ac:chgData name="木谷 佳隆" userId="4730eac7-463c-42fc-8ac8-bacc0e196abf" providerId="ADAL" clId="{41EC9822-2504-4DE6-98C0-D5E1B3A31509}" dt="2024-01-17T14:47:42.019" v="2420" actId="478"/>
          <ac:spMkLst>
            <pc:docMk/>
            <pc:sldMk cId="3863522329" sldId="281"/>
            <ac:spMk id="225" creationId="{9D891DD6-631C-7142-2846-88EE66159021}"/>
          </ac:spMkLst>
        </pc:spChg>
        <pc:spChg chg="add del mod">
          <ac:chgData name="木谷 佳隆" userId="4730eac7-463c-42fc-8ac8-bacc0e196abf" providerId="ADAL" clId="{41EC9822-2504-4DE6-98C0-D5E1B3A31509}" dt="2024-01-17T14:47:42.019" v="2420" actId="478"/>
          <ac:spMkLst>
            <pc:docMk/>
            <pc:sldMk cId="3863522329" sldId="281"/>
            <ac:spMk id="226" creationId="{DF735CE4-8644-9169-3D4B-398B8108D76C}"/>
          </ac:spMkLst>
        </pc:spChg>
        <pc:spChg chg="add del mod">
          <ac:chgData name="木谷 佳隆" userId="4730eac7-463c-42fc-8ac8-bacc0e196abf" providerId="ADAL" clId="{41EC9822-2504-4DE6-98C0-D5E1B3A31509}" dt="2024-01-17T14:47:42.019" v="2420" actId="478"/>
          <ac:spMkLst>
            <pc:docMk/>
            <pc:sldMk cId="3863522329" sldId="281"/>
            <ac:spMk id="227" creationId="{0AE0A511-6311-3340-E4CD-22E4F5EF5E5A}"/>
          </ac:spMkLst>
        </pc:spChg>
        <pc:spChg chg="add del mod">
          <ac:chgData name="木谷 佳隆" userId="4730eac7-463c-42fc-8ac8-bacc0e196abf" providerId="ADAL" clId="{41EC9822-2504-4DE6-98C0-D5E1B3A31509}" dt="2024-01-17T14:47:42.019" v="2420" actId="478"/>
          <ac:spMkLst>
            <pc:docMk/>
            <pc:sldMk cId="3863522329" sldId="281"/>
            <ac:spMk id="228" creationId="{0C6D70B8-F48A-C8EC-0148-CE36C9743C24}"/>
          </ac:spMkLst>
        </pc:spChg>
        <pc:spChg chg="mod">
          <ac:chgData name="木谷 佳隆" userId="4730eac7-463c-42fc-8ac8-bacc0e196abf" providerId="ADAL" clId="{41EC9822-2504-4DE6-98C0-D5E1B3A31509}" dt="2024-01-17T14:41:59.006" v="2263"/>
          <ac:spMkLst>
            <pc:docMk/>
            <pc:sldMk cId="3863522329" sldId="281"/>
            <ac:spMk id="230" creationId="{A28F9577-0BF0-CEE7-4196-9D6AC4695D6B}"/>
          </ac:spMkLst>
        </pc:spChg>
        <pc:spChg chg="mod">
          <ac:chgData name="木谷 佳隆" userId="4730eac7-463c-42fc-8ac8-bacc0e196abf" providerId="ADAL" clId="{41EC9822-2504-4DE6-98C0-D5E1B3A31509}" dt="2024-01-17T14:41:59.006" v="2263"/>
          <ac:spMkLst>
            <pc:docMk/>
            <pc:sldMk cId="3863522329" sldId="281"/>
            <ac:spMk id="233" creationId="{9135CAF3-0F99-266A-70BE-EA42A5674CCA}"/>
          </ac:spMkLst>
        </pc:spChg>
        <pc:spChg chg="mod">
          <ac:chgData name="木谷 佳隆" userId="4730eac7-463c-42fc-8ac8-bacc0e196abf" providerId="ADAL" clId="{41EC9822-2504-4DE6-98C0-D5E1B3A31509}" dt="2024-01-17T14:41:59.006" v="2263"/>
          <ac:spMkLst>
            <pc:docMk/>
            <pc:sldMk cId="3863522329" sldId="281"/>
            <ac:spMk id="234" creationId="{31B701D2-F6D9-A603-4D6C-C8C6BC44178F}"/>
          </ac:spMkLst>
        </pc:spChg>
        <pc:spChg chg="add del mod">
          <ac:chgData name="木谷 佳隆" userId="4730eac7-463c-42fc-8ac8-bacc0e196abf" providerId="ADAL" clId="{41EC9822-2504-4DE6-98C0-D5E1B3A31509}" dt="2024-01-17T14:47:42.019" v="2420" actId="478"/>
          <ac:spMkLst>
            <pc:docMk/>
            <pc:sldMk cId="3863522329" sldId="281"/>
            <ac:spMk id="236" creationId="{89C754C9-5CD5-B67B-01C3-40A4C6778EC6}"/>
          </ac:spMkLst>
        </pc:spChg>
        <pc:spChg chg="add del mod">
          <ac:chgData name="木谷 佳隆" userId="4730eac7-463c-42fc-8ac8-bacc0e196abf" providerId="ADAL" clId="{41EC9822-2504-4DE6-98C0-D5E1B3A31509}" dt="2024-01-17T14:47:42.019" v="2420" actId="478"/>
          <ac:spMkLst>
            <pc:docMk/>
            <pc:sldMk cId="3863522329" sldId="281"/>
            <ac:spMk id="237" creationId="{D9FC668E-462D-6A12-2A47-798B48A8564F}"/>
          </ac:spMkLst>
        </pc:spChg>
        <pc:spChg chg="add del mod">
          <ac:chgData name="木谷 佳隆" userId="4730eac7-463c-42fc-8ac8-bacc0e196abf" providerId="ADAL" clId="{41EC9822-2504-4DE6-98C0-D5E1B3A31509}" dt="2024-01-17T14:47:42.019" v="2420" actId="478"/>
          <ac:spMkLst>
            <pc:docMk/>
            <pc:sldMk cId="3863522329" sldId="281"/>
            <ac:spMk id="238" creationId="{90F2D9C4-A5AE-3CCB-52F3-AD34C6B1203B}"/>
          </ac:spMkLst>
        </pc:spChg>
        <pc:spChg chg="mod">
          <ac:chgData name="木谷 佳隆" userId="4730eac7-463c-42fc-8ac8-bacc0e196abf" providerId="ADAL" clId="{41EC9822-2504-4DE6-98C0-D5E1B3A31509}" dt="2024-01-17T14:41:59.006" v="2263"/>
          <ac:spMkLst>
            <pc:docMk/>
            <pc:sldMk cId="3863522329" sldId="281"/>
            <ac:spMk id="243" creationId="{1E400AA0-2EC9-6D03-1DD0-5B1641D35715}"/>
          </ac:spMkLst>
        </pc:spChg>
        <pc:spChg chg="mod">
          <ac:chgData name="木谷 佳隆" userId="4730eac7-463c-42fc-8ac8-bacc0e196abf" providerId="ADAL" clId="{41EC9822-2504-4DE6-98C0-D5E1B3A31509}" dt="2024-01-17T14:41:59.006" v="2263"/>
          <ac:spMkLst>
            <pc:docMk/>
            <pc:sldMk cId="3863522329" sldId="281"/>
            <ac:spMk id="246" creationId="{65475998-2753-8C06-DB9C-BDACAA532556}"/>
          </ac:spMkLst>
        </pc:spChg>
        <pc:spChg chg="add del mod">
          <ac:chgData name="木谷 佳隆" userId="4730eac7-463c-42fc-8ac8-bacc0e196abf" providerId="ADAL" clId="{41EC9822-2504-4DE6-98C0-D5E1B3A31509}" dt="2024-01-17T14:47:42.019" v="2420" actId="478"/>
          <ac:spMkLst>
            <pc:docMk/>
            <pc:sldMk cId="3863522329" sldId="281"/>
            <ac:spMk id="249" creationId="{367CAD35-CBE1-211D-57FF-3FB06F6B7915}"/>
          </ac:spMkLst>
        </pc:spChg>
        <pc:spChg chg="mod">
          <ac:chgData name="木谷 佳隆" userId="4730eac7-463c-42fc-8ac8-bacc0e196abf" providerId="ADAL" clId="{41EC9822-2504-4DE6-98C0-D5E1B3A31509}" dt="2024-01-17T14:41:59.006" v="2263"/>
          <ac:spMkLst>
            <pc:docMk/>
            <pc:sldMk cId="3863522329" sldId="281"/>
            <ac:spMk id="252" creationId="{4119BFD6-2544-87F3-30D4-1F592AB81545}"/>
          </ac:spMkLst>
        </pc:spChg>
        <pc:spChg chg="mod">
          <ac:chgData name="木谷 佳隆" userId="4730eac7-463c-42fc-8ac8-bacc0e196abf" providerId="ADAL" clId="{41EC9822-2504-4DE6-98C0-D5E1B3A31509}" dt="2024-01-17T14:41:59.006" v="2263"/>
          <ac:spMkLst>
            <pc:docMk/>
            <pc:sldMk cId="3863522329" sldId="281"/>
            <ac:spMk id="255" creationId="{7C2DFF58-E79C-EB47-E7F2-D50F7B5F624C}"/>
          </ac:spMkLst>
        </pc:spChg>
        <pc:spChg chg="add del mod">
          <ac:chgData name="木谷 佳隆" userId="4730eac7-463c-42fc-8ac8-bacc0e196abf" providerId="ADAL" clId="{41EC9822-2504-4DE6-98C0-D5E1B3A31509}" dt="2024-01-17T14:47:42.019" v="2420" actId="478"/>
          <ac:spMkLst>
            <pc:docMk/>
            <pc:sldMk cId="3863522329" sldId="281"/>
            <ac:spMk id="257" creationId="{B143CB12-91E5-2B3C-E793-24567DF42A90}"/>
          </ac:spMkLst>
        </pc:spChg>
        <pc:spChg chg="add del mod">
          <ac:chgData name="木谷 佳隆" userId="4730eac7-463c-42fc-8ac8-bacc0e196abf" providerId="ADAL" clId="{41EC9822-2504-4DE6-98C0-D5E1B3A31509}" dt="2024-01-17T14:47:42.019" v="2420" actId="478"/>
          <ac:spMkLst>
            <pc:docMk/>
            <pc:sldMk cId="3863522329" sldId="281"/>
            <ac:spMk id="258" creationId="{E3CCC2DE-AE0D-9ADB-59DD-387F58D34831}"/>
          </ac:spMkLst>
        </pc:spChg>
        <pc:spChg chg="add del mod">
          <ac:chgData name="木谷 佳隆" userId="4730eac7-463c-42fc-8ac8-bacc0e196abf" providerId="ADAL" clId="{41EC9822-2504-4DE6-98C0-D5E1B3A31509}" dt="2024-01-17T14:47:42.019" v="2420" actId="478"/>
          <ac:spMkLst>
            <pc:docMk/>
            <pc:sldMk cId="3863522329" sldId="281"/>
            <ac:spMk id="259" creationId="{180E249F-6A90-6E1E-0EA3-7786C9D2FF99}"/>
          </ac:spMkLst>
        </pc:spChg>
        <pc:spChg chg="add del mod">
          <ac:chgData name="木谷 佳隆" userId="4730eac7-463c-42fc-8ac8-bacc0e196abf" providerId="ADAL" clId="{41EC9822-2504-4DE6-98C0-D5E1B3A31509}" dt="2024-01-17T14:47:42.019" v="2420" actId="478"/>
          <ac:spMkLst>
            <pc:docMk/>
            <pc:sldMk cId="3863522329" sldId="281"/>
            <ac:spMk id="260" creationId="{6A3C992C-77E0-4BDC-0F7C-EFDB0784208F}"/>
          </ac:spMkLst>
        </pc:spChg>
        <pc:spChg chg="add del mod">
          <ac:chgData name="木谷 佳隆" userId="4730eac7-463c-42fc-8ac8-bacc0e196abf" providerId="ADAL" clId="{41EC9822-2504-4DE6-98C0-D5E1B3A31509}" dt="2024-01-17T14:47:42.019" v="2420" actId="478"/>
          <ac:spMkLst>
            <pc:docMk/>
            <pc:sldMk cId="3863522329" sldId="281"/>
            <ac:spMk id="261" creationId="{7336CDC2-B30E-260D-301C-35DB7260DF98}"/>
          </ac:spMkLst>
        </pc:spChg>
        <pc:spChg chg="add del mod">
          <ac:chgData name="木谷 佳隆" userId="4730eac7-463c-42fc-8ac8-bacc0e196abf" providerId="ADAL" clId="{41EC9822-2504-4DE6-98C0-D5E1B3A31509}" dt="2024-01-17T14:47:42.019" v="2420" actId="478"/>
          <ac:spMkLst>
            <pc:docMk/>
            <pc:sldMk cId="3863522329" sldId="281"/>
            <ac:spMk id="262" creationId="{70A809E2-AF32-92CC-2217-EE8EBCBF76A5}"/>
          </ac:spMkLst>
        </pc:spChg>
        <pc:grpChg chg="add del mod">
          <ac:chgData name="木谷 佳隆" userId="4730eac7-463c-42fc-8ac8-bacc0e196abf" providerId="ADAL" clId="{41EC9822-2504-4DE6-98C0-D5E1B3A31509}" dt="2024-01-17T14:40:20.877" v="2227"/>
          <ac:grpSpMkLst>
            <pc:docMk/>
            <pc:sldMk cId="3863522329" sldId="281"/>
            <ac:grpSpMk id="10" creationId="{3192903F-A39F-297F-3AA3-DFE9F58FE5C2}"/>
          </ac:grpSpMkLst>
        </pc:grpChg>
        <pc:grpChg chg="add del mod">
          <ac:chgData name="木谷 佳隆" userId="4730eac7-463c-42fc-8ac8-bacc0e196abf" providerId="ADAL" clId="{41EC9822-2504-4DE6-98C0-D5E1B3A31509}" dt="2024-01-17T14:40:20.877" v="2227"/>
          <ac:grpSpMkLst>
            <pc:docMk/>
            <pc:sldMk cId="3863522329" sldId="281"/>
            <ac:grpSpMk id="14" creationId="{53896AEF-5572-D064-4788-F344195F465D}"/>
          </ac:grpSpMkLst>
        </pc:grpChg>
        <pc:grpChg chg="add del mod">
          <ac:chgData name="木谷 佳隆" userId="4730eac7-463c-42fc-8ac8-bacc0e196abf" providerId="ADAL" clId="{41EC9822-2504-4DE6-98C0-D5E1B3A31509}" dt="2024-01-17T14:40:20.877" v="2227"/>
          <ac:grpSpMkLst>
            <pc:docMk/>
            <pc:sldMk cId="3863522329" sldId="281"/>
            <ac:grpSpMk id="27" creationId="{C1254745-2ED4-C9D8-8B94-0629A0D74BFB}"/>
          </ac:grpSpMkLst>
        </pc:grpChg>
        <pc:grpChg chg="add del mod">
          <ac:chgData name="木谷 佳隆" userId="4730eac7-463c-42fc-8ac8-bacc0e196abf" providerId="ADAL" clId="{41EC9822-2504-4DE6-98C0-D5E1B3A31509}" dt="2024-01-17T14:40:20.877" v="2227"/>
          <ac:grpSpMkLst>
            <pc:docMk/>
            <pc:sldMk cId="3863522329" sldId="281"/>
            <ac:grpSpMk id="30" creationId="{97D3EFDC-5CA3-DD42-6D70-AE1ABA2B858A}"/>
          </ac:grpSpMkLst>
        </pc:grpChg>
        <pc:grpChg chg="add del mod">
          <ac:chgData name="木谷 佳隆" userId="4730eac7-463c-42fc-8ac8-bacc0e196abf" providerId="ADAL" clId="{41EC9822-2504-4DE6-98C0-D5E1B3A31509}" dt="2024-01-17T14:40:20.877" v="2227"/>
          <ac:grpSpMkLst>
            <pc:docMk/>
            <pc:sldMk cId="3863522329" sldId="281"/>
            <ac:grpSpMk id="33" creationId="{432250C7-6705-BA86-B837-ED958982727C}"/>
          </ac:grpSpMkLst>
        </pc:grpChg>
        <pc:grpChg chg="add del mod">
          <ac:chgData name="木谷 佳隆" userId="4730eac7-463c-42fc-8ac8-bacc0e196abf" providerId="ADAL" clId="{41EC9822-2504-4DE6-98C0-D5E1B3A31509}" dt="2024-01-17T14:40:25.945" v="2231"/>
          <ac:grpSpMkLst>
            <pc:docMk/>
            <pc:sldMk cId="3863522329" sldId="281"/>
            <ac:grpSpMk id="47" creationId="{CD1E3AA6-8D6D-EBF0-45ED-8D715F1F6BB6}"/>
          </ac:grpSpMkLst>
        </pc:grpChg>
        <pc:grpChg chg="add del mod">
          <ac:chgData name="木谷 佳隆" userId="4730eac7-463c-42fc-8ac8-bacc0e196abf" providerId="ADAL" clId="{41EC9822-2504-4DE6-98C0-D5E1B3A31509}" dt="2024-01-17T14:40:25.945" v="2231"/>
          <ac:grpSpMkLst>
            <pc:docMk/>
            <pc:sldMk cId="3863522329" sldId="281"/>
            <ac:grpSpMk id="50" creationId="{221632A0-10AB-6DF9-17E0-541DC8872547}"/>
          </ac:grpSpMkLst>
        </pc:grpChg>
        <pc:grpChg chg="add del mod">
          <ac:chgData name="木谷 佳隆" userId="4730eac7-463c-42fc-8ac8-bacc0e196abf" providerId="ADAL" clId="{41EC9822-2504-4DE6-98C0-D5E1B3A31509}" dt="2024-01-17T14:40:25.945" v="2231"/>
          <ac:grpSpMkLst>
            <pc:docMk/>
            <pc:sldMk cId="3863522329" sldId="281"/>
            <ac:grpSpMk id="63" creationId="{B799EF11-1E74-DE6D-E3D0-EE24E34B0A90}"/>
          </ac:grpSpMkLst>
        </pc:grpChg>
        <pc:grpChg chg="add del mod">
          <ac:chgData name="木谷 佳隆" userId="4730eac7-463c-42fc-8ac8-bacc0e196abf" providerId="ADAL" clId="{41EC9822-2504-4DE6-98C0-D5E1B3A31509}" dt="2024-01-17T14:40:25.945" v="2231"/>
          <ac:grpSpMkLst>
            <pc:docMk/>
            <pc:sldMk cId="3863522329" sldId="281"/>
            <ac:grpSpMk id="66" creationId="{2DC1C226-88BE-C923-64E7-EC0559849363}"/>
          </ac:grpSpMkLst>
        </pc:grpChg>
        <pc:grpChg chg="add del mod">
          <ac:chgData name="木谷 佳隆" userId="4730eac7-463c-42fc-8ac8-bacc0e196abf" providerId="ADAL" clId="{41EC9822-2504-4DE6-98C0-D5E1B3A31509}" dt="2024-01-17T14:40:25.945" v="2231"/>
          <ac:grpSpMkLst>
            <pc:docMk/>
            <pc:sldMk cId="3863522329" sldId="281"/>
            <ac:grpSpMk id="69" creationId="{3637D35E-71F2-6AC2-8A8B-1CFEB050C3F3}"/>
          </ac:grpSpMkLst>
        </pc:grpChg>
        <pc:grpChg chg="add del mod">
          <ac:chgData name="木谷 佳隆" userId="4730eac7-463c-42fc-8ac8-bacc0e196abf" providerId="ADAL" clId="{41EC9822-2504-4DE6-98C0-D5E1B3A31509}" dt="2024-01-17T14:40:29.044" v="2233"/>
          <ac:grpSpMkLst>
            <pc:docMk/>
            <pc:sldMk cId="3863522329" sldId="281"/>
            <ac:grpSpMk id="83" creationId="{85CBE01C-64B4-4010-D276-49B36B925462}"/>
          </ac:grpSpMkLst>
        </pc:grpChg>
        <pc:grpChg chg="add del mod">
          <ac:chgData name="木谷 佳隆" userId="4730eac7-463c-42fc-8ac8-bacc0e196abf" providerId="ADAL" clId="{41EC9822-2504-4DE6-98C0-D5E1B3A31509}" dt="2024-01-17T14:40:29.044" v="2233"/>
          <ac:grpSpMkLst>
            <pc:docMk/>
            <pc:sldMk cId="3863522329" sldId="281"/>
            <ac:grpSpMk id="86" creationId="{0BB2FC2C-3ECA-AEF2-6137-51F7CA66FEAA}"/>
          </ac:grpSpMkLst>
        </pc:grpChg>
        <pc:grpChg chg="add del mod">
          <ac:chgData name="木谷 佳隆" userId="4730eac7-463c-42fc-8ac8-bacc0e196abf" providerId="ADAL" clId="{41EC9822-2504-4DE6-98C0-D5E1B3A31509}" dt="2024-01-17T14:40:29.044" v="2233"/>
          <ac:grpSpMkLst>
            <pc:docMk/>
            <pc:sldMk cId="3863522329" sldId="281"/>
            <ac:grpSpMk id="99" creationId="{B661E101-FC6B-9E3F-C118-3EF78CD5416E}"/>
          </ac:grpSpMkLst>
        </pc:grpChg>
        <pc:grpChg chg="add del mod">
          <ac:chgData name="木谷 佳隆" userId="4730eac7-463c-42fc-8ac8-bacc0e196abf" providerId="ADAL" clId="{41EC9822-2504-4DE6-98C0-D5E1B3A31509}" dt="2024-01-17T14:40:29.044" v="2233"/>
          <ac:grpSpMkLst>
            <pc:docMk/>
            <pc:sldMk cId="3863522329" sldId="281"/>
            <ac:grpSpMk id="102" creationId="{12C56933-0E4B-3C8E-0704-77E484989D9B}"/>
          </ac:grpSpMkLst>
        </pc:grpChg>
        <pc:grpChg chg="add del mod">
          <ac:chgData name="木谷 佳隆" userId="4730eac7-463c-42fc-8ac8-bacc0e196abf" providerId="ADAL" clId="{41EC9822-2504-4DE6-98C0-D5E1B3A31509}" dt="2024-01-17T14:40:29.044" v="2233"/>
          <ac:grpSpMkLst>
            <pc:docMk/>
            <pc:sldMk cId="3863522329" sldId="281"/>
            <ac:grpSpMk id="105" creationId="{10E1704A-0053-741E-286F-C9AA56CF788B}"/>
          </ac:grpSpMkLst>
        </pc:grpChg>
        <pc:grpChg chg="add del mod">
          <ac:chgData name="木谷 佳隆" userId="4730eac7-463c-42fc-8ac8-bacc0e196abf" providerId="ADAL" clId="{41EC9822-2504-4DE6-98C0-D5E1B3A31509}" dt="2024-01-17T14:40:58.895" v="2240"/>
          <ac:grpSpMkLst>
            <pc:docMk/>
            <pc:sldMk cId="3863522329" sldId="281"/>
            <ac:grpSpMk id="119" creationId="{223AA509-D32B-985C-CC90-E2ECB2E8B33E}"/>
          </ac:grpSpMkLst>
        </pc:grpChg>
        <pc:grpChg chg="add del mod">
          <ac:chgData name="木谷 佳隆" userId="4730eac7-463c-42fc-8ac8-bacc0e196abf" providerId="ADAL" clId="{41EC9822-2504-4DE6-98C0-D5E1B3A31509}" dt="2024-01-17T14:40:58.895" v="2240"/>
          <ac:grpSpMkLst>
            <pc:docMk/>
            <pc:sldMk cId="3863522329" sldId="281"/>
            <ac:grpSpMk id="122" creationId="{6A786E31-52E3-F1A2-CEAF-3C428852CEED}"/>
          </ac:grpSpMkLst>
        </pc:grpChg>
        <pc:grpChg chg="add del mod">
          <ac:chgData name="木谷 佳隆" userId="4730eac7-463c-42fc-8ac8-bacc0e196abf" providerId="ADAL" clId="{41EC9822-2504-4DE6-98C0-D5E1B3A31509}" dt="2024-01-17T14:40:58.895" v="2240"/>
          <ac:grpSpMkLst>
            <pc:docMk/>
            <pc:sldMk cId="3863522329" sldId="281"/>
            <ac:grpSpMk id="135" creationId="{7051AE6F-EF40-7DAC-387F-1E24DF928E65}"/>
          </ac:grpSpMkLst>
        </pc:grpChg>
        <pc:grpChg chg="add del mod">
          <ac:chgData name="木谷 佳隆" userId="4730eac7-463c-42fc-8ac8-bacc0e196abf" providerId="ADAL" clId="{41EC9822-2504-4DE6-98C0-D5E1B3A31509}" dt="2024-01-17T14:40:58.895" v="2240"/>
          <ac:grpSpMkLst>
            <pc:docMk/>
            <pc:sldMk cId="3863522329" sldId="281"/>
            <ac:grpSpMk id="138" creationId="{5F45F36C-B390-0C72-1B49-A6A90D50850B}"/>
          </ac:grpSpMkLst>
        </pc:grpChg>
        <pc:grpChg chg="add del mod">
          <ac:chgData name="木谷 佳隆" userId="4730eac7-463c-42fc-8ac8-bacc0e196abf" providerId="ADAL" clId="{41EC9822-2504-4DE6-98C0-D5E1B3A31509}" dt="2024-01-17T14:40:58.895" v="2240"/>
          <ac:grpSpMkLst>
            <pc:docMk/>
            <pc:sldMk cId="3863522329" sldId="281"/>
            <ac:grpSpMk id="141" creationId="{DFB6FE55-2BD4-D7F6-6981-875B6F059D2F}"/>
          </ac:grpSpMkLst>
        </pc:grpChg>
        <pc:grpChg chg="add del mod">
          <ac:chgData name="木谷 佳隆" userId="4730eac7-463c-42fc-8ac8-bacc0e196abf" providerId="ADAL" clId="{41EC9822-2504-4DE6-98C0-D5E1B3A31509}" dt="2024-01-17T14:41:06.941" v="2246"/>
          <ac:grpSpMkLst>
            <pc:docMk/>
            <pc:sldMk cId="3863522329" sldId="281"/>
            <ac:grpSpMk id="155" creationId="{3BA61A8E-1136-B125-1360-18037BCC5F7B}"/>
          </ac:grpSpMkLst>
        </pc:grpChg>
        <pc:grpChg chg="add del mod">
          <ac:chgData name="木谷 佳隆" userId="4730eac7-463c-42fc-8ac8-bacc0e196abf" providerId="ADAL" clId="{41EC9822-2504-4DE6-98C0-D5E1B3A31509}" dt="2024-01-17T14:41:06.941" v="2246"/>
          <ac:grpSpMkLst>
            <pc:docMk/>
            <pc:sldMk cId="3863522329" sldId="281"/>
            <ac:grpSpMk id="158" creationId="{6B1C54DC-0394-7812-3388-6BF25631614B}"/>
          </ac:grpSpMkLst>
        </pc:grpChg>
        <pc:grpChg chg="add del mod">
          <ac:chgData name="木谷 佳隆" userId="4730eac7-463c-42fc-8ac8-bacc0e196abf" providerId="ADAL" clId="{41EC9822-2504-4DE6-98C0-D5E1B3A31509}" dt="2024-01-17T14:41:06.941" v="2246"/>
          <ac:grpSpMkLst>
            <pc:docMk/>
            <pc:sldMk cId="3863522329" sldId="281"/>
            <ac:grpSpMk id="171" creationId="{8968968E-EC18-840A-96A2-950A5E14EEF5}"/>
          </ac:grpSpMkLst>
        </pc:grpChg>
        <pc:grpChg chg="add del mod">
          <ac:chgData name="木谷 佳隆" userId="4730eac7-463c-42fc-8ac8-bacc0e196abf" providerId="ADAL" clId="{41EC9822-2504-4DE6-98C0-D5E1B3A31509}" dt="2024-01-17T14:41:06.941" v="2246"/>
          <ac:grpSpMkLst>
            <pc:docMk/>
            <pc:sldMk cId="3863522329" sldId="281"/>
            <ac:grpSpMk id="174" creationId="{91222666-3D8D-65B4-9C8B-2E2D73D014F1}"/>
          </ac:grpSpMkLst>
        </pc:grpChg>
        <pc:grpChg chg="add del mod">
          <ac:chgData name="木谷 佳隆" userId="4730eac7-463c-42fc-8ac8-bacc0e196abf" providerId="ADAL" clId="{41EC9822-2504-4DE6-98C0-D5E1B3A31509}" dt="2024-01-17T14:41:06.941" v="2246"/>
          <ac:grpSpMkLst>
            <pc:docMk/>
            <pc:sldMk cId="3863522329" sldId="281"/>
            <ac:grpSpMk id="177" creationId="{1EA8EE3D-6AEC-C605-1348-2AB559F560E9}"/>
          </ac:grpSpMkLst>
        </pc:grpChg>
        <pc:grpChg chg="add del mod">
          <ac:chgData name="木谷 佳隆" userId="4730eac7-463c-42fc-8ac8-bacc0e196abf" providerId="ADAL" clId="{41EC9822-2504-4DE6-98C0-D5E1B3A31509}" dt="2024-01-17T14:41:48.498" v="2262"/>
          <ac:grpSpMkLst>
            <pc:docMk/>
            <pc:sldMk cId="3863522329" sldId="281"/>
            <ac:grpSpMk id="191" creationId="{4D141F16-E6D7-B143-3EE0-727882B4E9F7}"/>
          </ac:grpSpMkLst>
        </pc:grpChg>
        <pc:grpChg chg="add del mod">
          <ac:chgData name="木谷 佳隆" userId="4730eac7-463c-42fc-8ac8-bacc0e196abf" providerId="ADAL" clId="{41EC9822-2504-4DE6-98C0-D5E1B3A31509}" dt="2024-01-17T14:41:48.498" v="2262"/>
          <ac:grpSpMkLst>
            <pc:docMk/>
            <pc:sldMk cId="3863522329" sldId="281"/>
            <ac:grpSpMk id="194" creationId="{A0632B46-FC04-6DD3-C8C6-C80C9EEA21F3}"/>
          </ac:grpSpMkLst>
        </pc:grpChg>
        <pc:grpChg chg="add del mod">
          <ac:chgData name="木谷 佳隆" userId="4730eac7-463c-42fc-8ac8-bacc0e196abf" providerId="ADAL" clId="{41EC9822-2504-4DE6-98C0-D5E1B3A31509}" dt="2024-01-17T14:41:48.498" v="2262"/>
          <ac:grpSpMkLst>
            <pc:docMk/>
            <pc:sldMk cId="3863522329" sldId="281"/>
            <ac:grpSpMk id="207" creationId="{CCA1AD1B-E2F3-42EF-CD38-46B92E400EC5}"/>
          </ac:grpSpMkLst>
        </pc:grpChg>
        <pc:grpChg chg="add del mod">
          <ac:chgData name="木谷 佳隆" userId="4730eac7-463c-42fc-8ac8-bacc0e196abf" providerId="ADAL" clId="{41EC9822-2504-4DE6-98C0-D5E1B3A31509}" dt="2024-01-17T14:41:48.498" v="2262"/>
          <ac:grpSpMkLst>
            <pc:docMk/>
            <pc:sldMk cId="3863522329" sldId="281"/>
            <ac:grpSpMk id="210" creationId="{E9CCCE78-2B12-8894-02C7-27A52893BF3B}"/>
          </ac:grpSpMkLst>
        </pc:grpChg>
        <pc:grpChg chg="add del mod">
          <ac:chgData name="木谷 佳隆" userId="4730eac7-463c-42fc-8ac8-bacc0e196abf" providerId="ADAL" clId="{41EC9822-2504-4DE6-98C0-D5E1B3A31509}" dt="2024-01-17T14:41:48.498" v="2262"/>
          <ac:grpSpMkLst>
            <pc:docMk/>
            <pc:sldMk cId="3863522329" sldId="281"/>
            <ac:grpSpMk id="213" creationId="{2E9CFD0F-3DEB-9745-F31B-9B7B94A8F194}"/>
          </ac:grpSpMkLst>
        </pc:grpChg>
        <pc:grpChg chg="add del mod">
          <ac:chgData name="木谷 佳隆" userId="4730eac7-463c-42fc-8ac8-bacc0e196abf" providerId="ADAL" clId="{41EC9822-2504-4DE6-98C0-D5E1B3A31509}" dt="2024-01-17T14:47:42.019" v="2420" actId="478"/>
          <ac:grpSpMkLst>
            <pc:docMk/>
            <pc:sldMk cId="3863522329" sldId="281"/>
            <ac:grpSpMk id="229" creationId="{ACAE6FC5-353F-AD49-40DB-7A14D99275AE}"/>
          </ac:grpSpMkLst>
        </pc:grpChg>
        <pc:grpChg chg="add del mod">
          <ac:chgData name="木谷 佳隆" userId="4730eac7-463c-42fc-8ac8-bacc0e196abf" providerId="ADAL" clId="{41EC9822-2504-4DE6-98C0-D5E1B3A31509}" dt="2024-01-17T14:47:42.019" v="2420" actId="478"/>
          <ac:grpSpMkLst>
            <pc:docMk/>
            <pc:sldMk cId="3863522329" sldId="281"/>
            <ac:grpSpMk id="232" creationId="{F5CB2B98-7E9C-2606-2FAF-2A28067BE36F}"/>
          </ac:grpSpMkLst>
        </pc:grpChg>
        <pc:grpChg chg="add del mod">
          <ac:chgData name="木谷 佳隆" userId="4730eac7-463c-42fc-8ac8-bacc0e196abf" providerId="ADAL" clId="{41EC9822-2504-4DE6-98C0-D5E1B3A31509}" dt="2024-01-17T14:47:42.019" v="2420" actId="478"/>
          <ac:grpSpMkLst>
            <pc:docMk/>
            <pc:sldMk cId="3863522329" sldId="281"/>
            <ac:grpSpMk id="242" creationId="{0A2EAB42-40C6-847B-A978-8E2C3E13E7D8}"/>
          </ac:grpSpMkLst>
        </pc:grpChg>
        <pc:grpChg chg="add del mod">
          <ac:chgData name="木谷 佳隆" userId="4730eac7-463c-42fc-8ac8-bacc0e196abf" providerId="ADAL" clId="{41EC9822-2504-4DE6-98C0-D5E1B3A31509}" dt="2024-01-17T14:47:42.019" v="2420" actId="478"/>
          <ac:grpSpMkLst>
            <pc:docMk/>
            <pc:sldMk cId="3863522329" sldId="281"/>
            <ac:grpSpMk id="245" creationId="{BA63DEA6-6DDD-1033-47C6-71DDF2AF05C1}"/>
          </ac:grpSpMkLst>
        </pc:grpChg>
        <pc:grpChg chg="add del mod">
          <ac:chgData name="木谷 佳隆" userId="4730eac7-463c-42fc-8ac8-bacc0e196abf" providerId="ADAL" clId="{41EC9822-2504-4DE6-98C0-D5E1B3A31509}" dt="2024-01-17T14:47:42.019" v="2420" actId="478"/>
          <ac:grpSpMkLst>
            <pc:docMk/>
            <pc:sldMk cId="3863522329" sldId="281"/>
            <ac:grpSpMk id="251" creationId="{0F1F1BB2-7ADA-00CE-5B7B-F5D0949BAD12}"/>
          </ac:grpSpMkLst>
        </pc:grpChg>
        <pc:grpChg chg="add del mod">
          <ac:chgData name="木谷 佳隆" userId="4730eac7-463c-42fc-8ac8-bacc0e196abf" providerId="ADAL" clId="{41EC9822-2504-4DE6-98C0-D5E1B3A31509}" dt="2024-01-17T14:47:42.019" v="2420" actId="478"/>
          <ac:grpSpMkLst>
            <pc:docMk/>
            <pc:sldMk cId="3863522329" sldId="281"/>
            <ac:grpSpMk id="254" creationId="{A3902F0F-C218-46E8-3D52-9BB939657E0A}"/>
          </ac:grpSpMkLst>
        </pc:grpChg>
        <pc:graphicFrameChg chg="del modGraphic">
          <ac:chgData name="木谷 佳隆" userId="4730eac7-463c-42fc-8ac8-bacc0e196abf" providerId="ADAL" clId="{41EC9822-2504-4DE6-98C0-D5E1B3A31509}" dt="2024-01-17T14:34:14.921" v="1867" actId="478"/>
          <ac:graphicFrameMkLst>
            <pc:docMk/>
            <pc:sldMk cId="3863522329" sldId="281"/>
            <ac:graphicFrameMk id="13" creationId="{C73AA870-210B-AB44-403A-6530E11CB8F9}"/>
          </ac:graphicFrameMkLst>
        </pc:graphicFrameChg>
        <pc:cxnChg chg="mod">
          <ac:chgData name="木谷 佳隆" userId="4730eac7-463c-42fc-8ac8-bacc0e196abf" providerId="ADAL" clId="{41EC9822-2504-4DE6-98C0-D5E1B3A31509}" dt="2024-01-17T14:40:14.256" v="2220"/>
          <ac:cxnSpMkLst>
            <pc:docMk/>
            <pc:sldMk cId="3863522329" sldId="281"/>
            <ac:cxnSpMk id="12" creationId="{77A98EFE-0B63-60B0-0549-5074FE2D399A}"/>
          </ac:cxnSpMkLst>
        </pc:cxnChg>
        <pc:cxnChg chg="add del mod">
          <ac:chgData name="木谷 佳隆" userId="4730eac7-463c-42fc-8ac8-bacc0e196abf" providerId="ADAL" clId="{41EC9822-2504-4DE6-98C0-D5E1B3A31509}" dt="2024-01-17T14:40:20.877" v="2227"/>
          <ac:cxnSpMkLst>
            <pc:docMk/>
            <pc:sldMk cId="3863522329" sldId="281"/>
            <ac:cxnSpMk id="17" creationId="{CDC7933C-5AC9-11C4-D1B0-D4D1004ACF43}"/>
          </ac:cxnSpMkLst>
        </pc:cxnChg>
        <pc:cxnChg chg="add del mod">
          <ac:chgData name="木谷 佳隆" userId="4730eac7-463c-42fc-8ac8-bacc0e196abf" providerId="ADAL" clId="{41EC9822-2504-4DE6-98C0-D5E1B3A31509}" dt="2024-01-17T14:40:20.877" v="2227"/>
          <ac:cxnSpMkLst>
            <pc:docMk/>
            <pc:sldMk cId="3863522329" sldId="281"/>
            <ac:cxnSpMk id="24" creationId="{24AF1538-B1FF-0EF2-AAF4-5085D8445B29}"/>
          </ac:cxnSpMkLst>
        </pc:cxnChg>
        <pc:cxnChg chg="add del mod">
          <ac:chgData name="木谷 佳隆" userId="4730eac7-463c-42fc-8ac8-bacc0e196abf" providerId="ADAL" clId="{41EC9822-2504-4DE6-98C0-D5E1B3A31509}" dt="2024-01-17T14:40:20.877" v="2227"/>
          <ac:cxnSpMkLst>
            <pc:docMk/>
            <pc:sldMk cId="3863522329" sldId="281"/>
            <ac:cxnSpMk id="25" creationId="{BE71B8E1-6335-A037-3926-2949AC5589CA}"/>
          </ac:cxnSpMkLst>
        </pc:cxnChg>
        <pc:cxnChg chg="add del mod">
          <ac:chgData name="木谷 佳隆" userId="4730eac7-463c-42fc-8ac8-bacc0e196abf" providerId="ADAL" clId="{41EC9822-2504-4DE6-98C0-D5E1B3A31509}" dt="2024-01-17T14:40:20.877" v="2227"/>
          <ac:cxnSpMkLst>
            <pc:docMk/>
            <pc:sldMk cId="3863522329" sldId="281"/>
            <ac:cxnSpMk id="26" creationId="{364CBED9-5695-28FC-43F8-5756821E6304}"/>
          </ac:cxnSpMkLst>
        </pc:cxnChg>
        <pc:cxnChg chg="mod">
          <ac:chgData name="木谷 佳隆" userId="4730eac7-463c-42fc-8ac8-bacc0e196abf" providerId="ADAL" clId="{41EC9822-2504-4DE6-98C0-D5E1B3A31509}" dt="2024-01-17T14:40:14.256" v="2220"/>
          <ac:cxnSpMkLst>
            <pc:docMk/>
            <pc:sldMk cId="3863522329" sldId="281"/>
            <ac:cxnSpMk id="29" creationId="{7084F2A5-5EA9-4383-9366-D6A8E64E78D7}"/>
          </ac:cxnSpMkLst>
        </pc:cxnChg>
        <pc:cxnChg chg="mod">
          <ac:chgData name="木谷 佳隆" userId="4730eac7-463c-42fc-8ac8-bacc0e196abf" providerId="ADAL" clId="{41EC9822-2504-4DE6-98C0-D5E1B3A31509}" dt="2024-01-17T14:40:14.256" v="2220"/>
          <ac:cxnSpMkLst>
            <pc:docMk/>
            <pc:sldMk cId="3863522329" sldId="281"/>
            <ac:cxnSpMk id="32" creationId="{07C28F23-14FD-59B7-2F2D-A069DAD6D56B}"/>
          </ac:cxnSpMkLst>
        </pc:cxnChg>
        <pc:cxnChg chg="mod">
          <ac:chgData name="木谷 佳隆" userId="4730eac7-463c-42fc-8ac8-bacc0e196abf" providerId="ADAL" clId="{41EC9822-2504-4DE6-98C0-D5E1B3A31509}" dt="2024-01-17T14:40:14.256" v="2220"/>
          <ac:cxnSpMkLst>
            <pc:docMk/>
            <pc:sldMk cId="3863522329" sldId="281"/>
            <ac:cxnSpMk id="35" creationId="{39CE49D9-10E5-792C-B00A-5071466E5EFE}"/>
          </ac:cxnSpMkLst>
        </pc:cxnChg>
        <pc:cxnChg chg="add del mod">
          <ac:chgData name="木谷 佳隆" userId="4730eac7-463c-42fc-8ac8-bacc0e196abf" providerId="ADAL" clId="{41EC9822-2504-4DE6-98C0-D5E1B3A31509}" dt="2024-01-17T14:40:20.877" v="2227"/>
          <ac:cxnSpMkLst>
            <pc:docMk/>
            <pc:sldMk cId="3863522329" sldId="281"/>
            <ac:cxnSpMk id="36" creationId="{432595F5-023A-AFDD-CD0E-F98C630C1B32}"/>
          </ac:cxnSpMkLst>
        </pc:cxnChg>
        <pc:cxnChg chg="add del mod">
          <ac:chgData name="木谷 佳隆" userId="4730eac7-463c-42fc-8ac8-bacc0e196abf" providerId="ADAL" clId="{41EC9822-2504-4DE6-98C0-D5E1B3A31509}" dt="2024-01-17T14:40:20.877" v="2227"/>
          <ac:cxnSpMkLst>
            <pc:docMk/>
            <pc:sldMk cId="3863522329" sldId="281"/>
            <ac:cxnSpMk id="37" creationId="{D2468783-09F0-5C0F-771E-017E81CAACAD}"/>
          </ac:cxnSpMkLst>
        </pc:cxnChg>
        <pc:cxnChg chg="mod">
          <ac:chgData name="木谷 佳隆" userId="4730eac7-463c-42fc-8ac8-bacc0e196abf" providerId="ADAL" clId="{41EC9822-2504-4DE6-98C0-D5E1B3A31509}" dt="2024-01-17T14:40:21.479" v="2228"/>
          <ac:cxnSpMkLst>
            <pc:docMk/>
            <pc:sldMk cId="3863522329" sldId="281"/>
            <ac:cxnSpMk id="49" creationId="{9F83D09D-5179-63F6-A719-3E8579128E55}"/>
          </ac:cxnSpMkLst>
        </pc:cxnChg>
        <pc:cxnChg chg="add del mod">
          <ac:chgData name="木谷 佳隆" userId="4730eac7-463c-42fc-8ac8-bacc0e196abf" providerId="ADAL" clId="{41EC9822-2504-4DE6-98C0-D5E1B3A31509}" dt="2024-01-17T14:40:25.945" v="2231"/>
          <ac:cxnSpMkLst>
            <pc:docMk/>
            <pc:sldMk cId="3863522329" sldId="281"/>
            <ac:cxnSpMk id="53" creationId="{F7DB9A91-0225-B810-8A99-6DA4B75DD51D}"/>
          </ac:cxnSpMkLst>
        </pc:cxnChg>
        <pc:cxnChg chg="add del mod">
          <ac:chgData name="木谷 佳隆" userId="4730eac7-463c-42fc-8ac8-bacc0e196abf" providerId="ADAL" clId="{41EC9822-2504-4DE6-98C0-D5E1B3A31509}" dt="2024-01-17T14:40:25.945" v="2231"/>
          <ac:cxnSpMkLst>
            <pc:docMk/>
            <pc:sldMk cId="3863522329" sldId="281"/>
            <ac:cxnSpMk id="60" creationId="{C36229E2-37E2-B7D8-AC84-CDA54ED7C907}"/>
          </ac:cxnSpMkLst>
        </pc:cxnChg>
        <pc:cxnChg chg="add del mod">
          <ac:chgData name="木谷 佳隆" userId="4730eac7-463c-42fc-8ac8-bacc0e196abf" providerId="ADAL" clId="{41EC9822-2504-4DE6-98C0-D5E1B3A31509}" dt="2024-01-17T14:40:25.945" v="2231"/>
          <ac:cxnSpMkLst>
            <pc:docMk/>
            <pc:sldMk cId="3863522329" sldId="281"/>
            <ac:cxnSpMk id="61" creationId="{B8A37C94-C174-F97C-2EE7-41E41EB264A7}"/>
          </ac:cxnSpMkLst>
        </pc:cxnChg>
        <pc:cxnChg chg="add del mod">
          <ac:chgData name="木谷 佳隆" userId="4730eac7-463c-42fc-8ac8-bacc0e196abf" providerId="ADAL" clId="{41EC9822-2504-4DE6-98C0-D5E1B3A31509}" dt="2024-01-17T14:40:25.945" v="2231"/>
          <ac:cxnSpMkLst>
            <pc:docMk/>
            <pc:sldMk cId="3863522329" sldId="281"/>
            <ac:cxnSpMk id="62" creationId="{C060847D-56B0-BC68-1769-65BCBB436C7F}"/>
          </ac:cxnSpMkLst>
        </pc:cxnChg>
        <pc:cxnChg chg="mod">
          <ac:chgData name="木谷 佳隆" userId="4730eac7-463c-42fc-8ac8-bacc0e196abf" providerId="ADAL" clId="{41EC9822-2504-4DE6-98C0-D5E1B3A31509}" dt="2024-01-17T14:40:21.479" v="2228"/>
          <ac:cxnSpMkLst>
            <pc:docMk/>
            <pc:sldMk cId="3863522329" sldId="281"/>
            <ac:cxnSpMk id="65" creationId="{7C3720F5-BAA6-5A2A-CBB1-250C07DA38D6}"/>
          </ac:cxnSpMkLst>
        </pc:cxnChg>
        <pc:cxnChg chg="mod">
          <ac:chgData name="木谷 佳隆" userId="4730eac7-463c-42fc-8ac8-bacc0e196abf" providerId="ADAL" clId="{41EC9822-2504-4DE6-98C0-D5E1B3A31509}" dt="2024-01-17T14:40:21.479" v="2228"/>
          <ac:cxnSpMkLst>
            <pc:docMk/>
            <pc:sldMk cId="3863522329" sldId="281"/>
            <ac:cxnSpMk id="68" creationId="{925CE5C2-5551-EA99-6F7B-8DA3D3ECE699}"/>
          </ac:cxnSpMkLst>
        </pc:cxnChg>
        <pc:cxnChg chg="mod">
          <ac:chgData name="木谷 佳隆" userId="4730eac7-463c-42fc-8ac8-bacc0e196abf" providerId="ADAL" clId="{41EC9822-2504-4DE6-98C0-D5E1B3A31509}" dt="2024-01-17T14:40:21.479" v="2228"/>
          <ac:cxnSpMkLst>
            <pc:docMk/>
            <pc:sldMk cId="3863522329" sldId="281"/>
            <ac:cxnSpMk id="71" creationId="{B332F221-6B91-E8A2-87FB-5906D8D621AF}"/>
          </ac:cxnSpMkLst>
        </pc:cxnChg>
        <pc:cxnChg chg="add del mod">
          <ac:chgData name="木谷 佳隆" userId="4730eac7-463c-42fc-8ac8-bacc0e196abf" providerId="ADAL" clId="{41EC9822-2504-4DE6-98C0-D5E1B3A31509}" dt="2024-01-17T14:40:25.945" v="2231"/>
          <ac:cxnSpMkLst>
            <pc:docMk/>
            <pc:sldMk cId="3863522329" sldId="281"/>
            <ac:cxnSpMk id="72" creationId="{8555B295-B59F-84BA-381C-F2148B83FEF5}"/>
          </ac:cxnSpMkLst>
        </pc:cxnChg>
        <pc:cxnChg chg="add del mod">
          <ac:chgData name="木谷 佳隆" userId="4730eac7-463c-42fc-8ac8-bacc0e196abf" providerId="ADAL" clId="{41EC9822-2504-4DE6-98C0-D5E1B3A31509}" dt="2024-01-17T14:40:25.945" v="2231"/>
          <ac:cxnSpMkLst>
            <pc:docMk/>
            <pc:sldMk cId="3863522329" sldId="281"/>
            <ac:cxnSpMk id="73" creationId="{70A3CD2B-9E29-4DB4-EBBA-16D7D06686E4}"/>
          </ac:cxnSpMkLst>
        </pc:cxnChg>
        <pc:cxnChg chg="mod">
          <ac:chgData name="木谷 佳隆" userId="4730eac7-463c-42fc-8ac8-bacc0e196abf" providerId="ADAL" clId="{41EC9822-2504-4DE6-98C0-D5E1B3A31509}" dt="2024-01-17T14:40:25.945" v="2232"/>
          <ac:cxnSpMkLst>
            <pc:docMk/>
            <pc:sldMk cId="3863522329" sldId="281"/>
            <ac:cxnSpMk id="85" creationId="{1BBE4FFB-6246-98B9-51D4-860345C86BF4}"/>
          </ac:cxnSpMkLst>
        </pc:cxnChg>
        <pc:cxnChg chg="add del mod">
          <ac:chgData name="木谷 佳隆" userId="4730eac7-463c-42fc-8ac8-bacc0e196abf" providerId="ADAL" clId="{41EC9822-2504-4DE6-98C0-D5E1B3A31509}" dt="2024-01-17T14:40:29.044" v="2233"/>
          <ac:cxnSpMkLst>
            <pc:docMk/>
            <pc:sldMk cId="3863522329" sldId="281"/>
            <ac:cxnSpMk id="89" creationId="{FAA10951-CED3-C85E-23C1-C9553205C187}"/>
          </ac:cxnSpMkLst>
        </pc:cxnChg>
        <pc:cxnChg chg="add del mod">
          <ac:chgData name="木谷 佳隆" userId="4730eac7-463c-42fc-8ac8-bacc0e196abf" providerId="ADAL" clId="{41EC9822-2504-4DE6-98C0-D5E1B3A31509}" dt="2024-01-17T14:40:29.044" v="2233"/>
          <ac:cxnSpMkLst>
            <pc:docMk/>
            <pc:sldMk cId="3863522329" sldId="281"/>
            <ac:cxnSpMk id="96" creationId="{38EDCFED-7AD0-5D16-833A-589CC1D168E7}"/>
          </ac:cxnSpMkLst>
        </pc:cxnChg>
        <pc:cxnChg chg="add del mod">
          <ac:chgData name="木谷 佳隆" userId="4730eac7-463c-42fc-8ac8-bacc0e196abf" providerId="ADAL" clId="{41EC9822-2504-4DE6-98C0-D5E1B3A31509}" dt="2024-01-17T14:40:29.044" v="2233"/>
          <ac:cxnSpMkLst>
            <pc:docMk/>
            <pc:sldMk cId="3863522329" sldId="281"/>
            <ac:cxnSpMk id="97" creationId="{B180F2CB-0B3A-7352-9409-FEFAF5586270}"/>
          </ac:cxnSpMkLst>
        </pc:cxnChg>
        <pc:cxnChg chg="add del mod">
          <ac:chgData name="木谷 佳隆" userId="4730eac7-463c-42fc-8ac8-bacc0e196abf" providerId="ADAL" clId="{41EC9822-2504-4DE6-98C0-D5E1B3A31509}" dt="2024-01-17T14:40:29.044" v="2233"/>
          <ac:cxnSpMkLst>
            <pc:docMk/>
            <pc:sldMk cId="3863522329" sldId="281"/>
            <ac:cxnSpMk id="98" creationId="{A201573A-9C91-4BE3-11F2-FA6DDCF37491}"/>
          </ac:cxnSpMkLst>
        </pc:cxnChg>
        <pc:cxnChg chg="mod">
          <ac:chgData name="木谷 佳隆" userId="4730eac7-463c-42fc-8ac8-bacc0e196abf" providerId="ADAL" clId="{41EC9822-2504-4DE6-98C0-D5E1B3A31509}" dt="2024-01-17T14:40:25.945" v="2232"/>
          <ac:cxnSpMkLst>
            <pc:docMk/>
            <pc:sldMk cId="3863522329" sldId="281"/>
            <ac:cxnSpMk id="101" creationId="{4D5240A2-F81F-A303-B365-FDF548DF4528}"/>
          </ac:cxnSpMkLst>
        </pc:cxnChg>
        <pc:cxnChg chg="mod">
          <ac:chgData name="木谷 佳隆" userId="4730eac7-463c-42fc-8ac8-bacc0e196abf" providerId="ADAL" clId="{41EC9822-2504-4DE6-98C0-D5E1B3A31509}" dt="2024-01-17T14:40:25.945" v="2232"/>
          <ac:cxnSpMkLst>
            <pc:docMk/>
            <pc:sldMk cId="3863522329" sldId="281"/>
            <ac:cxnSpMk id="104" creationId="{3A0A8A01-276D-A043-5C19-1F3108315F98}"/>
          </ac:cxnSpMkLst>
        </pc:cxnChg>
        <pc:cxnChg chg="mod">
          <ac:chgData name="木谷 佳隆" userId="4730eac7-463c-42fc-8ac8-bacc0e196abf" providerId="ADAL" clId="{41EC9822-2504-4DE6-98C0-D5E1B3A31509}" dt="2024-01-17T14:40:25.945" v="2232"/>
          <ac:cxnSpMkLst>
            <pc:docMk/>
            <pc:sldMk cId="3863522329" sldId="281"/>
            <ac:cxnSpMk id="107" creationId="{F4D17B2B-0E33-04FA-1730-AEA51730A559}"/>
          </ac:cxnSpMkLst>
        </pc:cxnChg>
        <pc:cxnChg chg="add del mod">
          <ac:chgData name="木谷 佳隆" userId="4730eac7-463c-42fc-8ac8-bacc0e196abf" providerId="ADAL" clId="{41EC9822-2504-4DE6-98C0-D5E1B3A31509}" dt="2024-01-17T14:40:29.044" v="2233"/>
          <ac:cxnSpMkLst>
            <pc:docMk/>
            <pc:sldMk cId="3863522329" sldId="281"/>
            <ac:cxnSpMk id="108" creationId="{23B86CCC-0A4F-4633-3199-B1576BB18726}"/>
          </ac:cxnSpMkLst>
        </pc:cxnChg>
        <pc:cxnChg chg="add del mod">
          <ac:chgData name="木谷 佳隆" userId="4730eac7-463c-42fc-8ac8-bacc0e196abf" providerId="ADAL" clId="{41EC9822-2504-4DE6-98C0-D5E1B3A31509}" dt="2024-01-17T14:40:29.044" v="2233"/>
          <ac:cxnSpMkLst>
            <pc:docMk/>
            <pc:sldMk cId="3863522329" sldId="281"/>
            <ac:cxnSpMk id="109" creationId="{698F1483-BF1C-48DD-16F9-DD48B248C3AC}"/>
          </ac:cxnSpMkLst>
        </pc:cxnChg>
        <pc:cxnChg chg="mod">
          <ac:chgData name="木谷 佳隆" userId="4730eac7-463c-42fc-8ac8-bacc0e196abf" providerId="ADAL" clId="{41EC9822-2504-4DE6-98C0-D5E1B3A31509}" dt="2024-01-17T14:40:29.602" v="2234"/>
          <ac:cxnSpMkLst>
            <pc:docMk/>
            <pc:sldMk cId="3863522329" sldId="281"/>
            <ac:cxnSpMk id="121" creationId="{2574C385-EECD-2C64-4E48-4004F4FCA875}"/>
          </ac:cxnSpMkLst>
        </pc:cxnChg>
        <pc:cxnChg chg="add del mod">
          <ac:chgData name="木谷 佳隆" userId="4730eac7-463c-42fc-8ac8-bacc0e196abf" providerId="ADAL" clId="{41EC9822-2504-4DE6-98C0-D5E1B3A31509}" dt="2024-01-17T14:40:58.895" v="2240"/>
          <ac:cxnSpMkLst>
            <pc:docMk/>
            <pc:sldMk cId="3863522329" sldId="281"/>
            <ac:cxnSpMk id="125" creationId="{CC4F541A-1EC2-A255-C259-F37C1DA3C67B}"/>
          </ac:cxnSpMkLst>
        </pc:cxnChg>
        <pc:cxnChg chg="add del mod">
          <ac:chgData name="木谷 佳隆" userId="4730eac7-463c-42fc-8ac8-bacc0e196abf" providerId="ADAL" clId="{41EC9822-2504-4DE6-98C0-D5E1B3A31509}" dt="2024-01-17T14:40:58.895" v="2240"/>
          <ac:cxnSpMkLst>
            <pc:docMk/>
            <pc:sldMk cId="3863522329" sldId="281"/>
            <ac:cxnSpMk id="132" creationId="{C169747E-CE26-3A7E-F6A7-37E07249B4A9}"/>
          </ac:cxnSpMkLst>
        </pc:cxnChg>
        <pc:cxnChg chg="add del mod">
          <ac:chgData name="木谷 佳隆" userId="4730eac7-463c-42fc-8ac8-bacc0e196abf" providerId="ADAL" clId="{41EC9822-2504-4DE6-98C0-D5E1B3A31509}" dt="2024-01-17T14:40:58.895" v="2240"/>
          <ac:cxnSpMkLst>
            <pc:docMk/>
            <pc:sldMk cId="3863522329" sldId="281"/>
            <ac:cxnSpMk id="133" creationId="{017C8DA3-D283-BF77-0758-174B60F40931}"/>
          </ac:cxnSpMkLst>
        </pc:cxnChg>
        <pc:cxnChg chg="add del mod">
          <ac:chgData name="木谷 佳隆" userId="4730eac7-463c-42fc-8ac8-bacc0e196abf" providerId="ADAL" clId="{41EC9822-2504-4DE6-98C0-D5E1B3A31509}" dt="2024-01-17T14:40:58.895" v="2240"/>
          <ac:cxnSpMkLst>
            <pc:docMk/>
            <pc:sldMk cId="3863522329" sldId="281"/>
            <ac:cxnSpMk id="134" creationId="{00669BB7-4E3C-95AB-9EC5-D0679589C05B}"/>
          </ac:cxnSpMkLst>
        </pc:cxnChg>
        <pc:cxnChg chg="mod">
          <ac:chgData name="木谷 佳隆" userId="4730eac7-463c-42fc-8ac8-bacc0e196abf" providerId="ADAL" clId="{41EC9822-2504-4DE6-98C0-D5E1B3A31509}" dt="2024-01-17T14:40:29.602" v="2234"/>
          <ac:cxnSpMkLst>
            <pc:docMk/>
            <pc:sldMk cId="3863522329" sldId="281"/>
            <ac:cxnSpMk id="137" creationId="{90D0B912-FE53-25F0-1EB3-92622F964E4F}"/>
          </ac:cxnSpMkLst>
        </pc:cxnChg>
        <pc:cxnChg chg="mod">
          <ac:chgData name="木谷 佳隆" userId="4730eac7-463c-42fc-8ac8-bacc0e196abf" providerId="ADAL" clId="{41EC9822-2504-4DE6-98C0-D5E1B3A31509}" dt="2024-01-17T14:40:29.602" v="2234"/>
          <ac:cxnSpMkLst>
            <pc:docMk/>
            <pc:sldMk cId="3863522329" sldId="281"/>
            <ac:cxnSpMk id="140" creationId="{4304C6F0-0CA6-C644-B66C-A6609618324A}"/>
          </ac:cxnSpMkLst>
        </pc:cxnChg>
        <pc:cxnChg chg="mod">
          <ac:chgData name="木谷 佳隆" userId="4730eac7-463c-42fc-8ac8-bacc0e196abf" providerId="ADAL" clId="{41EC9822-2504-4DE6-98C0-D5E1B3A31509}" dt="2024-01-17T14:40:29.602" v="2234"/>
          <ac:cxnSpMkLst>
            <pc:docMk/>
            <pc:sldMk cId="3863522329" sldId="281"/>
            <ac:cxnSpMk id="143" creationId="{BAD28446-BE27-45DE-74FE-E425569BC3FF}"/>
          </ac:cxnSpMkLst>
        </pc:cxnChg>
        <pc:cxnChg chg="add del mod">
          <ac:chgData name="木谷 佳隆" userId="4730eac7-463c-42fc-8ac8-bacc0e196abf" providerId="ADAL" clId="{41EC9822-2504-4DE6-98C0-D5E1B3A31509}" dt="2024-01-17T14:40:58.895" v="2240"/>
          <ac:cxnSpMkLst>
            <pc:docMk/>
            <pc:sldMk cId="3863522329" sldId="281"/>
            <ac:cxnSpMk id="144" creationId="{828971D5-8655-F466-6CEF-FF21A836B2C5}"/>
          </ac:cxnSpMkLst>
        </pc:cxnChg>
        <pc:cxnChg chg="add del mod">
          <ac:chgData name="木谷 佳隆" userId="4730eac7-463c-42fc-8ac8-bacc0e196abf" providerId="ADAL" clId="{41EC9822-2504-4DE6-98C0-D5E1B3A31509}" dt="2024-01-17T14:40:58.895" v="2240"/>
          <ac:cxnSpMkLst>
            <pc:docMk/>
            <pc:sldMk cId="3863522329" sldId="281"/>
            <ac:cxnSpMk id="145" creationId="{06BAD932-C039-578C-D585-2CE9BA2FCC2B}"/>
          </ac:cxnSpMkLst>
        </pc:cxnChg>
        <pc:cxnChg chg="mod">
          <ac:chgData name="木谷 佳隆" userId="4730eac7-463c-42fc-8ac8-bacc0e196abf" providerId="ADAL" clId="{41EC9822-2504-4DE6-98C0-D5E1B3A31509}" dt="2024-01-17T14:41:02.955" v="2243"/>
          <ac:cxnSpMkLst>
            <pc:docMk/>
            <pc:sldMk cId="3863522329" sldId="281"/>
            <ac:cxnSpMk id="157" creationId="{C71E3C31-BA00-9F97-FFA6-76FB2F46410B}"/>
          </ac:cxnSpMkLst>
        </pc:cxnChg>
        <pc:cxnChg chg="add del mod">
          <ac:chgData name="木谷 佳隆" userId="4730eac7-463c-42fc-8ac8-bacc0e196abf" providerId="ADAL" clId="{41EC9822-2504-4DE6-98C0-D5E1B3A31509}" dt="2024-01-17T14:41:06.941" v="2246"/>
          <ac:cxnSpMkLst>
            <pc:docMk/>
            <pc:sldMk cId="3863522329" sldId="281"/>
            <ac:cxnSpMk id="161" creationId="{5924DD2D-5F86-EEF9-14A8-4B77ADF328B8}"/>
          </ac:cxnSpMkLst>
        </pc:cxnChg>
        <pc:cxnChg chg="add del mod">
          <ac:chgData name="木谷 佳隆" userId="4730eac7-463c-42fc-8ac8-bacc0e196abf" providerId="ADAL" clId="{41EC9822-2504-4DE6-98C0-D5E1B3A31509}" dt="2024-01-17T14:41:06.941" v="2246"/>
          <ac:cxnSpMkLst>
            <pc:docMk/>
            <pc:sldMk cId="3863522329" sldId="281"/>
            <ac:cxnSpMk id="168" creationId="{32C14DC8-C061-208A-411E-06A6B7A5CEEB}"/>
          </ac:cxnSpMkLst>
        </pc:cxnChg>
        <pc:cxnChg chg="add del mod">
          <ac:chgData name="木谷 佳隆" userId="4730eac7-463c-42fc-8ac8-bacc0e196abf" providerId="ADAL" clId="{41EC9822-2504-4DE6-98C0-D5E1B3A31509}" dt="2024-01-17T14:41:06.941" v="2246"/>
          <ac:cxnSpMkLst>
            <pc:docMk/>
            <pc:sldMk cId="3863522329" sldId="281"/>
            <ac:cxnSpMk id="169" creationId="{16F181A7-1750-E14D-A710-009BE37F9ACD}"/>
          </ac:cxnSpMkLst>
        </pc:cxnChg>
        <pc:cxnChg chg="add del mod">
          <ac:chgData name="木谷 佳隆" userId="4730eac7-463c-42fc-8ac8-bacc0e196abf" providerId="ADAL" clId="{41EC9822-2504-4DE6-98C0-D5E1B3A31509}" dt="2024-01-17T14:41:06.941" v="2246"/>
          <ac:cxnSpMkLst>
            <pc:docMk/>
            <pc:sldMk cId="3863522329" sldId="281"/>
            <ac:cxnSpMk id="170" creationId="{EFA124AE-B1E1-AE1C-E16D-C6E35083B27C}"/>
          </ac:cxnSpMkLst>
        </pc:cxnChg>
        <pc:cxnChg chg="mod">
          <ac:chgData name="木谷 佳隆" userId="4730eac7-463c-42fc-8ac8-bacc0e196abf" providerId="ADAL" clId="{41EC9822-2504-4DE6-98C0-D5E1B3A31509}" dt="2024-01-17T14:41:02.955" v="2243"/>
          <ac:cxnSpMkLst>
            <pc:docMk/>
            <pc:sldMk cId="3863522329" sldId="281"/>
            <ac:cxnSpMk id="173" creationId="{EFE2FDAC-66EE-508E-2A2B-74C05E76845D}"/>
          </ac:cxnSpMkLst>
        </pc:cxnChg>
        <pc:cxnChg chg="mod">
          <ac:chgData name="木谷 佳隆" userId="4730eac7-463c-42fc-8ac8-bacc0e196abf" providerId="ADAL" clId="{41EC9822-2504-4DE6-98C0-D5E1B3A31509}" dt="2024-01-17T14:41:02.955" v="2243"/>
          <ac:cxnSpMkLst>
            <pc:docMk/>
            <pc:sldMk cId="3863522329" sldId="281"/>
            <ac:cxnSpMk id="176" creationId="{15FEC732-3C02-D3D3-A4FE-D7232AF4FFD7}"/>
          </ac:cxnSpMkLst>
        </pc:cxnChg>
        <pc:cxnChg chg="mod">
          <ac:chgData name="木谷 佳隆" userId="4730eac7-463c-42fc-8ac8-bacc0e196abf" providerId="ADAL" clId="{41EC9822-2504-4DE6-98C0-D5E1B3A31509}" dt="2024-01-17T14:41:02.955" v="2243"/>
          <ac:cxnSpMkLst>
            <pc:docMk/>
            <pc:sldMk cId="3863522329" sldId="281"/>
            <ac:cxnSpMk id="179" creationId="{90114332-79BE-C0FA-038E-0C678359DCA7}"/>
          </ac:cxnSpMkLst>
        </pc:cxnChg>
        <pc:cxnChg chg="add del mod">
          <ac:chgData name="木谷 佳隆" userId="4730eac7-463c-42fc-8ac8-bacc0e196abf" providerId="ADAL" clId="{41EC9822-2504-4DE6-98C0-D5E1B3A31509}" dt="2024-01-17T14:41:06.941" v="2246"/>
          <ac:cxnSpMkLst>
            <pc:docMk/>
            <pc:sldMk cId="3863522329" sldId="281"/>
            <ac:cxnSpMk id="180" creationId="{9561ADA8-71EA-2498-63F8-45130EC4F620}"/>
          </ac:cxnSpMkLst>
        </pc:cxnChg>
        <pc:cxnChg chg="add del mod">
          <ac:chgData name="木谷 佳隆" userId="4730eac7-463c-42fc-8ac8-bacc0e196abf" providerId="ADAL" clId="{41EC9822-2504-4DE6-98C0-D5E1B3A31509}" dt="2024-01-17T14:41:06.941" v="2246"/>
          <ac:cxnSpMkLst>
            <pc:docMk/>
            <pc:sldMk cId="3863522329" sldId="281"/>
            <ac:cxnSpMk id="181" creationId="{677B11DE-4F70-6317-DCC0-37DD0E3AFA17}"/>
          </ac:cxnSpMkLst>
        </pc:cxnChg>
        <pc:cxnChg chg="mod">
          <ac:chgData name="木谷 佳隆" userId="4730eac7-463c-42fc-8ac8-bacc0e196abf" providerId="ADAL" clId="{41EC9822-2504-4DE6-98C0-D5E1B3A31509}" dt="2024-01-17T14:41:06.957" v="2247"/>
          <ac:cxnSpMkLst>
            <pc:docMk/>
            <pc:sldMk cId="3863522329" sldId="281"/>
            <ac:cxnSpMk id="193" creationId="{790997E3-18B2-24F1-D194-B68E3DF4664B}"/>
          </ac:cxnSpMkLst>
        </pc:cxnChg>
        <pc:cxnChg chg="add del mod">
          <ac:chgData name="木谷 佳隆" userId="4730eac7-463c-42fc-8ac8-bacc0e196abf" providerId="ADAL" clId="{41EC9822-2504-4DE6-98C0-D5E1B3A31509}" dt="2024-01-17T14:41:48.498" v="2262"/>
          <ac:cxnSpMkLst>
            <pc:docMk/>
            <pc:sldMk cId="3863522329" sldId="281"/>
            <ac:cxnSpMk id="197" creationId="{C6D74F8A-E8D4-F464-BF6A-8D9EE2425D21}"/>
          </ac:cxnSpMkLst>
        </pc:cxnChg>
        <pc:cxnChg chg="add del mod">
          <ac:chgData name="木谷 佳隆" userId="4730eac7-463c-42fc-8ac8-bacc0e196abf" providerId="ADAL" clId="{41EC9822-2504-4DE6-98C0-D5E1B3A31509}" dt="2024-01-17T14:41:48.498" v="2262"/>
          <ac:cxnSpMkLst>
            <pc:docMk/>
            <pc:sldMk cId="3863522329" sldId="281"/>
            <ac:cxnSpMk id="204" creationId="{7669A04F-9304-66EE-4642-D4B7B2A2556C}"/>
          </ac:cxnSpMkLst>
        </pc:cxnChg>
        <pc:cxnChg chg="add del mod">
          <ac:chgData name="木谷 佳隆" userId="4730eac7-463c-42fc-8ac8-bacc0e196abf" providerId="ADAL" clId="{41EC9822-2504-4DE6-98C0-D5E1B3A31509}" dt="2024-01-17T14:41:48.498" v="2262"/>
          <ac:cxnSpMkLst>
            <pc:docMk/>
            <pc:sldMk cId="3863522329" sldId="281"/>
            <ac:cxnSpMk id="205" creationId="{75B5F50E-BE30-B5D6-FB14-C6A859830B5C}"/>
          </ac:cxnSpMkLst>
        </pc:cxnChg>
        <pc:cxnChg chg="add del mod">
          <ac:chgData name="木谷 佳隆" userId="4730eac7-463c-42fc-8ac8-bacc0e196abf" providerId="ADAL" clId="{41EC9822-2504-4DE6-98C0-D5E1B3A31509}" dt="2024-01-17T14:41:48.498" v="2262"/>
          <ac:cxnSpMkLst>
            <pc:docMk/>
            <pc:sldMk cId="3863522329" sldId="281"/>
            <ac:cxnSpMk id="206" creationId="{647D19D1-FDE5-B63C-7CB4-B6487CBCBBD8}"/>
          </ac:cxnSpMkLst>
        </pc:cxnChg>
        <pc:cxnChg chg="mod">
          <ac:chgData name="木谷 佳隆" userId="4730eac7-463c-42fc-8ac8-bacc0e196abf" providerId="ADAL" clId="{41EC9822-2504-4DE6-98C0-D5E1B3A31509}" dt="2024-01-17T14:41:06.957" v="2247"/>
          <ac:cxnSpMkLst>
            <pc:docMk/>
            <pc:sldMk cId="3863522329" sldId="281"/>
            <ac:cxnSpMk id="209" creationId="{12407C48-375C-02ED-3330-DF4C3A4F3957}"/>
          </ac:cxnSpMkLst>
        </pc:cxnChg>
        <pc:cxnChg chg="mod">
          <ac:chgData name="木谷 佳隆" userId="4730eac7-463c-42fc-8ac8-bacc0e196abf" providerId="ADAL" clId="{41EC9822-2504-4DE6-98C0-D5E1B3A31509}" dt="2024-01-17T14:41:06.957" v="2247"/>
          <ac:cxnSpMkLst>
            <pc:docMk/>
            <pc:sldMk cId="3863522329" sldId="281"/>
            <ac:cxnSpMk id="212" creationId="{775D05AE-E97B-B3F7-2013-DE1427790748}"/>
          </ac:cxnSpMkLst>
        </pc:cxnChg>
        <pc:cxnChg chg="mod">
          <ac:chgData name="木谷 佳隆" userId="4730eac7-463c-42fc-8ac8-bacc0e196abf" providerId="ADAL" clId="{41EC9822-2504-4DE6-98C0-D5E1B3A31509}" dt="2024-01-17T14:41:06.957" v="2247"/>
          <ac:cxnSpMkLst>
            <pc:docMk/>
            <pc:sldMk cId="3863522329" sldId="281"/>
            <ac:cxnSpMk id="215" creationId="{C9FC2FA8-3B26-1394-F965-FD861DAE8867}"/>
          </ac:cxnSpMkLst>
        </pc:cxnChg>
        <pc:cxnChg chg="add del mod">
          <ac:chgData name="木谷 佳隆" userId="4730eac7-463c-42fc-8ac8-bacc0e196abf" providerId="ADAL" clId="{41EC9822-2504-4DE6-98C0-D5E1B3A31509}" dt="2024-01-17T14:41:48.498" v="2262"/>
          <ac:cxnSpMkLst>
            <pc:docMk/>
            <pc:sldMk cId="3863522329" sldId="281"/>
            <ac:cxnSpMk id="216" creationId="{02E2FDD0-C381-1FB1-4980-27A160D99171}"/>
          </ac:cxnSpMkLst>
        </pc:cxnChg>
        <pc:cxnChg chg="add del mod">
          <ac:chgData name="木谷 佳隆" userId="4730eac7-463c-42fc-8ac8-bacc0e196abf" providerId="ADAL" clId="{41EC9822-2504-4DE6-98C0-D5E1B3A31509}" dt="2024-01-17T14:41:48.498" v="2262"/>
          <ac:cxnSpMkLst>
            <pc:docMk/>
            <pc:sldMk cId="3863522329" sldId="281"/>
            <ac:cxnSpMk id="217" creationId="{DB892F2F-0BA3-0155-C1BF-BE5BD85DA11C}"/>
          </ac:cxnSpMkLst>
        </pc:cxnChg>
        <pc:cxnChg chg="mod">
          <ac:chgData name="木谷 佳隆" userId="4730eac7-463c-42fc-8ac8-bacc0e196abf" providerId="ADAL" clId="{41EC9822-2504-4DE6-98C0-D5E1B3A31509}" dt="2024-01-17T14:47:42.019" v="2420" actId="478"/>
          <ac:cxnSpMkLst>
            <pc:docMk/>
            <pc:sldMk cId="3863522329" sldId="281"/>
            <ac:cxnSpMk id="231" creationId="{D90F8E2F-4496-3D7B-1443-9E498F77CC5C}"/>
          </ac:cxnSpMkLst>
        </pc:cxnChg>
        <pc:cxnChg chg="add del mod">
          <ac:chgData name="木谷 佳隆" userId="4730eac7-463c-42fc-8ac8-bacc0e196abf" providerId="ADAL" clId="{41EC9822-2504-4DE6-98C0-D5E1B3A31509}" dt="2024-01-17T14:47:42.019" v="2420" actId="478"/>
          <ac:cxnSpMkLst>
            <pc:docMk/>
            <pc:sldMk cId="3863522329" sldId="281"/>
            <ac:cxnSpMk id="235" creationId="{59D1A510-FA69-14E9-176A-4AE51E0870D0}"/>
          </ac:cxnSpMkLst>
        </pc:cxnChg>
        <pc:cxnChg chg="add del mod">
          <ac:chgData name="木谷 佳隆" userId="4730eac7-463c-42fc-8ac8-bacc0e196abf" providerId="ADAL" clId="{41EC9822-2504-4DE6-98C0-D5E1B3A31509}" dt="2024-01-17T14:47:42.019" v="2420" actId="478"/>
          <ac:cxnSpMkLst>
            <pc:docMk/>
            <pc:sldMk cId="3863522329" sldId="281"/>
            <ac:cxnSpMk id="239" creationId="{97C9FFD6-1111-2C13-1860-B3C2615F1AEA}"/>
          </ac:cxnSpMkLst>
        </pc:cxnChg>
        <pc:cxnChg chg="add del mod">
          <ac:chgData name="木谷 佳隆" userId="4730eac7-463c-42fc-8ac8-bacc0e196abf" providerId="ADAL" clId="{41EC9822-2504-4DE6-98C0-D5E1B3A31509}" dt="2024-01-17T14:47:42.019" v="2420" actId="478"/>
          <ac:cxnSpMkLst>
            <pc:docMk/>
            <pc:sldMk cId="3863522329" sldId="281"/>
            <ac:cxnSpMk id="240" creationId="{D0257F3C-8C75-8E05-36E9-4ACA166DD27A}"/>
          </ac:cxnSpMkLst>
        </pc:cxnChg>
        <pc:cxnChg chg="add del mod">
          <ac:chgData name="木谷 佳隆" userId="4730eac7-463c-42fc-8ac8-bacc0e196abf" providerId="ADAL" clId="{41EC9822-2504-4DE6-98C0-D5E1B3A31509}" dt="2024-01-17T14:47:42.019" v="2420" actId="478"/>
          <ac:cxnSpMkLst>
            <pc:docMk/>
            <pc:sldMk cId="3863522329" sldId="281"/>
            <ac:cxnSpMk id="241" creationId="{0887A498-9F09-96A9-B0F5-B8A0F76F9DD1}"/>
          </ac:cxnSpMkLst>
        </pc:cxnChg>
        <pc:cxnChg chg="mod">
          <ac:chgData name="木谷 佳隆" userId="4730eac7-463c-42fc-8ac8-bacc0e196abf" providerId="ADAL" clId="{41EC9822-2504-4DE6-98C0-D5E1B3A31509}" dt="2024-01-17T14:47:42.019" v="2420" actId="478"/>
          <ac:cxnSpMkLst>
            <pc:docMk/>
            <pc:sldMk cId="3863522329" sldId="281"/>
            <ac:cxnSpMk id="244" creationId="{D926AC1E-653E-F579-BC38-3AA74D48B53D}"/>
          </ac:cxnSpMkLst>
        </pc:cxnChg>
        <pc:cxnChg chg="mod">
          <ac:chgData name="木谷 佳隆" userId="4730eac7-463c-42fc-8ac8-bacc0e196abf" providerId="ADAL" clId="{41EC9822-2504-4DE6-98C0-D5E1B3A31509}" dt="2024-01-17T14:47:42.019" v="2420" actId="478"/>
          <ac:cxnSpMkLst>
            <pc:docMk/>
            <pc:sldMk cId="3863522329" sldId="281"/>
            <ac:cxnSpMk id="247" creationId="{AEBBD51F-01F1-717E-9885-2EEA2D058B7C}"/>
          </ac:cxnSpMkLst>
        </pc:cxnChg>
        <pc:cxnChg chg="add del mod">
          <ac:chgData name="木谷 佳隆" userId="4730eac7-463c-42fc-8ac8-bacc0e196abf" providerId="ADAL" clId="{41EC9822-2504-4DE6-98C0-D5E1B3A31509}" dt="2024-01-17T14:47:42.019" v="2420" actId="478"/>
          <ac:cxnSpMkLst>
            <pc:docMk/>
            <pc:sldMk cId="3863522329" sldId="281"/>
            <ac:cxnSpMk id="248" creationId="{674AAD5F-C7B3-8511-D3D6-90E49CF2C1C6}"/>
          </ac:cxnSpMkLst>
        </pc:cxnChg>
        <pc:cxnChg chg="add del mod">
          <ac:chgData name="木谷 佳隆" userId="4730eac7-463c-42fc-8ac8-bacc0e196abf" providerId="ADAL" clId="{41EC9822-2504-4DE6-98C0-D5E1B3A31509}" dt="2024-01-17T14:47:42.019" v="2420" actId="478"/>
          <ac:cxnSpMkLst>
            <pc:docMk/>
            <pc:sldMk cId="3863522329" sldId="281"/>
            <ac:cxnSpMk id="250" creationId="{9292453C-21AF-7495-E42E-2085377A3AD4}"/>
          </ac:cxnSpMkLst>
        </pc:cxnChg>
        <pc:cxnChg chg="mod">
          <ac:chgData name="木谷 佳隆" userId="4730eac7-463c-42fc-8ac8-bacc0e196abf" providerId="ADAL" clId="{41EC9822-2504-4DE6-98C0-D5E1B3A31509}" dt="2024-01-17T14:47:42.019" v="2420" actId="478"/>
          <ac:cxnSpMkLst>
            <pc:docMk/>
            <pc:sldMk cId="3863522329" sldId="281"/>
            <ac:cxnSpMk id="253" creationId="{663060E2-5333-F1A9-AD8D-680A6E1C5912}"/>
          </ac:cxnSpMkLst>
        </pc:cxnChg>
        <pc:cxnChg chg="mod">
          <ac:chgData name="木谷 佳隆" userId="4730eac7-463c-42fc-8ac8-bacc0e196abf" providerId="ADAL" clId="{41EC9822-2504-4DE6-98C0-D5E1B3A31509}" dt="2024-01-17T14:47:42.019" v="2420" actId="478"/>
          <ac:cxnSpMkLst>
            <pc:docMk/>
            <pc:sldMk cId="3863522329" sldId="281"/>
            <ac:cxnSpMk id="256" creationId="{2C42575F-4041-35A6-D04C-45E06949F12F}"/>
          </ac:cxnSpMkLst>
        </pc:cxnChg>
      </pc:sldChg>
      <pc:sldChg chg="addSp delSp modSp add mod">
        <pc:chgData name="木谷 佳隆" userId="4730eac7-463c-42fc-8ac8-bacc0e196abf" providerId="ADAL" clId="{41EC9822-2504-4DE6-98C0-D5E1B3A31509}" dt="2024-01-19T04:20:05.338" v="3359" actId="6549"/>
        <pc:sldMkLst>
          <pc:docMk/>
          <pc:sldMk cId="1572790710" sldId="282"/>
        </pc:sldMkLst>
        <pc:spChg chg="add del">
          <ac:chgData name="木谷 佳隆" userId="4730eac7-463c-42fc-8ac8-bacc0e196abf" providerId="ADAL" clId="{41EC9822-2504-4DE6-98C0-D5E1B3A31509}" dt="2024-01-16T10:56:05.728" v="1863" actId="478"/>
          <ac:spMkLst>
            <pc:docMk/>
            <pc:sldMk cId="1572790710" sldId="282"/>
            <ac:spMk id="2" creationId="{00000000-0000-0000-0000-000000000000}"/>
          </ac:spMkLst>
        </pc:spChg>
        <pc:spChg chg="mod">
          <ac:chgData name="木谷 佳隆" userId="4730eac7-463c-42fc-8ac8-bacc0e196abf" providerId="ADAL" clId="{41EC9822-2504-4DE6-98C0-D5E1B3A31509}" dt="2024-01-19T04:20:05.338" v="3359" actId="6549"/>
          <ac:spMkLst>
            <pc:docMk/>
            <pc:sldMk cId="1572790710" sldId="282"/>
            <ac:spMk id="3" creationId="{00000000-0000-0000-0000-000000000000}"/>
          </ac:spMkLst>
        </pc:spChg>
        <pc:spChg chg="mod">
          <ac:chgData name="木谷 佳隆" userId="4730eac7-463c-42fc-8ac8-bacc0e196abf" providerId="ADAL" clId="{41EC9822-2504-4DE6-98C0-D5E1B3A31509}" dt="2024-01-16T10:55:56.948" v="1861" actId="20577"/>
          <ac:spMkLst>
            <pc:docMk/>
            <pc:sldMk cId="1572790710" sldId="282"/>
            <ac:spMk id="4" creationId="{00000000-0000-0000-0000-000000000000}"/>
          </ac:spMkLst>
        </pc:spChg>
        <pc:spChg chg="add del">
          <ac:chgData name="木谷 佳隆" userId="4730eac7-463c-42fc-8ac8-bacc0e196abf" providerId="ADAL" clId="{41EC9822-2504-4DE6-98C0-D5E1B3A31509}" dt="2024-01-16T10:56:09.278" v="1864" actId="478"/>
          <ac:spMkLst>
            <pc:docMk/>
            <pc:sldMk cId="1572790710" sldId="282"/>
            <ac:spMk id="6" creationId="{D210E2A9-140A-2D5D-43DD-B9336EA3FA96}"/>
          </ac:spMkLst>
        </pc:spChg>
        <pc:graphicFrameChg chg="add mod modGraphic">
          <ac:chgData name="木谷 佳隆" userId="4730eac7-463c-42fc-8ac8-bacc0e196abf" providerId="ADAL" clId="{41EC9822-2504-4DE6-98C0-D5E1B3A31509}" dt="2024-01-18T07:56:59.671" v="3043" actId="20577"/>
          <ac:graphicFrameMkLst>
            <pc:docMk/>
            <pc:sldMk cId="1572790710" sldId="282"/>
            <ac:graphicFrameMk id="5" creationId="{4168E170-8839-5D0D-A92E-61558C45D5A7}"/>
          </ac:graphicFrameMkLst>
        </pc:graphicFrameChg>
        <pc:graphicFrameChg chg="add del mod">
          <ac:chgData name="木谷 佳隆" userId="4730eac7-463c-42fc-8ac8-bacc0e196abf" providerId="ADAL" clId="{41EC9822-2504-4DE6-98C0-D5E1B3A31509}" dt="2024-01-17T15:05:44.783" v="2818"/>
          <ac:graphicFrameMkLst>
            <pc:docMk/>
            <pc:sldMk cId="1572790710" sldId="282"/>
            <ac:graphicFrameMk id="6" creationId="{32415670-3B0E-908B-DC57-D6C86D999048}"/>
          </ac:graphicFrameMkLst>
        </pc:graphicFrameChg>
        <pc:graphicFrameChg chg="add mod modGraphic">
          <ac:chgData name="木谷 佳隆" userId="4730eac7-463c-42fc-8ac8-bacc0e196abf" providerId="ADAL" clId="{41EC9822-2504-4DE6-98C0-D5E1B3A31509}" dt="2024-01-18T07:56:55.860" v="3039" actId="20577"/>
          <ac:graphicFrameMkLst>
            <pc:docMk/>
            <pc:sldMk cId="1572790710" sldId="282"/>
            <ac:graphicFrameMk id="7" creationId="{77847C6C-8C39-7F23-023D-598A175C4735}"/>
          </ac:graphicFrameMkLst>
        </pc:graphicFrameChg>
        <pc:graphicFrameChg chg="add del">
          <ac:chgData name="木谷 佳隆" userId="4730eac7-463c-42fc-8ac8-bacc0e196abf" providerId="ADAL" clId="{41EC9822-2504-4DE6-98C0-D5E1B3A31509}" dt="2024-01-16T10:56:09.278" v="1864" actId="478"/>
          <ac:graphicFrameMkLst>
            <pc:docMk/>
            <pc:sldMk cId="1572790710" sldId="282"/>
            <ac:graphicFrameMk id="13" creationId="{C73AA870-210B-AB44-403A-6530E11CB8F9}"/>
          </ac:graphicFrameMkLst>
        </pc:graphicFrameChg>
      </pc:sldChg>
      <pc:sldChg chg="addSp delSp modSp add mod ord">
        <pc:chgData name="木谷 佳隆" userId="4730eac7-463c-42fc-8ac8-bacc0e196abf" providerId="ADAL" clId="{41EC9822-2504-4DE6-98C0-D5E1B3A31509}" dt="2024-01-19T04:17:22.861" v="3319" actId="313"/>
        <pc:sldMkLst>
          <pc:docMk/>
          <pc:sldMk cId="3812939820" sldId="283"/>
        </pc:sldMkLst>
        <pc:spChg chg="mod">
          <ac:chgData name="木谷 佳隆" userId="4730eac7-463c-42fc-8ac8-bacc0e196abf" providerId="ADAL" clId="{41EC9822-2504-4DE6-98C0-D5E1B3A31509}" dt="2024-01-19T04:17:22.861" v="3319" actId="313"/>
          <ac:spMkLst>
            <pc:docMk/>
            <pc:sldMk cId="3812939820" sldId="283"/>
            <ac:spMk id="3" creationId="{00000000-0000-0000-0000-000000000000}"/>
          </ac:spMkLst>
        </pc:spChg>
        <pc:spChg chg="mod">
          <ac:chgData name="木谷 佳隆" userId="4730eac7-463c-42fc-8ac8-bacc0e196abf" providerId="ADAL" clId="{41EC9822-2504-4DE6-98C0-D5E1B3A31509}" dt="2024-01-17T14:54:01.645" v="2603" actId="20577"/>
          <ac:spMkLst>
            <pc:docMk/>
            <pc:sldMk cId="3812939820" sldId="283"/>
            <ac:spMk id="4" creationId="{00000000-0000-0000-0000-000000000000}"/>
          </ac:spMkLst>
        </pc:spChg>
        <pc:spChg chg="add del mod">
          <ac:chgData name="木谷 佳隆" userId="4730eac7-463c-42fc-8ac8-bacc0e196abf" providerId="ADAL" clId="{41EC9822-2504-4DE6-98C0-D5E1B3A31509}" dt="2024-01-17T14:47:05.516" v="2408"/>
          <ac:spMkLst>
            <pc:docMk/>
            <pc:sldMk cId="3812939820" sldId="283"/>
            <ac:spMk id="5" creationId="{29897537-0E61-8763-B2BE-1E244A561BB4}"/>
          </ac:spMkLst>
        </pc:spChg>
        <pc:spChg chg="add del mod">
          <ac:chgData name="木谷 佳隆" userId="4730eac7-463c-42fc-8ac8-bacc0e196abf" providerId="ADAL" clId="{41EC9822-2504-4DE6-98C0-D5E1B3A31509}" dt="2024-01-17T14:47:05.516" v="2408"/>
          <ac:spMkLst>
            <pc:docMk/>
            <pc:sldMk cId="3812939820" sldId="283"/>
            <ac:spMk id="6" creationId="{0E4E5A5D-BE02-826B-1B71-58F18FC9FD40}"/>
          </ac:spMkLst>
        </pc:spChg>
        <pc:spChg chg="add del mod">
          <ac:chgData name="木谷 佳隆" userId="4730eac7-463c-42fc-8ac8-bacc0e196abf" providerId="ADAL" clId="{41EC9822-2504-4DE6-98C0-D5E1B3A31509}" dt="2024-01-17T14:47:05.516" v="2408"/>
          <ac:spMkLst>
            <pc:docMk/>
            <pc:sldMk cId="3812939820" sldId="283"/>
            <ac:spMk id="7" creationId="{579AFDD2-CD2E-E95D-90B1-A48B778BC7CA}"/>
          </ac:spMkLst>
        </pc:spChg>
        <pc:spChg chg="add del mod">
          <ac:chgData name="木谷 佳隆" userId="4730eac7-463c-42fc-8ac8-bacc0e196abf" providerId="ADAL" clId="{41EC9822-2504-4DE6-98C0-D5E1B3A31509}" dt="2024-01-17T14:47:05.516" v="2408"/>
          <ac:spMkLst>
            <pc:docMk/>
            <pc:sldMk cId="3812939820" sldId="283"/>
            <ac:spMk id="8" creationId="{44E3528D-90CE-8C6D-6E4C-08D8F6D1AB0E}"/>
          </ac:spMkLst>
        </pc:spChg>
        <pc:spChg chg="add del mod">
          <ac:chgData name="木谷 佳隆" userId="4730eac7-463c-42fc-8ac8-bacc0e196abf" providerId="ADAL" clId="{41EC9822-2504-4DE6-98C0-D5E1B3A31509}" dt="2024-01-17T14:47:05.516" v="2408"/>
          <ac:spMkLst>
            <pc:docMk/>
            <pc:sldMk cId="3812939820" sldId="283"/>
            <ac:spMk id="9" creationId="{165B3DA6-2DDA-B660-F6CD-3A84E73FBB04}"/>
          </ac:spMkLst>
        </pc:spChg>
        <pc:spChg chg="add del mod">
          <ac:chgData name="木谷 佳隆" userId="4730eac7-463c-42fc-8ac8-bacc0e196abf" providerId="ADAL" clId="{41EC9822-2504-4DE6-98C0-D5E1B3A31509}" dt="2024-01-17T14:47:05.516" v="2408"/>
          <ac:spMkLst>
            <pc:docMk/>
            <pc:sldMk cId="3812939820" sldId="283"/>
            <ac:spMk id="10" creationId="{5F4A4B3D-FAC9-74A8-5692-56D363903265}"/>
          </ac:spMkLst>
        </pc:spChg>
        <pc:spChg chg="add del mod">
          <ac:chgData name="木谷 佳隆" userId="4730eac7-463c-42fc-8ac8-bacc0e196abf" providerId="ADAL" clId="{41EC9822-2504-4DE6-98C0-D5E1B3A31509}" dt="2024-01-17T14:47:05.516" v="2408"/>
          <ac:spMkLst>
            <pc:docMk/>
            <pc:sldMk cId="3812939820" sldId="283"/>
            <ac:spMk id="11" creationId="{FFB398E8-F6B5-27BD-19B6-4A9813C65D16}"/>
          </ac:spMkLst>
        </pc:spChg>
        <pc:spChg chg="mod">
          <ac:chgData name="木谷 佳隆" userId="4730eac7-463c-42fc-8ac8-bacc0e196abf" providerId="ADAL" clId="{41EC9822-2504-4DE6-98C0-D5E1B3A31509}" dt="2024-01-17T14:46:45.444" v="2407"/>
          <ac:spMkLst>
            <pc:docMk/>
            <pc:sldMk cId="3812939820" sldId="283"/>
            <ac:spMk id="14" creationId="{040063B2-CA57-14E7-C4DF-71DD7CAA0A6A}"/>
          </ac:spMkLst>
        </pc:spChg>
        <pc:spChg chg="add del mod">
          <ac:chgData name="木谷 佳隆" userId="4730eac7-463c-42fc-8ac8-bacc0e196abf" providerId="ADAL" clId="{41EC9822-2504-4DE6-98C0-D5E1B3A31509}" dt="2024-01-17T14:47:05.516" v="2408"/>
          <ac:spMkLst>
            <pc:docMk/>
            <pc:sldMk cId="3812939820" sldId="283"/>
            <ac:spMk id="17" creationId="{986CEC8D-B329-7525-AEBC-DAECDCCEB3DB}"/>
          </ac:spMkLst>
        </pc:spChg>
        <pc:spChg chg="add del mod">
          <ac:chgData name="木谷 佳隆" userId="4730eac7-463c-42fc-8ac8-bacc0e196abf" providerId="ADAL" clId="{41EC9822-2504-4DE6-98C0-D5E1B3A31509}" dt="2024-01-17T14:47:05.516" v="2408"/>
          <ac:spMkLst>
            <pc:docMk/>
            <pc:sldMk cId="3812939820" sldId="283"/>
            <ac:spMk id="19" creationId="{A6C37813-27F4-38CE-72DC-4149ADD89C46}"/>
          </ac:spMkLst>
        </pc:spChg>
        <pc:spChg chg="add del mod">
          <ac:chgData name="木谷 佳隆" userId="4730eac7-463c-42fc-8ac8-bacc0e196abf" providerId="ADAL" clId="{41EC9822-2504-4DE6-98C0-D5E1B3A31509}" dt="2024-01-17T14:47:05.516" v="2408"/>
          <ac:spMkLst>
            <pc:docMk/>
            <pc:sldMk cId="3812939820" sldId="283"/>
            <ac:spMk id="20" creationId="{9D23D207-ABF0-6EC8-7D9F-758110FC5B01}"/>
          </ac:spMkLst>
        </pc:spChg>
        <pc:spChg chg="add del mod">
          <ac:chgData name="木谷 佳隆" userId="4730eac7-463c-42fc-8ac8-bacc0e196abf" providerId="ADAL" clId="{41EC9822-2504-4DE6-98C0-D5E1B3A31509}" dt="2024-01-17T14:47:05.516" v="2408"/>
          <ac:spMkLst>
            <pc:docMk/>
            <pc:sldMk cId="3812939820" sldId="283"/>
            <ac:spMk id="21" creationId="{25770A94-8156-022C-4140-D1F52EDCC831}"/>
          </ac:spMkLst>
        </pc:spChg>
        <pc:spChg chg="add del mod">
          <ac:chgData name="木谷 佳隆" userId="4730eac7-463c-42fc-8ac8-bacc0e196abf" providerId="ADAL" clId="{41EC9822-2504-4DE6-98C0-D5E1B3A31509}" dt="2024-01-17T14:47:05.516" v="2408"/>
          <ac:spMkLst>
            <pc:docMk/>
            <pc:sldMk cId="3812939820" sldId="283"/>
            <ac:spMk id="22" creationId="{340FE38D-8566-C600-AE4E-1CA066D72852}"/>
          </ac:spMkLst>
        </pc:spChg>
        <pc:spChg chg="add del mod">
          <ac:chgData name="木谷 佳隆" userId="4730eac7-463c-42fc-8ac8-bacc0e196abf" providerId="ADAL" clId="{41EC9822-2504-4DE6-98C0-D5E1B3A31509}" dt="2024-01-17T14:47:05.516" v="2408"/>
          <ac:spMkLst>
            <pc:docMk/>
            <pc:sldMk cId="3812939820" sldId="283"/>
            <ac:spMk id="23" creationId="{862ED487-AB7A-F97A-83C9-CFAD2138EE1A}"/>
          </ac:spMkLst>
        </pc:spChg>
        <pc:spChg chg="add del mod">
          <ac:chgData name="木谷 佳隆" userId="4730eac7-463c-42fc-8ac8-bacc0e196abf" providerId="ADAL" clId="{41EC9822-2504-4DE6-98C0-D5E1B3A31509}" dt="2024-01-17T14:47:05.516" v="2408"/>
          <ac:spMkLst>
            <pc:docMk/>
            <pc:sldMk cId="3812939820" sldId="283"/>
            <ac:spMk id="24" creationId="{E2B1DAC7-EE93-F760-93F1-5F02C7AE7A63}"/>
          </ac:spMkLst>
        </pc:spChg>
        <pc:spChg chg="add del mod">
          <ac:chgData name="木谷 佳隆" userId="4730eac7-463c-42fc-8ac8-bacc0e196abf" providerId="ADAL" clId="{41EC9822-2504-4DE6-98C0-D5E1B3A31509}" dt="2024-01-17T14:47:08.953" v="2410"/>
          <ac:spMkLst>
            <pc:docMk/>
            <pc:sldMk cId="3812939820" sldId="283"/>
            <ac:spMk id="25" creationId="{59375E0C-C77C-3BEC-4610-1C8A7644B4B9}"/>
          </ac:spMkLst>
        </pc:spChg>
        <pc:spChg chg="add del mod">
          <ac:chgData name="木谷 佳隆" userId="4730eac7-463c-42fc-8ac8-bacc0e196abf" providerId="ADAL" clId="{41EC9822-2504-4DE6-98C0-D5E1B3A31509}" dt="2024-01-17T14:47:08.953" v="2410"/>
          <ac:spMkLst>
            <pc:docMk/>
            <pc:sldMk cId="3812939820" sldId="283"/>
            <ac:spMk id="26" creationId="{151DF670-86DB-40D9-BB49-7C0E971B17BE}"/>
          </ac:spMkLst>
        </pc:spChg>
        <pc:spChg chg="add del mod">
          <ac:chgData name="木谷 佳隆" userId="4730eac7-463c-42fc-8ac8-bacc0e196abf" providerId="ADAL" clId="{41EC9822-2504-4DE6-98C0-D5E1B3A31509}" dt="2024-01-17T14:47:08.953" v="2410"/>
          <ac:spMkLst>
            <pc:docMk/>
            <pc:sldMk cId="3812939820" sldId="283"/>
            <ac:spMk id="27" creationId="{AC6DDFAD-1FC1-5FDE-6712-82889F1B201F}"/>
          </ac:spMkLst>
        </pc:spChg>
        <pc:spChg chg="add del mod">
          <ac:chgData name="木谷 佳隆" userId="4730eac7-463c-42fc-8ac8-bacc0e196abf" providerId="ADAL" clId="{41EC9822-2504-4DE6-98C0-D5E1B3A31509}" dt="2024-01-17T14:47:08.953" v="2410"/>
          <ac:spMkLst>
            <pc:docMk/>
            <pc:sldMk cId="3812939820" sldId="283"/>
            <ac:spMk id="28" creationId="{5798BE71-DD9F-F705-943F-9C6F27AD441E}"/>
          </ac:spMkLst>
        </pc:spChg>
        <pc:spChg chg="add del mod">
          <ac:chgData name="木谷 佳隆" userId="4730eac7-463c-42fc-8ac8-bacc0e196abf" providerId="ADAL" clId="{41EC9822-2504-4DE6-98C0-D5E1B3A31509}" dt="2024-01-17T14:47:08.953" v="2410"/>
          <ac:spMkLst>
            <pc:docMk/>
            <pc:sldMk cId="3812939820" sldId="283"/>
            <ac:spMk id="29" creationId="{542AE52F-8BCD-A175-C557-058CC55F6CBE}"/>
          </ac:spMkLst>
        </pc:spChg>
        <pc:spChg chg="add del mod">
          <ac:chgData name="木谷 佳隆" userId="4730eac7-463c-42fc-8ac8-bacc0e196abf" providerId="ADAL" clId="{41EC9822-2504-4DE6-98C0-D5E1B3A31509}" dt="2024-01-17T14:47:08.953" v="2410"/>
          <ac:spMkLst>
            <pc:docMk/>
            <pc:sldMk cId="3812939820" sldId="283"/>
            <ac:spMk id="30" creationId="{4187AA87-B91B-DE9D-D28E-6CF4E0BD5A90}"/>
          </ac:spMkLst>
        </pc:spChg>
        <pc:spChg chg="add del mod">
          <ac:chgData name="木谷 佳隆" userId="4730eac7-463c-42fc-8ac8-bacc0e196abf" providerId="ADAL" clId="{41EC9822-2504-4DE6-98C0-D5E1B3A31509}" dt="2024-01-17T14:47:08.953" v="2410"/>
          <ac:spMkLst>
            <pc:docMk/>
            <pc:sldMk cId="3812939820" sldId="283"/>
            <ac:spMk id="31" creationId="{265A1EC6-DB99-1AC1-BB4B-C705DA8D7FA2}"/>
          </ac:spMkLst>
        </pc:spChg>
        <pc:spChg chg="mod">
          <ac:chgData name="木谷 佳隆" userId="4730eac7-463c-42fc-8ac8-bacc0e196abf" providerId="ADAL" clId="{41EC9822-2504-4DE6-98C0-D5E1B3A31509}" dt="2024-01-17T14:47:06.267" v="2409"/>
          <ac:spMkLst>
            <pc:docMk/>
            <pc:sldMk cId="3812939820" sldId="283"/>
            <ac:spMk id="34" creationId="{09F440C3-00BF-9121-843F-39EF8DF8300D}"/>
          </ac:spMkLst>
        </pc:spChg>
        <pc:spChg chg="add del mod">
          <ac:chgData name="木谷 佳隆" userId="4730eac7-463c-42fc-8ac8-bacc0e196abf" providerId="ADAL" clId="{41EC9822-2504-4DE6-98C0-D5E1B3A31509}" dt="2024-01-17T14:47:08.953" v="2410"/>
          <ac:spMkLst>
            <pc:docMk/>
            <pc:sldMk cId="3812939820" sldId="283"/>
            <ac:spMk id="37" creationId="{B48B92DB-3180-72E3-FDFC-243AEB91D329}"/>
          </ac:spMkLst>
        </pc:spChg>
        <pc:spChg chg="add del mod">
          <ac:chgData name="木谷 佳隆" userId="4730eac7-463c-42fc-8ac8-bacc0e196abf" providerId="ADAL" clId="{41EC9822-2504-4DE6-98C0-D5E1B3A31509}" dt="2024-01-17T14:47:08.953" v="2410"/>
          <ac:spMkLst>
            <pc:docMk/>
            <pc:sldMk cId="3812939820" sldId="283"/>
            <ac:spMk id="39" creationId="{CF82F807-8BC7-6B90-A3AA-7E2406C17AC0}"/>
          </ac:spMkLst>
        </pc:spChg>
        <pc:spChg chg="add del mod">
          <ac:chgData name="木谷 佳隆" userId="4730eac7-463c-42fc-8ac8-bacc0e196abf" providerId="ADAL" clId="{41EC9822-2504-4DE6-98C0-D5E1B3A31509}" dt="2024-01-17T14:47:08.953" v="2410"/>
          <ac:spMkLst>
            <pc:docMk/>
            <pc:sldMk cId="3812939820" sldId="283"/>
            <ac:spMk id="40" creationId="{68EDDA80-BD56-C1C2-D9E0-BAB84B16573F}"/>
          </ac:spMkLst>
        </pc:spChg>
        <pc:spChg chg="add del mod">
          <ac:chgData name="木谷 佳隆" userId="4730eac7-463c-42fc-8ac8-bacc0e196abf" providerId="ADAL" clId="{41EC9822-2504-4DE6-98C0-D5E1B3A31509}" dt="2024-01-17T14:47:08.953" v="2410"/>
          <ac:spMkLst>
            <pc:docMk/>
            <pc:sldMk cId="3812939820" sldId="283"/>
            <ac:spMk id="41" creationId="{CE94ACF9-9E38-BB2D-09C5-1A1AF60BCEE4}"/>
          </ac:spMkLst>
        </pc:spChg>
        <pc:spChg chg="add del mod">
          <ac:chgData name="木谷 佳隆" userId="4730eac7-463c-42fc-8ac8-bacc0e196abf" providerId="ADAL" clId="{41EC9822-2504-4DE6-98C0-D5E1B3A31509}" dt="2024-01-17T14:47:08.953" v="2410"/>
          <ac:spMkLst>
            <pc:docMk/>
            <pc:sldMk cId="3812939820" sldId="283"/>
            <ac:spMk id="42" creationId="{C9EBD5BD-49A2-573B-2770-4BEE297A6CBB}"/>
          </ac:spMkLst>
        </pc:spChg>
        <pc:spChg chg="add del mod">
          <ac:chgData name="木谷 佳隆" userId="4730eac7-463c-42fc-8ac8-bacc0e196abf" providerId="ADAL" clId="{41EC9822-2504-4DE6-98C0-D5E1B3A31509}" dt="2024-01-17T14:47:08.953" v="2410"/>
          <ac:spMkLst>
            <pc:docMk/>
            <pc:sldMk cId="3812939820" sldId="283"/>
            <ac:spMk id="43" creationId="{E796884B-CB64-29ED-60DA-70E0C9D94E77}"/>
          </ac:spMkLst>
        </pc:spChg>
        <pc:spChg chg="add del mod">
          <ac:chgData name="木谷 佳隆" userId="4730eac7-463c-42fc-8ac8-bacc0e196abf" providerId="ADAL" clId="{41EC9822-2504-4DE6-98C0-D5E1B3A31509}" dt="2024-01-17T14:47:08.953" v="2410"/>
          <ac:spMkLst>
            <pc:docMk/>
            <pc:sldMk cId="3812939820" sldId="283"/>
            <ac:spMk id="44" creationId="{BDE9526F-8986-3C5F-4729-3CD184C834ED}"/>
          </ac:spMkLst>
        </pc:spChg>
        <pc:spChg chg="add del mod">
          <ac:chgData name="木谷 佳隆" userId="4730eac7-463c-42fc-8ac8-bacc0e196abf" providerId="ADAL" clId="{41EC9822-2504-4DE6-98C0-D5E1B3A31509}" dt="2024-01-17T14:48:00.330" v="2424"/>
          <ac:spMkLst>
            <pc:docMk/>
            <pc:sldMk cId="3812939820" sldId="283"/>
            <ac:spMk id="46" creationId="{6BEC1F78-C7C9-FEAC-1FEC-07A7EF387F49}"/>
          </ac:spMkLst>
        </pc:spChg>
        <pc:spChg chg="add del mod">
          <ac:chgData name="木谷 佳隆" userId="4730eac7-463c-42fc-8ac8-bacc0e196abf" providerId="ADAL" clId="{41EC9822-2504-4DE6-98C0-D5E1B3A31509}" dt="2024-01-17T14:48:00.330" v="2424"/>
          <ac:spMkLst>
            <pc:docMk/>
            <pc:sldMk cId="3812939820" sldId="283"/>
            <ac:spMk id="47" creationId="{3FBCC25B-9119-B74F-B133-3543745517B6}"/>
          </ac:spMkLst>
        </pc:spChg>
        <pc:spChg chg="add del mod">
          <ac:chgData name="木谷 佳隆" userId="4730eac7-463c-42fc-8ac8-bacc0e196abf" providerId="ADAL" clId="{41EC9822-2504-4DE6-98C0-D5E1B3A31509}" dt="2024-01-17T14:48:00.330" v="2424"/>
          <ac:spMkLst>
            <pc:docMk/>
            <pc:sldMk cId="3812939820" sldId="283"/>
            <ac:spMk id="48" creationId="{FABA9F99-2759-4CA9-EEA0-D7E71ECEDD5D}"/>
          </ac:spMkLst>
        </pc:spChg>
        <pc:spChg chg="add del mod">
          <ac:chgData name="木谷 佳隆" userId="4730eac7-463c-42fc-8ac8-bacc0e196abf" providerId="ADAL" clId="{41EC9822-2504-4DE6-98C0-D5E1B3A31509}" dt="2024-01-17T14:48:00.330" v="2424"/>
          <ac:spMkLst>
            <pc:docMk/>
            <pc:sldMk cId="3812939820" sldId="283"/>
            <ac:spMk id="49" creationId="{CD0F100F-CD95-5A24-CA88-40FB118746A8}"/>
          </ac:spMkLst>
        </pc:spChg>
        <pc:spChg chg="add del mod">
          <ac:chgData name="木谷 佳隆" userId="4730eac7-463c-42fc-8ac8-bacc0e196abf" providerId="ADAL" clId="{41EC9822-2504-4DE6-98C0-D5E1B3A31509}" dt="2024-01-17T14:48:00.330" v="2424"/>
          <ac:spMkLst>
            <pc:docMk/>
            <pc:sldMk cId="3812939820" sldId="283"/>
            <ac:spMk id="50" creationId="{B6AD2301-0631-4993-937E-6420541754BC}"/>
          </ac:spMkLst>
        </pc:spChg>
        <pc:spChg chg="add del mod">
          <ac:chgData name="木谷 佳隆" userId="4730eac7-463c-42fc-8ac8-bacc0e196abf" providerId="ADAL" clId="{41EC9822-2504-4DE6-98C0-D5E1B3A31509}" dt="2024-01-17T14:48:00.330" v="2424"/>
          <ac:spMkLst>
            <pc:docMk/>
            <pc:sldMk cId="3812939820" sldId="283"/>
            <ac:spMk id="51" creationId="{C1A7AB39-B385-2D90-2E41-F467079A96C7}"/>
          </ac:spMkLst>
        </pc:spChg>
        <pc:spChg chg="mod">
          <ac:chgData name="木谷 佳隆" userId="4730eac7-463c-42fc-8ac8-bacc0e196abf" providerId="ADAL" clId="{41EC9822-2504-4DE6-98C0-D5E1B3A31509}" dt="2024-01-17T14:47:57.235" v="2421"/>
          <ac:spMkLst>
            <pc:docMk/>
            <pc:sldMk cId="3812939820" sldId="283"/>
            <ac:spMk id="53" creationId="{F7E61E95-D7B2-6CD2-FC2F-5FBA8E06C311}"/>
          </ac:spMkLst>
        </pc:spChg>
        <pc:spChg chg="mod">
          <ac:chgData name="木谷 佳隆" userId="4730eac7-463c-42fc-8ac8-bacc0e196abf" providerId="ADAL" clId="{41EC9822-2504-4DE6-98C0-D5E1B3A31509}" dt="2024-01-17T14:47:57.235" v="2421"/>
          <ac:spMkLst>
            <pc:docMk/>
            <pc:sldMk cId="3812939820" sldId="283"/>
            <ac:spMk id="56" creationId="{E3F5D789-DE71-BC54-BA48-95D2F87DC5CC}"/>
          </ac:spMkLst>
        </pc:spChg>
        <pc:spChg chg="mod">
          <ac:chgData name="木谷 佳隆" userId="4730eac7-463c-42fc-8ac8-bacc0e196abf" providerId="ADAL" clId="{41EC9822-2504-4DE6-98C0-D5E1B3A31509}" dt="2024-01-17T14:47:57.235" v="2421"/>
          <ac:spMkLst>
            <pc:docMk/>
            <pc:sldMk cId="3812939820" sldId="283"/>
            <ac:spMk id="57" creationId="{20077331-E573-274E-417E-03FADC2093B1}"/>
          </ac:spMkLst>
        </pc:spChg>
        <pc:spChg chg="add del mod">
          <ac:chgData name="木谷 佳隆" userId="4730eac7-463c-42fc-8ac8-bacc0e196abf" providerId="ADAL" clId="{41EC9822-2504-4DE6-98C0-D5E1B3A31509}" dt="2024-01-17T14:48:00.330" v="2424"/>
          <ac:spMkLst>
            <pc:docMk/>
            <pc:sldMk cId="3812939820" sldId="283"/>
            <ac:spMk id="59" creationId="{23DF60C0-343B-4F44-F391-E33121A3B8A6}"/>
          </ac:spMkLst>
        </pc:spChg>
        <pc:spChg chg="add del mod">
          <ac:chgData name="木谷 佳隆" userId="4730eac7-463c-42fc-8ac8-bacc0e196abf" providerId="ADAL" clId="{41EC9822-2504-4DE6-98C0-D5E1B3A31509}" dt="2024-01-17T14:48:00.330" v="2424"/>
          <ac:spMkLst>
            <pc:docMk/>
            <pc:sldMk cId="3812939820" sldId="283"/>
            <ac:spMk id="60" creationId="{770EE9CB-4655-767A-A637-BF10E654BBCC}"/>
          </ac:spMkLst>
        </pc:spChg>
        <pc:spChg chg="add del mod">
          <ac:chgData name="木谷 佳隆" userId="4730eac7-463c-42fc-8ac8-bacc0e196abf" providerId="ADAL" clId="{41EC9822-2504-4DE6-98C0-D5E1B3A31509}" dt="2024-01-17T14:48:00.330" v="2424"/>
          <ac:spMkLst>
            <pc:docMk/>
            <pc:sldMk cId="3812939820" sldId="283"/>
            <ac:spMk id="61" creationId="{1BC89DAD-D4B7-C255-5ED8-63B919B7C71A}"/>
          </ac:spMkLst>
        </pc:spChg>
        <pc:spChg chg="mod">
          <ac:chgData name="木谷 佳隆" userId="4730eac7-463c-42fc-8ac8-bacc0e196abf" providerId="ADAL" clId="{41EC9822-2504-4DE6-98C0-D5E1B3A31509}" dt="2024-01-17T14:47:57.235" v="2421"/>
          <ac:spMkLst>
            <pc:docMk/>
            <pc:sldMk cId="3812939820" sldId="283"/>
            <ac:spMk id="194" creationId="{9D6ECD54-1468-0F35-0194-65E7E88E7D87}"/>
          </ac:spMkLst>
        </pc:spChg>
        <pc:spChg chg="mod">
          <ac:chgData name="木谷 佳隆" userId="4730eac7-463c-42fc-8ac8-bacc0e196abf" providerId="ADAL" clId="{41EC9822-2504-4DE6-98C0-D5E1B3A31509}" dt="2024-01-17T14:47:57.235" v="2421"/>
          <ac:spMkLst>
            <pc:docMk/>
            <pc:sldMk cId="3812939820" sldId="283"/>
            <ac:spMk id="197" creationId="{5A0FAD2F-8599-73B1-EE56-1F6EC3946539}"/>
          </ac:spMkLst>
        </pc:spChg>
        <pc:spChg chg="add del mod">
          <ac:chgData name="木谷 佳隆" userId="4730eac7-463c-42fc-8ac8-bacc0e196abf" providerId="ADAL" clId="{41EC9822-2504-4DE6-98C0-D5E1B3A31509}" dt="2024-01-17T14:48:00.330" v="2424"/>
          <ac:spMkLst>
            <pc:docMk/>
            <pc:sldMk cId="3812939820" sldId="283"/>
            <ac:spMk id="200" creationId="{F9470BAE-570C-E565-7DAE-959E95B954F4}"/>
          </ac:spMkLst>
        </pc:spChg>
        <pc:spChg chg="mod">
          <ac:chgData name="木谷 佳隆" userId="4730eac7-463c-42fc-8ac8-bacc0e196abf" providerId="ADAL" clId="{41EC9822-2504-4DE6-98C0-D5E1B3A31509}" dt="2024-01-17T14:47:57.235" v="2421"/>
          <ac:spMkLst>
            <pc:docMk/>
            <pc:sldMk cId="3812939820" sldId="283"/>
            <ac:spMk id="203" creationId="{685A822C-C9D2-EEE9-DEED-F80E3EF6D5D5}"/>
          </ac:spMkLst>
        </pc:spChg>
        <pc:spChg chg="mod">
          <ac:chgData name="木谷 佳隆" userId="4730eac7-463c-42fc-8ac8-bacc0e196abf" providerId="ADAL" clId="{41EC9822-2504-4DE6-98C0-D5E1B3A31509}" dt="2024-01-17T14:47:57.235" v="2421"/>
          <ac:spMkLst>
            <pc:docMk/>
            <pc:sldMk cId="3812939820" sldId="283"/>
            <ac:spMk id="206" creationId="{FD177582-1CB5-7046-5A5D-C20AA7797CC4}"/>
          </ac:spMkLst>
        </pc:spChg>
        <pc:spChg chg="add del mod">
          <ac:chgData name="木谷 佳隆" userId="4730eac7-463c-42fc-8ac8-bacc0e196abf" providerId="ADAL" clId="{41EC9822-2504-4DE6-98C0-D5E1B3A31509}" dt="2024-01-17T14:48:00.330" v="2424"/>
          <ac:spMkLst>
            <pc:docMk/>
            <pc:sldMk cId="3812939820" sldId="283"/>
            <ac:spMk id="208" creationId="{F904E63C-4BC2-1AFC-0030-CE1FE54916FA}"/>
          </ac:spMkLst>
        </pc:spChg>
        <pc:spChg chg="add del mod">
          <ac:chgData name="木谷 佳隆" userId="4730eac7-463c-42fc-8ac8-bacc0e196abf" providerId="ADAL" clId="{41EC9822-2504-4DE6-98C0-D5E1B3A31509}" dt="2024-01-17T14:48:00.330" v="2424"/>
          <ac:spMkLst>
            <pc:docMk/>
            <pc:sldMk cId="3812939820" sldId="283"/>
            <ac:spMk id="209" creationId="{601DAF7E-FEF1-33BB-502B-BAB156EA364E}"/>
          </ac:spMkLst>
        </pc:spChg>
        <pc:spChg chg="add del mod">
          <ac:chgData name="木谷 佳隆" userId="4730eac7-463c-42fc-8ac8-bacc0e196abf" providerId="ADAL" clId="{41EC9822-2504-4DE6-98C0-D5E1B3A31509}" dt="2024-01-17T14:48:00.330" v="2424"/>
          <ac:spMkLst>
            <pc:docMk/>
            <pc:sldMk cId="3812939820" sldId="283"/>
            <ac:spMk id="210" creationId="{DC54AADC-28E4-DB68-7F8D-6D84AE9FB911}"/>
          </ac:spMkLst>
        </pc:spChg>
        <pc:spChg chg="add del mod">
          <ac:chgData name="木谷 佳隆" userId="4730eac7-463c-42fc-8ac8-bacc0e196abf" providerId="ADAL" clId="{41EC9822-2504-4DE6-98C0-D5E1B3A31509}" dt="2024-01-17T14:48:00.330" v="2424"/>
          <ac:spMkLst>
            <pc:docMk/>
            <pc:sldMk cId="3812939820" sldId="283"/>
            <ac:spMk id="211" creationId="{F9528AFF-4783-5876-6887-0008B416E06E}"/>
          </ac:spMkLst>
        </pc:spChg>
        <pc:spChg chg="add del mod">
          <ac:chgData name="木谷 佳隆" userId="4730eac7-463c-42fc-8ac8-bacc0e196abf" providerId="ADAL" clId="{41EC9822-2504-4DE6-98C0-D5E1B3A31509}" dt="2024-01-17T14:48:00.330" v="2424"/>
          <ac:spMkLst>
            <pc:docMk/>
            <pc:sldMk cId="3812939820" sldId="283"/>
            <ac:spMk id="212" creationId="{A7EDD095-CD3B-2CDC-0EE9-0F1A4F9C690D}"/>
          </ac:spMkLst>
        </pc:spChg>
        <pc:spChg chg="add del mod">
          <ac:chgData name="木谷 佳隆" userId="4730eac7-463c-42fc-8ac8-bacc0e196abf" providerId="ADAL" clId="{41EC9822-2504-4DE6-98C0-D5E1B3A31509}" dt="2024-01-17T14:48:00.330" v="2424"/>
          <ac:spMkLst>
            <pc:docMk/>
            <pc:sldMk cId="3812939820" sldId="283"/>
            <ac:spMk id="213" creationId="{B8A1AE39-AC36-AB06-E9DD-A4CB16A1F4ED}"/>
          </ac:spMkLst>
        </pc:spChg>
        <pc:spChg chg="add del mod">
          <ac:chgData name="木谷 佳隆" userId="4730eac7-463c-42fc-8ac8-bacc0e196abf" providerId="ADAL" clId="{41EC9822-2504-4DE6-98C0-D5E1B3A31509}" dt="2024-01-17T14:49:33.864" v="2455"/>
          <ac:spMkLst>
            <pc:docMk/>
            <pc:sldMk cId="3812939820" sldId="283"/>
            <ac:spMk id="215" creationId="{346F8923-093E-DD3A-DCB3-166B2AA65B98}"/>
          </ac:spMkLst>
        </pc:spChg>
        <pc:spChg chg="add del mod">
          <ac:chgData name="木谷 佳隆" userId="4730eac7-463c-42fc-8ac8-bacc0e196abf" providerId="ADAL" clId="{41EC9822-2504-4DE6-98C0-D5E1B3A31509}" dt="2024-01-17T14:49:33.864" v="2455"/>
          <ac:spMkLst>
            <pc:docMk/>
            <pc:sldMk cId="3812939820" sldId="283"/>
            <ac:spMk id="216" creationId="{9D55F8A2-5F7D-6A91-5C4A-7986ED364C59}"/>
          </ac:spMkLst>
        </pc:spChg>
        <pc:spChg chg="add del mod">
          <ac:chgData name="木谷 佳隆" userId="4730eac7-463c-42fc-8ac8-bacc0e196abf" providerId="ADAL" clId="{41EC9822-2504-4DE6-98C0-D5E1B3A31509}" dt="2024-01-17T14:49:33.864" v="2455"/>
          <ac:spMkLst>
            <pc:docMk/>
            <pc:sldMk cId="3812939820" sldId="283"/>
            <ac:spMk id="217" creationId="{A8684255-2AA5-CFE1-3507-FBFDEA5EED21}"/>
          </ac:spMkLst>
        </pc:spChg>
        <pc:spChg chg="add del mod">
          <ac:chgData name="木谷 佳隆" userId="4730eac7-463c-42fc-8ac8-bacc0e196abf" providerId="ADAL" clId="{41EC9822-2504-4DE6-98C0-D5E1B3A31509}" dt="2024-01-17T14:49:33.864" v="2455"/>
          <ac:spMkLst>
            <pc:docMk/>
            <pc:sldMk cId="3812939820" sldId="283"/>
            <ac:spMk id="218" creationId="{F652AE99-D100-6053-94EF-E4BF639EDD06}"/>
          </ac:spMkLst>
        </pc:spChg>
        <pc:spChg chg="mod">
          <ac:chgData name="木谷 佳隆" userId="4730eac7-463c-42fc-8ac8-bacc0e196abf" providerId="ADAL" clId="{41EC9822-2504-4DE6-98C0-D5E1B3A31509}" dt="2024-01-17T14:49:27.846" v="2450"/>
          <ac:spMkLst>
            <pc:docMk/>
            <pc:sldMk cId="3812939820" sldId="283"/>
            <ac:spMk id="220" creationId="{A14CEDB1-831C-FE5A-8C38-41E2555F2F78}"/>
          </ac:spMkLst>
        </pc:spChg>
        <pc:spChg chg="del">
          <ac:chgData name="木谷 佳隆" userId="4730eac7-463c-42fc-8ac8-bacc0e196abf" providerId="ADAL" clId="{41EC9822-2504-4DE6-98C0-D5E1B3A31509}" dt="2024-01-17T14:46:12.036" v="2397" actId="478"/>
          <ac:spMkLst>
            <pc:docMk/>
            <pc:sldMk cId="3812939820" sldId="283"/>
            <ac:spMk id="223" creationId="{EC96BAFF-D131-480B-DF6A-E62B31E4CB9F}"/>
          </ac:spMkLst>
        </pc:spChg>
        <pc:spChg chg="del">
          <ac:chgData name="木谷 佳隆" userId="4730eac7-463c-42fc-8ac8-bacc0e196abf" providerId="ADAL" clId="{41EC9822-2504-4DE6-98C0-D5E1B3A31509}" dt="2024-01-17T14:46:12.036" v="2397" actId="478"/>
          <ac:spMkLst>
            <pc:docMk/>
            <pc:sldMk cId="3812939820" sldId="283"/>
            <ac:spMk id="224" creationId="{5FC2473C-088A-121D-DC27-0F368CE104A4}"/>
          </ac:spMkLst>
        </pc:spChg>
        <pc:spChg chg="del">
          <ac:chgData name="木谷 佳隆" userId="4730eac7-463c-42fc-8ac8-bacc0e196abf" providerId="ADAL" clId="{41EC9822-2504-4DE6-98C0-D5E1B3A31509}" dt="2024-01-17T14:46:12.036" v="2397" actId="478"/>
          <ac:spMkLst>
            <pc:docMk/>
            <pc:sldMk cId="3812939820" sldId="283"/>
            <ac:spMk id="225" creationId="{9D891DD6-631C-7142-2846-88EE66159021}"/>
          </ac:spMkLst>
        </pc:spChg>
        <pc:spChg chg="del">
          <ac:chgData name="木谷 佳隆" userId="4730eac7-463c-42fc-8ac8-bacc0e196abf" providerId="ADAL" clId="{41EC9822-2504-4DE6-98C0-D5E1B3A31509}" dt="2024-01-17T14:46:12.036" v="2397" actId="478"/>
          <ac:spMkLst>
            <pc:docMk/>
            <pc:sldMk cId="3812939820" sldId="283"/>
            <ac:spMk id="226" creationId="{DF735CE4-8644-9169-3D4B-398B8108D76C}"/>
          </ac:spMkLst>
        </pc:spChg>
        <pc:spChg chg="del">
          <ac:chgData name="木谷 佳隆" userId="4730eac7-463c-42fc-8ac8-bacc0e196abf" providerId="ADAL" clId="{41EC9822-2504-4DE6-98C0-D5E1B3A31509}" dt="2024-01-17T14:46:12.036" v="2397" actId="478"/>
          <ac:spMkLst>
            <pc:docMk/>
            <pc:sldMk cId="3812939820" sldId="283"/>
            <ac:spMk id="227" creationId="{0AE0A511-6311-3340-E4CD-22E4F5EF5E5A}"/>
          </ac:spMkLst>
        </pc:spChg>
        <pc:spChg chg="del">
          <ac:chgData name="木谷 佳隆" userId="4730eac7-463c-42fc-8ac8-bacc0e196abf" providerId="ADAL" clId="{41EC9822-2504-4DE6-98C0-D5E1B3A31509}" dt="2024-01-17T14:46:12.036" v="2397" actId="478"/>
          <ac:spMkLst>
            <pc:docMk/>
            <pc:sldMk cId="3812939820" sldId="283"/>
            <ac:spMk id="228" creationId="{0C6D70B8-F48A-C8EC-0148-CE36C9743C24}"/>
          </ac:spMkLst>
        </pc:spChg>
        <pc:spChg chg="del">
          <ac:chgData name="木谷 佳隆" userId="4730eac7-463c-42fc-8ac8-bacc0e196abf" providerId="ADAL" clId="{41EC9822-2504-4DE6-98C0-D5E1B3A31509}" dt="2024-01-17T14:46:12.036" v="2397" actId="478"/>
          <ac:spMkLst>
            <pc:docMk/>
            <pc:sldMk cId="3812939820" sldId="283"/>
            <ac:spMk id="236" creationId="{89C754C9-5CD5-B67B-01C3-40A4C6778EC6}"/>
          </ac:spMkLst>
        </pc:spChg>
        <pc:spChg chg="del">
          <ac:chgData name="木谷 佳隆" userId="4730eac7-463c-42fc-8ac8-bacc0e196abf" providerId="ADAL" clId="{41EC9822-2504-4DE6-98C0-D5E1B3A31509}" dt="2024-01-17T14:46:12.036" v="2397" actId="478"/>
          <ac:spMkLst>
            <pc:docMk/>
            <pc:sldMk cId="3812939820" sldId="283"/>
            <ac:spMk id="237" creationId="{D9FC668E-462D-6A12-2A47-798B48A8564F}"/>
          </ac:spMkLst>
        </pc:spChg>
        <pc:spChg chg="del">
          <ac:chgData name="木谷 佳隆" userId="4730eac7-463c-42fc-8ac8-bacc0e196abf" providerId="ADAL" clId="{41EC9822-2504-4DE6-98C0-D5E1B3A31509}" dt="2024-01-17T14:46:12.036" v="2397" actId="478"/>
          <ac:spMkLst>
            <pc:docMk/>
            <pc:sldMk cId="3812939820" sldId="283"/>
            <ac:spMk id="238" creationId="{90F2D9C4-A5AE-3CCB-52F3-AD34C6B1203B}"/>
          </ac:spMkLst>
        </pc:spChg>
        <pc:spChg chg="del">
          <ac:chgData name="木谷 佳隆" userId="4730eac7-463c-42fc-8ac8-bacc0e196abf" providerId="ADAL" clId="{41EC9822-2504-4DE6-98C0-D5E1B3A31509}" dt="2024-01-17T14:46:14.599" v="2398" actId="478"/>
          <ac:spMkLst>
            <pc:docMk/>
            <pc:sldMk cId="3812939820" sldId="283"/>
            <ac:spMk id="249" creationId="{367CAD35-CBE1-211D-57FF-3FB06F6B7915}"/>
          </ac:spMkLst>
        </pc:spChg>
        <pc:spChg chg="del">
          <ac:chgData name="木谷 佳隆" userId="4730eac7-463c-42fc-8ac8-bacc0e196abf" providerId="ADAL" clId="{41EC9822-2504-4DE6-98C0-D5E1B3A31509}" dt="2024-01-17T14:46:12.036" v="2397" actId="478"/>
          <ac:spMkLst>
            <pc:docMk/>
            <pc:sldMk cId="3812939820" sldId="283"/>
            <ac:spMk id="257" creationId="{B143CB12-91E5-2B3C-E793-24567DF42A90}"/>
          </ac:spMkLst>
        </pc:spChg>
        <pc:spChg chg="del">
          <ac:chgData name="木谷 佳隆" userId="4730eac7-463c-42fc-8ac8-bacc0e196abf" providerId="ADAL" clId="{41EC9822-2504-4DE6-98C0-D5E1B3A31509}" dt="2024-01-17T14:46:12.036" v="2397" actId="478"/>
          <ac:spMkLst>
            <pc:docMk/>
            <pc:sldMk cId="3812939820" sldId="283"/>
            <ac:spMk id="258" creationId="{E3CCC2DE-AE0D-9ADB-59DD-387F58D34831}"/>
          </ac:spMkLst>
        </pc:spChg>
        <pc:spChg chg="del">
          <ac:chgData name="木谷 佳隆" userId="4730eac7-463c-42fc-8ac8-bacc0e196abf" providerId="ADAL" clId="{41EC9822-2504-4DE6-98C0-D5E1B3A31509}" dt="2024-01-17T14:46:12.036" v="2397" actId="478"/>
          <ac:spMkLst>
            <pc:docMk/>
            <pc:sldMk cId="3812939820" sldId="283"/>
            <ac:spMk id="259" creationId="{180E249F-6A90-6E1E-0EA3-7786C9D2FF99}"/>
          </ac:spMkLst>
        </pc:spChg>
        <pc:spChg chg="del">
          <ac:chgData name="木谷 佳隆" userId="4730eac7-463c-42fc-8ac8-bacc0e196abf" providerId="ADAL" clId="{41EC9822-2504-4DE6-98C0-D5E1B3A31509}" dt="2024-01-17T14:46:12.036" v="2397" actId="478"/>
          <ac:spMkLst>
            <pc:docMk/>
            <pc:sldMk cId="3812939820" sldId="283"/>
            <ac:spMk id="260" creationId="{6A3C992C-77E0-4BDC-0F7C-EFDB0784208F}"/>
          </ac:spMkLst>
        </pc:spChg>
        <pc:spChg chg="del">
          <ac:chgData name="木谷 佳隆" userId="4730eac7-463c-42fc-8ac8-bacc0e196abf" providerId="ADAL" clId="{41EC9822-2504-4DE6-98C0-D5E1B3A31509}" dt="2024-01-17T14:46:12.036" v="2397" actId="478"/>
          <ac:spMkLst>
            <pc:docMk/>
            <pc:sldMk cId="3812939820" sldId="283"/>
            <ac:spMk id="261" creationId="{7336CDC2-B30E-260D-301C-35DB7260DF98}"/>
          </ac:spMkLst>
        </pc:spChg>
        <pc:spChg chg="del">
          <ac:chgData name="木谷 佳隆" userId="4730eac7-463c-42fc-8ac8-bacc0e196abf" providerId="ADAL" clId="{41EC9822-2504-4DE6-98C0-D5E1B3A31509}" dt="2024-01-17T14:46:12.036" v="2397" actId="478"/>
          <ac:spMkLst>
            <pc:docMk/>
            <pc:sldMk cId="3812939820" sldId="283"/>
            <ac:spMk id="262" creationId="{70A809E2-AF32-92CC-2217-EE8EBCBF76A5}"/>
          </ac:spMkLst>
        </pc:spChg>
        <pc:spChg chg="mod">
          <ac:chgData name="木谷 佳隆" userId="4730eac7-463c-42fc-8ac8-bacc0e196abf" providerId="ADAL" clId="{41EC9822-2504-4DE6-98C0-D5E1B3A31509}" dt="2024-01-17T14:49:27.846" v="2450"/>
          <ac:spMkLst>
            <pc:docMk/>
            <pc:sldMk cId="3812939820" sldId="283"/>
            <ac:spMk id="263" creationId="{CCF05886-6917-E0A4-BA09-22EDBC27CC5C}"/>
          </ac:spMkLst>
        </pc:spChg>
        <pc:spChg chg="mod">
          <ac:chgData name="木谷 佳隆" userId="4730eac7-463c-42fc-8ac8-bacc0e196abf" providerId="ADAL" clId="{41EC9822-2504-4DE6-98C0-D5E1B3A31509}" dt="2024-01-17T14:49:27.846" v="2450"/>
          <ac:spMkLst>
            <pc:docMk/>
            <pc:sldMk cId="3812939820" sldId="283"/>
            <ac:spMk id="264" creationId="{D271752F-6110-EDC4-8066-858079E21A12}"/>
          </ac:spMkLst>
        </pc:spChg>
        <pc:spChg chg="add del mod">
          <ac:chgData name="木谷 佳隆" userId="4730eac7-463c-42fc-8ac8-bacc0e196abf" providerId="ADAL" clId="{41EC9822-2504-4DE6-98C0-D5E1B3A31509}" dt="2024-01-17T14:49:33.864" v="2455"/>
          <ac:spMkLst>
            <pc:docMk/>
            <pc:sldMk cId="3812939820" sldId="283"/>
            <ac:spMk id="266" creationId="{7130AE86-4131-E635-7B94-74E751E3B025}"/>
          </ac:spMkLst>
        </pc:spChg>
        <pc:spChg chg="add del mod">
          <ac:chgData name="木谷 佳隆" userId="4730eac7-463c-42fc-8ac8-bacc0e196abf" providerId="ADAL" clId="{41EC9822-2504-4DE6-98C0-D5E1B3A31509}" dt="2024-01-17T14:49:33.864" v="2455"/>
          <ac:spMkLst>
            <pc:docMk/>
            <pc:sldMk cId="3812939820" sldId="283"/>
            <ac:spMk id="267" creationId="{0AD6AFF5-C6CD-9F53-BF6D-A90E83A93617}"/>
          </ac:spMkLst>
        </pc:spChg>
        <pc:spChg chg="add del mod">
          <ac:chgData name="木谷 佳隆" userId="4730eac7-463c-42fc-8ac8-bacc0e196abf" providerId="ADAL" clId="{41EC9822-2504-4DE6-98C0-D5E1B3A31509}" dt="2024-01-17T14:49:33.864" v="2455"/>
          <ac:spMkLst>
            <pc:docMk/>
            <pc:sldMk cId="3812939820" sldId="283"/>
            <ac:spMk id="268" creationId="{A1056E2A-2E19-FFCD-7EA8-8F20D98790BE}"/>
          </ac:spMkLst>
        </pc:spChg>
        <pc:spChg chg="add del mod">
          <ac:chgData name="木谷 佳隆" userId="4730eac7-463c-42fc-8ac8-bacc0e196abf" providerId="ADAL" clId="{41EC9822-2504-4DE6-98C0-D5E1B3A31509}" dt="2024-01-17T14:49:33.864" v="2455"/>
          <ac:spMkLst>
            <pc:docMk/>
            <pc:sldMk cId="3812939820" sldId="283"/>
            <ac:spMk id="269" creationId="{FE45C476-C113-B1FE-3BF2-7D1D0CE3762B}"/>
          </ac:spMkLst>
        </pc:spChg>
        <pc:spChg chg="add del mod">
          <ac:chgData name="木谷 佳隆" userId="4730eac7-463c-42fc-8ac8-bacc0e196abf" providerId="ADAL" clId="{41EC9822-2504-4DE6-98C0-D5E1B3A31509}" dt="2024-01-17T14:49:33.864" v="2455"/>
          <ac:spMkLst>
            <pc:docMk/>
            <pc:sldMk cId="3812939820" sldId="283"/>
            <ac:spMk id="270" creationId="{8011634B-E105-33D4-1CB7-0CA388509367}"/>
          </ac:spMkLst>
        </pc:spChg>
        <pc:spChg chg="add del mod">
          <ac:chgData name="木谷 佳隆" userId="4730eac7-463c-42fc-8ac8-bacc0e196abf" providerId="ADAL" clId="{41EC9822-2504-4DE6-98C0-D5E1B3A31509}" dt="2024-01-17T14:49:33.864" v="2455"/>
          <ac:spMkLst>
            <pc:docMk/>
            <pc:sldMk cId="3812939820" sldId="283"/>
            <ac:spMk id="271" creationId="{EDB5F958-E720-EB4E-A145-B04C947590FF}"/>
          </ac:spMkLst>
        </pc:spChg>
        <pc:spChg chg="mod">
          <ac:chgData name="木谷 佳隆" userId="4730eac7-463c-42fc-8ac8-bacc0e196abf" providerId="ADAL" clId="{41EC9822-2504-4DE6-98C0-D5E1B3A31509}" dt="2024-01-17T14:49:27.846" v="2450"/>
          <ac:spMkLst>
            <pc:docMk/>
            <pc:sldMk cId="3812939820" sldId="283"/>
            <ac:spMk id="276" creationId="{134DED58-13C6-C2E2-E749-DB9E99580073}"/>
          </ac:spMkLst>
        </pc:spChg>
        <pc:spChg chg="mod">
          <ac:chgData name="木谷 佳隆" userId="4730eac7-463c-42fc-8ac8-bacc0e196abf" providerId="ADAL" clId="{41EC9822-2504-4DE6-98C0-D5E1B3A31509}" dt="2024-01-17T14:49:27.846" v="2450"/>
          <ac:spMkLst>
            <pc:docMk/>
            <pc:sldMk cId="3812939820" sldId="283"/>
            <ac:spMk id="279" creationId="{18991784-D141-B7E6-BE2F-688FF7A9106E}"/>
          </ac:spMkLst>
        </pc:spChg>
        <pc:spChg chg="mod">
          <ac:chgData name="木谷 佳隆" userId="4730eac7-463c-42fc-8ac8-bacc0e196abf" providerId="ADAL" clId="{41EC9822-2504-4DE6-98C0-D5E1B3A31509}" dt="2024-01-17T14:49:27.846" v="2450"/>
          <ac:spMkLst>
            <pc:docMk/>
            <pc:sldMk cId="3812939820" sldId="283"/>
            <ac:spMk id="282" creationId="{F2542C81-D16C-D2C1-348F-88607414342A}"/>
          </ac:spMkLst>
        </pc:spChg>
        <pc:spChg chg="add del mod">
          <ac:chgData name="木谷 佳隆" userId="4730eac7-463c-42fc-8ac8-bacc0e196abf" providerId="ADAL" clId="{41EC9822-2504-4DE6-98C0-D5E1B3A31509}" dt="2024-01-17T14:49:33.864" v="2455"/>
          <ac:spMkLst>
            <pc:docMk/>
            <pc:sldMk cId="3812939820" sldId="283"/>
            <ac:spMk id="286" creationId="{3159D4F6-27D7-55E6-0CC4-65848B8D5FF3}"/>
          </ac:spMkLst>
        </pc:spChg>
        <pc:spChg chg="add del mod">
          <ac:chgData name="木谷 佳隆" userId="4730eac7-463c-42fc-8ac8-bacc0e196abf" providerId="ADAL" clId="{41EC9822-2504-4DE6-98C0-D5E1B3A31509}" dt="2024-01-17T14:49:33.864" v="2455"/>
          <ac:spMkLst>
            <pc:docMk/>
            <pc:sldMk cId="3812939820" sldId="283"/>
            <ac:spMk id="287" creationId="{E66B8B06-05F9-F458-4844-054C9DB4218E}"/>
          </ac:spMkLst>
        </pc:spChg>
        <pc:spChg chg="add del mod">
          <ac:chgData name="木谷 佳隆" userId="4730eac7-463c-42fc-8ac8-bacc0e196abf" providerId="ADAL" clId="{41EC9822-2504-4DE6-98C0-D5E1B3A31509}" dt="2024-01-17T14:49:33.864" v="2455"/>
          <ac:spMkLst>
            <pc:docMk/>
            <pc:sldMk cId="3812939820" sldId="283"/>
            <ac:spMk id="288" creationId="{1D755A8C-1290-018A-4E41-89B85961B6FE}"/>
          </ac:spMkLst>
        </pc:spChg>
        <pc:spChg chg="add del mod">
          <ac:chgData name="木谷 佳隆" userId="4730eac7-463c-42fc-8ac8-bacc0e196abf" providerId="ADAL" clId="{41EC9822-2504-4DE6-98C0-D5E1B3A31509}" dt="2024-01-17T14:49:33.864" v="2455"/>
          <ac:spMkLst>
            <pc:docMk/>
            <pc:sldMk cId="3812939820" sldId="283"/>
            <ac:spMk id="289" creationId="{9C6CBC94-EBF2-20D4-FAC4-E660044E585E}"/>
          </ac:spMkLst>
        </pc:spChg>
        <pc:spChg chg="add del mod">
          <ac:chgData name="木谷 佳隆" userId="4730eac7-463c-42fc-8ac8-bacc0e196abf" providerId="ADAL" clId="{41EC9822-2504-4DE6-98C0-D5E1B3A31509}" dt="2024-01-17T14:49:33.864" v="2455"/>
          <ac:spMkLst>
            <pc:docMk/>
            <pc:sldMk cId="3812939820" sldId="283"/>
            <ac:spMk id="290" creationId="{AF948996-8B9E-C934-2B1A-FE07FD1514E3}"/>
          </ac:spMkLst>
        </pc:spChg>
        <pc:spChg chg="add del mod">
          <ac:chgData name="木谷 佳隆" userId="4730eac7-463c-42fc-8ac8-bacc0e196abf" providerId="ADAL" clId="{41EC9822-2504-4DE6-98C0-D5E1B3A31509}" dt="2024-01-17T14:49:57.180" v="2463"/>
          <ac:spMkLst>
            <pc:docMk/>
            <pc:sldMk cId="3812939820" sldId="283"/>
            <ac:spMk id="292" creationId="{EC347685-DDE5-5A3E-5BA2-9976294F295D}"/>
          </ac:spMkLst>
        </pc:spChg>
        <pc:spChg chg="add del mod">
          <ac:chgData name="木谷 佳隆" userId="4730eac7-463c-42fc-8ac8-bacc0e196abf" providerId="ADAL" clId="{41EC9822-2504-4DE6-98C0-D5E1B3A31509}" dt="2024-01-17T14:49:57.180" v="2463"/>
          <ac:spMkLst>
            <pc:docMk/>
            <pc:sldMk cId="3812939820" sldId="283"/>
            <ac:spMk id="293" creationId="{051482CD-A49D-61A3-4C60-0C902EF9F9F0}"/>
          </ac:spMkLst>
        </pc:spChg>
        <pc:spChg chg="add del mod">
          <ac:chgData name="木谷 佳隆" userId="4730eac7-463c-42fc-8ac8-bacc0e196abf" providerId="ADAL" clId="{41EC9822-2504-4DE6-98C0-D5E1B3A31509}" dt="2024-01-17T14:49:57.180" v="2463"/>
          <ac:spMkLst>
            <pc:docMk/>
            <pc:sldMk cId="3812939820" sldId="283"/>
            <ac:spMk id="294" creationId="{E397BF81-B0AA-6353-FBEC-F2DD6FE15859}"/>
          </ac:spMkLst>
        </pc:spChg>
        <pc:spChg chg="add del mod">
          <ac:chgData name="木谷 佳隆" userId="4730eac7-463c-42fc-8ac8-bacc0e196abf" providerId="ADAL" clId="{41EC9822-2504-4DE6-98C0-D5E1B3A31509}" dt="2024-01-17T14:49:57.180" v="2463"/>
          <ac:spMkLst>
            <pc:docMk/>
            <pc:sldMk cId="3812939820" sldId="283"/>
            <ac:spMk id="295" creationId="{D9B4B7E1-2C43-87A6-B7A4-3032C4C072CB}"/>
          </ac:spMkLst>
        </pc:spChg>
        <pc:spChg chg="add del mod">
          <ac:chgData name="木谷 佳隆" userId="4730eac7-463c-42fc-8ac8-bacc0e196abf" providerId="ADAL" clId="{41EC9822-2504-4DE6-98C0-D5E1B3A31509}" dt="2024-01-17T14:49:57.180" v="2463"/>
          <ac:spMkLst>
            <pc:docMk/>
            <pc:sldMk cId="3812939820" sldId="283"/>
            <ac:spMk id="296" creationId="{54C7F0C8-62A2-4824-D178-332EF18D550F}"/>
          </ac:spMkLst>
        </pc:spChg>
        <pc:spChg chg="add del mod">
          <ac:chgData name="木谷 佳隆" userId="4730eac7-463c-42fc-8ac8-bacc0e196abf" providerId="ADAL" clId="{41EC9822-2504-4DE6-98C0-D5E1B3A31509}" dt="2024-01-17T14:49:57.180" v="2463"/>
          <ac:spMkLst>
            <pc:docMk/>
            <pc:sldMk cId="3812939820" sldId="283"/>
            <ac:spMk id="297" creationId="{AF712309-E2B1-0D92-FB37-A47FF86B7FBC}"/>
          </ac:spMkLst>
        </pc:spChg>
        <pc:spChg chg="add del mod">
          <ac:chgData name="木谷 佳隆" userId="4730eac7-463c-42fc-8ac8-bacc0e196abf" providerId="ADAL" clId="{41EC9822-2504-4DE6-98C0-D5E1B3A31509}" dt="2024-01-17T14:49:57.180" v="2463"/>
          <ac:spMkLst>
            <pc:docMk/>
            <pc:sldMk cId="3812939820" sldId="283"/>
            <ac:spMk id="298" creationId="{79DD60C5-075D-B0BF-371D-B9A70FF9C984}"/>
          </ac:spMkLst>
        </pc:spChg>
        <pc:spChg chg="mod">
          <ac:chgData name="木谷 佳隆" userId="4730eac7-463c-42fc-8ac8-bacc0e196abf" providerId="ADAL" clId="{41EC9822-2504-4DE6-98C0-D5E1B3A31509}" dt="2024-01-17T14:49:53.948" v="2460"/>
          <ac:spMkLst>
            <pc:docMk/>
            <pc:sldMk cId="3812939820" sldId="283"/>
            <ac:spMk id="301" creationId="{E229B732-1995-76EB-A8B5-9E01128044E0}"/>
          </ac:spMkLst>
        </pc:spChg>
        <pc:spChg chg="add del mod">
          <ac:chgData name="木谷 佳隆" userId="4730eac7-463c-42fc-8ac8-bacc0e196abf" providerId="ADAL" clId="{41EC9822-2504-4DE6-98C0-D5E1B3A31509}" dt="2024-01-17T14:49:57.180" v="2463"/>
          <ac:spMkLst>
            <pc:docMk/>
            <pc:sldMk cId="3812939820" sldId="283"/>
            <ac:spMk id="304" creationId="{4F7E9EA2-B894-7615-9E0D-DEDE5E9AC62C}"/>
          </ac:spMkLst>
        </pc:spChg>
        <pc:spChg chg="add del mod">
          <ac:chgData name="木谷 佳隆" userId="4730eac7-463c-42fc-8ac8-bacc0e196abf" providerId="ADAL" clId="{41EC9822-2504-4DE6-98C0-D5E1B3A31509}" dt="2024-01-17T14:49:57.180" v="2463"/>
          <ac:spMkLst>
            <pc:docMk/>
            <pc:sldMk cId="3812939820" sldId="283"/>
            <ac:spMk id="306" creationId="{745D1DDB-D621-6A22-104B-001D56AC12B0}"/>
          </ac:spMkLst>
        </pc:spChg>
        <pc:spChg chg="add del mod">
          <ac:chgData name="木谷 佳隆" userId="4730eac7-463c-42fc-8ac8-bacc0e196abf" providerId="ADAL" clId="{41EC9822-2504-4DE6-98C0-D5E1B3A31509}" dt="2024-01-17T14:49:57.180" v="2463"/>
          <ac:spMkLst>
            <pc:docMk/>
            <pc:sldMk cId="3812939820" sldId="283"/>
            <ac:spMk id="307" creationId="{105E53E5-47F7-F4B5-CD20-163A31BC12C5}"/>
          </ac:spMkLst>
        </pc:spChg>
        <pc:spChg chg="add del mod">
          <ac:chgData name="木谷 佳隆" userId="4730eac7-463c-42fc-8ac8-bacc0e196abf" providerId="ADAL" clId="{41EC9822-2504-4DE6-98C0-D5E1B3A31509}" dt="2024-01-17T14:49:57.180" v="2463"/>
          <ac:spMkLst>
            <pc:docMk/>
            <pc:sldMk cId="3812939820" sldId="283"/>
            <ac:spMk id="308" creationId="{3469A415-6539-966D-03D8-F5EDA45B7CE2}"/>
          </ac:spMkLst>
        </pc:spChg>
        <pc:spChg chg="add del mod">
          <ac:chgData name="木谷 佳隆" userId="4730eac7-463c-42fc-8ac8-bacc0e196abf" providerId="ADAL" clId="{41EC9822-2504-4DE6-98C0-D5E1B3A31509}" dt="2024-01-17T14:49:57.180" v="2463"/>
          <ac:spMkLst>
            <pc:docMk/>
            <pc:sldMk cId="3812939820" sldId="283"/>
            <ac:spMk id="309" creationId="{AFEF3827-D0B4-ECAD-2273-C729213D11C2}"/>
          </ac:spMkLst>
        </pc:spChg>
        <pc:spChg chg="add del mod">
          <ac:chgData name="木谷 佳隆" userId="4730eac7-463c-42fc-8ac8-bacc0e196abf" providerId="ADAL" clId="{41EC9822-2504-4DE6-98C0-D5E1B3A31509}" dt="2024-01-17T14:49:57.180" v="2463"/>
          <ac:spMkLst>
            <pc:docMk/>
            <pc:sldMk cId="3812939820" sldId="283"/>
            <ac:spMk id="310" creationId="{F389914D-5659-7616-C44B-3E47DC97B996}"/>
          </ac:spMkLst>
        </pc:spChg>
        <pc:spChg chg="add del mod">
          <ac:chgData name="木谷 佳隆" userId="4730eac7-463c-42fc-8ac8-bacc0e196abf" providerId="ADAL" clId="{41EC9822-2504-4DE6-98C0-D5E1B3A31509}" dt="2024-01-17T14:49:57.180" v="2463"/>
          <ac:spMkLst>
            <pc:docMk/>
            <pc:sldMk cId="3812939820" sldId="283"/>
            <ac:spMk id="311" creationId="{6717765D-1C42-F121-FEF0-0192EE959EA9}"/>
          </ac:spMkLst>
        </pc:spChg>
        <pc:grpChg chg="add del mod">
          <ac:chgData name="木谷 佳隆" userId="4730eac7-463c-42fc-8ac8-bacc0e196abf" providerId="ADAL" clId="{41EC9822-2504-4DE6-98C0-D5E1B3A31509}" dt="2024-01-17T14:47:05.516" v="2408"/>
          <ac:grpSpMkLst>
            <pc:docMk/>
            <pc:sldMk cId="3812939820" sldId="283"/>
            <ac:grpSpMk id="13" creationId="{4DB134F5-CF1F-E576-BE37-85A427B10C4F}"/>
          </ac:grpSpMkLst>
        </pc:grpChg>
        <pc:grpChg chg="add del mod">
          <ac:chgData name="木谷 佳隆" userId="4730eac7-463c-42fc-8ac8-bacc0e196abf" providerId="ADAL" clId="{41EC9822-2504-4DE6-98C0-D5E1B3A31509}" dt="2024-01-17T14:47:08.953" v="2410"/>
          <ac:grpSpMkLst>
            <pc:docMk/>
            <pc:sldMk cId="3812939820" sldId="283"/>
            <ac:grpSpMk id="33" creationId="{BE2CC162-D524-3349-9FEF-283FB3C1C073}"/>
          </ac:grpSpMkLst>
        </pc:grpChg>
        <pc:grpChg chg="add del mod">
          <ac:chgData name="木谷 佳隆" userId="4730eac7-463c-42fc-8ac8-bacc0e196abf" providerId="ADAL" clId="{41EC9822-2504-4DE6-98C0-D5E1B3A31509}" dt="2024-01-17T14:48:00.330" v="2424"/>
          <ac:grpSpMkLst>
            <pc:docMk/>
            <pc:sldMk cId="3812939820" sldId="283"/>
            <ac:grpSpMk id="52" creationId="{1E2E3734-1F1F-8A31-5107-8206649A276B}"/>
          </ac:grpSpMkLst>
        </pc:grpChg>
        <pc:grpChg chg="add del mod">
          <ac:chgData name="木谷 佳隆" userId="4730eac7-463c-42fc-8ac8-bacc0e196abf" providerId="ADAL" clId="{41EC9822-2504-4DE6-98C0-D5E1B3A31509}" dt="2024-01-17T14:48:00.330" v="2424"/>
          <ac:grpSpMkLst>
            <pc:docMk/>
            <pc:sldMk cId="3812939820" sldId="283"/>
            <ac:grpSpMk id="55" creationId="{2D2F4E5C-83EA-2640-FC86-FE660EAB4379}"/>
          </ac:grpSpMkLst>
        </pc:grpChg>
        <pc:grpChg chg="add del mod">
          <ac:chgData name="木谷 佳隆" userId="4730eac7-463c-42fc-8ac8-bacc0e196abf" providerId="ADAL" clId="{41EC9822-2504-4DE6-98C0-D5E1B3A31509}" dt="2024-01-17T14:48:00.330" v="2424"/>
          <ac:grpSpMkLst>
            <pc:docMk/>
            <pc:sldMk cId="3812939820" sldId="283"/>
            <ac:grpSpMk id="193" creationId="{FFFE8DF7-63C5-4D12-5018-85F18BB1E324}"/>
          </ac:grpSpMkLst>
        </pc:grpChg>
        <pc:grpChg chg="add del mod">
          <ac:chgData name="木谷 佳隆" userId="4730eac7-463c-42fc-8ac8-bacc0e196abf" providerId="ADAL" clId="{41EC9822-2504-4DE6-98C0-D5E1B3A31509}" dt="2024-01-17T14:48:00.330" v="2424"/>
          <ac:grpSpMkLst>
            <pc:docMk/>
            <pc:sldMk cId="3812939820" sldId="283"/>
            <ac:grpSpMk id="196" creationId="{230B0CC1-B66C-D0F2-5B18-B2C930A17E3B}"/>
          </ac:grpSpMkLst>
        </pc:grpChg>
        <pc:grpChg chg="add del mod">
          <ac:chgData name="木谷 佳隆" userId="4730eac7-463c-42fc-8ac8-bacc0e196abf" providerId="ADAL" clId="{41EC9822-2504-4DE6-98C0-D5E1B3A31509}" dt="2024-01-17T14:48:00.330" v="2424"/>
          <ac:grpSpMkLst>
            <pc:docMk/>
            <pc:sldMk cId="3812939820" sldId="283"/>
            <ac:grpSpMk id="202" creationId="{5540338F-D8D3-9E0B-E024-640B443ADB97}"/>
          </ac:grpSpMkLst>
        </pc:grpChg>
        <pc:grpChg chg="add del mod">
          <ac:chgData name="木谷 佳隆" userId="4730eac7-463c-42fc-8ac8-bacc0e196abf" providerId="ADAL" clId="{41EC9822-2504-4DE6-98C0-D5E1B3A31509}" dt="2024-01-17T14:48:00.330" v="2424"/>
          <ac:grpSpMkLst>
            <pc:docMk/>
            <pc:sldMk cId="3812939820" sldId="283"/>
            <ac:grpSpMk id="205" creationId="{8CC74E6B-F4C1-B0B1-93B1-4F68A3AE8F43}"/>
          </ac:grpSpMkLst>
        </pc:grpChg>
        <pc:grpChg chg="add del mod">
          <ac:chgData name="木谷 佳隆" userId="4730eac7-463c-42fc-8ac8-bacc0e196abf" providerId="ADAL" clId="{41EC9822-2504-4DE6-98C0-D5E1B3A31509}" dt="2024-01-17T14:49:33.864" v="2455"/>
          <ac:grpSpMkLst>
            <pc:docMk/>
            <pc:sldMk cId="3812939820" sldId="283"/>
            <ac:grpSpMk id="219" creationId="{981E0CAD-F69F-A9E4-0712-D0FF63696422}"/>
          </ac:grpSpMkLst>
        </pc:grpChg>
        <pc:grpChg chg="add del mod">
          <ac:chgData name="木谷 佳隆" userId="4730eac7-463c-42fc-8ac8-bacc0e196abf" providerId="ADAL" clId="{41EC9822-2504-4DE6-98C0-D5E1B3A31509}" dt="2024-01-17T14:49:33.864" v="2455"/>
          <ac:grpSpMkLst>
            <pc:docMk/>
            <pc:sldMk cId="3812939820" sldId="283"/>
            <ac:grpSpMk id="222" creationId="{FF63CC54-7C94-9373-95BC-1FC19D4628C2}"/>
          </ac:grpSpMkLst>
        </pc:grpChg>
        <pc:grpChg chg="del">
          <ac:chgData name="木谷 佳隆" userId="4730eac7-463c-42fc-8ac8-bacc0e196abf" providerId="ADAL" clId="{41EC9822-2504-4DE6-98C0-D5E1B3A31509}" dt="2024-01-17T14:46:12.036" v="2397" actId="478"/>
          <ac:grpSpMkLst>
            <pc:docMk/>
            <pc:sldMk cId="3812939820" sldId="283"/>
            <ac:grpSpMk id="229" creationId="{ACAE6FC5-353F-AD49-40DB-7A14D99275AE}"/>
          </ac:grpSpMkLst>
        </pc:grpChg>
        <pc:grpChg chg="del">
          <ac:chgData name="木谷 佳隆" userId="4730eac7-463c-42fc-8ac8-bacc0e196abf" providerId="ADAL" clId="{41EC9822-2504-4DE6-98C0-D5E1B3A31509}" dt="2024-01-17T14:46:12.036" v="2397" actId="478"/>
          <ac:grpSpMkLst>
            <pc:docMk/>
            <pc:sldMk cId="3812939820" sldId="283"/>
            <ac:grpSpMk id="232" creationId="{F5CB2B98-7E9C-2606-2FAF-2A28067BE36F}"/>
          </ac:grpSpMkLst>
        </pc:grpChg>
        <pc:grpChg chg="del">
          <ac:chgData name="木谷 佳隆" userId="4730eac7-463c-42fc-8ac8-bacc0e196abf" providerId="ADAL" clId="{41EC9822-2504-4DE6-98C0-D5E1B3A31509}" dt="2024-01-17T14:46:12.036" v="2397" actId="478"/>
          <ac:grpSpMkLst>
            <pc:docMk/>
            <pc:sldMk cId="3812939820" sldId="283"/>
            <ac:grpSpMk id="242" creationId="{0A2EAB42-40C6-847B-A978-8E2C3E13E7D8}"/>
          </ac:grpSpMkLst>
        </pc:grpChg>
        <pc:grpChg chg="del">
          <ac:chgData name="木谷 佳隆" userId="4730eac7-463c-42fc-8ac8-bacc0e196abf" providerId="ADAL" clId="{41EC9822-2504-4DE6-98C0-D5E1B3A31509}" dt="2024-01-17T14:46:12.036" v="2397" actId="478"/>
          <ac:grpSpMkLst>
            <pc:docMk/>
            <pc:sldMk cId="3812939820" sldId="283"/>
            <ac:grpSpMk id="245" creationId="{BA63DEA6-6DDD-1033-47C6-71DDF2AF05C1}"/>
          </ac:grpSpMkLst>
        </pc:grpChg>
        <pc:grpChg chg="del">
          <ac:chgData name="木谷 佳隆" userId="4730eac7-463c-42fc-8ac8-bacc0e196abf" providerId="ADAL" clId="{41EC9822-2504-4DE6-98C0-D5E1B3A31509}" dt="2024-01-17T14:46:12.036" v="2397" actId="478"/>
          <ac:grpSpMkLst>
            <pc:docMk/>
            <pc:sldMk cId="3812939820" sldId="283"/>
            <ac:grpSpMk id="251" creationId="{0F1F1BB2-7ADA-00CE-5B7B-F5D0949BAD12}"/>
          </ac:grpSpMkLst>
        </pc:grpChg>
        <pc:grpChg chg="del">
          <ac:chgData name="木谷 佳隆" userId="4730eac7-463c-42fc-8ac8-bacc0e196abf" providerId="ADAL" clId="{41EC9822-2504-4DE6-98C0-D5E1B3A31509}" dt="2024-01-17T14:46:12.036" v="2397" actId="478"/>
          <ac:grpSpMkLst>
            <pc:docMk/>
            <pc:sldMk cId="3812939820" sldId="283"/>
            <ac:grpSpMk id="254" creationId="{A3902F0F-C218-46E8-3D52-9BB939657E0A}"/>
          </ac:grpSpMkLst>
        </pc:grpChg>
        <pc:grpChg chg="add del mod">
          <ac:chgData name="木谷 佳隆" userId="4730eac7-463c-42fc-8ac8-bacc0e196abf" providerId="ADAL" clId="{41EC9822-2504-4DE6-98C0-D5E1B3A31509}" dt="2024-01-17T14:49:33.864" v="2455"/>
          <ac:grpSpMkLst>
            <pc:docMk/>
            <pc:sldMk cId="3812939820" sldId="283"/>
            <ac:grpSpMk id="275" creationId="{C185E1B3-76FE-3849-6E47-1251FE1BDF9D}"/>
          </ac:grpSpMkLst>
        </pc:grpChg>
        <pc:grpChg chg="add del mod">
          <ac:chgData name="木谷 佳隆" userId="4730eac7-463c-42fc-8ac8-bacc0e196abf" providerId="ADAL" clId="{41EC9822-2504-4DE6-98C0-D5E1B3A31509}" dt="2024-01-17T14:49:33.864" v="2455"/>
          <ac:grpSpMkLst>
            <pc:docMk/>
            <pc:sldMk cId="3812939820" sldId="283"/>
            <ac:grpSpMk id="278" creationId="{93D1A67F-FDD9-4369-FCF9-3CE2A3F11F12}"/>
          </ac:grpSpMkLst>
        </pc:grpChg>
        <pc:grpChg chg="add del mod">
          <ac:chgData name="木谷 佳隆" userId="4730eac7-463c-42fc-8ac8-bacc0e196abf" providerId="ADAL" clId="{41EC9822-2504-4DE6-98C0-D5E1B3A31509}" dt="2024-01-17T14:49:33.864" v="2455"/>
          <ac:grpSpMkLst>
            <pc:docMk/>
            <pc:sldMk cId="3812939820" sldId="283"/>
            <ac:grpSpMk id="281" creationId="{23BFB5BF-BCE7-54D7-9AF1-787FB7AFEA7A}"/>
          </ac:grpSpMkLst>
        </pc:grpChg>
        <pc:grpChg chg="add del mod">
          <ac:chgData name="木谷 佳隆" userId="4730eac7-463c-42fc-8ac8-bacc0e196abf" providerId="ADAL" clId="{41EC9822-2504-4DE6-98C0-D5E1B3A31509}" dt="2024-01-17T14:49:57.180" v="2463"/>
          <ac:grpSpMkLst>
            <pc:docMk/>
            <pc:sldMk cId="3812939820" sldId="283"/>
            <ac:grpSpMk id="300" creationId="{DC96619D-3A0D-F52A-1E1C-1DA85B4B75E1}"/>
          </ac:grpSpMkLst>
        </pc:grpChg>
        <pc:picChg chg="add del mod">
          <ac:chgData name="木谷 佳隆" userId="4730eac7-463c-42fc-8ac8-bacc0e196abf" providerId="ADAL" clId="{41EC9822-2504-4DE6-98C0-D5E1B3A31509}" dt="2024-01-17T14:48:46.750" v="2447" actId="478"/>
          <ac:picMkLst>
            <pc:docMk/>
            <pc:sldMk cId="3812939820" sldId="283"/>
            <ac:picMk id="45" creationId="{2742D31E-C638-E48E-B587-B429EF980472}"/>
          </ac:picMkLst>
        </pc:picChg>
        <pc:picChg chg="add del mod">
          <ac:chgData name="木谷 佳隆" userId="4730eac7-463c-42fc-8ac8-bacc0e196abf" providerId="ADAL" clId="{41EC9822-2504-4DE6-98C0-D5E1B3A31509}" dt="2024-01-17T14:48:48.631" v="2449" actId="478"/>
          <ac:picMkLst>
            <pc:docMk/>
            <pc:sldMk cId="3812939820" sldId="283"/>
            <ac:picMk id="214" creationId="{B7D561CA-5606-774C-43F9-9DD7D9E24883}"/>
          </ac:picMkLst>
        </pc:picChg>
        <pc:picChg chg="add mod">
          <ac:chgData name="木谷 佳隆" userId="4730eac7-463c-42fc-8ac8-bacc0e196abf" providerId="ADAL" clId="{41EC9822-2504-4DE6-98C0-D5E1B3A31509}" dt="2024-01-17T14:53:45.271" v="2594" actId="1076"/>
          <ac:picMkLst>
            <pc:docMk/>
            <pc:sldMk cId="3812939820" sldId="283"/>
            <ac:picMk id="291" creationId="{021E78A7-A246-C237-D90A-5F48BB6CE9A3}"/>
          </ac:picMkLst>
        </pc:picChg>
        <pc:picChg chg="add mod">
          <ac:chgData name="木谷 佳隆" userId="4730eac7-463c-42fc-8ac8-bacc0e196abf" providerId="ADAL" clId="{41EC9822-2504-4DE6-98C0-D5E1B3A31509}" dt="2024-01-17T14:54:37.015" v="2619" actId="1076"/>
          <ac:picMkLst>
            <pc:docMk/>
            <pc:sldMk cId="3812939820" sldId="283"/>
            <ac:picMk id="312" creationId="{EBBDBC70-80E8-5947-04E1-4430B614A98C}"/>
          </ac:picMkLst>
        </pc:picChg>
        <pc:cxnChg chg="add del mod">
          <ac:chgData name="木谷 佳隆" userId="4730eac7-463c-42fc-8ac8-bacc0e196abf" providerId="ADAL" clId="{41EC9822-2504-4DE6-98C0-D5E1B3A31509}" dt="2024-01-17T14:47:05.516" v="2408"/>
          <ac:cxnSpMkLst>
            <pc:docMk/>
            <pc:sldMk cId="3812939820" sldId="283"/>
            <ac:cxnSpMk id="12" creationId="{BE9AF16D-17DE-CB18-0073-E204FFAF8F13}"/>
          </ac:cxnSpMkLst>
        </pc:cxnChg>
        <pc:cxnChg chg="mod">
          <ac:chgData name="木谷 佳隆" userId="4730eac7-463c-42fc-8ac8-bacc0e196abf" providerId="ADAL" clId="{41EC9822-2504-4DE6-98C0-D5E1B3A31509}" dt="2024-01-17T14:46:45.444" v="2407"/>
          <ac:cxnSpMkLst>
            <pc:docMk/>
            <pc:sldMk cId="3812939820" sldId="283"/>
            <ac:cxnSpMk id="15" creationId="{703CE54B-9483-0E4E-813A-9A123E226CCD}"/>
          </ac:cxnSpMkLst>
        </pc:cxnChg>
        <pc:cxnChg chg="add del mod">
          <ac:chgData name="木谷 佳隆" userId="4730eac7-463c-42fc-8ac8-bacc0e196abf" providerId="ADAL" clId="{41EC9822-2504-4DE6-98C0-D5E1B3A31509}" dt="2024-01-17T14:47:05.516" v="2408"/>
          <ac:cxnSpMkLst>
            <pc:docMk/>
            <pc:sldMk cId="3812939820" sldId="283"/>
            <ac:cxnSpMk id="16" creationId="{708BD69A-65D5-2B19-8ECD-64393638EA35}"/>
          </ac:cxnSpMkLst>
        </pc:cxnChg>
        <pc:cxnChg chg="add del mod">
          <ac:chgData name="木谷 佳隆" userId="4730eac7-463c-42fc-8ac8-bacc0e196abf" providerId="ADAL" clId="{41EC9822-2504-4DE6-98C0-D5E1B3A31509}" dt="2024-01-17T14:47:05.516" v="2408"/>
          <ac:cxnSpMkLst>
            <pc:docMk/>
            <pc:sldMk cId="3812939820" sldId="283"/>
            <ac:cxnSpMk id="18" creationId="{E17A2C76-B680-3EC3-C4AC-EA6F7451C657}"/>
          </ac:cxnSpMkLst>
        </pc:cxnChg>
        <pc:cxnChg chg="add del mod">
          <ac:chgData name="木谷 佳隆" userId="4730eac7-463c-42fc-8ac8-bacc0e196abf" providerId="ADAL" clId="{41EC9822-2504-4DE6-98C0-D5E1B3A31509}" dt="2024-01-17T14:47:08.953" v="2410"/>
          <ac:cxnSpMkLst>
            <pc:docMk/>
            <pc:sldMk cId="3812939820" sldId="283"/>
            <ac:cxnSpMk id="32" creationId="{47171143-2637-51CE-8D40-3F5D6638C493}"/>
          </ac:cxnSpMkLst>
        </pc:cxnChg>
        <pc:cxnChg chg="mod">
          <ac:chgData name="木谷 佳隆" userId="4730eac7-463c-42fc-8ac8-bacc0e196abf" providerId="ADAL" clId="{41EC9822-2504-4DE6-98C0-D5E1B3A31509}" dt="2024-01-17T14:47:06.267" v="2409"/>
          <ac:cxnSpMkLst>
            <pc:docMk/>
            <pc:sldMk cId="3812939820" sldId="283"/>
            <ac:cxnSpMk id="35" creationId="{D1D63984-C594-30D7-DA84-611E2A75CCEF}"/>
          </ac:cxnSpMkLst>
        </pc:cxnChg>
        <pc:cxnChg chg="add del mod">
          <ac:chgData name="木谷 佳隆" userId="4730eac7-463c-42fc-8ac8-bacc0e196abf" providerId="ADAL" clId="{41EC9822-2504-4DE6-98C0-D5E1B3A31509}" dt="2024-01-17T14:47:08.953" v="2410"/>
          <ac:cxnSpMkLst>
            <pc:docMk/>
            <pc:sldMk cId="3812939820" sldId="283"/>
            <ac:cxnSpMk id="36" creationId="{AFF140A6-1C8E-1174-C34D-45402DF3E83C}"/>
          </ac:cxnSpMkLst>
        </pc:cxnChg>
        <pc:cxnChg chg="add del mod">
          <ac:chgData name="木谷 佳隆" userId="4730eac7-463c-42fc-8ac8-bacc0e196abf" providerId="ADAL" clId="{41EC9822-2504-4DE6-98C0-D5E1B3A31509}" dt="2024-01-17T14:47:08.953" v="2410"/>
          <ac:cxnSpMkLst>
            <pc:docMk/>
            <pc:sldMk cId="3812939820" sldId="283"/>
            <ac:cxnSpMk id="38" creationId="{2E3AF2F8-A62B-848B-198E-85D5DD6321CA}"/>
          </ac:cxnSpMkLst>
        </pc:cxnChg>
        <pc:cxnChg chg="mod">
          <ac:chgData name="木谷 佳隆" userId="4730eac7-463c-42fc-8ac8-bacc0e196abf" providerId="ADAL" clId="{41EC9822-2504-4DE6-98C0-D5E1B3A31509}" dt="2024-01-17T14:47:57.235" v="2421"/>
          <ac:cxnSpMkLst>
            <pc:docMk/>
            <pc:sldMk cId="3812939820" sldId="283"/>
            <ac:cxnSpMk id="54" creationId="{87E2B930-1797-EB3A-3ACA-0364997FEF03}"/>
          </ac:cxnSpMkLst>
        </pc:cxnChg>
        <pc:cxnChg chg="add del mod">
          <ac:chgData name="木谷 佳隆" userId="4730eac7-463c-42fc-8ac8-bacc0e196abf" providerId="ADAL" clId="{41EC9822-2504-4DE6-98C0-D5E1B3A31509}" dt="2024-01-17T14:48:00.330" v="2424"/>
          <ac:cxnSpMkLst>
            <pc:docMk/>
            <pc:sldMk cId="3812939820" sldId="283"/>
            <ac:cxnSpMk id="58" creationId="{7596E36B-3C0A-4B5D-AD18-90132B830406}"/>
          </ac:cxnSpMkLst>
        </pc:cxnChg>
        <pc:cxnChg chg="add del mod">
          <ac:chgData name="木谷 佳隆" userId="4730eac7-463c-42fc-8ac8-bacc0e196abf" providerId="ADAL" clId="{41EC9822-2504-4DE6-98C0-D5E1B3A31509}" dt="2024-01-17T14:48:00.330" v="2424"/>
          <ac:cxnSpMkLst>
            <pc:docMk/>
            <pc:sldMk cId="3812939820" sldId="283"/>
            <ac:cxnSpMk id="62" creationId="{C070A4D4-B436-311E-7872-7551A2EE597C}"/>
          </ac:cxnSpMkLst>
        </pc:cxnChg>
        <pc:cxnChg chg="add del mod">
          <ac:chgData name="木谷 佳隆" userId="4730eac7-463c-42fc-8ac8-bacc0e196abf" providerId="ADAL" clId="{41EC9822-2504-4DE6-98C0-D5E1B3A31509}" dt="2024-01-17T14:48:00.330" v="2424"/>
          <ac:cxnSpMkLst>
            <pc:docMk/>
            <pc:sldMk cId="3812939820" sldId="283"/>
            <ac:cxnSpMk id="63" creationId="{8F1936AB-ECDE-A7CB-9C8D-DF160D3FBF09}"/>
          </ac:cxnSpMkLst>
        </pc:cxnChg>
        <pc:cxnChg chg="add del mod">
          <ac:chgData name="木谷 佳隆" userId="4730eac7-463c-42fc-8ac8-bacc0e196abf" providerId="ADAL" clId="{41EC9822-2504-4DE6-98C0-D5E1B3A31509}" dt="2024-01-17T14:48:00.330" v="2424"/>
          <ac:cxnSpMkLst>
            <pc:docMk/>
            <pc:sldMk cId="3812939820" sldId="283"/>
            <ac:cxnSpMk id="192" creationId="{50B3B484-4635-AEE9-88B5-6DFBBC4B6B0A}"/>
          </ac:cxnSpMkLst>
        </pc:cxnChg>
        <pc:cxnChg chg="mod">
          <ac:chgData name="木谷 佳隆" userId="4730eac7-463c-42fc-8ac8-bacc0e196abf" providerId="ADAL" clId="{41EC9822-2504-4DE6-98C0-D5E1B3A31509}" dt="2024-01-17T14:47:57.235" v="2421"/>
          <ac:cxnSpMkLst>
            <pc:docMk/>
            <pc:sldMk cId="3812939820" sldId="283"/>
            <ac:cxnSpMk id="195" creationId="{D5AF1934-1CFF-AB86-0EAE-4FC9F246A258}"/>
          </ac:cxnSpMkLst>
        </pc:cxnChg>
        <pc:cxnChg chg="mod">
          <ac:chgData name="木谷 佳隆" userId="4730eac7-463c-42fc-8ac8-bacc0e196abf" providerId="ADAL" clId="{41EC9822-2504-4DE6-98C0-D5E1B3A31509}" dt="2024-01-17T14:47:57.235" v="2421"/>
          <ac:cxnSpMkLst>
            <pc:docMk/>
            <pc:sldMk cId="3812939820" sldId="283"/>
            <ac:cxnSpMk id="198" creationId="{9C7469EC-544C-637E-B607-25ED31B32B13}"/>
          </ac:cxnSpMkLst>
        </pc:cxnChg>
        <pc:cxnChg chg="add del mod">
          <ac:chgData name="木谷 佳隆" userId="4730eac7-463c-42fc-8ac8-bacc0e196abf" providerId="ADAL" clId="{41EC9822-2504-4DE6-98C0-D5E1B3A31509}" dt="2024-01-17T14:48:00.330" v="2424"/>
          <ac:cxnSpMkLst>
            <pc:docMk/>
            <pc:sldMk cId="3812939820" sldId="283"/>
            <ac:cxnSpMk id="199" creationId="{8B8317C2-D45A-D51B-E6A2-CB5DF203A190}"/>
          </ac:cxnSpMkLst>
        </pc:cxnChg>
        <pc:cxnChg chg="add del mod">
          <ac:chgData name="木谷 佳隆" userId="4730eac7-463c-42fc-8ac8-bacc0e196abf" providerId="ADAL" clId="{41EC9822-2504-4DE6-98C0-D5E1B3A31509}" dt="2024-01-17T14:48:00.330" v="2424"/>
          <ac:cxnSpMkLst>
            <pc:docMk/>
            <pc:sldMk cId="3812939820" sldId="283"/>
            <ac:cxnSpMk id="201" creationId="{8388F5A8-6918-9269-19D6-75AA9191A42F}"/>
          </ac:cxnSpMkLst>
        </pc:cxnChg>
        <pc:cxnChg chg="mod">
          <ac:chgData name="木谷 佳隆" userId="4730eac7-463c-42fc-8ac8-bacc0e196abf" providerId="ADAL" clId="{41EC9822-2504-4DE6-98C0-D5E1B3A31509}" dt="2024-01-17T14:47:57.235" v="2421"/>
          <ac:cxnSpMkLst>
            <pc:docMk/>
            <pc:sldMk cId="3812939820" sldId="283"/>
            <ac:cxnSpMk id="204" creationId="{4ECCE287-C342-1A4F-5FEC-AA46587EF088}"/>
          </ac:cxnSpMkLst>
        </pc:cxnChg>
        <pc:cxnChg chg="mod">
          <ac:chgData name="木谷 佳隆" userId="4730eac7-463c-42fc-8ac8-bacc0e196abf" providerId="ADAL" clId="{41EC9822-2504-4DE6-98C0-D5E1B3A31509}" dt="2024-01-17T14:47:57.235" v="2421"/>
          <ac:cxnSpMkLst>
            <pc:docMk/>
            <pc:sldMk cId="3812939820" sldId="283"/>
            <ac:cxnSpMk id="207" creationId="{4B75168D-4F12-E5F4-C5D6-510F7811E074}"/>
          </ac:cxnSpMkLst>
        </pc:cxnChg>
        <pc:cxnChg chg="mod">
          <ac:chgData name="木谷 佳隆" userId="4730eac7-463c-42fc-8ac8-bacc0e196abf" providerId="ADAL" clId="{41EC9822-2504-4DE6-98C0-D5E1B3A31509}" dt="2024-01-17T14:49:27.846" v="2450"/>
          <ac:cxnSpMkLst>
            <pc:docMk/>
            <pc:sldMk cId="3812939820" sldId="283"/>
            <ac:cxnSpMk id="221" creationId="{E16F4980-F4AC-403D-CF6A-A0D61499F767}"/>
          </ac:cxnSpMkLst>
        </pc:cxnChg>
        <pc:cxnChg chg="mod">
          <ac:chgData name="木谷 佳隆" userId="4730eac7-463c-42fc-8ac8-bacc0e196abf" providerId="ADAL" clId="{41EC9822-2504-4DE6-98C0-D5E1B3A31509}" dt="2024-01-17T14:46:12.036" v="2397" actId="478"/>
          <ac:cxnSpMkLst>
            <pc:docMk/>
            <pc:sldMk cId="3812939820" sldId="283"/>
            <ac:cxnSpMk id="231" creationId="{D90F8E2F-4496-3D7B-1443-9E498F77CC5C}"/>
          </ac:cxnSpMkLst>
        </pc:cxnChg>
        <pc:cxnChg chg="del">
          <ac:chgData name="木谷 佳隆" userId="4730eac7-463c-42fc-8ac8-bacc0e196abf" providerId="ADAL" clId="{41EC9822-2504-4DE6-98C0-D5E1B3A31509}" dt="2024-01-17T14:46:12.036" v="2397" actId="478"/>
          <ac:cxnSpMkLst>
            <pc:docMk/>
            <pc:sldMk cId="3812939820" sldId="283"/>
            <ac:cxnSpMk id="235" creationId="{59D1A510-FA69-14E9-176A-4AE51E0870D0}"/>
          </ac:cxnSpMkLst>
        </pc:cxnChg>
        <pc:cxnChg chg="del">
          <ac:chgData name="木谷 佳隆" userId="4730eac7-463c-42fc-8ac8-bacc0e196abf" providerId="ADAL" clId="{41EC9822-2504-4DE6-98C0-D5E1B3A31509}" dt="2024-01-17T14:46:12.036" v="2397" actId="478"/>
          <ac:cxnSpMkLst>
            <pc:docMk/>
            <pc:sldMk cId="3812939820" sldId="283"/>
            <ac:cxnSpMk id="239" creationId="{97C9FFD6-1111-2C13-1860-B3C2615F1AEA}"/>
          </ac:cxnSpMkLst>
        </pc:cxnChg>
        <pc:cxnChg chg="del">
          <ac:chgData name="木谷 佳隆" userId="4730eac7-463c-42fc-8ac8-bacc0e196abf" providerId="ADAL" clId="{41EC9822-2504-4DE6-98C0-D5E1B3A31509}" dt="2024-01-17T14:46:12.036" v="2397" actId="478"/>
          <ac:cxnSpMkLst>
            <pc:docMk/>
            <pc:sldMk cId="3812939820" sldId="283"/>
            <ac:cxnSpMk id="240" creationId="{D0257F3C-8C75-8E05-36E9-4ACA166DD27A}"/>
          </ac:cxnSpMkLst>
        </pc:cxnChg>
        <pc:cxnChg chg="del">
          <ac:chgData name="木谷 佳隆" userId="4730eac7-463c-42fc-8ac8-bacc0e196abf" providerId="ADAL" clId="{41EC9822-2504-4DE6-98C0-D5E1B3A31509}" dt="2024-01-17T14:46:12.036" v="2397" actId="478"/>
          <ac:cxnSpMkLst>
            <pc:docMk/>
            <pc:sldMk cId="3812939820" sldId="283"/>
            <ac:cxnSpMk id="241" creationId="{0887A498-9F09-96A9-B0F5-B8A0F76F9DD1}"/>
          </ac:cxnSpMkLst>
        </pc:cxnChg>
        <pc:cxnChg chg="mod">
          <ac:chgData name="木谷 佳隆" userId="4730eac7-463c-42fc-8ac8-bacc0e196abf" providerId="ADAL" clId="{41EC9822-2504-4DE6-98C0-D5E1B3A31509}" dt="2024-01-17T14:46:12.036" v="2397" actId="478"/>
          <ac:cxnSpMkLst>
            <pc:docMk/>
            <pc:sldMk cId="3812939820" sldId="283"/>
            <ac:cxnSpMk id="244" creationId="{D926AC1E-653E-F579-BC38-3AA74D48B53D}"/>
          </ac:cxnSpMkLst>
        </pc:cxnChg>
        <pc:cxnChg chg="mod">
          <ac:chgData name="木谷 佳隆" userId="4730eac7-463c-42fc-8ac8-bacc0e196abf" providerId="ADAL" clId="{41EC9822-2504-4DE6-98C0-D5E1B3A31509}" dt="2024-01-17T14:46:12.036" v="2397" actId="478"/>
          <ac:cxnSpMkLst>
            <pc:docMk/>
            <pc:sldMk cId="3812939820" sldId="283"/>
            <ac:cxnSpMk id="247" creationId="{AEBBD51F-01F1-717E-9885-2EEA2D058B7C}"/>
          </ac:cxnSpMkLst>
        </pc:cxnChg>
        <pc:cxnChg chg="del">
          <ac:chgData name="木谷 佳隆" userId="4730eac7-463c-42fc-8ac8-bacc0e196abf" providerId="ADAL" clId="{41EC9822-2504-4DE6-98C0-D5E1B3A31509}" dt="2024-01-17T14:46:12.036" v="2397" actId="478"/>
          <ac:cxnSpMkLst>
            <pc:docMk/>
            <pc:sldMk cId="3812939820" sldId="283"/>
            <ac:cxnSpMk id="248" creationId="{674AAD5F-C7B3-8511-D3D6-90E49CF2C1C6}"/>
          </ac:cxnSpMkLst>
        </pc:cxnChg>
        <pc:cxnChg chg="del">
          <ac:chgData name="木谷 佳隆" userId="4730eac7-463c-42fc-8ac8-bacc0e196abf" providerId="ADAL" clId="{41EC9822-2504-4DE6-98C0-D5E1B3A31509}" dt="2024-01-17T14:46:12.036" v="2397" actId="478"/>
          <ac:cxnSpMkLst>
            <pc:docMk/>
            <pc:sldMk cId="3812939820" sldId="283"/>
            <ac:cxnSpMk id="250" creationId="{9292453C-21AF-7495-E42E-2085377A3AD4}"/>
          </ac:cxnSpMkLst>
        </pc:cxnChg>
        <pc:cxnChg chg="mod">
          <ac:chgData name="木谷 佳隆" userId="4730eac7-463c-42fc-8ac8-bacc0e196abf" providerId="ADAL" clId="{41EC9822-2504-4DE6-98C0-D5E1B3A31509}" dt="2024-01-17T14:46:12.036" v="2397" actId="478"/>
          <ac:cxnSpMkLst>
            <pc:docMk/>
            <pc:sldMk cId="3812939820" sldId="283"/>
            <ac:cxnSpMk id="253" creationId="{663060E2-5333-F1A9-AD8D-680A6E1C5912}"/>
          </ac:cxnSpMkLst>
        </pc:cxnChg>
        <pc:cxnChg chg="mod">
          <ac:chgData name="木谷 佳隆" userId="4730eac7-463c-42fc-8ac8-bacc0e196abf" providerId="ADAL" clId="{41EC9822-2504-4DE6-98C0-D5E1B3A31509}" dt="2024-01-17T14:46:12.036" v="2397" actId="478"/>
          <ac:cxnSpMkLst>
            <pc:docMk/>
            <pc:sldMk cId="3812939820" sldId="283"/>
            <ac:cxnSpMk id="256" creationId="{2C42575F-4041-35A6-D04C-45E06949F12F}"/>
          </ac:cxnSpMkLst>
        </pc:cxnChg>
        <pc:cxnChg chg="add del mod">
          <ac:chgData name="木谷 佳隆" userId="4730eac7-463c-42fc-8ac8-bacc0e196abf" providerId="ADAL" clId="{41EC9822-2504-4DE6-98C0-D5E1B3A31509}" dt="2024-01-17T14:49:33.864" v="2455"/>
          <ac:cxnSpMkLst>
            <pc:docMk/>
            <pc:sldMk cId="3812939820" sldId="283"/>
            <ac:cxnSpMk id="265" creationId="{5299635F-6395-604F-57C9-6A6259CC1B59}"/>
          </ac:cxnSpMkLst>
        </pc:cxnChg>
        <pc:cxnChg chg="add del mod">
          <ac:chgData name="木谷 佳隆" userId="4730eac7-463c-42fc-8ac8-bacc0e196abf" providerId="ADAL" clId="{41EC9822-2504-4DE6-98C0-D5E1B3A31509}" dt="2024-01-17T14:49:33.864" v="2455"/>
          <ac:cxnSpMkLst>
            <pc:docMk/>
            <pc:sldMk cId="3812939820" sldId="283"/>
            <ac:cxnSpMk id="272" creationId="{2D2452EE-B2F5-0B2A-23BD-62A174E65DDF}"/>
          </ac:cxnSpMkLst>
        </pc:cxnChg>
        <pc:cxnChg chg="add del mod">
          <ac:chgData name="木谷 佳隆" userId="4730eac7-463c-42fc-8ac8-bacc0e196abf" providerId="ADAL" clId="{41EC9822-2504-4DE6-98C0-D5E1B3A31509}" dt="2024-01-17T14:49:33.864" v="2455"/>
          <ac:cxnSpMkLst>
            <pc:docMk/>
            <pc:sldMk cId="3812939820" sldId="283"/>
            <ac:cxnSpMk id="273" creationId="{2DE8467A-7DF8-0077-65DF-90061B241260}"/>
          </ac:cxnSpMkLst>
        </pc:cxnChg>
        <pc:cxnChg chg="add del mod">
          <ac:chgData name="木谷 佳隆" userId="4730eac7-463c-42fc-8ac8-bacc0e196abf" providerId="ADAL" clId="{41EC9822-2504-4DE6-98C0-D5E1B3A31509}" dt="2024-01-17T14:49:33.864" v="2455"/>
          <ac:cxnSpMkLst>
            <pc:docMk/>
            <pc:sldMk cId="3812939820" sldId="283"/>
            <ac:cxnSpMk id="274" creationId="{C4A818FB-7C94-FCF4-35B3-1E600F0534FF}"/>
          </ac:cxnSpMkLst>
        </pc:cxnChg>
        <pc:cxnChg chg="mod">
          <ac:chgData name="木谷 佳隆" userId="4730eac7-463c-42fc-8ac8-bacc0e196abf" providerId="ADAL" clId="{41EC9822-2504-4DE6-98C0-D5E1B3A31509}" dt="2024-01-17T14:49:27.846" v="2450"/>
          <ac:cxnSpMkLst>
            <pc:docMk/>
            <pc:sldMk cId="3812939820" sldId="283"/>
            <ac:cxnSpMk id="277" creationId="{D2D2D205-4A29-546E-C63D-CD98DB527317}"/>
          </ac:cxnSpMkLst>
        </pc:cxnChg>
        <pc:cxnChg chg="mod">
          <ac:chgData name="木谷 佳隆" userId="4730eac7-463c-42fc-8ac8-bacc0e196abf" providerId="ADAL" clId="{41EC9822-2504-4DE6-98C0-D5E1B3A31509}" dt="2024-01-17T14:49:27.846" v="2450"/>
          <ac:cxnSpMkLst>
            <pc:docMk/>
            <pc:sldMk cId="3812939820" sldId="283"/>
            <ac:cxnSpMk id="280" creationId="{82597A1E-0C3C-8E42-21D6-B1AF96EEDD0E}"/>
          </ac:cxnSpMkLst>
        </pc:cxnChg>
        <pc:cxnChg chg="mod">
          <ac:chgData name="木谷 佳隆" userId="4730eac7-463c-42fc-8ac8-bacc0e196abf" providerId="ADAL" clId="{41EC9822-2504-4DE6-98C0-D5E1B3A31509}" dt="2024-01-17T14:49:27.846" v="2450"/>
          <ac:cxnSpMkLst>
            <pc:docMk/>
            <pc:sldMk cId="3812939820" sldId="283"/>
            <ac:cxnSpMk id="283" creationId="{5FCDEAFF-7E06-896A-A340-839CDC5BDB4C}"/>
          </ac:cxnSpMkLst>
        </pc:cxnChg>
        <pc:cxnChg chg="add del mod">
          <ac:chgData name="木谷 佳隆" userId="4730eac7-463c-42fc-8ac8-bacc0e196abf" providerId="ADAL" clId="{41EC9822-2504-4DE6-98C0-D5E1B3A31509}" dt="2024-01-17T14:49:33.864" v="2455"/>
          <ac:cxnSpMkLst>
            <pc:docMk/>
            <pc:sldMk cId="3812939820" sldId="283"/>
            <ac:cxnSpMk id="284" creationId="{5D1E6A6E-ABDB-39CB-B5CB-8736892A8B87}"/>
          </ac:cxnSpMkLst>
        </pc:cxnChg>
        <pc:cxnChg chg="add del mod">
          <ac:chgData name="木谷 佳隆" userId="4730eac7-463c-42fc-8ac8-bacc0e196abf" providerId="ADAL" clId="{41EC9822-2504-4DE6-98C0-D5E1B3A31509}" dt="2024-01-17T14:49:33.864" v="2455"/>
          <ac:cxnSpMkLst>
            <pc:docMk/>
            <pc:sldMk cId="3812939820" sldId="283"/>
            <ac:cxnSpMk id="285" creationId="{677A09F8-C7E3-55E9-2A94-20F0D2F7D0BF}"/>
          </ac:cxnSpMkLst>
        </pc:cxnChg>
        <pc:cxnChg chg="add del mod">
          <ac:chgData name="木谷 佳隆" userId="4730eac7-463c-42fc-8ac8-bacc0e196abf" providerId="ADAL" clId="{41EC9822-2504-4DE6-98C0-D5E1B3A31509}" dt="2024-01-17T14:49:57.180" v="2463"/>
          <ac:cxnSpMkLst>
            <pc:docMk/>
            <pc:sldMk cId="3812939820" sldId="283"/>
            <ac:cxnSpMk id="299" creationId="{3C9DCF5A-B00A-744C-73E6-B2534FFDAAA1}"/>
          </ac:cxnSpMkLst>
        </pc:cxnChg>
        <pc:cxnChg chg="mod">
          <ac:chgData name="木谷 佳隆" userId="4730eac7-463c-42fc-8ac8-bacc0e196abf" providerId="ADAL" clId="{41EC9822-2504-4DE6-98C0-D5E1B3A31509}" dt="2024-01-17T14:49:53.948" v="2460"/>
          <ac:cxnSpMkLst>
            <pc:docMk/>
            <pc:sldMk cId="3812939820" sldId="283"/>
            <ac:cxnSpMk id="302" creationId="{78D56494-45EF-C6B3-EFBE-71E1AF914AB1}"/>
          </ac:cxnSpMkLst>
        </pc:cxnChg>
        <pc:cxnChg chg="add del mod">
          <ac:chgData name="木谷 佳隆" userId="4730eac7-463c-42fc-8ac8-bacc0e196abf" providerId="ADAL" clId="{41EC9822-2504-4DE6-98C0-D5E1B3A31509}" dt="2024-01-17T14:49:57.180" v="2463"/>
          <ac:cxnSpMkLst>
            <pc:docMk/>
            <pc:sldMk cId="3812939820" sldId="283"/>
            <ac:cxnSpMk id="303" creationId="{C6424274-910A-E4D4-9056-4BEC4327AB3E}"/>
          </ac:cxnSpMkLst>
        </pc:cxnChg>
        <pc:cxnChg chg="add del mod">
          <ac:chgData name="木谷 佳隆" userId="4730eac7-463c-42fc-8ac8-bacc0e196abf" providerId="ADAL" clId="{41EC9822-2504-4DE6-98C0-D5E1B3A31509}" dt="2024-01-17T14:49:57.180" v="2463"/>
          <ac:cxnSpMkLst>
            <pc:docMk/>
            <pc:sldMk cId="3812939820" sldId="283"/>
            <ac:cxnSpMk id="305" creationId="{028A0B57-9AED-57F9-C704-ED020A8DAA21}"/>
          </ac:cxnSpMkLst>
        </pc:cxnChg>
      </pc:sldChg>
      <pc:sldChg chg="new del">
        <pc:chgData name="木谷 佳隆" userId="4730eac7-463c-42fc-8ac8-bacc0e196abf" providerId="ADAL" clId="{41EC9822-2504-4DE6-98C0-D5E1B3A31509}" dt="2024-01-19T00:33:13.743" v="3079" actId="47"/>
        <pc:sldMkLst>
          <pc:docMk/>
          <pc:sldMk cId="2871407119" sldId="284"/>
        </pc:sldMkLst>
      </pc:sldChg>
      <pc:sldChg chg="delSp modSp add mod">
        <pc:chgData name="木谷 佳隆" userId="4730eac7-463c-42fc-8ac8-bacc0e196abf" providerId="ADAL" clId="{41EC9822-2504-4DE6-98C0-D5E1B3A31509}" dt="2024-01-19T04:04:00.431" v="3217"/>
        <pc:sldMkLst>
          <pc:docMk/>
          <pc:sldMk cId="1338775216" sldId="310"/>
        </pc:sldMkLst>
        <pc:spChg chg="mod">
          <ac:chgData name="木谷 佳隆" userId="4730eac7-463c-42fc-8ac8-bacc0e196abf" providerId="ADAL" clId="{41EC9822-2504-4DE6-98C0-D5E1B3A31509}" dt="2024-01-19T00:33:58.294" v="3125" actId="20577"/>
          <ac:spMkLst>
            <pc:docMk/>
            <pc:sldMk cId="1338775216" sldId="310"/>
            <ac:spMk id="2" creationId="{00000000-0000-0000-0000-000000000000}"/>
          </ac:spMkLst>
        </pc:spChg>
        <pc:spChg chg="mod">
          <ac:chgData name="木谷 佳隆" userId="4730eac7-463c-42fc-8ac8-bacc0e196abf" providerId="ADAL" clId="{41EC9822-2504-4DE6-98C0-D5E1B3A31509}" dt="2024-01-19T04:01:48.838" v="3138" actId="165"/>
          <ac:spMkLst>
            <pc:docMk/>
            <pc:sldMk cId="1338775216" sldId="310"/>
            <ac:spMk id="4" creationId="{29C5E580-4755-2BE5-6C84-C91016B3756A}"/>
          </ac:spMkLst>
        </pc:spChg>
        <pc:spChg chg="mod">
          <ac:chgData name="木谷 佳隆" userId="4730eac7-463c-42fc-8ac8-bacc0e196abf" providerId="ADAL" clId="{41EC9822-2504-4DE6-98C0-D5E1B3A31509}" dt="2024-01-19T04:01:48.838" v="3138" actId="165"/>
          <ac:spMkLst>
            <pc:docMk/>
            <pc:sldMk cId="1338775216" sldId="310"/>
            <ac:spMk id="5" creationId="{1DC83326-B572-2E92-AE1A-66799B894D5C}"/>
          </ac:spMkLst>
        </pc:spChg>
        <pc:spChg chg="mod">
          <ac:chgData name="木谷 佳隆" userId="4730eac7-463c-42fc-8ac8-bacc0e196abf" providerId="ADAL" clId="{41EC9822-2504-4DE6-98C0-D5E1B3A31509}" dt="2024-01-19T04:01:48.838" v="3138" actId="165"/>
          <ac:spMkLst>
            <pc:docMk/>
            <pc:sldMk cId="1338775216" sldId="310"/>
            <ac:spMk id="9" creationId="{B8B3CF6B-DDF2-FDCE-0516-9A175AE85A98}"/>
          </ac:spMkLst>
        </pc:spChg>
        <pc:spChg chg="mod">
          <ac:chgData name="木谷 佳隆" userId="4730eac7-463c-42fc-8ac8-bacc0e196abf" providerId="ADAL" clId="{41EC9822-2504-4DE6-98C0-D5E1B3A31509}" dt="2024-01-19T04:04:00.431" v="3217"/>
          <ac:spMkLst>
            <pc:docMk/>
            <pc:sldMk cId="1338775216" sldId="310"/>
            <ac:spMk id="10" creationId="{25AEBD7C-01FE-DE7A-E5A0-59E8172B7131}"/>
          </ac:spMkLst>
        </pc:spChg>
        <pc:spChg chg="mod">
          <ac:chgData name="木谷 佳隆" userId="4730eac7-463c-42fc-8ac8-bacc0e196abf" providerId="ADAL" clId="{41EC9822-2504-4DE6-98C0-D5E1B3A31509}" dt="2024-01-19T04:01:48.838" v="3138" actId="165"/>
          <ac:spMkLst>
            <pc:docMk/>
            <pc:sldMk cId="1338775216" sldId="310"/>
            <ac:spMk id="12" creationId="{74B90B82-0565-508A-56D4-234218C6D012}"/>
          </ac:spMkLst>
        </pc:spChg>
        <pc:spChg chg="mod">
          <ac:chgData name="木谷 佳隆" userId="4730eac7-463c-42fc-8ac8-bacc0e196abf" providerId="ADAL" clId="{41EC9822-2504-4DE6-98C0-D5E1B3A31509}" dt="2024-01-19T04:01:48.838" v="3138" actId="165"/>
          <ac:spMkLst>
            <pc:docMk/>
            <pc:sldMk cId="1338775216" sldId="310"/>
            <ac:spMk id="13" creationId="{1EAA2877-783D-B1B5-BFF6-F14A8CB8E107}"/>
          </ac:spMkLst>
        </pc:spChg>
        <pc:spChg chg="mod">
          <ac:chgData name="木谷 佳隆" userId="4730eac7-463c-42fc-8ac8-bacc0e196abf" providerId="ADAL" clId="{41EC9822-2504-4DE6-98C0-D5E1B3A31509}" dt="2024-01-19T04:01:48.838" v="3138" actId="165"/>
          <ac:spMkLst>
            <pc:docMk/>
            <pc:sldMk cId="1338775216" sldId="310"/>
            <ac:spMk id="70" creationId="{53108D6F-64F0-512F-9767-9040CA426A74}"/>
          </ac:spMkLst>
        </pc:spChg>
        <pc:spChg chg="mod">
          <ac:chgData name="木谷 佳隆" userId="4730eac7-463c-42fc-8ac8-bacc0e196abf" providerId="ADAL" clId="{41EC9822-2504-4DE6-98C0-D5E1B3A31509}" dt="2024-01-19T04:02:44.306" v="3166" actId="20577"/>
          <ac:spMkLst>
            <pc:docMk/>
            <pc:sldMk cId="1338775216" sldId="310"/>
            <ac:spMk id="71" creationId="{D0E66CA1-5E69-65A7-1846-65E63AAA9EE9}"/>
          </ac:spMkLst>
        </pc:spChg>
        <pc:spChg chg="mod">
          <ac:chgData name="木谷 佳隆" userId="4730eac7-463c-42fc-8ac8-bacc0e196abf" providerId="ADAL" clId="{41EC9822-2504-4DE6-98C0-D5E1B3A31509}" dt="2024-01-19T04:01:48.838" v="3138" actId="165"/>
          <ac:spMkLst>
            <pc:docMk/>
            <pc:sldMk cId="1338775216" sldId="310"/>
            <ac:spMk id="77" creationId="{FE06B858-483A-62A4-3869-B1DCE7FBE4D6}"/>
          </ac:spMkLst>
        </pc:spChg>
        <pc:spChg chg="mod">
          <ac:chgData name="木谷 佳隆" userId="4730eac7-463c-42fc-8ac8-bacc0e196abf" providerId="ADAL" clId="{41EC9822-2504-4DE6-98C0-D5E1B3A31509}" dt="2024-01-19T04:03:28.862" v="3204" actId="20577"/>
          <ac:spMkLst>
            <pc:docMk/>
            <pc:sldMk cId="1338775216" sldId="310"/>
            <ac:spMk id="78" creationId="{D5947EEE-FA99-A1F0-D88A-B9CCE812E7C2}"/>
          </ac:spMkLst>
        </pc:spChg>
        <pc:spChg chg="mod">
          <ac:chgData name="木谷 佳隆" userId="4730eac7-463c-42fc-8ac8-bacc0e196abf" providerId="ADAL" clId="{41EC9822-2504-4DE6-98C0-D5E1B3A31509}" dt="2024-01-19T04:01:48.838" v="3138" actId="165"/>
          <ac:spMkLst>
            <pc:docMk/>
            <pc:sldMk cId="1338775216" sldId="310"/>
            <ac:spMk id="83" creationId="{E739C5E5-ABAD-E77C-9EE9-12819F909AC3}"/>
          </ac:spMkLst>
        </pc:spChg>
        <pc:spChg chg="mod">
          <ac:chgData name="木谷 佳隆" userId="4730eac7-463c-42fc-8ac8-bacc0e196abf" providerId="ADAL" clId="{41EC9822-2504-4DE6-98C0-D5E1B3A31509}" dt="2024-01-19T04:01:48.838" v="3138" actId="165"/>
          <ac:spMkLst>
            <pc:docMk/>
            <pc:sldMk cId="1338775216" sldId="310"/>
            <ac:spMk id="84" creationId="{004FC5DD-83D1-DB87-6442-B423C24BCF4E}"/>
          </ac:spMkLst>
        </pc:spChg>
        <pc:spChg chg="mod">
          <ac:chgData name="木谷 佳隆" userId="4730eac7-463c-42fc-8ac8-bacc0e196abf" providerId="ADAL" clId="{41EC9822-2504-4DE6-98C0-D5E1B3A31509}" dt="2024-01-19T04:01:48.838" v="3138" actId="165"/>
          <ac:spMkLst>
            <pc:docMk/>
            <pc:sldMk cId="1338775216" sldId="310"/>
            <ac:spMk id="86" creationId="{86E20A55-63A8-075C-FA34-90DB575C8699}"/>
          </ac:spMkLst>
        </pc:spChg>
        <pc:spChg chg="mod">
          <ac:chgData name="木谷 佳隆" userId="4730eac7-463c-42fc-8ac8-bacc0e196abf" providerId="ADAL" clId="{41EC9822-2504-4DE6-98C0-D5E1B3A31509}" dt="2024-01-19T04:01:48.838" v="3138" actId="165"/>
          <ac:spMkLst>
            <pc:docMk/>
            <pc:sldMk cId="1338775216" sldId="310"/>
            <ac:spMk id="87" creationId="{4245253E-19C3-C5A2-ED89-B94093F57768}"/>
          </ac:spMkLst>
        </pc:spChg>
        <pc:spChg chg="mod">
          <ac:chgData name="木谷 佳隆" userId="4730eac7-463c-42fc-8ac8-bacc0e196abf" providerId="ADAL" clId="{41EC9822-2504-4DE6-98C0-D5E1B3A31509}" dt="2024-01-19T04:01:48.838" v="3138" actId="165"/>
          <ac:spMkLst>
            <pc:docMk/>
            <pc:sldMk cId="1338775216" sldId="310"/>
            <ac:spMk id="94" creationId="{5B38D1C2-9ABC-D6A0-E4B9-105EBF4A88C8}"/>
          </ac:spMkLst>
        </pc:spChg>
        <pc:spChg chg="mod">
          <ac:chgData name="木谷 佳隆" userId="4730eac7-463c-42fc-8ac8-bacc0e196abf" providerId="ADAL" clId="{41EC9822-2504-4DE6-98C0-D5E1B3A31509}" dt="2024-01-19T04:03:27.424" v="3196" actId="20577"/>
          <ac:spMkLst>
            <pc:docMk/>
            <pc:sldMk cId="1338775216" sldId="310"/>
            <ac:spMk id="95" creationId="{56B41F38-1471-5BC7-1C36-45B7B46A8A8E}"/>
          </ac:spMkLst>
        </pc:spChg>
        <pc:spChg chg="mod">
          <ac:chgData name="木谷 佳隆" userId="4730eac7-463c-42fc-8ac8-bacc0e196abf" providerId="ADAL" clId="{41EC9822-2504-4DE6-98C0-D5E1B3A31509}" dt="2024-01-19T04:01:48.838" v="3138" actId="165"/>
          <ac:spMkLst>
            <pc:docMk/>
            <pc:sldMk cId="1338775216" sldId="310"/>
            <ac:spMk id="97" creationId="{460A9270-AE01-A395-4E2E-2A8577EA67C2}"/>
          </ac:spMkLst>
        </pc:spChg>
        <pc:spChg chg="mod">
          <ac:chgData name="木谷 佳隆" userId="4730eac7-463c-42fc-8ac8-bacc0e196abf" providerId="ADAL" clId="{41EC9822-2504-4DE6-98C0-D5E1B3A31509}" dt="2024-01-19T04:03:26.810" v="3192" actId="20577"/>
          <ac:spMkLst>
            <pc:docMk/>
            <pc:sldMk cId="1338775216" sldId="310"/>
            <ac:spMk id="98" creationId="{374D872B-B858-482D-1CB6-DEC58F8B8C71}"/>
          </ac:spMkLst>
        </pc:spChg>
        <pc:spChg chg="mod">
          <ac:chgData name="木谷 佳隆" userId="4730eac7-463c-42fc-8ac8-bacc0e196abf" providerId="ADAL" clId="{41EC9822-2504-4DE6-98C0-D5E1B3A31509}" dt="2024-01-19T04:03:43.104" v="3214" actId="20577"/>
          <ac:spMkLst>
            <pc:docMk/>
            <pc:sldMk cId="1338775216" sldId="310"/>
            <ac:spMk id="187" creationId="{EEA4EFFC-7F96-1D18-F7EC-5313DD3D2EDE}"/>
          </ac:spMkLst>
        </pc:spChg>
        <pc:spChg chg="mod">
          <ac:chgData name="木谷 佳隆" userId="4730eac7-463c-42fc-8ac8-bacc0e196abf" providerId="ADAL" clId="{41EC9822-2504-4DE6-98C0-D5E1B3A31509}" dt="2024-01-19T04:02:35.616" v="3160" actId="20577"/>
          <ac:spMkLst>
            <pc:docMk/>
            <pc:sldMk cId="1338775216" sldId="310"/>
            <ac:spMk id="193" creationId="{13C09DCD-4232-89FC-8852-D5466E19427D}"/>
          </ac:spMkLst>
        </pc:spChg>
        <pc:spChg chg="mod">
          <ac:chgData name="木谷 佳隆" userId="4730eac7-463c-42fc-8ac8-bacc0e196abf" providerId="ADAL" clId="{41EC9822-2504-4DE6-98C0-D5E1B3A31509}" dt="2024-01-19T04:03:46.408" v="3216" actId="20577"/>
          <ac:spMkLst>
            <pc:docMk/>
            <pc:sldMk cId="1338775216" sldId="310"/>
            <ac:spMk id="196" creationId="{01CA2629-3DBE-9D98-1C57-81BF1CDB87DA}"/>
          </ac:spMkLst>
        </pc:spChg>
        <pc:spChg chg="mod">
          <ac:chgData name="木谷 佳隆" userId="4730eac7-463c-42fc-8ac8-bacc0e196abf" providerId="ADAL" clId="{41EC9822-2504-4DE6-98C0-D5E1B3A31509}" dt="2024-01-19T04:01:48.838" v="3138" actId="165"/>
          <ac:spMkLst>
            <pc:docMk/>
            <pc:sldMk cId="1338775216" sldId="310"/>
            <ac:spMk id="199" creationId="{168A484E-1615-D816-D864-A36C20953B83}"/>
          </ac:spMkLst>
        </pc:spChg>
        <pc:spChg chg="mod">
          <ac:chgData name="木谷 佳隆" userId="4730eac7-463c-42fc-8ac8-bacc0e196abf" providerId="ADAL" clId="{41EC9822-2504-4DE6-98C0-D5E1B3A31509}" dt="2024-01-19T04:01:48.838" v="3138" actId="165"/>
          <ac:spMkLst>
            <pc:docMk/>
            <pc:sldMk cId="1338775216" sldId="310"/>
            <ac:spMk id="202" creationId="{120945C3-8577-C4C5-4E77-A364C49B1FD4}"/>
          </ac:spMkLst>
        </pc:spChg>
        <pc:spChg chg="mod">
          <ac:chgData name="木谷 佳隆" userId="4730eac7-463c-42fc-8ac8-bacc0e196abf" providerId="ADAL" clId="{41EC9822-2504-4DE6-98C0-D5E1B3A31509}" dt="2024-01-19T04:01:48.838" v="3138" actId="165"/>
          <ac:spMkLst>
            <pc:docMk/>
            <pc:sldMk cId="1338775216" sldId="310"/>
            <ac:spMk id="205" creationId="{2C33D18F-EA7E-E303-4D7E-74F8DD6A2905}"/>
          </ac:spMkLst>
        </pc:spChg>
        <pc:spChg chg="mod">
          <ac:chgData name="木谷 佳隆" userId="4730eac7-463c-42fc-8ac8-bacc0e196abf" providerId="ADAL" clId="{41EC9822-2504-4DE6-98C0-D5E1B3A31509}" dt="2024-01-19T04:03:29.591" v="3208" actId="20577"/>
          <ac:spMkLst>
            <pc:docMk/>
            <pc:sldMk cId="1338775216" sldId="310"/>
            <ac:spMk id="222" creationId="{8E13ECA4-4882-2DE4-3DEA-B162626920D1}"/>
          </ac:spMkLst>
        </pc:spChg>
        <pc:spChg chg="mod">
          <ac:chgData name="木谷 佳隆" userId="4730eac7-463c-42fc-8ac8-bacc0e196abf" providerId="ADAL" clId="{41EC9822-2504-4DE6-98C0-D5E1B3A31509}" dt="2024-01-19T04:03:28.092" v="3200" actId="20577"/>
          <ac:spMkLst>
            <pc:docMk/>
            <pc:sldMk cId="1338775216" sldId="310"/>
            <ac:spMk id="225" creationId="{1DB088ED-9013-95F0-F912-759816382B85}"/>
          </ac:spMkLst>
        </pc:spChg>
        <pc:grpChg chg="mod topLvl">
          <ac:chgData name="木谷 佳隆" userId="4730eac7-463c-42fc-8ac8-bacc0e196abf" providerId="ADAL" clId="{41EC9822-2504-4DE6-98C0-D5E1B3A31509}" dt="2024-01-19T04:01:48.838" v="3138" actId="165"/>
          <ac:grpSpMkLst>
            <pc:docMk/>
            <pc:sldMk cId="1338775216" sldId="310"/>
            <ac:grpSpMk id="3" creationId="{37CA9312-FCAB-18DF-680C-45A8AB7BB016}"/>
          </ac:grpSpMkLst>
        </pc:grpChg>
        <pc:grpChg chg="mod topLvl">
          <ac:chgData name="木谷 佳隆" userId="4730eac7-463c-42fc-8ac8-bacc0e196abf" providerId="ADAL" clId="{41EC9822-2504-4DE6-98C0-D5E1B3A31509}" dt="2024-01-19T04:01:48.838" v="3138" actId="165"/>
          <ac:grpSpMkLst>
            <pc:docMk/>
            <pc:sldMk cId="1338775216" sldId="310"/>
            <ac:grpSpMk id="8" creationId="{18188A62-072B-1313-1AE2-C426C2B96950}"/>
          </ac:grpSpMkLst>
        </pc:grpChg>
        <pc:grpChg chg="mod topLvl">
          <ac:chgData name="木谷 佳隆" userId="4730eac7-463c-42fc-8ac8-bacc0e196abf" providerId="ADAL" clId="{41EC9822-2504-4DE6-98C0-D5E1B3A31509}" dt="2024-01-19T04:01:48.838" v="3138" actId="165"/>
          <ac:grpSpMkLst>
            <pc:docMk/>
            <pc:sldMk cId="1338775216" sldId="310"/>
            <ac:grpSpMk id="11" creationId="{99066105-4CE5-FF0A-026F-76FCDD6D41A3}"/>
          </ac:grpSpMkLst>
        </pc:grpChg>
        <pc:grpChg chg="del">
          <ac:chgData name="木谷 佳隆" userId="4730eac7-463c-42fc-8ac8-bacc0e196abf" providerId="ADAL" clId="{41EC9822-2504-4DE6-98C0-D5E1B3A31509}" dt="2024-01-19T04:01:48.838" v="3138" actId="165"/>
          <ac:grpSpMkLst>
            <pc:docMk/>
            <pc:sldMk cId="1338775216" sldId="310"/>
            <ac:grpSpMk id="14" creationId="{78C1E9C4-EB21-75E3-BFB2-FA3D0F95AE75}"/>
          </ac:grpSpMkLst>
        </pc:grpChg>
        <pc:grpChg chg="mod topLvl">
          <ac:chgData name="木谷 佳隆" userId="4730eac7-463c-42fc-8ac8-bacc0e196abf" providerId="ADAL" clId="{41EC9822-2504-4DE6-98C0-D5E1B3A31509}" dt="2024-01-19T04:01:48.838" v="3138" actId="165"/>
          <ac:grpSpMkLst>
            <pc:docMk/>
            <pc:sldMk cId="1338775216" sldId="310"/>
            <ac:grpSpMk id="68" creationId="{65132DE9-D7D8-785E-4638-AE0FDA728378}"/>
          </ac:grpSpMkLst>
        </pc:grpChg>
        <pc:grpChg chg="mod topLvl">
          <ac:chgData name="木谷 佳隆" userId="4730eac7-463c-42fc-8ac8-bacc0e196abf" providerId="ADAL" clId="{41EC9822-2504-4DE6-98C0-D5E1B3A31509}" dt="2024-01-19T04:01:48.838" v="3138" actId="165"/>
          <ac:grpSpMkLst>
            <pc:docMk/>
            <pc:sldMk cId="1338775216" sldId="310"/>
            <ac:grpSpMk id="72" creationId="{F4EA0AB2-0C91-B401-E1EA-3512635EA4BF}"/>
          </ac:grpSpMkLst>
        </pc:grpChg>
        <pc:grpChg chg="mod topLvl">
          <ac:chgData name="木谷 佳隆" userId="4730eac7-463c-42fc-8ac8-bacc0e196abf" providerId="ADAL" clId="{41EC9822-2504-4DE6-98C0-D5E1B3A31509}" dt="2024-01-19T04:01:48.838" v="3138" actId="165"/>
          <ac:grpSpMkLst>
            <pc:docMk/>
            <pc:sldMk cId="1338775216" sldId="310"/>
            <ac:grpSpMk id="82" creationId="{13265090-BA0D-97B6-3F8A-90A806E81443}"/>
          </ac:grpSpMkLst>
        </pc:grpChg>
        <pc:grpChg chg="mod topLvl">
          <ac:chgData name="木谷 佳隆" userId="4730eac7-463c-42fc-8ac8-bacc0e196abf" providerId="ADAL" clId="{41EC9822-2504-4DE6-98C0-D5E1B3A31509}" dt="2024-01-19T04:01:48.838" v="3138" actId="165"/>
          <ac:grpSpMkLst>
            <pc:docMk/>
            <pc:sldMk cId="1338775216" sldId="310"/>
            <ac:grpSpMk id="85" creationId="{C1EA6EA1-04C9-9C12-DB82-0CE6356A4066}"/>
          </ac:grpSpMkLst>
        </pc:grpChg>
        <pc:grpChg chg="mod topLvl">
          <ac:chgData name="木谷 佳隆" userId="4730eac7-463c-42fc-8ac8-bacc0e196abf" providerId="ADAL" clId="{41EC9822-2504-4DE6-98C0-D5E1B3A31509}" dt="2024-01-19T04:01:48.838" v="3138" actId="165"/>
          <ac:grpSpMkLst>
            <pc:docMk/>
            <pc:sldMk cId="1338775216" sldId="310"/>
            <ac:grpSpMk id="93" creationId="{C3873FEE-9E4C-A3EB-4F9E-A2603112BA66}"/>
          </ac:grpSpMkLst>
        </pc:grpChg>
        <pc:grpChg chg="mod topLvl">
          <ac:chgData name="木谷 佳隆" userId="4730eac7-463c-42fc-8ac8-bacc0e196abf" providerId="ADAL" clId="{41EC9822-2504-4DE6-98C0-D5E1B3A31509}" dt="2024-01-19T04:01:48.838" v="3138" actId="165"/>
          <ac:grpSpMkLst>
            <pc:docMk/>
            <pc:sldMk cId="1338775216" sldId="310"/>
            <ac:grpSpMk id="96" creationId="{D3F9C0D6-8204-A33D-076E-379DC10115BE}"/>
          </ac:grpSpMkLst>
        </pc:grpChg>
        <pc:grpChg chg="mod topLvl">
          <ac:chgData name="木谷 佳隆" userId="4730eac7-463c-42fc-8ac8-bacc0e196abf" providerId="ADAL" clId="{41EC9822-2504-4DE6-98C0-D5E1B3A31509}" dt="2024-01-19T04:01:48.838" v="3138" actId="165"/>
          <ac:grpSpMkLst>
            <pc:docMk/>
            <pc:sldMk cId="1338775216" sldId="310"/>
            <ac:grpSpMk id="111" creationId="{808E8E20-F48A-A417-37C1-96A500FBFFF3}"/>
          </ac:grpSpMkLst>
        </pc:grpChg>
        <pc:grpChg chg="mod topLvl">
          <ac:chgData name="木谷 佳隆" userId="4730eac7-463c-42fc-8ac8-bacc0e196abf" providerId="ADAL" clId="{41EC9822-2504-4DE6-98C0-D5E1B3A31509}" dt="2024-01-19T04:01:48.838" v="3138" actId="165"/>
          <ac:grpSpMkLst>
            <pc:docMk/>
            <pc:sldMk cId="1338775216" sldId="310"/>
            <ac:grpSpMk id="186" creationId="{E9DBD8FB-427B-A0D0-7B00-9EED59127070}"/>
          </ac:grpSpMkLst>
        </pc:grpChg>
        <pc:grpChg chg="mod topLvl">
          <ac:chgData name="木谷 佳隆" userId="4730eac7-463c-42fc-8ac8-bacc0e196abf" providerId="ADAL" clId="{41EC9822-2504-4DE6-98C0-D5E1B3A31509}" dt="2024-01-19T04:01:48.838" v="3138" actId="165"/>
          <ac:grpSpMkLst>
            <pc:docMk/>
            <pc:sldMk cId="1338775216" sldId="310"/>
            <ac:grpSpMk id="192" creationId="{394A1318-D266-84F8-0C37-76801E32FD05}"/>
          </ac:grpSpMkLst>
        </pc:grpChg>
        <pc:grpChg chg="mod topLvl">
          <ac:chgData name="木谷 佳隆" userId="4730eac7-463c-42fc-8ac8-bacc0e196abf" providerId="ADAL" clId="{41EC9822-2504-4DE6-98C0-D5E1B3A31509}" dt="2024-01-19T04:01:48.838" v="3138" actId="165"/>
          <ac:grpSpMkLst>
            <pc:docMk/>
            <pc:sldMk cId="1338775216" sldId="310"/>
            <ac:grpSpMk id="195" creationId="{DE565D5B-3A08-790E-F315-A193F39EA6BC}"/>
          </ac:grpSpMkLst>
        </pc:grpChg>
        <pc:grpChg chg="mod topLvl">
          <ac:chgData name="木谷 佳隆" userId="4730eac7-463c-42fc-8ac8-bacc0e196abf" providerId="ADAL" clId="{41EC9822-2504-4DE6-98C0-D5E1B3A31509}" dt="2024-01-19T04:01:48.838" v="3138" actId="165"/>
          <ac:grpSpMkLst>
            <pc:docMk/>
            <pc:sldMk cId="1338775216" sldId="310"/>
            <ac:grpSpMk id="198" creationId="{2B05EFB9-3C2E-89A6-5B07-E5794C853735}"/>
          </ac:grpSpMkLst>
        </pc:grpChg>
        <pc:grpChg chg="mod topLvl">
          <ac:chgData name="木谷 佳隆" userId="4730eac7-463c-42fc-8ac8-bacc0e196abf" providerId="ADAL" clId="{41EC9822-2504-4DE6-98C0-D5E1B3A31509}" dt="2024-01-19T04:01:48.838" v="3138" actId="165"/>
          <ac:grpSpMkLst>
            <pc:docMk/>
            <pc:sldMk cId="1338775216" sldId="310"/>
            <ac:grpSpMk id="201" creationId="{86565617-A2F3-2821-241E-8F45FB465409}"/>
          </ac:grpSpMkLst>
        </pc:grpChg>
        <pc:grpChg chg="mod topLvl">
          <ac:chgData name="木谷 佳隆" userId="4730eac7-463c-42fc-8ac8-bacc0e196abf" providerId="ADAL" clId="{41EC9822-2504-4DE6-98C0-D5E1B3A31509}" dt="2024-01-19T04:01:48.838" v="3138" actId="165"/>
          <ac:grpSpMkLst>
            <pc:docMk/>
            <pc:sldMk cId="1338775216" sldId="310"/>
            <ac:grpSpMk id="204" creationId="{F3AB123B-D2BB-850B-B106-32F261DE5A5C}"/>
          </ac:grpSpMkLst>
        </pc:grpChg>
        <pc:grpChg chg="mod topLvl">
          <ac:chgData name="木谷 佳隆" userId="4730eac7-463c-42fc-8ac8-bacc0e196abf" providerId="ADAL" clId="{41EC9822-2504-4DE6-98C0-D5E1B3A31509}" dt="2024-01-19T04:01:48.838" v="3138" actId="165"/>
          <ac:grpSpMkLst>
            <pc:docMk/>
            <pc:sldMk cId="1338775216" sldId="310"/>
            <ac:grpSpMk id="209" creationId="{939D1692-60F2-81E6-AF70-3F15F6634A6A}"/>
          </ac:grpSpMkLst>
        </pc:grpChg>
        <pc:grpChg chg="mod topLvl">
          <ac:chgData name="木谷 佳隆" userId="4730eac7-463c-42fc-8ac8-bacc0e196abf" providerId="ADAL" clId="{41EC9822-2504-4DE6-98C0-D5E1B3A31509}" dt="2024-01-19T04:01:48.838" v="3138" actId="165"/>
          <ac:grpSpMkLst>
            <pc:docMk/>
            <pc:sldMk cId="1338775216" sldId="310"/>
            <ac:grpSpMk id="212" creationId="{57C35119-F7CE-39E8-8F13-7C178809606B}"/>
          </ac:grpSpMkLst>
        </pc:grpChg>
        <pc:grpChg chg="mod topLvl">
          <ac:chgData name="木谷 佳隆" userId="4730eac7-463c-42fc-8ac8-bacc0e196abf" providerId="ADAL" clId="{41EC9822-2504-4DE6-98C0-D5E1B3A31509}" dt="2024-01-19T04:01:48.838" v="3138" actId="165"/>
          <ac:grpSpMkLst>
            <pc:docMk/>
            <pc:sldMk cId="1338775216" sldId="310"/>
            <ac:grpSpMk id="215" creationId="{ADA0D63E-CB1F-080B-8584-0F9488093C71}"/>
          </ac:grpSpMkLst>
        </pc:grpChg>
        <pc:grpChg chg="mod topLvl">
          <ac:chgData name="木谷 佳隆" userId="4730eac7-463c-42fc-8ac8-bacc0e196abf" providerId="ADAL" clId="{41EC9822-2504-4DE6-98C0-D5E1B3A31509}" dt="2024-01-19T04:01:48.838" v="3138" actId="165"/>
          <ac:grpSpMkLst>
            <pc:docMk/>
            <pc:sldMk cId="1338775216" sldId="310"/>
            <ac:grpSpMk id="218" creationId="{5C0D0E3D-28FA-4596-6836-7C377C835BDF}"/>
          </ac:grpSpMkLst>
        </pc:grpChg>
        <pc:grpChg chg="mod topLvl">
          <ac:chgData name="木谷 佳隆" userId="4730eac7-463c-42fc-8ac8-bacc0e196abf" providerId="ADAL" clId="{41EC9822-2504-4DE6-98C0-D5E1B3A31509}" dt="2024-01-19T04:01:48.838" v="3138" actId="165"/>
          <ac:grpSpMkLst>
            <pc:docMk/>
            <pc:sldMk cId="1338775216" sldId="310"/>
            <ac:grpSpMk id="221" creationId="{9E562018-AEC8-9EE5-092E-62DA3985148B}"/>
          </ac:grpSpMkLst>
        </pc:grpChg>
        <pc:grpChg chg="mod topLvl">
          <ac:chgData name="木谷 佳隆" userId="4730eac7-463c-42fc-8ac8-bacc0e196abf" providerId="ADAL" clId="{41EC9822-2504-4DE6-98C0-D5E1B3A31509}" dt="2024-01-19T04:01:48.838" v="3138" actId="165"/>
          <ac:grpSpMkLst>
            <pc:docMk/>
            <pc:sldMk cId="1338775216" sldId="310"/>
            <ac:grpSpMk id="224" creationId="{1AFEB170-CD79-408F-B600-B1C70FFC96D8}"/>
          </ac:grpSpMkLst>
        </pc:grpChg>
        <pc:cxnChg chg="mod topLvl">
          <ac:chgData name="木谷 佳隆" userId="4730eac7-463c-42fc-8ac8-bacc0e196abf" providerId="ADAL" clId="{41EC9822-2504-4DE6-98C0-D5E1B3A31509}" dt="2024-01-19T04:01:48.838" v="3138" actId="165"/>
          <ac:cxnSpMkLst>
            <pc:docMk/>
            <pc:sldMk cId="1338775216" sldId="310"/>
            <ac:cxnSpMk id="6" creationId="{47F7080B-F94C-844F-F5A6-05088D306541}"/>
          </ac:cxnSpMkLst>
        </pc:cxnChg>
        <pc:cxnChg chg="mod topLvl">
          <ac:chgData name="木谷 佳隆" userId="4730eac7-463c-42fc-8ac8-bacc0e196abf" providerId="ADAL" clId="{41EC9822-2504-4DE6-98C0-D5E1B3A31509}" dt="2024-01-19T04:01:48.838" v="3138" actId="165"/>
          <ac:cxnSpMkLst>
            <pc:docMk/>
            <pc:sldMk cId="1338775216" sldId="310"/>
            <ac:cxnSpMk id="7" creationId="{45CA67FE-15E0-AD94-94D2-3F9795E212E9}"/>
          </ac:cxnSpMkLst>
        </pc:cxnChg>
        <pc:cxnChg chg="mod topLvl">
          <ac:chgData name="木谷 佳隆" userId="4730eac7-463c-42fc-8ac8-bacc0e196abf" providerId="ADAL" clId="{41EC9822-2504-4DE6-98C0-D5E1B3A31509}" dt="2024-01-19T04:01:48.838" v="3138" actId="165"/>
          <ac:cxnSpMkLst>
            <pc:docMk/>
            <pc:sldMk cId="1338775216" sldId="310"/>
            <ac:cxnSpMk id="66" creationId="{3E3681A4-2C07-110A-E395-87BDDBCA4BD3}"/>
          </ac:cxnSpMkLst>
        </pc:cxnChg>
        <pc:cxnChg chg="mod topLvl">
          <ac:chgData name="木谷 佳隆" userId="4730eac7-463c-42fc-8ac8-bacc0e196abf" providerId="ADAL" clId="{41EC9822-2504-4DE6-98C0-D5E1B3A31509}" dt="2024-01-19T04:01:48.838" v="3138" actId="165"/>
          <ac:cxnSpMkLst>
            <pc:docMk/>
            <pc:sldMk cId="1338775216" sldId="310"/>
            <ac:cxnSpMk id="67" creationId="{8EEAE8B8-9D14-5692-87FC-072FBA895935}"/>
          </ac:cxnSpMkLst>
        </pc:cxnChg>
        <pc:cxnChg chg="mod topLvl">
          <ac:chgData name="木谷 佳隆" userId="4730eac7-463c-42fc-8ac8-bacc0e196abf" providerId="ADAL" clId="{41EC9822-2504-4DE6-98C0-D5E1B3A31509}" dt="2024-01-19T04:01:48.838" v="3138" actId="165"/>
          <ac:cxnSpMkLst>
            <pc:docMk/>
            <pc:sldMk cId="1338775216" sldId="310"/>
            <ac:cxnSpMk id="80" creationId="{C4AC7E86-A178-4A0B-A57B-1CDBCD8E0724}"/>
          </ac:cxnSpMkLst>
        </pc:cxnChg>
        <pc:cxnChg chg="mod topLvl">
          <ac:chgData name="木谷 佳隆" userId="4730eac7-463c-42fc-8ac8-bacc0e196abf" providerId="ADAL" clId="{41EC9822-2504-4DE6-98C0-D5E1B3A31509}" dt="2024-01-19T04:01:48.838" v="3138" actId="165"/>
          <ac:cxnSpMkLst>
            <pc:docMk/>
            <pc:sldMk cId="1338775216" sldId="310"/>
            <ac:cxnSpMk id="81" creationId="{6D8E2A66-88F0-C96E-ED04-3A2538B2C84E}"/>
          </ac:cxnSpMkLst>
        </pc:cxnChg>
        <pc:cxnChg chg="mod topLvl">
          <ac:chgData name="木谷 佳隆" userId="4730eac7-463c-42fc-8ac8-bacc0e196abf" providerId="ADAL" clId="{41EC9822-2504-4DE6-98C0-D5E1B3A31509}" dt="2024-01-19T04:01:48.838" v="3138" actId="165"/>
          <ac:cxnSpMkLst>
            <pc:docMk/>
            <pc:sldMk cId="1338775216" sldId="310"/>
            <ac:cxnSpMk id="91" creationId="{8D1D5031-371F-CE3A-B78C-D5A30372847F}"/>
          </ac:cxnSpMkLst>
        </pc:cxnChg>
        <pc:cxnChg chg="mod topLvl">
          <ac:chgData name="木谷 佳隆" userId="4730eac7-463c-42fc-8ac8-bacc0e196abf" providerId="ADAL" clId="{41EC9822-2504-4DE6-98C0-D5E1B3A31509}" dt="2024-01-19T04:01:48.838" v="3138" actId="165"/>
          <ac:cxnSpMkLst>
            <pc:docMk/>
            <pc:sldMk cId="1338775216" sldId="310"/>
            <ac:cxnSpMk id="92" creationId="{4FAE895C-FEEF-BB06-49F7-A0EB10BA9F2D}"/>
          </ac:cxnSpMkLst>
        </pc:cxnChg>
        <pc:cxnChg chg="mod">
          <ac:chgData name="木谷 佳隆" userId="4730eac7-463c-42fc-8ac8-bacc0e196abf" providerId="ADAL" clId="{41EC9822-2504-4DE6-98C0-D5E1B3A31509}" dt="2024-01-19T04:01:48.838" v="3138" actId="165"/>
          <ac:cxnSpMkLst>
            <pc:docMk/>
            <pc:sldMk cId="1338775216" sldId="310"/>
            <ac:cxnSpMk id="112" creationId="{E0319531-E462-A72D-50B0-50FEC274E65F}"/>
          </ac:cxnSpMkLst>
        </pc:cxnChg>
        <pc:cxnChg chg="mod">
          <ac:chgData name="木谷 佳隆" userId="4730eac7-463c-42fc-8ac8-bacc0e196abf" providerId="ADAL" clId="{41EC9822-2504-4DE6-98C0-D5E1B3A31509}" dt="2024-01-19T04:01:48.838" v="3138" actId="165"/>
          <ac:cxnSpMkLst>
            <pc:docMk/>
            <pc:sldMk cId="1338775216" sldId="310"/>
            <ac:cxnSpMk id="113" creationId="{B3EE3D6D-15FD-FD11-C9F6-49B36A198BFE}"/>
          </ac:cxnSpMkLst>
        </pc:cxnChg>
        <pc:cxnChg chg="mod">
          <ac:chgData name="木谷 佳隆" userId="4730eac7-463c-42fc-8ac8-bacc0e196abf" providerId="ADAL" clId="{41EC9822-2504-4DE6-98C0-D5E1B3A31509}" dt="2024-01-19T04:03:43.104" v="3214" actId="20577"/>
          <ac:cxnSpMkLst>
            <pc:docMk/>
            <pc:sldMk cId="1338775216" sldId="310"/>
            <ac:cxnSpMk id="188" creationId="{CA319327-7910-281C-9C72-08A23402B107}"/>
          </ac:cxnSpMkLst>
        </pc:cxnChg>
        <pc:cxnChg chg="mod">
          <ac:chgData name="木谷 佳隆" userId="4730eac7-463c-42fc-8ac8-bacc0e196abf" providerId="ADAL" clId="{41EC9822-2504-4DE6-98C0-D5E1B3A31509}" dt="2024-01-19T04:02:35.616" v="3160" actId="20577"/>
          <ac:cxnSpMkLst>
            <pc:docMk/>
            <pc:sldMk cId="1338775216" sldId="310"/>
            <ac:cxnSpMk id="194" creationId="{DD8492DF-B390-69F8-5AAE-A56F4F55E471}"/>
          </ac:cxnSpMkLst>
        </pc:cxnChg>
        <pc:cxnChg chg="mod">
          <ac:chgData name="木谷 佳隆" userId="4730eac7-463c-42fc-8ac8-bacc0e196abf" providerId="ADAL" clId="{41EC9822-2504-4DE6-98C0-D5E1B3A31509}" dt="2024-01-19T04:03:46.408" v="3216" actId="20577"/>
          <ac:cxnSpMkLst>
            <pc:docMk/>
            <pc:sldMk cId="1338775216" sldId="310"/>
            <ac:cxnSpMk id="197" creationId="{86A38A6B-3531-4428-04C3-5575853A8DCF}"/>
          </ac:cxnSpMkLst>
        </pc:cxnChg>
        <pc:cxnChg chg="mod">
          <ac:chgData name="木谷 佳隆" userId="4730eac7-463c-42fc-8ac8-bacc0e196abf" providerId="ADAL" clId="{41EC9822-2504-4DE6-98C0-D5E1B3A31509}" dt="2024-01-19T04:01:48.838" v="3138" actId="165"/>
          <ac:cxnSpMkLst>
            <pc:docMk/>
            <pc:sldMk cId="1338775216" sldId="310"/>
            <ac:cxnSpMk id="200" creationId="{A7D300CB-4644-955D-BA77-2F7C8A1D9F70}"/>
          </ac:cxnSpMkLst>
        </pc:cxnChg>
        <pc:cxnChg chg="mod">
          <ac:chgData name="木谷 佳隆" userId="4730eac7-463c-42fc-8ac8-bacc0e196abf" providerId="ADAL" clId="{41EC9822-2504-4DE6-98C0-D5E1B3A31509}" dt="2024-01-19T04:01:48.838" v="3138" actId="165"/>
          <ac:cxnSpMkLst>
            <pc:docMk/>
            <pc:sldMk cId="1338775216" sldId="310"/>
            <ac:cxnSpMk id="203" creationId="{F1DFA01E-E582-7F75-38C6-C705D63E1B3E}"/>
          </ac:cxnSpMkLst>
        </pc:cxnChg>
        <pc:cxnChg chg="mod">
          <ac:chgData name="木谷 佳隆" userId="4730eac7-463c-42fc-8ac8-bacc0e196abf" providerId="ADAL" clId="{41EC9822-2504-4DE6-98C0-D5E1B3A31509}" dt="2024-01-19T04:01:48.838" v="3138" actId="165"/>
          <ac:cxnSpMkLst>
            <pc:docMk/>
            <pc:sldMk cId="1338775216" sldId="310"/>
            <ac:cxnSpMk id="206" creationId="{445185D3-9C3F-D6EA-F4C5-E6FA79FBEE76}"/>
          </ac:cxnSpMkLst>
        </pc:cxnChg>
        <pc:cxnChg chg="mod">
          <ac:chgData name="木谷 佳隆" userId="4730eac7-463c-42fc-8ac8-bacc0e196abf" providerId="ADAL" clId="{41EC9822-2504-4DE6-98C0-D5E1B3A31509}" dt="2024-01-19T04:01:48.838" v="3138" actId="165"/>
          <ac:cxnSpMkLst>
            <pc:docMk/>
            <pc:sldMk cId="1338775216" sldId="310"/>
            <ac:cxnSpMk id="210" creationId="{30383DBD-3BA7-CE7C-D400-6100108134F4}"/>
          </ac:cxnSpMkLst>
        </pc:cxnChg>
        <pc:cxnChg chg="mod">
          <ac:chgData name="木谷 佳隆" userId="4730eac7-463c-42fc-8ac8-bacc0e196abf" providerId="ADAL" clId="{41EC9822-2504-4DE6-98C0-D5E1B3A31509}" dt="2024-01-19T04:01:48.838" v="3138" actId="165"/>
          <ac:cxnSpMkLst>
            <pc:docMk/>
            <pc:sldMk cId="1338775216" sldId="310"/>
            <ac:cxnSpMk id="211" creationId="{C2559125-A213-660A-6BD1-36EE33A59722}"/>
          </ac:cxnSpMkLst>
        </pc:cxnChg>
        <pc:cxnChg chg="mod">
          <ac:chgData name="木谷 佳隆" userId="4730eac7-463c-42fc-8ac8-bacc0e196abf" providerId="ADAL" clId="{41EC9822-2504-4DE6-98C0-D5E1B3A31509}" dt="2024-01-19T04:01:48.838" v="3138" actId="165"/>
          <ac:cxnSpMkLst>
            <pc:docMk/>
            <pc:sldMk cId="1338775216" sldId="310"/>
            <ac:cxnSpMk id="213" creationId="{050DF85B-901A-0D48-4902-0E748190F05F}"/>
          </ac:cxnSpMkLst>
        </pc:cxnChg>
        <pc:cxnChg chg="mod">
          <ac:chgData name="木谷 佳隆" userId="4730eac7-463c-42fc-8ac8-bacc0e196abf" providerId="ADAL" clId="{41EC9822-2504-4DE6-98C0-D5E1B3A31509}" dt="2024-01-19T04:01:48.838" v="3138" actId="165"/>
          <ac:cxnSpMkLst>
            <pc:docMk/>
            <pc:sldMk cId="1338775216" sldId="310"/>
            <ac:cxnSpMk id="214" creationId="{8D4DF869-17D9-E415-B29E-7E1A27C99FFA}"/>
          </ac:cxnSpMkLst>
        </pc:cxnChg>
        <pc:cxnChg chg="mod">
          <ac:chgData name="木谷 佳隆" userId="4730eac7-463c-42fc-8ac8-bacc0e196abf" providerId="ADAL" clId="{41EC9822-2504-4DE6-98C0-D5E1B3A31509}" dt="2024-01-19T04:01:48.838" v="3138" actId="165"/>
          <ac:cxnSpMkLst>
            <pc:docMk/>
            <pc:sldMk cId="1338775216" sldId="310"/>
            <ac:cxnSpMk id="216" creationId="{F90D47F3-48DD-52EB-932D-DF7C6C06D7D8}"/>
          </ac:cxnSpMkLst>
        </pc:cxnChg>
        <pc:cxnChg chg="mod">
          <ac:chgData name="木谷 佳隆" userId="4730eac7-463c-42fc-8ac8-bacc0e196abf" providerId="ADAL" clId="{41EC9822-2504-4DE6-98C0-D5E1B3A31509}" dt="2024-01-19T04:01:48.838" v="3138" actId="165"/>
          <ac:cxnSpMkLst>
            <pc:docMk/>
            <pc:sldMk cId="1338775216" sldId="310"/>
            <ac:cxnSpMk id="217" creationId="{100224B1-FF56-117E-F6E7-BC5FE01057C5}"/>
          </ac:cxnSpMkLst>
        </pc:cxnChg>
        <pc:cxnChg chg="mod">
          <ac:chgData name="木谷 佳隆" userId="4730eac7-463c-42fc-8ac8-bacc0e196abf" providerId="ADAL" clId="{41EC9822-2504-4DE6-98C0-D5E1B3A31509}" dt="2024-01-19T04:01:48.838" v="3138" actId="165"/>
          <ac:cxnSpMkLst>
            <pc:docMk/>
            <pc:sldMk cId="1338775216" sldId="310"/>
            <ac:cxnSpMk id="219" creationId="{1B00DC97-625C-91A0-851C-3FD46E5DD804}"/>
          </ac:cxnSpMkLst>
        </pc:cxnChg>
        <pc:cxnChg chg="mod">
          <ac:chgData name="木谷 佳隆" userId="4730eac7-463c-42fc-8ac8-bacc0e196abf" providerId="ADAL" clId="{41EC9822-2504-4DE6-98C0-D5E1B3A31509}" dt="2024-01-19T04:01:48.838" v="3138" actId="165"/>
          <ac:cxnSpMkLst>
            <pc:docMk/>
            <pc:sldMk cId="1338775216" sldId="310"/>
            <ac:cxnSpMk id="220" creationId="{1A50CF0A-64C1-C9F6-622D-926DAE6975DF}"/>
          </ac:cxnSpMkLst>
        </pc:cxnChg>
        <pc:cxnChg chg="mod">
          <ac:chgData name="木谷 佳隆" userId="4730eac7-463c-42fc-8ac8-bacc0e196abf" providerId="ADAL" clId="{41EC9822-2504-4DE6-98C0-D5E1B3A31509}" dt="2024-01-19T04:03:29.591" v="3208" actId="20577"/>
          <ac:cxnSpMkLst>
            <pc:docMk/>
            <pc:sldMk cId="1338775216" sldId="310"/>
            <ac:cxnSpMk id="223" creationId="{6D83D777-2E61-0B0B-E17E-449F03B7202B}"/>
          </ac:cxnSpMkLst>
        </pc:cxnChg>
        <pc:cxnChg chg="mod">
          <ac:chgData name="木谷 佳隆" userId="4730eac7-463c-42fc-8ac8-bacc0e196abf" providerId="ADAL" clId="{41EC9822-2504-4DE6-98C0-D5E1B3A31509}" dt="2024-01-19T04:03:28.092" v="3200" actId="20577"/>
          <ac:cxnSpMkLst>
            <pc:docMk/>
            <pc:sldMk cId="1338775216" sldId="310"/>
            <ac:cxnSpMk id="226" creationId="{31377ED1-1035-02DA-2727-D1A691302C6C}"/>
          </ac:cxnSpMkLst>
        </pc:cxnChg>
      </pc:sldChg>
      <pc:sldChg chg="delSp modSp add mod">
        <pc:chgData name="木谷 佳隆" userId="4730eac7-463c-42fc-8ac8-bacc0e196abf" providerId="ADAL" clId="{41EC9822-2504-4DE6-98C0-D5E1B3A31509}" dt="2024-01-19T04:04:42.521" v="3224" actId="207"/>
        <pc:sldMkLst>
          <pc:docMk/>
          <pc:sldMk cId="1663713193" sldId="312"/>
        </pc:sldMkLst>
        <pc:spChg chg="mod">
          <ac:chgData name="木谷 佳隆" userId="4730eac7-463c-42fc-8ac8-bacc0e196abf" providerId="ADAL" clId="{41EC9822-2504-4DE6-98C0-D5E1B3A31509}" dt="2024-01-19T00:34:05.387" v="3128" actId="20577"/>
          <ac:spMkLst>
            <pc:docMk/>
            <pc:sldMk cId="1663713193" sldId="312"/>
            <ac:spMk id="2" creationId="{00000000-0000-0000-0000-000000000000}"/>
          </ac:spMkLst>
        </pc:spChg>
        <pc:spChg chg="mod topLvl">
          <ac:chgData name="木谷 佳隆" userId="4730eac7-463c-42fc-8ac8-bacc0e196abf" providerId="ADAL" clId="{41EC9822-2504-4DE6-98C0-D5E1B3A31509}" dt="2024-01-19T04:01:53.066" v="3139" actId="165"/>
          <ac:spMkLst>
            <pc:docMk/>
            <pc:sldMk cId="1663713193" sldId="312"/>
            <ac:spMk id="4" creationId="{29C5E580-4755-2BE5-6C84-C91016B3756A}"/>
          </ac:spMkLst>
        </pc:spChg>
        <pc:spChg chg="mod topLvl">
          <ac:chgData name="木谷 佳隆" userId="4730eac7-463c-42fc-8ac8-bacc0e196abf" providerId="ADAL" clId="{41EC9822-2504-4DE6-98C0-D5E1B3A31509}" dt="2024-01-19T04:01:53.066" v="3139" actId="165"/>
          <ac:spMkLst>
            <pc:docMk/>
            <pc:sldMk cId="1663713193" sldId="312"/>
            <ac:spMk id="5" creationId="{1DC83326-B572-2E92-AE1A-66799B894D5C}"/>
          </ac:spMkLst>
        </pc:spChg>
        <pc:spChg chg="mod topLvl">
          <ac:chgData name="木谷 佳隆" userId="4730eac7-463c-42fc-8ac8-bacc0e196abf" providerId="ADAL" clId="{41EC9822-2504-4DE6-98C0-D5E1B3A31509}" dt="2024-01-19T04:01:53.066" v="3139" actId="165"/>
          <ac:spMkLst>
            <pc:docMk/>
            <pc:sldMk cId="1663713193" sldId="312"/>
            <ac:spMk id="9" creationId="{B8B3CF6B-DDF2-FDCE-0516-9A175AE85A98}"/>
          </ac:spMkLst>
        </pc:spChg>
        <pc:spChg chg="mod topLvl">
          <ac:chgData name="木谷 佳隆" userId="4730eac7-463c-42fc-8ac8-bacc0e196abf" providerId="ADAL" clId="{41EC9822-2504-4DE6-98C0-D5E1B3A31509}" dt="2024-01-19T04:01:53.066" v="3139" actId="165"/>
          <ac:spMkLst>
            <pc:docMk/>
            <pc:sldMk cId="1663713193" sldId="312"/>
            <ac:spMk id="10" creationId="{25AEBD7C-01FE-DE7A-E5A0-59E8172B7131}"/>
          </ac:spMkLst>
        </pc:spChg>
        <pc:spChg chg="mod topLvl">
          <ac:chgData name="木谷 佳隆" userId="4730eac7-463c-42fc-8ac8-bacc0e196abf" providerId="ADAL" clId="{41EC9822-2504-4DE6-98C0-D5E1B3A31509}" dt="2024-01-19T04:01:53.066" v="3139" actId="165"/>
          <ac:spMkLst>
            <pc:docMk/>
            <pc:sldMk cId="1663713193" sldId="312"/>
            <ac:spMk id="12" creationId="{74B90B82-0565-508A-56D4-234218C6D012}"/>
          </ac:spMkLst>
        </pc:spChg>
        <pc:spChg chg="mod topLvl">
          <ac:chgData name="木谷 佳隆" userId="4730eac7-463c-42fc-8ac8-bacc0e196abf" providerId="ADAL" clId="{41EC9822-2504-4DE6-98C0-D5E1B3A31509}" dt="2024-01-19T04:01:53.066" v="3139" actId="165"/>
          <ac:spMkLst>
            <pc:docMk/>
            <pc:sldMk cId="1663713193" sldId="312"/>
            <ac:spMk id="13" creationId="{1EAA2877-783D-B1B5-BFF6-F14A8CB8E107}"/>
          </ac:spMkLst>
        </pc:spChg>
        <pc:spChg chg="mod topLvl">
          <ac:chgData name="木谷 佳隆" userId="4730eac7-463c-42fc-8ac8-bacc0e196abf" providerId="ADAL" clId="{41EC9822-2504-4DE6-98C0-D5E1B3A31509}" dt="2024-01-19T04:04:20.670" v="3219" actId="207"/>
          <ac:spMkLst>
            <pc:docMk/>
            <pc:sldMk cId="1663713193" sldId="312"/>
            <ac:spMk id="37" creationId="{5BC00BE9-AAE6-0112-EC62-4EF7C41F76B2}"/>
          </ac:spMkLst>
        </pc:spChg>
        <pc:spChg chg="mod topLvl">
          <ac:chgData name="木谷 佳隆" userId="4730eac7-463c-42fc-8ac8-bacc0e196abf" providerId="ADAL" clId="{41EC9822-2504-4DE6-98C0-D5E1B3A31509}" dt="2024-01-19T04:04:24.046" v="3220" actId="207"/>
          <ac:spMkLst>
            <pc:docMk/>
            <pc:sldMk cId="1663713193" sldId="312"/>
            <ac:spMk id="42" creationId="{A6ACA3A0-6317-2D60-A12F-0700B787C6F7}"/>
          </ac:spMkLst>
        </pc:spChg>
        <pc:spChg chg="mod topLvl">
          <ac:chgData name="木谷 佳隆" userId="4730eac7-463c-42fc-8ac8-bacc0e196abf" providerId="ADAL" clId="{41EC9822-2504-4DE6-98C0-D5E1B3A31509}" dt="2024-01-19T04:04:39.060" v="3223" actId="207"/>
          <ac:spMkLst>
            <pc:docMk/>
            <pc:sldMk cId="1663713193" sldId="312"/>
            <ac:spMk id="48" creationId="{B968AA1D-5FBE-F7F2-942F-4D60A8736579}"/>
          </ac:spMkLst>
        </pc:spChg>
        <pc:spChg chg="mod topLvl">
          <ac:chgData name="木谷 佳隆" userId="4730eac7-463c-42fc-8ac8-bacc0e196abf" providerId="ADAL" clId="{41EC9822-2504-4DE6-98C0-D5E1B3A31509}" dt="2024-01-19T04:04:42.521" v="3224" actId="207"/>
          <ac:spMkLst>
            <pc:docMk/>
            <pc:sldMk cId="1663713193" sldId="312"/>
            <ac:spMk id="53" creationId="{FC922AB4-5DCE-93D4-CAF8-C936221C8325}"/>
          </ac:spMkLst>
        </pc:spChg>
        <pc:spChg chg="mod topLvl">
          <ac:chgData name="木谷 佳隆" userId="4730eac7-463c-42fc-8ac8-bacc0e196abf" providerId="ADAL" clId="{41EC9822-2504-4DE6-98C0-D5E1B3A31509}" dt="2024-01-19T04:04:30.289" v="3221" actId="207"/>
          <ac:spMkLst>
            <pc:docMk/>
            <pc:sldMk cId="1663713193" sldId="312"/>
            <ac:spMk id="56" creationId="{DFA0B4CE-3BF2-73B3-83FC-9368E8BF104A}"/>
          </ac:spMkLst>
        </pc:spChg>
        <pc:spChg chg="mod topLvl">
          <ac:chgData name="木谷 佳隆" userId="4730eac7-463c-42fc-8ac8-bacc0e196abf" providerId="ADAL" clId="{41EC9822-2504-4DE6-98C0-D5E1B3A31509}" dt="2024-01-19T04:04:33.081" v="3222" actId="207"/>
          <ac:spMkLst>
            <pc:docMk/>
            <pc:sldMk cId="1663713193" sldId="312"/>
            <ac:spMk id="61" creationId="{453A2357-5A5A-D620-92D4-3F0EE7055ED4}"/>
          </ac:spMkLst>
        </pc:spChg>
        <pc:spChg chg="mod topLvl">
          <ac:chgData name="木谷 佳隆" userId="4730eac7-463c-42fc-8ac8-bacc0e196abf" providerId="ADAL" clId="{41EC9822-2504-4DE6-98C0-D5E1B3A31509}" dt="2024-01-19T04:01:53.066" v="3139" actId="165"/>
          <ac:spMkLst>
            <pc:docMk/>
            <pc:sldMk cId="1663713193" sldId="312"/>
            <ac:spMk id="70" creationId="{53108D6F-64F0-512F-9767-9040CA426A74}"/>
          </ac:spMkLst>
        </pc:spChg>
        <pc:spChg chg="mod topLvl">
          <ac:chgData name="木谷 佳隆" userId="4730eac7-463c-42fc-8ac8-bacc0e196abf" providerId="ADAL" clId="{41EC9822-2504-4DE6-98C0-D5E1B3A31509}" dt="2024-01-19T04:01:53.066" v="3139" actId="165"/>
          <ac:spMkLst>
            <pc:docMk/>
            <pc:sldMk cId="1663713193" sldId="312"/>
            <ac:spMk id="71" creationId="{D0E66CA1-5E69-65A7-1846-65E63AAA9EE9}"/>
          </ac:spMkLst>
        </pc:spChg>
        <pc:spChg chg="mod topLvl">
          <ac:chgData name="木谷 佳隆" userId="4730eac7-463c-42fc-8ac8-bacc0e196abf" providerId="ADAL" clId="{41EC9822-2504-4DE6-98C0-D5E1B3A31509}" dt="2024-01-19T04:01:53.066" v="3139" actId="165"/>
          <ac:spMkLst>
            <pc:docMk/>
            <pc:sldMk cId="1663713193" sldId="312"/>
            <ac:spMk id="77" creationId="{FE06B858-483A-62A4-3869-B1DCE7FBE4D6}"/>
          </ac:spMkLst>
        </pc:spChg>
        <pc:spChg chg="mod topLvl">
          <ac:chgData name="木谷 佳隆" userId="4730eac7-463c-42fc-8ac8-bacc0e196abf" providerId="ADAL" clId="{41EC9822-2504-4DE6-98C0-D5E1B3A31509}" dt="2024-01-19T04:01:53.066" v="3139" actId="165"/>
          <ac:spMkLst>
            <pc:docMk/>
            <pc:sldMk cId="1663713193" sldId="312"/>
            <ac:spMk id="78" creationId="{D5947EEE-FA99-A1F0-D88A-B9CCE812E7C2}"/>
          </ac:spMkLst>
        </pc:spChg>
        <pc:spChg chg="mod topLvl">
          <ac:chgData name="木谷 佳隆" userId="4730eac7-463c-42fc-8ac8-bacc0e196abf" providerId="ADAL" clId="{41EC9822-2504-4DE6-98C0-D5E1B3A31509}" dt="2024-01-19T04:01:53.066" v="3139" actId="165"/>
          <ac:spMkLst>
            <pc:docMk/>
            <pc:sldMk cId="1663713193" sldId="312"/>
            <ac:spMk id="83" creationId="{E739C5E5-ABAD-E77C-9EE9-12819F909AC3}"/>
          </ac:spMkLst>
        </pc:spChg>
        <pc:spChg chg="mod topLvl">
          <ac:chgData name="木谷 佳隆" userId="4730eac7-463c-42fc-8ac8-bacc0e196abf" providerId="ADAL" clId="{41EC9822-2504-4DE6-98C0-D5E1B3A31509}" dt="2024-01-19T04:01:53.066" v="3139" actId="165"/>
          <ac:spMkLst>
            <pc:docMk/>
            <pc:sldMk cId="1663713193" sldId="312"/>
            <ac:spMk id="84" creationId="{004FC5DD-83D1-DB87-6442-B423C24BCF4E}"/>
          </ac:spMkLst>
        </pc:spChg>
        <pc:spChg chg="mod topLvl">
          <ac:chgData name="木谷 佳隆" userId="4730eac7-463c-42fc-8ac8-bacc0e196abf" providerId="ADAL" clId="{41EC9822-2504-4DE6-98C0-D5E1B3A31509}" dt="2024-01-19T04:01:53.066" v="3139" actId="165"/>
          <ac:spMkLst>
            <pc:docMk/>
            <pc:sldMk cId="1663713193" sldId="312"/>
            <ac:spMk id="86" creationId="{86E20A55-63A8-075C-FA34-90DB575C8699}"/>
          </ac:spMkLst>
        </pc:spChg>
        <pc:spChg chg="mod topLvl">
          <ac:chgData name="木谷 佳隆" userId="4730eac7-463c-42fc-8ac8-bacc0e196abf" providerId="ADAL" clId="{41EC9822-2504-4DE6-98C0-D5E1B3A31509}" dt="2024-01-19T04:01:53.066" v="3139" actId="165"/>
          <ac:spMkLst>
            <pc:docMk/>
            <pc:sldMk cId="1663713193" sldId="312"/>
            <ac:spMk id="87" creationId="{4245253E-19C3-C5A2-ED89-B94093F57768}"/>
          </ac:spMkLst>
        </pc:spChg>
        <pc:spChg chg="mod topLvl">
          <ac:chgData name="木谷 佳隆" userId="4730eac7-463c-42fc-8ac8-bacc0e196abf" providerId="ADAL" clId="{41EC9822-2504-4DE6-98C0-D5E1B3A31509}" dt="2024-01-19T04:01:53.066" v="3139" actId="165"/>
          <ac:spMkLst>
            <pc:docMk/>
            <pc:sldMk cId="1663713193" sldId="312"/>
            <ac:spMk id="94" creationId="{5B38D1C2-9ABC-D6A0-E4B9-105EBF4A88C8}"/>
          </ac:spMkLst>
        </pc:spChg>
        <pc:spChg chg="mod topLvl">
          <ac:chgData name="木谷 佳隆" userId="4730eac7-463c-42fc-8ac8-bacc0e196abf" providerId="ADAL" clId="{41EC9822-2504-4DE6-98C0-D5E1B3A31509}" dt="2024-01-19T04:01:53.066" v="3139" actId="165"/>
          <ac:spMkLst>
            <pc:docMk/>
            <pc:sldMk cId="1663713193" sldId="312"/>
            <ac:spMk id="95" creationId="{56B41F38-1471-5BC7-1C36-45B7B46A8A8E}"/>
          </ac:spMkLst>
        </pc:spChg>
        <pc:spChg chg="mod topLvl">
          <ac:chgData name="木谷 佳隆" userId="4730eac7-463c-42fc-8ac8-bacc0e196abf" providerId="ADAL" clId="{41EC9822-2504-4DE6-98C0-D5E1B3A31509}" dt="2024-01-19T04:01:53.066" v="3139" actId="165"/>
          <ac:spMkLst>
            <pc:docMk/>
            <pc:sldMk cId="1663713193" sldId="312"/>
            <ac:spMk id="97" creationId="{460A9270-AE01-A395-4E2E-2A8577EA67C2}"/>
          </ac:spMkLst>
        </pc:spChg>
        <pc:spChg chg="mod topLvl">
          <ac:chgData name="木谷 佳隆" userId="4730eac7-463c-42fc-8ac8-bacc0e196abf" providerId="ADAL" clId="{41EC9822-2504-4DE6-98C0-D5E1B3A31509}" dt="2024-01-19T04:01:53.066" v="3139" actId="165"/>
          <ac:spMkLst>
            <pc:docMk/>
            <pc:sldMk cId="1663713193" sldId="312"/>
            <ac:spMk id="98" creationId="{374D872B-B858-482D-1CB6-DEC58F8B8C71}"/>
          </ac:spMkLst>
        </pc:spChg>
        <pc:grpChg chg="del">
          <ac:chgData name="木谷 佳隆" userId="4730eac7-463c-42fc-8ac8-bacc0e196abf" providerId="ADAL" clId="{41EC9822-2504-4DE6-98C0-D5E1B3A31509}" dt="2024-01-19T04:01:53.066" v="3139" actId="165"/>
          <ac:grpSpMkLst>
            <pc:docMk/>
            <pc:sldMk cId="1663713193" sldId="312"/>
            <ac:grpSpMk id="3" creationId="{37CA9312-FCAB-18DF-680C-45A8AB7BB016}"/>
          </ac:grpSpMkLst>
        </pc:grpChg>
        <pc:grpChg chg="del">
          <ac:chgData name="木谷 佳隆" userId="4730eac7-463c-42fc-8ac8-bacc0e196abf" providerId="ADAL" clId="{41EC9822-2504-4DE6-98C0-D5E1B3A31509}" dt="2024-01-19T04:01:53.066" v="3139" actId="165"/>
          <ac:grpSpMkLst>
            <pc:docMk/>
            <pc:sldMk cId="1663713193" sldId="312"/>
            <ac:grpSpMk id="8" creationId="{18188A62-072B-1313-1AE2-C426C2B96950}"/>
          </ac:grpSpMkLst>
        </pc:grpChg>
        <pc:grpChg chg="del">
          <ac:chgData name="木谷 佳隆" userId="4730eac7-463c-42fc-8ac8-bacc0e196abf" providerId="ADAL" clId="{41EC9822-2504-4DE6-98C0-D5E1B3A31509}" dt="2024-01-19T04:01:53.066" v="3139" actId="165"/>
          <ac:grpSpMkLst>
            <pc:docMk/>
            <pc:sldMk cId="1663713193" sldId="312"/>
            <ac:grpSpMk id="11" creationId="{99066105-4CE5-FF0A-026F-76FCDD6D41A3}"/>
          </ac:grpSpMkLst>
        </pc:grpChg>
        <pc:grpChg chg="del">
          <ac:chgData name="木谷 佳隆" userId="4730eac7-463c-42fc-8ac8-bacc0e196abf" providerId="ADAL" clId="{41EC9822-2504-4DE6-98C0-D5E1B3A31509}" dt="2024-01-19T04:01:53.066" v="3139" actId="165"/>
          <ac:grpSpMkLst>
            <pc:docMk/>
            <pc:sldMk cId="1663713193" sldId="312"/>
            <ac:grpSpMk id="36" creationId="{3EE29021-BD32-1706-81A7-4C5751065BD2}"/>
          </ac:grpSpMkLst>
        </pc:grpChg>
        <pc:grpChg chg="del">
          <ac:chgData name="木谷 佳隆" userId="4730eac7-463c-42fc-8ac8-bacc0e196abf" providerId="ADAL" clId="{41EC9822-2504-4DE6-98C0-D5E1B3A31509}" dt="2024-01-19T04:01:53.066" v="3139" actId="165"/>
          <ac:grpSpMkLst>
            <pc:docMk/>
            <pc:sldMk cId="1663713193" sldId="312"/>
            <ac:grpSpMk id="41" creationId="{976C26E9-2788-2A40-6440-84D5E47C7FC2}"/>
          </ac:grpSpMkLst>
        </pc:grpChg>
        <pc:grpChg chg="del">
          <ac:chgData name="木谷 佳隆" userId="4730eac7-463c-42fc-8ac8-bacc0e196abf" providerId="ADAL" clId="{41EC9822-2504-4DE6-98C0-D5E1B3A31509}" dt="2024-01-19T04:01:53.066" v="3139" actId="165"/>
          <ac:grpSpMkLst>
            <pc:docMk/>
            <pc:sldMk cId="1663713193" sldId="312"/>
            <ac:grpSpMk id="47" creationId="{98E28C97-AA44-5E3D-0EE9-FBF14AEE97E8}"/>
          </ac:grpSpMkLst>
        </pc:grpChg>
        <pc:grpChg chg="del">
          <ac:chgData name="木谷 佳隆" userId="4730eac7-463c-42fc-8ac8-bacc0e196abf" providerId="ADAL" clId="{41EC9822-2504-4DE6-98C0-D5E1B3A31509}" dt="2024-01-19T04:01:53.066" v="3139" actId="165"/>
          <ac:grpSpMkLst>
            <pc:docMk/>
            <pc:sldMk cId="1663713193" sldId="312"/>
            <ac:grpSpMk id="52" creationId="{1BB071C9-318E-57D9-EBE8-0BE576F282C4}"/>
          </ac:grpSpMkLst>
        </pc:grpChg>
        <pc:grpChg chg="del">
          <ac:chgData name="木谷 佳隆" userId="4730eac7-463c-42fc-8ac8-bacc0e196abf" providerId="ADAL" clId="{41EC9822-2504-4DE6-98C0-D5E1B3A31509}" dt="2024-01-19T04:01:53.066" v="3139" actId="165"/>
          <ac:grpSpMkLst>
            <pc:docMk/>
            <pc:sldMk cId="1663713193" sldId="312"/>
            <ac:grpSpMk id="55" creationId="{13237780-6B9B-EE0A-B908-0B66449B43E8}"/>
          </ac:grpSpMkLst>
        </pc:grpChg>
        <pc:grpChg chg="del">
          <ac:chgData name="木谷 佳隆" userId="4730eac7-463c-42fc-8ac8-bacc0e196abf" providerId="ADAL" clId="{41EC9822-2504-4DE6-98C0-D5E1B3A31509}" dt="2024-01-19T04:01:53.066" v="3139" actId="165"/>
          <ac:grpSpMkLst>
            <pc:docMk/>
            <pc:sldMk cId="1663713193" sldId="312"/>
            <ac:grpSpMk id="60" creationId="{A3A9B883-51C8-0D30-E55C-59A3E1113EEB}"/>
          </ac:grpSpMkLst>
        </pc:grpChg>
        <pc:grpChg chg="del">
          <ac:chgData name="木谷 佳隆" userId="4730eac7-463c-42fc-8ac8-bacc0e196abf" providerId="ADAL" clId="{41EC9822-2504-4DE6-98C0-D5E1B3A31509}" dt="2024-01-19T04:01:53.066" v="3139" actId="165"/>
          <ac:grpSpMkLst>
            <pc:docMk/>
            <pc:sldMk cId="1663713193" sldId="312"/>
            <ac:grpSpMk id="68" creationId="{65132DE9-D7D8-785E-4638-AE0FDA728378}"/>
          </ac:grpSpMkLst>
        </pc:grpChg>
        <pc:grpChg chg="del">
          <ac:chgData name="木谷 佳隆" userId="4730eac7-463c-42fc-8ac8-bacc0e196abf" providerId="ADAL" clId="{41EC9822-2504-4DE6-98C0-D5E1B3A31509}" dt="2024-01-19T04:01:53.066" v="3139" actId="165"/>
          <ac:grpSpMkLst>
            <pc:docMk/>
            <pc:sldMk cId="1663713193" sldId="312"/>
            <ac:grpSpMk id="72" creationId="{F4EA0AB2-0C91-B401-E1EA-3512635EA4BF}"/>
          </ac:grpSpMkLst>
        </pc:grpChg>
        <pc:grpChg chg="del">
          <ac:chgData name="木谷 佳隆" userId="4730eac7-463c-42fc-8ac8-bacc0e196abf" providerId="ADAL" clId="{41EC9822-2504-4DE6-98C0-D5E1B3A31509}" dt="2024-01-19T04:01:53.066" v="3139" actId="165"/>
          <ac:grpSpMkLst>
            <pc:docMk/>
            <pc:sldMk cId="1663713193" sldId="312"/>
            <ac:grpSpMk id="82" creationId="{13265090-BA0D-97B6-3F8A-90A806E81443}"/>
          </ac:grpSpMkLst>
        </pc:grpChg>
        <pc:grpChg chg="del">
          <ac:chgData name="木谷 佳隆" userId="4730eac7-463c-42fc-8ac8-bacc0e196abf" providerId="ADAL" clId="{41EC9822-2504-4DE6-98C0-D5E1B3A31509}" dt="2024-01-19T04:01:53.066" v="3139" actId="165"/>
          <ac:grpSpMkLst>
            <pc:docMk/>
            <pc:sldMk cId="1663713193" sldId="312"/>
            <ac:grpSpMk id="85" creationId="{C1EA6EA1-04C9-9C12-DB82-0CE6356A4066}"/>
          </ac:grpSpMkLst>
        </pc:grpChg>
        <pc:grpChg chg="del">
          <ac:chgData name="木谷 佳隆" userId="4730eac7-463c-42fc-8ac8-bacc0e196abf" providerId="ADAL" clId="{41EC9822-2504-4DE6-98C0-D5E1B3A31509}" dt="2024-01-19T04:01:53.066" v="3139" actId="165"/>
          <ac:grpSpMkLst>
            <pc:docMk/>
            <pc:sldMk cId="1663713193" sldId="312"/>
            <ac:grpSpMk id="93" creationId="{C3873FEE-9E4C-A3EB-4F9E-A2603112BA66}"/>
          </ac:grpSpMkLst>
        </pc:grpChg>
        <pc:grpChg chg="del">
          <ac:chgData name="木谷 佳隆" userId="4730eac7-463c-42fc-8ac8-bacc0e196abf" providerId="ADAL" clId="{41EC9822-2504-4DE6-98C0-D5E1B3A31509}" dt="2024-01-19T04:01:53.066" v="3139" actId="165"/>
          <ac:grpSpMkLst>
            <pc:docMk/>
            <pc:sldMk cId="1663713193" sldId="312"/>
            <ac:grpSpMk id="96" creationId="{D3F9C0D6-8204-A33D-076E-379DC10115BE}"/>
          </ac:grpSpMkLst>
        </pc:grpChg>
        <pc:grpChg chg="del">
          <ac:chgData name="木谷 佳隆" userId="4730eac7-463c-42fc-8ac8-bacc0e196abf" providerId="ADAL" clId="{41EC9822-2504-4DE6-98C0-D5E1B3A31509}" dt="2024-01-19T04:01:53.066" v="3139" actId="165"/>
          <ac:grpSpMkLst>
            <pc:docMk/>
            <pc:sldMk cId="1663713193" sldId="312"/>
            <ac:grpSpMk id="111" creationId="{808E8E20-F48A-A417-37C1-96A500FBFFF3}"/>
          </ac:grpSpMkLst>
        </pc:grpChg>
        <pc:grpChg chg="del">
          <ac:chgData name="木谷 佳隆" userId="4730eac7-463c-42fc-8ac8-bacc0e196abf" providerId="ADAL" clId="{41EC9822-2504-4DE6-98C0-D5E1B3A31509}" dt="2024-01-19T04:01:53.066" v="3139" actId="165"/>
          <ac:grpSpMkLst>
            <pc:docMk/>
            <pc:sldMk cId="1663713193" sldId="312"/>
            <ac:grpSpMk id="209" creationId="{939D1692-60F2-81E6-AF70-3F15F6634A6A}"/>
          </ac:grpSpMkLst>
        </pc:grpChg>
        <pc:grpChg chg="del">
          <ac:chgData name="木谷 佳隆" userId="4730eac7-463c-42fc-8ac8-bacc0e196abf" providerId="ADAL" clId="{41EC9822-2504-4DE6-98C0-D5E1B3A31509}" dt="2024-01-19T04:01:53.066" v="3139" actId="165"/>
          <ac:grpSpMkLst>
            <pc:docMk/>
            <pc:sldMk cId="1663713193" sldId="312"/>
            <ac:grpSpMk id="212" creationId="{57C35119-F7CE-39E8-8F13-7C178809606B}"/>
          </ac:grpSpMkLst>
        </pc:grpChg>
        <pc:grpChg chg="del">
          <ac:chgData name="木谷 佳隆" userId="4730eac7-463c-42fc-8ac8-bacc0e196abf" providerId="ADAL" clId="{41EC9822-2504-4DE6-98C0-D5E1B3A31509}" dt="2024-01-19T04:01:53.066" v="3139" actId="165"/>
          <ac:grpSpMkLst>
            <pc:docMk/>
            <pc:sldMk cId="1663713193" sldId="312"/>
            <ac:grpSpMk id="215" creationId="{ADA0D63E-CB1F-080B-8584-0F9488093C71}"/>
          </ac:grpSpMkLst>
        </pc:grpChg>
        <pc:grpChg chg="del">
          <ac:chgData name="木谷 佳隆" userId="4730eac7-463c-42fc-8ac8-bacc0e196abf" providerId="ADAL" clId="{41EC9822-2504-4DE6-98C0-D5E1B3A31509}" dt="2024-01-19T04:01:53.066" v="3139" actId="165"/>
          <ac:grpSpMkLst>
            <pc:docMk/>
            <pc:sldMk cId="1663713193" sldId="312"/>
            <ac:grpSpMk id="218" creationId="{5C0D0E3D-28FA-4596-6836-7C377C835BDF}"/>
          </ac:grpSpMkLst>
        </pc:grpChg>
        <pc:cxnChg chg="mod">
          <ac:chgData name="木谷 佳隆" userId="4730eac7-463c-42fc-8ac8-bacc0e196abf" providerId="ADAL" clId="{41EC9822-2504-4DE6-98C0-D5E1B3A31509}" dt="2024-01-19T03:58:57.033" v="3132" actId="208"/>
          <ac:cxnSpMkLst>
            <pc:docMk/>
            <pc:sldMk cId="1663713193" sldId="312"/>
            <ac:cxnSpMk id="15" creationId="{20B37A79-922C-033E-E813-99451F59200F}"/>
          </ac:cxnSpMkLst>
        </pc:cxnChg>
        <pc:cxnChg chg="mod">
          <ac:chgData name="木谷 佳隆" userId="4730eac7-463c-42fc-8ac8-bacc0e196abf" providerId="ADAL" clId="{41EC9822-2504-4DE6-98C0-D5E1B3A31509}" dt="2024-01-19T03:59:00.944" v="3133" actId="208"/>
          <ac:cxnSpMkLst>
            <pc:docMk/>
            <pc:sldMk cId="1663713193" sldId="312"/>
            <ac:cxnSpMk id="18" creationId="{F108D540-B22E-BC4D-8499-0223839EF74A}"/>
          </ac:cxnSpMkLst>
        </pc:cxnChg>
        <pc:cxnChg chg="mod">
          <ac:chgData name="木谷 佳隆" userId="4730eac7-463c-42fc-8ac8-bacc0e196abf" providerId="ADAL" clId="{41EC9822-2504-4DE6-98C0-D5E1B3A31509}" dt="2024-01-19T03:59:13.783" v="3134" actId="208"/>
          <ac:cxnSpMkLst>
            <pc:docMk/>
            <pc:sldMk cId="1663713193" sldId="312"/>
            <ac:cxnSpMk id="23" creationId="{CF5F59B7-E78A-0E4F-731C-4EC0A21E8795}"/>
          </ac:cxnSpMkLst>
        </pc:cxnChg>
        <pc:cxnChg chg="mod">
          <ac:chgData name="木谷 佳隆" userId="4730eac7-463c-42fc-8ac8-bacc0e196abf" providerId="ADAL" clId="{41EC9822-2504-4DE6-98C0-D5E1B3A31509}" dt="2024-01-19T03:59:17.671" v="3135" actId="208"/>
          <ac:cxnSpMkLst>
            <pc:docMk/>
            <pc:sldMk cId="1663713193" sldId="312"/>
            <ac:cxnSpMk id="26" creationId="{61454AB1-102A-6D7D-5B8F-E1F13D68D5C5}"/>
          </ac:cxnSpMkLst>
        </pc:cxnChg>
        <pc:cxnChg chg="mod">
          <ac:chgData name="木谷 佳隆" userId="4730eac7-463c-42fc-8ac8-bacc0e196abf" providerId="ADAL" clId="{41EC9822-2504-4DE6-98C0-D5E1B3A31509}" dt="2024-01-19T04:00:15.808" v="3137" actId="208"/>
          <ac:cxnSpMkLst>
            <pc:docMk/>
            <pc:sldMk cId="1663713193" sldId="312"/>
            <ac:cxnSpMk id="29" creationId="{F622BF83-747E-B5BE-0F32-0CBF67C886B7}"/>
          </ac:cxnSpMkLst>
        </pc:cxnChg>
        <pc:cxnChg chg="mod">
          <ac:chgData name="木谷 佳隆" userId="4730eac7-463c-42fc-8ac8-bacc0e196abf" providerId="ADAL" clId="{41EC9822-2504-4DE6-98C0-D5E1B3A31509}" dt="2024-01-19T04:00:10.348" v="3136" actId="208"/>
          <ac:cxnSpMkLst>
            <pc:docMk/>
            <pc:sldMk cId="1663713193" sldId="312"/>
            <ac:cxnSpMk id="33" creationId="{5DEF5E0D-D634-0DD7-A170-2978901CC588}"/>
          </ac:cxnSpMkLst>
        </pc:cxnChg>
        <pc:cxnChg chg="mod topLvl">
          <ac:chgData name="木谷 佳隆" userId="4730eac7-463c-42fc-8ac8-bacc0e196abf" providerId="ADAL" clId="{41EC9822-2504-4DE6-98C0-D5E1B3A31509}" dt="2024-01-19T04:04:20.670" v="3219" actId="207"/>
          <ac:cxnSpMkLst>
            <pc:docMk/>
            <pc:sldMk cId="1663713193" sldId="312"/>
            <ac:cxnSpMk id="38" creationId="{FFF430F4-5F78-E4C6-5313-A5B1925A5F28}"/>
          </ac:cxnSpMkLst>
        </pc:cxnChg>
        <pc:cxnChg chg="mod topLvl">
          <ac:chgData name="木谷 佳隆" userId="4730eac7-463c-42fc-8ac8-bacc0e196abf" providerId="ADAL" clId="{41EC9822-2504-4DE6-98C0-D5E1B3A31509}" dt="2024-01-19T04:04:24.046" v="3220" actId="207"/>
          <ac:cxnSpMkLst>
            <pc:docMk/>
            <pc:sldMk cId="1663713193" sldId="312"/>
            <ac:cxnSpMk id="43" creationId="{6EF58709-F821-1850-7F1A-DBFA53E5CD48}"/>
          </ac:cxnSpMkLst>
        </pc:cxnChg>
        <pc:cxnChg chg="mod topLvl">
          <ac:chgData name="木谷 佳隆" userId="4730eac7-463c-42fc-8ac8-bacc0e196abf" providerId="ADAL" clId="{41EC9822-2504-4DE6-98C0-D5E1B3A31509}" dt="2024-01-19T04:04:39.060" v="3223" actId="207"/>
          <ac:cxnSpMkLst>
            <pc:docMk/>
            <pc:sldMk cId="1663713193" sldId="312"/>
            <ac:cxnSpMk id="49" creationId="{843F321B-F254-CE4D-5F44-686251A684D2}"/>
          </ac:cxnSpMkLst>
        </pc:cxnChg>
        <pc:cxnChg chg="mod topLvl">
          <ac:chgData name="木谷 佳隆" userId="4730eac7-463c-42fc-8ac8-bacc0e196abf" providerId="ADAL" clId="{41EC9822-2504-4DE6-98C0-D5E1B3A31509}" dt="2024-01-19T04:04:42.521" v="3224" actId="207"/>
          <ac:cxnSpMkLst>
            <pc:docMk/>
            <pc:sldMk cId="1663713193" sldId="312"/>
            <ac:cxnSpMk id="54" creationId="{1E489452-4A7C-45CC-903D-238C4A26BEA2}"/>
          </ac:cxnSpMkLst>
        </pc:cxnChg>
        <pc:cxnChg chg="mod topLvl">
          <ac:chgData name="木谷 佳隆" userId="4730eac7-463c-42fc-8ac8-bacc0e196abf" providerId="ADAL" clId="{41EC9822-2504-4DE6-98C0-D5E1B3A31509}" dt="2024-01-19T04:01:53.066" v="3139" actId="165"/>
          <ac:cxnSpMkLst>
            <pc:docMk/>
            <pc:sldMk cId="1663713193" sldId="312"/>
            <ac:cxnSpMk id="57" creationId="{A7B24B8C-41CA-CBB8-3C4F-5E1B590D8CBC}"/>
          </ac:cxnSpMkLst>
        </pc:cxnChg>
        <pc:cxnChg chg="mod topLvl">
          <ac:chgData name="木谷 佳隆" userId="4730eac7-463c-42fc-8ac8-bacc0e196abf" providerId="ADAL" clId="{41EC9822-2504-4DE6-98C0-D5E1B3A31509}" dt="2024-01-19T04:04:33.081" v="3222" actId="207"/>
          <ac:cxnSpMkLst>
            <pc:docMk/>
            <pc:sldMk cId="1663713193" sldId="312"/>
            <ac:cxnSpMk id="62" creationId="{AE935981-457A-7B27-FAB2-E687023147DA}"/>
          </ac:cxnSpMkLst>
        </pc:cxnChg>
        <pc:cxnChg chg="mod topLvl">
          <ac:chgData name="木谷 佳隆" userId="4730eac7-463c-42fc-8ac8-bacc0e196abf" providerId="ADAL" clId="{41EC9822-2504-4DE6-98C0-D5E1B3A31509}" dt="2024-01-19T04:01:53.066" v="3139" actId="165"/>
          <ac:cxnSpMkLst>
            <pc:docMk/>
            <pc:sldMk cId="1663713193" sldId="312"/>
            <ac:cxnSpMk id="112" creationId="{E0319531-E462-A72D-50B0-50FEC274E65F}"/>
          </ac:cxnSpMkLst>
        </pc:cxnChg>
        <pc:cxnChg chg="mod topLvl">
          <ac:chgData name="木谷 佳隆" userId="4730eac7-463c-42fc-8ac8-bacc0e196abf" providerId="ADAL" clId="{41EC9822-2504-4DE6-98C0-D5E1B3A31509}" dt="2024-01-19T04:01:53.066" v="3139" actId="165"/>
          <ac:cxnSpMkLst>
            <pc:docMk/>
            <pc:sldMk cId="1663713193" sldId="312"/>
            <ac:cxnSpMk id="113" creationId="{B3EE3D6D-15FD-FD11-C9F6-49B36A198BFE}"/>
          </ac:cxnSpMkLst>
        </pc:cxnChg>
        <pc:cxnChg chg="mod topLvl">
          <ac:chgData name="木谷 佳隆" userId="4730eac7-463c-42fc-8ac8-bacc0e196abf" providerId="ADAL" clId="{41EC9822-2504-4DE6-98C0-D5E1B3A31509}" dt="2024-01-19T04:01:53.066" v="3139" actId="165"/>
          <ac:cxnSpMkLst>
            <pc:docMk/>
            <pc:sldMk cId="1663713193" sldId="312"/>
            <ac:cxnSpMk id="210" creationId="{30383DBD-3BA7-CE7C-D400-6100108134F4}"/>
          </ac:cxnSpMkLst>
        </pc:cxnChg>
        <pc:cxnChg chg="mod topLvl">
          <ac:chgData name="木谷 佳隆" userId="4730eac7-463c-42fc-8ac8-bacc0e196abf" providerId="ADAL" clId="{41EC9822-2504-4DE6-98C0-D5E1B3A31509}" dt="2024-01-19T04:01:53.066" v="3139" actId="165"/>
          <ac:cxnSpMkLst>
            <pc:docMk/>
            <pc:sldMk cId="1663713193" sldId="312"/>
            <ac:cxnSpMk id="211" creationId="{C2559125-A213-660A-6BD1-36EE33A59722}"/>
          </ac:cxnSpMkLst>
        </pc:cxnChg>
        <pc:cxnChg chg="mod topLvl">
          <ac:chgData name="木谷 佳隆" userId="4730eac7-463c-42fc-8ac8-bacc0e196abf" providerId="ADAL" clId="{41EC9822-2504-4DE6-98C0-D5E1B3A31509}" dt="2024-01-19T04:01:53.066" v="3139" actId="165"/>
          <ac:cxnSpMkLst>
            <pc:docMk/>
            <pc:sldMk cId="1663713193" sldId="312"/>
            <ac:cxnSpMk id="213" creationId="{050DF85B-901A-0D48-4902-0E748190F05F}"/>
          </ac:cxnSpMkLst>
        </pc:cxnChg>
        <pc:cxnChg chg="mod topLvl">
          <ac:chgData name="木谷 佳隆" userId="4730eac7-463c-42fc-8ac8-bacc0e196abf" providerId="ADAL" clId="{41EC9822-2504-4DE6-98C0-D5E1B3A31509}" dt="2024-01-19T04:01:53.066" v="3139" actId="165"/>
          <ac:cxnSpMkLst>
            <pc:docMk/>
            <pc:sldMk cId="1663713193" sldId="312"/>
            <ac:cxnSpMk id="214" creationId="{8D4DF869-17D9-E415-B29E-7E1A27C99FFA}"/>
          </ac:cxnSpMkLst>
        </pc:cxnChg>
        <pc:cxnChg chg="mod topLvl">
          <ac:chgData name="木谷 佳隆" userId="4730eac7-463c-42fc-8ac8-bacc0e196abf" providerId="ADAL" clId="{41EC9822-2504-4DE6-98C0-D5E1B3A31509}" dt="2024-01-19T04:01:53.066" v="3139" actId="165"/>
          <ac:cxnSpMkLst>
            <pc:docMk/>
            <pc:sldMk cId="1663713193" sldId="312"/>
            <ac:cxnSpMk id="216" creationId="{F90D47F3-48DD-52EB-932D-DF7C6C06D7D8}"/>
          </ac:cxnSpMkLst>
        </pc:cxnChg>
        <pc:cxnChg chg="mod topLvl">
          <ac:chgData name="木谷 佳隆" userId="4730eac7-463c-42fc-8ac8-bacc0e196abf" providerId="ADAL" clId="{41EC9822-2504-4DE6-98C0-D5E1B3A31509}" dt="2024-01-19T04:01:53.066" v="3139" actId="165"/>
          <ac:cxnSpMkLst>
            <pc:docMk/>
            <pc:sldMk cId="1663713193" sldId="312"/>
            <ac:cxnSpMk id="217" creationId="{100224B1-FF56-117E-F6E7-BC5FE01057C5}"/>
          </ac:cxnSpMkLst>
        </pc:cxnChg>
        <pc:cxnChg chg="mod topLvl">
          <ac:chgData name="木谷 佳隆" userId="4730eac7-463c-42fc-8ac8-bacc0e196abf" providerId="ADAL" clId="{41EC9822-2504-4DE6-98C0-D5E1B3A31509}" dt="2024-01-19T04:01:53.066" v="3139" actId="165"/>
          <ac:cxnSpMkLst>
            <pc:docMk/>
            <pc:sldMk cId="1663713193" sldId="312"/>
            <ac:cxnSpMk id="219" creationId="{1B00DC97-625C-91A0-851C-3FD46E5DD804}"/>
          </ac:cxnSpMkLst>
        </pc:cxnChg>
        <pc:cxnChg chg="mod topLvl">
          <ac:chgData name="木谷 佳隆" userId="4730eac7-463c-42fc-8ac8-bacc0e196abf" providerId="ADAL" clId="{41EC9822-2504-4DE6-98C0-D5E1B3A31509}" dt="2024-01-19T04:01:53.066" v="3139" actId="165"/>
          <ac:cxnSpMkLst>
            <pc:docMk/>
            <pc:sldMk cId="1663713193" sldId="312"/>
            <ac:cxnSpMk id="220" creationId="{1A50CF0A-64C1-C9F6-622D-926DAE6975DF}"/>
          </ac:cxnSpMkLst>
        </pc:cxnChg>
      </pc:sldChg>
      <pc:sldChg chg="modSp add mod">
        <pc:chgData name="木谷 佳隆" userId="4730eac7-463c-42fc-8ac8-bacc0e196abf" providerId="ADAL" clId="{41EC9822-2504-4DE6-98C0-D5E1B3A31509}" dt="2024-01-19T04:26:52.380" v="3371" actId="20577"/>
        <pc:sldMkLst>
          <pc:docMk/>
          <pc:sldMk cId="4223076258" sldId="330"/>
        </pc:sldMkLst>
        <pc:spChg chg="mod">
          <ac:chgData name="木谷 佳隆" userId="4730eac7-463c-42fc-8ac8-bacc0e196abf" providerId="ADAL" clId="{41EC9822-2504-4DE6-98C0-D5E1B3A31509}" dt="2024-01-19T00:34:10.069" v="3131" actId="20577"/>
          <ac:spMkLst>
            <pc:docMk/>
            <pc:sldMk cId="4223076258" sldId="330"/>
            <ac:spMk id="2" creationId="{00000000-0000-0000-0000-000000000000}"/>
          </ac:spMkLst>
        </pc:spChg>
        <pc:spChg chg="mod">
          <ac:chgData name="木谷 佳隆" userId="4730eac7-463c-42fc-8ac8-bacc0e196abf" providerId="ADAL" clId="{41EC9822-2504-4DE6-98C0-D5E1B3A31509}" dt="2024-01-19T04:05:10.071" v="3233" actId="1035"/>
          <ac:spMkLst>
            <pc:docMk/>
            <pc:sldMk cId="4223076258" sldId="330"/>
            <ac:spMk id="4" creationId="{C83FCECE-73B8-C4B4-C7B0-B0C439B600B2}"/>
          </ac:spMkLst>
        </pc:spChg>
        <pc:graphicFrameChg chg="mod modGraphic">
          <ac:chgData name="木谷 佳隆" userId="4730eac7-463c-42fc-8ac8-bacc0e196abf" providerId="ADAL" clId="{41EC9822-2504-4DE6-98C0-D5E1B3A31509}" dt="2024-01-19T04:26:52.380" v="3371" actId="20577"/>
          <ac:graphicFrameMkLst>
            <pc:docMk/>
            <pc:sldMk cId="4223076258" sldId="330"/>
            <ac:graphicFrameMk id="3" creationId="{129F199B-F983-EF8D-BD56-0EB560A8EE56}"/>
          </ac:graphicFrameMkLst>
        </pc:graphicFrameChg>
      </pc:sldChg>
    </pc:docChg>
  </pc:docChgLst>
  <pc:docChgLst>
    <pc:chgData name="木谷 佳隆" userId="4730eac7-463c-42fc-8ac8-bacc0e196abf" providerId="ADAL" clId="{AB90C80D-4DC7-496E-86DB-27B0605441B1}"/>
    <pc:docChg chg="undo custSel addSld modSld">
      <pc:chgData name="木谷 佳隆" userId="4730eac7-463c-42fc-8ac8-bacc0e196abf" providerId="ADAL" clId="{AB90C80D-4DC7-496E-86DB-27B0605441B1}" dt="2024-07-04T06:21:34.886" v="311" actId="164"/>
      <pc:docMkLst>
        <pc:docMk/>
      </pc:docMkLst>
      <pc:sldChg chg="addSp delSp modSp new mod">
        <pc:chgData name="木谷 佳隆" userId="4730eac7-463c-42fc-8ac8-bacc0e196abf" providerId="ADAL" clId="{AB90C80D-4DC7-496E-86DB-27B0605441B1}" dt="2024-07-04T06:21:34.886" v="311" actId="164"/>
        <pc:sldMkLst>
          <pc:docMk/>
          <pc:sldMk cId="2034483209" sldId="331"/>
        </pc:sldMkLst>
        <pc:spChg chg="del">
          <ac:chgData name="木谷 佳隆" userId="4730eac7-463c-42fc-8ac8-bacc0e196abf" providerId="ADAL" clId="{AB90C80D-4DC7-496E-86DB-27B0605441B1}" dt="2024-07-04T06:05:36.213" v="1" actId="478"/>
          <ac:spMkLst>
            <pc:docMk/>
            <pc:sldMk cId="2034483209" sldId="331"/>
            <ac:spMk id="3" creationId="{38A9CA72-7EC8-B1EA-A1C4-8EE26A82F2CB}"/>
          </ac:spMkLst>
        </pc:spChg>
        <pc:spChg chg="add mod">
          <ac:chgData name="木谷 佳隆" userId="4730eac7-463c-42fc-8ac8-bacc0e196abf" providerId="ADAL" clId="{AB90C80D-4DC7-496E-86DB-27B0605441B1}" dt="2024-07-04T06:21:34.886" v="311" actId="164"/>
          <ac:spMkLst>
            <pc:docMk/>
            <pc:sldMk cId="2034483209" sldId="331"/>
            <ac:spMk id="5" creationId="{563727B4-1571-9595-ADD2-BFFB6D73CA8B}"/>
          </ac:spMkLst>
        </pc:spChg>
        <pc:spChg chg="add mod">
          <ac:chgData name="木谷 佳隆" userId="4730eac7-463c-42fc-8ac8-bacc0e196abf" providerId="ADAL" clId="{AB90C80D-4DC7-496E-86DB-27B0605441B1}" dt="2024-07-04T06:09:34.931" v="111" actId="693"/>
          <ac:spMkLst>
            <pc:docMk/>
            <pc:sldMk cId="2034483209" sldId="331"/>
            <ac:spMk id="6" creationId="{AA491FDF-6194-AE3D-78EB-792AA5E98569}"/>
          </ac:spMkLst>
        </pc:spChg>
        <pc:spChg chg="add mod">
          <ac:chgData name="木谷 佳隆" userId="4730eac7-463c-42fc-8ac8-bacc0e196abf" providerId="ADAL" clId="{AB90C80D-4DC7-496E-86DB-27B0605441B1}" dt="2024-07-04T06:09:34.931" v="111" actId="693"/>
          <ac:spMkLst>
            <pc:docMk/>
            <pc:sldMk cId="2034483209" sldId="331"/>
            <ac:spMk id="7" creationId="{C4051AF1-35FB-04C6-7F7B-8ABD54D201AE}"/>
          </ac:spMkLst>
        </pc:spChg>
        <pc:spChg chg="add mod">
          <ac:chgData name="木谷 佳隆" userId="4730eac7-463c-42fc-8ac8-bacc0e196abf" providerId="ADAL" clId="{AB90C80D-4DC7-496E-86DB-27B0605441B1}" dt="2024-07-04T06:21:34.886" v="311" actId="164"/>
          <ac:spMkLst>
            <pc:docMk/>
            <pc:sldMk cId="2034483209" sldId="331"/>
            <ac:spMk id="8" creationId="{161FF5E4-9C24-F813-0EF5-07C7C8CD24C3}"/>
          </ac:spMkLst>
        </pc:spChg>
        <pc:spChg chg="add mod">
          <ac:chgData name="木谷 佳隆" userId="4730eac7-463c-42fc-8ac8-bacc0e196abf" providerId="ADAL" clId="{AB90C80D-4DC7-496E-86DB-27B0605441B1}" dt="2024-07-04T06:21:34.886" v="311" actId="164"/>
          <ac:spMkLst>
            <pc:docMk/>
            <pc:sldMk cId="2034483209" sldId="331"/>
            <ac:spMk id="9" creationId="{7DD7C0C9-4792-22F9-24C3-053D7E403D44}"/>
          </ac:spMkLst>
        </pc:spChg>
        <pc:spChg chg="mod">
          <ac:chgData name="木谷 佳隆" userId="4730eac7-463c-42fc-8ac8-bacc0e196abf" providerId="ADAL" clId="{AB90C80D-4DC7-496E-86DB-27B0605441B1}" dt="2024-07-04T06:21:27.346" v="310" actId="2711"/>
          <ac:spMkLst>
            <pc:docMk/>
            <pc:sldMk cId="2034483209" sldId="331"/>
            <ac:spMk id="12" creationId="{628C1BA1-2F44-4467-4BC1-EB8EE8F6CFE9}"/>
          </ac:spMkLst>
        </pc:spChg>
        <pc:spChg chg="mod">
          <ac:chgData name="木谷 佳隆" userId="4730eac7-463c-42fc-8ac8-bacc0e196abf" providerId="ADAL" clId="{AB90C80D-4DC7-496E-86DB-27B0605441B1}" dt="2024-07-04T06:21:27.346" v="310" actId="2711"/>
          <ac:spMkLst>
            <pc:docMk/>
            <pc:sldMk cId="2034483209" sldId="331"/>
            <ac:spMk id="13" creationId="{CFF88CD8-BD62-FF65-1BCC-FC9918A85EE1}"/>
          </ac:spMkLst>
        </pc:spChg>
        <pc:spChg chg="add mod">
          <ac:chgData name="木谷 佳隆" userId="4730eac7-463c-42fc-8ac8-bacc0e196abf" providerId="ADAL" clId="{AB90C80D-4DC7-496E-86DB-27B0605441B1}" dt="2024-07-04T06:21:34.886" v="311" actId="164"/>
          <ac:spMkLst>
            <pc:docMk/>
            <pc:sldMk cId="2034483209" sldId="331"/>
            <ac:spMk id="14" creationId="{2CEFB8BE-8B6E-98A2-2B53-1AE796DEDB64}"/>
          </ac:spMkLst>
        </pc:spChg>
        <pc:spChg chg="mod">
          <ac:chgData name="木谷 佳隆" userId="4730eac7-463c-42fc-8ac8-bacc0e196abf" providerId="ADAL" clId="{AB90C80D-4DC7-496E-86DB-27B0605441B1}" dt="2024-07-04T06:21:27.346" v="310" actId="2711"/>
          <ac:spMkLst>
            <pc:docMk/>
            <pc:sldMk cId="2034483209" sldId="331"/>
            <ac:spMk id="16" creationId="{D2C6C96E-54FF-07B4-DE43-7A245789AC43}"/>
          </ac:spMkLst>
        </pc:spChg>
        <pc:spChg chg="mod">
          <ac:chgData name="木谷 佳隆" userId="4730eac7-463c-42fc-8ac8-bacc0e196abf" providerId="ADAL" clId="{AB90C80D-4DC7-496E-86DB-27B0605441B1}" dt="2024-07-04T06:21:27.346" v="310" actId="2711"/>
          <ac:spMkLst>
            <pc:docMk/>
            <pc:sldMk cId="2034483209" sldId="331"/>
            <ac:spMk id="17" creationId="{709FDA69-3CD0-CE00-E3DE-81CFF554141B}"/>
          </ac:spMkLst>
        </pc:spChg>
        <pc:spChg chg="mod">
          <ac:chgData name="木谷 佳隆" userId="4730eac7-463c-42fc-8ac8-bacc0e196abf" providerId="ADAL" clId="{AB90C80D-4DC7-496E-86DB-27B0605441B1}" dt="2024-07-04T06:21:27.346" v="310" actId="2711"/>
          <ac:spMkLst>
            <pc:docMk/>
            <pc:sldMk cId="2034483209" sldId="331"/>
            <ac:spMk id="19" creationId="{075D3F42-CE7E-4BBE-F638-12241471137D}"/>
          </ac:spMkLst>
        </pc:spChg>
        <pc:spChg chg="mod">
          <ac:chgData name="木谷 佳隆" userId="4730eac7-463c-42fc-8ac8-bacc0e196abf" providerId="ADAL" clId="{AB90C80D-4DC7-496E-86DB-27B0605441B1}" dt="2024-07-04T06:21:27.346" v="310" actId="2711"/>
          <ac:spMkLst>
            <pc:docMk/>
            <pc:sldMk cId="2034483209" sldId="331"/>
            <ac:spMk id="20" creationId="{8A499E8E-EAA3-66F6-91B7-6DCAECA8D28A}"/>
          </ac:spMkLst>
        </pc:spChg>
        <pc:spChg chg="add del mod">
          <ac:chgData name="木谷 佳隆" userId="4730eac7-463c-42fc-8ac8-bacc0e196abf" providerId="ADAL" clId="{AB90C80D-4DC7-496E-86DB-27B0605441B1}" dt="2024-07-04T06:17:42.738" v="205" actId="478"/>
          <ac:spMkLst>
            <pc:docMk/>
            <pc:sldMk cId="2034483209" sldId="331"/>
            <ac:spMk id="21" creationId="{7C4CD859-C7F6-AC30-C4BF-F162BD536428}"/>
          </ac:spMkLst>
        </pc:spChg>
        <pc:spChg chg="add mod">
          <ac:chgData name="木谷 佳隆" userId="4730eac7-463c-42fc-8ac8-bacc0e196abf" providerId="ADAL" clId="{AB90C80D-4DC7-496E-86DB-27B0605441B1}" dt="2024-07-04T06:21:34.886" v="311" actId="164"/>
          <ac:spMkLst>
            <pc:docMk/>
            <pc:sldMk cId="2034483209" sldId="331"/>
            <ac:spMk id="22" creationId="{D3901929-A28A-C1A1-82C8-A4AEB31822C7}"/>
          </ac:spMkLst>
        </pc:spChg>
        <pc:spChg chg="add mod">
          <ac:chgData name="木谷 佳隆" userId="4730eac7-463c-42fc-8ac8-bacc0e196abf" providerId="ADAL" clId="{AB90C80D-4DC7-496E-86DB-27B0605441B1}" dt="2024-07-04T06:21:34.886" v="311" actId="164"/>
          <ac:spMkLst>
            <pc:docMk/>
            <pc:sldMk cId="2034483209" sldId="331"/>
            <ac:spMk id="33" creationId="{55838B3B-341E-4545-3DE3-739B723B7F65}"/>
          </ac:spMkLst>
        </pc:spChg>
        <pc:spChg chg="add mod">
          <ac:chgData name="木谷 佳隆" userId="4730eac7-463c-42fc-8ac8-bacc0e196abf" providerId="ADAL" clId="{AB90C80D-4DC7-496E-86DB-27B0605441B1}" dt="2024-07-04T06:21:34.886" v="311" actId="164"/>
          <ac:spMkLst>
            <pc:docMk/>
            <pc:sldMk cId="2034483209" sldId="331"/>
            <ac:spMk id="40" creationId="{F1BFBB04-3529-B1D4-9393-877D0D328AE6}"/>
          </ac:spMkLst>
        </pc:spChg>
        <pc:spChg chg="add mod">
          <ac:chgData name="木谷 佳隆" userId="4730eac7-463c-42fc-8ac8-bacc0e196abf" providerId="ADAL" clId="{AB90C80D-4DC7-496E-86DB-27B0605441B1}" dt="2024-07-04T06:21:34.886" v="311" actId="164"/>
          <ac:spMkLst>
            <pc:docMk/>
            <pc:sldMk cId="2034483209" sldId="331"/>
            <ac:spMk id="41" creationId="{969114BA-B234-4646-58DE-6CA684869912}"/>
          </ac:spMkLst>
        </pc:spChg>
        <pc:grpChg chg="add del mod">
          <ac:chgData name="木谷 佳隆" userId="4730eac7-463c-42fc-8ac8-bacc0e196abf" providerId="ADAL" clId="{AB90C80D-4DC7-496E-86DB-27B0605441B1}" dt="2024-07-04T06:10:00.887" v="114" actId="478"/>
          <ac:grpSpMkLst>
            <pc:docMk/>
            <pc:sldMk cId="2034483209" sldId="331"/>
            <ac:grpSpMk id="10" creationId="{ED4E3169-A0A9-2CEA-2FBF-1F3E5DA82D4B}"/>
          </ac:grpSpMkLst>
        </pc:grpChg>
        <pc:grpChg chg="add mod ord">
          <ac:chgData name="木谷 佳隆" userId="4730eac7-463c-42fc-8ac8-bacc0e196abf" providerId="ADAL" clId="{AB90C80D-4DC7-496E-86DB-27B0605441B1}" dt="2024-07-04T06:21:34.886" v="311" actId="164"/>
          <ac:grpSpMkLst>
            <pc:docMk/>
            <pc:sldMk cId="2034483209" sldId="331"/>
            <ac:grpSpMk id="11" creationId="{A911AF1F-E260-6434-D8E5-2BD1C39ED4DA}"/>
          </ac:grpSpMkLst>
        </pc:grpChg>
        <pc:grpChg chg="add mod">
          <ac:chgData name="木谷 佳隆" userId="4730eac7-463c-42fc-8ac8-bacc0e196abf" providerId="ADAL" clId="{AB90C80D-4DC7-496E-86DB-27B0605441B1}" dt="2024-07-04T06:21:34.886" v="311" actId="164"/>
          <ac:grpSpMkLst>
            <pc:docMk/>
            <pc:sldMk cId="2034483209" sldId="331"/>
            <ac:grpSpMk id="15" creationId="{C1FF7C10-CCCF-B67D-C063-3E5E1616DE37}"/>
          </ac:grpSpMkLst>
        </pc:grpChg>
        <pc:grpChg chg="add mod">
          <ac:chgData name="木谷 佳隆" userId="4730eac7-463c-42fc-8ac8-bacc0e196abf" providerId="ADAL" clId="{AB90C80D-4DC7-496E-86DB-27B0605441B1}" dt="2024-07-04T06:21:34.886" v="311" actId="164"/>
          <ac:grpSpMkLst>
            <pc:docMk/>
            <pc:sldMk cId="2034483209" sldId="331"/>
            <ac:grpSpMk id="18" creationId="{1F261C1A-94EB-F7EC-A3FF-D1EC7D5CF90F}"/>
          </ac:grpSpMkLst>
        </pc:grpChg>
        <pc:grpChg chg="add mod">
          <ac:chgData name="木谷 佳隆" userId="4730eac7-463c-42fc-8ac8-bacc0e196abf" providerId="ADAL" clId="{AB90C80D-4DC7-496E-86DB-27B0605441B1}" dt="2024-07-04T06:21:34.886" v="311" actId="164"/>
          <ac:grpSpMkLst>
            <pc:docMk/>
            <pc:sldMk cId="2034483209" sldId="331"/>
            <ac:grpSpMk id="43" creationId="{557F5AB0-AF69-ED39-CF72-23462AAA4539}"/>
          </ac:grpSpMkLst>
        </pc:grpChg>
        <pc:cxnChg chg="add mod">
          <ac:chgData name="木谷 佳隆" userId="4730eac7-463c-42fc-8ac8-bacc0e196abf" providerId="ADAL" clId="{AB90C80D-4DC7-496E-86DB-27B0605441B1}" dt="2024-07-04T06:21:34.886" v="311" actId="164"/>
          <ac:cxnSpMkLst>
            <pc:docMk/>
            <pc:sldMk cId="2034483209" sldId="331"/>
            <ac:cxnSpMk id="24" creationId="{29EFFA14-5186-8D0C-44F5-527F43668C3E}"/>
          </ac:cxnSpMkLst>
        </pc:cxnChg>
        <pc:cxnChg chg="add mod">
          <ac:chgData name="木谷 佳隆" userId="4730eac7-463c-42fc-8ac8-bacc0e196abf" providerId="ADAL" clId="{AB90C80D-4DC7-496E-86DB-27B0605441B1}" dt="2024-07-04T06:21:34.886" v="311" actId="164"/>
          <ac:cxnSpMkLst>
            <pc:docMk/>
            <pc:sldMk cId="2034483209" sldId="331"/>
            <ac:cxnSpMk id="27" creationId="{BE36D722-9D6B-EDC6-DB2D-9A8BA9CD4778}"/>
          </ac:cxnSpMkLst>
        </pc:cxnChg>
        <pc:cxnChg chg="add mod">
          <ac:chgData name="木谷 佳隆" userId="4730eac7-463c-42fc-8ac8-bacc0e196abf" providerId="ADAL" clId="{AB90C80D-4DC7-496E-86DB-27B0605441B1}" dt="2024-07-04T06:21:34.886" v="311" actId="164"/>
          <ac:cxnSpMkLst>
            <pc:docMk/>
            <pc:sldMk cId="2034483209" sldId="331"/>
            <ac:cxnSpMk id="37" creationId="{F0797E39-8274-1DD5-5F80-063B05AF6030}"/>
          </ac:cxnSpMkLst>
        </pc:cxnChg>
        <pc:cxnChg chg="add mod">
          <ac:chgData name="木谷 佳隆" userId="4730eac7-463c-42fc-8ac8-bacc0e196abf" providerId="ADAL" clId="{AB90C80D-4DC7-496E-86DB-27B0605441B1}" dt="2024-07-04T06:21:34.886" v="311" actId="164"/>
          <ac:cxnSpMkLst>
            <pc:docMk/>
            <pc:sldMk cId="2034483209" sldId="331"/>
            <ac:cxnSpMk id="42" creationId="{A68B8AA5-27FD-B40F-39B5-031B03571CC2}"/>
          </ac:cxnSpMkLst>
        </pc:cxn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135" cy="496253"/>
          </a:xfrm>
          <a:prstGeom prst="rect">
            <a:avLst/>
          </a:prstGeom>
        </p:spPr>
        <p:txBody>
          <a:bodyPr vert="horz" lIns="91302" tIns="45652" rIns="91302" bIns="45652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quarter" idx="1"/>
          </p:nvPr>
        </p:nvSpPr>
        <p:spPr>
          <a:xfrm>
            <a:off x="3849956" y="1"/>
            <a:ext cx="2946135" cy="496253"/>
          </a:xfrm>
          <a:prstGeom prst="rect">
            <a:avLst/>
          </a:prstGeom>
        </p:spPr>
        <p:txBody>
          <a:bodyPr vert="horz" lIns="91302" tIns="45652" rIns="91302" bIns="45652" rtlCol="0"/>
          <a:lstStyle>
            <a:lvl1pPr algn="r">
              <a:defRPr sz="1200"/>
            </a:lvl1pPr>
          </a:lstStyle>
          <a:p>
            <a:fld id="{898866AA-18BF-4B89-BCE1-A24A7808011A}" type="datetimeFigureOut">
              <a:rPr kumimoji="1" lang="ja-JP" altLang="en-US" smtClean="0"/>
              <a:pPr/>
              <a:t>2024/11/2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1" y="9428801"/>
            <a:ext cx="2946135" cy="496252"/>
          </a:xfrm>
          <a:prstGeom prst="rect">
            <a:avLst/>
          </a:prstGeom>
        </p:spPr>
        <p:txBody>
          <a:bodyPr vert="horz" lIns="91302" tIns="45652" rIns="91302" bIns="45652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3849956" y="9428801"/>
            <a:ext cx="2946135" cy="496252"/>
          </a:xfrm>
          <a:prstGeom prst="rect">
            <a:avLst/>
          </a:prstGeom>
        </p:spPr>
        <p:txBody>
          <a:bodyPr vert="horz" lIns="91302" tIns="45652" rIns="91302" bIns="45652" rtlCol="0" anchor="b"/>
          <a:lstStyle>
            <a:lvl1pPr algn="r">
              <a:defRPr sz="1200"/>
            </a:lvl1pPr>
          </a:lstStyle>
          <a:p>
            <a:fld id="{8847E3EF-7A54-414E-B94D-5899260002E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0253617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135" cy="496253"/>
          </a:xfrm>
          <a:prstGeom prst="rect">
            <a:avLst/>
          </a:prstGeom>
        </p:spPr>
        <p:txBody>
          <a:bodyPr vert="horz" lIns="91302" tIns="45652" rIns="91302" bIns="45652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49956" y="1"/>
            <a:ext cx="2946135" cy="496253"/>
          </a:xfrm>
          <a:prstGeom prst="rect">
            <a:avLst/>
          </a:prstGeom>
        </p:spPr>
        <p:txBody>
          <a:bodyPr vert="horz" lIns="91302" tIns="45652" rIns="91302" bIns="45652" rtlCol="0"/>
          <a:lstStyle>
            <a:lvl1pPr algn="r">
              <a:defRPr sz="1200"/>
            </a:lvl1pPr>
          </a:lstStyle>
          <a:p>
            <a:fld id="{4333C07C-2DC1-49FF-80DF-BF99CF460423}" type="datetimeFigureOut">
              <a:rPr kumimoji="1" lang="ja-JP" altLang="en-US" smtClean="0"/>
              <a:pPr/>
              <a:t>2024/11/2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4538"/>
            <a:ext cx="6615113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302" tIns="45652" rIns="91302" bIns="45652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0246" y="4715193"/>
            <a:ext cx="5437187" cy="4466274"/>
          </a:xfrm>
          <a:prstGeom prst="rect">
            <a:avLst/>
          </a:prstGeom>
        </p:spPr>
        <p:txBody>
          <a:bodyPr vert="horz" lIns="91302" tIns="45652" rIns="91302" bIns="45652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1" y="9428801"/>
            <a:ext cx="2946135" cy="496252"/>
          </a:xfrm>
          <a:prstGeom prst="rect">
            <a:avLst/>
          </a:prstGeom>
        </p:spPr>
        <p:txBody>
          <a:bodyPr vert="horz" lIns="91302" tIns="45652" rIns="91302" bIns="45652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49956" y="9428801"/>
            <a:ext cx="2946135" cy="496252"/>
          </a:xfrm>
          <a:prstGeom prst="rect">
            <a:avLst/>
          </a:prstGeom>
        </p:spPr>
        <p:txBody>
          <a:bodyPr vert="horz" lIns="91302" tIns="45652" rIns="91302" bIns="45652" rtlCol="0" anchor="b"/>
          <a:lstStyle>
            <a:lvl1pPr algn="r">
              <a:defRPr sz="1200"/>
            </a:lvl1pPr>
          </a:lstStyle>
          <a:p>
            <a:fld id="{C2313C58-A294-46CD-87E2-FAD27896B764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8852710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線コネクタ 11"/>
          <p:cNvCxnSpPr/>
          <p:nvPr userDrawn="1"/>
        </p:nvCxnSpPr>
        <p:spPr bwMode="gray">
          <a:xfrm>
            <a:off x="0" y="3813949"/>
            <a:ext cx="12192000" cy="0"/>
          </a:xfrm>
          <a:prstGeom prst="line">
            <a:avLst/>
          </a:prstGeom>
          <a:ln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正方形/長方形 12"/>
          <p:cNvSpPr/>
          <p:nvPr userDrawn="1"/>
        </p:nvSpPr>
        <p:spPr bwMode="gray">
          <a:xfrm>
            <a:off x="0" y="-1"/>
            <a:ext cx="152400" cy="3813949"/>
          </a:xfrm>
          <a:prstGeom prst="rect">
            <a:avLst/>
          </a:prstGeom>
          <a:solidFill>
            <a:srgbClr val="0A2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900" tIns="51951" rIns="103900" bIns="51951" rtlCol="0" anchor="ctr"/>
          <a:lstStyle/>
          <a:p>
            <a:pPr algn="ctr"/>
            <a:endParaRPr lang="ja-JP" altLang="en-US" sz="2400">
              <a:solidFill>
                <a:srgbClr val="FFFFFF"/>
              </a:solidFill>
            </a:endParaRPr>
          </a:p>
        </p:txBody>
      </p:sp>
      <p:sp>
        <p:nvSpPr>
          <p:cNvPr id="14" name="タイトル 1"/>
          <p:cNvSpPr>
            <a:spLocks noGrp="1"/>
          </p:cNvSpPr>
          <p:nvPr>
            <p:ph type="ctrTitle"/>
          </p:nvPr>
        </p:nvSpPr>
        <p:spPr>
          <a:xfrm>
            <a:off x="347620" y="2280426"/>
            <a:ext cx="11499120" cy="1470025"/>
          </a:xfrm>
        </p:spPr>
        <p:txBody>
          <a:bodyPr anchor="b">
            <a:normAutofit/>
          </a:bodyPr>
          <a:lstStyle>
            <a:lvl1pPr algn="l">
              <a:defRPr sz="44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17" name="Subtitle 2"/>
          <p:cNvSpPr>
            <a:spLocks noGrp="1"/>
          </p:cNvSpPr>
          <p:nvPr>
            <p:ph type="subTitle" idx="1"/>
          </p:nvPr>
        </p:nvSpPr>
        <p:spPr>
          <a:xfrm>
            <a:off x="347620" y="3877448"/>
            <a:ext cx="6858000" cy="1443852"/>
          </a:xfrm>
        </p:spPr>
        <p:txBody>
          <a:bodyPr/>
          <a:lstStyle>
            <a:lvl1pPr marL="0" indent="0" algn="l">
              <a:buNone/>
              <a:defRPr sz="24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/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38F2AB73-0394-6CFE-7C59-40942E3F8CF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3302" y="0"/>
            <a:ext cx="1033461" cy="623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7613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104242" y="64836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コンテンツ プレースホルダー 2"/>
          <p:cNvSpPr>
            <a:spLocks noGrp="1"/>
          </p:cNvSpPr>
          <p:nvPr>
            <p:ph idx="1"/>
          </p:nvPr>
        </p:nvSpPr>
        <p:spPr bwMode="gray">
          <a:xfrm>
            <a:off x="336629" y="1048121"/>
            <a:ext cx="11520011" cy="5276480"/>
          </a:xfrm>
        </p:spPr>
        <p:txBody>
          <a:bodyPr/>
          <a:lstStyle>
            <a:lvl1pPr marL="303019" indent="-303019">
              <a:buClr>
                <a:schemeClr val="tx1"/>
              </a:buClr>
              <a:buFont typeface="Wingdings" panose="05000000000000000000" pitchFamily="2" charset="2"/>
              <a:buChar char="n"/>
              <a:defRPr sz="2267" b="1">
                <a:solidFill>
                  <a:schemeClr val="tx1"/>
                </a:solidFill>
              </a:defRPr>
            </a:lvl1pPr>
            <a:lvl2pPr marL="613255" indent="-310235">
              <a:buClr>
                <a:schemeClr val="tx1"/>
              </a:buClr>
              <a:buFont typeface="Wingdings" panose="05000000000000000000" pitchFamily="2" charset="2"/>
              <a:buChar char="l"/>
              <a:defRPr sz="2000" b="1">
                <a:solidFill>
                  <a:schemeClr val="tx1"/>
                </a:solidFill>
              </a:defRPr>
            </a:lvl2pPr>
            <a:lvl3pPr marL="817072" indent="-203818">
              <a:buClr>
                <a:schemeClr val="tx1"/>
              </a:buClr>
              <a:defRPr sz="1867">
                <a:solidFill>
                  <a:schemeClr val="tx1"/>
                </a:solidFill>
              </a:defRPr>
            </a:lvl3pPr>
            <a:lvl4pPr marL="1019085" indent="-202014">
              <a:buClr>
                <a:schemeClr val="tx1"/>
              </a:buClr>
              <a:defRPr sz="1600">
                <a:solidFill>
                  <a:schemeClr val="tx1"/>
                </a:solidFill>
              </a:defRPr>
            </a:lvl4pPr>
            <a:lvl5pPr marL="1221097" indent="-202014">
              <a:defRPr sz="1600"/>
            </a:lvl5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</p:txBody>
      </p:sp>
      <p:sp>
        <p:nvSpPr>
          <p:cNvPr id="8" name="タイトル 1"/>
          <p:cNvSpPr>
            <a:spLocks noGrp="1"/>
          </p:cNvSpPr>
          <p:nvPr>
            <p:ph type="title"/>
          </p:nvPr>
        </p:nvSpPr>
        <p:spPr>
          <a:xfrm>
            <a:off x="336629" y="60626"/>
            <a:ext cx="10725623" cy="570732"/>
          </a:xfrm>
        </p:spPr>
        <p:txBody>
          <a:bodyPr anchor="b" anchorCtr="0">
            <a:normAutofit/>
          </a:bodyPr>
          <a:lstStyle>
            <a:lvl1pPr algn="l">
              <a:defRPr sz="2667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cxnSp>
        <p:nvCxnSpPr>
          <p:cNvPr id="9" name="直線コネクタ 8"/>
          <p:cNvCxnSpPr/>
          <p:nvPr userDrawn="1"/>
        </p:nvCxnSpPr>
        <p:spPr bwMode="gray">
          <a:xfrm>
            <a:off x="0" y="648296"/>
            <a:ext cx="12192000" cy="0"/>
          </a:xfrm>
          <a:prstGeom prst="line">
            <a:avLst/>
          </a:prstGeom>
          <a:ln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正方形/長方形 9"/>
          <p:cNvSpPr/>
          <p:nvPr userDrawn="1"/>
        </p:nvSpPr>
        <p:spPr bwMode="gray">
          <a:xfrm>
            <a:off x="0" y="6"/>
            <a:ext cx="242373" cy="648291"/>
          </a:xfrm>
          <a:prstGeom prst="rect">
            <a:avLst/>
          </a:prstGeom>
          <a:solidFill>
            <a:srgbClr val="0A2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900" tIns="51951" rIns="103900" bIns="51951" rtlCol="0" anchor="ctr"/>
          <a:lstStyle/>
          <a:p>
            <a:pPr algn="ctr"/>
            <a:endParaRPr lang="ja-JP" altLang="en-US" sz="2400">
              <a:solidFill>
                <a:srgbClr val="FFFFFF"/>
              </a:solidFill>
            </a:endParaRPr>
          </a:p>
        </p:txBody>
      </p:sp>
      <p:cxnSp>
        <p:nvCxnSpPr>
          <p:cNvPr id="12" name="直線コネクタ 11"/>
          <p:cNvCxnSpPr/>
          <p:nvPr userDrawn="1"/>
        </p:nvCxnSpPr>
        <p:spPr bwMode="gray">
          <a:xfrm>
            <a:off x="336629" y="6475532"/>
            <a:ext cx="11520011" cy="134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図 1">
            <a:extLst>
              <a:ext uri="{FF2B5EF4-FFF2-40B4-BE49-F238E27FC236}">
                <a16:creationId xmlns:a16="http://schemas.microsoft.com/office/drawing/2014/main" id="{756DDB05-E4A8-9F80-C7BD-08C174DA34E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3302" y="0"/>
            <a:ext cx="1033461" cy="623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68493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線コネクタ 6"/>
          <p:cNvCxnSpPr/>
          <p:nvPr userDrawn="1"/>
        </p:nvCxnSpPr>
        <p:spPr bwMode="gray">
          <a:xfrm>
            <a:off x="0" y="3813949"/>
            <a:ext cx="12192000" cy="0"/>
          </a:xfrm>
          <a:prstGeom prst="line">
            <a:avLst/>
          </a:prstGeom>
          <a:ln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正方形/長方形 7"/>
          <p:cNvSpPr/>
          <p:nvPr userDrawn="1"/>
        </p:nvSpPr>
        <p:spPr bwMode="gray">
          <a:xfrm>
            <a:off x="0" y="-1"/>
            <a:ext cx="152400" cy="3813949"/>
          </a:xfrm>
          <a:prstGeom prst="rect">
            <a:avLst/>
          </a:prstGeom>
          <a:solidFill>
            <a:srgbClr val="0A2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900" tIns="51951" rIns="103900" bIns="51951" rtlCol="0" anchor="ctr"/>
          <a:lstStyle/>
          <a:p>
            <a:pPr algn="ctr"/>
            <a:endParaRPr lang="ja-JP" altLang="en-US" sz="2400">
              <a:solidFill>
                <a:srgbClr val="FFFFFF"/>
              </a:solidFill>
            </a:endParaRPr>
          </a:p>
        </p:txBody>
      </p:sp>
      <p:sp>
        <p:nvSpPr>
          <p:cNvPr id="11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104242" y="64836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タイトル 1"/>
          <p:cNvSpPr>
            <a:spLocks noGrp="1"/>
          </p:cNvSpPr>
          <p:nvPr>
            <p:ph type="ctrTitle"/>
          </p:nvPr>
        </p:nvSpPr>
        <p:spPr>
          <a:xfrm>
            <a:off x="347620" y="2280426"/>
            <a:ext cx="11499120" cy="1470025"/>
          </a:xfrm>
        </p:spPr>
        <p:txBody>
          <a:bodyPr anchor="b">
            <a:normAutofit/>
          </a:bodyPr>
          <a:lstStyle>
            <a:lvl1pPr algn="l">
              <a:defRPr sz="40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1BD0E3A4-EEAA-71B4-0C42-CCA427AE939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3302" y="0"/>
            <a:ext cx="1033461" cy="623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07293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104242" y="64836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タイトル 1"/>
          <p:cNvSpPr>
            <a:spLocks noGrp="1"/>
          </p:cNvSpPr>
          <p:nvPr>
            <p:ph type="title"/>
          </p:nvPr>
        </p:nvSpPr>
        <p:spPr>
          <a:xfrm>
            <a:off x="336629" y="60626"/>
            <a:ext cx="10725623" cy="570732"/>
          </a:xfrm>
        </p:spPr>
        <p:txBody>
          <a:bodyPr anchor="b" anchorCtr="0">
            <a:normAutofit/>
          </a:bodyPr>
          <a:lstStyle>
            <a:lvl1pPr algn="l">
              <a:defRPr sz="2667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cxnSp>
        <p:nvCxnSpPr>
          <p:cNvPr id="9" name="直線コネクタ 8"/>
          <p:cNvCxnSpPr/>
          <p:nvPr userDrawn="1"/>
        </p:nvCxnSpPr>
        <p:spPr bwMode="gray">
          <a:xfrm>
            <a:off x="0" y="648296"/>
            <a:ext cx="12192000" cy="0"/>
          </a:xfrm>
          <a:prstGeom prst="line">
            <a:avLst/>
          </a:prstGeom>
          <a:ln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正方形/長方形 9"/>
          <p:cNvSpPr/>
          <p:nvPr userDrawn="1"/>
        </p:nvSpPr>
        <p:spPr bwMode="gray">
          <a:xfrm>
            <a:off x="0" y="6"/>
            <a:ext cx="242373" cy="648291"/>
          </a:xfrm>
          <a:prstGeom prst="rect">
            <a:avLst/>
          </a:prstGeom>
          <a:solidFill>
            <a:srgbClr val="0A2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900" tIns="51951" rIns="103900" bIns="51951" rtlCol="0" anchor="ctr"/>
          <a:lstStyle/>
          <a:p>
            <a:pPr algn="ctr"/>
            <a:endParaRPr lang="ja-JP" altLang="en-US" sz="2400">
              <a:solidFill>
                <a:srgbClr val="FFFFFF"/>
              </a:solidFill>
            </a:endParaRPr>
          </a:p>
        </p:txBody>
      </p:sp>
      <p:cxnSp>
        <p:nvCxnSpPr>
          <p:cNvPr id="12" name="直線コネクタ 11"/>
          <p:cNvCxnSpPr/>
          <p:nvPr userDrawn="1"/>
        </p:nvCxnSpPr>
        <p:spPr bwMode="gray">
          <a:xfrm>
            <a:off x="336629" y="6475532"/>
            <a:ext cx="11520011" cy="134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235625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つのコンテンツ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337929" y="648086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817559-BB6D-4C96-94D1-43E03D71EB93}" type="datetime1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2024/11/2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5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104242" y="64836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タイトル 1"/>
          <p:cNvSpPr>
            <a:spLocks noGrp="1"/>
          </p:cNvSpPr>
          <p:nvPr>
            <p:ph type="title"/>
          </p:nvPr>
        </p:nvSpPr>
        <p:spPr>
          <a:xfrm>
            <a:off x="336629" y="60626"/>
            <a:ext cx="10725623" cy="570732"/>
          </a:xfrm>
        </p:spPr>
        <p:txBody>
          <a:bodyPr anchor="b" anchorCtr="0">
            <a:normAutofit/>
          </a:bodyPr>
          <a:lstStyle>
            <a:lvl1pPr algn="l">
              <a:defRPr sz="2667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cxnSp>
        <p:nvCxnSpPr>
          <p:cNvPr id="9" name="直線コネクタ 8"/>
          <p:cNvCxnSpPr/>
          <p:nvPr userDrawn="1"/>
        </p:nvCxnSpPr>
        <p:spPr bwMode="gray">
          <a:xfrm>
            <a:off x="0" y="648296"/>
            <a:ext cx="12192000" cy="0"/>
          </a:xfrm>
          <a:prstGeom prst="line">
            <a:avLst/>
          </a:prstGeom>
          <a:ln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正方形/長方形 9"/>
          <p:cNvSpPr/>
          <p:nvPr userDrawn="1"/>
        </p:nvSpPr>
        <p:spPr bwMode="gray">
          <a:xfrm>
            <a:off x="0" y="6"/>
            <a:ext cx="242373" cy="648291"/>
          </a:xfrm>
          <a:prstGeom prst="rect">
            <a:avLst/>
          </a:prstGeom>
          <a:solidFill>
            <a:srgbClr val="0A2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900" tIns="51951" rIns="103900" bIns="51951" rtlCol="0" anchor="ctr"/>
          <a:lstStyle/>
          <a:p>
            <a:pPr algn="ctr"/>
            <a:endParaRPr lang="ja-JP" altLang="en-US" sz="2400">
              <a:solidFill>
                <a:srgbClr val="FFFFFF"/>
              </a:solidFill>
            </a:endParaRPr>
          </a:p>
        </p:txBody>
      </p:sp>
      <p:cxnSp>
        <p:nvCxnSpPr>
          <p:cNvPr id="12" name="直線コネクタ 11"/>
          <p:cNvCxnSpPr/>
          <p:nvPr userDrawn="1"/>
        </p:nvCxnSpPr>
        <p:spPr bwMode="gray">
          <a:xfrm>
            <a:off x="336629" y="6475532"/>
            <a:ext cx="11520011" cy="134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コンテンツ プレースホルダー 2"/>
          <p:cNvSpPr>
            <a:spLocks noGrp="1"/>
          </p:cNvSpPr>
          <p:nvPr>
            <p:ph sz="half" idx="1"/>
          </p:nvPr>
        </p:nvSpPr>
        <p:spPr bwMode="gray">
          <a:xfrm>
            <a:off x="336629" y="1053548"/>
            <a:ext cx="5651876" cy="5260016"/>
          </a:xfrm>
        </p:spPr>
        <p:txBody>
          <a:bodyPr/>
          <a:lstStyle>
            <a:lvl1pPr marL="303019" indent="-303019">
              <a:buClr>
                <a:schemeClr val="tx1"/>
              </a:buClr>
              <a:buFont typeface="Wingdings" panose="05000000000000000000" pitchFamily="2" charset="2"/>
              <a:buChar char="u"/>
              <a:defRPr kumimoji="1" lang="ja-JP" altLang="en-US" sz="20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6838" indent="-203818">
              <a:buClr>
                <a:schemeClr val="tx1"/>
              </a:buClr>
              <a:buFont typeface="Wingdings" panose="05000000000000000000" pitchFamily="2" charset="2"/>
              <a:buChar char="l"/>
              <a:defRPr sz="1867" b="1">
                <a:solidFill>
                  <a:schemeClr val="tx1"/>
                </a:solidFill>
              </a:defRPr>
            </a:lvl2pPr>
            <a:lvl3pPr marL="714261" indent="-207424">
              <a:buClr>
                <a:schemeClr val="tx1"/>
              </a:buClr>
              <a:defRPr sz="1600">
                <a:solidFill>
                  <a:schemeClr val="tx1"/>
                </a:solidFill>
              </a:defRPr>
            </a:lvl3pPr>
            <a:lvl4pPr marL="918078" indent="-203818">
              <a:buClr>
                <a:schemeClr val="tx1"/>
              </a:buClr>
              <a:defRPr sz="1333">
                <a:solidFill>
                  <a:schemeClr val="tx1"/>
                </a:solidFill>
              </a:defRPr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</p:txBody>
      </p:sp>
      <p:sp>
        <p:nvSpPr>
          <p:cNvPr id="14" name="コンテンツ プレースホルダー 2"/>
          <p:cNvSpPr>
            <a:spLocks noGrp="1"/>
          </p:cNvSpPr>
          <p:nvPr>
            <p:ph sz="half" idx="10"/>
          </p:nvPr>
        </p:nvSpPr>
        <p:spPr bwMode="gray">
          <a:xfrm>
            <a:off x="6204764" y="1053548"/>
            <a:ext cx="5651876" cy="5260016"/>
          </a:xfrm>
        </p:spPr>
        <p:txBody>
          <a:bodyPr/>
          <a:lstStyle>
            <a:lvl1pPr marL="303019" indent="-303019">
              <a:buClr>
                <a:schemeClr val="tx1"/>
              </a:buClr>
              <a:buFont typeface="Wingdings" panose="05000000000000000000" pitchFamily="2" charset="2"/>
              <a:buChar char="u"/>
              <a:defRPr kumimoji="1" lang="ja-JP" altLang="en-US" sz="20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6838" indent="-203818">
              <a:buClr>
                <a:schemeClr val="tx1"/>
              </a:buClr>
              <a:buFont typeface="Wingdings" panose="05000000000000000000" pitchFamily="2" charset="2"/>
              <a:buChar char="l"/>
              <a:defRPr sz="1867" b="1">
                <a:solidFill>
                  <a:schemeClr val="tx1"/>
                </a:solidFill>
              </a:defRPr>
            </a:lvl2pPr>
            <a:lvl3pPr marL="714261" indent="-207424">
              <a:buClr>
                <a:schemeClr val="tx1"/>
              </a:buClr>
              <a:defRPr sz="1600">
                <a:solidFill>
                  <a:schemeClr val="tx1"/>
                </a:solidFill>
              </a:defRPr>
            </a:lvl3pPr>
            <a:lvl4pPr marL="918078" indent="-203818">
              <a:buClr>
                <a:schemeClr val="tx1"/>
              </a:buClr>
              <a:defRPr sz="1333">
                <a:solidFill>
                  <a:schemeClr val="tx1"/>
                </a:solidFill>
              </a:defRPr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4C500CF1-E3CF-306A-316F-DE840795B8F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3302" y="0"/>
            <a:ext cx="1033461" cy="623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2457765"/>
      </p:ext>
    </p:extLst>
  </p:cSld>
  <p:clrMapOvr>
    <a:masterClrMapping/>
  </p:clrMapOvr>
  <p:hf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つのコンテンツ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104242" y="64836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タイトル 1"/>
          <p:cNvSpPr>
            <a:spLocks noGrp="1"/>
          </p:cNvSpPr>
          <p:nvPr>
            <p:ph type="title"/>
          </p:nvPr>
        </p:nvSpPr>
        <p:spPr>
          <a:xfrm>
            <a:off x="336629" y="60626"/>
            <a:ext cx="10725623" cy="570732"/>
          </a:xfrm>
        </p:spPr>
        <p:txBody>
          <a:bodyPr anchor="b" anchorCtr="0">
            <a:normAutofit/>
          </a:bodyPr>
          <a:lstStyle>
            <a:lvl1pPr algn="l">
              <a:defRPr sz="2667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cxnSp>
        <p:nvCxnSpPr>
          <p:cNvPr id="9" name="直線コネクタ 8"/>
          <p:cNvCxnSpPr/>
          <p:nvPr userDrawn="1"/>
        </p:nvCxnSpPr>
        <p:spPr bwMode="gray">
          <a:xfrm>
            <a:off x="0" y="648296"/>
            <a:ext cx="12192000" cy="0"/>
          </a:xfrm>
          <a:prstGeom prst="line">
            <a:avLst/>
          </a:prstGeom>
          <a:ln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正方形/長方形 9"/>
          <p:cNvSpPr/>
          <p:nvPr userDrawn="1"/>
        </p:nvSpPr>
        <p:spPr bwMode="gray">
          <a:xfrm>
            <a:off x="0" y="6"/>
            <a:ext cx="242373" cy="648291"/>
          </a:xfrm>
          <a:prstGeom prst="rect">
            <a:avLst/>
          </a:prstGeom>
          <a:solidFill>
            <a:srgbClr val="0A2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900" tIns="51951" rIns="103900" bIns="51951" rtlCol="0" anchor="ctr"/>
          <a:lstStyle/>
          <a:p>
            <a:pPr algn="ctr"/>
            <a:endParaRPr lang="ja-JP" altLang="en-US" sz="2400">
              <a:solidFill>
                <a:srgbClr val="FFFFFF"/>
              </a:solidFill>
            </a:endParaRPr>
          </a:p>
        </p:txBody>
      </p:sp>
      <p:cxnSp>
        <p:nvCxnSpPr>
          <p:cNvPr id="12" name="直線コネクタ 11"/>
          <p:cNvCxnSpPr/>
          <p:nvPr userDrawn="1"/>
        </p:nvCxnSpPr>
        <p:spPr bwMode="gray">
          <a:xfrm>
            <a:off x="336629" y="6475532"/>
            <a:ext cx="11520011" cy="134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コンテンツ プレースホルダー 2"/>
          <p:cNvSpPr>
            <a:spLocks noGrp="1"/>
          </p:cNvSpPr>
          <p:nvPr>
            <p:ph sz="half" idx="1"/>
          </p:nvPr>
        </p:nvSpPr>
        <p:spPr bwMode="gray">
          <a:xfrm>
            <a:off x="336629" y="1550504"/>
            <a:ext cx="5651876" cy="4763060"/>
          </a:xfrm>
        </p:spPr>
        <p:txBody>
          <a:bodyPr/>
          <a:lstStyle>
            <a:lvl1pPr marL="303019" indent="-303019">
              <a:buClr>
                <a:schemeClr val="tx1"/>
              </a:buClr>
              <a:buFont typeface="Wingdings" panose="05000000000000000000" pitchFamily="2" charset="2"/>
              <a:buChar char="u"/>
              <a:defRPr kumimoji="1" lang="ja-JP" altLang="en-US" sz="20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6838" indent="-203818">
              <a:buClr>
                <a:schemeClr val="tx1"/>
              </a:buClr>
              <a:buFont typeface="Wingdings" panose="05000000000000000000" pitchFamily="2" charset="2"/>
              <a:buChar char="l"/>
              <a:defRPr sz="1867" b="1">
                <a:solidFill>
                  <a:schemeClr val="tx1"/>
                </a:solidFill>
              </a:defRPr>
            </a:lvl2pPr>
            <a:lvl3pPr marL="714261" indent="-207424">
              <a:buClr>
                <a:schemeClr val="tx1"/>
              </a:buClr>
              <a:defRPr sz="1600">
                <a:solidFill>
                  <a:schemeClr val="tx1"/>
                </a:solidFill>
              </a:defRPr>
            </a:lvl3pPr>
            <a:lvl4pPr marL="918078" indent="-203818">
              <a:buClr>
                <a:schemeClr val="tx1"/>
              </a:buClr>
              <a:defRPr sz="1333">
                <a:solidFill>
                  <a:schemeClr val="tx1"/>
                </a:solidFill>
              </a:defRPr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</p:txBody>
      </p:sp>
      <p:sp>
        <p:nvSpPr>
          <p:cNvPr id="14" name="コンテンツ プレースホルダー 2"/>
          <p:cNvSpPr>
            <a:spLocks noGrp="1"/>
          </p:cNvSpPr>
          <p:nvPr>
            <p:ph sz="half" idx="10"/>
          </p:nvPr>
        </p:nvSpPr>
        <p:spPr bwMode="gray">
          <a:xfrm>
            <a:off x="6204764" y="1550504"/>
            <a:ext cx="5651876" cy="4763060"/>
          </a:xfrm>
        </p:spPr>
        <p:txBody>
          <a:bodyPr/>
          <a:lstStyle>
            <a:lvl1pPr marL="303019" indent="-303019">
              <a:buClr>
                <a:schemeClr val="tx1"/>
              </a:buClr>
              <a:buFont typeface="Wingdings" panose="05000000000000000000" pitchFamily="2" charset="2"/>
              <a:buChar char="u"/>
              <a:defRPr kumimoji="1" lang="ja-JP" altLang="en-US" sz="20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6838" indent="-203818">
              <a:buClr>
                <a:schemeClr val="tx1"/>
              </a:buClr>
              <a:buFont typeface="Wingdings" panose="05000000000000000000" pitchFamily="2" charset="2"/>
              <a:buChar char="l"/>
              <a:defRPr sz="1867" b="1">
                <a:solidFill>
                  <a:schemeClr val="tx1"/>
                </a:solidFill>
              </a:defRPr>
            </a:lvl2pPr>
            <a:lvl3pPr marL="714261" indent="-207424">
              <a:buClr>
                <a:schemeClr val="tx1"/>
              </a:buClr>
              <a:defRPr sz="1600">
                <a:solidFill>
                  <a:schemeClr val="tx1"/>
                </a:solidFill>
              </a:defRPr>
            </a:lvl3pPr>
            <a:lvl4pPr marL="918078" indent="-203818">
              <a:buClr>
                <a:schemeClr val="tx1"/>
              </a:buClr>
              <a:defRPr sz="1333">
                <a:solidFill>
                  <a:schemeClr val="tx1"/>
                </a:solidFill>
              </a:defRPr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</p:txBody>
      </p:sp>
      <p:sp>
        <p:nvSpPr>
          <p:cNvPr id="11" name="テキスト プレースホルダー 2"/>
          <p:cNvSpPr>
            <a:spLocks noGrp="1"/>
          </p:cNvSpPr>
          <p:nvPr>
            <p:ph type="body" idx="11"/>
          </p:nvPr>
        </p:nvSpPr>
        <p:spPr>
          <a:xfrm>
            <a:off x="336629" y="1075186"/>
            <a:ext cx="5651876" cy="369332"/>
          </a:xfrm>
          <a:solidFill>
            <a:schemeClr val="accent2"/>
          </a:solidFill>
        </p:spPr>
        <p:txBody>
          <a:bodyPr wrap="square" anchor="ctr">
            <a:spAutoFit/>
          </a:bodyPr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  <a:lvl2pPr marL="519462" indent="0">
              <a:buNone/>
              <a:defRPr sz="2267" b="1"/>
            </a:lvl2pPr>
            <a:lvl3pPr marL="1038925" indent="0">
              <a:buNone/>
              <a:defRPr sz="2000" b="1"/>
            </a:lvl3pPr>
            <a:lvl4pPr marL="1558388" indent="0">
              <a:buNone/>
              <a:defRPr sz="1867" b="1"/>
            </a:lvl4pPr>
            <a:lvl5pPr marL="2077848" indent="0">
              <a:buNone/>
              <a:defRPr sz="1867" b="1"/>
            </a:lvl5pPr>
            <a:lvl6pPr marL="2597310" indent="0">
              <a:buNone/>
              <a:defRPr sz="1867" b="1"/>
            </a:lvl6pPr>
            <a:lvl7pPr marL="3116773" indent="0">
              <a:buNone/>
              <a:defRPr sz="1867" b="1"/>
            </a:lvl7pPr>
            <a:lvl8pPr marL="3636236" indent="0">
              <a:buNone/>
              <a:defRPr sz="1867" b="1"/>
            </a:lvl8pPr>
            <a:lvl9pPr marL="4155697" indent="0">
              <a:buNone/>
              <a:defRPr sz="1867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16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204765" y="1075186"/>
            <a:ext cx="5651876" cy="369332"/>
          </a:xfrm>
          <a:solidFill>
            <a:schemeClr val="accent2"/>
          </a:solidFill>
        </p:spPr>
        <p:txBody>
          <a:bodyPr wrap="square" anchor="ctr">
            <a:spAutoFit/>
          </a:bodyPr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  <a:lvl2pPr marL="519462" indent="0">
              <a:buNone/>
              <a:defRPr sz="2267" b="1"/>
            </a:lvl2pPr>
            <a:lvl3pPr marL="1038925" indent="0">
              <a:buNone/>
              <a:defRPr sz="2000" b="1"/>
            </a:lvl3pPr>
            <a:lvl4pPr marL="1558388" indent="0">
              <a:buNone/>
              <a:defRPr sz="1867" b="1"/>
            </a:lvl4pPr>
            <a:lvl5pPr marL="2077848" indent="0">
              <a:buNone/>
              <a:defRPr sz="1867" b="1"/>
            </a:lvl5pPr>
            <a:lvl6pPr marL="2597310" indent="0">
              <a:buNone/>
              <a:defRPr sz="1867" b="1"/>
            </a:lvl6pPr>
            <a:lvl7pPr marL="3116773" indent="0">
              <a:buNone/>
              <a:defRPr sz="1867" b="1"/>
            </a:lvl7pPr>
            <a:lvl8pPr marL="3636236" indent="0">
              <a:buNone/>
              <a:defRPr sz="1867" b="1"/>
            </a:lvl8pPr>
            <a:lvl9pPr marL="4155697" indent="0">
              <a:buNone/>
              <a:defRPr sz="1867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CD4A516B-3D0C-9C32-0115-103B0EC5605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3302" y="0"/>
            <a:ext cx="1033461" cy="623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7240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線コネクタ 1"/>
          <p:cNvCxnSpPr/>
          <p:nvPr userDrawn="1"/>
        </p:nvCxnSpPr>
        <p:spPr bwMode="gray">
          <a:xfrm>
            <a:off x="336629" y="6475532"/>
            <a:ext cx="11520011" cy="134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104242" y="64836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8B4D8759-E855-F3F0-305C-8CFF4C18807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3302" y="0"/>
            <a:ext cx="1033461" cy="623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01115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104242" y="64836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50907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最終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65256" y="1676400"/>
            <a:ext cx="5861488" cy="2983862"/>
          </a:xfrm>
          <a:prstGeom prst="rect">
            <a:avLst/>
          </a:prstGeom>
        </p:spPr>
      </p:pic>
      <p:sp>
        <p:nvSpPr>
          <p:cNvPr id="4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104242" y="64836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9181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337929" y="365125"/>
            <a:ext cx="1150951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37929" y="1825624"/>
            <a:ext cx="11509513" cy="44862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337929" y="648086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104242" y="64836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71"/>
          <p:cNvSpPr>
            <a:spLocks noChangeArrowheads="1"/>
          </p:cNvSpPr>
          <p:nvPr userDrawn="1"/>
        </p:nvSpPr>
        <p:spPr bwMode="auto">
          <a:xfrm>
            <a:off x="1" y="6480863"/>
            <a:ext cx="12191999" cy="3766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 anchorCtr="1">
            <a:normAutofit/>
          </a:bodyPr>
          <a:lstStyle/>
          <a:p>
            <a:pPr algn="ctr">
              <a:defRPr/>
            </a:pPr>
            <a:r>
              <a:rPr kumimoji="0" lang="en-US" altLang="en-US" sz="800" b="1">
                <a:solidFill>
                  <a:prstClr val="black"/>
                </a:solidFill>
                <a:latin typeface="メイリオ"/>
              </a:rPr>
              <a:t>Copyright(C) </a:t>
            </a:r>
            <a:r>
              <a:rPr kumimoji="0" lang="en-US" altLang="ja-JP" sz="800" b="1">
                <a:solidFill>
                  <a:prstClr val="black"/>
                </a:solidFill>
                <a:latin typeface="メイリオ"/>
              </a:rPr>
              <a:t>KDDI Research, Inc</a:t>
            </a:r>
            <a:r>
              <a:rPr kumimoji="0" lang="en-US" altLang="en-US" sz="800" b="1">
                <a:solidFill>
                  <a:prstClr val="black"/>
                </a:solidFill>
                <a:latin typeface="メイリオ"/>
              </a:rPr>
              <a:t>. All Rights Reserved.</a:t>
            </a:r>
            <a:endParaRPr kumimoji="0" lang="ja-JP" altLang="en-US" sz="800" b="1">
              <a:solidFill>
                <a:prstClr val="black"/>
              </a:solidFill>
              <a:latin typeface="メイリオ"/>
            </a:endParaRPr>
          </a:p>
        </p:txBody>
      </p:sp>
    </p:spTree>
    <p:extLst>
      <p:ext uri="{BB962C8B-B14F-4D97-AF65-F5344CB8AC3E}">
        <p14:creationId xmlns:p14="http://schemas.microsoft.com/office/powerpoint/2010/main" val="10262718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" panose="05000000000000000000" pitchFamily="2" charset="2"/>
        <a:buChar char="n"/>
        <a:defRPr kumimoji="1" sz="28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l"/>
        <a:defRPr kumimoji="1" sz="2400" b="1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メイリオ" panose="020B0604030504040204" pitchFamily="50" charset="-128"/>
        <a:buChar char="–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AAE1E69-A2C2-4197-AFD6-200D9C56EE2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altLang="ja-JP" sz="4000" dirty="0">
                <a:latin typeface="+mj-lt"/>
              </a:rPr>
              <a:t>JVET-AJ0078</a:t>
            </a:r>
            <a:br>
              <a:rPr lang="en-US" altLang="ja-JP" sz="4000" dirty="0">
                <a:latin typeface="+mj-lt"/>
              </a:rPr>
            </a:br>
            <a:r>
              <a:rPr lang="en-US" altLang="ja-JP" sz="3600" dirty="0">
                <a:latin typeface="+mj-lt"/>
              </a:rPr>
              <a:t>EE2-related: Extended overlapped block blending for MV/BV based prediction</a:t>
            </a:r>
            <a:endParaRPr lang="ja-JP" altLang="en-US" dirty="0">
              <a:latin typeface="+mj-lt"/>
            </a:endParaRP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BF9C1EDC-CB6C-4D71-825E-C902DEDFCA7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47620" y="3877448"/>
            <a:ext cx="9348780" cy="1443852"/>
          </a:xfrm>
        </p:spPr>
        <p:txBody>
          <a:bodyPr/>
          <a:lstStyle/>
          <a:p>
            <a:r>
              <a:rPr lang="en-US" altLang="ja-JP" dirty="0">
                <a:latin typeface="+mj-lt"/>
                <a:ea typeface="Meiryo UI" panose="020B0604030504040204" pitchFamily="50" charset="-128"/>
              </a:rPr>
              <a:t>Y. Kidani, H. Kato, and K. Kawamura</a:t>
            </a:r>
            <a:br>
              <a:rPr lang="en-US" altLang="ja-JP" dirty="0">
                <a:latin typeface="+mj-lt"/>
                <a:ea typeface="Meiryo UI" panose="020B0604030504040204" pitchFamily="50" charset="-128"/>
              </a:rPr>
            </a:br>
            <a:r>
              <a:rPr lang="en-US" altLang="ja-JP" dirty="0">
                <a:latin typeface="+mj-lt"/>
                <a:ea typeface="Meiryo UI" panose="020B0604030504040204" pitchFamily="50" charset="-128"/>
              </a:rPr>
              <a:t> (KDDI</a:t>
            </a:r>
            <a:r>
              <a:rPr lang="ja-JP" altLang="en-US" dirty="0">
                <a:latin typeface="+mj-lt"/>
                <a:ea typeface="Meiryo UI" panose="020B0604030504040204" pitchFamily="50" charset="-128"/>
              </a:rPr>
              <a:t> </a:t>
            </a:r>
            <a:r>
              <a:rPr lang="en-US" altLang="ja-JP" dirty="0">
                <a:latin typeface="+mj-lt"/>
                <a:ea typeface="Meiryo UI" panose="020B0604030504040204" pitchFamily="50" charset="-128"/>
              </a:rPr>
              <a:t>Corporation/KDDI Research, Inc.)</a:t>
            </a:r>
          </a:p>
          <a:p>
            <a:endParaRPr kumimoji="1" lang="ja-JP" altLang="en-US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486164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  <a:latin typeface="+mj-lt"/>
              </a:rPr>
              <a:pPr/>
              <a:t>2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302895" indent="-302895"/>
            <a:r>
              <a:rPr lang="en-US" altLang="ja-JP" sz="2400" dirty="0">
                <a:latin typeface="+mj-lt"/>
              </a:rPr>
              <a:t>ECM uses OBMC, i.e., overlapped block blending (OBB) for inter prediction.</a:t>
            </a:r>
          </a:p>
          <a:p>
            <a:pPr marL="302895" indent="-302895"/>
            <a:endParaRPr lang="en-US" altLang="ja-JP" sz="2400" dirty="0">
              <a:latin typeface="+mj-lt"/>
            </a:endParaRPr>
          </a:p>
          <a:p>
            <a:pPr marL="302895" indent="-302895"/>
            <a:r>
              <a:rPr lang="en-US" altLang="ja-JP" sz="2400" dirty="0">
                <a:latin typeface="+mj-lt"/>
              </a:rPr>
              <a:t>EE2-3.3 tests OBMC with intra pred., but there is still room to for OBB to introduce several cases.</a:t>
            </a:r>
          </a:p>
          <a:p>
            <a:pPr lvl="1"/>
            <a:endParaRPr lang="en-US" altLang="ja-JP" sz="2133" dirty="0">
              <a:latin typeface="+mj-lt"/>
            </a:endParaRPr>
          </a:p>
          <a:p>
            <a:r>
              <a:rPr lang="en-US" altLang="ja-JP" sz="2400" dirty="0">
                <a:latin typeface="+mj-lt"/>
              </a:rPr>
              <a:t>An extended OBB for MV/BV based prediction is proposed.</a:t>
            </a:r>
          </a:p>
          <a:p>
            <a:endParaRPr lang="en-US" altLang="ja-JP" sz="2133" dirty="0">
              <a:latin typeface="+mj-lt"/>
            </a:endParaRPr>
          </a:p>
          <a:p>
            <a:r>
              <a:rPr lang="en-US" altLang="ja-JP" sz="2400" dirty="0">
                <a:latin typeface="+mj-lt"/>
              </a:rPr>
              <a:t>Proposed method brings -0.05%/-0.07% gains for AI/RA over ECM-14.0.</a:t>
            </a:r>
            <a:endParaRPr lang="en-US" altLang="ja-JP" sz="1800" dirty="0">
              <a:latin typeface="+mj-lt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>
                <a:latin typeface="+mj-lt"/>
              </a:rPr>
              <a:t>Summary</a:t>
            </a:r>
            <a:endParaRPr kumimoji="1" lang="ja-JP" altLang="en-US">
              <a:latin typeface="+mj-lt"/>
            </a:endParaRPr>
          </a:p>
        </p:txBody>
      </p:sp>
      <p:graphicFrame>
        <p:nvGraphicFramePr>
          <p:cNvPr id="13" name="表 13">
            <a:extLst>
              <a:ext uri="{FF2B5EF4-FFF2-40B4-BE49-F238E27FC236}">
                <a16:creationId xmlns:a16="http://schemas.microsoft.com/office/drawing/2014/main" id="{C73AA870-210B-AB44-403A-6530E11CB8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6516020"/>
              </p:ext>
            </p:extLst>
          </p:nvPr>
        </p:nvGraphicFramePr>
        <p:xfrm>
          <a:off x="1919536" y="4869160"/>
          <a:ext cx="8380456" cy="1188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07121">
                  <a:extLst>
                    <a:ext uri="{9D8B030D-6E8A-4147-A177-3AD203B41FA5}">
                      <a16:colId xmlns:a16="http://schemas.microsoft.com/office/drawing/2014/main" val="1980004096"/>
                    </a:ext>
                  </a:extLst>
                </a:gridCol>
                <a:gridCol w="1354667">
                  <a:extLst>
                    <a:ext uri="{9D8B030D-6E8A-4147-A177-3AD203B41FA5}">
                      <a16:colId xmlns:a16="http://schemas.microsoft.com/office/drawing/2014/main" val="900114289"/>
                    </a:ext>
                  </a:extLst>
                </a:gridCol>
                <a:gridCol w="1354667">
                  <a:extLst>
                    <a:ext uri="{9D8B030D-6E8A-4147-A177-3AD203B41FA5}">
                      <a16:colId xmlns:a16="http://schemas.microsoft.com/office/drawing/2014/main" val="48875643"/>
                    </a:ext>
                  </a:extLst>
                </a:gridCol>
                <a:gridCol w="1354667">
                  <a:extLst>
                    <a:ext uri="{9D8B030D-6E8A-4147-A177-3AD203B41FA5}">
                      <a16:colId xmlns:a16="http://schemas.microsoft.com/office/drawing/2014/main" val="482448529"/>
                    </a:ext>
                  </a:extLst>
                </a:gridCol>
                <a:gridCol w="1354667">
                  <a:extLst>
                    <a:ext uri="{9D8B030D-6E8A-4147-A177-3AD203B41FA5}">
                      <a16:colId xmlns:a16="http://schemas.microsoft.com/office/drawing/2014/main" val="2306514968"/>
                    </a:ext>
                  </a:extLst>
                </a:gridCol>
                <a:gridCol w="1354667">
                  <a:extLst>
                    <a:ext uri="{9D8B030D-6E8A-4147-A177-3AD203B41FA5}">
                      <a16:colId xmlns:a16="http://schemas.microsoft.com/office/drawing/2014/main" val="414568163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kumimoji="1" lang="ja-JP" altLang="en-US" sz="2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b="0"/>
                        <a:t>Y</a:t>
                      </a:r>
                      <a:endParaRPr kumimoji="1" lang="ja-JP" altLang="en-US" sz="2000" b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b="0"/>
                        <a:t>U</a:t>
                      </a:r>
                      <a:endParaRPr kumimoji="1" lang="ja-JP" altLang="en-US" sz="2000" b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b="0"/>
                        <a:t>V</a:t>
                      </a:r>
                      <a:endParaRPr kumimoji="1" lang="ja-JP" altLang="en-US" sz="2000" b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b="0" err="1"/>
                        <a:t>EncT</a:t>
                      </a:r>
                      <a:endParaRPr kumimoji="1" lang="ja-JP" altLang="en-US" sz="2000" b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b="0" err="1"/>
                        <a:t>DecT</a:t>
                      </a:r>
                      <a:endParaRPr kumimoji="1" lang="ja-JP" altLang="en-US" sz="2000" b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33753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b="0"/>
                        <a:t>AI / Overall</a:t>
                      </a:r>
                      <a:endParaRPr kumimoji="1" lang="ja-JP" altLang="en-US" sz="2000" b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-0.05%</a:t>
                      </a:r>
                      <a:endParaRPr lang="ja-JP" sz="2000" b="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-0.09%</a:t>
                      </a:r>
                      <a:endParaRPr lang="ja-JP" sz="2000" b="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-0.05%</a:t>
                      </a:r>
                      <a:endParaRPr lang="ja-JP" sz="2000" b="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100.5%</a:t>
                      </a:r>
                      <a:endParaRPr lang="ja-JP" sz="2000" b="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101.0%</a:t>
                      </a:r>
                      <a:endParaRPr lang="ja-JP" sz="2000" b="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2603991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b="0"/>
                        <a:t>RA / Overall</a:t>
                      </a:r>
                      <a:endParaRPr kumimoji="1" lang="ja-JP" altLang="en-US" sz="2000" b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-0.07%</a:t>
                      </a:r>
                      <a:endParaRPr lang="ja-JP" sz="2000" b="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-0.22%</a:t>
                      </a:r>
                      <a:endParaRPr lang="ja-JP" sz="2000" b="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-0.06%</a:t>
                      </a:r>
                      <a:endParaRPr lang="ja-JP" sz="2000" b="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99.8%</a:t>
                      </a:r>
                      <a:endParaRPr lang="ja-JP" sz="2000" b="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100.7%</a:t>
                      </a:r>
                      <a:endParaRPr lang="ja-JP" sz="2000" b="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650478132"/>
                  </a:ext>
                </a:extLst>
              </a:tr>
            </a:tbl>
          </a:graphicData>
        </a:graphic>
      </p:graphicFrame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FEF83F38-54B6-AC44-F9BB-AA30C6945DFA}"/>
              </a:ext>
            </a:extLst>
          </p:cNvPr>
          <p:cNvSpPr txBox="1"/>
          <p:nvPr/>
        </p:nvSpPr>
        <p:spPr>
          <a:xfrm>
            <a:off x="3332638" y="4452397"/>
            <a:ext cx="55451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Experimental results </a:t>
            </a:r>
            <a:r>
              <a:rPr kumimoji="1" lang="en-US" altLang="ja-JP" dirty="0"/>
              <a:t>of the proposal over ECM-14.0.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809549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  <a:latin typeface="+mj-lt"/>
              </a:rPr>
              <a:pPr/>
              <a:t>3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7431" y="1048121"/>
            <a:ext cx="11520011" cy="5276480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302895" indent="-302895"/>
            <a:r>
              <a:rPr lang="en-US" altLang="ja-JP" sz="2400" dirty="0">
                <a:latin typeface="+mj-lt"/>
              </a:rPr>
              <a:t>In ECM, OBMC is applied to top and left boundary samples for current block by blending inter predicted samples of the current and neighboring blocks.</a:t>
            </a:r>
          </a:p>
          <a:p>
            <a:pPr marL="302895" indent="-302895"/>
            <a:endParaRPr lang="en-US" altLang="ja-JP" sz="2400" dirty="0">
              <a:latin typeface="+mj-lt"/>
            </a:endParaRPr>
          </a:p>
          <a:p>
            <a:pPr marL="302895" indent="-302895"/>
            <a:r>
              <a:rPr lang="en-US" altLang="ja-JP" sz="2400" dirty="0">
                <a:latin typeface="+mj-lt"/>
              </a:rPr>
              <a:t>EE2-3.3 tests OBMC with intra pred. mode, which allows OBB for inter predicted current block even having intra predicted neighboring blocks.</a:t>
            </a:r>
          </a:p>
          <a:p>
            <a:pPr marL="302895" indent="-302895"/>
            <a:endParaRPr lang="en-US" altLang="ja-JP" sz="2400" dirty="0">
              <a:latin typeface="+mj-lt"/>
            </a:endParaRPr>
          </a:p>
          <a:p>
            <a:pPr marL="302895" indent="-302895"/>
            <a:r>
              <a:rPr lang="en-US" altLang="ja-JP" sz="2400" dirty="0">
                <a:latin typeface="+mj-lt"/>
              </a:rPr>
              <a:t>However, there is still room to introduce OBB to several cases as follows.</a:t>
            </a:r>
          </a:p>
          <a:p>
            <a:pPr marL="302895" indent="-302895"/>
            <a:endParaRPr lang="en-US" altLang="ja-JP" sz="2400" dirty="0">
              <a:latin typeface="+mj-lt"/>
            </a:endParaRPr>
          </a:p>
          <a:p>
            <a:pPr marL="302895" indent="-302895"/>
            <a:endParaRPr lang="en-US" altLang="ja-JP" sz="2400" dirty="0">
              <a:latin typeface="+mj-lt"/>
            </a:endParaRPr>
          </a:p>
          <a:p>
            <a:pPr marL="302895" indent="-302895"/>
            <a:endParaRPr lang="en-US" altLang="ja-JP" sz="2400" dirty="0">
              <a:latin typeface="+mj-lt"/>
            </a:endParaRPr>
          </a:p>
          <a:p>
            <a:pPr marL="302895" indent="-302895"/>
            <a:endParaRPr lang="ja-JP" altLang="en-US" dirty="0"/>
          </a:p>
          <a:p>
            <a:pPr marL="302895" indent="-302895"/>
            <a:endParaRPr lang="en-US" altLang="ja-JP" sz="2400" dirty="0">
              <a:latin typeface="+mj-lt"/>
              <a:cs typeface="Arial"/>
            </a:endParaRPr>
          </a:p>
          <a:p>
            <a:pPr marL="302895" indent="-302895"/>
            <a:endParaRPr lang="en-US" altLang="ja-JP" sz="2400" dirty="0">
              <a:latin typeface="+mj-lt"/>
              <a:cs typeface="Arial"/>
            </a:endParaRPr>
          </a:p>
          <a:p>
            <a:pPr marL="302895" indent="-302895"/>
            <a:endParaRPr lang="en-US" altLang="ja-JP" sz="2400" dirty="0">
              <a:latin typeface="+mj-lt"/>
              <a:cs typeface="Arial"/>
            </a:endParaRPr>
          </a:p>
          <a:p>
            <a:pPr marL="302895" indent="-302895"/>
            <a:endParaRPr lang="en-US" altLang="ja-JP" sz="2400" dirty="0">
              <a:latin typeface="+mj-lt"/>
              <a:cs typeface="Arial"/>
            </a:endParaRPr>
          </a:p>
          <a:p>
            <a:pPr marL="302895" indent="-302895"/>
            <a:endParaRPr lang="en-US" altLang="ja-JP" sz="2400" dirty="0">
              <a:latin typeface="+mj-lt"/>
              <a:cs typeface="Arial"/>
            </a:endParaRPr>
          </a:p>
          <a:p>
            <a:pPr marL="302895" indent="-302895"/>
            <a:endParaRPr lang="en-US" altLang="ja-JP" sz="2400" dirty="0">
              <a:latin typeface="+mj-lt"/>
              <a:cs typeface="Arial"/>
            </a:endParaRPr>
          </a:p>
          <a:p>
            <a:pPr marL="302895" lvl="1" indent="0">
              <a:buNone/>
            </a:pPr>
            <a:endParaRPr lang="en-US" altLang="ja-JP" sz="2133" dirty="0">
              <a:latin typeface="+mj-lt"/>
              <a:cs typeface="Arial"/>
            </a:endParaRPr>
          </a:p>
          <a:p>
            <a:pPr marL="302895" indent="-302895"/>
            <a:endParaRPr lang="en-US" altLang="ja-JP" sz="1800" dirty="0">
              <a:latin typeface="+mj-lt"/>
              <a:cs typeface="Arial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>
                <a:latin typeface="+mj-lt"/>
              </a:rPr>
              <a:t>Introduction</a:t>
            </a:r>
            <a:endParaRPr kumimoji="1" lang="ja-JP" altLang="en-US">
              <a:latin typeface="+mj-lt"/>
            </a:endParaRPr>
          </a:p>
        </p:txBody>
      </p:sp>
      <p:graphicFrame>
        <p:nvGraphicFramePr>
          <p:cNvPr id="17" name="表 16">
            <a:extLst>
              <a:ext uri="{FF2B5EF4-FFF2-40B4-BE49-F238E27FC236}">
                <a16:creationId xmlns:a16="http://schemas.microsoft.com/office/drawing/2014/main" id="{AE13BBC1-6444-644F-24B4-05D56C93773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9209294"/>
              </p:ext>
            </p:extLst>
          </p:nvPr>
        </p:nvGraphicFramePr>
        <p:xfrm>
          <a:off x="671123" y="4312920"/>
          <a:ext cx="10832625" cy="16129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832880">
                  <a:extLst>
                    <a:ext uri="{9D8B030D-6E8A-4147-A177-3AD203B41FA5}">
                      <a16:colId xmlns:a16="http://schemas.microsoft.com/office/drawing/2014/main" val="3166061856"/>
                    </a:ext>
                  </a:extLst>
                </a:gridCol>
                <a:gridCol w="1939040">
                  <a:extLst>
                    <a:ext uri="{9D8B030D-6E8A-4147-A177-3AD203B41FA5}">
                      <a16:colId xmlns:a16="http://schemas.microsoft.com/office/drawing/2014/main" val="3704360291"/>
                    </a:ext>
                  </a:extLst>
                </a:gridCol>
                <a:gridCol w="1939040">
                  <a:extLst>
                    <a:ext uri="{9D8B030D-6E8A-4147-A177-3AD203B41FA5}">
                      <a16:colId xmlns:a16="http://schemas.microsoft.com/office/drawing/2014/main" val="2289435706"/>
                    </a:ext>
                  </a:extLst>
                </a:gridCol>
                <a:gridCol w="1832880">
                  <a:extLst>
                    <a:ext uri="{9D8B030D-6E8A-4147-A177-3AD203B41FA5}">
                      <a16:colId xmlns:a16="http://schemas.microsoft.com/office/drawing/2014/main" val="1895216893"/>
                    </a:ext>
                  </a:extLst>
                </a:gridCol>
                <a:gridCol w="1832880">
                  <a:extLst>
                    <a:ext uri="{9D8B030D-6E8A-4147-A177-3AD203B41FA5}">
                      <a16:colId xmlns:a16="http://schemas.microsoft.com/office/drawing/2014/main" val="2104267442"/>
                    </a:ext>
                  </a:extLst>
                </a:gridCol>
                <a:gridCol w="1455905">
                  <a:extLst>
                    <a:ext uri="{9D8B030D-6E8A-4147-A177-3AD203B41FA5}">
                      <a16:colId xmlns:a16="http://schemas.microsoft.com/office/drawing/2014/main" val="1999177623"/>
                    </a:ext>
                  </a:extLst>
                </a:gridCol>
              </a:tblGrid>
              <a:tr h="179705">
                <a:tc rowSpan="2"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en-US" sz="2000" dirty="0">
                        <a:effectLst/>
                      </a:endParaRPr>
                    </a:p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 </a:t>
                      </a:r>
                      <a:endParaRPr lang="ja-JP" altLang="en-US" sz="3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 rowSpan="2"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 </a:t>
                      </a:r>
                      <a:endParaRPr lang="ja-JP" sz="3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 gridSpan="4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>
                          <a:effectLst/>
                        </a:rPr>
                        <a:t>Neighboring block</a:t>
                      </a:r>
                      <a:endParaRPr lang="ja-JP" sz="3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75692799"/>
                  </a:ext>
                </a:extLst>
              </a:tr>
              <a:tr h="179705">
                <a:tc gridSpan="2" v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>
                          <a:effectLst/>
                        </a:rPr>
                        <a:t> </a:t>
                      </a:r>
                      <a:endParaRPr lang="ja-JP" sz="3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 hMerge="1" v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 </a:t>
                      </a:r>
                      <a:endParaRPr lang="ja-JP" sz="3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Inter</a:t>
                      </a:r>
                      <a:endParaRPr lang="ja-JP" sz="3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>
                          <a:effectLst/>
                        </a:rPr>
                        <a:t>IBC</a:t>
                      </a:r>
                      <a:endParaRPr lang="ja-JP" sz="3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>
                          <a:effectLst/>
                        </a:rPr>
                        <a:t>IntraTMP</a:t>
                      </a:r>
                      <a:endParaRPr lang="ja-JP" sz="3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>
                          <a:effectLst/>
                        </a:rPr>
                        <a:t>Intra</a:t>
                      </a:r>
                      <a:endParaRPr lang="ja-JP" sz="3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35425600"/>
                  </a:ext>
                </a:extLst>
              </a:tr>
              <a:tr h="179705">
                <a:tc row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Current block</a:t>
                      </a:r>
                      <a:endParaRPr lang="ja-JP" sz="3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Inter</a:t>
                      </a:r>
                      <a:endParaRPr lang="ja-JP" sz="3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>
                          <a:effectLst/>
                        </a:rPr>
                        <a:t>ECM-14.0</a:t>
                      </a:r>
                      <a:endParaRPr lang="ja-JP" sz="3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N/A</a:t>
                      </a:r>
                      <a:endParaRPr lang="ja-JP" sz="3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>
                          <a:effectLst/>
                        </a:rPr>
                        <a:t>N/A</a:t>
                      </a:r>
                      <a:endParaRPr lang="ja-JP" sz="3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EE2-3.3</a:t>
                      </a:r>
                      <a:endParaRPr lang="ja-JP" sz="3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27655423"/>
                  </a:ext>
                </a:extLst>
              </a:tr>
              <a:tr h="17970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>
                          <a:effectLst/>
                        </a:rPr>
                        <a:t>IBC</a:t>
                      </a:r>
                      <a:endParaRPr lang="ja-JP" sz="3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N/A</a:t>
                      </a:r>
                      <a:endParaRPr lang="ja-JP" sz="3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N/A</a:t>
                      </a:r>
                      <a:endParaRPr lang="ja-JP" sz="3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N/A</a:t>
                      </a:r>
                      <a:endParaRPr lang="ja-JP" sz="3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N/A</a:t>
                      </a:r>
                      <a:endParaRPr lang="ja-JP" sz="3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81489657"/>
                  </a:ext>
                </a:extLst>
              </a:tr>
              <a:tr h="17970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dirty="0" err="1">
                          <a:effectLst/>
                        </a:rPr>
                        <a:t>IntraTMP</a:t>
                      </a:r>
                      <a:endParaRPr lang="ja-JP" sz="3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N/A</a:t>
                      </a:r>
                      <a:endParaRPr lang="ja-JP" sz="3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N/A</a:t>
                      </a:r>
                      <a:endParaRPr lang="ja-JP" sz="3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N/A</a:t>
                      </a:r>
                      <a:endParaRPr lang="ja-JP" sz="3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N/A</a:t>
                      </a:r>
                      <a:endParaRPr lang="ja-JP" sz="3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580070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438113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  <a:latin typeface="+mj-lt"/>
              </a:rPr>
              <a:pPr/>
              <a:t>4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302895" indent="-302895"/>
            <a:r>
              <a:rPr lang="en-US" altLang="ja-JP" sz="2400" dirty="0">
                <a:latin typeface="+mj-lt"/>
                <a:cs typeface="Arial"/>
              </a:rPr>
              <a:t>Extended OBB for MV/BV based prediction</a:t>
            </a:r>
          </a:p>
          <a:p>
            <a:pPr marL="767436" lvl="1" indent="-457200">
              <a:buFont typeface="+mj-lt"/>
              <a:buAutoNum type="arabicPeriod"/>
            </a:pPr>
            <a:endParaRPr lang="en-US" altLang="ja-JP" sz="2400" dirty="0">
              <a:latin typeface="+mj-lt"/>
              <a:cs typeface="Arial"/>
            </a:endParaRPr>
          </a:p>
          <a:p>
            <a:pPr marL="767436" lvl="1" indent="-457200">
              <a:buFont typeface="+mj-lt"/>
              <a:buAutoNum type="arabicPeriod"/>
            </a:pPr>
            <a:r>
              <a:rPr lang="en-US" altLang="ja-JP" sz="2400" dirty="0">
                <a:latin typeface="+mj-lt"/>
                <a:cs typeface="Arial"/>
              </a:rPr>
              <a:t>Introduce OBB to IBC or </a:t>
            </a:r>
            <a:r>
              <a:rPr lang="en-US" altLang="ja-JP" sz="2400" dirty="0" err="1">
                <a:latin typeface="+mj-lt"/>
                <a:cs typeface="Arial"/>
              </a:rPr>
              <a:t>IntraTMP</a:t>
            </a:r>
            <a:r>
              <a:rPr lang="en-US" altLang="ja-JP" sz="2400" dirty="0">
                <a:latin typeface="+mj-lt"/>
                <a:cs typeface="Arial"/>
              </a:rPr>
              <a:t> applied current blocks regardless of prediction mode in neighboring blocks.</a:t>
            </a:r>
          </a:p>
          <a:p>
            <a:pPr marL="767436" lvl="1" indent="-457200">
              <a:buFont typeface="+mj-lt"/>
              <a:buAutoNum type="arabicPeriod"/>
            </a:pPr>
            <a:endParaRPr lang="en-US" altLang="ja-JP" sz="2400" dirty="0">
              <a:latin typeface="+mj-lt"/>
              <a:cs typeface="Arial"/>
            </a:endParaRPr>
          </a:p>
          <a:p>
            <a:pPr marL="767436" lvl="1" indent="-457200">
              <a:buFont typeface="+mj-lt"/>
              <a:buAutoNum type="arabicPeriod"/>
            </a:pPr>
            <a:r>
              <a:rPr lang="en-US" altLang="ja-JP" sz="2400" dirty="0">
                <a:latin typeface="+mj-lt"/>
                <a:cs typeface="Arial"/>
              </a:rPr>
              <a:t>Allows OBB for inter predicted current block having neighboring blocks with BV.</a:t>
            </a:r>
          </a:p>
          <a:p>
            <a:pPr marL="612775" lvl="1" indent="-309880"/>
            <a:endParaRPr lang="en-US" altLang="ja-JP" sz="2133" dirty="0">
              <a:latin typeface="+mj-lt"/>
              <a:cs typeface="Arial"/>
            </a:endParaRPr>
          </a:p>
          <a:p>
            <a:pPr marL="302539" indent="-309880"/>
            <a:endParaRPr lang="en-US" altLang="ja-JP" sz="2400" dirty="0">
              <a:latin typeface="+mj-lt"/>
              <a:cs typeface="Arial"/>
            </a:endParaRPr>
          </a:p>
          <a:p>
            <a:pPr marL="612775" lvl="1" indent="-309880"/>
            <a:endParaRPr lang="en-US" altLang="ja-JP" sz="2133" dirty="0">
              <a:latin typeface="+mj-lt"/>
              <a:cs typeface="Arial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>
                <a:latin typeface="+mj-lt"/>
              </a:rPr>
              <a:t>Proposed method</a:t>
            </a:r>
            <a:endParaRPr kumimoji="1" lang="ja-JP" altLang="en-US">
              <a:latin typeface="+mj-lt"/>
            </a:endParaRPr>
          </a:p>
        </p:txBody>
      </p:sp>
      <p:graphicFrame>
        <p:nvGraphicFramePr>
          <p:cNvPr id="6" name="表 5">
            <a:extLst>
              <a:ext uri="{FF2B5EF4-FFF2-40B4-BE49-F238E27FC236}">
                <a16:creationId xmlns:a16="http://schemas.microsoft.com/office/drawing/2014/main" id="{AA075735-4D15-1F78-1419-2CD9C28ACBE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7816341"/>
              </p:ext>
            </p:extLst>
          </p:nvPr>
        </p:nvGraphicFramePr>
        <p:xfrm>
          <a:off x="671123" y="4312920"/>
          <a:ext cx="10832625" cy="16129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832880">
                  <a:extLst>
                    <a:ext uri="{9D8B030D-6E8A-4147-A177-3AD203B41FA5}">
                      <a16:colId xmlns:a16="http://schemas.microsoft.com/office/drawing/2014/main" val="3166061856"/>
                    </a:ext>
                  </a:extLst>
                </a:gridCol>
                <a:gridCol w="1939040">
                  <a:extLst>
                    <a:ext uri="{9D8B030D-6E8A-4147-A177-3AD203B41FA5}">
                      <a16:colId xmlns:a16="http://schemas.microsoft.com/office/drawing/2014/main" val="3704360291"/>
                    </a:ext>
                  </a:extLst>
                </a:gridCol>
                <a:gridCol w="1939040">
                  <a:extLst>
                    <a:ext uri="{9D8B030D-6E8A-4147-A177-3AD203B41FA5}">
                      <a16:colId xmlns:a16="http://schemas.microsoft.com/office/drawing/2014/main" val="2289435706"/>
                    </a:ext>
                  </a:extLst>
                </a:gridCol>
                <a:gridCol w="1832880">
                  <a:extLst>
                    <a:ext uri="{9D8B030D-6E8A-4147-A177-3AD203B41FA5}">
                      <a16:colId xmlns:a16="http://schemas.microsoft.com/office/drawing/2014/main" val="1895216893"/>
                    </a:ext>
                  </a:extLst>
                </a:gridCol>
                <a:gridCol w="1832880">
                  <a:extLst>
                    <a:ext uri="{9D8B030D-6E8A-4147-A177-3AD203B41FA5}">
                      <a16:colId xmlns:a16="http://schemas.microsoft.com/office/drawing/2014/main" val="2104267442"/>
                    </a:ext>
                  </a:extLst>
                </a:gridCol>
                <a:gridCol w="1455905">
                  <a:extLst>
                    <a:ext uri="{9D8B030D-6E8A-4147-A177-3AD203B41FA5}">
                      <a16:colId xmlns:a16="http://schemas.microsoft.com/office/drawing/2014/main" val="1999177623"/>
                    </a:ext>
                  </a:extLst>
                </a:gridCol>
              </a:tblGrid>
              <a:tr h="179705">
                <a:tc rowSpan="2"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en-US" sz="2000" dirty="0">
                        <a:effectLst/>
                      </a:endParaRPr>
                    </a:p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 </a:t>
                      </a:r>
                      <a:endParaRPr lang="ja-JP" altLang="en-US" sz="3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 rowSpan="2"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 </a:t>
                      </a:r>
                      <a:endParaRPr lang="ja-JP" sz="3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 gridSpan="4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Neighboring block</a:t>
                      </a:r>
                      <a:endParaRPr lang="ja-JP" sz="3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75692799"/>
                  </a:ext>
                </a:extLst>
              </a:tr>
              <a:tr h="179705">
                <a:tc gridSpan="2" v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>
                          <a:effectLst/>
                        </a:rPr>
                        <a:t> </a:t>
                      </a:r>
                      <a:endParaRPr lang="ja-JP" sz="3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 hMerge="1" v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 </a:t>
                      </a:r>
                      <a:endParaRPr lang="ja-JP" sz="3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Inter</a:t>
                      </a:r>
                      <a:endParaRPr lang="ja-JP" sz="3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IBC</a:t>
                      </a:r>
                      <a:endParaRPr lang="ja-JP" sz="3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dirty="0" err="1">
                          <a:effectLst/>
                        </a:rPr>
                        <a:t>IntraTMP</a:t>
                      </a:r>
                      <a:endParaRPr lang="ja-JP" sz="3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>
                          <a:effectLst/>
                        </a:rPr>
                        <a:t>Intra</a:t>
                      </a:r>
                      <a:endParaRPr lang="ja-JP" sz="3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35425600"/>
                  </a:ext>
                </a:extLst>
              </a:tr>
              <a:tr h="179705">
                <a:tc row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Current block</a:t>
                      </a:r>
                      <a:endParaRPr lang="ja-JP" sz="3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Inter</a:t>
                      </a:r>
                      <a:endParaRPr lang="ja-JP" sz="3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>
                          <a:effectLst/>
                        </a:rPr>
                        <a:t>ECM-14.0</a:t>
                      </a:r>
                      <a:endParaRPr lang="ja-JP" sz="3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  <a:defRPr/>
                      </a:pPr>
                      <a:r>
                        <a:rPr kumimoji="1" lang="en-US" altLang="ja-JP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Proposed 2</a:t>
                      </a:r>
                      <a:endParaRPr kumimoji="1" lang="ja-JP" altLang="ja-JP" sz="3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游明朝" panose="02020400000000000000" pitchFamily="18" charset="-128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  <a:defRPr/>
                      </a:pPr>
                      <a:r>
                        <a:rPr kumimoji="1" lang="en-US" altLang="ja-JP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Proposed 2</a:t>
                      </a:r>
                      <a:endParaRPr kumimoji="1" lang="ja-JP" altLang="ja-JP" sz="3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游明朝" panose="02020400000000000000" pitchFamily="18" charset="-128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EE2-3.3</a:t>
                      </a:r>
                      <a:endParaRPr lang="ja-JP" sz="3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27655423"/>
                  </a:ext>
                </a:extLst>
              </a:tr>
              <a:tr h="17970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>
                          <a:effectLst/>
                        </a:rPr>
                        <a:t>IBC</a:t>
                      </a:r>
                      <a:endParaRPr lang="ja-JP" sz="3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  <a:defRPr/>
                      </a:pPr>
                      <a:r>
                        <a:rPr kumimoji="1" lang="en-US" altLang="ja-JP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Proposed 1</a:t>
                      </a:r>
                      <a:endParaRPr kumimoji="1" lang="ja-JP" altLang="ja-JP" sz="3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游明朝" panose="02020400000000000000" pitchFamily="18" charset="-128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  <a:defRPr/>
                      </a:pPr>
                      <a:r>
                        <a:rPr kumimoji="1" lang="en-US" altLang="ja-JP" sz="2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Proposed 1</a:t>
                      </a:r>
                      <a:endParaRPr kumimoji="1" lang="ja-JP" altLang="ja-JP" sz="3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游明朝" panose="02020400000000000000" pitchFamily="18" charset="-128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  <a:defRPr/>
                      </a:pPr>
                      <a:r>
                        <a:rPr kumimoji="1" lang="en-US" altLang="ja-JP" sz="2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Proposed 1</a:t>
                      </a:r>
                      <a:endParaRPr kumimoji="1" lang="ja-JP" altLang="ja-JP" sz="3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游明朝" panose="02020400000000000000" pitchFamily="18" charset="-128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  <a:defRPr/>
                      </a:pPr>
                      <a:r>
                        <a:rPr kumimoji="1" lang="en-US" altLang="ja-JP" sz="2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Proposed 1</a:t>
                      </a:r>
                      <a:endParaRPr kumimoji="1" lang="ja-JP" altLang="ja-JP" sz="3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游明朝" panose="02020400000000000000" pitchFamily="18" charset="-128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81489657"/>
                  </a:ext>
                </a:extLst>
              </a:tr>
              <a:tr h="17970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dirty="0" err="1">
                          <a:effectLst/>
                        </a:rPr>
                        <a:t>IntraTMP</a:t>
                      </a:r>
                      <a:endParaRPr lang="ja-JP" sz="3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  <a:defRPr/>
                      </a:pPr>
                      <a:r>
                        <a:rPr kumimoji="1" lang="en-US" altLang="ja-JP" sz="2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Proposed 1</a:t>
                      </a:r>
                      <a:endParaRPr kumimoji="1" lang="ja-JP" altLang="ja-JP" sz="3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游明朝" panose="02020400000000000000" pitchFamily="18" charset="-128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  <a:defRPr/>
                      </a:pPr>
                      <a:r>
                        <a:rPr kumimoji="1" lang="en-US" altLang="ja-JP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Proposed 1</a:t>
                      </a:r>
                      <a:endParaRPr kumimoji="1" lang="ja-JP" altLang="ja-JP" sz="3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游明朝" panose="02020400000000000000" pitchFamily="18" charset="-128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  <a:defRPr/>
                      </a:pPr>
                      <a:r>
                        <a:rPr kumimoji="1" lang="en-US" altLang="ja-JP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Proposed 1</a:t>
                      </a:r>
                      <a:endParaRPr kumimoji="1" lang="ja-JP" altLang="ja-JP" sz="3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游明朝" panose="02020400000000000000" pitchFamily="18" charset="-128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  <a:defRPr/>
                      </a:pPr>
                      <a:r>
                        <a:rPr kumimoji="1" lang="en-US" altLang="ja-JP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Proposed 1</a:t>
                      </a:r>
                      <a:endParaRPr kumimoji="1" lang="ja-JP" altLang="ja-JP" sz="3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游明朝" panose="02020400000000000000" pitchFamily="18" charset="-128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580070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129398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  <a:latin typeface="+mj-lt"/>
              </a:rPr>
              <a:pPr/>
              <a:t>5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302895" indent="-302895"/>
            <a:r>
              <a:rPr lang="en-US" altLang="ja-JP" sz="2400" dirty="0">
                <a:latin typeface="+mj-lt"/>
                <a:cs typeface="Arial"/>
              </a:rPr>
              <a:t>The proposed method leverages subblock-based IPM derivation using DIMD and OBB blending processes following </a:t>
            </a:r>
            <a:r>
              <a:rPr lang="en-US" altLang="ja-JP" sz="2400">
                <a:latin typeface="+mj-lt"/>
                <a:cs typeface="Arial"/>
              </a:rPr>
              <a:t>EE2-3.3a and ECM-14.0.</a:t>
            </a:r>
            <a:endParaRPr lang="en-US" altLang="ja-JP" sz="2400" dirty="0">
              <a:latin typeface="+mj-lt"/>
              <a:cs typeface="Arial"/>
            </a:endParaRPr>
          </a:p>
          <a:p>
            <a:pPr marL="302895" indent="-302895"/>
            <a:endParaRPr lang="en-US" altLang="ja-JP" sz="2400" dirty="0">
              <a:latin typeface="+mj-lt"/>
              <a:cs typeface="Arial"/>
            </a:endParaRPr>
          </a:p>
          <a:p>
            <a:pPr marL="302895" indent="-302895"/>
            <a:r>
              <a:rPr lang="en-US" altLang="ja-JP" sz="2400" dirty="0">
                <a:latin typeface="+mj-lt"/>
                <a:cs typeface="Arial"/>
              </a:rPr>
              <a:t>To reduce the complexity, the IPM deviation and OBB process are executed combinedly when neighboring subblocks have same IPMs.</a:t>
            </a:r>
          </a:p>
          <a:p>
            <a:pPr marL="612775" lvl="1" indent="-309880"/>
            <a:endParaRPr lang="en-US" altLang="ja-JP" sz="2133" dirty="0">
              <a:latin typeface="+mj-lt"/>
              <a:cs typeface="Arial"/>
            </a:endParaRPr>
          </a:p>
          <a:p>
            <a:pPr marL="302539" indent="-309880"/>
            <a:endParaRPr lang="en-US" altLang="ja-JP" sz="2400" dirty="0">
              <a:latin typeface="+mj-lt"/>
              <a:cs typeface="Arial"/>
            </a:endParaRPr>
          </a:p>
          <a:p>
            <a:pPr marL="612775" lvl="1" indent="-309880"/>
            <a:endParaRPr lang="en-US" altLang="ja-JP" sz="2133" dirty="0">
              <a:latin typeface="+mj-lt"/>
              <a:cs typeface="Arial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>
                <a:latin typeface="+mj-lt"/>
              </a:rPr>
              <a:t>Proposed method (cont’d)</a:t>
            </a:r>
            <a:endParaRPr kumimoji="1" lang="ja-JP" altLang="en-US" dirty="0">
              <a:latin typeface="+mj-lt"/>
            </a:endParaRPr>
          </a:p>
        </p:txBody>
      </p:sp>
      <p:grpSp>
        <p:nvGrpSpPr>
          <p:cNvPr id="6" name="グループ化 5">
            <a:extLst>
              <a:ext uri="{FF2B5EF4-FFF2-40B4-BE49-F238E27FC236}">
                <a16:creationId xmlns:a16="http://schemas.microsoft.com/office/drawing/2014/main" id="{2547C41D-2EE7-0500-4678-145BE7C7C171}"/>
              </a:ext>
            </a:extLst>
          </p:cNvPr>
          <p:cNvGrpSpPr/>
          <p:nvPr/>
        </p:nvGrpSpPr>
        <p:grpSpPr>
          <a:xfrm>
            <a:off x="1953130" y="3174156"/>
            <a:ext cx="3952611" cy="3151999"/>
            <a:chOff x="4168897" y="3439038"/>
            <a:chExt cx="2947346" cy="2386940"/>
          </a:xfrm>
        </p:grpSpPr>
        <p:sp>
          <p:nvSpPr>
            <p:cNvPr id="5" name="正方形/長方形 4">
              <a:extLst>
                <a:ext uri="{FF2B5EF4-FFF2-40B4-BE49-F238E27FC236}">
                  <a16:creationId xmlns:a16="http://schemas.microsoft.com/office/drawing/2014/main" id="{0AFFE9F9-9FA2-D54B-5A13-423D6AB85CE0}"/>
                </a:ext>
              </a:extLst>
            </p:cNvPr>
            <p:cNvSpPr/>
            <p:nvPr/>
          </p:nvSpPr>
          <p:spPr>
            <a:xfrm>
              <a:off x="4910583" y="4044410"/>
              <a:ext cx="1816847" cy="1775925"/>
            </a:xfrm>
            <a:prstGeom prst="rect">
              <a:avLst/>
            </a:prstGeom>
            <a:solidFill>
              <a:schemeClr val="bg2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" name="テキスト ボックス 6">
              <a:extLst>
                <a:ext uri="{FF2B5EF4-FFF2-40B4-BE49-F238E27FC236}">
                  <a16:creationId xmlns:a16="http://schemas.microsoft.com/office/drawing/2014/main" id="{73FF3A0A-BCD0-20CB-6519-9349E92397E4}"/>
                </a:ext>
              </a:extLst>
            </p:cNvPr>
            <p:cNvSpPr txBox="1"/>
            <p:nvPr/>
          </p:nvSpPr>
          <p:spPr>
            <a:xfrm>
              <a:off x="5478966" y="5440720"/>
              <a:ext cx="830069" cy="27968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en-US" altLang="ja-JP" dirty="0"/>
                <a:t>Cur.</a:t>
              </a:r>
              <a:r>
                <a:rPr lang="ja-JP" altLang="en-US" dirty="0"/>
                <a:t> </a:t>
              </a:r>
              <a:r>
                <a:rPr lang="en-US" altLang="ja-JP" dirty="0"/>
                <a:t>Blk.</a:t>
              </a:r>
              <a:endParaRPr kumimoji="1" lang="ja-JP" altLang="en-US" dirty="0"/>
            </a:p>
          </p:txBody>
        </p:sp>
        <p:grpSp>
          <p:nvGrpSpPr>
            <p:cNvPr id="8" name="グループ化 7">
              <a:extLst>
                <a:ext uri="{FF2B5EF4-FFF2-40B4-BE49-F238E27FC236}">
                  <a16:creationId xmlns:a16="http://schemas.microsoft.com/office/drawing/2014/main" id="{20B8DFAD-D506-FF8F-1380-973AF9606E35}"/>
                </a:ext>
              </a:extLst>
            </p:cNvPr>
            <p:cNvGrpSpPr/>
            <p:nvPr/>
          </p:nvGrpSpPr>
          <p:grpSpPr>
            <a:xfrm>
              <a:off x="4910583" y="4044410"/>
              <a:ext cx="229041" cy="1775925"/>
              <a:chOff x="4038600" y="2069123"/>
              <a:chExt cx="433754" cy="3241437"/>
            </a:xfrm>
            <a:solidFill>
              <a:schemeClr val="bg2"/>
            </a:solidFill>
          </p:grpSpPr>
          <p:sp>
            <p:nvSpPr>
              <p:cNvPr id="9" name="正方形/長方形 8">
                <a:extLst>
                  <a:ext uri="{FF2B5EF4-FFF2-40B4-BE49-F238E27FC236}">
                    <a16:creationId xmlns:a16="http://schemas.microsoft.com/office/drawing/2014/main" id="{C84A3612-128E-B894-31E6-6D04FFEBEA41}"/>
                  </a:ext>
                </a:extLst>
              </p:cNvPr>
              <p:cNvSpPr/>
              <p:nvPr/>
            </p:nvSpPr>
            <p:spPr>
              <a:xfrm>
                <a:off x="4038600" y="2069123"/>
                <a:ext cx="433754" cy="410307"/>
              </a:xfrm>
              <a:prstGeom prst="rect">
                <a:avLst/>
              </a:prstGeom>
              <a:grpFill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0" name="正方形/長方形 9">
                <a:extLst>
                  <a:ext uri="{FF2B5EF4-FFF2-40B4-BE49-F238E27FC236}">
                    <a16:creationId xmlns:a16="http://schemas.microsoft.com/office/drawing/2014/main" id="{E5D5F7EA-C2D8-4B05-7AAD-F0FC181ADC9B}"/>
                  </a:ext>
                </a:extLst>
              </p:cNvPr>
              <p:cNvSpPr/>
              <p:nvPr/>
            </p:nvSpPr>
            <p:spPr>
              <a:xfrm>
                <a:off x="4038600" y="2473570"/>
                <a:ext cx="433754" cy="410307"/>
              </a:xfrm>
              <a:prstGeom prst="rect">
                <a:avLst/>
              </a:prstGeom>
              <a:grpFill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1" name="正方形/長方形 10">
                <a:extLst>
                  <a:ext uri="{FF2B5EF4-FFF2-40B4-BE49-F238E27FC236}">
                    <a16:creationId xmlns:a16="http://schemas.microsoft.com/office/drawing/2014/main" id="{AA7B71AC-4F07-F7A4-292B-217FE1ECCF7F}"/>
                  </a:ext>
                </a:extLst>
              </p:cNvPr>
              <p:cNvSpPr/>
              <p:nvPr/>
            </p:nvSpPr>
            <p:spPr>
              <a:xfrm>
                <a:off x="4038600" y="2878018"/>
                <a:ext cx="433754" cy="410307"/>
              </a:xfrm>
              <a:prstGeom prst="rect">
                <a:avLst/>
              </a:prstGeom>
              <a:grpFill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" name="正方形/長方形 11">
                <a:extLst>
                  <a:ext uri="{FF2B5EF4-FFF2-40B4-BE49-F238E27FC236}">
                    <a16:creationId xmlns:a16="http://schemas.microsoft.com/office/drawing/2014/main" id="{2DE95085-AB31-851A-2531-0CE58D29C0BC}"/>
                  </a:ext>
                </a:extLst>
              </p:cNvPr>
              <p:cNvSpPr/>
              <p:nvPr/>
            </p:nvSpPr>
            <p:spPr>
              <a:xfrm>
                <a:off x="4038600" y="3282466"/>
                <a:ext cx="433754" cy="410307"/>
              </a:xfrm>
              <a:prstGeom prst="rect">
                <a:avLst/>
              </a:prstGeom>
              <a:grpFill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3" name="正方形/長方形 12">
                <a:extLst>
                  <a:ext uri="{FF2B5EF4-FFF2-40B4-BE49-F238E27FC236}">
                    <a16:creationId xmlns:a16="http://schemas.microsoft.com/office/drawing/2014/main" id="{0B6E9BB9-2455-5F79-4010-1F17E0431FE5}"/>
                  </a:ext>
                </a:extLst>
              </p:cNvPr>
              <p:cNvSpPr/>
              <p:nvPr/>
            </p:nvSpPr>
            <p:spPr>
              <a:xfrm>
                <a:off x="4038600" y="3686911"/>
                <a:ext cx="433754" cy="410307"/>
              </a:xfrm>
              <a:prstGeom prst="rect">
                <a:avLst/>
              </a:prstGeom>
              <a:grpFill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4" name="正方形/長方形 13">
                <a:extLst>
                  <a:ext uri="{FF2B5EF4-FFF2-40B4-BE49-F238E27FC236}">
                    <a16:creationId xmlns:a16="http://schemas.microsoft.com/office/drawing/2014/main" id="{0DA3DF32-4D3B-A598-74D9-394E8B06CCFB}"/>
                  </a:ext>
                </a:extLst>
              </p:cNvPr>
              <p:cNvSpPr/>
              <p:nvPr/>
            </p:nvSpPr>
            <p:spPr>
              <a:xfrm>
                <a:off x="4038600" y="4091356"/>
                <a:ext cx="433754" cy="410307"/>
              </a:xfrm>
              <a:prstGeom prst="rect">
                <a:avLst/>
              </a:prstGeom>
              <a:grpFill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5" name="正方形/長方形 14">
                <a:extLst>
                  <a:ext uri="{FF2B5EF4-FFF2-40B4-BE49-F238E27FC236}">
                    <a16:creationId xmlns:a16="http://schemas.microsoft.com/office/drawing/2014/main" id="{010F9346-6E24-8103-6B7E-27C9FC1A1EEF}"/>
                  </a:ext>
                </a:extLst>
              </p:cNvPr>
              <p:cNvSpPr/>
              <p:nvPr/>
            </p:nvSpPr>
            <p:spPr>
              <a:xfrm>
                <a:off x="4038600" y="4495801"/>
                <a:ext cx="433754" cy="410307"/>
              </a:xfrm>
              <a:prstGeom prst="rect">
                <a:avLst/>
              </a:prstGeom>
              <a:grpFill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6" name="正方形/長方形 15">
                <a:extLst>
                  <a:ext uri="{FF2B5EF4-FFF2-40B4-BE49-F238E27FC236}">
                    <a16:creationId xmlns:a16="http://schemas.microsoft.com/office/drawing/2014/main" id="{C4B9EA5C-B5C5-59E7-AA05-5924ED235FEE}"/>
                  </a:ext>
                </a:extLst>
              </p:cNvPr>
              <p:cNvSpPr/>
              <p:nvPr/>
            </p:nvSpPr>
            <p:spPr>
              <a:xfrm>
                <a:off x="4038600" y="4900253"/>
                <a:ext cx="433754" cy="410307"/>
              </a:xfrm>
              <a:prstGeom prst="rect">
                <a:avLst/>
              </a:prstGeom>
              <a:grpFill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7" name="グループ化 16">
              <a:extLst>
                <a:ext uri="{FF2B5EF4-FFF2-40B4-BE49-F238E27FC236}">
                  <a16:creationId xmlns:a16="http://schemas.microsoft.com/office/drawing/2014/main" id="{4C8F77C9-8B15-5A73-5704-CF8DFEF85F00}"/>
                </a:ext>
              </a:extLst>
            </p:cNvPr>
            <p:cNvGrpSpPr/>
            <p:nvPr/>
          </p:nvGrpSpPr>
          <p:grpSpPr>
            <a:xfrm rot="5400000">
              <a:off x="5700181" y="3249096"/>
              <a:ext cx="237653" cy="1816845"/>
              <a:chOff x="4038588" y="2069126"/>
              <a:chExt cx="433766" cy="3241434"/>
            </a:xfrm>
            <a:solidFill>
              <a:schemeClr val="bg2"/>
            </a:solidFill>
          </p:grpSpPr>
          <p:sp>
            <p:nvSpPr>
              <p:cNvPr id="18" name="正方形/長方形 17">
                <a:extLst>
                  <a:ext uri="{FF2B5EF4-FFF2-40B4-BE49-F238E27FC236}">
                    <a16:creationId xmlns:a16="http://schemas.microsoft.com/office/drawing/2014/main" id="{424C4841-AF45-8CD9-FCE5-8C18E50EE883}"/>
                  </a:ext>
                </a:extLst>
              </p:cNvPr>
              <p:cNvSpPr/>
              <p:nvPr/>
            </p:nvSpPr>
            <p:spPr>
              <a:xfrm>
                <a:off x="4038589" y="2069126"/>
                <a:ext cx="433753" cy="410307"/>
              </a:xfrm>
              <a:prstGeom prst="rect">
                <a:avLst/>
              </a:prstGeom>
              <a:grpFill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" name="正方形/長方形 18">
                <a:extLst>
                  <a:ext uri="{FF2B5EF4-FFF2-40B4-BE49-F238E27FC236}">
                    <a16:creationId xmlns:a16="http://schemas.microsoft.com/office/drawing/2014/main" id="{054797F5-E465-BA54-47B6-6516C7C1A590}"/>
                  </a:ext>
                </a:extLst>
              </p:cNvPr>
              <p:cNvSpPr/>
              <p:nvPr/>
            </p:nvSpPr>
            <p:spPr>
              <a:xfrm>
                <a:off x="4038590" y="2473573"/>
                <a:ext cx="433753" cy="410307"/>
              </a:xfrm>
              <a:prstGeom prst="rect">
                <a:avLst/>
              </a:prstGeom>
              <a:grpFill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0" name="正方形/長方形 19">
                <a:extLst>
                  <a:ext uri="{FF2B5EF4-FFF2-40B4-BE49-F238E27FC236}">
                    <a16:creationId xmlns:a16="http://schemas.microsoft.com/office/drawing/2014/main" id="{AFAE21AD-52A3-BC09-8725-A0C0E08EFC6D}"/>
                  </a:ext>
                </a:extLst>
              </p:cNvPr>
              <p:cNvSpPr/>
              <p:nvPr/>
            </p:nvSpPr>
            <p:spPr>
              <a:xfrm>
                <a:off x="4038591" y="2878020"/>
                <a:ext cx="433753" cy="410307"/>
              </a:xfrm>
              <a:prstGeom prst="rect">
                <a:avLst/>
              </a:prstGeom>
              <a:grpFill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1" name="正方形/長方形 20">
                <a:extLst>
                  <a:ext uri="{FF2B5EF4-FFF2-40B4-BE49-F238E27FC236}">
                    <a16:creationId xmlns:a16="http://schemas.microsoft.com/office/drawing/2014/main" id="{E30F9A5C-3F25-2413-15C9-3A5C82C93EC0}"/>
                  </a:ext>
                </a:extLst>
              </p:cNvPr>
              <p:cNvSpPr/>
              <p:nvPr/>
            </p:nvSpPr>
            <p:spPr>
              <a:xfrm>
                <a:off x="4038588" y="3282466"/>
                <a:ext cx="433753" cy="410307"/>
              </a:xfrm>
              <a:prstGeom prst="rect">
                <a:avLst/>
              </a:prstGeom>
              <a:grpFill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2" name="正方形/長方形 21">
                <a:extLst>
                  <a:ext uri="{FF2B5EF4-FFF2-40B4-BE49-F238E27FC236}">
                    <a16:creationId xmlns:a16="http://schemas.microsoft.com/office/drawing/2014/main" id="{5E7A4081-F804-C85F-85C8-B876E02A424E}"/>
                  </a:ext>
                </a:extLst>
              </p:cNvPr>
              <p:cNvSpPr/>
              <p:nvPr/>
            </p:nvSpPr>
            <p:spPr>
              <a:xfrm>
                <a:off x="4038592" y="3686913"/>
                <a:ext cx="433753" cy="410307"/>
              </a:xfrm>
              <a:prstGeom prst="rect">
                <a:avLst/>
              </a:prstGeom>
              <a:grpFill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3" name="正方形/長方形 22">
                <a:extLst>
                  <a:ext uri="{FF2B5EF4-FFF2-40B4-BE49-F238E27FC236}">
                    <a16:creationId xmlns:a16="http://schemas.microsoft.com/office/drawing/2014/main" id="{E6C7F7B0-851D-559B-AF92-279DE3B30304}"/>
                  </a:ext>
                </a:extLst>
              </p:cNvPr>
              <p:cNvSpPr/>
              <p:nvPr/>
            </p:nvSpPr>
            <p:spPr>
              <a:xfrm>
                <a:off x="4038599" y="4091358"/>
                <a:ext cx="433754" cy="410307"/>
              </a:xfrm>
              <a:prstGeom prst="rect">
                <a:avLst/>
              </a:prstGeom>
              <a:grpFill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4" name="正方形/長方形 23">
                <a:extLst>
                  <a:ext uri="{FF2B5EF4-FFF2-40B4-BE49-F238E27FC236}">
                    <a16:creationId xmlns:a16="http://schemas.microsoft.com/office/drawing/2014/main" id="{5DB9010E-AB78-E512-4D2D-E0DF492F2D3B}"/>
                  </a:ext>
                </a:extLst>
              </p:cNvPr>
              <p:cNvSpPr/>
              <p:nvPr/>
            </p:nvSpPr>
            <p:spPr>
              <a:xfrm>
                <a:off x="4038600" y="4495803"/>
                <a:ext cx="433754" cy="410307"/>
              </a:xfrm>
              <a:prstGeom prst="rect">
                <a:avLst/>
              </a:prstGeom>
              <a:grpFill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5" name="正方形/長方形 24">
                <a:extLst>
                  <a:ext uri="{FF2B5EF4-FFF2-40B4-BE49-F238E27FC236}">
                    <a16:creationId xmlns:a16="http://schemas.microsoft.com/office/drawing/2014/main" id="{30F74FDC-C8F1-A781-339A-D3E01DA3EEC6}"/>
                  </a:ext>
                </a:extLst>
              </p:cNvPr>
              <p:cNvSpPr/>
              <p:nvPr/>
            </p:nvSpPr>
            <p:spPr>
              <a:xfrm>
                <a:off x="4038600" y="4900253"/>
                <a:ext cx="433754" cy="410307"/>
              </a:xfrm>
              <a:prstGeom prst="rect">
                <a:avLst/>
              </a:prstGeom>
              <a:grpFill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sp>
          <p:nvSpPr>
            <p:cNvPr id="26" name="正方形/長方形 25">
              <a:extLst>
                <a:ext uri="{FF2B5EF4-FFF2-40B4-BE49-F238E27FC236}">
                  <a16:creationId xmlns:a16="http://schemas.microsoft.com/office/drawing/2014/main" id="{10FC3E80-5E34-2954-2ECF-6EE2150FC852}"/>
                </a:ext>
              </a:extLst>
            </p:cNvPr>
            <p:cNvSpPr/>
            <p:nvPr/>
          </p:nvSpPr>
          <p:spPr>
            <a:xfrm>
              <a:off x="4169838" y="4035552"/>
              <a:ext cx="739806" cy="895213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ja-JP" dirty="0"/>
                <a:t>Same</a:t>
              </a:r>
            </a:p>
            <a:p>
              <a:pPr algn="ctr"/>
              <a:r>
                <a:rPr kumimoji="1" lang="en-US" altLang="ja-JP" dirty="0"/>
                <a:t>IPM</a:t>
              </a:r>
              <a:endParaRPr kumimoji="1" lang="ja-JP" altLang="en-US" dirty="0"/>
            </a:p>
          </p:txBody>
        </p:sp>
        <p:sp>
          <p:nvSpPr>
            <p:cNvPr id="27" name="正方形/長方形 26">
              <a:extLst>
                <a:ext uri="{FF2B5EF4-FFF2-40B4-BE49-F238E27FC236}">
                  <a16:creationId xmlns:a16="http://schemas.microsoft.com/office/drawing/2014/main" id="{E41302B4-D1B3-5D29-05C0-24F3F5EB9046}"/>
                </a:ext>
              </a:extLst>
            </p:cNvPr>
            <p:cNvSpPr/>
            <p:nvPr/>
          </p:nvSpPr>
          <p:spPr>
            <a:xfrm>
              <a:off x="4909642" y="3440609"/>
              <a:ext cx="910950" cy="596513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ja-JP" dirty="0"/>
                <a:t>Same IPM</a:t>
              </a:r>
              <a:endParaRPr kumimoji="1" lang="ja-JP" altLang="en-US" dirty="0"/>
            </a:p>
          </p:txBody>
        </p:sp>
        <p:sp>
          <p:nvSpPr>
            <p:cNvPr id="28" name="正方形/長方形 27">
              <a:extLst>
                <a:ext uri="{FF2B5EF4-FFF2-40B4-BE49-F238E27FC236}">
                  <a16:creationId xmlns:a16="http://schemas.microsoft.com/office/drawing/2014/main" id="{16766DDE-1C12-93C2-6E94-4EFF0851A51E}"/>
                </a:ext>
              </a:extLst>
            </p:cNvPr>
            <p:cNvSpPr/>
            <p:nvPr/>
          </p:nvSpPr>
          <p:spPr>
            <a:xfrm>
              <a:off x="4168897" y="4930765"/>
              <a:ext cx="740745" cy="895213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dirty="0"/>
                <a:t>…</a:t>
              </a:r>
              <a:endParaRPr kumimoji="1" lang="ja-JP" altLang="en-US" dirty="0"/>
            </a:p>
          </p:txBody>
        </p:sp>
        <p:sp>
          <p:nvSpPr>
            <p:cNvPr id="29" name="正方形/長方形 28">
              <a:extLst>
                <a:ext uri="{FF2B5EF4-FFF2-40B4-BE49-F238E27FC236}">
                  <a16:creationId xmlns:a16="http://schemas.microsoft.com/office/drawing/2014/main" id="{759D2A6D-9485-A16F-9681-5EEA7CDB02E5}"/>
                </a:ext>
              </a:extLst>
            </p:cNvPr>
            <p:cNvSpPr/>
            <p:nvPr/>
          </p:nvSpPr>
          <p:spPr>
            <a:xfrm>
              <a:off x="5817363" y="3439038"/>
              <a:ext cx="1298880" cy="596513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dirty="0"/>
                <a:t>…</a:t>
              </a:r>
              <a:endParaRPr kumimoji="1" lang="ja-JP" altLang="en-US" dirty="0"/>
            </a:p>
          </p:txBody>
        </p:sp>
      </p:grp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ADEA0A68-31BB-1A73-D164-07FCC68C7D29}"/>
              </a:ext>
            </a:extLst>
          </p:cNvPr>
          <p:cNvSpPr txBox="1"/>
          <p:nvPr/>
        </p:nvSpPr>
        <p:spPr>
          <a:xfrm>
            <a:off x="6344438" y="4245499"/>
            <a:ext cx="57075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/>
              <a:t>T</a:t>
            </a:r>
            <a:r>
              <a:rPr kumimoji="1" lang="en-US" altLang="ja-JP" dirty="0"/>
              <a:t>op and left boundary subblocks of current block</a:t>
            </a:r>
            <a:endParaRPr kumimoji="1" lang="ja-JP" altLang="en-US" dirty="0"/>
          </a:p>
        </p:txBody>
      </p:sp>
      <p:sp>
        <p:nvSpPr>
          <p:cNvPr id="38" name="フリーフォーム: 図形 37">
            <a:extLst>
              <a:ext uri="{FF2B5EF4-FFF2-40B4-BE49-F238E27FC236}">
                <a16:creationId xmlns:a16="http://schemas.microsoft.com/office/drawing/2014/main" id="{D263EBE3-9A0B-6374-CC7D-2F20829A63D8}"/>
              </a:ext>
            </a:extLst>
          </p:cNvPr>
          <p:cNvSpPr/>
          <p:nvPr/>
        </p:nvSpPr>
        <p:spPr>
          <a:xfrm>
            <a:off x="5379908" y="4088591"/>
            <a:ext cx="964530" cy="313816"/>
          </a:xfrm>
          <a:custGeom>
            <a:avLst/>
            <a:gdLst>
              <a:gd name="connsiteX0" fmla="*/ 198023 w 198023"/>
              <a:gd name="connsiteY0" fmla="*/ 58242 h 58242"/>
              <a:gd name="connsiteX1" fmla="*/ 0 w 198023"/>
              <a:gd name="connsiteY1" fmla="*/ 0 h 58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98023" h="58242">
                <a:moveTo>
                  <a:pt x="198023" y="58242"/>
                </a:moveTo>
                <a:lnTo>
                  <a:pt x="0" y="0"/>
                </a:lnTo>
              </a:path>
            </a:pathLst>
          </a:custGeom>
          <a:noFill/>
          <a:ln>
            <a:tailEnd type="triangle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7EC7326B-3442-3C89-B6C6-BE94B4EA5EDF}"/>
              </a:ext>
            </a:extLst>
          </p:cNvPr>
          <p:cNvSpPr/>
          <p:nvPr/>
        </p:nvSpPr>
        <p:spPr>
          <a:xfrm>
            <a:off x="2946524" y="3966011"/>
            <a:ext cx="1225569" cy="313816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6" name="フリーフォーム: 図形 35">
            <a:extLst>
              <a:ext uri="{FF2B5EF4-FFF2-40B4-BE49-F238E27FC236}">
                <a16:creationId xmlns:a16="http://schemas.microsoft.com/office/drawing/2014/main" id="{4C1831A8-D524-C702-8971-C67C7F758AFA}"/>
              </a:ext>
            </a:extLst>
          </p:cNvPr>
          <p:cNvSpPr/>
          <p:nvPr/>
        </p:nvSpPr>
        <p:spPr>
          <a:xfrm>
            <a:off x="3658694" y="4279826"/>
            <a:ext cx="2685743" cy="1346353"/>
          </a:xfrm>
          <a:custGeom>
            <a:avLst/>
            <a:gdLst>
              <a:gd name="connsiteX0" fmla="*/ 198023 w 198023"/>
              <a:gd name="connsiteY0" fmla="*/ 58242 h 58242"/>
              <a:gd name="connsiteX1" fmla="*/ 0 w 198023"/>
              <a:gd name="connsiteY1" fmla="*/ 0 h 58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98023" h="58242">
                <a:moveTo>
                  <a:pt x="198023" y="58242"/>
                </a:moveTo>
                <a:lnTo>
                  <a:pt x="0" y="0"/>
                </a:lnTo>
              </a:path>
            </a:pathLst>
          </a:custGeom>
          <a:noFill/>
          <a:ln>
            <a:prstDash val="sysDot"/>
            <a:tailEnd type="triangle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291071E6-B785-DE8A-9106-73B91B0D6E03}"/>
              </a:ext>
            </a:extLst>
          </p:cNvPr>
          <p:cNvSpPr txBox="1"/>
          <p:nvPr/>
        </p:nvSpPr>
        <p:spPr>
          <a:xfrm>
            <a:off x="6367773" y="5448082"/>
            <a:ext cx="48263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/>
              <a:t>Combinedly executing subblock-based IPM derivation and OBB.</a:t>
            </a:r>
            <a:endParaRPr kumimoji="1" lang="ja-JP" altLang="en-US" dirty="0"/>
          </a:p>
        </p:txBody>
      </p:sp>
      <p:sp>
        <p:nvSpPr>
          <p:cNvPr id="39" name="正方形/長方形 38">
            <a:extLst>
              <a:ext uri="{FF2B5EF4-FFF2-40B4-BE49-F238E27FC236}">
                <a16:creationId xmlns:a16="http://schemas.microsoft.com/office/drawing/2014/main" id="{03BDDA48-303A-42A8-716F-87489002B0D0}"/>
              </a:ext>
            </a:extLst>
          </p:cNvPr>
          <p:cNvSpPr/>
          <p:nvPr/>
        </p:nvSpPr>
        <p:spPr>
          <a:xfrm>
            <a:off x="2942687" y="3961768"/>
            <a:ext cx="313522" cy="1172819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2" name="フリーフォーム: 図形 41">
            <a:extLst>
              <a:ext uri="{FF2B5EF4-FFF2-40B4-BE49-F238E27FC236}">
                <a16:creationId xmlns:a16="http://schemas.microsoft.com/office/drawing/2014/main" id="{9F3F27CD-2629-088C-C54D-E81BDD532590}"/>
              </a:ext>
            </a:extLst>
          </p:cNvPr>
          <p:cNvSpPr/>
          <p:nvPr/>
        </p:nvSpPr>
        <p:spPr>
          <a:xfrm>
            <a:off x="3251806" y="4747400"/>
            <a:ext cx="3092631" cy="878779"/>
          </a:xfrm>
          <a:custGeom>
            <a:avLst/>
            <a:gdLst>
              <a:gd name="connsiteX0" fmla="*/ 198023 w 198023"/>
              <a:gd name="connsiteY0" fmla="*/ 58242 h 58242"/>
              <a:gd name="connsiteX1" fmla="*/ 0 w 198023"/>
              <a:gd name="connsiteY1" fmla="*/ 0 h 58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98023" h="58242">
                <a:moveTo>
                  <a:pt x="198023" y="58242"/>
                </a:moveTo>
                <a:lnTo>
                  <a:pt x="0" y="0"/>
                </a:lnTo>
              </a:path>
            </a:pathLst>
          </a:custGeom>
          <a:noFill/>
          <a:ln>
            <a:prstDash val="sysDot"/>
            <a:tailEnd type="triangle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241650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  <a:latin typeface="+mj-lt"/>
              </a:rPr>
              <a:pPr/>
              <a:t>6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36629" y="1025954"/>
            <a:ext cx="11520011" cy="5276480"/>
          </a:xfrm>
        </p:spPr>
        <p:txBody>
          <a:bodyPr>
            <a:normAutofit/>
          </a:bodyPr>
          <a:lstStyle/>
          <a:p>
            <a:r>
              <a:rPr lang="en-US" altLang="ja-JP" sz="2400" dirty="0"/>
              <a:t>-0.05%/-0.07% gains on average for AI/RA conf. over ECM-14.0 are observed.</a:t>
            </a:r>
          </a:p>
          <a:p>
            <a:endParaRPr kumimoji="1" lang="en-US" altLang="ja-JP" sz="2400" dirty="0">
              <a:latin typeface="+mj-lt"/>
            </a:endParaRPr>
          </a:p>
          <a:p>
            <a:endParaRPr lang="en-US" altLang="ja-JP" sz="2400" dirty="0">
              <a:latin typeface="+mj-lt"/>
            </a:endParaRPr>
          </a:p>
          <a:p>
            <a:endParaRPr kumimoji="1" lang="en-US" altLang="ja-JP" sz="2400" dirty="0">
              <a:latin typeface="+mj-lt"/>
            </a:endParaRPr>
          </a:p>
          <a:p>
            <a:endParaRPr lang="en-US" altLang="ja-JP" sz="2400" dirty="0">
              <a:latin typeface="+mj-lt"/>
            </a:endParaRPr>
          </a:p>
          <a:p>
            <a:endParaRPr kumimoji="1" lang="en-US" altLang="ja-JP" sz="2400" dirty="0">
              <a:latin typeface="+mj-lt"/>
            </a:endParaRPr>
          </a:p>
          <a:p>
            <a:endParaRPr kumimoji="1" lang="en-US" altLang="ja-JP" sz="200" dirty="0">
              <a:latin typeface="+mj-lt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>
                <a:latin typeface="+mj-lt"/>
              </a:rPr>
              <a:t>Experimental results</a:t>
            </a:r>
            <a:endParaRPr kumimoji="1" lang="ja-JP" altLang="en-US">
              <a:latin typeface="+mj-lt"/>
            </a:endParaRPr>
          </a:p>
        </p:txBody>
      </p:sp>
      <p:graphicFrame>
        <p:nvGraphicFramePr>
          <p:cNvPr id="5" name="表 4">
            <a:extLst>
              <a:ext uri="{FF2B5EF4-FFF2-40B4-BE49-F238E27FC236}">
                <a16:creationId xmlns:a16="http://schemas.microsoft.com/office/drawing/2014/main" id="{4168E170-8839-5D0D-A92E-61558C45D5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115781"/>
              </p:ext>
            </p:extLst>
          </p:nvPr>
        </p:nvGraphicFramePr>
        <p:xfrm>
          <a:off x="663025" y="1978363"/>
          <a:ext cx="10909617" cy="3105450"/>
        </p:xfrm>
        <a:graphic>
          <a:graphicData uri="http://schemas.openxmlformats.org/drawingml/2006/table">
            <a:tbl>
              <a:tblPr firstRow="1" firstCol="1" bandRow="1"/>
              <a:tblGrid>
                <a:gridCol w="1161336">
                  <a:extLst>
                    <a:ext uri="{9D8B030D-6E8A-4147-A177-3AD203B41FA5}">
                      <a16:colId xmlns:a16="http://schemas.microsoft.com/office/drawing/2014/main" val="1226866518"/>
                    </a:ext>
                  </a:extLst>
                </a:gridCol>
                <a:gridCol w="997235">
                  <a:extLst>
                    <a:ext uri="{9D8B030D-6E8A-4147-A177-3AD203B41FA5}">
                      <a16:colId xmlns:a16="http://schemas.microsoft.com/office/drawing/2014/main" val="309745633"/>
                    </a:ext>
                  </a:extLst>
                </a:gridCol>
                <a:gridCol w="1000390">
                  <a:extLst>
                    <a:ext uri="{9D8B030D-6E8A-4147-A177-3AD203B41FA5}">
                      <a16:colId xmlns:a16="http://schemas.microsoft.com/office/drawing/2014/main" val="3802364379"/>
                    </a:ext>
                  </a:extLst>
                </a:gridCol>
                <a:gridCol w="1000390">
                  <a:extLst>
                    <a:ext uri="{9D8B030D-6E8A-4147-A177-3AD203B41FA5}">
                      <a16:colId xmlns:a16="http://schemas.microsoft.com/office/drawing/2014/main" val="2290185323"/>
                    </a:ext>
                  </a:extLst>
                </a:gridCol>
                <a:gridCol w="937274">
                  <a:extLst>
                    <a:ext uri="{9D8B030D-6E8A-4147-A177-3AD203B41FA5}">
                      <a16:colId xmlns:a16="http://schemas.microsoft.com/office/drawing/2014/main" val="1695932124"/>
                    </a:ext>
                  </a:extLst>
                </a:gridCol>
                <a:gridCol w="937274">
                  <a:extLst>
                    <a:ext uri="{9D8B030D-6E8A-4147-A177-3AD203B41FA5}">
                      <a16:colId xmlns:a16="http://schemas.microsoft.com/office/drawing/2014/main" val="1108007506"/>
                    </a:ext>
                  </a:extLst>
                </a:gridCol>
                <a:gridCol w="1000390">
                  <a:extLst>
                    <a:ext uri="{9D8B030D-6E8A-4147-A177-3AD203B41FA5}">
                      <a16:colId xmlns:a16="http://schemas.microsoft.com/office/drawing/2014/main" val="1986495772"/>
                    </a:ext>
                  </a:extLst>
                </a:gridCol>
                <a:gridCol w="1000390">
                  <a:extLst>
                    <a:ext uri="{9D8B030D-6E8A-4147-A177-3AD203B41FA5}">
                      <a16:colId xmlns:a16="http://schemas.microsoft.com/office/drawing/2014/main" val="2701484247"/>
                    </a:ext>
                  </a:extLst>
                </a:gridCol>
                <a:gridCol w="1000390">
                  <a:extLst>
                    <a:ext uri="{9D8B030D-6E8A-4147-A177-3AD203B41FA5}">
                      <a16:colId xmlns:a16="http://schemas.microsoft.com/office/drawing/2014/main" val="1284641852"/>
                    </a:ext>
                  </a:extLst>
                </a:gridCol>
                <a:gridCol w="937274">
                  <a:extLst>
                    <a:ext uri="{9D8B030D-6E8A-4147-A177-3AD203B41FA5}">
                      <a16:colId xmlns:a16="http://schemas.microsoft.com/office/drawing/2014/main" val="813507275"/>
                    </a:ext>
                  </a:extLst>
                </a:gridCol>
                <a:gridCol w="937274">
                  <a:extLst>
                    <a:ext uri="{9D8B030D-6E8A-4147-A177-3AD203B41FA5}">
                      <a16:colId xmlns:a16="http://schemas.microsoft.com/office/drawing/2014/main" val="1952324328"/>
                    </a:ext>
                  </a:extLst>
                </a:gridCol>
              </a:tblGrid>
              <a:tr h="31054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 </a:t>
                      </a:r>
                      <a:endParaRPr lang="ja-JP" sz="1800" dirty="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ja-JP" sz="18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AI</a:t>
                      </a:r>
                      <a:endParaRPr lang="ja-JP" altLang="en-US" sz="18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 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RA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 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 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RA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 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LB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 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 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87670811"/>
                  </a:ext>
                </a:extLst>
              </a:tr>
              <a:tr h="31054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Class</a:t>
                      </a:r>
                      <a:endParaRPr lang="ja-JP" sz="18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Y</a:t>
                      </a:r>
                      <a:endParaRPr lang="ja-JP" sz="1800" dirty="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U</a:t>
                      </a:r>
                      <a:endParaRPr lang="ja-JP" sz="18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V</a:t>
                      </a:r>
                      <a:endParaRPr lang="ja-JP" sz="18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err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EncT</a:t>
                      </a:r>
                      <a:endParaRPr lang="ja-JP" sz="18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DecT</a:t>
                      </a:r>
                      <a:endParaRPr lang="ja-JP" sz="18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Y</a:t>
                      </a:r>
                      <a:endParaRPr lang="ja-JP" sz="18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U</a:t>
                      </a:r>
                      <a:endParaRPr lang="ja-JP" sz="18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V</a:t>
                      </a:r>
                      <a:endParaRPr lang="ja-JP" sz="18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EncT</a:t>
                      </a:r>
                      <a:endParaRPr lang="ja-JP" sz="18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DecT</a:t>
                      </a:r>
                      <a:endParaRPr lang="ja-JP" sz="18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2536011"/>
                  </a:ext>
                </a:extLst>
              </a:tr>
              <a:tr h="31054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A1</a:t>
                      </a:r>
                      <a:endParaRPr lang="ja-JP" sz="18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-0.02%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0.02%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-0.05%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100.5%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100.4%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-0.04%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-0.43%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-0.16%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99.8%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99.6%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5367081"/>
                  </a:ext>
                </a:extLst>
              </a:tr>
              <a:tr h="31054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A2</a:t>
                      </a:r>
                      <a:endParaRPr lang="ja-JP" sz="18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-0.06%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-0.17%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-0.12%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100.7%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101.5%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-0.06%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-0.24%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-0.11%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99.5%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100.8%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5361692"/>
                  </a:ext>
                </a:extLst>
              </a:tr>
              <a:tr h="31054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B</a:t>
                      </a:r>
                      <a:endParaRPr lang="ja-JP" sz="18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-0.04%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-0.14%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-0.05%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100.6%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101.1%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-0.09%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-0.03%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-0.01%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99.8%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100.9%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9398040"/>
                  </a:ext>
                </a:extLst>
              </a:tr>
              <a:tr h="31054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C</a:t>
                      </a:r>
                      <a:endParaRPr lang="ja-JP" sz="18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-0.03%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-0.09%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-0.08%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100.3%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100.8%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-0.07%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-0.30%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-0.01%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100.0%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101.0%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6494537"/>
                  </a:ext>
                </a:extLst>
              </a:tr>
              <a:tr h="31054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E</a:t>
                      </a:r>
                      <a:endParaRPr lang="ja-JP" sz="18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-0.11%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-0.03%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0.08%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100.2%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101.4%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0467769"/>
                  </a:ext>
                </a:extLst>
              </a:tr>
              <a:tr h="31054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Overall</a:t>
                      </a:r>
                      <a:endParaRPr lang="ja-JP" sz="1800" b="1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-0.05%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-0.09%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-0.05%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100.5%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101.0%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-0.07%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-0.22%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-0.06%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99.8%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100.7%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6895505"/>
                  </a:ext>
                </a:extLst>
              </a:tr>
              <a:tr h="31054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D</a:t>
                      </a:r>
                      <a:endParaRPr lang="ja-JP" sz="18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0.00%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0.02%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-0.03%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100.7%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99.7%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-0.06%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0.02%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0.04%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99.7%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101.3%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478704"/>
                  </a:ext>
                </a:extLst>
              </a:tr>
              <a:tr h="31054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F</a:t>
                      </a:r>
                      <a:endParaRPr lang="ja-JP" sz="18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-0.01%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-0.05%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-0.09%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100.5%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101.2%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0.04%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-0.19%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-0.17%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100.7%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104.2%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9596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727907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  <a:latin typeface="+mj-lt"/>
              </a:rPr>
              <a:pPr/>
              <a:t>7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36629" y="1025954"/>
            <a:ext cx="11520011" cy="5276480"/>
          </a:xfrm>
        </p:spPr>
        <p:txBody>
          <a:bodyPr>
            <a:normAutofit/>
          </a:bodyPr>
          <a:lstStyle/>
          <a:p>
            <a:r>
              <a:rPr lang="en-US" altLang="ja-JP" sz="2400" dirty="0"/>
              <a:t>-0.02% gains on average for RA conf. over EE2-3.3a are observed.</a:t>
            </a:r>
          </a:p>
          <a:p>
            <a:endParaRPr kumimoji="1" lang="en-US" altLang="ja-JP" sz="2400" dirty="0">
              <a:latin typeface="+mj-lt"/>
            </a:endParaRPr>
          </a:p>
          <a:p>
            <a:endParaRPr lang="en-US" altLang="ja-JP" sz="2400" dirty="0">
              <a:latin typeface="+mj-lt"/>
            </a:endParaRPr>
          </a:p>
          <a:p>
            <a:endParaRPr kumimoji="1" lang="en-US" altLang="ja-JP" sz="2400" dirty="0">
              <a:latin typeface="+mj-lt"/>
            </a:endParaRPr>
          </a:p>
          <a:p>
            <a:endParaRPr lang="en-US" altLang="ja-JP" sz="2400" dirty="0">
              <a:latin typeface="+mj-lt"/>
            </a:endParaRPr>
          </a:p>
          <a:p>
            <a:endParaRPr kumimoji="1" lang="en-US" altLang="ja-JP" sz="2400" dirty="0">
              <a:latin typeface="+mj-lt"/>
            </a:endParaRPr>
          </a:p>
          <a:p>
            <a:endParaRPr kumimoji="1" lang="en-US" altLang="ja-JP" sz="200" dirty="0">
              <a:latin typeface="+mj-lt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>
                <a:latin typeface="+mj-lt"/>
              </a:rPr>
              <a:t>Experimental results (cont’d)</a:t>
            </a:r>
            <a:endParaRPr kumimoji="1" lang="ja-JP" altLang="en-US" dirty="0">
              <a:latin typeface="+mj-lt"/>
            </a:endParaRPr>
          </a:p>
        </p:txBody>
      </p:sp>
      <p:graphicFrame>
        <p:nvGraphicFramePr>
          <p:cNvPr id="5" name="表 4">
            <a:extLst>
              <a:ext uri="{FF2B5EF4-FFF2-40B4-BE49-F238E27FC236}">
                <a16:creationId xmlns:a16="http://schemas.microsoft.com/office/drawing/2014/main" id="{4168E170-8839-5D0D-A92E-61558C45D5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3718104"/>
              </p:ext>
            </p:extLst>
          </p:nvPr>
        </p:nvGraphicFramePr>
        <p:xfrm>
          <a:off x="663025" y="1978363"/>
          <a:ext cx="10909617" cy="3105450"/>
        </p:xfrm>
        <a:graphic>
          <a:graphicData uri="http://schemas.openxmlformats.org/drawingml/2006/table">
            <a:tbl>
              <a:tblPr firstRow="1" firstCol="1" bandRow="1"/>
              <a:tblGrid>
                <a:gridCol w="1161336">
                  <a:extLst>
                    <a:ext uri="{9D8B030D-6E8A-4147-A177-3AD203B41FA5}">
                      <a16:colId xmlns:a16="http://schemas.microsoft.com/office/drawing/2014/main" val="1226866518"/>
                    </a:ext>
                  </a:extLst>
                </a:gridCol>
                <a:gridCol w="997235">
                  <a:extLst>
                    <a:ext uri="{9D8B030D-6E8A-4147-A177-3AD203B41FA5}">
                      <a16:colId xmlns:a16="http://schemas.microsoft.com/office/drawing/2014/main" val="309745633"/>
                    </a:ext>
                  </a:extLst>
                </a:gridCol>
                <a:gridCol w="1000390">
                  <a:extLst>
                    <a:ext uri="{9D8B030D-6E8A-4147-A177-3AD203B41FA5}">
                      <a16:colId xmlns:a16="http://schemas.microsoft.com/office/drawing/2014/main" val="3802364379"/>
                    </a:ext>
                  </a:extLst>
                </a:gridCol>
                <a:gridCol w="1000390">
                  <a:extLst>
                    <a:ext uri="{9D8B030D-6E8A-4147-A177-3AD203B41FA5}">
                      <a16:colId xmlns:a16="http://schemas.microsoft.com/office/drawing/2014/main" val="2290185323"/>
                    </a:ext>
                  </a:extLst>
                </a:gridCol>
                <a:gridCol w="937274">
                  <a:extLst>
                    <a:ext uri="{9D8B030D-6E8A-4147-A177-3AD203B41FA5}">
                      <a16:colId xmlns:a16="http://schemas.microsoft.com/office/drawing/2014/main" val="1695932124"/>
                    </a:ext>
                  </a:extLst>
                </a:gridCol>
                <a:gridCol w="937274">
                  <a:extLst>
                    <a:ext uri="{9D8B030D-6E8A-4147-A177-3AD203B41FA5}">
                      <a16:colId xmlns:a16="http://schemas.microsoft.com/office/drawing/2014/main" val="1108007506"/>
                    </a:ext>
                  </a:extLst>
                </a:gridCol>
                <a:gridCol w="1000390">
                  <a:extLst>
                    <a:ext uri="{9D8B030D-6E8A-4147-A177-3AD203B41FA5}">
                      <a16:colId xmlns:a16="http://schemas.microsoft.com/office/drawing/2014/main" val="1986495772"/>
                    </a:ext>
                  </a:extLst>
                </a:gridCol>
                <a:gridCol w="1000390">
                  <a:extLst>
                    <a:ext uri="{9D8B030D-6E8A-4147-A177-3AD203B41FA5}">
                      <a16:colId xmlns:a16="http://schemas.microsoft.com/office/drawing/2014/main" val="2701484247"/>
                    </a:ext>
                  </a:extLst>
                </a:gridCol>
                <a:gridCol w="1000390">
                  <a:extLst>
                    <a:ext uri="{9D8B030D-6E8A-4147-A177-3AD203B41FA5}">
                      <a16:colId xmlns:a16="http://schemas.microsoft.com/office/drawing/2014/main" val="1284641852"/>
                    </a:ext>
                  </a:extLst>
                </a:gridCol>
                <a:gridCol w="937274">
                  <a:extLst>
                    <a:ext uri="{9D8B030D-6E8A-4147-A177-3AD203B41FA5}">
                      <a16:colId xmlns:a16="http://schemas.microsoft.com/office/drawing/2014/main" val="813507275"/>
                    </a:ext>
                  </a:extLst>
                </a:gridCol>
                <a:gridCol w="937274">
                  <a:extLst>
                    <a:ext uri="{9D8B030D-6E8A-4147-A177-3AD203B41FA5}">
                      <a16:colId xmlns:a16="http://schemas.microsoft.com/office/drawing/2014/main" val="1952324328"/>
                    </a:ext>
                  </a:extLst>
                </a:gridCol>
              </a:tblGrid>
              <a:tr h="31054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 </a:t>
                      </a:r>
                      <a:endParaRPr lang="ja-JP" sz="1800" dirty="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ja-JP" sz="18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AI</a:t>
                      </a:r>
                      <a:endParaRPr lang="ja-JP" altLang="en-US" sz="18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 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RA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 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 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RA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 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LB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 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 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87670811"/>
                  </a:ext>
                </a:extLst>
              </a:tr>
              <a:tr h="31054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Class</a:t>
                      </a:r>
                      <a:endParaRPr lang="ja-JP" sz="18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Y</a:t>
                      </a:r>
                      <a:endParaRPr lang="ja-JP" sz="1800" dirty="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U</a:t>
                      </a:r>
                      <a:endParaRPr lang="ja-JP" sz="18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V</a:t>
                      </a:r>
                      <a:endParaRPr lang="ja-JP" sz="18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err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EncT</a:t>
                      </a:r>
                      <a:endParaRPr lang="ja-JP" sz="18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DecT</a:t>
                      </a:r>
                      <a:endParaRPr lang="ja-JP" sz="18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Y</a:t>
                      </a:r>
                      <a:endParaRPr lang="ja-JP" sz="18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U</a:t>
                      </a:r>
                      <a:endParaRPr lang="ja-JP" sz="18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V</a:t>
                      </a:r>
                      <a:endParaRPr lang="ja-JP" sz="18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EncT</a:t>
                      </a:r>
                      <a:endParaRPr lang="ja-JP" sz="18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DecT</a:t>
                      </a:r>
                      <a:endParaRPr lang="ja-JP" sz="18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2536011"/>
                  </a:ext>
                </a:extLst>
              </a:tr>
              <a:tr h="31054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A1</a:t>
                      </a:r>
                      <a:endParaRPr lang="ja-JP" sz="18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-0.03%</a:t>
                      </a:r>
                      <a:endParaRPr lang="ja-JP" sz="2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-0.27%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-0.05%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99.5%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99.1%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5367081"/>
                  </a:ext>
                </a:extLst>
              </a:tr>
              <a:tr h="31054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A2</a:t>
                      </a:r>
                      <a:endParaRPr lang="ja-JP" sz="18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0.01%</a:t>
                      </a:r>
                      <a:endParaRPr lang="ja-JP" sz="2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-0.19%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-0.05%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99.3%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101.0%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5361692"/>
                  </a:ext>
                </a:extLst>
              </a:tr>
              <a:tr h="31054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B</a:t>
                      </a:r>
                      <a:endParaRPr lang="ja-JP" sz="18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-0.02%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0.12%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0.05%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99.5%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100.8%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9398040"/>
                  </a:ext>
                </a:extLst>
              </a:tr>
              <a:tr h="31054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C</a:t>
                      </a:r>
                      <a:endParaRPr lang="ja-JP" sz="18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-0.02%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-0.16%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-0.07%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99.6%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100.4%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6494537"/>
                  </a:ext>
                </a:extLst>
              </a:tr>
              <a:tr h="31054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E</a:t>
                      </a:r>
                      <a:endParaRPr lang="ja-JP" sz="18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2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0467769"/>
                  </a:ext>
                </a:extLst>
              </a:tr>
              <a:tr h="31054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Overall</a:t>
                      </a:r>
                      <a:endParaRPr lang="ja-JP" sz="1800" b="1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-0.02%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-0.09%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-0.02%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99.5%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100.4%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6895505"/>
                  </a:ext>
                </a:extLst>
              </a:tr>
              <a:tr h="31054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D</a:t>
                      </a:r>
                      <a:endParaRPr lang="ja-JP" sz="18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-0.01%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0.05%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0.00%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99.6%</a:t>
                      </a:r>
                      <a:endParaRPr lang="ja-JP" sz="2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101.0%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478704"/>
                  </a:ext>
                </a:extLst>
              </a:tr>
              <a:tr h="31054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F</a:t>
                      </a:r>
                      <a:endParaRPr lang="ja-JP" sz="18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-0.01%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-0.29%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-0.32%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100.4%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103.8%</a:t>
                      </a:r>
                      <a:endParaRPr lang="ja-JP" sz="2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9596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394121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  <a:latin typeface="+mj-lt"/>
              </a:rPr>
              <a:pPr/>
              <a:t>8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sz="2400" dirty="0"/>
              <a:t>An extended overlapped block blending (OBB) is proposed.</a:t>
            </a:r>
          </a:p>
          <a:p>
            <a:endParaRPr lang="en-US" altLang="ja-JP" sz="2400" dirty="0"/>
          </a:p>
          <a:p>
            <a:r>
              <a:rPr lang="en-US" altLang="ja-JP" sz="2400" dirty="0"/>
              <a:t>-0.05%/-0.07% gains with negligible </a:t>
            </a:r>
            <a:r>
              <a:rPr lang="en-US" altLang="ja-JP" sz="2400" dirty="0" err="1"/>
              <a:t>EncT</a:t>
            </a:r>
            <a:r>
              <a:rPr lang="en-US" altLang="ja-JP" sz="2400" dirty="0"/>
              <a:t>/</a:t>
            </a:r>
            <a:r>
              <a:rPr lang="en-US" altLang="ja-JP" sz="2400" dirty="0" err="1"/>
              <a:t>DecT</a:t>
            </a:r>
            <a:r>
              <a:rPr lang="en-US" altLang="ja-JP" sz="2400" dirty="0"/>
              <a:t> increments for AI/RA conf. over ECM-14 is observed.</a:t>
            </a:r>
          </a:p>
          <a:p>
            <a:pPr lvl="1"/>
            <a:r>
              <a:rPr lang="en-US" altLang="ja-JP" sz="2133" dirty="0"/>
              <a:t>-0.02% gains for RA conf. </a:t>
            </a:r>
            <a:r>
              <a:rPr lang="en-US" altLang="ja-JP" sz="2133"/>
              <a:t>over EE2-3.3a</a:t>
            </a:r>
            <a:endParaRPr lang="en-US" altLang="ja-JP" sz="2133" dirty="0"/>
          </a:p>
          <a:p>
            <a:pPr marL="0" indent="0">
              <a:buNone/>
            </a:pPr>
            <a:endParaRPr lang="en-US" altLang="ja-JP" sz="2400" dirty="0"/>
          </a:p>
          <a:p>
            <a:r>
              <a:rPr lang="en-US" altLang="ja-JP" sz="2400" dirty="0"/>
              <a:t>It is recommended to study the proposal in the next EE.</a:t>
            </a: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>
                <a:latin typeface="+mj-lt"/>
              </a:rPr>
              <a:t>Conclusion</a:t>
            </a:r>
            <a:endParaRPr kumimoji="1" lang="ja-JP" altLang="en-US">
              <a:latin typeface="+mj-lt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45ACF333-09DA-0348-7442-2F6619C7BE94}"/>
              </a:ext>
            </a:extLst>
          </p:cNvPr>
          <p:cNvSpPr txBox="1"/>
          <p:nvPr/>
        </p:nvSpPr>
        <p:spPr>
          <a:xfrm>
            <a:off x="3670233" y="5229200"/>
            <a:ext cx="47875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400" dirty="0"/>
              <a:t>Thanks to </a:t>
            </a:r>
            <a:r>
              <a:rPr lang="en-US" altLang="ja-JP" sz="2400" dirty="0"/>
              <a:t>Alibaba</a:t>
            </a:r>
            <a:r>
              <a:rPr kumimoji="1" lang="en-US" altLang="ja-JP" sz="2400" dirty="0"/>
              <a:t> for crosscheck!</a:t>
            </a:r>
          </a:p>
        </p:txBody>
      </p:sp>
    </p:spTree>
    <p:extLst>
      <p:ext uri="{BB962C8B-B14F-4D97-AF65-F5344CB8AC3E}">
        <p14:creationId xmlns:p14="http://schemas.microsoft.com/office/powerpoint/2010/main" val="3440894871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テーマ">
  <a:themeElements>
    <a:clrScheme name="ユーザー定義 1">
      <a:dk1>
        <a:sysClr val="windowText" lastClr="000000"/>
      </a:dk1>
      <a:lt1>
        <a:srgbClr val="FFFFFF"/>
      </a:lt1>
      <a:dk2>
        <a:srgbClr val="FFFFFF"/>
      </a:dk2>
      <a:lt2>
        <a:srgbClr val="EEECE1"/>
      </a:lt2>
      <a:accent1>
        <a:srgbClr val="9B9B9B"/>
      </a:accent1>
      <a:accent2>
        <a:srgbClr val="0A287F"/>
      </a:accent2>
      <a:accent3>
        <a:srgbClr val="B9CAF9"/>
      </a:accent3>
      <a:accent4>
        <a:srgbClr val="AE1E36"/>
      </a:accent4>
      <a:accent5>
        <a:srgbClr val="F6CAD2"/>
      </a:accent5>
      <a:accent6>
        <a:srgbClr val="595959"/>
      </a:accent6>
      <a:hlink>
        <a:srgbClr val="0070C0"/>
      </a:hlink>
      <a:folHlink>
        <a:srgbClr val="B9CAF9"/>
      </a:folHlink>
    </a:clrScheme>
    <a:fontScheme name="ユーザー定義 1">
      <a:majorFont>
        <a:latin typeface="Arial"/>
        <a:ea typeface="メイリオ"/>
        <a:cs typeface=""/>
      </a:majorFont>
      <a:minorFont>
        <a:latin typeface="Arial"/>
        <a:ea typeface="メイリオ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B8555D8AE60C5949871813FD59EB5700" ma:contentTypeVersion="14" ma:contentTypeDescription="新しいドキュメントを作成します。" ma:contentTypeScope="" ma:versionID="bb4c1ed72ac9d3daae483462e6635ed4">
  <xsd:schema xmlns:xsd="http://www.w3.org/2001/XMLSchema" xmlns:xs="http://www.w3.org/2001/XMLSchema" xmlns:p="http://schemas.microsoft.com/office/2006/metadata/properties" xmlns:ns2="393fa350-acd8-4391-9884-acd5aa4f5d8d" xmlns:ns3="1788be5a-b9f6-41b1-93aa-2176009029fe" targetNamespace="http://schemas.microsoft.com/office/2006/metadata/properties" ma:root="true" ma:fieldsID="8c535358a6935346cf8ecd9975cc3c5b" ns2:_="" ns3:_="">
    <xsd:import namespace="393fa350-acd8-4391-9884-acd5aa4f5d8d"/>
    <xsd:import namespace="1788be5a-b9f6-41b1-93aa-2176009029f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93fa350-acd8-4391-9884-acd5aa4f5d8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画像タグ" ma:readOnly="false" ma:fieldId="{5cf76f15-5ced-4ddc-b409-7134ff3c332f}" ma:taxonomyMulti="true" ma:sspId="9339dfd0-b53b-470a-a1af-2eb893bacac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88be5a-b9f6-41b1-93aa-2176009029fe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33C7D7C-BCD4-4633-A353-13FFF240DCB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B59C047-BE68-4217-95B1-02AD2CCBAC12}">
  <ds:schemaRefs>
    <ds:schemaRef ds:uri="1788be5a-b9f6-41b1-93aa-2176009029fe"/>
    <ds:schemaRef ds:uri="393fa350-acd8-4391-9884-acd5aa4f5d8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94</TotalTime>
  <Words>841</Words>
  <Application>Microsoft Office PowerPoint</Application>
  <PresentationFormat>ワイド画面</PresentationFormat>
  <Paragraphs>299</Paragraphs>
  <Slides>8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8</vt:i4>
      </vt:variant>
    </vt:vector>
  </HeadingPairs>
  <TitlesOfParts>
    <vt:vector size="15" baseType="lpstr">
      <vt:lpstr>メイリオ</vt:lpstr>
      <vt:lpstr>游明朝</vt:lpstr>
      <vt:lpstr>Arial</vt:lpstr>
      <vt:lpstr>Calibri</vt:lpstr>
      <vt:lpstr>Times New Roman</vt:lpstr>
      <vt:lpstr>Wingdings</vt:lpstr>
      <vt:lpstr>1_Office テーマ</vt:lpstr>
      <vt:lpstr>JVET-AJ0078 EE2-related: Extended overlapped block blending for MV/BV based prediction</vt:lpstr>
      <vt:lpstr>Summary</vt:lpstr>
      <vt:lpstr>Introduction</vt:lpstr>
      <vt:lpstr>Proposed method</vt:lpstr>
      <vt:lpstr>Proposed method (cont’d)</vt:lpstr>
      <vt:lpstr>Experimental results</vt:lpstr>
      <vt:lpstr>Experimental results (cont’d)</vt:lpstr>
      <vt:lpstr>Conclusion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JVET-AF0115 Non-EE2: IBC with a further upward-extended reference area for screen content</dc:title>
  <dc:creator>木谷 佳隆</dc:creator>
  <cp:lastModifiedBy>木谷佳隆</cp:lastModifiedBy>
  <cp:revision>1</cp:revision>
  <cp:lastPrinted>2018-02-20T07:45:27Z</cp:lastPrinted>
  <dcterms:created xsi:type="dcterms:W3CDTF">2010-12-08T05:40:07Z</dcterms:created>
  <dcterms:modified xsi:type="dcterms:W3CDTF">2024-11-02T08:49:57Z</dcterms:modified>
</cp:coreProperties>
</file>