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m" ContentType="application/vnd.ms-excel.sheet.macroEnabled.12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9" r:id="rId3"/>
    <p:sldId id="261" r:id="rId4"/>
    <p:sldId id="262" r:id="rId5"/>
    <p:sldId id="260" r:id="rId6"/>
    <p:sldId id="266" r:id="rId7"/>
    <p:sldId id="265" r:id="rId8"/>
    <p:sldId id="26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57F2EA37-9426-40E2-8CC8-2A375565E48C}">
          <p14:sldIdLst>
            <p14:sldId id="256"/>
            <p14:sldId id="259"/>
            <p14:sldId id="261"/>
            <p14:sldId id="262"/>
            <p14:sldId id="260"/>
            <p14:sldId id="266"/>
            <p14:sldId id="265"/>
            <p14:sldId id="264"/>
          </p14:sldIdLst>
        </p14:section>
        <p14:section name="Asset Pack" id="{377D892B-581E-416F-827C-9DF28DC0802C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5658"/>
    <a:srgbClr val="303C3E"/>
    <a:srgbClr val="8A8C8E"/>
    <a:srgbClr val="B0B2B4"/>
    <a:srgbClr val="141414"/>
    <a:srgbClr val="141618"/>
    <a:srgbClr val="202224"/>
    <a:srgbClr val="E6E8EA"/>
    <a:srgbClr val="F6F6F6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40" autoAdjust="0"/>
    <p:restoredTop sz="96327" autoAdjust="0"/>
  </p:normalViewPr>
  <p:slideViewPr>
    <p:cSldViewPr snapToGrid="0" showGuides="1">
      <p:cViewPr varScale="1">
        <p:scale>
          <a:sx n="92" d="100"/>
          <a:sy n="92" d="100"/>
        </p:scale>
        <p:origin x="254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534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howGuides="1">
      <p:cViewPr varScale="1">
        <p:scale>
          <a:sx n="85" d="100"/>
          <a:sy n="85" d="100"/>
        </p:scale>
        <p:origin x="295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2016E0F-D3C2-4D6D-A846-383C6B13ACD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7AB925-E69D-4B28-949B-6AFD5F71179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28934E-6E6D-4C52-AAD4-7B3A306046CD}" type="datetimeFigureOut">
              <a:rPr lang="en-GB" smtClean="0"/>
              <a:t>02/11/2024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BB14B3-B4D6-4BE2-ADC4-45C9580E74D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21E3DF-92B6-4B7A-8136-A739464A698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9E0039-2704-4890-AF80-4AEA0B7BFC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78888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C62F92-90D2-47A5-8090-7D6308FFBAF3}" type="datetimeFigureOut">
              <a:rPr lang="en-GB" smtClean="0"/>
              <a:t>02/11/2024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B53B77-86DC-4F0F-BF10-D25C1F62CCF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7914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661EB3-9C91-4A76-A5D3-BE9A43D81D5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119149"/>
            <a:ext cx="9144000" cy="2387600"/>
          </a:xfrm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8000" spc="-120" baseline="0">
                <a:solidFill>
                  <a:schemeClr val="bg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3AB620-8DCD-405C-8BDF-72158CAB48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506749"/>
            <a:ext cx="3877949" cy="2272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050">
                <a:solidFill>
                  <a:schemeClr val="bg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DD MMMM YY  Forename Surname</a:t>
            </a:r>
            <a:endParaRPr lang="en-GB" dirty="0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8CBD106F-6FFD-41FC-A67B-78653ECED138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2450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3 Images Option 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9AB95A3D-7164-4065-970F-3C59F02C38C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524000" y="-1"/>
            <a:ext cx="5334000" cy="2273643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924B771C-7544-4473-8C6F-E7C3C73DFFB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1" y="4581729"/>
            <a:ext cx="4190062" cy="2273643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EC19DB74-74B4-46B6-9916-101652CE2FB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47088" y="3810622"/>
            <a:ext cx="2711554" cy="2291597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3636D0F-1428-4245-AF67-3312D7550C1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119149"/>
            <a:ext cx="9144000" cy="2387600"/>
          </a:xfrm>
          <a:effectLst>
            <a:outerShdw blurRad="254000" algn="ctr" rotWithShape="0">
              <a:prstClr val="black">
                <a:alpha val="30000"/>
              </a:prstClr>
            </a:outerShdw>
          </a:effectLst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8000" spc="-120" baseline="0">
                <a:solidFill>
                  <a:schemeClr val="bg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FD4D4AE9-8EC0-4126-966D-52A8A3E2AEC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506749"/>
            <a:ext cx="3877949" cy="2272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050">
                <a:solidFill>
                  <a:schemeClr val="bg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DD MMMM YY  Forename Surname</a:t>
            </a:r>
            <a:endParaRPr lang="en-GB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F9B8C171-BA7B-4FFB-8C1A-17E3E1886858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1737845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V UI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3D5879C9-BA0B-4619-85B5-3FB9D6E87D2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85454" y="3340684"/>
            <a:ext cx="7412067" cy="2920354"/>
          </a:xfrm>
          <a:prstGeom prst="rect">
            <a:avLst/>
          </a:prstGeom>
        </p:spPr>
      </p:pic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49C9E09-8AF0-41BA-BE6E-8DE55EBEDAC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729288" y="1910212"/>
            <a:ext cx="5324400" cy="2995200"/>
          </a:xfrm>
          <a:gradFill>
            <a:gsLst>
              <a:gs pos="0">
                <a:schemeClr val="bg2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5400000" scaled="1"/>
          </a:gra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400" b="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TV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5" name="Title 2">
            <a:extLst>
              <a:ext uri="{FF2B5EF4-FFF2-40B4-BE49-F238E27FC236}">
                <a16:creationId xmlns:a16="http://schemas.microsoft.com/office/drawing/2014/main" id="{DF8CA460-2C6B-42FF-9053-1A8F75F767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6870" y="444500"/>
            <a:ext cx="5160330" cy="2084388"/>
          </a:xfrm>
        </p:spPr>
        <p:txBody>
          <a:bodyPr vert="horz" lIns="0" tIns="45720" rIns="91440" bIns="45720" rtlCol="0" anchor="b">
            <a:normAutofit/>
          </a:bodyPr>
          <a:lstStyle>
            <a:lvl1pPr>
              <a:defRPr lang="en-GB" spc="-30" baseline="0" dirty="0" smtClean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Television screen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quod </a:t>
            </a:r>
            <a:r>
              <a:rPr lang="en-GB" dirty="0" err="1"/>
              <a:t>esta</a:t>
            </a:r>
            <a:r>
              <a:rPr lang="en-GB" dirty="0"/>
              <a:t>  </a:t>
            </a:r>
            <a:r>
              <a:rPr lang="en-GB" dirty="0" err="1"/>
              <a:t>adipiscing</a:t>
            </a:r>
            <a:endParaRPr lang="en-GB" dirty="0"/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8162B6C8-1CF3-4D0E-B197-361FB5D66FF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71475" y="2566440"/>
            <a:ext cx="5160331" cy="3383510"/>
          </a:xfrm>
        </p:spPr>
        <p:txBody>
          <a:bodyPr numCol="1" spcCol="360000">
            <a:noAutofit/>
          </a:bodyPr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defRPr>
                <a:solidFill>
                  <a:schemeClr val="bg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bg1"/>
                </a:solidFill>
              </a:defRPr>
            </a:lvl3pPr>
            <a:lvl4pPr marL="442913" indent="-28575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97029FC2-A0FB-4B6B-90F9-38087E40CF8A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8133711-4F6B-4DF4-B395-11666AF692FA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 vert="horz" lIns="91440" tIns="45720" rIns="91440" bIns="45720" rtlCol="0" anchor="ctr"/>
          <a:lstStyle>
            <a:lvl1pPr>
              <a:defRPr lang="en-GB" smtClean="0">
                <a:solidFill>
                  <a:srgbClr val="545658"/>
                </a:solidFill>
              </a:defRPr>
            </a:lvl1pPr>
          </a:lstStyle>
          <a:p>
            <a:r>
              <a:rPr lang="en-GB"/>
              <a:t>Document name/team name if relevant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49242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bile UI Dark - No Text Three Screen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0" name="Picture Placeholder 25">
            <a:extLst>
              <a:ext uri="{FF2B5EF4-FFF2-40B4-BE49-F238E27FC236}">
                <a16:creationId xmlns:a16="http://schemas.microsoft.com/office/drawing/2014/main" id="{0187F339-4B2E-4C9C-9BAD-E898945A4BE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928887" y="770235"/>
            <a:ext cx="2320641" cy="4982865"/>
          </a:xfrm>
          <a:custGeom>
            <a:avLst/>
            <a:gdLst>
              <a:gd name="connsiteX0" fmla="*/ 223569 w 2462214"/>
              <a:gd name="connsiteY0" fmla="*/ 0 h 5314950"/>
              <a:gd name="connsiteX1" fmla="*/ 2238645 w 2462214"/>
              <a:gd name="connsiteY1" fmla="*/ 0 h 5314950"/>
              <a:gd name="connsiteX2" fmla="*/ 2462214 w 2462214"/>
              <a:gd name="connsiteY2" fmla="*/ 223569 h 5314950"/>
              <a:gd name="connsiteX3" fmla="*/ 2462214 w 2462214"/>
              <a:gd name="connsiteY3" fmla="*/ 5091381 h 5314950"/>
              <a:gd name="connsiteX4" fmla="*/ 2238645 w 2462214"/>
              <a:gd name="connsiteY4" fmla="*/ 5314950 h 5314950"/>
              <a:gd name="connsiteX5" fmla="*/ 223569 w 2462214"/>
              <a:gd name="connsiteY5" fmla="*/ 5314950 h 5314950"/>
              <a:gd name="connsiteX6" fmla="*/ 0 w 2462214"/>
              <a:gd name="connsiteY6" fmla="*/ 5091381 h 5314950"/>
              <a:gd name="connsiteX7" fmla="*/ 0 w 2462214"/>
              <a:gd name="connsiteY7" fmla="*/ 223569 h 5314950"/>
              <a:gd name="connsiteX8" fmla="*/ 223569 w 2462214"/>
              <a:gd name="connsiteY8" fmla="*/ 0 h 531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2214" h="5314950">
                <a:moveTo>
                  <a:pt x="223569" y="0"/>
                </a:moveTo>
                <a:lnTo>
                  <a:pt x="2238645" y="0"/>
                </a:lnTo>
                <a:cubicBezTo>
                  <a:pt x="2362119" y="0"/>
                  <a:pt x="2462214" y="100095"/>
                  <a:pt x="2462214" y="223569"/>
                </a:cubicBezTo>
                <a:lnTo>
                  <a:pt x="2462214" y="5091381"/>
                </a:lnTo>
                <a:cubicBezTo>
                  <a:pt x="2462214" y="5214855"/>
                  <a:pt x="2362119" y="5314950"/>
                  <a:pt x="2238645" y="5314950"/>
                </a:cubicBezTo>
                <a:lnTo>
                  <a:pt x="223569" y="5314950"/>
                </a:lnTo>
                <a:cubicBezTo>
                  <a:pt x="100095" y="5314950"/>
                  <a:pt x="0" y="5214855"/>
                  <a:pt x="0" y="5091381"/>
                </a:cubicBezTo>
                <a:lnTo>
                  <a:pt x="0" y="223569"/>
                </a:lnTo>
                <a:cubicBezTo>
                  <a:pt x="0" y="100095"/>
                  <a:pt x="100095" y="0"/>
                  <a:pt x="223569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5400000" scaled="1"/>
          </a:gra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400" b="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Mobile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31" name="Picture Placeholder 25">
            <a:extLst>
              <a:ext uri="{FF2B5EF4-FFF2-40B4-BE49-F238E27FC236}">
                <a16:creationId xmlns:a16="http://schemas.microsoft.com/office/drawing/2014/main" id="{231B9814-6ED8-4237-8B53-1C275239271D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414135" y="770235"/>
            <a:ext cx="2320641" cy="4982865"/>
          </a:xfrm>
          <a:custGeom>
            <a:avLst/>
            <a:gdLst>
              <a:gd name="connsiteX0" fmla="*/ 223569 w 2462214"/>
              <a:gd name="connsiteY0" fmla="*/ 0 h 5314950"/>
              <a:gd name="connsiteX1" fmla="*/ 2238645 w 2462214"/>
              <a:gd name="connsiteY1" fmla="*/ 0 h 5314950"/>
              <a:gd name="connsiteX2" fmla="*/ 2462214 w 2462214"/>
              <a:gd name="connsiteY2" fmla="*/ 223569 h 5314950"/>
              <a:gd name="connsiteX3" fmla="*/ 2462214 w 2462214"/>
              <a:gd name="connsiteY3" fmla="*/ 5091381 h 5314950"/>
              <a:gd name="connsiteX4" fmla="*/ 2238645 w 2462214"/>
              <a:gd name="connsiteY4" fmla="*/ 5314950 h 5314950"/>
              <a:gd name="connsiteX5" fmla="*/ 223569 w 2462214"/>
              <a:gd name="connsiteY5" fmla="*/ 5314950 h 5314950"/>
              <a:gd name="connsiteX6" fmla="*/ 0 w 2462214"/>
              <a:gd name="connsiteY6" fmla="*/ 5091381 h 5314950"/>
              <a:gd name="connsiteX7" fmla="*/ 0 w 2462214"/>
              <a:gd name="connsiteY7" fmla="*/ 223569 h 5314950"/>
              <a:gd name="connsiteX8" fmla="*/ 223569 w 2462214"/>
              <a:gd name="connsiteY8" fmla="*/ 0 h 531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2214" h="5314950">
                <a:moveTo>
                  <a:pt x="223569" y="0"/>
                </a:moveTo>
                <a:lnTo>
                  <a:pt x="2238645" y="0"/>
                </a:lnTo>
                <a:cubicBezTo>
                  <a:pt x="2362119" y="0"/>
                  <a:pt x="2462214" y="100095"/>
                  <a:pt x="2462214" y="223569"/>
                </a:cubicBezTo>
                <a:lnTo>
                  <a:pt x="2462214" y="5091381"/>
                </a:lnTo>
                <a:cubicBezTo>
                  <a:pt x="2462214" y="5214855"/>
                  <a:pt x="2362119" y="5314950"/>
                  <a:pt x="2238645" y="5314950"/>
                </a:cubicBezTo>
                <a:lnTo>
                  <a:pt x="223569" y="5314950"/>
                </a:lnTo>
                <a:cubicBezTo>
                  <a:pt x="100095" y="5314950"/>
                  <a:pt x="0" y="5214855"/>
                  <a:pt x="0" y="5091381"/>
                </a:cubicBezTo>
                <a:lnTo>
                  <a:pt x="0" y="223569"/>
                </a:lnTo>
                <a:cubicBezTo>
                  <a:pt x="0" y="100095"/>
                  <a:pt x="100095" y="0"/>
                  <a:pt x="223569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5400000" scaled="1"/>
          </a:gra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400" b="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Mobile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32" name="Picture Placeholder 25">
            <a:extLst>
              <a:ext uri="{FF2B5EF4-FFF2-40B4-BE49-F238E27FC236}">
                <a16:creationId xmlns:a16="http://schemas.microsoft.com/office/drawing/2014/main" id="{503C5295-B985-4EE4-BC3F-4BB51F88F60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443639" y="770235"/>
            <a:ext cx="2320641" cy="4982865"/>
          </a:xfrm>
          <a:custGeom>
            <a:avLst/>
            <a:gdLst>
              <a:gd name="connsiteX0" fmla="*/ 223569 w 2462214"/>
              <a:gd name="connsiteY0" fmla="*/ 0 h 5314950"/>
              <a:gd name="connsiteX1" fmla="*/ 2238645 w 2462214"/>
              <a:gd name="connsiteY1" fmla="*/ 0 h 5314950"/>
              <a:gd name="connsiteX2" fmla="*/ 2462214 w 2462214"/>
              <a:gd name="connsiteY2" fmla="*/ 223569 h 5314950"/>
              <a:gd name="connsiteX3" fmla="*/ 2462214 w 2462214"/>
              <a:gd name="connsiteY3" fmla="*/ 5091381 h 5314950"/>
              <a:gd name="connsiteX4" fmla="*/ 2238645 w 2462214"/>
              <a:gd name="connsiteY4" fmla="*/ 5314950 h 5314950"/>
              <a:gd name="connsiteX5" fmla="*/ 223569 w 2462214"/>
              <a:gd name="connsiteY5" fmla="*/ 5314950 h 5314950"/>
              <a:gd name="connsiteX6" fmla="*/ 0 w 2462214"/>
              <a:gd name="connsiteY6" fmla="*/ 5091381 h 5314950"/>
              <a:gd name="connsiteX7" fmla="*/ 0 w 2462214"/>
              <a:gd name="connsiteY7" fmla="*/ 223569 h 5314950"/>
              <a:gd name="connsiteX8" fmla="*/ 223569 w 2462214"/>
              <a:gd name="connsiteY8" fmla="*/ 0 h 531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2214" h="5314950">
                <a:moveTo>
                  <a:pt x="223569" y="0"/>
                </a:moveTo>
                <a:lnTo>
                  <a:pt x="2238645" y="0"/>
                </a:lnTo>
                <a:cubicBezTo>
                  <a:pt x="2362119" y="0"/>
                  <a:pt x="2462214" y="100095"/>
                  <a:pt x="2462214" y="223569"/>
                </a:cubicBezTo>
                <a:lnTo>
                  <a:pt x="2462214" y="5091381"/>
                </a:lnTo>
                <a:cubicBezTo>
                  <a:pt x="2462214" y="5214855"/>
                  <a:pt x="2362119" y="5314950"/>
                  <a:pt x="2238645" y="5314950"/>
                </a:cubicBezTo>
                <a:lnTo>
                  <a:pt x="223569" y="5314950"/>
                </a:lnTo>
                <a:cubicBezTo>
                  <a:pt x="100095" y="5314950"/>
                  <a:pt x="0" y="5214855"/>
                  <a:pt x="0" y="5091381"/>
                </a:cubicBezTo>
                <a:lnTo>
                  <a:pt x="0" y="223569"/>
                </a:lnTo>
                <a:cubicBezTo>
                  <a:pt x="0" y="100095"/>
                  <a:pt x="100095" y="0"/>
                  <a:pt x="223569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5400000" scaled="1"/>
          </a:gra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400" b="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Mobile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74BA4181-5FAD-4578-B00C-D950533A72EB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7891805-5062-4E25-9684-E7227C6598E9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 vert="horz" lIns="91440" tIns="45720" rIns="91440" bIns="45720" rtlCol="0" anchor="ctr"/>
          <a:lstStyle>
            <a:lvl1pPr>
              <a:defRPr lang="en-GB" smtClean="0">
                <a:solidFill>
                  <a:srgbClr val="545658"/>
                </a:solidFill>
              </a:defRPr>
            </a:lvl1pPr>
          </a:lstStyle>
          <a:p>
            <a:r>
              <a:rPr lang="en-GB"/>
              <a:t>Document name/team name if relevant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6707726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V UI Dark - No Tex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430AC6A8-2E9C-4404-A211-1EEAD82EF29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470944" y="1117600"/>
            <a:ext cx="7250112" cy="4559300"/>
          </a:xfrm>
          <a:gradFill>
            <a:gsLst>
              <a:gs pos="0">
                <a:schemeClr val="bg2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5400000" scaled="1"/>
          </a:gra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400" b="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TV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67FCB547-DA3E-4B4C-B812-EEE042DC6718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7C3357-D508-42DF-9710-B3C63E1479E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vert="horz" lIns="91440" tIns="45720" rIns="91440" bIns="45720" rtlCol="0" anchor="ctr"/>
          <a:lstStyle>
            <a:lvl1pPr>
              <a:defRPr lang="en-GB" smtClean="0">
                <a:solidFill>
                  <a:srgbClr val="545658"/>
                </a:solidFill>
              </a:defRPr>
            </a:lvl1pPr>
          </a:lstStyle>
          <a:p>
            <a:r>
              <a:rPr lang="en-GB"/>
              <a:t>Document name/team name if relevant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796425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rait Tablet and Mobile UI Dark - No Tex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Picture Placeholder 25">
            <a:extLst>
              <a:ext uri="{FF2B5EF4-FFF2-40B4-BE49-F238E27FC236}">
                <a16:creationId xmlns:a16="http://schemas.microsoft.com/office/drawing/2014/main" id="{1DCFC38B-FA21-4ED6-890A-796B179974D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617011" y="1763922"/>
            <a:ext cx="1884944" cy="4138403"/>
          </a:xfrm>
          <a:custGeom>
            <a:avLst/>
            <a:gdLst>
              <a:gd name="connsiteX0" fmla="*/ 223569 w 2462214"/>
              <a:gd name="connsiteY0" fmla="*/ 0 h 5314950"/>
              <a:gd name="connsiteX1" fmla="*/ 2238645 w 2462214"/>
              <a:gd name="connsiteY1" fmla="*/ 0 h 5314950"/>
              <a:gd name="connsiteX2" fmla="*/ 2462214 w 2462214"/>
              <a:gd name="connsiteY2" fmla="*/ 223569 h 5314950"/>
              <a:gd name="connsiteX3" fmla="*/ 2462214 w 2462214"/>
              <a:gd name="connsiteY3" fmla="*/ 5091381 h 5314950"/>
              <a:gd name="connsiteX4" fmla="*/ 2238645 w 2462214"/>
              <a:gd name="connsiteY4" fmla="*/ 5314950 h 5314950"/>
              <a:gd name="connsiteX5" fmla="*/ 223569 w 2462214"/>
              <a:gd name="connsiteY5" fmla="*/ 5314950 h 5314950"/>
              <a:gd name="connsiteX6" fmla="*/ 0 w 2462214"/>
              <a:gd name="connsiteY6" fmla="*/ 5091381 h 5314950"/>
              <a:gd name="connsiteX7" fmla="*/ 0 w 2462214"/>
              <a:gd name="connsiteY7" fmla="*/ 223569 h 5314950"/>
              <a:gd name="connsiteX8" fmla="*/ 223569 w 2462214"/>
              <a:gd name="connsiteY8" fmla="*/ 0 h 531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2214" h="5314950">
                <a:moveTo>
                  <a:pt x="223569" y="0"/>
                </a:moveTo>
                <a:lnTo>
                  <a:pt x="2238645" y="0"/>
                </a:lnTo>
                <a:cubicBezTo>
                  <a:pt x="2362119" y="0"/>
                  <a:pt x="2462214" y="100095"/>
                  <a:pt x="2462214" y="223569"/>
                </a:cubicBezTo>
                <a:lnTo>
                  <a:pt x="2462214" y="5091381"/>
                </a:lnTo>
                <a:cubicBezTo>
                  <a:pt x="2462214" y="5214855"/>
                  <a:pt x="2362119" y="5314950"/>
                  <a:pt x="2238645" y="5314950"/>
                </a:cubicBezTo>
                <a:lnTo>
                  <a:pt x="223569" y="5314950"/>
                </a:lnTo>
                <a:cubicBezTo>
                  <a:pt x="100095" y="5314950"/>
                  <a:pt x="0" y="5214855"/>
                  <a:pt x="0" y="5091381"/>
                </a:cubicBezTo>
                <a:lnTo>
                  <a:pt x="0" y="223569"/>
                </a:lnTo>
                <a:cubicBezTo>
                  <a:pt x="0" y="100095"/>
                  <a:pt x="100095" y="0"/>
                  <a:pt x="223569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5400000" scaled="1"/>
          </a:gra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400" b="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Mobile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3E72D26-9C55-4690-A4E4-E0880A77A52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052337" y="569595"/>
            <a:ext cx="4000500" cy="5332730"/>
          </a:xfrm>
          <a:custGeom>
            <a:avLst/>
            <a:gdLst>
              <a:gd name="connsiteX0" fmla="*/ 181063 w 4000500"/>
              <a:gd name="connsiteY0" fmla="*/ 0 h 5308600"/>
              <a:gd name="connsiteX1" fmla="*/ 3819437 w 4000500"/>
              <a:gd name="connsiteY1" fmla="*/ 0 h 5308600"/>
              <a:gd name="connsiteX2" fmla="*/ 4000500 w 4000500"/>
              <a:gd name="connsiteY2" fmla="*/ 181063 h 5308600"/>
              <a:gd name="connsiteX3" fmla="*/ 4000500 w 4000500"/>
              <a:gd name="connsiteY3" fmla="*/ 5127537 h 5308600"/>
              <a:gd name="connsiteX4" fmla="*/ 3819437 w 4000500"/>
              <a:gd name="connsiteY4" fmla="*/ 5308600 h 5308600"/>
              <a:gd name="connsiteX5" fmla="*/ 181063 w 4000500"/>
              <a:gd name="connsiteY5" fmla="*/ 5308600 h 5308600"/>
              <a:gd name="connsiteX6" fmla="*/ 0 w 4000500"/>
              <a:gd name="connsiteY6" fmla="*/ 5127537 h 5308600"/>
              <a:gd name="connsiteX7" fmla="*/ 0 w 4000500"/>
              <a:gd name="connsiteY7" fmla="*/ 181063 h 5308600"/>
              <a:gd name="connsiteX8" fmla="*/ 181063 w 4000500"/>
              <a:gd name="connsiteY8" fmla="*/ 0 h 530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00500" h="5308600">
                <a:moveTo>
                  <a:pt x="181063" y="0"/>
                </a:moveTo>
                <a:lnTo>
                  <a:pt x="3819437" y="0"/>
                </a:lnTo>
                <a:cubicBezTo>
                  <a:pt x="3919435" y="0"/>
                  <a:pt x="4000500" y="81065"/>
                  <a:pt x="4000500" y="181063"/>
                </a:cubicBezTo>
                <a:lnTo>
                  <a:pt x="4000500" y="5127537"/>
                </a:lnTo>
                <a:cubicBezTo>
                  <a:pt x="4000500" y="5227535"/>
                  <a:pt x="3919435" y="5308600"/>
                  <a:pt x="3819437" y="5308600"/>
                </a:cubicBezTo>
                <a:lnTo>
                  <a:pt x="181063" y="5308600"/>
                </a:lnTo>
                <a:cubicBezTo>
                  <a:pt x="81065" y="5308600"/>
                  <a:pt x="0" y="5227535"/>
                  <a:pt x="0" y="5127537"/>
                </a:cubicBezTo>
                <a:lnTo>
                  <a:pt x="0" y="181063"/>
                </a:lnTo>
                <a:cubicBezTo>
                  <a:pt x="0" y="81065"/>
                  <a:pt x="81065" y="0"/>
                  <a:pt x="181063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5400000" scaled="1"/>
          </a:gra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400" b="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Tablet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D8CF6791-1477-4CE3-9772-6AC8DA31B7DB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183CDC-7830-47DB-B5DD-40C61780821F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 vert="horz" lIns="91440" tIns="45720" rIns="91440" bIns="45720" rtlCol="0" anchor="ctr"/>
          <a:lstStyle>
            <a:lvl1pPr>
              <a:defRPr lang="en-GB" smtClean="0">
                <a:solidFill>
                  <a:srgbClr val="545658"/>
                </a:solidFill>
              </a:defRPr>
            </a:lvl1pPr>
          </a:lstStyle>
          <a:p>
            <a:r>
              <a:rPr lang="en-GB"/>
              <a:t>Document name/team name if relevant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409168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ndscape Tablet and Mobile UI Dark - No Tex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2D3FDE8A-7A4F-4D11-A062-4EF263F057AF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654629" y="914400"/>
            <a:ext cx="6255657" cy="4679950"/>
          </a:xfrm>
          <a:custGeom>
            <a:avLst/>
            <a:gdLst>
              <a:gd name="connsiteX0" fmla="*/ 227212 w 6255657"/>
              <a:gd name="connsiteY0" fmla="*/ 0 h 4679950"/>
              <a:gd name="connsiteX1" fmla="*/ 6028445 w 6255657"/>
              <a:gd name="connsiteY1" fmla="*/ 0 h 4679950"/>
              <a:gd name="connsiteX2" fmla="*/ 6255657 w 6255657"/>
              <a:gd name="connsiteY2" fmla="*/ 227212 h 4679950"/>
              <a:gd name="connsiteX3" fmla="*/ 6255657 w 6255657"/>
              <a:gd name="connsiteY3" fmla="*/ 4452738 h 4679950"/>
              <a:gd name="connsiteX4" fmla="*/ 6028445 w 6255657"/>
              <a:gd name="connsiteY4" fmla="*/ 4679950 h 4679950"/>
              <a:gd name="connsiteX5" fmla="*/ 227212 w 6255657"/>
              <a:gd name="connsiteY5" fmla="*/ 4679950 h 4679950"/>
              <a:gd name="connsiteX6" fmla="*/ 0 w 6255657"/>
              <a:gd name="connsiteY6" fmla="*/ 4452738 h 4679950"/>
              <a:gd name="connsiteX7" fmla="*/ 0 w 6255657"/>
              <a:gd name="connsiteY7" fmla="*/ 227212 h 4679950"/>
              <a:gd name="connsiteX8" fmla="*/ 227212 w 6255657"/>
              <a:gd name="connsiteY8" fmla="*/ 0 h 4679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55657" h="4679950">
                <a:moveTo>
                  <a:pt x="227212" y="0"/>
                </a:moveTo>
                <a:lnTo>
                  <a:pt x="6028445" y="0"/>
                </a:lnTo>
                <a:cubicBezTo>
                  <a:pt x="6153931" y="0"/>
                  <a:pt x="6255657" y="101726"/>
                  <a:pt x="6255657" y="227212"/>
                </a:cubicBezTo>
                <a:lnTo>
                  <a:pt x="6255657" y="4452738"/>
                </a:lnTo>
                <a:cubicBezTo>
                  <a:pt x="6255657" y="4578224"/>
                  <a:pt x="6153931" y="4679950"/>
                  <a:pt x="6028445" y="4679950"/>
                </a:cubicBezTo>
                <a:lnTo>
                  <a:pt x="227212" y="4679950"/>
                </a:lnTo>
                <a:cubicBezTo>
                  <a:pt x="101726" y="4679950"/>
                  <a:pt x="0" y="4578224"/>
                  <a:pt x="0" y="4452738"/>
                </a:cubicBezTo>
                <a:lnTo>
                  <a:pt x="0" y="227212"/>
                </a:lnTo>
                <a:cubicBezTo>
                  <a:pt x="0" y="101726"/>
                  <a:pt x="101726" y="0"/>
                  <a:pt x="227212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5400000" scaled="1"/>
          </a:gra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400" b="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Tablet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</p:txBody>
      </p:sp>
      <p:sp>
        <p:nvSpPr>
          <p:cNvPr id="27" name="Picture Placeholder 25">
            <a:extLst>
              <a:ext uri="{FF2B5EF4-FFF2-40B4-BE49-F238E27FC236}">
                <a16:creationId xmlns:a16="http://schemas.microsoft.com/office/drawing/2014/main" id="{F5FC5E9E-2387-4F85-886A-2A6F790EA5D6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436734" y="1502211"/>
            <a:ext cx="1888365" cy="4092139"/>
          </a:xfrm>
          <a:custGeom>
            <a:avLst/>
            <a:gdLst>
              <a:gd name="connsiteX0" fmla="*/ 223569 w 2462214"/>
              <a:gd name="connsiteY0" fmla="*/ 0 h 5314950"/>
              <a:gd name="connsiteX1" fmla="*/ 2238645 w 2462214"/>
              <a:gd name="connsiteY1" fmla="*/ 0 h 5314950"/>
              <a:gd name="connsiteX2" fmla="*/ 2462214 w 2462214"/>
              <a:gd name="connsiteY2" fmla="*/ 223569 h 5314950"/>
              <a:gd name="connsiteX3" fmla="*/ 2462214 w 2462214"/>
              <a:gd name="connsiteY3" fmla="*/ 5091381 h 5314950"/>
              <a:gd name="connsiteX4" fmla="*/ 2238645 w 2462214"/>
              <a:gd name="connsiteY4" fmla="*/ 5314950 h 5314950"/>
              <a:gd name="connsiteX5" fmla="*/ 223569 w 2462214"/>
              <a:gd name="connsiteY5" fmla="*/ 5314950 h 5314950"/>
              <a:gd name="connsiteX6" fmla="*/ 0 w 2462214"/>
              <a:gd name="connsiteY6" fmla="*/ 5091381 h 5314950"/>
              <a:gd name="connsiteX7" fmla="*/ 0 w 2462214"/>
              <a:gd name="connsiteY7" fmla="*/ 223569 h 5314950"/>
              <a:gd name="connsiteX8" fmla="*/ 223569 w 2462214"/>
              <a:gd name="connsiteY8" fmla="*/ 0 h 531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2214" h="5314950">
                <a:moveTo>
                  <a:pt x="223569" y="0"/>
                </a:moveTo>
                <a:lnTo>
                  <a:pt x="2238645" y="0"/>
                </a:lnTo>
                <a:cubicBezTo>
                  <a:pt x="2362119" y="0"/>
                  <a:pt x="2462214" y="100095"/>
                  <a:pt x="2462214" y="223569"/>
                </a:cubicBezTo>
                <a:lnTo>
                  <a:pt x="2462214" y="5091381"/>
                </a:lnTo>
                <a:cubicBezTo>
                  <a:pt x="2462214" y="5214855"/>
                  <a:pt x="2362119" y="5314950"/>
                  <a:pt x="2238645" y="5314950"/>
                </a:cubicBezTo>
                <a:lnTo>
                  <a:pt x="223569" y="5314950"/>
                </a:lnTo>
                <a:cubicBezTo>
                  <a:pt x="100095" y="5314950"/>
                  <a:pt x="0" y="5214855"/>
                  <a:pt x="0" y="5091381"/>
                </a:cubicBezTo>
                <a:lnTo>
                  <a:pt x="0" y="223569"/>
                </a:lnTo>
                <a:cubicBezTo>
                  <a:pt x="0" y="100095"/>
                  <a:pt x="100095" y="0"/>
                  <a:pt x="223569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5400000" scaled="1"/>
          </a:gra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400" b="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Mobile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0A7CCC84-A97A-4589-80F2-4A41086DD736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9A9A976-D8F8-4827-8D5F-E588940160E6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 vert="horz" lIns="91440" tIns="45720" rIns="91440" bIns="45720" rtlCol="0" anchor="ctr"/>
          <a:lstStyle>
            <a:lvl1pPr>
              <a:defRPr lang="en-GB" smtClean="0">
                <a:solidFill>
                  <a:srgbClr val="545658"/>
                </a:solidFill>
              </a:defRPr>
            </a:lvl1pPr>
          </a:lstStyle>
          <a:p>
            <a:r>
              <a:rPr lang="en-GB"/>
              <a:t>Document name/team name if relevant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7289571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Portrait UI Dark - No Tex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Picture Placeholder 25">
            <a:extLst>
              <a:ext uri="{FF2B5EF4-FFF2-40B4-BE49-F238E27FC236}">
                <a16:creationId xmlns:a16="http://schemas.microsoft.com/office/drawing/2014/main" id="{1DCFC38B-FA21-4ED6-890A-796B179974D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0072416" y="2038350"/>
            <a:ext cx="1452834" cy="3162301"/>
          </a:xfrm>
          <a:custGeom>
            <a:avLst/>
            <a:gdLst>
              <a:gd name="connsiteX0" fmla="*/ 223569 w 2462214"/>
              <a:gd name="connsiteY0" fmla="*/ 0 h 5314950"/>
              <a:gd name="connsiteX1" fmla="*/ 2238645 w 2462214"/>
              <a:gd name="connsiteY1" fmla="*/ 0 h 5314950"/>
              <a:gd name="connsiteX2" fmla="*/ 2462214 w 2462214"/>
              <a:gd name="connsiteY2" fmla="*/ 223569 h 5314950"/>
              <a:gd name="connsiteX3" fmla="*/ 2462214 w 2462214"/>
              <a:gd name="connsiteY3" fmla="*/ 5091381 h 5314950"/>
              <a:gd name="connsiteX4" fmla="*/ 2238645 w 2462214"/>
              <a:gd name="connsiteY4" fmla="*/ 5314950 h 5314950"/>
              <a:gd name="connsiteX5" fmla="*/ 223569 w 2462214"/>
              <a:gd name="connsiteY5" fmla="*/ 5314950 h 5314950"/>
              <a:gd name="connsiteX6" fmla="*/ 0 w 2462214"/>
              <a:gd name="connsiteY6" fmla="*/ 5091381 h 5314950"/>
              <a:gd name="connsiteX7" fmla="*/ 0 w 2462214"/>
              <a:gd name="connsiteY7" fmla="*/ 223569 h 5314950"/>
              <a:gd name="connsiteX8" fmla="*/ 223569 w 2462214"/>
              <a:gd name="connsiteY8" fmla="*/ 0 h 531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2214" h="5314950">
                <a:moveTo>
                  <a:pt x="223569" y="0"/>
                </a:moveTo>
                <a:lnTo>
                  <a:pt x="2238645" y="0"/>
                </a:lnTo>
                <a:cubicBezTo>
                  <a:pt x="2362119" y="0"/>
                  <a:pt x="2462214" y="100095"/>
                  <a:pt x="2462214" y="223569"/>
                </a:cubicBezTo>
                <a:lnTo>
                  <a:pt x="2462214" y="5091381"/>
                </a:lnTo>
                <a:cubicBezTo>
                  <a:pt x="2462214" y="5214855"/>
                  <a:pt x="2362119" y="5314950"/>
                  <a:pt x="2238645" y="5314950"/>
                </a:cubicBezTo>
                <a:lnTo>
                  <a:pt x="223569" y="5314950"/>
                </a:lnTo>
                <a:cubicBezTo>
                  <a:pt x="100095" y="5314950"/>
                  <a:pt x="0" y="5214855"/>
                  <a:pt x="0" y="5091381"/>
                </a:cubicBezTo>
                <a:lnTo>
                  <a:pt x="0" y="223569"/>
                </a:lnTo>
                <a:cubicBezTo>
                  <a:pt x="0" y="100095"/>
                  <a:pt x="100095" y="0"/>
                  <a:pt x="223569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5400000" scaled="1"/>
          </a:gra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400" b="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Mobile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3E72D26-9C55-4690-A4E4-E0880A77A52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553858" y="1063691"/>
            <a:ext cx="3098800" cy="4156010"/>
          </a:xfrm>
          <a:custGeom>
            <a:avLst/>
            <a:gdLst>
              <a:gd name="connsiteX0" fmla="*/ 181063 w 4000500"/>
              <a:gd name="connsiteY0" fmla="*/ 0 h 5308600"/>
              <a:gd name="connsiteX1" fmla="*/ 3819437 w 4000500"/>
              <a:gd name="connsiteY1" fmla="*/ 0 h 5308600"/>
              <a:gd name="connsiteX2" fmla="*/ 4000500 w 4000500"/>
              <a:gd name="connsiteY2" fmla="*/ 181063 h 5308600"/>
              <a:gd name="connsiteX3" fmla="*/ 4000500 w 4000500"/>
              <a:gd name="connsiteY3" fmla="*/ 5127537 h 5308600"/>
              <a:gd name="connsiteX4" fmla="*/ 3819437 w 4000500"/>
              <a:gd name="connsiteY4" fmla="*/ 5308600 h 5308600"/>
              <a:gd name="connsiteX5" fmla="*/ 181063 w 4000500"/>
              <a:gd name="connsiteY5" fmla="*/ 5308600 h 5308600"/>
              <a:gd name="connsiteX6" fmla="*/ 0 w 4000500"/>
              <a:gd name="connsiteY6" fmla="*/ 5127537 h 5308600"/>
              <a:gd name="connsiteX7" fmla="*/ 0 w 4000500"/>
              <a:gd name="connsiteY7" fmla="*/ 181063 h 5308600"/>
              <a:gd name="connsiteX8" fmla="*/ 181063 w 4000500"/>
              <a:gd name="connsiteY8" fmla="*/ 0 h 530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00500" h="5308600">
                <a:moveTo>
                  <a:pt x="181063" y="0"/>
                </a:moveTo>
                <a:lnTo>
                  <a:pt x="3819437" y="0"/>
                </a:lnTo>
                <a:cubicBezTo>
                  <a:pt x="3919435" y="0"/>
                  <a:pt x="4000500" y="81065"/>
                  <a:pt x="4000500" y="181063"/>
                </a:cubicBezTo>
                <a:lnTo>
                  <a:pt x="4000500" y="5127537"/>
                </a:lnTo>
                <a:cubicBezTo>
                  <a:pt x="4000500" y="5227535"/>
                  <a:pt x="3919435" y="5308600"/>
                  <a:pt x="3819437" y="5308600"/>
                </a:cubicBezTo>
                <a:lnTo>
                  <a:pt x="181063" y="5308600"/>
                </a:lnTo>
                <a:cubicBezTo>
                  <a:pt x="81065" y="5308600"/>
                  <a:pt x="0" y="5227535"/>
                  <a:pt x="0" y="5127537"/>
                </a:cubicBezTo>
                <a:lnTo>
                  <a:pt x="0" y="181063"/>
                </a:lnTo>
                <a:cubicBezTo>
                  <a:pt x="0" y="81065"/>
                  <a:pt x="81065" y="0"/>
                  <a:pt x="181063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5400000" scaled="1"/>
          </a:gra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400" b="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Tablet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51E96E74-4DDE-470C-92A1-41A78D35632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23618" y="1744339"/>
            <a:ext cx="5510481" cy="3440135"/>
          </a:xfrm>
          <a:gradFill>
            <a:gsLst>
              <a:gs pos="0">
                <a:schemeClr val="bg2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5400000" scaled="1"/>
          </a:gra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400" b="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Desktop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47D310C4-3186-4661-BB59-F5A25AE8B741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2061E8D-B02E-437A-B177-D8AB879F58BA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 vert="horz" lIns="91440" tIns="45720" rIns="91440" bIns="45720" rtlCol="0" anchor="ctr"/>
          <a:lstStyle>
            <a:lvl1pPr>
              <a:defRPr lang="en-GB" smtClean="0">
                <a:solidFill>
                  <a:srgbClr val="545658"/>
                </a:solidFill>
              </a:defRPr>
            </a:lvl1pPr>
          </a:lstStyle>
          <a:p>
            <a:r>
              <a:rPr lang="en-GB"/>
              <a:t>Document name/team name if relevant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0658183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Landscape UI Dark - No Tex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DCD4C91-BA35-4CAD-A7F6-7B3D4FD63A2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02882" y="4712601"/>
            <a:ext cx="2257169" cy="73599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075B240-990E-4BAE-B94D-5CBE8CCF97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86425" y="4706651"/>
            <a:ext cx="4344649" cy="73599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E8EC05D-002F-4342-88CD-CCDE07D1361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0580" y="4689779"/>
            <a:ext cx="6020855" cy="735994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Picture Placeholder 25">
            <a:extLst>
              <a:ext uri="{FF2B5EF4-FFF2-40B4-BE49-F238E27FC236}">
                <a16:creationId xmlns:a16="http://schemas.microsoft.com/office/drawing/2014/main" id="{1DCFC38B-FA21-4ED6-890A-796B179974D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0308490" y="2178050"/>
            <a:ext cx="1343164" cy="2917373"/>
          </a:xfrm>
          <a:custGeom>
            <a:avLst/>
            <a:gdLst>
              <a:gd name="connsiteX0" fmla="*/ 223569 w 2462214"/>
              <a:gd name="connsiteY0" fmla="*/ 0 h 5314950"/>
              <a:gd name="connsiteX1" fmla="*/ 2238645 w 2462214"/>
              <a:gd name="connsiteY1" fmla="*/ 0 h 5314950"/>
              <a:gd name="connsiteX2" fmla="*/ 2462214 w 2462214"/>
              <a:gd name="connsiteY2" fmla="*/ 223569 h 5314950"/>
              <a:gd name="connsiteX3" fmla="*/ 2462214 w 2462214"/>
              <a:gd name="connsiteY3" fmla="*/ 5091381 h 5314950"/>
              <a:gd name="connsiteX4" fmla="*/ 2238645 w 2462214"/>
              <a:gd name="connsiteY4" fmla="*/ 5314950 h 5314950"/>
              <a:gd name="connsiteX5" fmla="*/ 223569 w 2462214"/>
              <a:gd name="connsiteY5" fmla="*/ 5314950 h 5314950"/>
              <a:gd name="connsiteX6" fmla="*/ 0 w 2462214"/>
              <a:gd name="connsiteY6" fmla="*/ 5091381 h 5314950"/>
              <a:gd name="connsiteX7" fmla="*/ 0 w 2462214"/>
              <a:gd name="connsiteY7" fmla="*/ 223569 h 5314950"/>
              <a:gd name="connsiteX8" fmla="*/ 223569 w 2462214"/>
              <a:gd name="connsiteY8" fmla="*/ 0 h 531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2214" h="5314950">
                <a:moveTo>
                  <a:pt x="223569" y="0"/>
                </a:moveTo>
                <a:lnTo>
                  <a:pt x="2238645" y="0"/>
                </a:lnTo>
                <a:cubicBezTo>
                  <a:pt x="2362119" y="0"/>
                  <a:pt x="2462214" y="100095"/>
                  <a:pt x="2462214" y="223569"/>
                </a:cubicBezTo>
                <a:lnTo>
                  <a:pt x="2462214" y="5091381"/>
                </a:lnTo>
                <a:cubicBezTo>
                  <a:pt x="2462214" y="5214855"/>
                  <a:pt x="2362119" y="5314950"/>
                  <a:pt x="2238645" y="5314950"/>
                </a:cubicBezTo>
                <a:lnTo>
                  <a:pt x="223569" y="5314950"/>
                </a:lnTo>
                <a:cubicBezTo>
                  <a:pt x="100095" y="5314950"/>
                  <a:pt x="0" y="5214855"/>
                  <a:pt x="0" y="5091381"/>
                </a:cubicBezTo>
                <a:lnTo>
                  <a:pt x="0" y="223569"/>
                </a:lnTo>
                <a:cubicBezTo>
                  <a:pt x="0" y="100095"/>
                  <a:pt x="100095" y="0"/>
                  <a:pt x="223569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5400000" scaled="1"/>
          </a:gra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400" b="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Mobile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51E96E74-4DDE-470C-92A1-41A78D35632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66925" y="1899433"/>
            <a:ext cx="5065845" cy="3186918"/>
          </a:xfrm>
          <a:gradFill>
            <a:gsLst>
              <a:gs pos="0">
                <a:schemeClr val="bg2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5400000" scaled="1"/>
          </a:gra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400" b="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Desktop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3F8C8CBE-B984-43C2-B867-ED34200604A3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032090" y="2249129"/>
            <a:ext cx="3782962" cy="2831690"/>
          </a:xfrm>
          <a:custGeom>
            <a:avLst/>
            <a:gdLst>
              <a:gd name="connsiteX0" fmla="*/ 117997 w 3782962"/>
              <a:gd name="connsiteY0" fmla="*/ 0 h 2831690"/>
              <a:gd name="connsiteX1" fmla="*/ 3664965 w 3782962"/>
              <a:gd name="connsiteY1" fmla="*/ 0 h 2831690"/>
              <a:gd name="connsiteX2" fmla="*/ 3782962 w 3782962"/>
              <a:gd name="connsiteY2" fmla="*/ 117997 h 2831690"/>
              <a:gd name="connsiteX3" fmla="*/ 3782962 w 3782962"/>
              <a:gd name="connsiteY3" fmla="*/ 2713693 h 2831690"/>
              <a:gd name="connsiteX4" fmla="*/ 3664965 w 3782962"/>
              <a:gd name="connsiteY4" fmla="*/ 2831690 h 2831690"/>
              <a:gd name="connsiteX5" fmla="*/ 117997 w 3782962"/>
              <a:gd name="connsiteY5" fmla="*/ 2831690 h 2831690"/>
              <a:gd name="connsiteX6" fmla="*/ 0 w 3782962"/>
              <a:gd name="connsiteY6" fmla="*/ 2713693 h 2831690"/>
              <a:gd name="connsiteX7" fmla="*/ 0 w 3782962"/>
              <a:gd name="connsiteY7" fmla="*/ 117997 h 2831690"/>
              <a:gd name="connsiteX8" fmla="*/ 117997 w 3782962"/>
              <a:gd name="connsiteY8" fmla="*/ 0 h 2831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82962" h="2831690">
                <a:moveTo>
                  <a:pt x="117997" y="0"/>
                </a:moveTo>
                <a:lnTo>
                  <a:pt x="3664965" y="0"/>
                </a:lnTo>
                <a:cubicBezTo>
                  <a:pt x="3730133" y="0"/>
                  <a:pt x="3782962" y="52829"/>
                  <a:pt x="3782962" y="117997"/>
                </a:cubicBezTo>
                <a:lnTo>
                  <a:pt x="3782962" y="2713693"/>
                </a:lnTo>
                <a:cubicBezTo>
                  <a:pt x="3782962" y="2778861"/>
                  <a:pt x="3730133" y="2831690"/>
                  <a:pt x="3664965" y="2831690"/>
                </a:cubicBezTo>
                <a:lnTo>
                  <a:pt x="117997" y="2831690"/>
                </a:lnTo>
                <a:cubicBezTo>
                  <a:pt x="52829" y="2831690"/>
                  <a:pt x="0" y="2778861"/>
                  <a:pt x="0" y="2713693"/>
                </a:cubicBezTo>
                <a:lnTo>
                  <a:pt x="0" y="117997"/>
                </a:lnTo>
                <a:cubicBezTo>
                  <a:pt x="0" y="52829"/>
                  <a:pt x="52829" y="0"/>
                  <a:pt x="117997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5400000" scaled="1"/>
          </a:gra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400" b="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Tablet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15601A26-B24F-467C-96CA-6FCCC2187EAA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7378D2D-F188-4148-861C-8F18CF8DFBA9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 vert="horz" lIns="91440" tIns="45720" rIns="91440" bIns="45720" rtlCol="0" anchor="ctr"/>
          <a:lstStyle>
            <a:lvl1pPr>
              <a:defRPr lang="en-GB" smtClean="0">
                <a:solidFill>
                  <a:srgbClr val="545658"/>
                </a:solidFill>
              </a:defRPr>
            </a:lvl1pPr>
          </a:lstStyle>
          <a:p>
            <a:r>
              <a:rPr lang="en-GB"/>
              <a:t>Document name/team name if relevant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342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Light - 3 Images Option 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020BBC2-A93C-4E51-A880-C6E0FD4C948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524000" y="0"/>
            <a:ext cx="4572000" cy="1892300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8B316C6F-D2BA-40A4-8DAC-FFC68F4097D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83055" y="4567881"/>
            <a:ext cx="3422823" cy="2290119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5185E7B3-F07F-451D-9F04-1B929F22FC0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9162662" y="1530220"/>
            <a:ext cx="3038669" cy="4183846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3AB620-8DCD-405C-8BDF-72158CAB48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506749"/>
            <a:ext cx="3877949" cy="2272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050">
                <a:solidFill>
                  <a:schemeClr val="tx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DD MMMM YY  Forename Surname</a:t>
            </a:r>
            <a:endParaRPr lang="en-GB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D9E0D7-145A-D248-9E5C-40116260175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119149"/>
            <a:ext cx="9144000" cy="2387600"/>
          </a:xfrm>
          <a:effectLst/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8000" spc="-120" baseline="0">
                <a:solidFill>
                  <a:schemeClr val="tx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9" name="Freeform: Shape 7">
            <a:extLst>
              <a:ext uri="{FF2B5EF4-FFF2-40B4-BE49-F238E27FC236}">
                <a16:creationId xmlns:a16="http://schemas.microsoft.com/office/drawing/2014/main" id="{EB989564-8999-A740-8E11-1310CC5F2F3F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64824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Light - 3 Images Optio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066F26AF-510C-0F42-B58D-D075049C80A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001933" y="4572001"/>
            <a:ext cx="4190067" cy="2285999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88086FB1-40D4-584E-A8BD-B57F6C80D4A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" y="2293034"/>
            <a:ext cx="2658794" cy="3411415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DE77A982-4805-084D-BC3F-E0DD50ED09C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460788" y="-1"/>
            <a:ext cx="4967417" cy="2273643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E6E06ED1-2A8E-A047-888A-86B0861E103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506749"/>
            <a:ext cx="3877949" cy="2272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050">
                <a:solidFill>
                  <a:schemeClr val="tx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DD MMMM YY  Forename Surname</a:t>
            </a:r>
            <a:endParaRPr lang="en-GB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06E66-9F69-2542-B65E-ADFC08A4233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119149"/>
            <a:ext cx="9144000" cy="2387600"/>
          </a:xfrm>
          <a:effectLst/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8000" spc="-120" baseline="0">
                <a:solidFill>
                  <a:schemeClr val="tx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15" name="Freeform: Shape 7">
            <a:extLst>
              <a:ext uri="{FF2B5EF4-FFF2-40B4-BE49-F238E27FC236}">
                <a16:creationId xmlns:a16="http://schemas.microsoft.com/office/drawing/2014/main" id="{71122F54-CCBC-2348-BB6E-0926DA0582E8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24698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Light - 3 Images Option C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9AB95A3D-7164-4065-970F-3C59F02C38C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524000" y="-1"/>
            <a:ext cx="5334000" cy="2273643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924B771C-7544-4473-8C6F-E7C3C73DFFB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1" y="4581729"/>
            <a:ext cx="4190062" cy="2273643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EC19DB74-74B4-46B6-9916-101652CE2FB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47088" y="3810622"/>
            <a:ext cx="2711554" cy="2291597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FD4D4AE9-8EC0-4126-966D-52A8A3E2AEC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506749"/>
            <a:ext cx="3877949" cy="2272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050">
                <a:solidFill>
                  <a:schemeClr val="tx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DD MMMM YY  Forename Surname</a:t>
            </a:r>
            <a:endParaRPr lang="en-GB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D8CE4AC-C364-D349-B47A-F70E149CB0A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119149"/>
            <a:ext cx="9144000" cy="2387600"/>
          </a:xfrm>
          <a:effectLst/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8000" spc="-120" baseline="0">
                <a:solidFill>
                  <a:schemeClr val="tx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12" name="Freeform: Shape 7">
            <a:extLst>
              <a:ext uri="{FF2B5EF4-FFF2-40B4-BE49-F238E27FC236}">
                <a16:creationId xmlns:a16="http://schemas.microsoft.com/office/drawing/2014/main" id="{3C5B5021-FB43-A941-998F-C6318BBBB459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268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Subtitle -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DFD1ECB-836F-4171-9450-38D42E1C8D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778681"/>
            <a:ext cx="9144000" cy="2387600"/>
          </a:xfrm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6800" spc="-120" baseline="0">
                <a:solidFill>
                  <a:schemeClr val="bg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D093A62B-9E84-4D6F-84F5-2555825BAFA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195464"/>
            <a:ext cx="3877949" cy="35708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Subtitle/team name</a:t>
            </a:r>
            <a:endParaRPr lang="en-GB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08B3BA88-5A33-4134-AFDD-0C76AF9C1B57}"/>
              </a:ext>
            </a:extLst>
          </p:cNvPr>
          <p:cNvSpPr txBox="1">
            <a:spLocks/>
          </p:cNvSpPr>
          <p:nvPr userDrawn="1"/>
        </p:nvSpPr>
        <p:spPr>
          <a:xfrm>
            <a:off x="4157026" y="4659528"/>
            <a:ext cx="3877949" cy="2272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50" kern="1200">
                <a:solidFill>
                  <a:schemeClr val="bg2"/>
                </a:solidFill>
                <a:latin typeface="+mn-lt"/>
                <a:ea typeface="+mn-ea"/>
                <a:cs typeface="+mn-cs"/>
                <a:sym typeface="Webdings" panose="05030102010509060703" pitchFamily="18" charset="2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DD MMMM YY Forename Surname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CF2ED3FE-5DF1-44A8-83B0-51A91399D1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57663" y="4659527"/>
            <a:ext cx="3876675" cy="2272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>
              <a:buNone/>
              <a:defRPr lang="en-US" sz="1050" smtClean="0">
                <a:solidFill>
                  <a:schemeClr val="bg2"/>
                </a:solidFill>
                <a:sym typeface="Webdings" panose="05030102010509060703" pitchFamily="18" charset="2"/>
              </a:defRPr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GB" sz="1600"/>
            </a:lvl5pPr>
          </a:lstStyle>
          <a:p>
            <a:pPr marL="228600" lvl="0" indent="-228600" algn="ctr"/>
            <a:r>
              <a:rPr lang="en-US" dirty="0"/>
              <a:t>DD MMMM YY  Forename Surname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97EAC808-D614-4466-A730-D70877803D33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34415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Subtitl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DFD1ECB-836F-4171-9450-38D42E1C8D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778681"/>
            <a:ext cx="9144000" cy="2387600"/>
          </a:xfrm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6800" spc="-120" baseline="0">
                <a:solidFill>
                  <a:schemeClr val="tx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D093A62B-9E84-4D6F-84F5-2555825BAFA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195464"/>
            <a:ext cx="3877949" cy="35708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Subtitle/team name</a:t>
            </a:r>
            <a:endParaRPr lang="en-GB" dirty="0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8B5FF0F0-F9DD-44AF-89AF-B2144703F7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57663" y="4659527"/>
            <a:ext cx="3876675" cy="2272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>
              <a:buNone/>
              <a:defRPr lang="en-US" sz="1050" smtClean="0">
                <a:solidFill>
                  <a:schemeClr val="bg2"/>
                </a:solidFill>
                <a:sym typeface="Webdings" panose="05030102010509060703" pitchFamily="18" charset="2"/>
              </a:defRPr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GB" sz="1600"/>
            </a:lvl5pPr>
          </a:lstStyle>
          <a:p>
            <a:pPr marL="228600" lvl="0" indent="-228600" algn="ctr"/>
            <a:r>
              <a:rPr lang="en-US" dirty="0"/>
              <a:t>DD MMMM YY  Forename Surname</a:t>
            </a: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62615225-709D-43F2-A458-438EBC142F5A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5840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Subtitle - Multigr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DFD1ECB-836F-4171-9450-38D42E1C8D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778681"/>
            <a:ext cx="9144000" cy="2387600"/>
          </a:xfrm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6800" spc="-120" baseline="0">
                <a:solidFill>
                  <a:schemeClr val="tx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D093A62B-9E84-4D6F-84F5-2555825BAFA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195464"/>
            <a:ext cx="3877949" cy="35708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Subtitle/team name</a:t>
            </a:r>
            <a:endParaRPr lang="en-GB" dirty="0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51139CB4-C0C3-4DF4-BAA5-1FBC46AF6AC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57663" y="4659527"/>
            <a:ext cx="3876675" cy="2272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>
              <a:buNone/>
              <a:defRPr lang="en-US" sz="1050" smtClean="0">
                <a:solidFill>
                  <a:schemeClr val="tx2"/>
                </a:solidFill>
                <a:sym typeface="Webdings" panose="05030102010509060703" pitchFamily="18" charset="2"/>
              </a:defRPr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GB" sz="1600"/>
            </a:lvl5pPr>
          </a:lstStyle>
          <a:p>
            <a:pPr marL="228600" lvl="0" indent="-228600" algn="ctr"/>
            <a:r>
              <a:rPr lang="en-US" dirty="0"/>
              <a:t>DD MMMM YY  Forename Surname</a:t>
            </a: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013FD4F3-9BCC-4026-BC83-E9D5303F0B9E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16375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Subtitle - Boke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DFD1ECB-836F-4171-9450-38D42E1C8D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778681"/>
            <a:ext cx="9144000" cy="2387600"/>
          </a:xfrm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6800" spc="-120" baseline="0">
                <a:solidFill>
                  <a:schemeClr val="bg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D093A62B-9E84-4D6F-84F5-2555825BAFA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195464"/>
            <a:ext cx="3877949" cy="35708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Subtitle/team name</a:t>
            </a:r>
            <a:endParaRPr lang="en-GB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A0CC8C46-9759-41FF-B92F-634738CBEB32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4C0F72D2-1381-4B02-BCE9-E5E93C28C5D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57663" y="4659527"/>
            <a:ext cx="3876675" cy="2272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>
              <a:buNone/>
              <a:defRPr lang="en-US" sz="1050" smtClean="0">
                <a:solidFill>
                  <a:schemeClr val="bg2"/>
                </a:solidFill>
                <a:sym typeface="Webdings" panose="05030102010509060703" pitchFamily="18" charset="2"/>
              </a:defRPr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GB" sz="1600"/>
            </a:lvl5pPr>
          </a:lstStyle>
          <a:p>
            <a:pPr marL="228600" lvl="0" indent="-228600" algn="ctr"/>
            <a:r>
              <a:rPr lang="en-US" dirty="0"/>
              <a:t>DD MMMM YY  Forename Surname</a:t>
            </a:r>
          </a:p>
        </p:txBody>
      </p:sp>
    </p:spTree>
    <p:extLst>
      <p:ext uri="{BB962C8B-B14F-4D97-AF65-F5344CB8AC3E}">
        <p14:creationId xmlns:p14="http://schemas.microsoft.com/office/powerpoint/2010/main" val="22936447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Subtitle - Full Bleed User Imag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D17F6719-B38B-4C08-A8FC-12BE7F47E91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6045217 w 12192000"/>
              <a:gd name="connsiteY0" fmla="*/ 6241534 h 6858000"/>
              <a:gd name="connsiteX1" fmla="*/ 6045217 w 12192000"/>
              <a:gd name="connsiteY1" fmla="*/ 6318819 h 6858000"/>
              <a:gd name="connsiteX2" fmla="*/ 6095819 w 12192000"/>
              <a:gd name="connsiteY2" fmla="*/ 6318819 h 6858000"/>
              <a:gd name="connsiteX3" fmla="*/ 6135922 w 12192000"/>
              <a:gd name="connsiteY3" fmla="*/ 6308997 h 6858000"/>
              <a:gd name="connsiteX4" fmla="*/ 6149840 w 12192000"/>
              <a:gd name="connsiteY4" fmla="*/ 6280783 h 6858000"/>
              <a:gd name="connsiteX5" fmla="*/ 6096594 w 12192000"/>
              <a:gd name="connsiteY5" fmla="*/ 6241534 h 6858000"/>
              <a:gd name="connsiteX6" fmla="*/ 5408968 w 12192000"/>
              <a:gd name="connsiteY6" fmla="*/ 6241534 h 6858000"/>
              <a:gd name="connsiteX7" fmla="*/ 5408968 w 12192000"/>
              <a:gd name="connsiteY7" fmla="*/ 6318819 h 6858000"/>
              <a:gd name="connsiteX8" fmla="*/ 5459570 w 12192000"/>
              <a:gd name="connsiteY8" fmla="*/ 6318819 h 6858000"/>
              <a:gd name="connsiteX9" fmla="*/ 5499673 w 12192000"/>
              <a:gd name="connsiteY9" fmla="*/ 6308997 h 6858000"/>
              <a:gd name="connsiteX10" fmla="*/ 5513591 w 12192000"/>
              <a:gd name="connsiteY10" fmla="*/ 6280783 h 6858000"/>
              <a:gd name="connsiteX11" fmla="*/ 5460345 w 12192000"/>
              <a:gd name="connsiteY11" fmla="*/ 6241534 h 6858000"/>
              <a:gd name="connsiteX12" fmla="*/ 6045217 w 12192000"/>
              <a:gd name="connsiteY12" fmla="*/ 6125399 h 6858000"/>
              <a:gd name="connsiteX13" fmla="*/ 6045217 w 12192000"/>
              <a:gd name="connsiteY13" fmla="*/ 6196679 h 6858000"/>
              <a:gd name="connsiteX14" fmla="*/ 6089198 w 12192000"/>
              <a:gd name="connsiteY14" fmla="*/ 6196679 h 6858000"/>
              <a:gd name="connsiteX15" fmla="*/ 6123655 w 12192000"/>
              <a:gd name="connsiteY15" fmla="*/ 6186876 h 6858000"/>
              <a:gd name="connsiteX16" fmla="*/ 6135584 w 12192000"/>
              <a:gd name="connsiteY16" fmla="*/ 6159438 h 6858000"/>
              <a:gd name="connsiteX17" fmla="*/ 6089257 w 12192000"/>
              <a:gd name="connsiteY17" fmla="*/ 6125399 h 6858000"/>
              <a:gd name="connsiteX18" fmla="*/ 5408968 w 12192000"/>
              <a:gd name="connsiteY18" fmla="*/ 6125399 h 6858000"/>
              <a:gd name="connsiteX19" fmla="*/ 5408968 w 12192000"/>
              <a:gd name="connsiteY19" fmla="*/ 6196679 h 6858000"/>
              <a:gd name="connsiteX20" fmla="*/ 5452949 w 12192000"/>
              <a:gd name="connsiteY20" fmla="*/ 6196679 h 6858000"/>
              <a:gd name="connsiteX21" fmla="*/ 5487406 w 12192000"/>
              <a:gd name="connsiteY21" fmla="*/ 6186876 h 6858000"/>
              <a:gd name="connsiteX22" fmla="*/ 5499335 w 12192000"/>
              <a:gd name="connsiteY22" fmla="*/ 6159438 h 6858000"/>
              <a:gd name="connsiteX23" fmla="*/ 5453008 w 12192000"/>
              <a:gd name="connsiteY23" fmla="*/ 6125399 h 6858000"/>
              <a:gd name="connsiteX24" fmla="*/ 5987199 w 12192000"/>
              <a:gd name="connsiteY24" fmla="*/ 6078953 h 6858000"/>
              <a:gd name="connsiteX25" fmla="*/ 6094566 w 12192000"/>
              <a:gd name="connsiteY25" fmla="*/ 6078953 h 6858000"/>
              <a:gd name="connsiteX26" fmla="*/ 6168132 w 12192000"/>
              <a:gd name="connsiteY26" fmla="*/ 6097981 h 6858000"/>
              <a:gd name="connsiteX27" fmla="*/ 6194219 w 12192000"/>
              <a:gd name="connsiteY27" fmla="*/ 6152638 h 6858000"/>
              <a:gd name="connsiteX28" fmla="*/ 6184874 w 12192000"/>
              <a:gd name="connsiteY28" fmla="*/ 6188069 h 6858000"/>
              <a:gd name="connsiteX29" fmla="*/ 6157237 w 12192000"/>
              <a:gd name="connsiteY29" fmla="*/ 6211929 h 6858000"/>
              <a:gd name="connsiteX30" fmla="*/ 6195968 w 12192000"/>
              <a:gd name="connsiteY30" fmla="*/ 6238572 h 6858000"/>
              <a:gd name="connsiteX31" fmla="*/ 6209389 w 12192000"/>
              <a:gd name="connsiteY31" fmla="*/ 6282811 h 6858000"/>
              <a:gd name="connsiteX32" fmla="*/ 6196446 w 12192000"/>
              <a:gd name="connsiteY32" fmla="*/ 6326831 h 6858000"/>
              <a:gd name="connsiteX33" fmla="*/ 6159285 w 12192000"/>
              <a:gd name="connsiteY33" fmla="*/ 6355323 h 6858000"/>
              <a:gd name="connsiteX34" fmla="*/ 6101267 w 12192000"/>
              <a:gd name="connsiteY34" fmla="*/ 6365265 h 6858000"/>
              <a:gd name="connsiteX35" fmla="*/ 5987199 w 12192000"/>
              <a:gd name="connsiteY35" fmla="*/ 6365265 h 6858000"/>
              <a:gd name="connsiteX36" fmla="*/ 5350950 w 12192000"/>
              <a:gd name="connsiteY36" fmla="*/ 6078953 h 6858000"/>
              <a:gd name="connsiteX37" fmla="*/ 5458318 w 12192000"/>
              <a:gd name="connsiteY37" fmla="*/ 6078953 h 6858000"/>
              <a:gd name="connsiteX38" fmla="*/ 5531884 w 12192000"/>
              <a:gd name="connsiteY38" fmla="*/ 6097981 h 6858000"/>
              <a:gd name="connsiteX39" fmla="*/ 5557970 w 12192000"/>
              <a:gd name="connsiteY39" fmla="*/ 6152638 h 6858000"/>
              <a:gd name="connsiteX40" fmla="*/ 5548625 w 12192000"/>
              <a:gd name="connsiteY40" fmla="*/ 6188069 h 6858000"/>
              <a:gd name="connsiteX41" fmla="*/ 5520988 w 12192000"/>
              <a:gd name="connsiteY41" fmla="*/ 6211929 h 6858000"/>
              <a:gd name="connsiteX42" fmla="*/ 5559719 w 12192000"/>
              <a:gd name="connsiteY42" fmla="*/ 6238572 h 6858000"/>
              <a:gd name="connsiteX43" fmla="*/ 5573140 w 12192000"/>
              <a:gd name="connsiteY43" fmla="*/ 6282811 h 6858000"/>
              <a:gd name="connsiteX44" fmla="*/ 5560197 w 12192000"/>
              <a:gd name="connsiteY44" fmla="*/ 6326831 h 6858000"/>
              <a:gd name="connsiteX45" fmla="*/ 5523036 w 12192000"/>
              <a:gd name="connsiteY45" fmla="*/ 6355323 h 6858000"/>
              <a:gd name="connsiteX46" fmla="*/ 5465018 w 12192000"/>
              <a:gd name="connsiteY46" fmla="*/ 6365265 h 6858000"/>
              <a:gd name="connsiteX47" fmla="*/ 5350950 w 12192000"/>
              <a:gd name="connsiteY47" fmla="*/ 6365265 h 6858000"/>
              <a:gd name="connsiteX48" fmla="*/ 6755629 w 12192000"/>
              <a:gd name="connsiteY48" fmla="*/ 6075970 h 6858000"/>
              <a:gd name="connsiteX49" fmla="*/ 6800703 w 12192000"/>
              <a:gd name="connsiteY49" fmla="*/ 6080862 h 6858000"/>
              <a:gd name="connsiteX50" fmla="*/ 6840111 w 12192000"/>
              <a:gd name="connsiteY50" fmla="*/ 6095197 h 6858000"/>
              <a:gd name="connsiteX51" fmla="*/ 6840111 w 12192000"/>
              <a:gd name="connsiteY51" fmla="*/ 6150869 h 6858000"/>
              <a:gd name="connsiteX52" fmla="*/ 6804123 w 12192000"/>
              <a:gd name="connsiteY52" fmla="*/ 6134187 h 6858000"/>
              <a:gd name="connsiteX53" fmla="*/ 6763323 w 12192000"/>
              <a:gd name="connsiteY53" fmla="*/ 6128501 h 6858000"/>
              <a:gd name="connsiteX54" fmla="*/ 6713000 w 12192000"/>
              <a:gd name="connsiteY54" fmla="*/ 6139496 h 6858000"/>
              <a:gd name="connsiteX55" fmla="*/ 6681068 w 12192000"/>
              <a:gd name="connsiteY55" fmla="*/ 6171308 h 6858000"/>
              <a:gd name="connsiteX56" fmla="*/ 6669954 w 12192000"/>
              <a:gd name="connsiteY56" fmla="*/ 6221930 h 6858000"/>
              <a:gd name="connsiteX57" fmla="*/ 6680671 w 12192000"/>
              <a:gd name="connsiteY57" fmla="*/ 6272750 h 6858000"/>
              <a:gd name="connsiteX58" fmla="*/ 6711787 w 12192000"/>
              <a:gd name="connsiteY58" fmla="*/ 6304742 h 6858000"/>
              <a:gd name="connsiteX59" fmla="*/ 6761295 w 12192000"/>
              <a:gd name="connsiteY59" fmla="*/ 6315737 h 6858000"/>
              <a:gd name="connsiteX60" fmla="*/ 6843332 w 12192000"/>
              <a:gd name="connsiteY60" fmla="*/ 6292573 h 6858000"/>
              <a:gd name="connsiteX61" fmla="*/ 6843312 w 12192000"/>
              <a:gd name="connsiteY61" fmla="*/ 6347112 h 6858000"/>
              <a:gd name="connsiteX62" fmla="*/ 6802095 w 12192000"/>
              <a:gd name="connsiteY62" fmla="*/ 6362620 h 6858000"/>
              <a:gd name="connsiteX63" fmla="*/ 6752785 w 12192000"/>
              <a:gd name="connsiteY63" fmla="*/ 6368307 h 6858000"/>
              <a:gd name="connsiteX64" fmla="*/ 6690950 w 12192000"/>
              <a:gd name="connsiteY64" fmla="*/ 6358365 h 6858000"/>
              <a:gd name="connsiteX65" fmla="*/ 6615396 w 12192000"/>
              <a:gd name="connsiteY65" fmla="*/ 6283388 h 6858000"/>
              <a:gd name="connsiteX66" fmla="*/ 6605295 w 12192000"/>
              <a:gd name="connsiteY66" fmla="*/ 6221970 h 6858000"/>
              <a:gd name="connsiteX67" fmla="*/ 6615813 w 12192000"/>
              <a:gd name="connsiteY67" fmla="*/ 6161725 h 6858000"/>
              <a:gd name="connsiteX68" fmla="*/ 6646114 w 12192000"/>
              <a:gd name="connsiteY68" fmla="*/ 6115597 h 6858000"/>
              <a:gd name="connsiteX69" fmla="*/ 6693594 w 12192000"/>
              <a:gd name="connsiteY69" fmla="*/ 6086170 h 6858000"/>
              <a:gd name="connsiteX70" fmla="*/ 6755629 w 12192000"/>
              <a:gd name="connsiteY70" fmla="*/ 6075970 h 6858000"/>
              <a:gd name="connsiteX71" fmla="*/ 6477747 w 12192000"/>
              <a:gd name="connsiteY71" fmla="*/ 5967609 h 6858000"/>
              <a:gd name="connsiteX72" fmla="*/ 6477747 w 12192000"/>
              <a:gd name="connsiteY72" fmla="*/ 6476608 h 6858000"/>
              <a:gd name="connsiteX73" fmla="*/ 6986746 w 12192000"/>
              <a:gd name="connsiteY73" fmla="*/ 6476608 h 6858000"/>
              <a:gd name="connsiteX74" fmla="*/ 6986746 w 12192000"/>
              <a:gd name="connsiteY74" fmla="*/ 5967609 h 6858000"/>
              <a:gd name="connsiteX75" fmla="*/ 5841498 w 12192000"/>
              <a:gd name="connsiteY75" fmla="*/ 5967609 h 6858000"/>
              <a:gd name="connsiteX76" fmla="*/ 5841498 w 12192000"/>
              <a:gd name="connsiteY76" fmla="*/ 6476608 h 6858000"/>
              <a:gd name="connsiteX77" fmla="*/ 6350497 w 12192000"/>
              <a:gd name="connsiteY77" fmla="*/ 6476608 h 6858000"/>
              <a:gd name="connsiteX78" fmla="*/ 6350497 w 12192000"/>
              <a:gd name="connsiteY78" fmla="*/ 5967609 h 6858000"/>
              <a:gd name="connsiteX79" fmla="*/ 5205249 w 12192000"/>
              <a:gd name="connsiteY79" fmla="*/ 5967609 h 6858000"/>
              <a:gd name="connsiteX80" fmla="*/ 5205249 w 12192000"/>
              <a:gd name="connsiteY80" fmla="*/ 6476608 h 6858000"/>
              <a:gd name="connsiteX81" fmla="*/ 5714248 w 12192000"/>
              <a:gd name="connsiteY81" fmla="*/ 6476608 h 6858000"/>
              <a:gd name="connsiteX82" fmla="*/ 5714248 w 12192000"/>
              <a:gd name="connsiteY82" fmla="*/ 5967609 h 6858000"/>
              <a:gd name="connsiteX83" fmla="*/ 0 w 12192000"/>
              <a:gd name="connsiteY83" fmla="*/ 0 h 6858000"/>
              <a:gd name="connsiteX84" fmla="*/ 12192000 w 12192000"/>
              <a:gd name="connsiteY84" fmla="*/ 0 h 6858000"/>
              <a:gd name="connsiteX85" fmla="*/ 12192000 w 12192000"/>
              <a:gd name="connsiteY85" fmla="*/ 6858000 h 6858000"/>
              <a:gd name="connsiteX86" fmla="*/ 0 w 12192000"/>
              <a:gd name="connsiteY8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192000" h="6858000">
                <a:moveTo>
                  <a:pt x="6045217" y="6241534"/>
                </a:moveTo>
                <a:lnTo>
                  <a:pt x="6045217" y="6318819"/>
                </a:lnTo>
                <a:lnTo>
                  <a:pt x="6095819" y="6318819"/>
                </a:lnTo>
                <a:cubicBezTo>
                  <a:pt x="6113196" y="6318819"/>
                  <a:pt x="6126564" y="6315544"/>
                  <a:pt x="6135922" y="6308997"/>
                </a:cubicBezTo>
                <a:cubicBezTo>
                  <a:pt x="6145281" y="6302449"/>
                  <a:pt x="6149920" y="6293045"/>
                  <a:pt x="6149840" y="6280783"/>
                </a:cubicBezTo>
                <a:cubicBezTo>
                  <a:pt x="6149906" y="6254617"/>
                  <a:pt x="6132158" y="6241534"/>
                  <a:pt x="6096594" y="6241534"/>
                </a:cubicBezTo>
                <a:close/>
                <a:moveTo>
                  <a:pt x="5408968" y="6241534"/>
                </a:moveTo>
                <a:lnTo>
                  <a:pt x="5408968" y="6318819"/>
                </a:lnTo>
                <a:lnTo>
                  <a:pt x="5459570" y="6318819"/>
                </a:lnTo>
                <a:cubicBezTo>
                  <a:pt x="5476947" y="6318819"/>
                  <a:pt x="5490315" y="6315544"/>
                  <a:pt x="5499673" y="6308997"/>
                </a:cubicBezTo>
                <a:cubicBezTo>
                  <a:pt x="5509032" y="6302449"/>
                  <a:pt x="5513671" y="6293045"/>
                  <a:pt x="5513591" y="6280783"/>
                </a:cubicBezTo>
                <a:cubicBezTo>
                  <a:pt x="5513657" y="6254617"/>
                  <a:pt x="5495910" y="6241534"/>
                  <a:pt x="5460345" y="6241534"/>
                </a:cubicBezTo>
                <a:close/>
                <a:moveTo>
                  <a:pt x="6045217" y="6125399"/>
                </a:moveTo>
                <a:lnTo>
                  <a:pt x="6045217" y="6196679"/>
                </a:lnTo>
                <a:lnTo>
                  <a:pt x="6089198" y="6196679"/>
                </a:lnTo>
                <a:cubicBezTo>
                  <a:pt x="6104243" y="6196679"/>
                  <a:pt x="6115727" y="6193412"/>
                  <a:pt x="6123655" y="6186876"/>
                </a:cubicBezTo>
                <a:cubicBezTo>
                  <a:pt x="6131608" y="6180341"/>
                  <a:pt x="6135584" y="6171195"/>
                  <a:pt x="6135584" y="6159438"/>
                </a:cubicBezTo>
                <a:cubicBezTo>
                  <a:pt x="6135584" y="6136758"/>
                  <a:pt x="6120141" y="6125413"/>
                  <a:pt x="6089257" y="6125399"/>
                </a:cubicBezTo>
                <a:close/>
                <a:moveTo>
                  <a:pt x="5408968" y="6125399"/>
                </a:moveTo>
                <a:lnTo>
                  <a:pt x="5408968" y="6196679"/>
                </a:lnTo>
                <a:lnTo>
                  <a:pt x="5452949" y="6196679"/>
                </a:lnTo>
                <a:cubicBezTo>
                  <a:pt x="5468006" y="6196679"/>
                  <a:pt x="5479492" y="6193412"/>
                  <a:pt x="5487406" y="6186876"/>
                </a:cubicBezTo>
                <a:cubicBezTo>
                  <a:pt x="5495359" y="6180341"/>
                  <a:pt x="5499335" y="6171195"/>
                  <a:pt x="5499335" y="6159438"/>
                </a:cubicBezTo>
                <a:cubicBezTo>
                  <a:pt x="5499335" y="6136758"/>
                  <a:pt x="5483892" y="6125413"/>
                  <a:pt x="5453008" y="6125399"/>
                </a:cubicBezTo>
                <a:close/>
                <a:moveTo>
                  <a:pt x="5987199" y="6078953"/>
                </a:moveTo>
                <a:lnTo>
                  <a:pt x="6094566" y="6078953"/>
                </a:lnTo>
                <a:cubicBezTo>
                  <a:pt x="6126245" y="6078953"/>
                  <a:pt x="6150769" y="6085295"/>
                  <a:pt x="6168132" y="6097981"/>
                </a:cubicBezTo>
                <a:cubicBezTo>
                  <a:pt x="6185496" y="6110666"/>
                  <a:pt x="6194193" y="6128884"/>
                  <a:pt x="6194219" y="6152638"/>
                </a:cubicBezTo>
                <a:cubicBezTo>
                  <a:pt x="6194525" y="6165095"/>
                  <a:pt x="6191284" y="6177385"/>
                  <a:pt x="6184874" y="6188069"/>
                </a:cubicBezTo>
                <a:cubicBezTo>
                  <a:pt x="6178163" y="6198528"/>
                  <a:pt x="6168562" y="6206817"/>
                  <a:pt x="6157237" y="6211929"/>
                </a:cubicBezTo>
                <a:cubicBezTo>
                  <a:pt x="6174097" y="6217536"/>
                  <a:pt x="6187007" y="6226417"/>
                  <a:pt x="6195968" y="6238572"/>
                </a:cubicBezTo>
                <a:cubicBezTo>
                  <a:pt x="6204929" y="6250726"/>
                  <a:pt x="6209403" y="6265473"/>
                  <a:pt x="6209389" y="6282811"/>
                </a:cubicBezTo>
                <a:cubicBezTo>
                  <a:pt x="6209455" y="6299884"/>
                  <a:pt x="6205140" y="6314558"/>
                  <a:pt x="6196446" y="6326831"/>
                </a:cubicBezTo>
                <a:cubicBezTo>
                  <a:pt x="6187803" y="6339105"/>
                  <a:pt x="6175415" y="6348603"/>
                  <a:pt x="6159285" y="6355323"/>
                </a:cubicBezTo>
                <a:cubicBezTo>
                  <a:pt x="6143154" y="6362044"/>
                  <a:pt x="6123814" y="6365358"/>
                  <a:pt x="6101267" y="6365265"/>
                </a:cubicBezTo>
                <a:lnTo>
                  <a:pt x="5987199" y="6365265"/>
                </a:lnTo>
                <a:close/>
                <a:moveTo>
                  <a:pt x="5350950" y="6078953"/>
                </a:moveTo>
                <a:lnTo>
                  <a:pt x="5458318" y="6078953"/>
                </a:lnTo>
                <a:cubicBezTo>
                  <a:pt x="5489997" y="6078953"/>
                  <a:pt x="5514520" y="6085295"/>
                  <a:pt x="5531884" y="6097981"/>
                </a:cubicBezTo>
                <a:cubicBezTo>
                  <a:pt x="5549247" y="6110666"/>
                  <a:pt x="5557944" y="6128884"/>
                  <a:pt x="5557970" y="6152638"/>
                </a:cubicBezTo>
                <a:cubicBezTo>
                  <a:pt x="5558276" y="6165095"/>
                  <a:pt x="5555035" y="6177385"/>
                  <a:pt x="5548625" y="6188069"/>
                </a:cubicBezTo>
                <a:cubicBezTo>
                  <a:pt x="5541915" y="6198528"/>
                  <a:pt x="5532313" y="6206817"/>
                  <a:pt x="5520988" y="6211929"/>
                </a:cubicBezTo>
                <a:cubicBezTo>
                  <a:pt x="5537848" y="6217536"/>
                  <a:pt x="5550758" y="6226417"/>
                  <a:pt x="5559719" y="6238572"/>
                </a:cubicBezTo>
                <a:cubicBezTo>
                  <a:pt x="5568681" y="6250726"/>
                  <a:pt x="5573154" y="6265473"/>
                  <a:pt x="5573140" y="6282811"/>
                </a:cubicBezTo>
                <a:cubicBezTo>
                  <a:pt x="5573206" y="6299884"/>
                  <a:pt x="5568891" y="6314558"/>
                  <a:pt x="5560197" y="6326831"/>
                </a:cubicBezTo>
                <a:cubicBezTo>
                  <a:pt x="5551554" y="6339105"/>
                  <a:pt x="5539167" y="6348603"/>
                  <a:pt x="5523036" y="6355323"/>
                </a:cubicBezTo>
                <a:cubicBezTo>
                  <a:pt x="5506905" y="6362044"/>
                  <a:pt x="5487565" y="6365358"/>
                  <a:pt x="5465018" y="6365265"/>
                </a:cubicBezTo>
                <a:lnTo>
                  <a:pt x="5350950" y="6365265"/>
                </a:lnTo>
                <a:close/>
                <a:moveTo>
                  <a:pt x="6755629" y="6075970"/>
                </a:moveTo>
                <a:cubicBezTo>
                  <a:pt x="6770789" y="6075889"/>
                  <a:pt x="6785912" y="6077531"/>
                  <a:pt x="6800703" y="6080862"/>
                </a:cubicBezTo>
                <a:cubicBezTo>
                  <a:pt x="6814386" y="6083973"/>
                  <a:pt x="6827626" y="6088789"/>
                  <a:pt x="6840111" y="6095197"/>
                </a:cubicBezTo>
                <a:lnTo>
                  <a:pt x="6840111" y="6150869"/>
                </a:lnTo>
                <a:cubicBezTo>
                  <a:pt x="6829022" y="6143530"/>
                  <a:pt x="6816890" y="6137907"/>
                  <a:pt x="6804123" y="6134187"/>
                </a:cubicBezTo>
                <a:cubicBezTo>
                  <a:pt x="6790865" y="6130346"/>
                  <a:pt x="6777126" y="6128431"/>
                  <a:pt x="6763323" y="6128501"/>
                </a:cubicBezTo>
                <a:cubicBezTo>
                  <a:pt x="6743639" y="6128501"/>
                  <a:pt x="6726864" y="6132165"/>
                  <a:pt x="6713000" y="6139496"/>
                </a:cubicBezTo>
                <a:cubicBezTo>
                  <a:pt x="6699355" y="6146586"/>
                  <a:pt x="6688210" y="6157689"/>
                  <a:pt x="6681068" y="6171308"/>
                </a:cubicBezTo>
                <a:cubicBezTo>
                  <a:pt x="6673672" y="6185161"/>
                  <a:pt x="6669968" y="6202033"/>
                  <a:pt x="6669954" y="6221930"/>
                </a:cubicBezTo>
                <a:cubicBezTo>
                  <a:pt x="6669940" y="6241827"/>
                  <a:pt x="6673513" y="6258767"/>
                  <a:pt x="6680671" y="6272750"/>
                </a:cubicBezTo>
                <a:cubicBezTo>
                  <a:pt x="6687455" y="6286398"/>
                  <a:pt x="6698333" y="6297582"/>
                  <a:pt x="6711787" y="6304742"/>
                </a:cubicBezTo>
                <a:cubicBezTo>
                  <a:pt x="6725387" y="6312072"/>
                  <a:pt x="6741890" y="6315737"/>
                  <a:pt x="6761295" y="6315737"/>
                </a:cubicBezTo>
                <a:cubicBezTo>
                  <a:pt x="6790281" y="6315922"/>
                  <a:pt x="6818725" y="6307891"/>
                  <a:pt x="6843332" y="6292573"/>
                </a:cubicBezTo>
                <a:lnTo>
                  <a:pt x="6843312" y="6347112"/>
                </a:lnTo>
                <a:cubicBezTo>
                  <a:pt x="6830320" y="6354087"/>
                  <a:pt x="6816460" y="6359302"/>
                  <a:pt x="6802095" y="6362620"/>
                </a:cubicBezTo>
                <a:cubicBezTo>
                  <a:pt x="6785944" y="6366476"/>
                  <a:pt x="6769390" y="6368384"/>
                  <a:pt x="6752785" y="6368307"/>
                </a:cubicBezTo>
                <a:cubicBezTo>
                  <a:pt x="6731751" y="6368639"/>
                  <a:pt x="6710821" y="6365275"/>
                  <a:pt x="6690950" y="6358365"/>
                </a:cubicBezTo>
                <a:cubicBezTo>
                  <a:pt x="6655601" y="6346283"/>
                  <a:pt x="6627749" y="6318644"/>
                  <a:pt x="6615396" y="6283388"/>
                </a:cubicBezTo>
                <a:cubicBezTo>
                  <a:pt x="6608411" y="6263676"/>
                  <a:pt x="6604989" y="6242880"/>
                  <a:pt x="6605295" y="6221970"/>
                </a:cubicBezTo>
                <a:cubicBezTo>
                  <a:pt x="6604997" y="6201407"/>
                  <a:pt x="6608564" y="6180969"/>
                  <a:pt x="6615813" y="6161725"/>
                </a:cubicBezTo>
                <a:cubicBezTo>
                  <a:pt x="6622460" y="6144339"/>
                  <a:pt x="6632797" y="6128600"/>
                  <a:pt x="6646114" y="6115597"/>
                </a:cubicBezTo>
                <a:cubicBezTo>
                  <a:pt x="6659690" y="6102552"/>
                  <a:pt x="6675871" y="6092525"/>
                  <a:pt x="6693594" y="6086170"/>
                </a:cubicBezTo>
                <a:cubicBezTo>
                  <a:pt x="6713507" y="6079128"/>
                  <a:pt x="6734509" y="6075674"/>
                  <a:pt x="6755629" y="6075970"/>
                </a:cubicBezTo>
                <a:close/>
                <a:moveTo>
                  <a:pt x="6477747" y="5967609"/>
                </a:moveTo>
                <a:lnTo>
                  <a:pt x="6477747" y="6476608"/>
                </a:lnTo>
                <a:lnTo>
                  <a:pt x="6986746" y="6476608"/>
                </a:lnTo>
                <a:lnTo>
                  <a:pt x="6986746" y="5967609"/>
                </a:lnTo>
                <a:close/>
                <a:moveTo>
                  <a:pt x="5841498" y="5967609"/>
                </a:moveTo>
                <a:lnTo>
                  <a:pt x="5841498" y="6476608"/>
                </a:lnTo>
                <a:lnTo>
                  <a:pt x="6350497" y="6476608"/>
                </a:lnTo>
                <a:lnTo>
                  <a:pt x="6350497" y="5967609"/>
                </a:lnTo>
                <a:close/>
                <a:moveTo>
                  <a:pt x="5205249" y="5967609"/>
                </a:moveTo>
                <a:lnTo>
                  <a:pt x="5205249" y="6476608"/>
                </a:lnTo>
                <a:lnTo>
                  <a:pt x="5714248" y="6476608"/>
                </a:lnTo>
                <a:lnTo>
                  <a:pt x="5714248" y="5967609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wrap="square" anchor="ctr" anchorCtr="0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DFD1ECB-836F-4171-9450-38D42E1C8D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778681"/>
            <a:ext cx="9144000" cy="2387600"/>
          </a:xfrm>
          <a:effectLst>
            <a:outerShdw blurRad="254000" algn="ctr" rotWithShape="0">
              <a:prstClr val="black">
                <a:alpha val="30000"/>
              </a:prstClr>
            </a:outerShdw>
          </a:effectLst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6800" spc="-120" baseline="0">
                <a:solidFill>
                  <a:schemeClr val="bg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D093A62B-9E84-4D6F-84F5-2555825BAFA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195464"/>
            <a:ext cx="3877949" cy="357081"/>
          </a:xfrm>
          <a:prstGeom prst="rect">
            <a:avLst/>
          </a:prstGeom>
          <a:effectLst>
            <a:outerShdw blurRad="254000" algn="ctr" rotWithShape="0">
              <a:prstClr val="black">
                <a:alpha val="30000"/>
              </a:prstClr>
            </a:outerShdw>
          </a:effectLst>
        </p:spPr>
        <p:txBody>
          <a:bodyPr>
            <a:no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Subtitle/team name</a:t>
            </a:r>
            <a:endParaRPr lang="en-GB" dirty="0"/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D69E8C4F-35C5-48EB-BBC1-E1AB6851B40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57663" y="4659527"/>
            <a:ext cx="3876675" cy="2272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>
              <a:buNone/>
              <a:defRPr lang="en-US" sz="1050" smtClean="0">
                <a:solidFill>
                  <a:schemeClr val="bg1"/>
                </a:solidFill>
                <a:sym typeface="Webdings" panose="05030102010509060703" pitchFamily="18" charset="2"/>
              </a:defRPr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GB" sz="1600"/>
            </a:lvl5pPr>
          </a:lstStyle>
          <a:p>
            <a:pPr marL="228600" lvl="0" indent="-228600" algn="ctr"/>
            <a:r>
              <a:rPr lang="en-US" dirty="0"/>
              <a:t>DD MMMM YY  Forename Surname</a:t>
            </a:r>
          </a:p>
        </p:txBody>
      </p:sp>
    </p:spTree>
    <p:extLst>
      <p:ext uri="{BB962C8B-B14F-4D97-AF65-F5344CB8AC3E}">
        <p14:creationId xmlns:p14="http://schemas.microsoft.com/office/powerpoint/2010/main" val="19309598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Subtitle - Full Bleed User Image Ligh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D17F6719-B38B-4C08-A8FC-12BE7F47E91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6045217 w 12192000"/>
              <a:gd name="connsiteY0" fmla="*/ 6241534 h 6858000"/>
              <a:gd name="connsiteX1" fmla="*/ 6045217 w 12192000"/>
              <a:gd name="connsiteY1" fmla="*/ 6318819 h 6858000"/>
              <a:gd name="connsiteX2" fmla="*/ 6095819 w 12192000"/>
              <a:gd name="connsiteY2" fmla="*/ 6318819 h 6858000"/>
              <a:gd name="connsiteX3" fmla="*/ 6135922 w 12192000"/>
              <a:gd name="connsiteY3" fmla="*/ 6308997 h 6858000"/>
              <a:gd name="connsiteX4" fmla="*/ 6149840 w 12192000"/>
              <a:gd name="connsiteY4" fmla="*/ 6280783 h 6858000"/>
              <a:gd name="connsiteX5" fmla="*/ 6096594 w 12192000"/>
              <a:gd name="connsiteY5" fmla="*/ 6241534 h 6858000"/>
              <a:gd name="connsiteX6" fmla="*/ 5408968 w 12192000"/>
              <a:gd name="connsiteY6" fmla="*/ 6241534 h 6858000"/>
              <a:gd name="connsiteX7" fmla="*/ 5408968 w 12192000"/>
              <a:gd name="connsiteY7" fmla="*/ 6318819 h 6858000"/>
              <a:gd name="connsiteX8" fmla="*/ 5459570 w 12192000"/>
              <a:gd name="connsiteY8" fmla="*/ 6318819 h 6858000"/>
              <a:gd name="connsiteX9" fmla="*/ 5499673 w 12192000"/>
              <a:gd name="connsiteY9" fmla="*/ 6308997 h 6858000"/>
              <a:gd name="connsiteX10" fmla="*/ 5513591 w 12192000"/>
              <a:gd name="connsiteY10" fmla="*/ 6280783 h 6858000"/>
              <a:gd name="connsiteX11" fmla="*/ 5460345 w 12192000"/>
              <a:gd name="connsiteY11" fmla="*/ 6241534 h 6858000"/>
              <a:gd name="connsiteX12" fmla="*/ 6045217 w 12192000"/>
              <a:gd name="connsiteY12" fmla="*/ 6125399 h 6858000"/>
              <a:gd name="connsiteX13" fmla="*/ 6045217 w 12192000"/>
              <a:gd name="connsiteY13" fmla="*/ 6196679 h 6858000"/>
              <a:gd name="connsiteX14" fmla="*/ 6089198 w 12192000"/>
              <a:gd name="connsiteY14" fmla="*/ 6196679 h 6858000"/>
              <a:gd name="connsiteX15" fmla="*/ 6123655 w 12192000"/>
              <a:gd name="connsiteY15" fmla="*/ 6186876 h 6858000"/>
              <a:gd name="connsiteX16" fmla="*/ 6135584 w 12192000"/>
              <a:gd name="connsiteY16" fmla="*/ 6159438 h 6858000"/>
              <a:gd name="connsiteX17" fmla="*/ 6089257 w 12192000"/>
              <a:gd name="connsiteY17" fmla="*/ 6125399 h 6858000"/>
              <a:gd name="connsiteX18" fmla="*/ 5408968 w 12192000"/>
              <a:gd name="connsiteY18" fmla="*/ 6125399 h 6858000"/>
              <a:gd name="connsiteX19" fmla="*/ 5408968 w 12192000"/>
              <a:gd name="connsiteY19" fmla="*/ 6196679 h 6858000"/>
              <a:gd name="connsiteX20" fmla="*/ 5452949 w 12192000"/>
              <a:gd name="connsiteY20" fmla="*/ 6196679 h 6858000"/>
              <a:gd name="connsiteX21" fmla="*/ 5487406 w 12192000"/>
              <a:gd name="connsiteY21" fmla="*/ 6186876 h 6858000"/>
              <a:gd name="connsiteX22" fmla="*/ 5499335 w 12192000"/>
              <a:gd name="connsiteY22" fmla="*/ 6159438 h 6858000"/>
              <a:gd name="connsiteX23" fmla="*/ 5453008 w 12192000"/>
              <a:gd name="connsiteY23" fmla="*/ 6125399 h 6858000"/>
              <a:gd name="connsiteX24" fmla="*/ 5987199 w 12192000"/>
              <a:gd name="connsiteY24" fmla="*/ 6078953 h 6858000"/>
              <a:gd name="connsiteX25" fmla="*/ 6094566 w 12192000"/>
              <a:gd name="connsiteY25" fmla="*/ 6078953 h 6858000"/>
              <a:gd name="connsiteX26" fmla="*/ 6168132 w 12192000"/>
              <a:gd name="connsiteY26" fmla="*/ 6097981 h 6858000"/>
              <a:gd name="connsiteX27" fmla="*/ 6194219 w 12192000"/>
              <a:gd name="connsiteY27" fmla="*/ 6152638 h 6858000"/>
              <a:gd name="connsiteX28" fmla="*/ 6184874 w 12192000"/>
              <a:gd name="connsiteY28" fmla="*/ 6188069 h 6858000"/>
              <a:gd name="connsiteX29" fmla="*/ 6157237 w 12192000"/>
              <a:gd name="connsiteY29" fmla="*/ 6211929 h 6858000"/>
              <a:gd name="connsiteX30" fmla="*/ 6195968 w 12192000"/>
              <a:gd name="connsiteY30" fmla="*/ 6238572 h 6858000"/>
              <a:gd name="connsiteX31" fmla="*/ 6209389 w 12192000"/>
              <a:gd name="connsiteY31" fmla="*/ 6282811 h 6858000"/>
              <a:gd name="connsiteX32" fmla="*/ 6196446 w 12192000"/>
              <a:gd name="connsiteY32" fmla="*/ 6326831 h 6858000"/>
              <a:gd name="connsiteX33" fmla="*/ 6159285 w 12192000"/>
              <a:gd name="connsiteY33" fmla="*/ 6355323 h 6858000"/>
              <a:gd name="connsiteX34" fmla="*/ 6101267 w 12192000"/>
              <a:gd name="connsiteY34" fmla="*/ 6365265 h 6858000"/>
              <a:gd name="connsiteX35" fmla="*/ 5987199 w 12192000"/>
              <a:gd name="connsiteY35" fmla="*/ 6365265 h 6858000"/>
              <a:gd name="connsiteX36" fmla="*/ 5350950 w 12192000"/>
              <a:gd name="connsiteY36" fmla="*/ 6078953 h 6858000"/>
              <a:gd name="connsiteX37" fmla="*/ 5458318 w 12192000"/>
              <a:gd name="connsiteY37" fmla="*/ 6078953 h 6858000"/>
              <a:gd name="connsiteX38" fmla="*/ 5531884 w 12192000"/>
              <a:gd name="connsiteY38" fmla="*/ 6097981 h 6858000"/>
              <a:gd name="connsiteX39" fmla="*/ 5557970 w 12192000"/>
              <a:gd name="connsiteY39" fmla="*/ 6152638 h 6858000"/>
              <a:gd name="connsiteX40" fmla="*/ 5548625 w 12192000"/>
              <a:gd name="connsiteY40" fmla="*/ 6188069 h 6858000"/>
              <a:gd name="connsiteX41" fmla="*/ 5520988 w 12192000"/>
              <a:gd name="connsiteY41" fmla="*/ 6211929 h 6858000"/>
              <a:gd name="connsiteX42" fmla="*/ 5559719 w 12192000"/>
              <a:gd name="connsiteY42" fmla="*/ 6238572 h 6858000"/>
              <a:gd name="connsiteX43" fmla="*/ 5573140 w 12192000"/>
              <a:gd name="connsiteY43" fmla="*/ 6282811 h 6858000"/>
              <a:gd name="connsiteX44" fmla="*/ 5560197 w 12192000"/>
              <a:gd name="connsiteY44" fmla="*/ 6326831 h 6858000"/>
              <a:gd name="connsiteX45" fmla="*/ 5523036 w 12192000"/>
              <a:gd name="connsiteY45" fmla="*/ 6355323 h 6858000"/>
              <a:gd name="connsiteX46" fmla="*/ 5465018 w 12192000"/>
              <a:gd name="connsiteY46" fmla="*/ 6365265 h 6858000"/>
              <a:gd name="connsiteX47" fmla="*/ 5350950 w 12192000"/>
              <a:gd name="connsiteY47" fmla="*/ 6365265 h 6858000"/>
              <a:gd name="connsiteX48" fmla="*/ 6755629 w 12192000"/>
              <a:gd name="connsiteY48" fmla="*/ 6075970 h 6858000"/>
              <a:gd name="connsiteX49" fmla="*/ 6800703 w 12192000"/>
              <a:gd name="connsiteY49" fmla="*/ 6080862 h 6858000"/>
              <a:gd name="connsiteX50" fmla="*/ 6840111 w 12192000"/>
              <a:gd name="connsiteY50" fmla="*/ 6095197 h 6858000"/>
              <a:gd name="connsiteX51" fmla="*/ 6840111 w 12192000"/>
              <a:gd name="connsiteY51" fmla="*/ 6150869 h 6858000"/>
              <a:gd name="connsiteX52" fmla="*/ 6804123 w 12192000"/>
              <a:gd name="connsiteY52" fmla="*/ 6134187 h 6858000"/>
              <a:gd name="connsiteX53" fmla="*/ 6763323 w 12192000"/>
              <a:gd name="connsiteY53" fmla="*/ 6128501 h 6858000"/>
              <a:gd name="connsiteX54" fmla="*/ 6713000 w 12192000"/>
              <a:gd name="connsiteY54" fmla="*/ 6139496 h 6858000"/>
              <a:gd name="connsiteX55" fmla="*/ 6681068 w 12192000"/>
              <a:gd name="connsiteY55" fmla="*/ 6171308 h 6858000"/>
              <a:gd name="connsiteX56" fmla="*/ 6669954 w 12192000"/>
              <a:gd name="connsiteY56" fmla="*/ 6221930 h 6858000"/>
              <a:gd name="connsiteX57" fmla="*/ 6680671 w 12192000"/>
              <a:gd name="connsiteY57" fmla="*/ 6272750 h 6858000"/>
              <a:gd name="connsiteX58" fmla="*/ 6711787 w 12192000"/>
              <a:gd name="connsiteY58" fmla="*/ 6304742 h 6858000"/>
              <a:gd name="connsiteX59" fmla="*/ 6761295 w 12192000"/>
              <a:gd name="connsiteY59" fmla="*/ 6315737 h 6858000"/>
              <a:gd name="connsiteX60" fmla="*/ 6843332 w 12192000"/>
              <a:gd name="connsiteY60" fmla="*/ 6292573 h 6858000"/>
              <a:gd name="connsiteX61" fmla="*/ 6843312 w 12192000"/>
              <a:gd name="connsiteY61" fmla="*/ 6347112 h 6858000"/>
              <a:gd name="connsiteX62" fmla="*/ 6802095 w 12192000"/>
              <a:gd name="connsiteY62" fmla="*/ 6362620 h 6858000"/>
              <a:gd name="connsiteX63" fmla="*/ 6752785 w 12192000"/>
              <a:gd name="connsiteY63" fmla="*/ 6368307 h 6858000"/>
              <a:gd name="connsiteX64" fmla="*/ 6690950 w 12192000"/>
              <a:gd name="connsiteY64" fmla="*/ 6358365 h 6858000"/>
              <a:gd name="connsiteX65" fmla="*/ 6615396 w 12192000"/>
              <a:gd name="connsiteY65" fmla="*/ 6283388 h 6858000"/>
              <a:gd name="connsiteX66" fmla="*/ 6605295 w 12192000"/>
              <a:gd name="connsiteY66" fmla="*/ 6221970 h 6858000"/>
              <a:gd name="connsiteX67" fmla="*/ 6615813 w 12192000"/>
              <a:gd name="connsiteY67" fmla="*/ 6161725 h 6858000"/>
              <a:gd name="connsiteX68" fmla="*/ 6646114 w 12192000"/>
              <a:gd name="connsiteY68" fmla="*/ 6115597 h 6858000"/>
              <a:gd name="connsiteX69" fmla="*/ 6693594 w 12192000"/>
              <a:gd name="connsiteY69" fmla="*/ 6086170 h 6858000"/>
              <a:gd name="connsiteX70" fmla="*/ 6755629 w 12192000"/>
              <a:gd name="connsiteY70" fmla="*/ 6075970 h 6858000"/>
              <a:gd name="connsiteX71" fmla="*/ 6477747 w 12192000"/>
              <a:gd name="connsiteY71" fmla="*/ 5967609 h 6858000"/>
              <a:gd name="connsiteX72" fmla="*/ 6477747 w 12192000"/>
              <a:gd name="connsiteY72" fmla="*/ 6476608 h 6858000"/>
              <a:gd name="connsiteX73" fmla="*/ 6986746 w 12192000"/>
              <a:gd name="connsiteY73" fmla="*/ 6476608 h 6858000"/>
              <a:gd name="connsiteX74" fmla="*/ 6986746 w 12192000"/>
              <a:gd name="connsiteY74" fmla="*/ 5967609 h 6858000"/>
              <a:gd name="connsiteX75" fmla="*/ 5841498 w 12192000"/>
              <a:gd name="connsiteY75" fmla="*/ 5967609 h 6858000"/>
              <a:gd name="connsiteX76" fmla="*/ 5841498 w 12192000"/>
              <a:gd name="connsiteY76" fmla="*/ 6476608 h 6858000"/>
              <a:gd name="connsiteX77" fmla="*/ 6350497 w 12192000"/>
              <a:gd name="connsiteY77" fmla="*/ 6476608 h 6858000"/>
              <a:gd name="connsiteX78" fmla="*/ 6350497 w 12192000"/>
              <a:gd name="connsiteY78" fmla="*/ 5967609 h 6858000"/>
              <a:gd name="connsiteX79" fmla="*/ 5205249 w 12192000"/>
              <a:gd name="connsiteY79" fmla="*/ 5967609 h 6858000"/>
              <a:gd name="connsiteX80" fmla="*/ 5205249 w 12192000"/>
              <a:gd name="connsiteY80" fmla="*/ 6476608 h 6858000"/>
              <a:gd name="connsiteX81" fmla="*/ 5714248 w 12192000"/>
              <a:gd name="connsiteY81" fmla="*/ 6476608 h 6858000"/>
              <a:gd name="connsiteX82" fmla="*/ 5714248 w 12192000"/>
              <a:gd name="connsiteY82" fmla="*/ 5967609 h 6858000"/>
              <a:gd name="connsiteX83" fmla="*/ 0 w 12192000"/>
              <a:gd name="connsiteY83" fmla="*/ 0 h 6858000"/>
              <a:gd name="connsiteX84" fmla="*/ 12192000 w 12192000"/>
              <a:gd name="connsiteY84" fmla="*/ 0 h 6858000"/>
              <a:gd name="connsiteX85" fmla="*/ 12192000 w 12192000"/>
              <a:gd name="connsiteY85" fmla="*/ 6858000 h 6858000"/>
              <a:gd name="connsiteX86" fmla="*/ 0 w 12192000"/>
              <a:gd name="connsiteY8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192000" h="6858000">
                <a:moveTo>
                  <a:pt x="6045217" y="6241534"/>
                </a:moveTo>
                <a:lnTo>
                  <a:pt x="6045217" y="6318819"/>
                </a:lnTo>
                <a:lnTo>
                  <a:pt x="6095819" y="6318819"/>
                </a:lnTo>
                <a:cubicBezTo>
                  <a:pt x="6113196" y="6318819"/>
                  <a:pt x="6126564" y="6315544"/>
                  <a:pt x="6135922" y="6308997"/>
                </a:cubicBezTo>
                <a:cubicBezTo>
                  <a:pt x="6145281" y="6302449"/>
                  <a:pt x="6149920" y="6293045"/>
                  <a:pt x="6149840" y="6280783"/>
                </a:cubicBezTo>
                <a:cubicBezTo>
                  <a:pt x="6149906" y="6254617"/>
                  <a:pt x="6132158" y="6241534"/>
                  <a:pt x="6096594" y="6241534"/>
                </a:cubicBezTo>
                <a:close/>
                <a:moveTo>
                  <a:pt x="5408968" y="6241534"/>
                </a:moveTo>
                <a:lnTo>
                  <a:pt x="5408968" y="6318819"/>
                </a:lnTo>
                <a:lnTo>
                  <a:pt x="5459570" y="6318819"/>
                </a:lnTo>
                <a:cubicBezTo>
                  <a:pt x="5476947" y="6318819"/>
                  <a:pt x="5490315" y="6315544"/>
                  <a:pt x="5499673" y="6308997"/>
                </a:cubicBezTo>
                <a:cubicBezTo>
                  <a:pt x="5509032" y="6302449"/>
                  <a:pt x="5513671" y="6293045"/>
                  <a:pt x="5513591" y="6280783"/>
                </a:cubicBezTo>
                <a:cubicBezTo>
                  <a:pt x="5513657" y="6254617"/>
                  <a:pt x="5495910" y="6241534"/>
                  <a:pt x="5460345" y="6241534"/>
                </a:cubicBezTo>
                <a:close/>
                <a:moveTo>
                  <a:pt x="6045217" y="6125399"/>
                </a:moveTo>
                <a:lnTo>
                  <a:pt x="6045217" y="6196679"/>
                </a:lnTo>
                <a:lnTo>
                  <a:pt x="6089198" y="6196679"/>
                </a:lnTo>
                <a:cubicBezTo>
                  <a:pt x="6104243" y="6196679"/>
                  <a:pt x="6115727" y="6193412"/>
                  <a:pt x="6123655" y="6186876"/>
                </a:cubicBezTo>
                <a:cubicBezTo>
                  <a:pt x="6131608" y="6180341"/>
                  <a:pt x="6135584" y="6171195"/>
                  <a:pt x="6135584" y="6159438"/>
                </a:cubicBezTo>
                <a:cubicBezTo>
                  <a:pt x="6135584" y="6136758"/>
                  <a:pt x="6120141" y="6125413"/>
                  <a:pt x="6089257" y="6125399"/>
                </a:cubicBezTo>
                <a:close/>
                <a:moveTo>
                  <a:pt x="5408968" y="6125399"/>
                </a:moveTo>
                <a:lnTo>
                  <a:pt x="5408968" y="6196679"/>
                </a:lnTo>
                <a:lnTo>
                  <a:pt x="5452949" y="6196679"/>
                </a:lnTo>
                <a:cubicBezTo>
                  <a:pt x="5468006" y="6196679"/>
                  <a:pt x="5479492" y="6193412"/>
                  <a:pt x="5487406" y="6186876"/>
                </a:cubicBezTo>
                <a:cubicBezTo>
                  <a:pt x="5495359" y="6180341"/>
                  <a:pt x="5499335" y="6171195"/>
                  <a:pt x="5499335" y="6159438"/>
                </a:cubicBezTo>
                <a:cubicBezTo>
                  <a:pt x="5499335" y="6136758"/>
                  <a:pt x="5483892" y="6125413"/>
                  <a:pt x="5453008" y="6125399"/>
                </a:cubicBezTo>
                <a:close/>
                <a:moveTo>
                  <a:pt x="5987199" y="6078953"/>
                </a:moveTo>
                <a:lnTo>
                  <a:pt x="6094566" y="6078953"/>
                </a:lnTo>
                <a:cubicBezTo>
                  <a:pt x="6126245" y="6078953"/>
                  <a:pt x="6150769" y="6085295"/>
                  <a:pt x="6168132" y="6097981"/>
                </a:cubicBezTo>
                <a:cubicBezTo>
                  <a:pt x="6185496" y="6110666"/>
                  <a:pt x="6194193" y="6128884"/>
                  <a:pt x="6194219" y="6152638"/>
                </a:cubicBezTo>
                <a:cubicBezTo>
                  <a:pt x="6194525" y="6165095"/>
                  <a:pt x="6191284" y="6177385"/>
                  <a:pt x="6184874" y="6188069"/>
                </a:cubicBezTo>
                <a:cubicBezTo>
                  <a:pt x="6178163" y="6198528"/>
                  <a:pt x="6168562" y="6206817"/>
                  <a:pt x="6157237" y="6211929"/>
                </a:cubicBezTo>
                <a:cubicBezTo>
                  <a:pt x="6174097" y="6217536"/>
                  <a:pt x="6187007" y="6226417"/>
                  <a:pt x="6195968" y="6238572"/>
                </a:cubicBezTo>
                <a:cubicBezTo>
                  <a:pt x="6204929" y="6250726"/>
                  <a:pt x="6209403" y="6265473"/>
                  <a:pt x="6209389" y="6282811"/>
                </a:cubicBezTo>
                <a:cubicBezTo>
                  <a:pt x="6209455" y="6299884"/>
                  <a:pt x="6205140" y="6314558"/>
                  <a:pt x="6196446" y="6326831"/>
                </a:cubicBezTo>
                <a:cubicBezTo>
                  <a:pt x="6187803" y="6339105"/>
                  <a:pt x="6175415" y="6348603"/>
                  <a:pt x="6159285" y="6355323"/>
                </a:cubicBezTo>
                <a:cubicBezTo>
                  <a:pt x="6143154" y="6362044"/>
                  <a:pt x="6123814" y="6365358"/>
                  <a:pt x="6101267" y="6365265"/>
                </a:cubicBezTo>
                <a:lnTo>
                  <a:pt x="5987199" y="6365265"/>
                </a:lnTo>
                <a:close/>
                <a:moveTo>
                  <a:pt x="5350950" y="6078953"/>
                </a:moveTo>
                <a:lnTo>
                  <a:pt x="5458318" y="6078953"/>
                </a:lnTo>
                <a:cubicBezTo>
                  <a:pt x="5489997" y="6078953"/>
                  <a:pt x="5514520" y="6085295"/>
                  <a:pt x="5531884" y="6097981"/>
                </a:cubicBezTo>
                <a:cubicBezTo>
                  <a:pt x="5549247" y="6110666"/>
                  <a:pt x="5557944" y="6128884"/>
                  <a:pt x="5557970" y="6152638"/>
                </a:cubicBezTo>
                <a:cubicBezTo>
                  <a:pt x="5558276" y="6165095"/>
                  <a:pt x="5555035" y="6177385"/>
                  <a:pt x="5548625" y="6188069"/>
                </a:cubicBezTo>
                <a:cubicBezTo>
                  <a:pt x="5541915" y="6198528"/>
                  <a:pt x="5532313" y="6206817"/>
                  <a:pt x="5520988" y="6211929"/>
                </a:cubicBezTo>
                <a:cubicBezTo>
                  <a:pt x="5537848" y="6217536"/>
                  <a:pt x="5550758" y="6226417"/>
                  <a:pt x="5559719" y="6238572"/>
                </a:cubicBezTo>
                <a:cubicBezTo>
                  <a:pt x="5568681" y="6250726"/>
                  <a:pt x="5573154" y="6265473"/>
                  <a:pt x="5573140" y="6282811"/>
                </a:cubicBezTo>
                <a:cubicBezTo>
                  <a:pt x="5573206" y="6299884"/>
                  <a:pt x="5568891" y="6314558"/>
                  <a:pt x="5560197" y="6326831"/>
                </a:cubicBezTo>
                <a:cubicBezTo>
                  <a:pt x="5551554" y="6339105"/>
                  <a:pt x="5539167" y="6348603"/>
                  <a:pt x="5523036" y="6355323"/>
                </a:cubicBezTo>
                <a:cubicBezTo>
                  <a:pt x="5506905" y="6362044"/>
                  <a:pt x="5487565" y="6365358"/>
                  <a:pt x="5465018" y="6365265"/>
                </a:cubicBezTo>
                <a:lnTo>
                  <a:pt x="5350950" y="6365265"/>
                </a:lnTo>
                <a:close/>
                <a:moveTo>
                  <a:pt x="6755629" y="6075970"/>
                </a:moveTo>
                <a:cubicBezTo>
                  <a:pt x="6770789" y="6075889"/>
                  <a:pt x="6785912" y="6077531"/>
                  <a:pt x="6800703" y="6080862"/>
                </a:cubicBezTo>
                <a:cubicBezTo>
                  <a:pt x="6814386" y="6083973"/>
                  <a:pt x="6827626" y="6088789"/>
                  <a:pt x="6840111" y="6095197"/>
                </a:cubicBezTo>
                <a:lnTo>
                  <a:pt x="6840111" y="6150869"/>
                </a:lnTo>
                <a:cubicBezTo>
                  <a:pt x="6829022" y="6143530"/>
                  <a:pt x="6816890" y="6137907"/>
                  <a:pt x="6804123" y="6134187"/>
                </a:cubicBezTo>
                <a:cubicBezTo>
                  <a:pt x="6790865" y="6130346"/>
                  <a:pt x="6777126" y="6128431"/>
                  <a:pt x="6763323" y="6128501"/>
                </a:cubicBezTo>
                <a:cubicBezTo>
                  <a:pt x="6743639" y="6128501"/>
                  <a:pt x="6726864" y="6132165"/>
                  <a:pt x="6713000" y="6139496"/>
                </a:cubicBezTo>
                <a:cubicBezTo>
                  <a:pt x="6699355" y="6146586"/>
                  <a:pt x="6688210" y="6157689"/>
                  <a:pt x="6681068" y="6171308"/>
                </a:cubicBezTo>
                <a:cubicBezTo>
                  <a:pt x="6673672" y="6185161"/>
                  <a:pt x="6669968" y="6202033"/>
                  <a:pt x="6669954" y="6221930"/>
                </a:cubicBezTo>
                <a:cubicBezTo>
                  <a:pt x="6669940" y="6241827"/>
                  <a:pt x="6673513" y="6258767"/>
                  <a:pt x="6680671" y="6272750"/>
                </a:cubicBezTo>
                <a:cubicBezTo>
                  <a:pt x="6687455" y="6286398"/>
                  <a:pt x="6698333" y="6297582"/>
                  <a:pt x="6711787" y="6304742"/>
                </a:cubicBezTo>
                <a:cubicBezTo>
                  <a:pt x="6725387" y="6312072"/>
                  <a:pt x="6741890" y="6315737"/>
                  <a:pt x="6761295" y="6315737"/>
                </a:cubicBezTo>
                <a:cubicBezTo>
                  <a:pt x="6790281" y="6315922"/>
                  <a:pt x="6818725" y="6307891"/>
                  <a:pt x="6843332" y="6292573"/>
                </a:cubicBezTo>
                <a:lnTo>
                  <a:pt x="6843312" y="6347112"/>
                </a:lnTo>
                <a:cubicBezTo>
                  <a:pt x="6830320" y="6354087"/>
                  <a:pt x="6816460" y="6359302"/>
                  <a:pt x="6802095" y="6362620"/>
                </a:cubicBezTo>
                <a:cubicBezTo>
                  <a:pt x="6785944" y="6366476"/>
                  <a:pt x="6769390" y="6368384"/>
                  <a:pt x="6752785" y="6368307"/>
                </a:cubicBezTo>
                <a:cubicBezTo>
                  <a:pt x="6731751" y="6368639"/>
                  <a:pt x="6710821" y="6365275"/>
                  <a:pt x="6690950" y="6358365"/>
                </a:cubicBezTo>
                <a:cubicBezTo>
                  <a:pt x="6655601" y="6346283"/>
                  <a:pt x="6627749" y="6318644"/>
                  <a:pt x="6615396" y="6283388"/>
                </a:cubicBezTo>
                <a:cubicBezTo>
                  <a:pt x="6608411" y="6263676"/>
                  <a:pt x="6604989" y="6242880"/>
                  <a:pt x="6605295" y="6221970"/>
                </a:cubicBezTo>
                <a:cubicBezTo>
                  <a:pt x="6604997" y="6201407"/>
                  <a:pt x="6608564" y="6180969"/>
                  <a:pt x="6615813" y="6161725"/>
                </a:cubicBezTo>
                <a:cubicBezTo>
                  <a:pt x="6622460" y="6144339"/>
                  <a:pt x="6632797" y="6128600"/>
                  <a:pt x="6646114" y="6115597"/>
                </a:cubicBezTo>
                <a:cubicBezTo>
                  <a:pt x="6659690" y="6102552"/>
                  <a:pt x="6675871" y="6092525"/>
                  <a:pt x="6693594" y="6086170"/>
                </a:cubicBezTo>
                <a:cubicBezTo>
                  <a:pt x="6713507" y="6079128"/>
                  <a:pt x="6734509" y="6075674"/>
                  <a:pt x="6755629" y="6075970"/>
                </a:cubicBezTo>
                <a:close/>
                <a:moveTo>
                  <a:pt x="6477747" y="5967609"/>
                </a:moveTo>
                <a:lnTo>
                  <a:pt x="6477747" y="6476608"/>
                </a:lnTo>
                <a:lnTo>
                  <a:pt x="6986746" y="6476608"/>
                </a:lnTo>
                <a:lnTo>
                  <a:pt x="6986746" y="5967609"/>
                </a:lnTo>
                <a:close/>
                <a:moveTo>
                  <a:pt x="5841498" y="5967609"/>
                </a:moveTo>
                <a:lnTo>
                  <a:pt x="5841498" y="6476608"/>
                </a:lnTo>
                <a:lnTo>
                  <a:pt x="6350497" y="6476608"/>
                </a:lnTo>
                <a:lnTo>
                  <a:pt x="6350497" y="5967609"/>
                </a:lnTo>
                <a:close/>
                <a:moveTo>
                  <a:pt x="5205249" y="5967609"/>
                </a:moveTo>
                <a:lnTo>
                  <a:pt x="5205249" y="6476608"/>
                </a:lnTo>
                <a:lnTo>
                  <a:pt x="5714248" y="6476608"/>
                </a:lnTo>
                <a:lnTo>
                  <a:pt x="5714248" y="5967609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wrap="square" anchor="ctr" anchorCtr="0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DFD1ECB-836F-4171-9450-38D42E1C8D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778681"/>
            <a:ext cx="9144000" cy="2387600"/>
          </a:xfrm>
          <a:effectLst/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6800" spc="-120" baseline="0">
                <a:solidFill>
                  <a:schemeClr val="tx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D093A62B-9E84-4D6F-84F5-2555825BAFA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195464"/>
            <a:ext cx="3877949" cy="357081"/>
          </a:xfrm>
          <a:prstGeom prst="rect">
            <a:avLst/>
          </a:prstGeom>
          <a:effectLst/>
        </p:spPr>
        <p:txBody>
          <a:bodyPr>
            <a:no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Subtitle/team name</a:t>
            </a:r>
            <a:endParaRPr lang="en-GB" dirty="0"/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D69E8C4F-35C5-48EB-BBC1-E1AB6851B40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57663" y="4659527"/>
            <a:ext cx="3876675" cy="2272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>
              <a:buNone/>
              <a:defRPr lang="en-US" sz="1050" smtClean="0">
                <a:solidFill>
                  <a:schemeClr val="tx1"/>
                </a:solidFill>
                <a:sym typeface="Webdings" panose="05030102010509060703" pitchFamily="18" charset="2"/>
              </a:defRPr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GB" sz="1600"/>
            </a:lvl5pPr>
          </a:lstStyle>
          <a:p>
            <a:pPr marL="228600" lvl="0" indent="-228600" algn="ctr"/>
            <a:r>
              <a:rPr lang="en-US" dirty="0"/>
              <a:t>DD MMMM YY  Forename Surname</a:t>
            </a:r>
          </a:p>
        </p:txBody>
      </p:sp>
    </p:spTree>
    <p:extLst>
      <p:ext uri="{BB962C8B-B14F-4D97-AF65-F5344CB8AC3E}">
        <p14:creationId xmlns:p14="http://schemas.microsoft.com/office/powerpoint/2010/main" val="73446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661EB3-9C91-4A76-A5D3-BE9A43D81D5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119149"/>
            <a:ext cx="9144000" cy="2387600"/>
          </a:xfrm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8000" spc="-120" baseline="0">
                <a:solidFill>
                  <a:schemeClr val="tx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3AB620-8DCD-405C-8BDF-72158CAB48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506749"/>
            <a:ext cx="3877949" cy="2272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050">
                <a:solidFill>
                  <a:schemeClr val="tx2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DD MMMM YY  Forename Surname</a:t>
            </a:r>
            <a:endParaRPr lang="en-GB" dirty="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444EB08A-393E-4E6F-8D4C-B2C539EC1F27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4873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with Subtitle - Full Ble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mammal, fox, snow, outdoor&#10;&#10;Description automatically generated">
            <a:extLst>
              <a:ext uri="{FF2B5EF4-FFF2-40B4-BE49-F238E27FC236}">
                <a16:creationId xmlns:a16="http://schemas.microsoft.com/office/drawing/2014/main" id="{2E5D7960-4F91-4ED1-B293-6F2D6E9805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62" t="2352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DFD1ECB-836F-4171-9450-38D42E1C8D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778681"/>
            <a:ext cx="9144000" cy="2387600"/>
          </a:xfrm>
          <a:effectLst/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6800" spc="-120" baseline="0">
                <a:solidFill>
                  <a:schemeClr val="tx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D093A62B-9E84-4D6F-84F5-2555825BAFA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195464"/>
            <a:ext cx="3877949" cy="357081"/>
          </a:xfrm>
          <a:prstGeom prst="rect">
            <a:avLst/>
          </a:prstGeom>
          <a:effectLst/>
        </p:spPr>
        <p:txBody>
          <a:bodyPr>
            <a:no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Subtitle/team name</a:t>
            </a:r>
            <a:endParaRPr lang="en-GB" dirty="0"/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D69E8C4F-35C5-48EB-BBC1-E1AB6851B40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57663" y="4659527"/>
            <a:ext cx="3876675" cy="227235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Autofit/>
          </a:bodyPr>
          <a:lstStyle>
            <a:lvl1pPr marL="0" indent="0" algn="ctr">
              <a:buNone/>
              <a:defRPr lang="en-US" sz="1050" smtClean="0">
                <a:solidFill>
                  <a:schemeClr val="tx1"/>
                </a:solidFill>
                <a:sym typeface="Webdings" panose="05030102010509060703" pitchFamily="18" charset="2"/>
              </a:defRPr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GB" sz="1600"/>
            </a:lvl5pPr>
          </a:lstStyle>
          <a:p>
            <a:pPr marL="228600" lvl="0" indent="-228600" algn="ctr"/>
            <a:r>
              <a:rPr lang="en-US" dirty="0"/>
              <a:t>DD MMMM YY  Forename Surname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C1ADD296-4DCA-4873-A98F-E723404975A1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32842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Subtitle - 3 Images Option A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FF00AB34-6D7E-4D56-9D74-CF3876292D4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524000" y="0"/>
            <a:ext cx="4572000" cy="1892300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004629EB-7216-4A55-B700-FAB49E55E21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83055" y="4567881"/>
            <a:ext cx="3422823" cy="2290119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5143DB08-0FC8-424A-9239-C83D4D535A3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162662" y="1530220"/>
            <a:ext cx="3038669" cy="4183846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61EB3-9C91-4A76-A5D3-BE9A43D81D5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778681"/>
            <a:ext cx="9144000" cy="2387600"/>
          </a:xfrm>
          <a:effectLst>
            <a:outerShdw blurRad="254000" algn="ctr" rotWithShape="0">
              <a:prstClr val="black">
                <a:alpha val="30000"/>
              </a:prstClr>
            </a:outerShdw>
          </a:effectLst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6800" spc="-120" baseline="0">
                <a:solidFill>
                  <a:schemeClr val="bg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3AB620-8DCD-405C-8BDF-72158CAB48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195464"/>
            <a:ext cx="3877949" cy="357081"/>
          </a:xfrm>
          <a:prstGeom prst="rect">
            <a:avLst/>
          </a:prstGeom>
          <a:effectLst>
            <a:outerShdw blurRad="254000" algn="ctr" rotWithShape="0">
              <a:prstClr val="black">
                <a:alpha val="30000"/>
              </a:prstClr>
            </a:outerShdw>
          </a:effectLst>
        </p:spPr>
        <p:txBody>
          <a:bodyPr>
            <a:no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Subtitle/team name</a:t>
            </a:r>
            <a:endParaRPr lang="en-GB" dirty="0"/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3513F62A-6509-46E0-960E-4ABB112D860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57663" y="4659527"/>
            <a:ext cx="3876675" cy="227235"/>
          </a:xfrm>
          <a:prstGeom prst="rect">
            <a:avLst/>
          </a:prstGeom>
          <a:effectLst>
            <a:outerShdw blurRad="254000" algn="ctr" rotWithShape="0">
              <a:prstClr val="black">
                <a:alpha val="30000"/>
              </a:prstClr>
            </a:outerShdw>
          </a:effectLst>
        </p:spPr>
        <p:txBody>
          <a:bodyPr vert="horz" lIns="91440" tIns="45720" rIns="91440" bIns="45720" rtlCol="0">
            <a:noAutofit/>
          </a:bodyPr>
          <a:lstStyle>
            <a:lvl1pPr marL="0" indent="0" algn="ctr">
              <a:buNone/>
              <a:defRPr lang="en-US" sz="1050" smtClean="0">
                <a:solidFill>
                  <a:schemeClr val="bg2"/>
                </a:solidFill>
                <a:sym typeface="Webdings" panose="05030102010509060703" pitchFamily="18" charset="2"/>
              </a:defRPr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GB" sz="1600"/>
            </a:lvl5pPr>
          </a:lstStyle>
          <a:p>
            <a:pPr marL="228600" lvl="0" indent="-228600" algn="ctr"/>
            <a:r>
              <a:rPr lang="en-US" dirty="0"/>
              <a:t>DD MMMM YY  Forename Surname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CB0DEBFC-0E77-41DD-8BE6-8F859D0C3243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26544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Subtitle - 3 Images Option B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2420C133-ADBD-4D47-9667-4B470287D60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001933" y="4572001"/>
            <a:ext cx="4190067" cy="2285999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CD10955D-366A-4CF6-AD7B-AED2C9114C0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" y="2293034"/>
            <a:ext cx="2658794" cy="3411415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058D04DF-705D-465C-93FD-877A143044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460788" y="-1"/>
            <a:ext cx="4967417" cy="2273643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61EB3-9C91-4A76-A5D3-BE9A43D81D5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778681"/>
            <a:ext cx="9144000" cy="2387600"/>
          </a:xfrm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6800" spc="-120" baseline="0">
                <a:solidFill>
                  <a:schemeClr val="bg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3AB620-8DCD-405C-8BDF-72158CAB48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195464"/>
            <a:ext cx="3877949" cy="35708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Subtitle/team name</a:t>
            </a:r>
            <a:endParaRPr lang="en-GB" dirty="0"/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47A61569-BC7C-4DC3-B9A0-1193C57BEC2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57663" y="4659527"/>
            <a:ext cx="3876675" cy="2272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>
              <a:buNone/>
              <a:defRPr lang="en-US" sz="1050" smtClean="0">
                <a:solidFill>
                  <a:schemeClr val="bg2"/>
                </a:solidFill>
                <a:sym typeface="Webdings" panose="05030102010509060703" pitchFamily="18" charset="2"/>
              </a:defRPr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GB" sz="1600"/>
            </a:lvl5pPr>
          </a:lstStyle>
          <a:p>
            <a:pPr marL="228600" lvl="0" indent="-228600" algn="ctr"/>
            <a:r>
              <a:rPr lang="en-US" dirty="0"/>
              <a:t>DD MMMM YY  Forename Surname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CEED544E-73D6-44A2-BDEF-777DA8A27817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79091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Subtitle - 3 Images Option 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DFABF5C5-B454-4A17-AAB1-FDB2D59FA45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524000" y="-1"/>
            <a:ext cx="5334000" cy="2273643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2413E3DA-FAE9-4631-B2D5-4589309417D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-1" y="4581729"/>
            <a:ext cx="4190062" cy="2273643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31919234-B674-4450-B46F-D650189A85F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347088" y="3810622"/>
            <a:ext cx="2711554" cy="2291597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61EB3-9C91-4A76-A5D3-BE9A43D81D5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778681"/>
            <a:ext cx="9144000" cy="2387600"/>
          </a:xfrm>
          <a:effectLst>
            <a:outerShdw blurRad="254000" algn="ctr" rotWithShape="0">
              <a:prstClr val="black">
                <a:alpha val="30000"/>
              </a:prstClr>
            </a:outerShdw>
          </a:effectLst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6800" spc="-120" baseline="0">
                <a:solidFill>
                  <a:schemeClr val="bg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3AB620-8DCD-405C-8BDF-72158CAB48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195464"/>
            <a:ext cx="3877949" cy="357081"/>
          </a:xfrm>
          <a:prstGeom prst="rect">
            <a:avLst/>
          </a:prstGeom>
          <a:effectLst>
            <a:outerShdw blurRad="254000" algn="ctr" rotWithShape="0">
              <a:prstClr val="black">
                <a:alpha val="30000"/>
              </a:prstClr>
            </a:outerShdw>
          </a:effectLst>
        </p:spPr>
        <p:txBody>
          <a:bodyPr>
            <a:no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Subtitle/team name</a:t>
            </a:r>
            <a:endParaRPr lang="en-GB" dirty="0"/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A4B69953-7FBD-4021-AE44-D5A529BA422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57663" y="4659527"/>
            <a:ext cx="3876675" cy="227235"/>
          </a:xfrm>
          <a:prstGeom prst="rect">
            <a:avLst/>
          </a:prstGeom>
          <a:effectLst>
            <a:outerShdw blurRad="254000" algn="ctr" rotWithShape="0">
              <a:prstClr val="black">
                <a:alpha val="30000"/>
              </a:prstClr>
            </a:outerShdw>
          </a:effectLst>
        </p:spPr>
        <p:txBody>
          <a:bodyPr vert="horz" lIns="91440" tIns="45720" rIns="91440" bIns="45720" rtlCol="0">
            <a:noAutofit/>
          </a:bodyPr>
          <a:lstStyle>
            <a:lvl1pPr marL="0" indent="0" algn="ctr">
              <a:buNone/>
              <a:defRPr lang="en-US" sz="1050" smtClean="0">
                <a:solidFill>
                  <a:schemeClr val="bg2"/>
                </a:solidFill>
                <a:sym typeface="Webdings" panose="05030102010509060703" pitchFamily="18" charset="2"/>
              </a:defRPr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GB" sz="1600"/>
            </a:lvl5pPr>
          </a:lstStyle>
          <a:p>
            <a:pPr marL="228600" lvl="0" indent="-228600" algn="ctr"/>
            <a:r>
              <a:rPr lang="en-US" dirty="0"/>
              <a:t>DD MMMM YY  Forename Surname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4F7D7B3-312B-4ACA-87A9-47A70D772056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00054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with Subtitle - 3 Images Option 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FF00AB34-6D7E-4D56-9D74-CF3876292D4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524000" y="0"/>
            <a:ext cx="4572000" cy="1892300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004629EB-7216-4A55-B700-FAB49E55E21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83055" y="4567881"/>
            <a:ext cx="3422823" cy="2290119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5143DB08-0FC8-424A-9239-C83D4D535A3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162662" y="1530220"/>
            <a:ext cx="3038669" cy="4183846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B984C7E-B168-4742-BA27-F90286BC8FD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778681"/>
            <a:ext cx="9144000" cy="2387600"/>
          </a:xfrm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6800" spc="-120" baseline="0">
                <a:solidFill>
                  <a:schemeClr val="tx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56037CDD-4709-E945-BEAB-942DBAD461C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195464"/>
            <a:ext cx="3877949" cy="35708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Subtitle/team name</a:t>
            </a:r>
            <a:endParaRPr lang="en-GB" dirty="0"/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E66A60F7-C2C2-4D41-A968-5E869FB4CCD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57663" y="4659527"/>
            <a:ext cx="3876675" cy="2272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>
              <a:buNone/>
              <a:defRPr lang="en-US" sz="1050" smtClean="0">
                <a:solidFill>
                  <a:schemeClr val="tx1"/>
                </a:solidFill>
                <a:sym typeface="Webdings" panose="05030102010509060703" pitchFamily="18" charset="2"/>
              </a:defRPr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GB" sz="1600"/>
            </a:lvl5pPr>
          </a:lstStyle>
          <a:p>
            <a:pPr marL="228600" lvl="0" indent="-228600" algn="ctr"/>
            <a:r>
              <a:rPr lang="en-US" dirty="0"/>
              <a:t>DD MMMM YY  Forename Surname</a:t>
            </a:r>
          </a:p>
        </p:txBody>
      </p:sp>
      <p:sp>
        <p:nvSpPr>
          <p:cNvPr id="17" name="Freeform: Shape 14">
            <a:extLst>
              <a:ext uri="{FF2B5EF4-FFF2-40B4-BE49-F238E27FC236}">
                <a16:creationId xmlns:a16="http://schemas.microsoft.com/office/drawing/2014/main" id="{DFBB7478-2ED7-E541-89B9-5C678D7BAA07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209001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 Light - 3 Images Optio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066F26AF-510C-0F42-B58D-D075049C80A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001933" y="4572001"/>
            <a:ext cx="4190067" cy="2285999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88086FB1-40D4-584E-A8BD-B57F6C80D4A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" y="2293034"/>
            <a:ext cx="2658794" cy="3411415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DE77A982-4805-084D-BC3F-E0DD50ED09C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460788" y="-1"/>
            <a:ext cx="4967417" cy="2273643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5" name="Freeform: Shape 7">
            <a:extLst>
              <a:ext uri="{FF2B5EF4-FFF2-40B4-BE49-F238E27FC236}">
                <a16:creationId xmlns:a16="http://schemas.microsoft.com/office/drawing/2014/main" id="{71122F54-CCBC-2348-BB6E-0926DA0582E8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FDF3836-2EBC-CB4E-BB51-BB888853485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778681"/>
            <a:ext cx="9144000" cy="2387600"/>
          </a:xfrm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6800" spc="-120" baseline="0">
                <a:solidFill>
                  <a:schemeClr val="tx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FBDCFF65-ED38-5F46-9F17-BB76C8313AA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195464"/>
            <a:ext cx="3877949" cy="35708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Subtitle/team name</a:t>
            </a:r>
            <a:endParaRPr lang="en-GB" dirty="0"/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28B13789-AC24-2D48-9895-8702DE8763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57663" y="4659527"/>
            <a:ext cx="3876675" cy="2272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>
              <a:buNone/>
              <a:defRPr lang="en-US" sz="1050" smtClean="0">
                <a:solidFill>
                  <a:schemeClr val="tx1"/>
                </a:solidFill>
                <a:sym typeface="Webdings" panose="05030102010509060703" pitchFamily="18" charset="2"/>
              </a:defRPr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GB" sz="1600"/>
            </a:lvl5pPr>
          </a:lstStyle>
          <a:p>
            <a:pPr marL="228600" lvl="0" indent="-228600" algn="ctr"/>
            <a:r>
              <a:rPr lang="en-US" dirty="0"/>
              <a:t>DD MMMM YY  Forename Surname</a:t>
            </a:r>
          </a:p>
        </p:txBody>
      </p:sp>
    </p:spTree>
    <p:extLst>
      <p:ext uri="{BB962C8B-B14F-4D97-AF65-F5344CB8AC3E}">
        <p14:creationId xmlns:p14="http://schemas.microsoft.com/office/powerpoint/2010/main" val="32175665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with Subtitle - 3 Images Option C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DFABF5C5-B454-4A17-AAB1-FDB2D59FA45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524000" y="-1"/>
            <a:ext cx="5334000" cy="2273643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2413E3DA-FAE9-4631-B2D5-4589309417D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-1" y="4581729"/>
            <a:ext cx="4190062" cy="2273643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31919234-B674-4450-B46F-D650189A85F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347088" y="3810622"/>
            <a:ext cx="2711554" cy="2291597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7" name="Freeform: Shape 14">
            <a:extLst>
              <a:ext uri="{FF2B5EF4-FFF2-40B4-BE49-F238E27FC236}">
                <a16:creationId xmlns:a16="http://schemas.microsoft.com/office/drawing/2014/main" id="{1A9342C3-5D1B-3248-ABC1-FCB758F6DEAB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91D77BD5-1488-F54B-8A97-BCFC3AB2E5A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778681"/>
            <a:ext cx="9144000" cy="2387600"/>
          </a:xfrm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6800" spc="-120" baseline="0">
                <a:solidFill>
                  <a:schemeClr val="tx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CC6C4137-00FE-7F4A-BB4F-2E6F41451C8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195464"/>
            <a:ext cx="3877949" cy="35708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Subtitle/team name</a:t>
            </a:r>
            <a:endParaRPr lang="en-GB" dirty="0"/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2E9CDD8E-9E19-EF48-94A4-2BCB1CA1F4F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57663" y="4659527"/>
            <a:ext cx="3876675" cy="2272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>
              <a:buNone/>
              <a:defRPr lang="en-US" sz="1050" smtClean="0">
                <a:solidFill>
                  <a:schemeClr val="tx1"/>
                </a:solidFill>
                <a:sym typeface="Webdings" panose="05030102010509060703" pitchFamily="18" charset="2"/>
              </a:defRPr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GB" sz="1600"/>
            </a:lvl5pPr>
          </a:lstStyle>
          <a:p>
            <a:pPr marL="228600" lvl="0" indent="-228600" algn="ctr"/>
            <a:r>
              <a:rPr lang="en-US" dirty="0"/>
              <a:t>DD MMMM YY  Forename Surname</a:t>
            </a:r>
          </a:p>
        </p:txBody>
      </p:sp>
    </p:spTree>
    <p:extLst>
      <p:ext uri="{BB962C8B-B14F-4D97-AF65-F5344CB8AC3E}">
        <p14:creationId xmlns:p14="http://schemas.microsoft.com/office/powerpoint/2010/main" val="167822154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Lead -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DFD1ECB-836F-4171-9450-38D42E1C8D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081233"/>
            <a:ext cx="9144000" cy="2387600"/>
          </a:xfrm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8000" spc="-120" baseline="0">
                <a:solidFill>
                  <a:schemeClr val="bg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LOGO LEAD</a:t>
            </a:r>
            <a:endParaRPr lang="en-GB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11567CAC-E0AD-4C28-9B85-456E33CB2F1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506749"/>
            <a:ext cx="3877949" cy="2272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050">
                <a:solidFill>
                  <a:schemeClr val="bg2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228600" lvl="0" indent="-228600" algn="ctr"/>
            <a:r>
              <a:rPr lang="en-US" dirty="0"/>
              <a:t>DD MMMM YY  Forename Surname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D312DDDA-852E-4CA2-9A49-07017BD08B28}"/>
              </a:ext>
            </a:extLst>
          </p:cNvPr>
          <p:cNvSpPr/>
          <p:nvPr userDrawn="1"/>
        </p:nvSpPr>
        <p:spPr>
          <a:xfrm>
            <a:off x="5205249" y="37764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320512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Logo Lead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DFD1ECB-836F-4171-9450-38D42E1C8D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081233"/>
            <a:ext cx="9144000" cy="2387600"/>
          </a:xfrm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8000" spc="-120" baseline="0">
                <a:solidFill>
                  <a:schemeClr val="tx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LOGO LEAD</a:t>
            </a:r>
            <a:endParaRPr lang="en-GB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11567CAC-E0AD-4C28-9B85-456E33CB2F1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506749"/>
            <a:ext cx="3877949" cy="2272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050">
                <a:solidFill>
                  <a:schemeClr val="tx2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228600" lvl="0" indent="-228600" algn="ctr"/>
            <a:r>
              <a:rPr lang="en-US" dirty="0"/>
              <a:t>DD MMMM YY  Forename Surname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16D4E871-6CF6-4FD8-BBB6-32C434E739AF}"/>
              </a:ext>
            </a:extLst>
          </p:cNvPr>
          <p:cNvSpPr/>
          <p:nvPr userDrawn="1"/>
        </p:nvSpPr>
        <p:spPr>
          <a:xfrm>
            <a:off x="5205249" y="37764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4874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Lead - Multigr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DFD1ECB-836F-4171-9450-38D42E1C8D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081233"/>
            <a:ext cx="9144000" cy="2387600"/>
          </a:xfrm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8000" spc="-120" baseline="0">
                <a:solidFill>
                  <a:schemeClr val="tx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LOGO LEAD</a:t>
            </a:r>
            <a:endParaRPr lang="en-GB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11567CAC-E0AD-4C28-9B85-456E33CB2F1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506749"/>
            <a:ext cx="3877949" cy="2272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050">
                <a:solidFill>
                  <a:schemeClr val="tx2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228600" lvl="0" indent="-228600" algn="ctr"/>
            <a:r>
              <a:rPr lang="en-US" dirty="0"/>
              <a:t>DD MMMM YY  Forename Surname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A668AA8D-1F02-4D0F-9EFE-583035DE7C52}"/>
              </a:ext>
            </a:extLst>
          </p:cNvPr>
          <p:cNvSpPr/>
          <p:nvPr userDrawn="1"/>
        </p:nvSpPr>
        <p:spPr>
          <a:xfrm>
            <a:off x="5205249" y="37764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2337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Multigr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A661EB3-9C91-4A76-A5D3-BE9A43D81D5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119149"/>
            <a:ext cx="9144000" cy="2387600"/>
          </a:xfrm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8000" spc="-120" baseline="0">
                <a:solidFill>
                  <a:schemeClr val="tx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3AB620-8DCD-405C-8BDF-72158CAB48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506749"/>
            <a:ext cx="3877949" cy="2272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050">
                <a:solidFill>
                  <a:schemeClr val="tx2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DD MMMM YY  Forename Surname</a:t>
            </a:r>
            <a:endParaRPr lang="en-GB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AC9F4695-59FC-493F-8456-CF1DC67C5645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33207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Lead - Boke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DFD1ECB-836F-4171-9450-38D42E1C8D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081233"/>
            <a:ext cx="9144000" cy="2387600"/>
          </a:xfrm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8000" spc="-120" baseline="0">
                <a:solidFill>
                  <a:schemeClr val="bg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LOGO LEAD</a:t>
            </a:r>
            <a:endParaRPr lang="en-GB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11567CAC-E0AD-4C28-9B85-456E33CB2F1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506749"/>
            <a:ext cx="3877949" cy="2272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050">
                <a:solidFill>
                  <a:schemeClr val="bg2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228600" lvl="0" indent="-228600" algn="ctr"/>
            <a:r>
              <a:rPr lang="en-US" dirty="0"/>
              <a:t>DD MMMM YY  Forename Surname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68F1982F-2EEF-43BE-81B2-DC8613CC2B27}"/>
              </a:ext>
            </a:extLst>
          </p:cNvPr>
          <p:cNvSpPr/>
          <p:nvPr userDrawn="1"/>
        </p:nvSpPr>
        <p:spPr>
          <a:xfrm>
            <a:off x="5205249" y="37764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088507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Logo Lead - Full Bleed User Image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D00AADB-34AE-4182-9136-3D0DAC7FA41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6045217 w 12192000"/>
              <a:gd name="connsiteY0" fmla="*/ 651574 h 6858000"/>
              <a:gd name="connsiteX1" fmla="*/ 6045217 w 12192000"/>
              <a:gd name="connsiteY1" fmla="*/ 728858 h 6858000"/>
              <a:gd name="connsiteX2" fmla="*/ 6095819 w 12192000"/>
              <a:gd name="connsiteY2" fmla="*/ 728858 h 6858000"/>
              <a:gd name="connsiteX3" fmla="*/ 6135922 w 12192000"/>
              <a:gd name="connsiteY3" fmla="*/ 719036 h 6858000"/>
              <a:gd name="connsiteX4" fmla="*/ 6149840 w 12192000"/>
              <a:gd name="connsiteY4" fmla="*/ 690823 h 6858000"/>
              <a:gd name="connsiteX5" fmla="*/ 6096594 w 12192000"/>
              <a:gd name="connsiteY5" fmla="*/ 651574 h 6858000"/>
              <a:gd name="connsiteX6" fmla="*/ 5408968 w 12192000"/>
              <a:gd name="connsiteY6" fmla="*/ 651574 h 6858000"/>
              <a:gd name="connsiteX7" fmla="*/ 5408968 w 12192000"/>
              <a:gd name="connsiteY7" fmla="*/ 728858 h 6858000"/>
              <a:gd name="connsiteX8" fmla="*/ 5459570 w 12192000"/>
              <a:gd name="connsiteY8" fmla="*/ 728858 h 6858000"/>
              <a:gd name="connsiteX9" fmla="*/ 5499673 w 12192000"/>
              <a:gd name="connsiteY9" fmla="*/ 719036 h 6858000"/>
              <a:gd name="connsiteX10" fmla="*/ 5513591 w 12192000"/>
              <a:gd name="connsiteY10" fmla="*/ 690823 h 6858000"/>
              <a:gd name="connsiteX11" fmla="*/ 5460345 w 12192000"/>
              <a:gd name="connsiteY11" fmla="*/ 651574 h 6858000"/>
              <a:gd name="connsiteX12" fmla="*/ 6045217 w 12192000"/>
              <a:gd name="connsiteY12" fmla="*/ 535439 h 6858000"/>
              <a:gd name="connsiteX13" fmla="*/ 6045217 w 12192000"/>
              <a:gd name="connsiteY13" fmla="*/ 606718 h 6858000"/>
              <a:gd name="connsiteX14" fmla="*/ 6089198 w 12192000"/>
              <a:gd name="connsiteY14" fmla="*/ 606718 h 6858000"/>
              <a:gd name="connsiteX15" fmla="*/ 6123655 w 12192000"/>
              <a:gd name="connsiteY15" fmla="*/ 596916 h 6858000"/>
              <a:gd name="connsiteX16" fmla="*/ 6135584 w 12192000"/>
              <a:gd name="connsiteY16" fmla="*/ 569478 h 6858000"/>
              <a:gd name="connsiteX17" fmla="*/ 6089257 w 12192000"/>
              <a:gd name="connsiteY17" fmla="*/ 535439 h 6858000"/>
              <a:gd name="connsiteX18" fmla="*/ 5408968 w 12192000"/>
              <a:gd name="connsiteY18" fmla="*/ 535439 h 6858000"/>
              <a:gd name="connsiteX19" fmla="*/ 5408968 w 12192000"/>
              <a:gd name="connsiteY19" fmla="*/ 606718 h 6858000"/>
              <a:gd name="connsiteX20" fmla="*/ 5452949 w 12192000"/>
              <a:gd name="connsiteY20" fmla="*/ 606718 h 6858000"/>
              <a:gd name="connsiteX21" fmla="*/ 5487406 w 12192000"/>
              <a:gd name="connsiteY21" fmla="*/ 596916 h 6858000"/>
              <a:gd name="connsiteX22" fmla="*/ 5499335 w 12192000"/>
              <a:gd name="connsiteY22" fmla="*/ 569478 h 6858000"/>
              <a:gd name="connsiteX23" fmla="*/ 5453008 w 12192000"/>
              <a:gd name="connsiteY23" fmla="*/ 535439 h 6858000"/>
              <a:gd name="connsiteX24" fmla="*/ 5987199 w 12192000"/>
              <a:gd name="connsiteY24" fmla="*/ 488993 h 6858000"/>
              <a:gd name="connsiteX25" fmla="*/ 6094566 w 12192000"/>
              <a:gd name="connsiteY25" fmla="*/ 488993 h 6858000"/>
              <a:gd name="connsiteX26" fmla="*/ 6168132 w 12192000"/>
              <a:gd name="connsiteY26" fmla="*/ 508020 h 6858000"/>
              <a:gd name="connsiteX27" fmla="*/ 6194219 w 12192000"/>
              <a:gd name="connsiteY27" fmla="*/ 562678 h 6858000"/>
              <a:gd name="connsiteX28" fmla="*/ 6184874 w 12192000"/>
              <a:gd name="connsiteY28" fmla="*/ 598109 h 6858000"/>
              <a:gd name="connsiteX29" fmla="*/ 6157237 w 12192000"/>
              <a:gd name="connsiteY29" fmla="*/ 621969 h 6858000"/>
              <a:gd name="connsiteX30" fmla="*/ 6195968 w 12192000"/>
              <a:gd name="connsiteY30" fmla="*/ 648612 h 6858000"/>
              <a:gd name="connsiteX31" fmla="*/ 6209389 w 12192000"/>
              <a:gd name="connsiteY31" fmla="*/ 692851 h 6858000"/>
              <a:gd name="connsiteX32" fmla="*/ 6196446 w 12192000"/>
              <a:gd name="connsiteY32" fmla="*/ 736871 h 6858000"/>
              <a:gd name="connsiteX33" fmla="*/ 6159285 w 12192000"/>
              <a:gd name="connsiteY33" fmla="*/ 765363 h 6858000"/>
              <a:gd name="connsiteX34" fmla="*/ 6101267 w 12192000"/>
              <a:gd name="connsiteY34" fmla="*/ 775305 h 6858000"/>
              <a:gd name="connsiteX35" fmla="*/ 5987199 w 12192000"/>
              <a:gd name="connsiteY35" fmla="*/ 775305 h 6858000"/>
              <a:gd name="connsiteX36" fmla="*/ 5350950 w 12192000"/>
              <a:gd name="connsiteY36" fmla="*/ 488993 h 6858000"/>
              <a:gd name="connsiteX37" fmla="*/ 5458318 w 12192000"/>
              <a:gd name="connsiteY37" fmla="*/ 488993 h 6858000"/>
              <a:gd name="connsiteX38" fmla="*/ 5531884 w 12192000"/>
              <a:gd name="connsiteY38" fmla="*/ 508020 h 6858000"/>
              <a:gd name="connsiteX39" fmla="*/ 5557970 w 12192000"/>
              <a:gd name="connsiteY39" fmla="*/ 562678 h 6858000"/>
              <a:gd name="connsiteX40" fmla="*/ 5548625 w 12192000"/>
              <a:gd name="connsiteY40" fmla="*/ 598109 h 6858000"/>
              <a:gd name="connsiteX41" fmla="*/ 5520988 w 12192000"/>
              <a:gd name="connsiteY41" fmla="*/ 621969 h 6858000"/>
              <a:gd name="connsiteX42" fmla="*/ 5559719 w 12192000"/>
              <a:gd name="connsiteY42" fmla="*/ 648612 h 6858000"/>
              <a:gd name="connsiteX43" fmla="*/ 5573140 w 12192000"/>
              <a:gd name="connsiteY43" fmla="*/ 692851 h 6858000"/>
              <a:gd name="connsiteX44" fmla="*/ 5560197 w 12192000"/>
              <a:gd name="connsiteY44" fmla="*/ 736871 h 6858000"/>
              <a:gd name="connsiteX45" fmla="*/ 5523036 w 12192000"/>
              <a:gd name="connsiteY45" fmla="*/ 765363 h 6858000"/>
              <a:gd name="connsiteX46" fmla="*/ 5465018 w 12192000"/>
              <a:gd name="connsiteY46" fmla="*/ 775305 h 6858000"/>
              <a:gd name="connsiteX47" fmla="*/ 5350950 w 12192000"/>
              <a:gd name="connsiteY47" fmla="*/ 775305 h 6858000"/>
              <a:gd name="connsiteX48" fmla="*/ 6755629 w 12192000"/>
              <a:gd name="connsiteY48" fmla="*/ 486010 h 6858000"/>
              <a:gd name="connsiteX49" fmla="*/ 6800703 w 12192000"/>
              <a:gd name="connsiteY49" fmla="*/ 490901 h 6858000"/>
              <a:gd name="connsiteX50" fmla="*/ 6840111 w 12192000"/>
              <a:gd name="connsiteY50" fmla="*/ 505237 h 6858000"/>
              <a:gd name="connsiteX51" fmla="*/ 6840111 w 12192000"/>
              <a:gd name="connsiteY51" fmla="*/ 560909 h 6858000"/>
              <a:gd name="connsiteX52" fmla="*/ 6804123 w 12192000"/>
              <a:gd name="connsiteY52" fmla="*/ 544227 h 6858000"/>
              <a:gd name="connsiteX53" fmla="*/ 6763323 w 12192000"/>
              <a:gd name="connsiteY53" fmla="*/ 538540 h 6858000"/>
              <a:gd name="connsiteX54" fmla="*/ 6713000 w 12192000"/>
              <a:gd name="connsiteY54" fmla="*/ 549536 h 6858000"/>
              <a:gd name="connsiteX55" fmla="*/ 6681068 w 12192000"/>
              <a:gd name="connsiteY55" fmla="*/ 581348 h 6858000"/>
              <a:gd name="connsiteX56" fmla="*/ 6669954 w 12192000"/>
              <a:gd name="connsiteY56" fmla="*/ 631970 h 6858000"/>
              <a:gd name="connsiteX57" fmla="*/ 6680671 w 12192000"/>
              <a:gd name="connsiteY57" fmla="*/ 682790 h 6858000"/>
              <a:gd name="connsiteX58" fmla="*/ 6711787 w 12192000"/>
              <a:gd name="connsiteY58" fmla="*/ 714781 h 6858000"/>
              <a:gd name="connsiteX59" fmla="*/ 6761295 w 12192000"/>
              <a:gd name="connsiteY59" fmla="*/ 725777 h 6858000"/>
              <a:gd name="connsiteX60" fmla="*/ 6843332 w 12192000"/>
              <a:gd name="connsiteY60" fmla="*/ 702613 h 6858000"/>
              <a:gd name="connsiteX61" fmla="*/ 6843312 w 12192000"/>
              <a:gd name="connsiteY61" fmla="*/ 757152 h 6858000"/>
              <a:gd name="connsiteX62" fmla="*/ 6802095 w 12192000"/>
              <a:gd name="connsiteY62" fmla="*/ 772660 h 6858000"/>
              <a:gd name="connsiteX63" fmla="*/ 6752785 w 12192000"/>
              <a:gd name="connsiteY63" fmla="*/ 778347 h 6858000"/>
              <a:gd name="connsiteX64" fmla="*/ 6690950 w 12192000"/>
              <a:gd name="connsiteY64" fmla="*/ 768405 h 6858000"/>
              <a:gd name="connsiteX65" fmla="*/ 6615396 w 12192000"/>
              <a:gd name="connsiteY65" fmla="*/ 693427 h 6858000"/>
              <a:gd name="connsiteX66" fmla="*/ 6605295 w 12192000"/>
              <a:gd name="connsiteY66" fmla="*/ 632009 h 6858000"/>
              <a:gd name="connsiteX67" fmla="*/ 6615813 w 12192000"/>
              <a:gd name="connsiteY67" fmla="*/ 571765 h 6858000"/>
              <a:gd name="connsiteX68" fmla="*/ 6646114 w 12192000"/>
              <a:gd name="connsiteY68" fmla="*/ 525637 h 6858000"/>
              <a:gd name="connsiteX69" fmla="*/ 6693594 w 12192000"/>
              <a:gd name="connsiteY69" fmla="*/ 496210 h 6858000"/>
              <a:gd name="connsiteX70" fmla="*/ 6755629 w 12192000"/>
              <a:gd name="connsiteY70" fmla="*/ 486010 h 6858000"/>
              <a:gd name="connsiteX71" fmla="*/ 6477747 w 12192000"/>
              <a:gd name="connsiteY71" fmla="*/ 377649 h 6858000"/>
              <a:gd name="connsiteX72" fmla="*/ 6477747 w 12192000"/>
              <a:gd name="connsiteY72" fmla="*/ 886648 h 6858000"/>
              <a:gd name="connsiteX73" fmla="*/ 6986746 w 12192000"/>
              <a:gd name="connsiteY73" fmla="*/ 886648 h 6858000"/>
              <a:gd name="connsiteX74" fmla="*/ 6986746 w 12192000"/>
              <a:gd name="connsiteY74" fmla="*/ 377649 h 6858000"/>
              <a:gd name="connsiteX75" fmla="*/ 5841498 w 12192000"/>
              <a:gd name="connsiteY75" fmla="*/ 377649 h 6858000"/>
              <a:gd name="connsiteX76" fmla="*/ 5841498 w 12192000"/>
              <a:gd name="connsiteY76" fmla="*/ 886648 h 6858000"/>
              <a:gd name="connsiteX77" fmla="*/ 6350497 w 12192000"/>
              <a:gd name="connsiteY77" fmla="*/ 886648 h 6858000"/>
              <a:gd name="connsiteX78" fmla="*/ 6350497 w 12192000"/>
              <a:gd name="connsiteY78" fmla="*/ 377649 h 6858000"/>
              <a:gd name="connsiteX79" fmla="*/ 5205249 w 12192000"/>
              <a:gd name="connsiteY79" fmla="*/ 377649 h 6858000"/>
              <a:gd name="connsiteX80" fmla="*/ 5205249 w 12192000"/>
              <a:gd name="connsiteY80" fmla="*/ 886648 h 6858000"/>
              <a:gd name="connsiteX81" fmla="*/ 5714248 w 12192000"/>
              <a:gd name="connsiteY81" fmla="*/ 886648 h 6858000"/>
              <a:gd name="connsiteX82" fmla="*/ 5714248 w 12192000"/>
              <a:gd name="connsiteY82" fmla="*/ 377649 h 6858000"/>
              <a:gd name="connsiteX83" fmla="*/ 0 w 12192000"/>
              <a:gd name="connsiteY83" fmla="*/ 0 h 6858000"/>
              <a:gd name="connsiteX84" fmla="*/ 12192000 w 12192000"/>
              <a:gd name="connsiteY84" fmla="*/ 0 h 6858000"/>
              <a:gd name="connsiteX85" fmla="*/ 12192000 w 12192000"/>
              <a:gd name="connsiteY85" fmla="*/ 6858000 h 6858000"/>
              <a:gd name="connsiteX86" fmla="*/ 0 w 12192000"/>
              <a:gd name="connsiteY8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192000" h="6858000">
                <a:moveTo>
                  <a:pt x="6045217" y="651574"/>
                </a:moveTo>
                <a:lnTo>
                  <a:pt x="6045217" y="728858"/>
                </a:lnTo>
                <a:lnTo>
                  <a:pt x="6095819" y="728858"/>
                </a:lnTo>
                <a:cubicBezTo>
                  <a:pt x="6113196" y="728858"/>
                  <a:pt x="6126564" y="725584"/>
                  <a:pt x="6135922" y="719036"/>
                </a:cubicBezTo>
                <a:cubicBezTo>
                  <a:pt x="6145281" y="712489"/>
                  <a:pt x="6149920" y="703084"/>
                  <a:pt x="6149840" y="690823"/>
                </a:cubicBezTo>
                <a:cubicBezTo>
                  <a:pt x="6149906" y="664657"/>
                  <a:pt x="6132158" y="651574"/>
                  <a:pt x="6096594" y="651574"/>
                </a:cubicBezTo>
                <a:close/>
                <a:moveTo>
                  <a:pt x="5408968" y="651574"/>
                </a:moveTo>
                <a:lnTo>
                  <a:pt x="5408968" y="728858"/>
                </a:lnTo>
                <a:lnTo>
                  <a:pt x="5459570" y="728858"/>
                </a:lnTo>
                <a:cubicBezTo>
                  <a:pt x="5476947" y="728858"/>
                  <a:pt x="5490315" y="725584"/>
                  <a:pt x="5499673" y="719036"/>
                </a:cubicBezTo>
                <a:cubicBezTo>
                  <a:pt x="5509032" y="712489"/>
                  <a:pt x="5513671" y="703084"/>
                  <a:pt x="5513591" y="690823"/>
                </a:cubicBezTo>
                <a:cubicBezTo>
                  <a:pt x="5513657" y="664657"/>
                  <a:pt x="5495910" y="651574"/>
                  <a:pt x="5460345" y="651574"/>
                </a:cubicBezTo>
                <a:close/>
                <a:moveTo>
                  <a:pt x="6045217" y="535439"/>
                </a:moveTo>
                <a:lnTo>
                  <a:pt x="6045217" y="606718"/>
                </a:lnTo>
                <a:lnTo>
                  <a:pt x="6089198" y="606718"/>
                </a:lnTo>
                <a:cubicBezTo>
                  <a:pt x="6104243" y="606718"/>
                  <a:pt x="6115727" y="603452"/>
                  <a:pt x="6123655" y="596916"/>
                </a:cubicBezTo>
                <a:cubicBezTo>
                  <a:pt x="6131608" y="590381"/>
                  <a:pt x="6135584" y="581235"/>
                  <a:pt x="6135584" y="569478"/>
                </a:cubicBezTo>
                <a:cubicBezTo>
                  <a:pt x="6135584" y="546798"/>
                  <a:pt x="6120141" y="535453"/>
                  <a:pt x="6089257" y="535439"/>
                </a:cubicBezTo>
                <a:close/>
                <a:moveTo>
                  <a:pt x="5408968" y="535439"/>
                </a:moveTo>
                <a:lnTo>
                  <a:pt x="5408968" y="606718"/>
                </a:lnTo>
                <a:lnTo>
                  <a:pt x="5452949" y="606718"/>
                </a:lnTo>
                <a:cubicBezTo>
                  <a:pt x="5468006" y="606718"/>
                  <a:pt x="5479492" y="603452"/>
                  <a:pt x="5487406" y="596916"/>
                </a:cubicBezTo>
                <a:cubicBezTo>
                  <a:pt x="5495359" y="590381"/>
                  <a:pt x="5499335" y="581235"/>
                  <a:pt x="5499335" y="569478"/>
                </a:cubicBezTo>
                <a:cubicBezTo>
                  <a:pt x="5499335" y="546798"/>
                  <a:pt x="5483892" y="535453"/>
                  <a:pt x="5453008" y="535439"/>
                </a:cubicBezTo>
                <a:close/>
                <a:moveTo>
                  <a:pt x="5987199" y="488993"/>
                </a:moveTo>
                <a:lnTo>
                  <a:pt x="6094566" y="488993"/>
                </a:lnTo>
                <a:cubicBezTo>
                  <a:pt x="6126245" y="488993"/>
                  <a:pt x="6150769" y="495335"/>
                  <a:pt x="6168132" y="508020"/>
                </a:cubicBezTo>
                <a:cubicBezTo>
                  <a:pt x="6185496" y="520706"/>
                  <a:pt x="6194193" y="538924"/>
                  <a:pt x="6194219" y="562678"/>
                </a:cubicBezTo>
                <a:cubicBezTo>
                  <a:pt x="6194525" y="575135"/>
                  <a:pt x="6191284" y="587424"/>
                  <a:pt x="6184874" y="598109"/>
                </a:cubicBezTo>
                <a:cubicBezTo>
                  <a:pt x="6178163" y="608568"/>
                  <a:pt x="6168562" y="616857"/>
                  <a:pt x="6157237" y="621969"/>
                </a:cubicBezTo>
                <a:cubicBezTo>
                  <a:pt x="6174097" y="627576"/>
                  <a:pt x="6187007" y="636457"/>
                  <a:pt x="6195968" y="648612"/>
                </a:cubicBezTo>
                <a:cubicBezTo>
                  <a:pt x="6204929" y="660766"/>
                  <a:pt x="6209403" y="675513"/>
                  <a:pt x="6209389" y="692851"/>
                </a:cubicBezTo>
                <a:cubicBezTo>
                  <a:pt x="6209455" y="709924"/>
                  <a:pt x="6205140" y="724598"/>
                  <a:pt x="6196446" y="736871"/>
                </a:cubicBezTo>
                <a:cubicBezTo>
                  <a:pt x="6187803" y="749145"/>
                  <a:pt x="6175415" y="758643"/>
                  <a:pt x="6159285" y="765363"/>
                </a:cubicBezTo>
                <a:cubicBezTo>
                  <a:pt x="6143154" y="772084"/>
                  <a:pt x="6123814" y="775398"/>
                  <a:pt x="6101267" y="775305"/>
                </a:cubicBezTo>
                <a:lnTo>
                  <a:pt x="5987199" y="775305"/>
                </a:lnTo>
                <a:close/>
                <a:moveTo>
                  <a:pt x="5350950" y="488993"/>
                </a:moveTo>
                <a:lnTo>
                  <a:pt x="5458318" y="488993"/>
                </a:lnTo>
                <a:cubicBezTo>
                  <a:pt x="5489997" y="488993"/>
                  <a:pt x="5514520" y="495335"/>
                  <a:pt x="5531884" y="508020"/>
                </a:cubicBezTo>
                <a:cubicBezTo>
                  <a:pt x="5549247" y="520706"/>
                  <a:pt x="5557944" y="538924"/>
                  <a:pt x="5557970" y="562678"/>
                </a:cubicBezTo>
                <a:cubicBezTo>
                  <a:pt x="5558276" y="575135"/>
                  <a:pt x="5555035" y="587424"/>
                  <a:pt x="5548625" y="598109"/>
                </a:cubicBezTo>
                <a:cubicBezTo>
                  <a:pt x="5541915" y="608568"/>
                  <a:pt x="5532313" y="616857"/>
                  <a:pt x="5520988" y="621969"/>
                </a:cubicBezTo>
                <a:cubicBezTo>
                  <a:pt x="5537848" y="627576"/>
                  <a:pt x="5550758" y="636457"/>
                  <a:pt x="5559719" y="648612"/>
                </a:cubicBezTo>
                <a:cubicBezTo>
                  <a:pt x="5568681" y="660766"/>
                  <a:pt x="5573154" y="675513"/>
                  <a:pt x="5573140" y="692851"/>
                </a:cubicBezTo>
                <a:cubicBezTo>
                  <a:pt x="5573206" y="709924"/>
                  <a:pt x="5568891" y="724598"/>
                  <a:pt x="5560197" y="736871"/>
                </a:cubicBezTo>
                <a:cubicBezTo>
                  <a:pt x="5551554" y="749145"/>
                  <a:pt x="5539167" y="758643"/>
                  <a:pt x="5523036" y="765363"/>
                </a:cubicBezTo>
                <a:cubicBezTo>
                  <a:pt x="5506905" y="772084"/>
                  <a:pt x="5487565" y="775398"/>
                  <a:pt x="5465018" y="775305"/>
                </a:cubicBezTo>
                <a:lnTo>
                  <a:pt x="5350950" y="775305"/>
                </a:lnTo>
                <a:close/>
                <a:moveTo>
                  <a:pt x="6755629" y="486010"/>
                </a:moveTo>
                <a:cubicBezTo>
                  <a:pt x="6770789" y="485929"/>
                  <a:pt x="6785912" y="487571"/>
                  <a:pt x="6800703" y="490901"/>
                </a:cubicBezTo>
                <a:cubicBezTo>
                  <a:pt x="6814386" y="494013"/>
                  <a:pt x="6827626" y="498829"/>
                  <a:pt x="6840111" y="505237"/>
                </a:cubicBezTo>
                <a:lnTo>
                  <a:pt x="6840111" y="560909"/>
                </a:lnTo>
                <a:cubicBezTo>
                  <a:pt x="6829022" y="553570"/>
                  <a:pt x="6816890" y="547947"/>
                  <a:pt x="6804123" y="544227"/>
                </a:cubicBezTo>
                <a:cubicBezTo>
                  <a:pt x="6790865" y="540386"/>
                  <a:pt x="6777126" y="538471"/>
                  <a:pt x="6763323" y="538540"/>
                </a:cubicBezTo>
                <a:cubicBezTo>
                  <a:pt x="6743639" y="538540"/>
                  <a:pt x="6726864" y="542205"/>
                  <a:pt x="6713000" y="549536"/>
                </a:cubicBezTo>
                <a:cubicBezTo>
                  <a:pt x="6699355" y="556626"/>
                  <a:pt x="6688210" y="567728"/>
                  <a:pt x="6681068" y="581348"/>
                </a:cubicBezTo>
                <a:cubicBezTo>
                  <a:pt x="6673672" y="595201"/>
                  <a:pt x="6669968" y="612073"/>
                  <a:pt x="6669954" y="631970"/>
                </a:cubicBezTo>
                <a:cubicBezTo>
                  <a:pt x="6669940" y="651866"/>
                  <a:pt x="6673513" y="668806"/>
                  <a:pt x="6680671" y="682790"/>
                </a:cubicBezTo>
                <a:cubicBezTo>
                  <a:pt x="6687455" y="696437"/>
                  <a:pt x="6698333" y="707622"/>
                  <a:pt x="6711787" y="714781"/>
                </a:cubicBezTo>
                <a:cubicBezTo>
                  <a:pt x="6725387" y="722112"/>
                  <a:pt x="6741890" y="725777"/>
                  <a:pt x="6761295" y="725777"/>
                </a:cubicBezTo>
                <a:cubicBezTo>
                  <a:pt x="6790281" y="725962"/>
                  <a:pt x="6818725" y="717931"/>
                  <a:pt x="6843332" y="702613"/>
                </a:cubicBezTo>
                <a:lnTo>
                  <a:pt x="6843312" y="757152"/>
                </a:lnTo>
                <a:cubicBezTo>
                  <a:pt x="6830320" y="764126"/>
                  <a:pt x="6816460" y="769342"/>
                  <a:pt x="6802095" y="772660"/>
                </a:cubicBezTo>
                <a:cubicBezTo>
                  <a:pt x="6785944" y="776515"/>
                  <a:pt x="6769390" y="778424"/>
                  <a:pt x="6752785" y="778347"/>
                </a:cubicBezTo>
                <a:cubicBezTo>
                  <a:pt x="6731751" y="778679"/>
                  <a:pt x="6710821" y="775315"/>
                  <a:pt x="6690950" y="768405"/>
                </a:cubicBezTo>
                <a:cubicBezTo>
                  <a:pt x="6655601" y="756322"/>
                  <a:pt x="6627749" y="728684"/>
                  <a:pt x="6615396" y="693427"/>
                </a:cubicBezTo>
                <a:cubicBezTo>
                  <a:pt x="6608411" y="673716"/>
                  <a:pt x="6604989" y="652920"/>
                  <a:pt x="6605295" y="632009"/>
                </a:cubicBezTo>
                <a:cubicBezTo>
                  <a:pt x="6604997" y="611447"/>
                  <a:pt x="6608564" y="591009"/>
                  <a:pt x="6615813" y="571765"/>
                </a:cubicBezTo>
                <a:cubicBezTo>
                  <a:pt x="6622460" y="554379"/>
                  <a:pt x="6632797" y="538640"/>
                  <a:pt x="6646114" y="525637"/>
                </a:cubicBezTo>
                <a:cubicBezTo>
                  <a:pt x="6659690" y="512591"/>
                  <a:pt x="6675871" y="502565"/>
                  <a:pt x="6693594" y="496210"/>
                </a:cubicBezTo>
                <a:cubicBezTo>
                  <a:pt x="6713507" y="489168"/>
                  <a:pt x="6734509" y="485714"/>
                  <a:pt x="6755629" y="486010"/>
                </a:cubicBezTo>
                <a:close/>
                <a:moveTo>
                  <a:pt x="6477747" y="377649"/>
                </a:moveTo>
                <a:lnTo>
                  <a:pt x="6477747" y="886648"/>
                </a:lnTo>
                <a:lnTo>
                  <a:pt x="6986746" y="886648"/>
                </a:lnTo>
                <a:lnTo>
                  <a:pt x="6986746" y="377649"/>
                </a:lnTo>
                <a:close/>
                <a:moveTo>
                  <a:pt x="5841498" y="377649"/>
                </a:moveTo>
                <a:lnTo>
                  <a:pt x="5841498" y="886648"/>
                </a:lnTo>
                <a:lnTo>
                  <a:pt x="6350497" y="886648"/>
                </a:lnTo>
                <a:lnTo>
                  <a:pt x="6350497" y="377649"/>
                </a:lnTo>
                <a:close/>
                <a:moveTo>
                  <a:pt x="5205249" y="377649"/>
                </a:moveTo>
                <a:lnTo>
                  <a:pt x="5205249" y="886648"/>
                </a:lnTo>
                <a:lnTo>
                  <a:pt x="5714248" y="886648"/>
                </a:lnTo>
                <a:lnTo>
                  <a:pt x="5714248" y="377649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wrap="square" anchor="ctr" anchorCtr="0">
            <a:noAutofit/>
          </a:bodyPr>
          <a:lstStyle>
            <a:lvl1pPr algn="ctr">
              <a:defRPr/>
            </a:lvl1pPr>
          </a:lstStyle>
          <a:p>
            <a:r>
              <a:rPr lang="en-GB" dirty="0"/>
              <a:t>Click to insert picture or drag from file folder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61EB3-9C91-4A76-A5D3-BE9A43D81D5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080800"/>
            <a:ext cx="9144000" cy="2387600"/>
          </a:xfrm>
          <a:effectLst>
            <a:outerShdw blurRad="254000" algn="ctr" rotWithShape="0">
              <a:prstClr val="black">
                <a:alpha val="30000"/>
              </a:prstClr>
            </a:outerShdw>
          </a:effectLst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8000" spc="-120" baseline="0">
                <a:solidFill>
                  <a:schemeClr val="bg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LOGO LEAD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3AB620-8DCD-405C-8BDF-72158CAB48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506749"/>
            <a:ext cx="3877949" cy="227235"/>
          </a:xfrm>
          <a:prstGeom prst="rect">
            <a:avLst/>
          </a:prstGeom>
          <a:effectLst>
            <a:outerShdw blurRad="254000" algn="ctr" rotWithShape="0">
              <a:prstClr val="black">
                <a:alpha val="30000"/>
              </a:prstClr>
            </a:outerShdw>
          </a:effectLst>
        </p:spPr>
        <p:txBody>
          <a:bodyPr>
            <a:noAutofit/>
          </a:bodyPr>
          <a:lstStyle>
            <a:lvl1pPr marL="0" indent="0" algn="ctr">
              <a:buNone/>
              <a:defRPr sz="1050">
                <a:solidFill>
                  <a:schemeClr val="bg2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228600" lvl="0" indent="-228600" algn="ctr"/>
            <a:r>
              <a:rPr lang="en-US" dirty="0"/>
              <a:t>DD MMMM YY  Forename Surname</a:t>
            </a:r>
          </a:p>
        </p:txBody>
      </p:sp>
    </p:spTree>
    <p:extLst>
      <p:ext uri="{BB962C8B-B14F-4D97-AF65-F5344CB8AC3E}">
        <p14:creationId xmlns:p14="http://schemas.microsoft.com/office/powerpoint/2010/main" val="419085656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Lead - Full Bleed User Image Ligh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D00AADB-34AE-4182-9136-3D0DAC7FA41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6045217 w 12192000"/>
              <a:gd name="connsiteY0" fmla="*/ 651574 h 6858000"/>
              <a:gd name="connsiteX1" fmla="*/ 6045217 w 12192000"/>
              <a:gd name="connsiteY1" fmla="*/ 728858 h 6858000"/>
              <a:gd name="connsiteX2" fmla="*/ 6095819 w 12192000"/>
              <a:gd name="connsiteY2" fmla="*/ 728858 h 6858000"/>
              <a:gd name="connsiteX3" fmla="*/ 6135922 w 12192000"/>
              <a:gd name="connsiteY3" fmla="*/ 719036 h 6858000"/>
              <a:gd name="connsiteX4" fmla="*/ 6149840 w 12192000"/>
              <a:gd name="connsiteY4" fmla="*/ 690823 h 6858000"/>
              <a:gd name="connsiteX5" fmla="*/ 6096594 w 12192000"/>
              <a:gd name="connsiteY5" fmla="*/ 651574 h 6858000"/>
              <a:gd name="connsiteX6" fmla="*/ 5408968 w 12192000"/>
              <a:gd name="connsiteY6" fmla="*/ 651574 h 6858000"/>
              <a:gd name="connsiteX7" fmla="*/ 5408968 w 12192000"/>
              <a:gd name="connsiteY7" fmla="*/ 728858 h 6858000"/>
              <a:gd name="connsiteX8" fmla="*/ 5459570 w 12192000"/>
              <a:gd name="connsiteY8" fmla="*/ 728858 h 6858000"/>
              <a:gd name="connsiteX9" fmla="*/ 5499673 w 12192000"/>
              <a:gd name="connsiteY9" fmla="*/ 719036 h 6858000"/>
              <a:gd name="connsiteX10" fmla="*/ 5513591 w 12192000"/>
              <a:gd name="connsiteY10" fmla="*/ 690823 h 6858000"/>
              <a:gd name="connsiteX11" fmla="*/ 5460345 w 12192000"/>
              <a:gd name="connsiteY11" fmla="*/ 651574 h 6858000"/>
              <a:gd name="connsiteX12" fmla="*/ 6045217 w 12192000"/>
              <a:gd name="connsiteY12" fmla="*/ 535439 h 6858000"/>
              <a:gd name="connsiteX13" fmla="*/ 6045217 w 12192000"/>
              <a:gd name="connsiteY13" fmla="*/ 606718 h 6858000"/>
              <a:gd name="connsiteX14" fmla="*/ 6089198 w 12192000"/>
              <a:gd name="connsiteY14" fmla="*/ 606718 h 6858000"/>
              <a:gd name="connsiteX15" fmla="*/ 6123655 w 12192000"/>
              <a:gd name="connsiteY15" fmla="*/ 596916 h 6858000"/>
              <a:gd name="connsiteX16" fmla="*/ 6135584 w 12192000"/>
              <a:gd name="connsiteY16" fmla="*/ 569478 h 6858000"/>
              <a:gd name="connsiteX17" fmla="*/ 6089257 w 12192000"/>
              <a:gd name="connsiteY17" fmla="*/ 535439 h 6858000"/>
              <a:gd name="connsiteX18" fmla="*/ 5408968 w 12192000"/>
              <a:gd name="connsiteY18" fmla="*/ 535439 h 6858000"/>
              <a:gd name="connsiteX19" fmla="*/ 5408968 w 12192000"/>
              <a:gd name="connsiteY19" fmla="*/ 606718 h 6858000"/>
              <a:gd name="connsiteX20" fmla="*/ 5452949 w 12192000"/>
              <a:gd name="connsiteY20" fmla="*/ 606718 h 6858000"/>
              <a:gd name="connsiteX21" fmla="*/ 5487406 w 12192000"/>
              <a:gd name="connsiteY21" fmla="*/ 596916 h 6858000"/>
              <a:gd name="connsiteX22" fmla="*/ 5499335 w 12192000"/>
              <a:gd name="connsiteY22" fmla="*/ 569478 h 6858000"/>
              <a:gd name="connsiteX23" fmla="*/ 5453008 w 12192000"/>
              <a:gd name="connsiteY23" fmla="*/ 535439 h 6858000"/>
              <a:gd name="connsiteX24" fmla="*/ 5987199 w 12192000"/>
              <a:gd name="connsiteY24" fmla="*/ 488993 h 6858000"/>
              <a:gd name="connsiteX25" fmla="*/ 6094566 w 12192000"/>
              <a:gd name="connsiteY25" fmla="*/ 488993 h 6858000"/>
              <a:gd name="connsiteX26" fmla="*/ 6168132 w 12192000"/>
              <a:gd name="connsiteY26" fmla="*/ 508020 h 6858000"/>
              <a:gd name="connsiteX27" fmla="*/ 6194219 w 12192000"/>
              <a:gd name="connsiteY27" fmla="*/ 562678 h 6858000"/>
              <a:gd name="connsiteX28" fmla="*/ 6184874 w 12192000"/>
              <a:gd name="connsiteY28" fmla="*/ 598109 h 6858000"/>
              <a:gd name="connsiteX29" fmla="*/ 6157237 w 12192000"/>
              <a:gd name="connsiteY29" fmla="*/ 621969 h 6858000"/>
              <a:gd name="connsiteX30" fmla="*/ 6195968 w 12192000"/>
              <a:gd name="connsiteY30" fmla="*/ 648612 h 6858000"/>
              <a:gd name="connsiteX31" fmla="*/ 6209389 w 12192000"/>
              <a:gd name="connsiteY31" fmla="*/ 692851 h 6858000"/>
              <a:gd name="connsiteX32" fmla="*/ 6196446 w 12192000"/>
              <a:gd name="connsiteY32" fmla="*/ 736871 h 6858000"/>
              <a:gd name="connsiteX33" fmla="*/ 6159285 w 12192000"/>
              <a:gd name="connsiteY33" fmla="*/ 765363 h 6858000"/>
              <a:gd name="connsiteX34" fmla="*/ 6101267 w 12192000"/>
              <a:gd name="connsiteY34" fmla="*/ 775305 h 6858000"/>
              <a:gd name="connsiteX35" fmla="*/ 5987199 w 12192000"/>
              <a:gd name="connsiteY35" fmla="*/ 775305 h 6858000"/>
              <a:gd name="connsiteX36" fmla="*/ 5350950 w 12192000"/>
              <a:gd name="connsiteY36" fmla="*/ 488993 h 6858000"/>
              <a:gd name="connsiteX37" fmla="*/ 5458318 w 12192000"/>
              <a:gd name="connsiteY37" fmla="*/ 488993 h 6858000"/>
              <a:gd name="connsiteX38" fmla="*/ 5531884 w 12192000"/>
              <a:gd name="connsiteY38" fmla="*/ 508020 h 6858000"/>
              <a:gd name="connsiteX39" fmla="*/ 5557970 w 12192000"/>
              <a:gd name="connsiteY39" fmla="*/ 562678 h 6858000"/>
              <a:gd name="connsiteX40" fmla="*/ 5548625 w 12192000"/>
              <a:gd name="connsiteY40" fmla="*/ 598109 h 6858000"/>
              <a:gd name="connsiteX41" fmla="*/ 5520988 w 12192000"/>
              <a:gd name="connsiteY41" fmla="*/ 621969 h 6858000"/>
              <a:gd name="connsiteX42" fmla="*/ 5559719 w 12192000"/>
              <a:gd name="connsiteY42" fmla="*/ 648612 h 6858000"/>
              <a:gd name="connsiteX43" fmla="*/ 5573140 w 12192000"/>
              <a:gd name="connsiteY43" fmla="*/ 692851 h 6858000"/>
              <a:gd name="connsiteX44" fmla="*/ 5560197 w 12192000"/>
              <a:gd name="connsiteY44" fmla="*/ 736871 h 6858000"/>
              <a:gd name="connsiteX45" fmla="*/ 5523036 w 12192000"/>
              <a:gd name="connsiteY45" fmla="*/ 765363 h 6858000"/>
              <a:gd name="connsiteX46" fmla="*/ 5465018 w 12192000"/>
              <a:gd name="connsiteY46" fmla="*/ 775305 h 6858000"/>
              <a:gd name="connsiteX47" fmla="*/ 5350950 w 12192000"/>
              <a:gd name="connsiteY47" fmla="*/ 775305 h 6858000"/>
              <a:gd name="connsiteX48" fmla="*/ 6755629 w 12192000"/>
              <a:gd name="connsiteY48" fmla="*/ 486010 h 6858000"/>
              <a:gd name="connsiteX49" fmla="*/ 6800703 w 12192000"/>
              <a:gd name="connsiteY49" fmla="*/ 490901 h 6858000"/>
              <a:gd name="connsiteX50" fmla="*/ 6840111 w 12192000"/>
              <a:gd name="connsiteY50" fmla="*/ 505237 h 6858000"/>
              <a:gd name="connsiteX51" fmla="*/ 6840111 w 12192000"/>
              <a:gd name="connsiteY51" fmla="*/ 560909 h 6858000"/>
              <a:gd name="connsiteX52" fmla="*/ 6804123 w 12192000"/>
              <a:gd name="connsiteY52" fmla="*/ 544227 h 6858000"/>
              <a:gd name="connsiteX53" fmla="*/ 6763323 w 12192000"/>
              <a:gd name="connsiteY53" fmla="*/ 538540 h 6858000"/>
              <a:gd name="connsiteX54" fmla="*/ 6713000 w 12192000"/>
              <a:gd name="connsiteY54" fmla="*/ 549536 h 6858000"/>
              <a:gd name="connsiteX55" fmla="*/ 6681068 w 12192000"/>
              <a:gd name="connsiteY55" fmla="*/ 581348 h 6858000"/>
              <a:gd name="connsiteX56" fmla="*/ 6669954 w 12192000"/>
              <a:gd name="connsiteY56" fmla="*/ 631970 h 6858000"/>
              <a:gd name="connsiteX57" fmla="*/ 6680671 w 12192000"/>
              <a:gd name="connsiteY57" fmla="*/ 682790 h 6858000"/>
              <a:gd name="connsiteX58" fmla="*/ 6711787 w 12192000"/>
              <a:gd name="connsiteY58" fmla="*/ 714781 h 6858000"/>
              <a:gd name="connsiteX59" fmla="*/ 6761295 w 12192000"/>
              <a:gd name="connsiteY59" fmla="*/ 725777 h 6858000"/>
              <a:gd name="connsiteX60" fmla="*/ 6843332 w 12192000"/>
              <a:gd name="connsiteY60" fmla="*/ 702613 h 6858000"/>
              <a:gd name="connsiteX61" fmla="*/ 6843312 w 12192000"/>
              <a:gd name="connsiteY61" fmla="*/ 757152 h 6858000"/>
              <a:gd name="connsiteX62" fmla="*/ 6802095 w 12192000"/>
              <a:gd name="connsiteY62" fmla="*/ 772660 h 6858000"/>
              <a:gd name="connsiteX63" fmla="*/ 6752785 w 12192000"/>
              <a:gd name="connsiteY63" fmla="*/ 778347 h 6858000"/>
              <a:gd name="connsiteX64" fmla="*/ 6690950 w 12192000"/>
              <a:gd name="connsiteY64" fmla="*/ 768405 h 6858000"/>
              <a:gd name="connsiteX65" fmla="*/ 6615396 w 12192000"/>
              <a:gd name="connsiteY65" fmla="*/ 693427 h 6858000"/>
              <a:gd name="connsiteX66" fmla="*/ 6605295 w 12192000"/>
              <a:gd name="connsiteY66" fmla="*/ 632009 h 6858000"/>
              <a:gd name="connsiteX67" fmla="*/ 6615813 w 12192000"/>
              <a:gd name="connsiteY67" fmla="*/ 571765 h 6858000"/>
              <a:gd name="connsiteX68" fmla="*/ 6646114 w 12192000"/>
              <a:gd name="connsiteY68" fmla="*/ 525637 h 6858000"/>
              <a:gd name="connsiteX69" fmla="*/ 6693594 w 12192000"/>
              <a:gd name="connsiteY69" fmla="*/ 496210 h 6858000"/>
              <a:gd name="connsiteX70" fmla="*/ 6755629 w 12192000"/>
              <a:gd name="connsiteY70" fmla="*/ 486010 h 6858000"/>
              <a:gd name="connsiteX71" fmla="*/ 6477747 w 12192000"/>
              <a:gd name="connsiteY71" fmla="*/ 377649 h 6858000"/>
              <a:gd name="connsiteX72" fmla="*/ 6477747 w 12192000"/>
              <a:gd name="connsiteY72" fmla="*/ 886648 h 6858000"/>
              <a:gd name="connsiteX73" fmla="*/ 6986746 w 12192000"/>
              <a:gd name="connsiteY73" fmla="*/ 886648 h 6858000"/>
              <a:gd name="connsiteX74" fmla="*/ 6986746 w 12192000"/>
              <a:gd name="connsiteY74" fmla="*/ 377649 h 6858000"/>
              <a:gd name="connsiteX75" fmla="*/ 5841498 w 12192000"/>
              <a:gd name="connsiteY75" fmla="*/ 377649 h 6858000"/>
              <a:gd name="connsiteX76" fmla="*/ 5841498 w 12192000"/>
              <a:gd name="connsiteY76" fmla="*/ 886648 h 6858000"/>
              <a:gd name="connsiteX77" fmla="*/ 6350497 w 12192000"/>
              <a:gd name="connsiteY77" fmla="*/ 886648 h 6858000"/>
              <a:gd name="connsiteX78" fmla="*/ 6350497 w 12192000"/>
              <a:gd name="connsiteY78" fmla="*/ 377649 h 6858000"/>
              <a:gd name="connsiteX79" fmla="*/ 5205249 w 12192000"/>
              <a:gd name="connsiteY79" fmla="*/ 377649 h 6858000"/>
              <a:gd name="connsiteX80" fmla="*/ 5205249 w 12192000"/>
              <a:gd name="connsiteY80" fmla="*/ 886648 h 6858000"/>
              <a:gd name="connsiteX81" fmla="*/ 5714248 w 12192000"/>
              <a:gd name="connsiteY81" fmla="*/ 886648 h 6858000"/>
              <a:gd name="connsiteX82" fmla="*/ 5714248 w 12192000"/>
              <a:gd name="connsiteY82" fmla="*/ 377649 h 6858000"/>
              <a:gd name="connsiteX83" fmla="*/ 0 w 12192000"/>
              <a:gd name="connsiteY83" fmla="*/ 0 h 6858000"/>
              <a:gd name="connsiteX84" fmla="*/ 12192000 w 12192000"/>
              <a:gd name="connsiteY84" fmla="*/ 0 h 6858000"/>
              <a:gd name="connsiteX85" fmla="*/ 12192000 w 12192000"/>
              <a:gd name="connsiteY85" fmla="*/ 6858000 h 6858000"/>
              <a:gd name="connsiteX86" fmla="*/ 0 w 12192000"/>
              <a:gd name="connsiteY8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192000" h="6858000">
                <a:moveTo>
                  <a:pt x="6045217" y="651574"/>
                </a:moveTo>
                <a:lnTo>
                  <a:pt x="6045217" y="728858"/>
                </a:lnTo>
                <a:lnTo>
                  <a:pt x="6095819" y="728858"/>
                </a:lnTo>
                <a:cubicBezTo>
                  <a:pt x="6113196" y="728858"/>
                  <a:pt x="6126564" y="725584"/>
                  <a:pt x="6135922" y="719036"/>
                </a:cubicBezTo>
                <a:cubicBezTo>
                  <a:pt x="6145281" y="712489"/>
                  <a:pt x="6149920" y="703084"/>
                  <a:pt x="6149840" y="690823"/>
                </a:cubicBezTo>
                <a:cubicBezTo>
                  <a:pt x="6149906" y="664657"/>
                  <a:pt x="6132158" y="651574"/>
                  <a:pt x="6096594" y="651574"/>
                </a:cubicBezTo>
                <a:close/>
                <a:moveTo>
                  <a:pt x="5408968" y="651574"/>
                </a:moveTo>
                <a:lnTo>
                  <a:pt x="5408968" y="728858"/>
                </a:lnTo>
                <a:lnTo>
                  <a:pt x="5459570" y="728858"/>
                </a:lnTo>
                <a:cubicBezTo>
                  <a:pt x="5476947" y="728858"/>
                  <a:pt x="5490315" y="725584"/>
                  <a:pt x="5499673" y="719036"/>
                </a:cubicBezTo>
                <a:cubicBezTo>
                  <a:pt x="5509032" y="712489"/>
                  <a:pt x="5513671" y="703084"/>
                  <a:pt x="5513591" y="690823"/>
                </a:cubicBezTo>
                <a:cubicBezTo>
                  <a:pt x="5513657" y="664657"/>
                  <a:pt x="5495910" y="651574"/>
                  <a:pt x="5460345" y="651574"/>
                </a:cubicBezTo>
                <a:close/>
                <a:moveTo>
                  <a:pt x="6045217" y="535439"/>
                </a:moveTo>
                <a:lnTo>
                  <a:pt x="6045217" y="606718"/>
                </a:lnTo>
                <a:lnTo>
                  <a:pt x="6089198" y="606718"/>
                </a:lnTo>
                <a:cubicBezTo>
                  <a:pt x="6104243" y="606718"/>
                  <a:pt x="6115727" y="603452"/>
                  <a:pt x="6123655" y="596916"/>
                </a:cubicBezTo>
                <a:cubicBezTo>
                  <a:pt x="6131608" y="590381"/>
                  <a:pt x="6135584" y="581235"/>
                  <a:pt x="6135584" y="569478"/>
                </a:cubicBezTo>
                <a:cubicBezTo>
                  <a:pt x="6135584" y="546798"/>
                  <a:pt x="6120141" y="535453"/>
                  <a:pt x="6089257" y="535439"/>
                </a:cubicBezTo>
                <a:close/>
                <a:moveTo>
                  <a:pt x="5408968" y="535439"/>
                </a:moveTo>
                <a:lnTo>
                  <a:pt x="5408968" y="606718"/>
                </a:lnTo>
                <a:lnTo>
                  <a:pt x="5452949" y="606718"/>
                </a:lnTo>
                <a:cubicBezTo>
                  <a:pt x="5468006" y="606718"/>
                  <a:pt x="5479492" y="603452"/>
                  <a:pt x="5487406" y="596916"/>
                </a:cubicBezTo>
                <a:cubicBezTo>
                  <a:pt x="5495359" y="590381"/>
                  <a:pt x="5499335" y="581235"/>
                  <a:pt x="5499335" y="569478"/>
                </a:cubicBezTo>
                <a:cubicBezTo>
                  <a:pt x="5499335" y="546798"/>
                  <a:pt x="5483892" y="535453"/>
                  <a:pt x="5453008" y="535439"/>
                </a:cubicBezTo>
                <a:close/>
                <a:moveTo>
                  <a:pt x="5987199" y="488993"/>
                </a:moveTo>
                <a:lnTo>
                  <a:pt x="6094566" y="488993"/>
                </a:lnTo>
                <a:cubicBezTo>
                  <a:pt x="6126245" y="488993"/>
                  <a:pt x="6150769" y="495335"/>
                  <a:pt x="6168132" y="508020"/>
                </a:cubicBezTo>
                <a:cubicBezTo>
                  <a:pt x="6185496" y="520706"/>
                  <a:pt x="6194193" y="538924"/>
                  <a:pt x="6194219" y="562678"/>
                </a:cubicBezTo>
                <a:cubicBezTo>
                  <a:pt x="6194525" y="575135"/>
                  <a:pt x="6191284" y="587424"/>
                  <a:pt x="6184874" y="598109"/>
                </a:cubicBezTo>
                <a:cubicBezTo>
                  <a:pt x="6178163" y="608568"/>
                  <a:pt x="6168562" y="616857"/>
                  <a:pt x="6157237" y="621969"/>
                </a:cubicBezTo>
                <a:cubicBezTo>
                  <a:pt x="6174097" y="627576"/>
                  <a:pt x="6187007" y="636457"/>
                  <a:pt x="6195968" y="648612"/>
                </a:cubicBezTo>
                <a:cubicBezTo>
                  <a:pt x="6204929" y="660766"/>
                  <a:pt x="6209403" y="675513"/>
                  <a:pt x="6209389" y="692851"/>
                </a:cubicBezTo>
                <a:cubicBezTo>
                  <a:pt x="6209455" y="709924"/>
                  <a:pt x="6205140" y="724598"/>
                  <a:pt x="6196446" y="736871"/>
                </a:cubicBezTo>
                <a:cubicBezTo>
                  <a:pt x="6187803" y="749145"/>
                  <a:pt x="6175415" y="758643"/>
                  <a:pt x="6159285" y="765363"/>
                </a:cubicBezTo>
                <a:cubicBezTo>
                  <a:pt x="6143154" y="772084"/>
                  <a:pt x="6123814" y="775398"/>
                  <a:pt x="6101267" y="775305"/>
                </a:cubicBezTo>
                <a:lnTo>
                  <a:pt x="5987199" y="775305"/>
                </a:lnTo>
                <a:close/>
                <a:moveTo>
                  <a:pt x="5350950" y="488993"/>
                </a:moveTo>
                <a:lnTo>
                  <a:pt x="5458318" y="488993"/>
                </a:lnTo>
                <a:cubicBezTo>
                  <a:pt x="5489997" y="488993"/>
                  <a:pt x="5514520" y="495335"/>
                  <a:pt x="5531884" y="508020"/>
                </a:cubicBezTo>
                <a:cubicBezTo>
                  <a:pt x="5549247" y="520706"/>
                  <a:pt x="5557944" y="538924"/>
                  <a:pt x="5557970" y="562678"/>
                </a:cubicBezTo>
                <a:cubicBezTo>
                  <a:pt x="5558276" y="575135"/>
                  <a:pt x="5555035" y="587424"/>
                  <a:pt x="5548625" y="598109"/>
                </a:cubicBezTo>
                <a:cubicBezTo>
                  <a:pt x="5541915" y="608568"/>
                  <a:pt x="5532313" y="616857"/>
                  <a:pt x="5520988" y="621969"/>
                </a:cubicBezTo>
                <a:cubicBezTo>
                  <a:pt x="5537848" y="627576"/>
                  <a:pt x="5550758" y="636457"/>
                  <a:pt x="5559719" y="648612"/>
                </a:cubicBezTo>
                <a:cubicBezTo>
                  <a:pt x="5568681" y="660766"/>
                  <a:pt x="5573154" y="675513"/>
                  <a:pt x="5573140" y="692851"/>
                </a:cubicBezTo>
                <a:cubicBezTo>
                  <a:pt x="5573206" y="709924"/>
                  <a:pt x="5568891" y="724598"/>
                  <a:pt x="5560197" y="736871"/>
                </a:cubicBezTo>
                <a:cubicBezTo>
                  <a:pt x="5551554" y="749145"/>
                  <a:pt x="5539167" y="758643"/>
                  <a:pt x="5523036" y="765363"/>
                </a:cubicBezTo>
                <a:cubicBezTo>
                  <a:pt x="5506905" y="772084"/>
                  <a:pt x="5487565" y="775398"/>
                  <a:pt x="5465018" y="775305"/>
                </a:cubicBezTo>
                <a:lnTo>
                  <a:pt x="5350950" y="775305"/>
                </a:lnTo>
                <a:close/>
                <a:moveTo>
                  <a:pt x="6755629" y="486010"/>
                </a:moveTo>
                <a:cubicBezTo>
                  <a:pt x="6770789" y="485929"/>
                  <a:pt x="6785912" y="487571"/>
                  <a:pt x="6800703" y="490901"/>
                </a:cubicBezTo>
                <a:cubicBezTo>
                  <a:pt x="6814386" y="494013"/>
                  <a:pt x="6827626" y="498829"/>
                  <a:pt x="6840111" y="505237"/>
                </a:cubicBezTo>
                <a:lnTo>
                  <a:pt x="6840111" y="560909"/>
                </a:lnTo>
                <a:cubicBezTo>
                  <a:pt x="6829022" y="553570"/>
                  <a:pt x="6816890" y="547947"/>
                  <a:pt x="6804123" y="544227"/>
                </a:cubicBezTo>
                <a:cubicBezTo>
                  <a:pt x="6790865" y="540386"/>
                  <a:pt x="6777126" y="538471"/>
                  <a:pt x="6763323" y="538540"/>
                </a:cubicBezTo>
                <a:cubicBezTo>
                  <a:pt x="6743639" y="538540"/>
                  <a:pt x="6726864" y="542205"/>
                  <a:pt x="6713000" y="549536"/>
                </a:cubicBezTo>
                <a:cubicBezTo>
                  <a:pt x="6699355" y="556626"/>
                  <a:pt x="6688210" y="567728"/>
                  <a:pt x="6681068" y="581348"/>
                </a:cubicBezTo>
                <a:cubicBezTo>
                  <a:pt x="6673672" y="595201"/>
                  <a:pt x="6669968" y="612073"/>
                  <a:pt x="6669954" y="631970"/>
                </a:cubicBezTo>
                <a:cubicBezTo>
                  <a:pt x="6669940" y="651866"/>
                  <a:pt x="6673513" y="668806"/>
                  <a:pt x="6680671" y="682790"/>
                </a:cubicBezTo>
                <a:cubicBezTo>
                  <a:pt x="6687455" y="696437"/>
                  <a:pt x="6698333" y="707622"/>
                  <a:pt x="6711787" y="714781"/>
                </a:cubicBezTo>
                <a:cubicBezTo>
                  <a:pt x="6725387" y="722112"/>
                  <a:pt x="6741890" y="725777"/>
                  <a:pt x="6761295" y="725777"/>
                </a:cubicBezTo>
                <a:cubicBezTo>
                  <a:pt x="6790281" y="725962"/>
                  <a:pt x="6818725" y="717931"/>
                  <a:pt x="6843332" y="702613"/>
                </a:cubicBezTo>
                <a:lnTo>
                  <a:pt x="6843312" y="757152"/>
                </a:lnTo>
                <a:cubicBezTo>
                  <a:pt x="6830320" y="764126"/>
                  <a:pt x="6816460" y="769342"/>
                  <a:pt x="6802095" y="772660"/>
                </a:cubicBezTo>
                <a:cubicBezTo>
                  <a:pt x="6785944" y="776515"/>
                  <a:pt x="6769390" y="778424"/>
                  <a:pt x="6752785" y="778347"/>
                </a:cubicBezTo>
                <a:cubicBezTo>
                  <a:pt x="6731751" y="778679"/>
                  <a:pt x="6710821" y="775315"/>
                  <a:pt x="6690950" y="768405"/>
                </a:cubicBezTo>
                <a:cubicBezTo>
                  <a:pt x="6655601" y="756322"/>
                  <a:pt x="6627749" y="728684"/>
                  <a:pt x="6615396" y="693427"/>
                </a:cubicBezTo>
                <a:cubicBezTo>
                  <a:pt x="6608411" y="673716"/>
                  <a:pt x="6604989" y="652920"/>
                  <a:pt x="6605295" y="632009"/>
                </a:cubicBezTo>
                <a:cubicBezTo>
                  <a:pt x="6604997" y="611447"/>
                  <a:pt x="6608564" y="591009"/>
                  <a:pt x="6615813" y="571765"/>
                </a:cubicBezTo>
                <a:cubicBezTo>
                  <a:pt x="6622460" y="554379"/>
                  <a:pt x="6632797" y="538640"/>
                  <a:pt x="6646114" y="525637"/>
                </a:cubicBezTo>
                <a:cubicBezTo>
                  <a:pt x="6659690" y="512591"/>
                  <a:pt x="6675871" y="502565"/>
                  <a:pt x="6693594" y="496210"/>
                </a:cubicBezTo>
                <a:cubicBezTo>
                  <a:pt x="6713507" y="489168"/>
                  <a:pt x="6734509" y="485714"/>
                  <a:pt x="6755629" y="486010"/>
                </a:cubicBezTo>
                <a:close/>
                <a:moveTo>
                  <a:pt x="6477747" y="377649"/>
                </a:moveTo>
                <a:lnTo>
                  <a:pt x="6477747" y="886648"/>
                </a:lnTo>
                <a:lnTo>
                  <a:pt x="6986746" y="886648"/>
                </a:lnTo>
                <a:lnTo>
                  <a:pt x="6986746" y="377649"/>
                </a:lnTo>
                <a:close/>
                <a:moveTo>
                  <a:pt x="5841498" y="377649"/>
                </a:moveTo>
                <a:lnTo>
                  <a:pt x="5841498" y="886648"/>
                </a:lnTo>
                <a:lnTo>
                  <a:pt x="6350497" y="886648"/>
                </a:lnTo>
                <a:lnTo>
                  <a:pt x="6350497" y="377649"/>
                </a:lnTo>
                <a:close/>
                <a:moveTo>
                  <a:pt x="5205249" y="377649"/>
                </a:moveTo>
                <a:lnTo>
                  <a:pt x="5205249" y="886648"/>
                </a:lnTo>
                <a:lnTo>
                  <a:pt x="5714248" y="886648"/>
                </a:lnTo>
                <a:lnTo>
                  <a:pt x="5714248" y="377649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wrap="square" anchor="ctr" anchorCtr="0">
            <a:noAutofit/>
          </a:bodyPr>
          <a:lstStyle>
            <a:lvl1pPr algn="ctr">
              <a:defRPr/>
            </a:lvl1pPr>
          </a:lstStyle>
          <a:p>
            <a:r>
              <a:rPr lang="en-GB" dirty="0"/>
              <a:t>Click to insert picture or drag from file folder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61EB3-9C91-4A76-A5D3-BE9A43D81D5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080800"/>
            <a:ext cx="9144000" cy="2387600"/>
          </a:xfrm>
          <a:effectLst/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8000" spc="-120" baseline="0">
                <a:solidFill>
                  <a:schemeClr val="tx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LOGO LEAD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3AB620-8DCD-405C-8BDF-72158CAB48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506749"/>
            <a:ext cx="3877949" cy="227235"/>
          </a:xfrm>
          <a:prstGeom prst="rect">
            <a:avLst/>
          </a:prstGeom>
          <a:effectLst/>
        </p:spPr>
        <p:txBody>
          <a:bodyPr>
            <a:noAutofit/>
          </a:bodyPr>
          <a:lstStyle>
            <a:lvl1pPr marL="0" indent="0" algn="ctr">
              <a:buNone/>
              <a:defRPr sz="1050">
                <a:solidFill>
                  <a:schemeClr val="tx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228600" lvl="0" indent="-228600" algn="ctr"/>
            <a:r>
              <a:rPr lang="en-US" dirty="0"/>
              <a:t>DD MMMM YY  Forename Surname</a:t>
            </a:r>
          </a:p>
        </p:txBody>
      </p:sp>
    </p:spTree>
    <p:extLst>
      <p:ext uri="{BB962C8B-B14F-4D97-AF65-F5344CB8AC3E}">
        <p14:creationId xmlns:p14="http://schemas.microsoft.com/office/powerpoint/2010/main" val="150227305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Lead - Option A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A3B90FDE-DBA5-47AB-9BCC-0A4C84C871CD}"/>
              </a:ext>
            </a:extLst>
          </p:cNvPr>
          <p:cNvSpPr/>
          <p:nvPr userDrawn="1"/>
        </p:nvSpPr>
        <p:spPr>
          <a:xfrm>
            <a:off x="5205249" y="37764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5CFC650C-1E4D-4F0A-9B30-CB80DEED9F2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524000" y="0"/>
            <a:ext cx="4572000" cy="1892300"/>
          </a:xfrm>
          <a:custGeom>
            <a:avLst/>
            <a:gdLst>
              <a:gd name="connsiteX0" fmla="*/ 3884968 w 4572000"/>
              <a:gd name="connsiteY0" fmla="*/ 651574 h 1892300"/>
              <a:gd name="connsiteX1" fmla="*/ 3884968 w 4572000"/>
              <a:gd name="connsiteY1" fmla="*/ 728858 h 1892300"/>
              <a:gd name="connsiteX2" fmla="*/ 3935570 w 4572000"/>
              <a:gd name="connsiteY2" fmla="*/ 728858 h 1892300"/>
              <a:gd name="connsiteX3" fmla="*/ 3975673 w 4572000"/>
              <a:gd name="connsiteY3" fmla="*/ 719036 h 1892300"/>
              <a:gd name="connsiteX4" fmla="*/ 3989591 w 4572000"/>
              <a:gd name="connsiteY4" fmla="*/ 690823 h 1892300"/>
              <a:gd name="connsiteX5" fmla="*/ 3936345 w 4572000"/>
              <a:gd name="connsiteY5" fmla="*/ 651574 h 1892300"/>
              <a:gd name="connsiteX6" fmla="*/ 3884968 w 4572000"/>
              <a:gd name="connsiteY6" fmla="*/ 535439 h 1892300"/>
              <a:gd name="connsiteX7" fmla="*/ 3884968 w 4572000"/>
              <a:gd name="connsiteY7" fmla="*/ 606718 h 1892300"/>
              <a:gd name="connsiteX8" fmla="*/ 3928949 w 4572000"/>
              <a:gd name="connsiteY8" fmla="*/ 606718 h 1892300"/>
              <a:gd name="connsiteX9" fmla="*/ 3963406 w 4572000"/>
              <a:gd name="connsiteY9" fmla="*/ 596916 h 1892300"/>
              <a:gd name="connsiteX10" fmla="*/ 3975335 w 4572000"/>
              <a:gd name="connsiteY10" fmla="*/ 569478 h 1892300"/>
              <a:gd name="connsiteX11" fmla="*/ 3929008 w 4572000"/>
              <a:gd name="connsiteY11" fmla="*/ 535439 h 1892300"/>
              <a:gd name="connsiteX12" fmla="*/ 4463199 w 4572000"/>
              <a:gd name="connsiteY12" fmla="*/ 488993 h 1892300"/>
              <a:gd name="connsiteX13" fmla="*/ 4570566 w 4572000"/>
              <a:gd name="connsiteY13" fmla="*/ 488993 h 1892300"/>
              <a:gd name="connsiteX14" fmla="*/ 4572000 w 4572000"/>
              <a:gd name="connsiteY14" fmla="*/ 489154 h 1892300"/>
              <a:gd name="connsiteX15" fmla="*/ 4572000 w 4572000"/>
              <a:gd name="connsiteY15" fmla="*/ 537092 h 1892300"/>
              <a:gd name="connsiteX16" fmla="*/ 4565257 w 4572000"/>
              <a:gd name="connsiteY16" fmla="*/ 535439 h 1892300"/>
              <a:gd name="connsiteX17" fmla="*/ 4521217 w 4572000"/>
              <a:gd name="connsiteY17" fmla="*/ 535439 h 1892300"/>
              <a:gd name="connsiteX18" fmla="*/ 4521217 w 4572000"/>
              <a:gd name="connsiteY18" fmla="*/ 606718 h 1892300"/>
              <a:gd name="connsiteX19" fmla="*/ 4565198 w 4572000"/>
              <a:gd name="connsiteY19" fmla="*/ 606718 h 1892300"/>
              <a:gd name="connsiteX20" fmla="*/ 4572000 w 4572000"/>
              <a:gd name="connsiteY20" fmla="*/ 604783 h 1892300"/>
              <a:gd name="connsiteX21" fmla="*/ 4572000 w 4572000"/>
              <a:gd name="connsiteY21" fmla="*/ 651574 h 1892300"/>
              <a:gd name="connsiteX22" fmla="*/ 4521217 w 4572000"/>
              <a:gd name="connsiteY22" fmla="*/ 651574 h 1892300"/>
              <a:gd name="connsiteX23" fmla="*/ 4521217 w 4572000"/>
              <a:gd name="connsiteY23" fmla="*/ 728858 h 1892300"/>
              <a:gd name="connsiteX24" fmla="*/ 4571819 w 4572000"/>
              <a:gd name="connsiteY24" fmla="*/ 728858 h 1892300"/>
              <a:gd name="connsiteX25" fmla="*/ 4572000 w 4572000"/>
              <a:gd name="connsiteY25" fmla="*/ 728814 h 1892300"/>
              <a:gd name="connsiteX26" fmla="*/ 4572000 w 4572000"/>
              <a:gd name="connsiteY26" fmla="*/ 775305 h 1892300"/>
              <a:gd name="connsiteX27" fmla="*/ 4463199 w 4572000"/>
              <a:gd name="connsiteY27" fmla="*/ 775305 h 1892300"/>
              <a:gd name="connsiteX28" fmla="*/ 3826950 w 4572000"/>
              <a:gd name="connsiteY28" fmla="*/ 488993 h 1892300"/>
              <a:gd name="connsiteX29" fmla="*/ 3934317 w 4572000"/>
              <a:gd name="connsiteY29" fmla="*/ 488993 h 1892300"/>
              <a:gd name="connsiteX30" fmla="*/ 4007884 w 4572000"/>
              <a:gd name="connsiteY30" fmla="*/ 508020 h 1892300"/>
              <a:gd name="connsiteX31" fmla="*/ 4033970 w 4572000"/>
              <a:gd name="connsiteY31" fmla="*/ 562678 h 1892300"/>
              <a:gd name="connsiteX32" fmla="*/ 4024625 w 4572000"/>
              <a:gd name="connsiteY32" fmla="*/ 598109 h 1892300"/>
              <a:gd name="connsiteX33" fmla="*/ 3996988 w 4572000"/>
              <a:gd name="connsiteY33" fmla="*/ 621969 h 1892300"/>
              <a:gd name="connsiteX34" fmla="*/ 4035719 w 4572000"/>
              <a:gd name="connsiteY34" fmla="*/ 648611 h 1892300"/>
              <a:gd name="connsiteX35" fmla="*/ 4049140 w 4572000"/>
              <a:gd name="connsiteY35" fmla="*/ 692851 h 1892300"/>
              <a:gd name="connsiteX36" fmla="*/ 4036197 w 4572000"/>
              <a:gd name="connsiteY36" fmla="*/ 736871 h 1892300"/>
              <a:gd name="connsiteX37" fmla="*/ 3999036 w 4572000"/>
              <a:gd name="connsiteY37" fmla="*/ 765363 h 1892300"/>
              <a:gd name="connsiteX38" fmla="*/ 3941018 w 4572000"/>
              <a:gd name="connsiteY38" fmla="*/ 775305 h 1892300"/>
              <a:gd name="connsiteX39" fmla="*/ 3826950 w 4572000"/>
              <a:gd name="connsiteY39" fmla="*/ 775305 h 1892300"/>
              <a:gd name="connsiteX40" fmla="*/ 3681249 w 4572000"/>
              <a:gd name="connsiteY40" fmla="*/ 377649 h 1892300"/>
              <a:gd name="connsiteX41" fmla="*/ 3681249 w 4572000"/>
              <a:gd name="connsiteY41" fmla="*/ 886648 h 1892300"/>
              <a:gd name="connsiteX42" fmla="*/ 4190248 w 4572000"/>
              <a:gd name="connsiteY42" fmla="*/ 886648 h 1892300"/>
              <a:gd name="connsiteX43" fmla="*/ 4190248 w 4572000"/>
              <a:gd name="connsiteY43" fmla="*/ 377649 h 1892300"/>
              <a:gd name="connsiteX44" fmla="*/ 0 w 4572000"/>
              <a:gd name="connsiteY44" fmla="*/ 0 h 1892300"/>
              <a:gd name="connsiteX45" fmla="*/ 4572000 w 4572000"/>
              <a:gd name="connsiteY45" fmla="*/ 0 h 1892300"/>
              <a:gd name="connsiteX46" fmla="*/ 4572000 w 4572000"/>
              <a:gd name="connsiteY46" fmla="*/ 377649 h 1892300"/>
              <a:gd name="connsiteX47" fmla="*/ 4317498 w 4572000"/>
              <a:gd name="connsiteY47" fmla="*/ 377649 h 1892300"/>
              <a:gd name="connsiteX48" fmla="*/ 4317498 w 4572000"/>
              <a:gd name="connsiteY48" fmla="*/ 886648 h 1892300"/>
              <a:gd name="connsiteX49" fmla="*/ 4572000 w 4572000"/>
              <a:gd name="connsiteY49" fmla="*/ 886648 h 1892300"/>
              <a:gd name="connsiteX50" fmla="*/ 4572000 w 4572000"/>
              <a:gd name="connsiteY50" fmla="*/ 1892300 h 1892300"/>
              <a:gd name="connsiteX51" fmla="*/ 0 w 4572000"/>
              <a:gd name="connsiteY51" fmla="*/ 1892300 h 189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572000" h="1892300">
                <a:moveTo>
                  <a:pt x="3884968" y="651574"/>
                </a:moveTo>
                <a:lnTo>
                  <a:pt x="3884968" y="728858"/>
                </a:lnTo>
                <a:lnTo>
                  <a:pt x="3935570" y="728858"/>
                </a:lnTo>
                <a:cubicBezTo>
                  <a:pt x="3952947" y="728858"/>
                  <a:pt x="3966315" y="725584"/>
                  <a:pt x="3975673" y="719036"/>
                </a:cubicBezTo>
                <a:cubicBezTo>
                  <a:pt x="3985032" y="712489"/>
                  <a:pt x="3989671" y="703084"/>
                  <a:pt x="3989591" y="690823"/>
                </a:cubicBezTo>
                <a:cubicBezTo>
                  <a:pt x="3989657" y="664657"/>
                  <a:pt x="3971910" y="651574"/>
                  <a:pt x="3936345" y="651574"/>
                </a:cubicBezTo>
                <a:close/>
                <a:moveTo>
                  <a:pt x="3884968" y="535439"/>
                </a:moveTo>
                <a:lnTo>
                  <a:pt x="3884968" y="606718"/>
                </a:lnTo>
                <a:lnTo>
                  <a:pt x="3928949" y="606718"/>
                </a:lnTo>
                <a:cubicBezTo>
                  <a:pt x="3944006" y="606718"/>
                  <a:pt x="3955492" y="603452"/>
                  <a:pt x="3963406" y="596916"/>
                </a:cubicBezTo>
                <a:cubicBezTo>
                  <a:pt x="3971359" y="590381"/>
                  <a:pt x="3975335" y="581235"/>
                  <a:pt x="3975335" y="569478"/>
                </a:cubicBezTo>
                <a:cubicBezTo>
                  <a:pt x="3975335" y="546798"/>
                  <a:pt x="3959892" y="535453"/>
                  <a:pt x="3929008" y="535439"/>
                </a:cubicBezTo>
                <a:close/>
                <a:moveTo>
                  <a:pt x="4463199" y="488993"/>
                </a:moveTo>
                <a:lnTo>
                  <a:pt x="4570566" y="488993"/>
                </a:lnTo>
                <a:lnTo>
                  <a:pt x="4572000" y="489154"/>
                </a:lnTo>
                <a:lnTo>
                  <a:pt x="4572000" y="537092"/>
                </a:lnTo>
                <a:lnTo>
                  <a:pt x="4565257" y="535439"/>
                </a:lnTo>
                <a:lnTo>
                  <a:pt x="4521217" y="535439"/>
                </a:lnTo>
                <a:lnTo>
                  <a:pt x="4521217" y="606718"/>
                </a:lnTo>
                <a:lnTo>
                  <a:pt x="4565198" y="606718"/>
                </a:lnTo>
                <a:lnTo>
                  <a:pt x="4572000" y="604783"/>
                </a:lnTo>
                <a:lnTo>
                  <a:pt x="4572000" y="651574"/>
                </a:lnTo>
                <a:lnTo>
                  <a:pt x="4521217" y="651574"/>
                </a:lnTo>
                <a:lnTo>
                  <a:pt x="4521217" y="728858"/>
                </a:lnTo>
                <a:lnTo>
                  <a:pt x="4571819" y="728858"/>
                </a:lnTo>
                <a:lnTo>
                  <a:pt x="4572000" y="728814"/>
                </a:lnTo>
                <a:lnTo>
                  <a:pt x="4572000" y="775305"/>
                </a:lnTo>
                <a:lnTo>
                  <a:pt x="4463199" y="775305"/>
                </a:lnTo>
                <a:close/>
                <a:moveTo>
                  <a:pt x="3826950" y="488993"/>
                </a:moveTo>
                <a:lnTo>
                  <a:pt x="3934317" y="488993"/>
                </a:lnTo>
                <a:cubicBezTo>
                  <a:pt x="3965997" y="488993"/>
                  <a:pt x="3990520" y="495335"/>
                  <a:pt x="4007884" y="508020"/>
                </a:cubicBezTo>
                <a:cubicBezTo>
                  <a:pt x="4025247" y="520706"/>
                  <a:pt x="4033944" y="538924"/>
                  <a:pt x="4033970" y="562678"/>
                </a:cubicBezTo>
                <a:cubicBezTo>
                  <a:pt x="4034276" y="575135"/>
                  <a:pt x="4031035" y="587424"/>
                  <a:pt x="4024625" y="598109"/>
                </a:cubicBezTo>
                <a:cubicBezTo>
                  <a:pt x="4017914" y="608568"/>
                  <a:pt x="4008313" y="616857"/>
                  <a:pt x="3996988" y="621969"/>
                </a:cubicBezTo>
                <a:cubicBezTo>
                  <a:pt x="4013848" y="627576"/>
                  <a:pt x="4026758" y="636457"/>
                  <a:pt x="4035719" y="648611"/>
                </a:cubicBezTo>
                <a:cubicBezTo>
                  <a:pt x="4044681" y="660766"/>
                  <a:pt x="4049154" y="675513"/>
                  <a:pt x="4049140" y="692851"/>
                </a:cubicBezTo>
                <a:cubicBezTo>
                  <a:pt x="4049206" y="709924"/>
                  <a:pt x="4044891" y="724597"/>
                  <a:pt x="4036197" y="736871"/>
                </a:cubicBezTo>
                <a:cubicBezTo>
                  <a:pt x="4027554" y="749145"/>
                  <a:pt x="4015167" y="758643"/>
                  <a:pt x="3999036" y="765363"/>
                </a:cubicBezTo>
                <a:cubicBezTo>
                  <a:pt x="3982905" y="772084"/>
                  <a:pt x="3963565" y="775398"/>
                  <a:pt x="3941018" y="775305"/>
                </a:cubicBezTo>
                <a:lnTo>
                  <a:pt x="3826950" y="775305"/>
                </a:lnTo>
                <a:close/>
                <a:moveTo>
                  <a:pt x="3681249" y="377649"/>
                </a:moveTo>
                <a:lnTo>
                  <a:pt x="3681249" y="886648"/>
                </a:lnTo>
                <a:lnTo>
                  <a:pt x="4190248" y="886648"/>
                </a:lnTo>
                <a:lnTo>
                  <a:pt x="4190248" y="377649"/>
                </a:lnTo>
                <a:close/>
                <a:moveTo>
                  <a:pt x="0" y="0"/>
                </a:moveTo>
                <a:lnTo>
                  <a:pt x="4572000" y="0"/>
                </a:lnTo>
                <a:lnTo>
                  <a:pt x="4572000" y="377649"/>
                </a:lnTo>
                <a:lnTo>
                  <a:pt x="4317498" y="377649"/>
                </a:lnTo>
                <a:lnTo>
                  <a:pt x="4317498" y="886648"/>
                </a:lnTo>
                <a:lnTo>
                  <a:pt x="4572000" y="886648"/>
                </a:lnTo>
                <a:lnTo>
                  <a:pt x="4572000" y="1892300"/>
                </a:lnTo>
                <a:lnTo>
                  <a:pt x="0" y="1892300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wrap="square" anchor="ctr" anchorCtr="0">
            <a:noAutofit/>
          </a:bodyPr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36957D00-E363-4AEF-B76D-ACEC558F53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83055" y="4567881"/>
            <a:ext cx="3422823" cy="2290119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F0A5AE6D-16BA-4D30-B6C6-3E279403201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162662" y="1530220"/>
            <a:ext cx="3038669" cy="4183846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61EB3-9C91-4A76-A5D3-BE9A43D81D5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080800"/>
            <a:ext cx="9144000" cy="2387600"/>
          </a:xfrm>
          <a:effectLst>
            <a:outerShdw blurRad="254000" algn="ctr" rotWithShape="0">
              <a:prstClr val="black">
                <a:alpha val="30000"/>
              </a:prstClr>
            </a:outerShdw>
          </a:effectLst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8000" spc="-120" baseline="0">
                <a:solidFill>
                  <a:schemeClr val="bg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LOGO LEAD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3AB620-8DCD-405C-8BDF-72158CAB48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506749"/>
            <a:ext cx="3877949" cy="227235"/>
          </a:xfrm>
          <a:prstGeom prst="rect">
            <a:avLst/>
          </a:prstGeom>
          <a:effectLst>
            <a:outerShdw blurRad="254000" algn="ctr" rotWithShape="0">
              <a:prstClr val="black">
                <a:alpha val="30000"/>
              </a:prstClr>
            </a:outerShdw>
          </a:effectLst>
        </p:spPr>
        <p:txBody>
          <a:bodyPr>
            <a:noAutofit/>
          </a:bodyPr>
          <a:lstStyle>
            <a:lvl1pPr marL="0" indent="0" algn="ctr">
              <a:buNone/>
              <a:defRPr sz="1050">
                <a:solidFill>
                  <a:schemeClr val="bg2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228600" lvl="0" indent="-228600" algn="ctr"/>
            <a:r>
              <a:rPr lang="en-US" dirty="0"/>
              <a:t>DD MMMM YY  Forename Surname</a:t>
            </a:r>
          </a:p>
        </p:txBody>
      </p:sp>
    </p:spTree>
    <p:extLst>
      <p:ext uri="{BB962C8B-B14F-4D97-AF65-F5344CB8AC3E}">
        <p14:creationId xmlns:p14="http://schemas.microsoft.com/office/powerpoint/2010/main" val="24899343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Lead - Option B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47173919-7178-44F2-A157-43B3ED6856B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" y="2293034"/>
            <a:ext cx="2658794" cy="3411415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B9F9DB8B-0AC1-4D6F-BE81-F4957481F84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568364" y="4847940"/>
            <a:ext cx="4948084" cy="2010060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7" name="Picture Placeholder 4">
            <a:extLst>
              <a:ext uri="{FF2B5EF4-FFF2-40B4-BE49-F238E27FC236}">
                <a16:creationId xmlns:a16="http://schemas.microsoft.com/office/drawing/2014/main" id="{68BB126D-0720-494F-8AB0-27677728A21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001933" y="-1"/>
            <a:ext cx="4190067" cy="2273643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61EB3-9C91-4A76-A5D3-BE9A43D81D5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080800"/>
            <a:ext cx="9144000" cy="2387600"/>
          </a:xfrm>
          <a:effectLst>
            <a:outerShdw blurRad="254000" algn="ctr" rotWithShape="0">
              <a:prstClr val="black">
                <a:alpha val="30000"/>
              </a:prstClr>
            </a:outerShdw>
          </a:effectLst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8000" spc="-120" baseline="0">
                <a:solidFill>
                  <a:schemeClr val="bg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LOGO LEAD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3AB620-8DCD-405C-8BDF-72158CAB48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506749"/>
            <a:ext cx="3877949" cy="227235"/>
          </a:xfrm>
          <a:prstGeom prst="rect">
            <a:avLst/>
          </a:prstGeom>
          <a:effectLst>
            <a:outerShdw blurRad="254000" algn="ctr" rotWithShape="0">
              <a:prstClr val="black">
                <a:alpha val="30000"/>
              </a:prstClr>
            </a:outerShdw>
          </a:effectLst>
        </p:spPr>
        <p:txBody>
          <a:bodyPr>
            <a:noAutofit/>
          </a:bodyPr>
          <a:lstStyle>
            <a:lvl1pPr marL="0" indent="0" algn="ctr">
              <a:buNone/>
              <a:defRPr sz="1050">
                <a:solidFill>
                  <a:schemeClr val="bg2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228600" lvl="0" indent="-228600" algn="ctr"/>
            <a:r>
              <a:rPr lang="en-US" dirty="0"/>
              <a:t>DD MMMM YY  Forename Surname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64D93B8F-E29D-451F-97EA-9D3D8C59CC64}"/>
              </a:ext>
            </a:extLst>
          </p:cNvPr>
          <p:cNvSpPr/>
          <p:nvPr userDrawn="1"/>
        </p:nvSpPr>
        <p:spPr>
          <a:xfrm>
            <a:off x="5205249" y="37764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888501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Lead - Option 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9FE45244-5BDC-4E05-9AFE-6BC499B4455B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67693" y="3810621"/>
            <a:ext cx="2676388" cy="2291597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8" name="Picture Placeholder 4">
            <a:extLst>
              <a:ext uri="{FF2B5EF4-FFF2-40B4-BE49-F238E27FC236}">
                <a16:creationId xmlns:a16="http://schemas.microsoft.com/office/drawing/2014/main" id="{1B8D0E38-E5E0-41FB-B72E-7605B3DD3B0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1" y="4581525"/>
            <a:ext cx="4190061" cy="2276475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F61B2BA-686A-43EE-BE3E-D4CE8AF2B33E}"/>
              </a:ext>
            </a:extLst>
          </p:cNvPr>
          <p:cNvSpPr/>
          <p:nvPr userDrawn="1"/>
        </p:nvSpPr>
        <p:spPr>
          <a:xfrm>
            <a:off x="5205249" y="37764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61EB3-9C91-4A76-A5D3-BE9A43D81D5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080800"/>
            <a:ext cx="9144000" cy="2387600"/>
          </a:xfrm>
          <a:effectLst>
            <a:outerShdw blurRad="254000" algn="ctr" rotWithShape="0">
              <a:prstClr val="black">
                <a:alpha val="30000"/>
              </a:prstClr>
            </a:outerShdw>
          </a:effectLst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8000" spc="-120" baseline="0">
                <a:solidFill>
                  <a:schemeClr val="bg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LOGO LEAD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3AB620-8DCD-405C-8BDF-72158CAB48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506749"/>
            <a:ext cx="3877949" cy="227235"/>
          </a:xfrm>
          <a:prstGeom prst="rect">
            <a:avLst/>
          </a:prstGeom>
          <a:effectLst>
            <a:outerShdw blurRad="254000" algn="ctr" rotWithShape="0">
              <a:prstClr val="black">
                <a:alpha val="30000"/>
              </a:prstClr>
            </a:outerShdw>
          </a:effectLst>
        </p:spPr>
        <p:txBody>
          <a:bodyPr>
            <a:noAutofit/>
          </a:bodyPr>
          <a:lstStyle>
            <a:lvl1pPr marL="0" indent="0" algn="ctr">
              <a:buNone/>
              <a:defRPr sz="1050">
                <a:solidFill>
                  <a:schemeClr val="bg2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228600" lvl="0" indent="-228600" algn="ctr"/>
            <a:r>
              <a:rPr lang="en-US" dirty="0"/>
              <a:t>DD MMMM YY  Forename Surname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5B23403E-F157-4AF1-98F0-E29126F5EA6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24000" y="0"/>
            <a:ext cx="4572000" cy="2276475"/>
          </a:xfrm>
          <a:custGeom>
            <a:avLst/>
            <a:gdLst>
              <a:gd name="connsiteX0" fmla="*/ 3884968 w 4572000"/>
              <a:gd name="connsiteY0" fmla="*/ 651574 h 2276475"/>
              <a:gd name="connsiteX1" fmla="*/ 3884968 w 4572000"/>
              <a:gd name="connsiteY1" fmla="*/ 728858 h 2276475"/>
              <a:gd name="connsiteX2" fmla="*/ 3935570 w 4572000"/>
              <a:gd name="connsiteY2" fmla="*/ 728858 h 2276475"/>
              <a:gd name="connsiteX3" fmla="*/ 3975673 w 4572000"/>
              <a:gd name="connsiteY3" fmla="*/ 719036 h 2276475"/>
              <a:gd name="connsiteX4" fmla="*/ 3989591 w 4572000"/>
              <a:gd name="connsiteY4" fmla="*/ 690823 h 2276475"/>
              <a:gd name="connsiteX5" fmla="*/ 3936345 w 4572000"/>
              <a:gd name="connsiteY5" fmla="*/ 651574 h 2276475"/>
              <a:gd name="connsiteX6" fmla="*/ 3884968 w 4572000"/>
              <a:gd name="connsiteY6" fmla="*/ 535439 h 2276475"/>
              <a:gd name="connsiteX7" fmla="*/ 3884968 w 4572000"/>
              <a:gd name="connsiteY7" fmla="*/ 606718 h 2276475"/>
              <a:gd name="connsiteX8" fmla="*/ 3928949 w 4572000"/>
              <a:gd name="connsiteY8" fmla="*/ 606718 h 2276475"/>
              <a:gd name="connsiteX9" fmla="*/ 3963406 w 4572000"/>
              <a:gd name="connsiteY9" fmla="*/ 596916 h 2276475"/>
              <a:gd name="connsiteX10" fmla="*/ 3975335 w 4572000"/>
              <a:gd name="connsiteY10" fmla="*/ 569478 h 2276475"/>
              <a:gd name="connsiteX11" fmla="*/ 3929008 w 4572000"/>
              <a:gd name="connsiteY11" fmla="*/ 535439 h 2276475"/>
              <a:gd name="connsiteX12" fmla="*/ 4463199 w 4572000"/>
              <a:gd name="connsiteY12" fmla="*/ 488993 h 2276475"/>
              <a:gd name="connsiteX13" fmla="*/ 4570566 w 4572000"/>
              <a:gd name="connsiteY13" fmla="*/ 488993 h 2276475"/>
              <a:gd name="connsiteX14" fmla="*/ 4572000 w 4572000"/>
              <a:gd name="connsiteY14" fmla="*/ 489154 h 2276475"/>
              <a:gd name="connsiteX15" fmla="*/ 4572000 w 4572000"/>
              <a:gd name="connsiteY15" fmla="*/ 537092 h 2276475"/>
              <a:gd name="connsiteX16" fmla="*/ 4565257 w 4572000"/>
              <a:gd name="connsiteY16" fmla="*/ 535439 h 2276475"/>
              <a:gd name="connsiteX17" fmla="*/ 4521217 w 4572000"/>
              <a:gd name="connsiteY17" fmla="*/ 535439 h 2276475"/>
              <a:gd name="connsiteX18" fmla="*/ 4521217 w 4572000"/>
              <a:gd name="connsiteY18" fmla="*/ 606718 h 2276475"/>
              <a:gd name="connsiteX19" fmla="*/ 4565198 w 4572000"/>
              <a:gd name="connsiteY19" fmla="*/ 606718 h 2276475"/>
              <a:gd name="connsiteX20" fmla="*/ 4572000 w 4572000"/>
              <a:gd name="connsiteY20" fmla="*/ 604783 h 2276475"/>
              <a:gd name="connsiteX21" fmla="*/ 4572000 w 4572000"/>
              <a:gd name="connsiteY21" fmla="*/ 651574 h 2276475"/>
              <a:gd name="connsiteX22" fmla="*/ 4521217 w 4572000"/>
              <a:gd name="connsiteY22" fmla="*/ 651574 h 2276475"/>
              <a:gd name="connsiteX23" fmla="*/ 4521217 w 4572000"/>
              <a:gd name="connsiteY23" fmla="*/ 728858 h 2276475"/>
              <a:gd name="connsiteX24" fmla="*/ 4571819 w 4572000"/>
              <a:gd name="connsiteY24" fmla="*/ 728858 h 2276475"/>
              <a:gd name="connsiteX25" fmla="*/ 4572000 w 4572000"/>
              <a:gd name="connsiteY25" fmla="*/ 728814 h 2276475"/>
              <a:gd name="connsiteX26" fmla="*/ 4572000 w 4572000"/>
              <a:gd name="connsiteY26" fmla="*/ 775305 h 2276475"/>
              <a:gd name="connsiteX27" fmla="*/ 4463199 w 4572000"/>
              <a:gd name="connsiteY27" fmla="*/ 775305 h 2276475"/>
              <a:gd name="connsiteX28" fmla="*/ 3826950 w 4572000"/>
              <a:gd name="connsiteY28" fmla="*/ 488993 h 2276475"/>
              <a:gd name="connsiteX29" fmla="*/ 3934317 w 4572000"/>
              <a:gd name="connsiteY29" fmla="*/ 488993 h 2276475"/>
              <a:gd name="connsiteX30" fmla="*/ 4007884 w 4572000"/>
              <a:gd name="connsiteY30" fmla="*/ 508020 h 2276475"/>
              <a:gd name="connsiteX31" fmla="*/ 4033970 w 4572000"/>
              <a:gd name="connsiteY31" fmla="*/ 562678 h 2276475"/>
              <a:gd name="connsiteX32" fmla="*/ 4024625 w 4572000"/>
              <a:gd name="connsiteY32" fmla="*/ 598109 h 2276475"/>
              <a:gd name="connsiteX33" fmla="*/ 3996988 w 4572000"/>
              <a:gd name="connsiteY33" fmla="*/ 621969 h 2276475"/>
              <a:gd name="connsiteX34" fmla="*/ 4035719 w 4572000"/>
              <a:gd name="connsiteY34" fmla="*/ 648612 h 2276475"/>
              <a:gd name="connsiteX35" fmla="*/ 4049140 w 4572000"/>
              <a:gd name="connsiteY35" fmla="*/ 692851 h 2276475"/>
              <a:gd name="connsiteX36" fmla="*/ 4036197 w 4572000"/>
              <a:gd name="connsiteY36" fmla="*/ 736871 h 2276475"/>
              <a:gd name="connsiteX37" fmla="*/ 3999036 w 4572000"/>
              <a:gd name="connsiteY37" fmla="*/ 765363 h 2276475"/>
              <a:gd name="connsiteX38" fmla="*/ 3941018 w 4572000"/>
              <a:gd name="connsiteY38" fmla="*/ 775305 h 2276475"/>
              <a:gd name="connsiteX39" fmla="*/ 3826950 w 4572000"/>
              <a:gd name="connsiteY39" fmla="*/ 775305 h 2276475"/>
              <a:gd name="connsiteX40" fmla="*/ 3681249 w 4572000"/>
              <a:gd name="connsiteY40" fmla="*/ 377649 h 2276475"/>
              <a:gd name="connsiteX41" fmla="*/ 3681249 w 4572000"/>
              <a:gd name="connsiteY41" fmla="*/ 886648 h 2276475"/>
              <a:gd name="connsiteX42" fmla="*/ 4190248 w 4572000"/>
              <a:gd name="connsiteY42" fmla="*/ 886648 h 2276475"/>
              <a:gd name="connsiteX43" fmla="*/ 4190248 w 4572000"/>
              <a:gd name="connsiteY43" fmla="*/ 377649 h 2276475"/>
              <a:gd name="connsiteX44" fmla="*/ 0 w 4572000"/>
              <a:gd name="connsiteY44" fmla="*/ 0 h 2276475"/>
              <a:gd name="connsiteX45" fmla="*/ 4572000 w 4572000"/>
              <a:gd name="connsiteY45" fmla="*/ 0 h 2276475"/>
              <a:gd name="connsiteX46" fmla="*/ 4572000 w 4572000"/>
              <a:gd name="connsiteY46" fmla="*/ 377649 h 2276475"/>
              <a:gd name="connsiteX47" fmla="*/ 4317498 w 4572000"/>
              <a:gd name="connsiteY47" fmla="*/ 377649 h 2276475"/>
              <a:gd name="connsiteX48" fmla="*/ 4317498 w 4572000"/>
              <a:gd name="connsiteY48" fmla="*/ 886648 h 2276475"/>
              <a:gd name="connsiteX49" fmla="*/ 4572000 w 4572000"/>
              <a:gd name="connsiteY49" fmla="*/ 886648 h 2276475"/>
              <a:gd name="connsiteX50" fmla="*/ 4572000 w 4572000"/>
              <a:gd name="connsiteY50" fmla="*/ 2276475 h 2276475"/>
              <a:gd name="connsiteX51" fmla="*/ 0 w 4572000"/>
              <a:gd name="connsiteY51" fmla="*/ 2276475 h 2276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572000" h="2276475">
                <a:moveTo>
                  <a:pt x="3884968" y="651574"/>
                </a:moveTo>
                <a:lnTo>
                  <a:pt x="3884968" y="728858"/>
                </a:lnTo>
                <a:lnTo>
                  <a:pt x="3935570" y="728858"/>
                </a:lnTo>
                <a:cubicBezTo>
                  <a:pt x="3952947" y="728858"/>
                  <a:pt x="3966315" y="725584"/>
                  <a:pt x="3975673" y="719036"/>
                </a:cubicBezTo>
                <a:cubicBezTo>
                  <a:pt x="3985032" y="712489"/>
                  <a:pt x="3989671" y="703084"/>
                  <a:pt x="3989591" y="690823"/>
                </a:cubicBezTo>
                <a:cubicBezTo>
                  <a:pt x="3989657" y="664657"/>
                  <a:pt x="3971910" y="651574"/>
                  <a:pt x="3936345" y="651574"/>
                </a:cubicBezTo>
                <a:close/>
                <a:moveTo>
                  <a:pt x="3884968" y="535439"/>
                </a:moveTo>
                <a:lnTo>
                  <a:pt x="3884968" y="606718"/>
                </a:lnTo>
                <a:lnTo>
                  <a:pt x="3928949" y="606718"/>
                </a:lnTo>
                <a:cubicBezTo>
                  <a:pt x="3944006" y="606718"/>
                  <a:pt x="3955492" y="603452"/>
                  <a:pt x="3963406" y="596916"/>
                </a:cubicBezTo>
                <a:cubicBezTo>
                  <a:pt x="3971359" y="590381"/>
                  <a:pt x="3975335" y="581235"/>
                  <a:pt x="3975335" y="569478"/>
                </a:cubicBezTo>
                <a:cubicBezTo>
                  <a:pt x="3975335" y="546798"/>
                  <a:pt x="3959892" y="535453"/>
                  <a:pt x="3929008" y="535439"/>
                </a:cubicBezTo>
                <a:close/>
                <a:moveTo>
                  <a:pt x="4463199" y="488993"/>
                </a:moveTo>
                <a:lnTo>
                  <a:pt x="4570566" y="488993"/>
                </a:lnTo>
                <a:lnTo>
                  <a:pt x="4572000" y="489154"/>
                </a:lnTo>
                <a:lnTo>
                  <a:pt x="4572000" y="537092"/>
                </a:lnTo>
                <a:lnTo>
                  <a:pt x="4565257" y="535439"/>
                </a:lnTo>
                <a:lnTo>
                  <a:pt x="4521217" y="535439"/>
                </a:lnTo>
                <a:lnTo>
                  <a:pt x="4521217" y="606718"/>
                </a:lnTo>
                <a:lnTo>
                  <a:pt x="4565198" y="606718"/>
                </a:lnTo>
                <a:lnTo>
                  <a:pt x="4572000" y="604783"/>
                </a:lnTo>
                <a:lnTo>
                  <a:pt x="4572000" y="651574"/>
                </a:lnTo>
                <a:lnTo>
                  <a:pt x="4521217" y="651574"/>
                </a:lnTo>
                <a:lnTo>
                  <a:pt x="4521217" y="728858"/>
                </a:lnTo>
                <a:lnTo>
                  <a:pt x="4571819" y="728858"/>
                </a:lnTo>
                <a:lnTo>
                  <a:pt x="4572000" y="728814"/>
                </a:lnTo>
                <a:lnTo>
                  <a:pt x="4572000" y="775305"/>
                </a:lnTo>
                <a:lnTo>
                  <a:pt x="4463199" y="775305"/>
                </a:lnTo>
                <a:close/>
                <a:moveTo>
                  <a:pt x="3826950" y="488993"/>
                </a:moveTo>
                <a:lnTo>
                  <a:pt x="3934317" y="488993"/>
                </a:lnTo>
                <a:cubicBezTo>
                  <a:pt x="3965997" y="488993"/>
                  <a:pt x="3990520" y="495335"/>
                  <a:pt x="4007884" y="508020"/>
                </a:cubicBezTo>
                <a:cubicBezTo>
                  <a:pt x="4025247" y="520706"/>
                  <a:pt x="4033944" y="538924"/>
                  <a:pt x="4033970" y="562678"/>
                </a:cubicBezTo>
                <a:cubicBezTo>
                  <a:pt x="4034276" y="575135"/>
                  <a:pt x="4031035" y="587424"/>
                  <a:pt x="4024625" y="598109"/>
                </a:cubicBezTo>
                <a:cubicBezTo>
                  <a:pt x="4017914" y="608568"/>
                  <a:pt x="4008313" y="616857"/>
                  <a:pt x="3996988" y="621969"/>
                </a:cubicBezTo>
                <a:cubicBezTo>
                  <a:pt x="4013848" y="627576"/>
                  <a:pt x="4026758" y="636457"/>
                  <a:pt x="4035719" y="648612"/>
                </a:cubicBezTo>
                <a:cubicBezTo>
                  <a:pt x="4044681" y="660766"/>
                  <a:pt x="4049154" y="675513"/>
                  <a:pt x="4049140" y="692851"/>
                </a:cubicBezTo>
                <a:cubicBezTo>
                  <a:pt x="4049206" y="709924"/>
                  <a:pt x="4044891" y="724597"/>
                  <a:pt x="4036197" y="736871"/>
                </a:cubicBezTo>
                <a:cubicBezTo>
                  <a:pt x="4027554" y="749145"/>
                  <a:pt x="4015167" y="758643"/>
                  <a:pt x="3999036" y="765363"/>
                </a:cubicBezTo>
                <a:cubicBezTo>
                  <a:pt x="3982905" y="772084"/>
                  <a:pt x="3963565" y="775398"/>
                  <a:pt x="3941018" y="775305"/>
                </a:cubicBezTo>
                <a:lnTo>
                  <a:pt x="3826950" y="775305"/>
                </a:lnTo>
                <a:close/>
                <a:moveTo>
                  <a:pt x="3681249" y="377649"/>
                </a:moveTo>
                <a:lnTo>
                  <a:pt x="3681249" y="886648"/>
                </a:lnTo>
                <a:lnTo>
                  <a:pt x="4190248" y="886648"/>
                </a:lnTo>
                <a:lnTo>
                  <a:pt x="4190248" y="377649"/>
                </a:lnTo>
                <a:close/>
                <a:moveTo>
                  <a:pt x="0" y="0"/>
                </a:moveTo>
                <a:lnTo>
                  <a:pt x="4572000" y="0"/>
                </a:lnTo>
                <a:lnTo>
                  <a:pt x="4572000" y="377649"/>
                </a:lnTo>
                <a:lnTo>
                  <a:pt x="4317498" y="377649"/>
                </a:lnTo>
                <a:lnTo>
                  <a:pt x="4317498" y="886648"/>
                </a:lnTo>
                <a:lnTo>
                  <a:pt x="4572000" y="886648"/>
                </a:lnTo>
                <a:lnTo>
                  <a:pt x="4572000" y="2276475"/>
                </a:lnTo>
                <a:lnTo>
                  <a:pt x="0" y="2276475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vert="horz" lIns="0" tIns="45720" rIns="91440" bIns="45720" rtlCol="0" anchor="ctr" anchorCtr="0">
            <a:normAutofit/>
          </a:bodyPr>
          <a:lstStyle>
            <a:lvl1pPr>
              <a:defRPr lang="en-GB"/>
            </a:lvl1pPr>
          </a:lstStyle>
          <a:p>
            <a:pPr lvl="0"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346836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Light Logo Lead - Option 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5CFC650C-1E4D-4F0A-9B30-CB80DEED9F2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524000" y="0"/>
            <a:ext cx="4572000" cy="1892300"/>
          </a:xfrm>
          <a:custGeom>
            <a:avLst/>
            <a:gdLst>
              <a:gd name="connsiteX0" fmla="*/ 3884968 w 4572000"/>
              <a:gd name="connsiteY0" fmla="*/ 651574 h 1892300"/>
              <a:gd name="connsiteX1" fmla="*/ 3884968 w 4572000"/>
              <a:gd name="connsiteY1" fmla="*/ 728858 h 1892300"/>
              <a:gd name="connsiteX2" fmla="*/ 3935570 w 4572000"/>
              <a:gd name="connsiteY2" fmla="*/ 728858 h 1892300"/>
              <a:gd name="connsiteX3" fmla="*/ 3975673 w 4572000"/>
              <a:gd name="connsiteY3" fmla="*/ 719036 h 1892300"/>
              <a:gd name="connsiteX4" fmla="*/ 3989591 w 4572000"/>
              <a:gd name="connsiteY4" fmla="*/ 690823 h 1892300"/>
              <a:gd name="connsiteX5" fmla="*/ 3936345 w 4572000"/>
              <a:gd name="connsiteY5" fmla="*/ 651574 h 1892300"/>
              <a:gd name="connsiteX6" fmla="*/ 3884968 w 4572000"/>
              <a:gd name="connsiteY6" fmla="*/ 535439 h 1892300"/>
              <a:gd name="connsiteX7" fmla="*/ 3884968 w 4572000"/>
              <a:gd name="connsiteY7" fmla="*/ 606718 h 1892300"/>
              <a:gd name="connsiteX8" fmla="*/ 3928949 w 4572000"/>
              <a:gd name="connsiteY8" fmla="*/ 606718 h 1892300"/>
              <a:gd name="connsiteX9" fmla="*/ 3963406 w 4572000"/>
              <a:gd name="connsiteY9" fmla="*/ 596916 h 1892300"/>
              <a:gd name="connsiteX10" fmla="*/ 3975335 w 4572000"/>
              <a:gd name="connsiteY10" fmla="*/ 569478 h 1892300"/>
              <a:gd name="connsiteX11" fmla="*/ 3929008 w 4572000"/>
              <a:gd name="connsiteY11" fmla="*/ 535439 h 1892300"/>
              <a:gd name="connsiteX12" fmla="*/ 4463199 w 4572000"/>
              <a:gd name="connsiteY12" fmla="*/ 488993 h 1892300"/>
              <a:gd name="connsiteX13" fmla="*/ 4570566 w 4572000"/>
              <a:gd name="connsiteY13" fmla="*/ 488993 h 1892300"/>
              <a:gd name="connsiteX14" fmla="*/ 4572000 w 4572000"/>
              <a:gd name="connsiteY14" fmla="*/ 489154 h 1892300"/>
              <a:gd name="connsiteX15" fmla="*/ 4572000 w 4572000"/>
              <a:gd name="connsiteY15" fmla="*/ 537092 h 1892300"/>
              <a:gd name="connsiteX16" fmla="*/ 4565257 w 4572000"/>
              <a:gd name="connsiteY16" fmla="*/ 535439 h 1892300"/>
              <a:gd name="connsiteX17" fmla="*/ 4521217 w 4572000"/>
              <a:gd name="connsiteY17" fmla="*/ 535439 h 1892300"/>
              <a:gd name="connsiteX18" fmla="*/ 4521217 w 4572000"/>
              <a:gd name="connsiteY18" fmla="*/ 606718 h 1892300"/>
              <a:gd name="connsiteX19" fmla="*/ 4565198 w 4572000"/>
              <a:gd name="connsiteY19" fmla="*/ 606718 h 1892300"/>
              <a:gd name="connsiteX20" fmla="*/ 4572000 w 4572000"/>
              <a:gd name="connsiteY20" fmla="*/ 604783 h 1892300"/>
              <a:gd name="connsiteX21" fmla="*/ 4572000 w 4572000"/>
              <a:gd name="connsiteY21" fmla="*/ 651574 h 1892300"/>
              <a:gd name="connsiteX22" fmla="*/ 4521217 w 4572000"/>
              <a:gd name="connsiteY22" fmla="*/ 651574 h 1892300"/>
              <a:gd name="connsiteX23" fmla="*/ 4521217 w 4572000"/>
              <a:gd name="connsiteY23" fmla="*/ 728858 h 1892300"/>
              <a:gd name="connsiteX24" fmla="*/ 4571819 w 4572000"/>
              <a:gd name="connsiteY24" fmla="*/ 728858 h 1892300"/>
              <a:gd name="connsiteX25" fmla="*/ 4572000 w 4572000"/>
              <a:gd name="connsiteY25" fmla="*/ 728814 h 1892300"/>
              <a:gd name="connsiteX26" fmla="*/ 4572000 w 4572000"/>
              <a:gd name="connsiteY26" fmla="*/ 775305 h 1892300"/>
              <a:gd name="connsiteX27" fmla="*/ 4463199 w 4572000"/>
              <a:gd name="connsiteY27" fmla="*/ 775305 h 1892300"/>
              <a:gd name="connsiteX28" fmla="*/ 3826950 w 4572000"/>
              <a:gd name="connsiteY28" fmla="*/ 488993 h 1892300"/>
              <a:gd name="connsiteX29" fmla="*/ 3934317 w 4572000"/>
              <a:gd name="connsiteY29" fmla="*/ 488993 h 1892300"/>
              <a:gd name="connsiteX30" fmla="*/ 4007884 w 4572000"/>
              <a:gd name="connsiteY30" fmla="*/ 508020 h 1892300"/>
              <a:gd name="connsiteX31" fmla="*/ 4033970 w 4572000"/>
              <a:gd name="connsiteY31" fmla="*/ 562678 h 1892300"/>
              <a:gd name="connsiteX32" fmla="*/ 4024625 w 4572000"/>
              <a:gd name="connsiteY32" fmla="*/ 598109 h 1892300"/>
              <a:gd name="connsiteX33" fmla="*/ 3996988 w 4572000"/>
              <a:gd name="connsiteY33" fmla="*/ 621969 h 1892300"/>
              <a:gd name="connsiteX34" fmla="*/ 4035719 w 4572000"/>
              <a:gd name="connsiteY34" fmla="*/ 648611 h 1892300"/>
              <a:gd name="connsiteX35" fmla="*/ 4049140 w 4572000"/>
              <a:gd name="connsiteY35" fmla="*/ 692851 h 1892300"/>
              <a:gd name="connsiteX36" fmla="*/ 4036197 w 4572000"/>
              <a:gd name="connsiteY36" fmla="*/ 736871 h 1892300"/>
              <a:gd name="connsiteX37" fmla="*/ 3999036 w 4572000"/>
              <a:gd name="connsiteY37" fmla="*/ 765363 h 1892300"/>
              <a:gd name="connsiteX38" fmla="*/ 3941018 w 4572000"/>
              <a:gd name="connsiteY38" fmla="*/ 775305 h 1892300"/>
              <a:gd name="connsiteX39" fmla="*/ 3826950 w 4572000"/>
              <a:gd name="connsiteY39" fmla="*/ 775305 h 1892300"/>
              <a:gd name="connsiteX40" fmla="*/ 3681249 w 4572000"/>
              <a:gd name="connsiteY40" fmla="*/ 377649 h 1892300"/>
              <a:gd name="connsiteX41" fmla="*/ 3681249 w 4572000"/>
              <a:gd name="connsiteY41" fmla="*/ 886648 h 1892300"/>
              <a:gd name="connsiteX42" fmla="*/ 4190248 w 4572000"/>
              <a:gd name="connsiteY42" fmla="*/ 886648 h 1892300"/>
              <a:gd name="connsiteX43" fmla="*/ 4190248 w 4572000"/>
              <a:gd name="connsiteY43" fmla="*/ 377649 h 1892300"/>
              <a:gd name="connsiteX44" fmla="*/ 0 w 4572000"/>
              <a:gd name="connsiteY44" fmla="*/ 0 h 1892300"/>
              <a:gd name="connsiteX45" fmla="*/ 4572000 w 4572000"/>
              <a:gd name="connsiteY45" fmla="*/ 0 h 1892300"/>
              <a:gd name="connsiteX46" fmla="*/ 4572000 w 4572000"/>
              <a:gd name="connsiteY46" fmla="*/ 377649 h 1892300"/>
              <a:gd name="connsiteX47" fmla="*/ 4317498 w 4572000"/>
              <a:gd name="connsiteY47" fmla="*/ 377649 h 1892300"/>
              <a:gd name="connsiteX48" fmla="*/ 4317498 w 4572000"/>
              <a:gd name="connsiteY48" fmla="*/ 886648 h 1892300"/>
              <a:gd name="connsiteX49" fmla="*/ 4572000 w 4572000"/>
              <a:gd name="connsiteY49" fmla="*/ 886648 h 1892300"/>
              <a:gd name="connsiteX50" fmla="*/ 4572000 w 4572000"/>
              <a:gd name="connsiteY50" fmla="*/ 1892300 h 1892300"/>
              <a:gd name="connsiteX51" fmla="*/ 0 w 4572000"/>
              <a:gd name="connsiteY51" fmla="*/ 1892300 h 189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572000" h="1892300">
                <a:moveTo>
                  <a:pt x="3884968" y="651574"/>
                </a:moveTo>
                <a:lnTo>
                  <a:pt x="3884968" y="728858"/>
                </a:lnTo>
                <a:lnTo>
                  <a:pt x="3935570" y="728858"/>
                </a:lnTo>
                <a:cubicBezTo>
                  <a:pt x="3952947" y="728858"/>
                  <a:pt x="3966315" y="725584"/>
                  <a:pt x="3975673" y="719036"/>
                </a:cubicBezTo>
                <a:cubicBezTo>
                  <a:pt x="3985032" y="712489"/>
                  <a:pt x="3989671" y="703084"/>
                  <a:pt x="3989591" y="690823"/>
                </a:cubicBezTo>
                <a:cubicBezTo>
                  <a:pt x="3989657" y="664657"/>
                  <a:pt x="3971910" y="651574"/>
                  <a:pt x="3936345" y="651574"/>
                </a:cubicBezTo>
                <a:close/>
                <a:moveTo>
                  <a:pt x="3884968" y="535439"/>
                </a:moveTo>
                <a:lnTo>
                  <a:pt x="3884968" y="606718"/>
                </a:lnTo>
                <a:lnTo>
                  <a:pt x="3928949" y="606718"/>
                </a:lnTo>
                <a:cubicBezTo>
                  <a:pt x="3944006" y="606718"/>
                  <a:pt x="3955492" y="603452"/>
                  <a:pt x="3963406" y="596916"/>
                </a:cubicBezTo>
                <a:cubicBezTo>
                  <a:pt x="3971359" y="590381"/>
                  <a:pt x="3975335" y="581235"/>
                  <a:pt x="3975335" y="569478"/>
                </a:cubicBezTo>
                <a:cubicBezTo>
                  <a:pt x="3975335" y="546798"/>
                  <a:pt x="3959892" y="535453"/>
                  <a:pt x="3929008" y="535439"/>
                </a:cubicBezTo>
                <a:close/>
                <a:moveTo>
                  <a:pt x="4463199" y="488993"/>
                </a:moveTo>
                <a:lnTo>
                  <a:pt x="4570566" y="488993"/>
                </a:lnTo>
                <a:lnTo>
                  <a:pt x="4572000" y="489154"/>
                </a:lnTo>
                <a:lnTo>
                  <a:pt x="4572000" y="537092"/>
                </a:lnTo>
                <a:lnTo>
                  <a:pt x="4565257" y="535439"/>
                </a:lnTo>
                <a:lnTo>
                  <a:pt x="4521217" y="535439"/>
                </a:lnTo>
                <a:lnTo>
                  <a:pt x="4521217" y="606718"/>
                </a:lnTo>
                <a:lnTo>
                  <a:pt x="4565198" y="606718"/>
                </a:lnTo>
                <a:lnTo>
                  <a:pt x="4572000" y="604783"/>
                </a:lnTo>
                <a:lnTo>
                  <a:pt x="4572000" y="651574"/>
                </a:lnTo>
                <a:lnTo>
                  <a:pt x="4521217" y="651574"/>
                </a:lnTo>
                <a:lnTo>
                  <a:pt x="4521217" y="728858"/>
                </a:lnTo>
                <a:lnTo>
                  <a:pt x="4571819" y="728858"/>
                </a:lnTo>
                <a:lnTo>
                  <a:pt x="4572000" y="728814"/>
                </a:lnTo>
                <a:lnTo>
                  <a:pt x="4572000" y="775305"/>
                </a:lnTo>
                <a:lnTo>
                  <a:pt x="4463199" y="775305"/>
                </a:lnTo>
                <a:close/>
                <a:moveTo>
                  <a:pt x="3826950" y="488993"/>
                </a:moveTo>
                <a:lnTo>
                  <a:pt x="3934317" y="488993"/>
                </a:lnTo>
                <a:cubicBezTo>
                  <a:pt x="3965997" y="488993"/>
                  <a:pt x="3990520" y="495335"/>
                  <a:pt x="4007884" y="508020"/>
                </a:cubicBezTo>
                <a:cubicBezTo>
                  <a:pt x="4025247" y="520706"/>
                  <a:pt x="4033944" y="538924"/>
                  <a:pt x="4033970" y="562678"/>
                </a:cubicBezTo>
                <a:cubicBezTo>
                  <a:pt x="4034276" y="575135"/>
                  <a:pt x="4031035" y="587424"/>
                  <a:pt x="4024625" y="598109"/>
                </a:cubicBezTo>
                <a:cubicBezTo>
                  <a:pt x="4017914" y="608568"/>
                  <a:pt x="4008313" y="616857"/>
                  <a:pt x="3996988" y="621969"/>
                </a:cubicBezTo>
                <a:cubicBezTo>
                  <a:pt x="4013848" y="627576"/>
                  <a:pt x="4026758" y="636457"/>
                  <a:pt x="4035719" y="648611"/>
                </a:cubicBezTo>
                <a:cubicBezTo>
                  <a:pt x="4044681" y="660766"/>
                  <a:pt x="4049154" y="675513"/>
                  <a:pt x="4049140" y="692851"/>
                </a:cubicBezTo>
                <a:cubicBezTo>
                  <a:pt x="4049206" y="709924"/>
                  <a:pt x="4044891" y="724597"/>
                  <a:pt x="4036197" y="736871"/>
                </a:cubicBezTo>
                <a:cubicBezTo>
                  <a:pt x="4027554" y="749145"/>
                  <a:pt x="4015167" y="758643"/>
                  <a:pt x="3999036" y="765363"/>
                </a:cubicBezTo>
                <a:cubicBezTo>
                  <a:pt x="3982905" y="772084"/>
                  <a:pt x="3963565" y="775398"/>
                  <a:pt x="3941018" y="775305"/>
                </a:cubicBezTo>
                <a:lnTo>
                  <a:pt x="3826950" y="775305"/>
                </a:lnTo>
                <a:close/>
                <a:moveTo>
                  <a:pt x="3681249" y="377649"/>
                </a:moveTo>
                <a:lnTo>
                  <a:pt x="3681249" y="886648"/>
                </a:lnTo>
                <a:lnTo>
                  <a:pt x="4190248" y="886648"/>
                </a:lnTo>
                <a:lnTo>
                  <a:pt x="4190248" y="377649"/>
                </a:lnTo>
                <a:close/>
                <a:moveTo>
                  <a:pt x="0" y="0"/>
                </a:moveTo>
                <a:lnTo>
                  <a:pt x="4572000" y="0"/>
                </a:lnTo>
                <a:lnTo>
                  <a:pt x="4572000" y="377649"/>
                </a:lnTo>
                <a:lnTo>
                  <a:pt x="4317498" y="377649"/>
                </a:lnTo>
                <a:lnTo>
                  <a:pt x="4317498" y="886648"/>
                </a:lnTo>
                <a:lnTo>
                  <a:pt x="4572000" y="886648"/>
                </a:lnTo>
                <a:lnTo>
                  <a:pt x="4572000" y="1892300"/>
                </a:lnTo>
                <a:lnTo>
                  <a:pt x="0" y="1892300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wrap="square" anchor="ctr" anchorCtr="0">
            <a:noAutofit/>
          </a:bodyPr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36957D00-E363-4AEF-B76D-ACEC558F53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83055" y="4567881"/>
            <a:ext cx="3422823" cy="2290119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F0A5AE6D-16BA-4D30-B6C6-3E279403201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162662" y="1530220"/>
            <a:ext cx="3038669" cy="4183846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75D6C74-7DDA-B944-9FEE-46575588C0D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080800"/>
            <a:ext cx="9144000" cy="2387600"/>
          </a:xfrm>
          <a:effectLst/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8000" spc="-120" baseline="0">
                <a:solidFill>
                  <a:schemeClr val="tx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LOGO LEAD</a:t>
            </a:r>
            <a:endParaRPr lang="en-GB" dirty="0"/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FE958C16-32B4-7B45-9C94-FFC91C66650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506749"/>
            <a:ext cx="3877949" cy="227235"/>
          </a:xfrm>
          <a:prstGeom prst="rect">
            <a:avLst/>
          </a:prstGeom>
          <a:effectLst/>
        </p:spPr>
        <p:txBody>
          <a:bodyPr>
            <a:noAutofit/>
          </a:bodyPr>
          <a:lstStyle>
            <a:lvl1pPr marL="0" indent="0" algn="ctr">
              <a:buNone/>
              <a:defRPr sz="1050">
                <a:solidFill>
                  <a:schemeClr val="tx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228600" lvl="0" indent="-228600" algn="ctr"/>
            <a:r>
              <a:rPr lang="en-US" dirty="0"/>
              <a:t>DD MMMM YY  Forename Surname</a:t>
            </a:r>
          </a:p>
        </p:txBody>
      </p:sp>
      <p:sp>
        <p:nvSpPr>
          <p:cNvPr id="17" name="Freeform: Shape 13">
            <a:extLst>
              <a:ext uri="{FF2B5EF4-FFF2-40B4-BE49-F238E27FC236}">
                <a16:creationId xmlns:a16="http://schemas.microsoft.com/office/drawing/2014/main" id="{67A8E1D1-25B8-D64B-804C-CD64751153AC}"/>
              </a:ext>
            </a:extLst>
          </p:cNvPr>
          <p:cNvSpPr/>
          <p:nvPr userDrawn="1"/>
        </p:nvSpPr>
        <p:spPr>
          <a:xfrm>
            <a:off x="5206396" y="377191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795603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 Light - 3 Images Optio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4">
            <a:extLst>
              <a:ext uri="{FF2B5EF4-FFF2-40B4-BE49-F238E27FC236}">
                <a16:creationId xmlns:a16="http://schemas.microsoft.com/office/drawing/2014/main" id="{C8289EF5-51FB-4847-956E-6FEC6CB5F080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" y="2293034"/>
            <a:ext cx="2658794" cy="3411415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8" name="Picture Placeholder 4">
            <a:extLst>
              <a:ext uri="{FF2B5EF4-FFF2-40B4-BE49-F238E27FC236}">
                <a16:creationId xmlns:a16="http://schemas.microsoft.com/office/drawing/2014/main" id="{2E53A83E-9381-FB4B-AF84-4DB2F14B69E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568364" y="4847940"/>
            <a:ext cx="4948084" cy="2010060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D950B72D-1D8F-7B4A-B10F-65CDCA8DB9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001933" y="-1"/>
            <a:ext cx="4190067" cy="2273643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AC95D16-9B39-7C40-8520-389E22FDFC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080800"/>
            <a:ext cx="9144000" cy="2387600"/>
          </a:xfrm>
          <a:effectLst/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8000" spc="-120" baseline="0">
                <a:solidFill>
                  <a:schemeClr val="tx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LOGO LEAD</a:t>
            </a:r>
            <a:endParaRPr lang="en-GB" dirty="0"/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01C086C1-F9AB-4440-81E0-EEE45F0AD6C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506749"/>
            <a:ext cx="3877949" cy="227235"/>
          </a:xfrm>
          <a:prstGeom prst="rect">
            <a:avLst/>
          </a:prstGeom>
          <a:effectLst/>
        </p:spPr>
        <p:txBody>
          <a:bodyPr>
            <a:noAutofit/>
          </a:bodyPr>
          <a:lstStyle>
            <a:lvl1pPr marL="0" indent="0" algn="ctr">
              <a:buNone/>
              <a:defRPr sz="1050">
                <a:solidFill>
                  <a:schemeClr val="tx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228600" lvl="0" indent="-228600" algn="ctr"/>
            <a:r>
              <a:rPr lang="en-US" dirty="0"/>
              <a:t>DD MMMM YY  Forename Surname</a:t>
            </a:r>
          </a:p>
        </p:txBody>
      </p:sp>
      <p:sp>
        <p:nvSpPr>
          <p:cNvPr id="20" name="Freeform: Shape 13">
            <a:extLst>
              <a:ext uri="{FF2B5EF4-FFF2-40B4-BE49-F238E27FC236}">
                <a16:creationId xmlns:a16="http://schemas.microsoft.com/office/drawing/2014/main" id="{59ED8634-323D-724C-BF13-9B24A1633993}"/>
              </a:ext>
            </a:extLst>
          </p:cNvPr>
          <p:cNvSpPr/>
          <p:nvPr userDrawn="1"/>
        </p:nvSpPr>
        <p:spPr>
          <a:xfrm>
            <a:off x="5206396" y="377191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954056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Light Logo Lead - Option C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9FE45244-5BDC-4E05-9AFE-6BC499B4455B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67693" y="3810621"/>
            <a:ext cx="2676388" cy="2291597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8" name="Picture Placeholder 4">
            <a:extLst>
              <a:ext uri="{FF2B5EF4-FFF2-40B4-BE49-F238E27FC236}">
                <a16:creationId xmlns:a16="http://schemas.microsoft.com/office/drawing/2014/main" id="{1B8D0E38-E5E0-41FB-B72E-7605B3DD3B0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1" y="4581525"/>
            <a:ext cx="4190061" cy="2276475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F61B2BA-686A-43EE-BE3E-D4CE8AF2B33E}"/>
              </a:ext>
            </a:extLst>
          </p:cNvPr>
          <p:cNvSpPr/>
          <p:nvPr userDrawn="1"/>
        </p:nvSpPr>
        <p:spPr>
          <a:xfrm>
            <a:off x="5205249" y="37764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5B23403E-F157-4AF1-98F0-E29126F5EA6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24000" y="0"/>
            <a:ext cx="4572000" cy="2276475"/>
          </a:xfrm>
          <a:custGeom>
            <a:avLst/>
            <a:gdLst>
              <a:gd name="connsiteX0" fmla="*/ 3884968 w 4572000"/>
              <a:gd name="connsiteY0" fmla="*/ 651574 h 2276475"/>
              <a:gd name="connsiteX1" fmla="*/ 3884968 w 4572000"/>
              <a:gd name="connsiteY1" fmla="*/ 728858 h 2276475"/>
              <a:gd name="connsiteX2" fmla="*/ 3935570 w 4572000"/>
              <a:gd name="connsiteY2" fmla="*/ 728858 h 2276475"/>
              <a:gd name="connsiteX3" fmla="*/ 3975673 w 4572000"/>
              <a:gd name="connsiteY3" fmla="*/ 719036 h 2276475"/>
              <a:gd name="connsiteX4" fmla="*/ 3989591 w 4572000"/>
              <a:gd name="connsiteY4" fmla="*/ 690823 h 2276475"/>
              <a:gd name="connsiteX5" fmla="*/ 3936345 w 4572000"/>
              <a:gd name="connsiteY5" fmla="*/ 651574 h 2276475"/>
              <a:gd name="connsiteX6" fmla="*/ 3884968 w 4572000"/>
              <a:gd name="connsiteY6" fmla="*/ 535439 h 2276475"/>
              <a:gd name="connsiteX7" fmla="*/ 3884968 w 4572000"/>
              <a:gd name="connsiteY7" fmla="*/ 606718 h 2276475"/>
              <a:gd name="connsiteX8" fmla="*/ 3928949 w 4572000"/>
              <a:gd name="connsiteY8" fmla="*/ 606718 h 2276475"/>
              <a:gd name="connsiteX9" fmla="*/ 3963406 w 4572000"/>
              <a:gd name="connsiteY9" fmla="*/ 596916 h 2276475"/>
              <a:gd name="connsiteX10" fmla="*/ 3975335 w 4572000"/>
              <a:gd name="connsiteY10" fmla="*/ 569478 h 2276475"/>
              <a:gd name="connsiteX11" fmla="*/ 3929008 w 4572000"/>
              <a:gd name="connsiteY11" fmla="*/ 535439 h 2276475"/>
              <a:gd name="connsiteX12" fmla="*/ 4463199 w 4572000"/>
              <a:gd name="connsiteY12" fmla="*/ 488993 h 2276475"/>
              <a:gd name="connsiteX13" fmla="*/ 4570566 w 4572000"/>
              <a:gd name="connsiteY13" fmla="*/ 488993 h 2276475"/>
              <a:gd name="connsiteX14" fmla="*/ 4572000 w 4572000"/>
              <a:gd name="connsiteY14" fmla="*/ 489154 h 2276475"/>
              <a:gd name="connsiteX15" fmla="*/ 4572000 w 4572000"/>
              <a:gd name="connsiteY15" fmla="*/ 537092 h 2276475"/>
              <a:gd name="connsiteX16" fmla="*/ 4565257 w 4572000"/>
              <a:gd name="connsiteY16" fmla="*/ 535439 h 2276475"/>
              <a:gd name="connsiteX17" fmla="*/ 4521217 w 4572000"/>
              <a:gd name="connsiteY17" fmla="*/ 535439 h 2276475"/>
              <a:gd name="connsiteX18" fmla="*/ 4521217 w 4572000"/>
              <a:gd name="connsiteY18" fmla="*/ 606718 h 2276475"/>
              <a:gd name="connsiteX19" fmla="*/ 4565198 w 4572000"/>
              <a:gd name="connsiteY19" fmla="*/ 606718 h 2276475"/>
              <a:gd name="connsiteX20" fmla="*/ 4572000 w 4572000"/>
              <a:gd name="connsiteY20" fmla="*/ 604783 h 2276475"/>
              <a:gd name="connsiteX21" fmla="*/ 4572000 w 4572000"/>
              <a:gd name="connsiteY21" fmla="*/ 651574 h 2276475"/>
              <a:gd name="connsiteX22" fmla="*/ 4521217 w 4572000"/>
              <a:gd name="connsiteY22" fmla="*/ 651574 h 2276475"/>
              <a:gd name="connsiteX23" fmla="*/ 4521217 w 4572000"/>
              <a:gd name="connsiteY23" fmla="*/ 728858 h 2276475"/>
              <a:gd name="connsiteX24" fmla="*/ 4571819 w 4572000"/>
              <a:gd name="connsiteY24" fmla="*/ 728858 h 2276475"/>
              <a:gd name="connsiteX25" fmla="*/ 4572000 w 4572000"/>
              <a:gd name="connsiteY25" fmla="*/ 728814 h 2276475"/>
              <a:gd name="connsiteX26" fmla="*/ 4572000 w 4572000"/>
              <a:gd name="connsiteY26" fmla="*/ 775305 h 2276475"/>
              <a:gd name="connsiteX27" fmla="*/ 4463199 w 4572000"/>
              <a:gd name="connsiteY27" fmla="*/ 775305 h 2276475"/>
              <a:gd name="connsiteX28" fmla="*/ 3826950 w 4572000"/>
              <a:gd name="connsiteY28" fmla="*/ 488993 h 2276475"/>
              <a:gd name="connsiteX29" fmla="*/ 3934317 w 4572000"/>
              <a:gd name="connsiteY29" fmla="*/ 488993 h 2276475"/>
              <a:gd name="connsiteX30" fmla="*/ 4007884 w 4572000"/>
              <a:gd name="connsiteY30" fmla="*/ 508020 h 2276475"/>
              <a:gd name="connsiteX31" fmla="*/ 4033970 w 4572000"/>
              <a:gd name="connsiteY31" fmla="*/ 562678 h 2276475"/>
              <a:gd name="connsiteX32" fmla="*/ 4024625 w 4572000"/>
              <a:gd name="connsiteY32" fmla="*/ 598109 h 2276475"/>
              <a:gd name="connsiteX33" fmla="*/ 3996988 w 4572000"/>
              <a:gd name="connsiteY33" fmla="*/ 621969 h 2276475"/>
              <a:gd name="connsiteX34" fmla="*/ 4035719 w 4572000"/>
              <a:gd name="connsiteY34" fmla="*/ 648612 h 2276475"/>
              <a:gd name="connsiteX35" fmla="*/ 4049140 w 4572000"/>
              <a:gd name="connsiteY35" fmla="*/ 692851 h 2276475"/>
              <a:gd name="connsiteX36" fmla="*/ 4036197 w 4572000"/>
              <a:gd name="connsiteY36" fmla="*/ 736871 h 2276475"/>
              <a:gd name="connsiteX37" fmla="*/ 3999036 w 4572000"/>
              <a:gd name="connsiteY37" fmla="*/ 765363 h 2276475"/>
              <a:gd name="connsiteX38" fmla="*/ 3941018 w 4572000"/>
              <a:gd name="connsiteY38" fmla="*/ 775305 h 2276475"/>
              <a:gd name="connsiteX39" fmla="*/ 3826950 w 4572000"/>
              <a:gd name="connsiteY39" fmla="*/ 775305 h 2276475"/>
              <a:gd name="connsiteX40" fmla="*/ 3681249 w 4572000"/>
              <a:gd name="connsiteY40" fmla="*/ 377649 h 2276475"/>
              <a:gd name="connsiteX41" fmla="*/ 3681249 w 4572000"/>
              <a:gd name="connsiteY41" fmla="*/ 886648 h 2276475"/>
              <a:gd name="connsiteX42" fmla="*/ 4190248 w 4572000"/>
              <a:gd name="connsiteY42" fmla="*/ 886648 h 2276475"/>
              <a:gd name="connsiteX43" fmla="*/ 4190248 w 4572000"/>
              <a:gd name="connsiteY43" fmla="*/ 377649 h 2276475"/>
              <a:gd name="connsiteX44" fmla="*/ 0 w 4572000"/>
              <a:gd name="connsiteY44" fmla="*/ 0 h 2276475"/>
              <a:gd name="connsiteX45" fmla="*/ 4572000 w 4572000"/>
              <a:gd name="connsiteY45" fmla="*/ 0 h 2276475"/>
              <a:gd name="connsiteX46" fmla="*/ 4572000 w 4572000"/>
              <a:gd name="connsiteY46" fmla="*/ 377649 h 2276475"/>
              <a:gd name="connsiteX47" fmla="*/ 4317498 w 4572000"/>
              <a:gd name="connsiteY47" fmla="*/ 377649 h 2276475"/>
              <a:gd name="connsiteX48" fmla="*/ 4317498 w 4572000"/>
              <a:gd name="connsiteY48" fmla="*/ 886648 h 2276475"/>
              <a:gd name="connsiteX49" fmla="*/ 4572000 w 4572000"/>
              <a:gd name="connsiteY49" fmla="*/ 886648 h 2276475"/>
              <a:gd name="connsiteX50" fmla="*/ 4572000 w 4572000"/>
              <a:gd name="connsiteY50" fmla="*/ 2276475 h 2276475"/>
              <a:gd name="connsiteX51" fmla="*/ 0 w 4572000"/>
              <a:gd name="connsiteY51" fmla="*/ 2276475 h 2276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572000" h="2276475">
                <a:moveTo>
                  <a:pt x="3884968" y="651574"/>
                </a:moveTo>
                <a:lnTo>
                  <a:pt x="3884968" y="728858"/>
                </a:lnTo>
                <a:lnTo>
                  <a:pt x="3935570" y="728858"/>
                </a:lnTo>
                <a:cubicBezTo>
                  <a:pt x="3952947" y="728858"/>
                  <a:pt x="3966315" y="725584"/>
                  <a:pt x="3975673" y="719036"/>
                </a:cubicBezTo>
                <a:cubicBezTo>
                  <a:pt x="3985032" y="712489"/>
                  <a:pt x="3989671" y="703084"/>
                  <a:pt x="3989591" y="690823"/>
                </a:cubicBezTo>
                <a:cubicBezTo>
                  <a:pt x="3989657" y="664657"/>
                  <a:pt x="3971910" y="651574"/>
                  <a:pt x="3936345" y="651574"/>
                </a:cubicBezTo>
                <a:close/>
                <a:moveTo>
                  <a:pt x="3884968" y="535439"/>
                </a:moveTo>
                <a:lnTo>
                  <a:pt x="3884968" y="606718"/>
                </a:lnTo>
                <a:lnTo>
                  <a:pt x="3928949" y="606718"/>
                </a:lnTo>
                <a:cubicBezTo>
                  <a:pt x="3944006" y="606718"/>
                  <a:pt x="3955492" y="603452"/>
                  <a:pt x="3963406" y="596916"/>
                </a:cubicBezTo>
                <a:cubicBezTo>
                  <a:pt x="3971359" y="590381"/>
                  <a:pt x="3975335" y="581235"/>
                  <a:pt x="3975335" y="569478"/>
                </a:cubicBezTo>
                <a:cubicBezTo>
                  <a:pt x="3975335" y="546798"/>
                  <a:pt x="3959892" y="535453"/>
                  <a:pt x="3929008" y="535439"/>
                </a:cubicBezTo>
                <a:close/>
                <a:moveTo>
                  <a:pt x="4463199" y="488993"/>
                </a:moveTo>
                <a:lnTo>
                  <a:pt x="4570566" y="488993"/>
                </a:lnTo>
                <a:lnTo>
                  <a:pt x="4572000" y="489154"/>
                </a:lnTo>
                <a:lnTo>
                  <a:pt x="4572000" y="537092"/>
                </a:lnTo>
                <a:lnTo>
                  <a:pt x="4565257" y="535439"/>
                </a:lnTo>
                <a:lnTo>
                  <a:pt x="4521217" y="535439"/>
                </a:lnTo>
                <a:lnTo>
                  <a:pt x="4521217" y="606718"/>
                </a:lnTo>
                <a:lnTo>
                  <a:pt x="4565198" y="606718"/>
                </a:lnTo>
                <a:lnTo>
                  <a:pt x="4572000" y="604783"/>
                </a:lnTo>
                <a:lnTo>
                  <a:pt x="4572000" y="651574"/>
                </a:lnTo>
                <a:lnTo>
                  <a:pt x="4521217" y="651574"/>
                </a:lnTo>
                <a:lnTo>
                  <a:pt x="4521217" y="728858"/>
                </a:lnTo>
                <a:lnTo>
                  <a:pt x="4571819" y="728858"/>
                </a:lnTo>
                <a:lnTo>
                  <a:pt x="4572000" y="728814"/>
                </a:lnTo>
                <a:lnTo>
                  <a:pt x="4572000" y="775305"/>
                </a:lnTo>
                <a:lnTo>
                  <a:pt x="4463199" y="775305"/>
                </a:lnTo>
                <a:close/>
                <a:moveTo>
                  <a:pt x="3826950" y="488993"/>
                </a:moveTo>
                <a:lnTo>
                  <a:pt x="3934317" y="488993"/>
                </a:lnTo>
                <a:cubicBezTo>
                  <a:pt x="3965997" y="488993"/>
                  <a:pt x="3990520" y="495335"/>
                  <a:pt x="4007884" y="508020"/>
                </a:cubicBezTo>
                <a:cubicBezTo>
                  <a:pt x="4025247" y="520706"/>
                  <a:pt x="4033944" y="538924"/>
                  <a:pt x="4033970" y="562678"/>
                </a:cubicBezTo>
                <a:cubicBezTo>
                  <a:pt x="4034276" y="575135"/>
                  <a:pt x="4031035" y="587424"/>
                  <a:pt x="4024625" y="598109"/>
                </a:cubicBezTo>
                <a:cubicBezTo>
                  <a:pt x="4017914" y="608568"/>
                  <a:pt x="4008313" y="616857"/>
                  <a:pt x="3996988" y="621969"/>
                </a:cubicBezTo>
                <a:cubicBezTo>
                  <a:pt x="4013848" y="627576"/>
                  <a:pt x="4026758" y="636457"/>
                  <a:pt x="4035719" y="648612"/>
                </a:cubicBezTo>
                <a:cubicBezTo>
                  <a:pt x="4044681" y="660766"/>
                  <a:pt x="4049154" y="675513"/>
                  <a:pt x="4049140" y="692851"/>
                </a:cubicBezTo>
                <a:cubicBezTo>
                  <a:pt x="4049206" y="709924"/>
                  <a:pt x="4044891" y="724597"/>
                  <a:pt x="4036197" y="736871"/>
                </a:cubicBezTo>
                <a:cubicBezTo>
                  <a:pt x="4027554" y="749145"/>
                  <a:pt x="4015167" y="758643"/>
                  <a:pt x="3999036" y="765363"/>
                </a:cubicBezTo>
                <a:cubicBezTo>
                  <a:pt x="3982905" y="772084"/>
                  <a:pt x="3963565" y="775398"/>
                  <a:pt x="3941018" y="775305"/>
                </a:cubicBezTo>
                <a:lnTo>
                  <a:pt x="3826950" y="775305"/>
                </a:lnTo>
                <a:close/>
                <a:moveTo>
                  <a:pt x="3681249" y="377649"/>
                </a:moveTo>
                <a:lnTo>
                  <a:pt x="3681249" y="886648"/>
                </a:lnTo>
                <a:lnTo>
                  <a:pt x="4190248" y="886648"/>
                </a:lnTo>
                <a:lnTo>
                  <a:pt x="4190248" y="377649"/>
                </a:lnTo>
                <a:close/>
                <a:moveTo>
                  <a:pt x="0" y="0"/>
                </a:moveTo>
                <a:lnTo>
                  <a:pt x="4572000" y="0"/>
                </a:lnTo>
                <a:lnTo>
                  <a:pt x="4572000" y="377649"/>
                </a:lnTo>
                <a:lnTo>
                  <a:pt x="4317498" y="377649"/>
                </a:lnTo>
                <a:lnTo>
                  <a:pt x="4317498" y="886648"/>
                </a:lnTo>
                <a:lnTo>
                  <a:pt x="4572000" y="886648"/>
                </a:lnTo>
                <a:lnTo>
                  <a:pt x="4572000" y="2276475"/>
                </a:lnTo>
                <a:lnTo>
                  <a:pt x="0" y="2276475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vert="horz" lIns="0" tIns="45720" rIns="91440" bIns="45720" rtlCol="0" anchor="ctr" anchorCtr="0">
            <a:normAutofit/>
          </a:bodyPr>
          <a:lstStyle>
            <a:lvl1pPr>
              <a:defRPr lang="en-GB"/>
            </a:lvl1pPr>
          </a:lstStyle>
          <a:p>
            <a:pPr lvl="0"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F33E216-E569-3B4A-9C5B-EDFF94F81C1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080800"/>
            <a:ext cx="9144000" cy="2387600"/>
          </a:xfrm>
          <a:effectLst/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8000" spc="-120" baseline="0">
                <a:solidFill>
                  <a:schemeClr val="tx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LOGO LEAD</a:t>
            </a:r>
            <a:endParaRPr lang="en-GB" dirty="0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FB9898A2-DE89-BD4E-9BE4-C66EADAC74A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506749"/>
            <a:ext cx="3877949" cy="227235"/>
          </a:xfrm>
          <a:prstGeom prst="rect">
            <a:avLst/>
          </a:prstGeom>
          <a:effectLst/>
        </p:spPr>
        <p:txBody>
          <a:bodyPr>
            <a:noAutofit/>
          </a:bodyPr>
          <a:lstStyle>
            <a:lvl1pPr marL="0" indent="0" algn="ctr">
              <a:buNone/>
              <a:defRPr sz="1050">
                <a:solidFill>
                  <a:schemeClr val="tx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228600" lvl="0" indent="-228600" algn="ctr"/>
            <a:r>
              <a:rPr lang="en-US" dirty="0"/>
              <a:t>DD MMMM YY  Forename Surname</a:t>
            </a:r>
          </a:p>
        </p:txBody>
      </p:sp>
      <p:sp>
        <p:nvSpPr>
          <p:cNvPr id="11" name="Freeform: Shape 13">
            <a:extLst>
              <a:ext uri="{FF2B5EF4-FFF2-40B4-BE49-F238E27FC236}">
                <a16:creationId xmlns:a16="http://schemas.microsoft.com/office/drawing/2014/main" id="{B0CEF5D2-47E4-C245-B833-86D507461613}"/>
              </a:ext>
            </a:extLst>
          </p:cNvPr>
          <p:cNvSpPr/>
          <p:nvPr userDrawn="1"/>
        </p:nvSpPr>
        <p:spPr>
          <a:xfrm>
            <a:off x="5205249" y="37764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744782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CC4A5B-E21E-4FE6-ACBD-7F35DA52E4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3BA01E0-1041-4ED5-8517-3CA82F95C7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6870" y="577354"/>
            <a:ext cx="5168528" cy="1064804"/>
          </a:xfrm>
        </p:spPr>
        <p:txBody>
          <a:bodyPr>
            <a:normAutofit/>
          </a:bodyPr>
          <a:lstStyle>
            <a:lvl1pPr>
              <a:defRPr sz="4000" spc="-1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Agenda</a:t>
            </a: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2A11AFA-42C4-4884-B97A-B688BF3568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1475" y="1808091"/>
            <a:ext cx="5173923" cy="4141859"/>
          </a:xfrm>
        </p:spPr>
        <p:txBody>
          <a:bodyPr>
            <a:noAutofit/>
          </a:bodyPr>
          <a:lstStyle>
            <a:lvl1pPr>
              <a:defRPr sz="1800" b="0" spc="-30" baseline="0">
                <a:solidFill>
                  <a:srgbClr val="545658"/>
                </a:solidFill>
              </a:defRPr>
            </a:lvl1pPr>
          </a:lstStyle>
          <a:p>
            <a:pPr lvl="0"/>
            <a:r>
              <a:rPr lang="en-US" dirty="0"/>
              <a:t>Descriptive text goes here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3D5D28AF-5F47-4C10-88D3-A49A69C5989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987562"/>
            <a:ext cx="5167313" cy="4962388"/>
          </a:xfrm>
        </p:spPr>
        <p:txBody>
          <a:bodyPr anchor="t" anchorCtr="0">
            <a:normAutofit/>
          </a:bodyPr>
          <a:lstStyle>
            <a:lvl1pPr marL="352425" indent="-352425">
              <a:buFont typeface="Arial" panose="020B0604020202020204" pitchFamily="34" charset="0"/>
              <a:buChar char="•"/>
              <a:defRPr sz="3400" b="0" spc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1</a:t>
            </a:r>
          </a:p>
        </p:txBody>
      </p:sp>
    </p:spTree>
    <p:extLst>
      <p:ext uri="{BB962C8B-B14F-4D97-AF65-F5344CB8AC3E}">
        <p14:creationId xmlns:p14="http://schemas.microsoft.com/office/powerpoint/2010/main" val="2261889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Boke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A661EB3-9C91-4A76-A5D3-BE9A43D81D5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119149"/>
            <a:ext cx="9144000" cy="2387600"/>
          </a:xfrm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8000" spc="-120" baseline="0">
                <a:solidFill>
                  <a:schemeClr val="bg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3AB620-8DCD-405C-8BDF-72158CAB48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506749"/>
            <a:ext cx="3877949" cy="2272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050">
                <a:solidFill>
                  <a:schemeClr val="bg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DD MMMM YY  Forename Surname</a:t>
            </a:r>
            <a:endParaRPr lang="en-GB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4B81EFD-718C-4FB3-B132-B4655052CA9F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887086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-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CC4A5B-E21E-4FE6-ACBD-7F35DA52E4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5B82592-88F3-4260-8FCE-0C34344B01A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71475" y="2566440"/>
            <a:ext cx="11160000" cy="3383510"/>
          </a:xfrm>
        </p:spPr>
        <p:txBody>
          <a:bodyPr numCol="1" spcCol="360000">
            <a:noAutofit/>
          </a:bodyPr>
          <a:lstStyle>
            <a:lvl1pPr>
              <a:lnSpc>
                <a:spcPct val="110000"/>
              </a:lnSpc>
              <a:defRPr>
                <a:solidFill>
                  <a:schemeClr val="tx1"/>
                </a:solidFill>
              </a:defRPr>
            </a:lvl1pPr>
            <a:lvl2pPr marL="0" indent="0">
              <a:lnSpc>
                <a:spcPct val="11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>
                <a:solidFill>
                  <a:schemeClr val="tx1"/>
                </a:solidFill>
              </a:defRPr>
            </a:lvl3pPr>
            <a:lvl4pPr marL="442913" indent="-285750">
              <a:lnSpc>
                <a:spcPct val="110000"/>
              </a:lnSpc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3BA01E0-1041-4ED5-8517-3CA82F95C7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text goes here</a:t>
            </a: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2A11AFA-42C4-4884-B97A-B688BF3568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1475" y="1465525"/>
            <a:ext cx="10520363" cy="669925"/>
          </a:xfrm>
        </p:spPr>
        <p:txBody>
          <a:bodyPr>
            <a:normAutofit/>
          </a:bodyPr>
          <a:lstStyle>
            <a:lvl1pPr>
              <a:defRPr sz="3400" b="0" spc="0" baseline="0">
                <a:solidFill>
                  <a:srgbClr val="545658"/>
                </a:solidFill>
              </a:defRPr>
            </a:lvl1pPr>
          </a:lstStyle>
          <a:p>
            <a:pPr lvl="0"/>
            <a:r>
              <a:rPr lang="en-US" dirty="0"/>
              <a:t>Subtitle text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A9D0FDD-3B73-41FC-897A-F431A1DF6053}"/>
              </a:ext>
            </a:extLst>
          </p:cNvPr>
          <p:cNvCxnSpPr/>
          <p:nvPr userDrawn="1"/>
        </p:nvCxnSpPr>
        <p:spPr>
          <a:xfrm>
            <a:off x="381000" y="2286000"/>
            <a:ext cx="11049515" cy="0"/>
          </a:xfrm>
          <a:prstGeom prst="line">
            <a:avLst/>
          </a:prstGeom>
          <a:ln>
            <a:solidFill>
              <a:srgbClr val="E6E8E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492058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-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CC4A5B-E21E-4FE6-ACBD-7F35DA52E4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Document name/team name if relevant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5B82592-88F3-4260-8FCE-0C34344B01A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71475" y="2566440"/>
            <a:ext cx="11160000" cy="3383510"/>
          </a:xfrm>
        </p:spPr>
        <p:txBody>
          <a:bodyPr numCol="2" spcCol="360000">
            <a:noAutofit/>
          </a:bodyPr>
          <a:lstStyle>
            <a:lvl1pPr>
              <a:lnSpc>
                <a:spcPct val="110000"/>
              </a:lnSpc>
              <a:defRPr>
                <a:solidFill>
                  <a:schemeClr val="tx1"/>
                </a:solidFill>
              </a:defRPr>
            </a:lvl1pPr>
            <a:lvl2pPr marL="0" indent="0">
              <a:lnSpc>
                <a:spcPct val="11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>
                <a:solidFill>
                  <a:schemeClr val="tx1"/>
                </a:solidFill>
              </a:defRPr>
            </a:lvl3pPr>
            <a:lvl4pPr marL="442913" indent="-285750">
              <a:lnSpc>
                <a:spcPct val="110000"/>
              </a:lnSpc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3BA01E0-1041-4ED5-8517-3CA82F95C7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text goes here</a:t>
            </a: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2A11AFA-42C4-4884-B97A-B688BF3568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1475" y="1465525"/>
            <a:ext cx="10520363" cy="669925"/>
          </a:xfrm>
        </p:spPr>
        <p:txBody>
          <a:bodyPr>
            <a:normAutofit/>
          </a:bodyPr>
          <a:lstStyle>
            <a:lvl1pPr>
              <a:defRPr sz="3400" b="0" spc="0" baseline="0">
                <a:solidFill>
                  <a:srgbClr val="545658"/>
                </a:solidFill>
              </a:defRPr>
            </a:lvl1pPr>
          </a:lstStyle>
          <a:p>
            <a:pPr lvl="0"/>
            <a:r>
              <a:rPr lang="en-US" dirty="0"/>
              <a:t>Subtitle text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A9D0FDD-3B73-41FC-897A-F431A1DF6053}"/>
              </a:ext>
            </a:extLst>
          </p:cNvPr>
          <p:cNvCxnSpPr/>
          <p:nvPr userDrawn="1"/>
        </p:nvCxnSpPr>
        <p:spPr>
          <a:xfrm>
            <a:off x="381000" y="2286000"/>
            <a:ext cx="11049515" cy="0"/>
          </a:xfrm>
          <a:prstGeom prst="line">
            <a:avLst/>
          </a:prstGeom>
          <a:ln>
            <a:solidFill>
              <a:srgbClr val="E6E8E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204073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- Thre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CC4A5B-E21E-4FE6-ACBD-7F35DA52E4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5B82592-88F3-4260-8FCE-0C34344B01A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71475" y="2566440"/>
            <a:ext cx="11160000" cy="3383510"/>
          </a:xfrm>
        </p:spPr>
        <p:txBody>
          <a:bodyPr numCol="3" spcCol="360000">
            <a:noAutofit/>
          </a:bodyPr>
          <a:lstStyle>
            <a:lvl1pPr>
              <a:lnSpc>
                <a:spcPct val="110000"/>
              </a:lnSpc>
              <a:defRPr sz="1800">
                <a:solidFill>
                  <a:schemeClr val="tx1"/>
                </a:solidFill>
              </a:defRPr>
            </a:lvl1pPr>
            <a:lvl2pPr marL="0" indent="0">
              <a:lnSpc>
                <a:spcPct val="110000"/>
              </a:lnSpc>
              <a:defRPr sz="1800"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 sz="1800">
                <a:solidFill>
                  <a:schemeClr val="tx1"/>
                </a:solidFill>
              </a:defRPr>
            </a:lvl3pPr>
            <a:lvl4pPr marL="442913" indent="-285750">
              <a:lnSpc>
                <a:spcPct val="110000"/>
              </a:lnSpc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3BA01E0-1041-4ED5-8517-3CA82F95C7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text goes here</a:t>
            </a: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2A11AFA-42C4-4884-B97A-B688BF3568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1475" y="1465525"/>
            <a:ext cx="10520363" cy="669925"/>
          </a:xfrm>
        </p:spPr>
        <p:txBody>
          <a:bodyPr>
            <a:normAutofit/>
          </a:bodyPr>
          <a:lstStyle>
            <a:lvl1pPr>
              <a:defRPr sz="3400" b="0" spc="0" baseline="0">
                <a:solidFill>
                  <a:srgbClr val="545658"/>
                </a:solidFill>
              </a:defRPr>
            </a:lvl1pPr>
          </a:lstStyle>
          <a:p>
            <a:pPr lvl="0"/>
            <a:r>
              <a:rPr lang="en-US" dirty="0"/>
              <a:t>Subtitle text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9B432C6-688E-487F-B28B-E9A7AAD2176B}"/>
              </a:ext>
            </a:extLst>
          </p:cNvPr>
          <p:cNvCxnSpPr/>
          <p:nvPr userDrawn="1"/>
        </p:nvCxnSpPr>
        <p:spPr>
          <a:xfrm>
            <a:off x="381000" y="2286000"/>
            <a:ext cx="11049515" cy="0"/>
          </a:xfrm>
          <a:prstGeom prst="line">
            <a:avLst/>
          </a:prstGeom>
          <a:ln>
            <a:solidFill>
              <a:srgbClr val="E6E8E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542811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Slide - One Column - small-t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CC4A5B-E21E-4FE6-ACBD-7F35DA52E4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5B82592-88F3-4260-8FCE-0C34344B01A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71475" y="2566440"/>
            <a:ext cx="11160000" cy="3383510"/>
          </a:xfrm>
        </p:spPr>
        <p:txBody>
          <a:bodyPr numCol="1" spcCol="360000">
            <a:noAutofit/>
          </a:bodyPr>
          <a:lstStyle>
            <a:lvl1pPr>
              <a:lnSpc>
                <a:spcPct val="110000"/>
              </a:lnSpc>
              <a:defRPr sz="1300">
                <a:solidFill>
                  <a:schemeClr val="tx1"/>
                </a:solidFill>
              </a:defRPr>
            </a:lvl1pPr>
            <a:lvl2pPr marL="0" indent="0">
              <a:lnSpc>
                <a:spcPct val="110000"/>
              </a:lnSpc>
              <a:defRPr sz="1300"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 sz="1300">
                <a:solidFill>
                  <a:schemeClr val="tx1"/>
                </a:solidFill>
              </a:defRPr>
            </a:lvl3pPr>
            <a:lvl4pPr marL="442913" indent="-285750">
              <a:lnSpc>
                <a:spcPct val="110000"/>
              </a:lnSpc>
              <a:buFont typeface="Arial" panose="020B0604020202020204" pitchFamily="34" charset="0"/>
              <a:buChar char="–"/>
              <a:defRPr sz="1300"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 sz="13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3BA01E0-1041-4ED5-8517-3CA82F95C7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text goes here</a:t>
            </a: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2A11AFA-42C4-4884-B97A-B688BF3568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1475" y="1465525"/>
            <a:ext cx="10520363" cy="669925"/>
          </a:xfrm>
        </p:spPr>
        <p:txBody>
          <a:bodyPr>
            <a:normAutofit/>
          </a:bodyPr>
          <a:lstStyle>
            <a:lvl1pPr>
              <a:defRPr sz="3400" b="0" spc="0" baseline="0">
                <a:solidFill>
                  <a:srgbClr val="545658"/>
                </a:solidFill>
              </a:defRPr>
            </a:lvl1pPr>
          </a:lstStyle>
          <a:p>
            <a:pPr lvl="0"/>
            <a:r>
              <a:rPr lang="en-US" dirty="0"/>
              <a:t>Subtitle text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A9D0FDD-3B73-41FC-897A-F431A1DF6053}"/>
              </a:ext>
            </a:extLst>
          </p:cNvPr>
          <p:cNvCxnSpPr/>
          <p:nvPr userDrawn="1"/>
        </p:nvCxnSpPr>
        <p:spPr>
          <a:xfrm>
            <a:off x="381000" y="2286000"/>
            <a:ext cx="11049515" cy="0"/>
          </a:xfrm>
          <a:prstGeom prst="line">
            <a:avLst/>
          </a:prstGeom>
          <a:ln>
            <a:solidFill>
              <a:srgbClr val="E6E8E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474279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Slide - Two Column - small-t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CC4A5B-E21E-4FE6-ACBD-7F35DA52E4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Document name/team name if relevant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5B82592-88F3-4260-8FCE-0C34344B01A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71475" y="2566440"/>
            <a:ext cx="11160000" cy="3383510"/>
          </a:xfrm>
        </p:spPr>
        <p:txBody>
          <a:bodyPr numCol="2" spcCol="360000">
            <a:noAutofit/>
          </a:bodyPr>
          <a:lstStyle>
            <a:lvl1pPr>
              <a:lnSpc>
                <a:spcPct val="110000"/>
              </a:lnSpc>
              <a:defRPr sz="1300">
                <a:solidFill>
                  <a:schemeClr val="tx1"/>
                </a:solidFill>
              </a:defRPr>
            </a:lvl1pPr>
            <a:lvl2pPr marL="0" indent="0">
              <a:lnSpc>
                <a:spcPct val="110000"/>
              </a:lnSpc>
              <a:defRPr sz="1300"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 sz="1300">
                <a:solidFill>
                  <a:schemeClr val="tx1"/>
                </a:solidFill>
              </a:defRPr>
            </a:lvl3pPr>
            <a:lvl4pPr marL="442913" indent="-285750">
              <a:lnSpc>
                <a:spcPct val="110000"/>
              </a:lnSpc>
              <a:buFont typeface="Arial" panose="020B0604020202020204" pitchFamily="34" charset="0"/>
              <a:buChar char="–"/>
              <a:defRPr sz="1300"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 sz="13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3BA01E0-1041-4ED5-8517-3CA82F95C7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text goes here</a:t>
            </a: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2A11AFA-42C4-4884-B97A-B688BF3568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1475" y="1465525"/>
            <a:ext cx="10520363" cy="669925"/>
          </a:xfrm>
        </p:spPr>
        <p:txBody>
          <a:bodyPr>
            <a:normAutofit/>
          </a:bodyPr>
          <a:lstStyle>
            <a:lvl1pPr>
              <a:defRPr sz="3400" b="0" spc="0" baseline="0">
                <a:solidFill>
                  <a:srgbClr val="545658"/>
                </a:solidFill>
              </a:defRPr>
            </a:lvl1pPr>
          </a:lstStyle>
          <a:p>
            <a:pPr lvl="0"/>
            <a:r>
              <a:rPr lang="en-US" dirty="0"/>
              <a:t>Subtitle text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A9D0FDD-3B73-41FC-897A-F431A1DF6053}"/>
              </a:ext>
            </a:extLst>
          </p:cNvPr>
          <p:cNvCxnSpPr/>
          <p:nvPr userDrawn="1"/>
        </p:nvCxnSpPr>
        <p:spPr>
          <a:xfrm>
            <a:off x="381000" y="2286000"/>
            <a:ext cx="11049515" cy="0"/>
          </a:xfrm>
          <a:prstGeom prst="line">
            <a:avLst/>
          </a:prstGeom>
          <a:ln>
            <a:solidFill>
              <a:srgbClr val="E6E8E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516506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Slide - Three Column-smallt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CC4A5B-E21E-4FE6-ACBD-7F35DA52E4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5B82592-88F3-4260-8FCE-0C34344B01A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71475" y="2566440"/>
            <a:ext cx="11160000" cy="3383510"/>
          </a:xfrm>
        </p:spPr>
        <p:txBody>
          <a:bodyPr numCol="3" spcCol="360000">
            <a:noAutofit/>
          </a:bodyPr>
          <a:lstStyle>
            <a:lvl1pPr>
              <a:lnSpc>
                <a:spcPct val="110000"/>
              </a:lnSpc>
              <a:defRPr sz="1300">
                <a:solidFill>
                  <a:schemeClr val="tx1"/>
                </a:solidFill>
              </a:defRPr>
            </a:lvl1pPr>
            <a:lvl2pPr marL="0" indent="0">
              <a:lnSpc>
                <a:spcPct val="110000"/>
              </a:lnSpc>
              <a:defRPr sz="1300"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 sz="1300">
                <a:solidFill>
                  <a:schemeClr val="tx1"/>
                </a:solidFill>
              </a:defRPr>
            </a:lvl3pPr>
            <a:lvl4pPr marL="442913" indent="-285750">
              <a:lnSpc>
                <a:spcPct val="110000"/>
              </a:lnSpc>
              <a:buFont typeface="Arial" panose="020B0604020202020204" pitchFamily="34" charset="0"/>
              <a:buChar char="–"/>
              <a:defRPr sz="1300"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 sz="13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3BA01E0-1041-4ED5-8517-3CA82F95C7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text goes here</a:t>
            </a: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2A11AFA-42C4-4884-B97A-B688BF3568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1475" y="1465525"/>
            <a:ext cx="10520363" cy="669925"/>
          </a:xfrm>
        </p:spPr>
        <p:txBody>
          <a:bodyPr>
            <a:normAutofit/>
          </a:bodyPr>
          <a:lstStyle>
            <a:lvl1pPr>
              <a:defRPr sz="3400" b="0" spc="0" baseline="0">
                <a:solidFill>
                  <a:srgbClr val="545658"/>
                </a:solidFill>
              </a:defRPr>
            </a:lvl1pPr>
          </a:lstStyle>
          <a:p>
            <a:pPr lvl="0"/>
            <a:r>
              <a:rPr lang="en-US" dirty="0"/>
              <a:t>Subtitle text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9B432C6-688E-487F-B28B-E9A7AAD2176B}"/>
              </a:ext>
            </a:extLst>
          </p:cNvPr>
          <p:cNvCxnSpPr/>
          <p:nvPr userDrawn="1"/>
        </p:nvCxnSpPr>
        <p:spPr>
          <a:xfrm>
            <a:off x="381000" y="2286000"/>
            <a:ext cx="11049515" cy="0"/>
          </a:xfrm>
          <a:prstGeom prst="line">
            <a:avLst/>
          </a:prstGeom>
          <a:ln>
            <a:solidFill>
              <a:srgbClr val="E6E8E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722529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- No Dividing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CC4A5B-E21E-4FE6-ACBD-7F35DA52E4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5B82592-88F3-4260-8FCE-0C34344B01A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71475" y="2566440"/>
            <a:ext cx="11160000" cy="3383510"/>
          </a:xfrm>
        </p:spPr>
        <p:txBody>
          <a:bodyPr numCol="1" spcCol="360000">
            <a:noAutofit/>
          </a:bodyPr>
          <a:lstStyle>
            <a:lvl1pPr>
              <a:lnSpc>
                <a:spcPct val="110000"/>
              </a:lnSpc>
              <a:defRPr>
                <a:solidFill>
                  <a:schemeClr val="tx1"/>
                </a:solidFill>
              </a:defRPr>
            </a:lvl1pPr>
            <a:lvl2pPr marL="0" indent="0">
              <a:lnSpc>
                <a:spcPct val="11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>
                <a:solidFill>
                  <a:schemeClr val="tx1"/>
                </a:solidFill>
              </a:defRPr>
            </a:lvl3pPr>
            <a:lvl4pPr marL="442913" indent="-285750">
              <a:lnSpc>
                <a:spcPct val="110000"/>
              </a:lnSpc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3BA01E0-1041-4ED5-8517-3CA82F95C7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text goes here</a:t>
            </a: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2A11AFA-42C4-4884-B97A-B688BF3568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1475" y="1465525"/>
            <a:ext cx="10520363" cy="669925"/>
          </a:xfrm>
        </p:spPr>
        <p:txBody>
          <a:bodyPr>
            <a:normAutofit/>
          </a:bodyPr>
          <a:lstStyle>
            <a:lvl1pPr>
              <a:defRPr sz="3400" b="0" spc="0" baseline="0">
                <a:solidFill>
                  <a:srgbClr val="545658"/>
                </a:solidFill>
              </a:defRPr>
            </a:lvl1pPr>
          </a:lstStyle>
          <a:p>
            <a:pPr lvl="0"/>
            <a:r>
              <a:rPr lang="en-US" dirty="0"/>
              <a:t>Subtitle text</a:t>
            </a:r>
          </a:p>
        </p:txBody>
      </p:sp>
    </p:spTree>
    <p:extLst>
      <p:ext uri="{BB962C8B-B14F-4D97-AF65-F5344CB8AC3E}">
        <p14:creationId xmlns:p14="http://schemas.microsoft.com/office/powerpoint/2010/main" val="66453288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- Two Tex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CC4A5B-E21E-4FE6-ACBD-7F35DA52E4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5B82592-88F3-4260-8FCE-0C34344B01A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71475" y="2566440"/>
            <a:ext cx="5419725" cy="3383510"/>
          </a:xfrm>
        </p:spPr>
        <p:txBody>
          <a:bodyPr numCol="1" spcCol="360000">
            <a:noAutofit/>
          </a:bodyPr>
          <a:lstStyle>
            <a:lvl1pPr>
              <a:lnSpc>
                <a:spcPct val="110000"/>
              </a:lnSpc>
              <a:defRPr>
                <a:solidFill>
                  <a:schemeClr val="tx1"/>
                </a:solidFill>
              </a:defRPr>
            </a:lvl1pPr>
            <a:lvl2pPr marL="0" indent="0">
              <a:lnSpc>
                <a:spcPct val="11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>
                <a:solidFill>
                  <a:schemeClr val="tx1"/>
                </a:solidFill>
              </a:defRPr>
            </a:lvl3pPr>
            <a:lvl4pPr marL="442913" indent="-285750">
              <a:lnSpc>
                <a:spcPct val="110000"/>
              </a:lnSpc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3BA01E0-1041-4ED5-8517-3CA82F95C7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text goes here</a:t>
            </a: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2A11AFA-42C4-4884-B97A-B688BF3568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1475" y="1465525"/>
            <a:ext cx="10520363" cy="669925"/>
          </a:xfrm>
        </p:spPr>
        <p:txBody>
          <a:bodyPr>
            <a:normAutofit/>
          </a:bodyPr>
          <a:lstStyle>
            <a:lvl1pPr>
              <a:defRPr sz="3400" b="0" spc="0" baseline="0">
                <a:solidFill>
                  <a:srgbClr val="545658"/>
                </a:solidFill>
              </a:defRPr>
            </a:lvl1pPr>
          </a:lstStyle>
          <a:p>
            <a:pPr lvl="0"/>
            <a:r>
              <a:rPr lang="en-US" dirty="0"/>
              <a:t>Subtitle text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A9D0FDD-3B73-41FC-897A-F431A1DF6053}"/>
              </a:ext>
            </a:extLst>
          </p:cNvPr>
          <p:cNvCxnSpPr/>
          <p:nvPr userDrawn="1"/>
        </p:nvCxnSpPr>
        <p:spPr>
          <a:xfrm>
            <a:off x="381000" y="2286000"/>
            <a:ext cx="11049515" cy="0"/>
          </a:xfrm>
          <a:prstGeom prst="line">
            <a:avLst/>
          </a:prstGeom>
          <a:ln>
            <a:solidFill>
              <a:srgbClr val="E6E8E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FB136F6A-F113-4B29-979D-B425F688078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111750" y="2566440"/>
            <a:ext cx="5419725" cy="3383510"/>
          </a:xfrm>
        </p:spPr>
        <p:txBody>
          <a:bodyPr numCol="1" spcCol="360000">
            <a:noAutofit/>
          </a:bodyPr>
          <a:lstStyle>
            <a:lvl1pPr>
              <a:lnSpc>
                <a:spcPct val="110000"/>
              </a:lnSpc>
              <a:defRPr>
                <a:solidFill>
                  <a:schemeClr val="tx1"/>
                </a:solidFill>
              </a:defRPr>
            </a:lvl1pPr>
            <a:lvl2pPr marL="0" indent="0">
              <a:lnSpc>
                <a:spcPct val="11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>
                <a:solidFill>
                  <a:schemeClr val="tx1"/>
                </a:solidFill>
              </a:defRPr>
            </a:lvl3pPr>
            <a:lvl4pPr marL="442913" indent="-285750">
              <a:lnSpc>
                <a:spcPct val="110000"/>
              </a:lnSpc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4643673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- Three Tex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CC4A5B-E21E-4FE6-ACBD-7F35DA52E4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5B82592-88F3-4260-8FCE-0C34344B01A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71476" y="2566440"/>
            <a:ext cx="3532310" cy="3383510"/>
          </a:xfrm>
        </p:spPr>
        <p:txBody>
          <a:bodyPr numCol="1" spcCol="360000">
            <a:noAutofit/>
          </a:bodyPr>
          <a:lstStyle>
            <a:lvl1pPr>
              <a:lnSpc>
                <a:spcPct val="110000"/>
              </a:lnSpc>
              <a:defRPr sz="1300">
                <a:solidFill>
                  <a:schemeClr val="tx1"/>
                </a:solidFill>
              </a:defRPr>
            </a:lvl1pPr>
            <a:lvl2pPr marL="0" indent="0">
              <a:lnSpc>
                <a:spcPct val="110000"/>
              </a:lnSpc>
              <a:defRPr sz="1300"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 sz="1300">
                <a:solidFill>
                  <a:schemeClr val="tx1"/>
                </a:solidFill>
              </a:defRPr>
            </a:lvl3pPr>
            <a:lvl4pPr marL="442913" indent="-285750">
              <a:lnSpc>
                <a:spcPct val="110000"/>
              </a:lnSpc>
              <a:buFont typeface="Arial" panose="020B0604020202020204" pitchFamily="34" charset="0"/>
              <a:buChar char="–"/>
              <a:defRPr sz="1300"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 sz="13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3BA01E0-1041-4ED5-8517-3CA82F95C7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text goes here</a:t>
            </a: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2A11AFA-42C4-4884-B97A-B688BF3568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1475" y="1465525"/>
            <a:ext cx="10520363" cy="669925"/>
          </a:xfrm>
        </p:spPr>
        <p:txBody>
          <a:bodyPr>
            <a:normAutofit/>
          </a:bodyPr>
          <a:lstStyle>
            <a:lvl1pPr>
              <a:defRPr sz="3400" b="0" spc="0" baseline="0">
                <a:solidFill>
                  <a:srgbClr val="545658"/>
                </a:solidFill>
              </a:defRPr>
            </a:lvl1pPr>
          </a:lstStyle>
          <a:p>
            <a:pPr lvl="0"/>
            <a:r>
              <a:rPr lang="en-US" dirty="0"/>
              <a:t>Subtitle text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A9D0FDD-3B73-41FC-897A-F431A1DF6053}"/>
              </a:ext>
            </a:extLst>
          </p:cNvPr>
          <p:cNvCxnSpPr/>
          <p:nvPr userDrawn="1"/>
        </p:nvCxnSpPr>
        <p:spPr>
          <a:xfrm>
            <a:off x="381000" y="2286000"/>
            <a:ext cx="11049515" cy="0"/>
          </a:xfrm>
          <a:prstGeom prst="line">
            <a:avLst/>
          </a:prstGeom>
          <a:ln>
            <a:solidFill>
              <a:srgbClr val="E6E8E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C16F0032-7226-4841-8B3F-9B1419AA32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89847" y="2566440"/>
            <a:ext cx="3532310" cy="3383510"/>
          </a:xfrm>
        </p:spPr>
        <p:txBody>
          <a:bodyPr numCol="1" spcCol="360000">
            <a:noAutofit/>
          </a:bodyPr>
          <a:lstStyle>
            <a:lvl1pPr>
              <a:lnSpc>
                <a:spcPct val="110000"/>
              </a:lnSpc>
              <a:defRPr sz="1300">
                <a:solidFill>
                  <a:schemeClr val="tx1"/>
                </a:solidFill>
              </a:defRPr>
            </a:lvl1pPr>
            <a:lvl2pPr marL="0" indent="0">
              <a:lnSpc>
                <a:spcPct val="110000"/>
              </a:lnSpc>
              <a:defRPr sz="1300"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 sz="1300">
                <a:solidFill>
                  <a:schemeClr val="tx1"/>
                </a:solidFill>
              </a:defRPr>
            </a:lvl3pPr>
            <a:lvl4pPr marL="442913" indent="-285750">
              <a:lnSpc>
                <a:spcPct val="110000"/>
              </a:lnSpc>
              <a:buFont typeface="Arial" panose="020B0604020202020204" pitchFamily="34" charset="0"/>
              <a:buChar char="–"/>
              <a:defRPr sz="1300"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 sz="13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5B7F3363-C0C7-4A51-B984-482C9E658B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008217" y="2566440"/>
            <a:ext cx="3532310" cy="3383510"/>
          </a:xfrm>
        </p:spPr>
        <p:txBody>
          <a:bodyPr numCol="1" spcCol="360000">
            <a:noAutofit/>
          </a:bodyPr>
          <a:lstStyle>
            <a:lvl1pPr>
              <a:lnSpc>
                <a:spcPct val="110000"/>
              </a:lnSpc>
              <a:defRPr sz="1300">
                <a:solidFill>
                  <a:schemeClr val="tx1"/>
                </a:solidFill>
              </a:defRPr>
            </a:lvl1pPr>
            <a:lvl2pPr marL="0" indent="0">
              <a:lnSpc>
                <a:spcPct val="110000"/>
              </a:lnSpc>
              <a:defRPr sz="1300"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 sz="1300">
                <a:solidFill>
                  <a:schemeClr val="tx1"/>
                </a:solidFill>
              </a:defRPr>
            </a:lvl3pPr>
            <a:lvl4pPr marL="442913" indent="-285750">
              <a:lnSpc>
                <a:spcPct val="110000"/>
              </a:lnSpc>
              <a:buFont typeface="Arial" panose="020B0604020202020204" pitchFamily="34" charset="0"/>
              <a:buChar char="–"/>
              <a:defRPr sz="1300"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 sz="13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717155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r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CC4A5B-E21E-4FE6-ACBD-7F35DA52E4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3BA01E0-1041-4ED5-8517-3CA82F95C7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6870" y="492688"/>
            <a:ext cx="5168528" cy="106480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text goes here</a:t>
            </a: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2A11AFA-42C4-4884-B97A-B688BF3568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1475" y="1465525"/>
            <a:ext cx="5168529" cy="669925"/>
          </a:xfrm>
        </p:spPr>
        <p:txBody>
          <a:bodyPr>
            <a:normAutofit/>
          </a:bodyPr>
          <a:lstStyle>
            <a:lvl1pPr>
              <a:defRPr sz="3400" b="0" spc="0" baseline="0">
                <a:solidFill>
                  <a:srgbClr val="545658"/>
                </a:solidFill>
              </a:defRPr>
            </a:lvl1pPr>
          </a:lstStyle>
          <a:p>
            <a:pPr lvl="0"/>
            <a:r>
              <a:rPr lang="en-US" dirty="0"/>
              <a:t>Subtitle text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765A2083-3F2F-47C9-840A-C0E67FF2CD9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1044914"/>
            <a:ext cx="5444527" cy="4905035"/>
          </a:xfrm>
        </p:spPr>
        <p:txBody>
          <a:bodyPr numCol="1" spcCol="360000">
            <a:noAutofit/>
          </a:bodyPr>
          <a:lstStyle>
            <a:lvl1pPr>
              <a:lnSpc>
                <a:spcPct val="100000"/>
              </a:lnSpc>
              <a:spcBef>
                <a:spcPts val="1800"/>
              </a:spcBef>
              <a:defRPr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1800"/>
              </a:spcBef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spcBef>
                <a:spcPts val="1800"/>
              </a:spcBef>
              <a:defRPr>
                <a:solidFill>
                  <a:schemeClr val="tx1"/>
                </a:solidFill>
              </a:defRPr>
            </a:lvl3pPr>
            <a:lvl4pPr marL="442913" indent="-285750">
              <a:lnSpc>
                <a:spcPct val="100000"/>
              </a:lnSpc>
              <a:spcBef>
                <a:spcPts val="18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spcBef>
                <a:spcPts val="1800"/>
              </a:spcBef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904607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Full Bleed User Image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D64F9F4-13B1-4777-98A9-C5A35EC0BBD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6045217 w 12192000"/>
              <a:gd name="connsiteY0" fmla="*/ 6241534 h 6858000"/>
              <a:gd name="connsiteX1" fmla="*/ 6045217 w 12192000"/>
              <a:gd name="connsiteY1" fmla="*/ 6318819 h 6858000"/>
              <a:gd name="connsiteX2" fmla="*/ 6095819 w 12192000"/>
              <a:gd name="connsiteY2" fmla="*/ 6318819 h 6858000"/>
              <a:gd name="connsiteX3" fmla="*/ 6135922 w 12192000"/>
              <a:gd name="connsiteY3" fmla="*/ 6308997 h 6858000"/>
              <a:gd name="connsiteX4" fmla="*/ 6149840 w 12192000"/>
              <a:gd name="connsiteY4" fmla="*/ 6280783 h 6858000"/>
              <a:gd name="connsiteX5" fmla="*/ 6096594 w 12192000"/>
              <a:gd name="connsiteY5" fmla="*/ 6241534 h 6858000"/>
              <a:gd name="connsiteX6" fmla="*/ 5408968 w 12192000"/>
              <a:gd name="connsiteY6" fmla="*/ 6241534 h 6858000"/>
              <a:gd name="connsiteX7" fmla="*/ 5408968 w 12192000"/>
              <a:gd name="connsiteY7" fmla="*/ 6318819 h 6858000"/>
              <a:gd name="connsiteX8" fmla="*/ 5459570 w 12192000"/>
              <a:gd name="connsiteY8" fmla="*/ 6318819 h 6858000"/>
              <a:gd name="connsiteX9" fmla="*/ 5499673 w 12192000"/>
              <a:gd name="connsiteY9" fmla="*/ 6308997 h 6858000"/>
              <a:gd name="connsiteX10" fmla="*/ 5513591 w 12192000"/>
              <a:gd name="connsiteY10" fmla="*/ 6280783 h 6858000"/>
              <a:gd name="connsiteX11" fmla="*/ 5460345 w 12192000"/>
              <a:gd name="connsiteY11" fmla="*/ 6241534 h 6858000"/>
              <a:gd name="connsiteX12" fmla="*/ 6045217 w 12192000"/>
              <a:gd name="connsiteY12" fmla="*/ 6125399 h 6858000"/>
              <a:gd name="connsiteX13" fmla="*/ 6045217 w 12192000"/>
              <a:gd name="connsiteY13" fmla="*/ 6196679 h 6858000"/>
              <a:gd name="connsiteX14" fmla="*/ 6089198 w 12192000"/>
              <a:gd name="connsiteY14" fmla="*/ 6196679 h 6858000"/>
              <a:gd name="connsiteX15" fmla="*/ 6123655 w 12192000"/>
              <a:gd name="connsiteY15" fmla="*/ 6186876 h 6858000"/>
              <a:gd name="connsiteX16" fmla="*/ 6135584 w 12192000"/>
              <a:gd name="connsiteY16" fmla="*/ 6159438 h 6858000"/>
              <a:gd name="connsiteX17" fmla="*/ 6089257 w 12192000"/>
              <a:gd name="connsiteY17" fmla="*/ 6125399 h 6858000"/>
              <a:gd name="connsiteX18" fmla="*/ 5408968 w 12192000"/>
              <a:gd name="connsiteY18" fmla="*/ 6125399 h 6858000"/>
              <a:gd name="connsiteX19" fmla="*/ 5408968 w 12192000"/>
              <a:gd name="connsiteY19" fmla="*/ 6196679 h 6858000"/>
              <a:gd name="connsiteX20" fmla="*/ 5452949 w 12192000"/>
              <a:gd name="connsiteY20" fmla="*/ 6196679 h 6858000"/>
              <a:gd name="connsiteX21" fmla="*/ 5487406 w 12192000"/>
              <a:gd name="connsiteY21" fmla="*/ 6186876 h 6858000"/>
              <a:gd name="connsiteX22" fmla="*/ 5499335 w 12192000"/>
              <a:gd name="connsiteY22" fmla="*/ 6159438 h 6858000"/>
              <a:gd name="connsiteX23" fmla="*/ 5453008 w 12192000"/>
              <a:gd name="connsiteY23" fmla="*/ 6125399 h 6858000"/>
              <a:gd name="connsiteX24" fmla="*/ 5987199 w 12192000"/>
              <a:gd name="connsiteY24" fmla="*/ 6078953 h 6858000"/>
              <a:gd name="connsiteX25" fmla="*/ 6094566 w 12192000"/>
              <a:gd name="connsiteY25" fmla="*/ 6078953 h 6858000"/>
              <a:gd name="connsiteX26" fmla="*/ 6168132 w 12192000"/>
              <a:gd name="connsiteY26" fmla="*/ 6097981 h 6858000"/>
              <a:gd name="connsiteX27" fmla="*/ 6194219 w 12192000"/>
              <a:gd name="connsiteY27" fmla="*/ 6152638 h 6858000"/>
              <a:gd name="connsiteX28" fmla="*/ 6184874 w 12192000"/>
              <a:gd name="connsiteY28" fmla="*/ 6188069 h 6858000"/>
              <a:gd name="connsiteX29" fmla="*/ 6157237 w 12192000"/>
              <a:gd name="connsiteY29" fmla="*/ 6211929 h 6858000"/>
              <a:gd name="connsiteX30" fmla="*/ 6195968 w 12192000"/>
              <a:gd name="connsiteY30" fmla="*/ 6238572 h 6858000"/>
              <a:gd name="connsiteX31" fmla="*/ 6209389 w 12192000"/>
              <a:gd name="connsiteY31" fmla="*/ 6282811 h 6858000"/>
              <a:gd name="connsiteX32" fmla="*/ 6196446 w 12192000"/>
              <a:gd name="connsiteY32" fmla="*/ 6326831 h 6858000"/>
              <a:gd name="connsiteX33" fmla="*/ 6159285 w 12192000"/>
              <a:gd name="connsiteY33" fmla="*/ 6355323 h 6858000"/>
              <a:gd name="connsiteX34" fmla="*/ 6101267 w 12192000"/>
              <a:gd name="connsiteY34" fmla="*/ 6365265 h 6858000"/>
              <a:gd name="connsiteX35" fmla="*/ 5987199 w 12192000"/>
              <a:gd name="connsiteY35" fmla="*/ 6365265 h 6858000"/>
              <a:gd name="connsiteX36" fmla="*/ 5350950 w 12192000"/>
              <a:gd name="connsiteY36" fmla="*/ 6078953 h 6858000"/>
              <a:gd name="connsiteX37" fmla="*/ 5458318 w 12192000"/>
              <a:gd name="connsiteY37" fmla="*/ 6078953 h 6858000"/>
              <a:gd name="connsiteX38" fmla="*/ 5531884 w 12192000"/>
              <a:gd name="connsiteY38" fmla="*/ 6097981 h 6858000"/>
              <a:gd name="connsiteX39" fmla="*/ 5557970 w 12192000"/>
              <a:gd name="connsiteY39" fmla="*/ 6152638 h 6858000"/>
              <a:gd name="connsiteX40" fmla="*/ 5548625 w 12192000"/>
              <a:gd name="connsiteY40" fmla="*/ 6188069 h 6858000"/>
              <a:gd name="connsiteX41" fmla="*/ 5520988 w 12192000"/>
              <a:gd name="connsiteY41" fmla="*/ 6211929 h 6858000"/>
              <a:gd name="connsiteX42" fmla="*/ 5559719 w 12192000"/>
              <a:gd name="connsiteY42" fmla="*/ 6238572 h 6858000"/>
              <a:gd name="connsiteX43" fmla="*/ 5573140 w 12192000"/>
              <a:gd name="connsiteY43" fmla="*/ 6282811 h 6858000"/>
              <a:gd name="connsiteX44" fmla="*/ 5560197 w 12192000"/>
              <a:gd name="connsiteY44" fmla="*/ 6326831 h 6858000"/>
              <a:gd name="connsiteX45" fmla="*/ 5523036 w 12192000"/>
              <a:gd name="connsiteY45" fmla="*/ 6355323 h 6858000"/>
              <a:gd name="connsiteX46" fmla="*/ 5465018 w 12192000"/>
              <a:gd name="connsiteY46" fmla="*/ 6365265 h 6858000"/>
              <a:gd name="connsiteX47" fmla="*/ 5350950 w 12192000"/>
              <a:gd name="connsiteY47" fmla="*/ 6365265 h 6858000"/>
              <a:gd name="connsiteX48" fmla="*/ 6755629 w 12192000"/>
              <a:gd name="connsiteY48" fmla="*/ 6075970 h 6858000"/>
              <a:gd name="connsiteX49" fmla="*/ 6800703 w 12192000"/>
              <a:gd name="connsiteY49" fmla="*/ 6080862 h 6858000"/>
              <a:gd name="connsiteX50" fmla="*/ 6840111 w 12192000"/>
              <a:gd name="connsiteY50" fmla="*/ 6095197 h 6858000"/>
              <a:gd name="connsiteX51" fmla="*/ 6840111 w 12192000"/>
              <a:gd name="connsiteY51" fmla="*/ 6150869 h 6858000"/>
              <a:gd name="connsiteX52" fmla="*/ 6804123 w 12192000"/>
              <a:gd name="connsiteY52" fmla="*/ 6134187 h 6858000"/>
              <a:gd name="connsiteX53" fmla="*/ 6763323 w 12192000"/>
              <a:gd name="connsiteY53" fmla="*/ 6128501 h 6858000"/>
              <a:gd name="connsiteX54" fmla="*/ 6713000 w 12192000"/>
              <a:gd name="connsiteY54" fmla="*/ 6139496 h 6858000"/>
              <a:gd name="connsiteX55" fmla="*/ 6681068 w 12192000"/>
              <a:gd name="connsiteY55" fmla="*/ 6171308 h 6858000"/>
              <a:gd name="connsiteX56" fmla="*/ 6669954 w 12192000"/>
              <a:gd name="connsiteY56" fmla="*/ 6221930 h 6858000"/>
              <a:gd name="connsiteX57" fmla="*/ 6680671 w 12192000"/>
              <a:gd name="connsiteY57" fmla="*/ 6272750 h 6858000"/>
              <a:gd name="connsiteX58" fmla="*/ 6711787 w 12192000"/>
              <a:gd name="connsiteY58" fmla="*/ 6304742 h 6858000"/>
              <a:gd name="connsiteX59" fmla="*/ 6761295 w 12192000"/>
              <a:gd name="connsiteY59" fmla="*/ 6315737 h 6858000"/>
              <a:gd name="connsiteX60" fmla="*/ 6843332 w 12192000"/>
              <a:gd name="connsiteY60" fmla="*/ 6292573 h 6858000"/>
              <a:gd name="connsiteX61" fmla="*/ 6843312 w 12192000"/>
              <a:gd name="connsiteY61" fmla="*/ 6347112 h 6858000"/>
              <a:gd name="connsiteX62" fmla="*/ 6802095 w 12192000"/>
              <a:gd name="connsiteY62" fmla="*/ 6362620 h 6858000"/>
              <a:gd name="connsiteX63" fmla="*/ 6752785 w 12192000"/>
              <a:gd name="connsiteY63" fmla="*/ 6368307 h 6858000"/>
              <a:gd name="connsiteX64" fmla="*/ 6690950 w 12192000"/>
              <a:gd name="connsiteY64" fmla="*/ 6358365 h 6858000"/>
              <a:gd name="connsiteX65" fmla="*/ 6615396 w 12192000"/>
              <a:gd name="connsiteY65" fmla="*/ 6283388 h 6858000"/>
              <a:gd name="connsiteX66" fmla="*/ 6605295 w 12192000"/>
              <a:gd name="connsiteY66" fmla="*/ 6221970 h 6858000"/>
              <a:gd name="connsiteX67" fmla="*/ 6615813 w 12192000"/>
              <a:gd name="connsiteY67" fmla="*/ 6161725 h 6858000"/>
              <a:gd name="connsiteX68" fmla="*/ 6646114 w 12192000"/>
              <a:gd name="connsiteY68" fmla="*/ 6115597 h 6858000"/>
              <a:gd name="connsiteX69" fmla="*/ 6693594 w 12192000"/>
              <a:gd name="connsiteY69" fmla="*/ 6086170 h 6858000"/>
              <a:gd name="connsiteX70" fmla="*/ 6755629 w 12192000"/>
              <a:gd name="connsiteY70" fmla="*/ 6075970 h 6858000"/>
              <a:gd name="connsiteX71" fmla="*/ 6477747 w 12192000"/>
              <a:gd name="connsiteY71" fmla="*/ 5967609 h 6858000"/>
              <a:gd name="connsiteX72" fmla="*/ 6477747 w 12192000"/>
              <a:gd name="connsiteY72" fmla="*/ 6476608 h 6858000"/>
              <a:gd name="connsiteX73" fmla="*/ 6986746 w 12192000"/>
              <a:gd name="connsiteY73" fmla="*/ 6476608 h 6858000"/>
              <a:gd name="connsiteX74" fmla="*/ 6986746 w 12192000"/>
              <a:gd name="connsiteY74" fmla="*/ 5967609 h 6858000"/>
              <a:gd name="connsiteX75" fmla="*/ 5841498 w 12192000"/>
              <a:gd name="connsiteY75" fmla="*/ 5967609 h 6858000"/>
              <a:gd name="connsiteX76" fmla="*/ 5841498 w 12192000"/>
              <a:gd name="connsiteY76" fmla="*/ 6476608 h 6858000"/>
              <a:gd name="connsiteX77" fmla="*/ 6350497 w 12192000"/>
              <a:gd name="connsiteY77" fmla="*/ 6476608 h 6858000"/>
              <a:gd name="connsiteX78" fmla="*/ 6350497 w 12192000"/>
              <a:gd name="connsiteY78" fmla="*/ 5967609 h 6858000"/>
              <a:gd name="connsiteX79" fmla="*/ 5205249 w 12192000"/>
              <a:gd name="connsiteY79" fmla="*/ 5967609 h 6858000"/>
              <a:gd name="connsiteX80" fmla="*/ 5205249 w 12192000"/>
              <a:gd name="connsiteY80" fmla="*/ 6476608 h 6858000"/>
              <a:gd name="connsiteX81" fmla="*/ 5714248 w 12192000"/>
              <a:gd name="connsiteY81" fmla="*/ 6476608 h 6858000"/>
              <a:gd name="connsiteX82" fmla="*/ 5714248 w 12192000"/>
              <a:gd name="connsiteY82" fmla="*/ 5967609 h 6858000"/>
              <a:gd name="connsiteX83" fmla="*/ 0 w 12192000"/>
              <a:gd name="connsiteY83" fmla="*/ 0 h 6858000"/>
              <a:gd name="connsiteX84" fmla="*/ 12192000 w 12192000"/>
              <a:gd name="connsiteY84" fmla="*/ 0 h 6858000"/>
              <a:gd name="connsiteX85" fmla="*/ 12192000 w 12192000"/>
              <a:gd name="connsiteY85" fmla="*/ 6858000 h 6858000"/>
              <a:gd name="connsiteX86" fmla="*/ 0 w 12192000"/>
              <a:gd name="connsiteY8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192000" h="6858000">
                <a:moveTo>
                  <a:pt x="6045217" y="6241534"/>
                </a:moveTo>
                <a:lnTo>
                  <a:pt x="6045217" y="6318819"/>
                </a:lnTo>
                <a:lnTo>
                  <a:pt x="6095819" y="6318819"/>
                </a:lnTo>
                <a:cubicBezTo>
                  <a:pt x="6113196" y="6318819"/>
                  <a:pt x="6126564" y="6315544"/>
                  <a:pt x="6135922" y="6308997"/>
                </a:cubicBezTo>
                <a:cubicBezTo>
                  <a:pt x="6145281" y="6302449"/>
                  <a:pt x="6149920" y="6293045"/>
                  <a:pt x="6149840" y="6280783"/>
                </a:cubicBezTo>
                <a:cubicBezTo>
                  <a:pt x="6149906" y="6254617"/>
                  <a:pt x="6132158" y="6241534"/>
                  <a:pt x="6096594" y="6241534"/>
                </a:cubicBezTo>
                <a:close/>
                <a:moveTo>
                  <a:pt x="5408968" y="6241534"/>
                </a:moveTo>
                <a:lnTo>
                  <a:pt x="5408968" y="6318819"/>
                </a:lnTo>
                <a:lnTo>
                  <a:pt x="5459570" y="6318819"/>
                </a:lnTo>
                <a:cubicBezTo>
                  <a:pt x="5476947" y="6318819"/>
                  <a:pt x="5490315" y="6315544"/>
                  <a:pt x="5499673" y="6308997"/>
                </a:cubicBezTo>
                <a:cubicBezTo>
                  <a:pt x="5509032" y="6302449"/>
                  <a:pt x="5513671" y="6293045"/>
                  <a:pt x="5513591" y="6280783"/>
                </a:cubicBezTo>
                <a:cubicBezTo>
                  <a:pt x="5513657" y="6254617"/>
                  <a:pt x="5495910" y="6241534"/>
                  <a:pt x="5460345" y="6241534"/>
                </a:cubicBezTo>
                <a:close/>
                <a:moveTo>
                  <a:pt x="6045217" y="6125399"/>
                </a:moveTo>
                <a:lnTo>
                  <a:pt x="6045217" y="6196679"/>
                </a:lnTo>
                <a:lnTo>
                  <a:pt x="6089198" y="6196679"/>
                </a:lnTo>
                <a:cubicBezTo>
                  <a:pt x="6104243" y="6196679"/>
                  <a:pt x="6115727" y="6193412"/>
                  <a:pt x="6123655" y="6186876"/>
                </a:cubicBezTo>
                <a:cubicBezTo>
                  <a:pt x="6131608" y="6180341"/>
                  <a:pt x="6135584" y="6171195"/>
                  <a:pt x="6135584" y="6159438"/>
                </a:cubicBezTo>
                <a:cubicBezTo>
                  <a:pt x="6135584" y="6136758"/>
                  <a:pt x="6120141" y="6125413"/>
                  <a:pt x="6089257" y="6125399"/>
                </a:cubicBezTo>
                <a:close/>
                <a:moveTo>
                  <a:pt x="5408968" y="6125399"/>
                </a:moveTo>
                <a:lnTo>
                  <a:pt x="5408968" y="6196679"/>
                </a:lnTo>
                <a:lnTo>
                  <a:pt x="5452949" y="6196679"/>
                </a:lnTo>
                <a:cubicBezTo>
                  <a:pt x="5468006" y="6196679"/>
                  <a:pt x="5479492" y="6193412"/>
                  <a:pt x="5487406" y="6186876"/>
                </a:cubicBezTo>
                <a:cubicBezTo>
                  <a:pt x="5495359" y="6180341"/>
                  <a:pt x="5499335" y="6171195"/>
                  <a:pt x="5499335" y="6159438"/>
                </a:cubicBezTo>
                <a:cubicBezTo>
                  <a:pt x="5499335" y="6136758"/>
                  <a:pt x="5483892" y="6125413"/>
                  <a:pt x="5453008" y="6125399"/>
                </a:cubicBezTo>
                <a:close/>
                <a:moveTo>
                  <a:pt x="5987199" y="6078953"/>
                </a:moveTo>
                <a:lnTo>
                  <a:pt x="6094566" y="6078953"/>
                </a:lnTo>
                <a:cubicBezTo>
                  <a:pt x="6126245" y="6078953"/>
                  <a:pt x="6150769" y="6085295"/>
                  <a:pt x="6168132" y="6097981"/>
                </a:cubicBezTo>
                <a:cubicBezTo>
                  <a:pt x="6185496" y="6110666"/>
                  <a:pt x="6194193" y="6128884"/>
                  <a:pt x="6194219" y="6152638"/>
                </a:cubicBezTo>
                <a:cubicBezTo>
                  <a:pt x="6194525" y="6165095"/>
                  <a:pt x="6191284" y="6177385"/>
                  <a:pt x="6184874" y="6188069"/>
                </a:cubicBezTo>
                <a:cubicBezTo>
                  <a:pt x="6178163" y="6198528"/>
                  <a:pt x="6168562" y="6206817"/>
                  <a:pt x="6157237" y="6211929"/>
                </a:cubicBezTo>
                <a:cubicBezTo>
                  <a:pt x="6174097" y="6217536"/>
                  <a:pt x="6187007" y="6226417"/>
                  <a:pt x="6195968" y="6238572"/>
                </a:cubicBezTo>
                <a:cubicBezTo>
                  <a:pt x="6204929" y="6250726"/>
                  <a:pt x="6209403" y="6265473"/>
                  <a:pt x="6209389" y="6282811"/>
                </a:cubicBezTo>
                <a:cubicBezTo>
                  <a:pt x="6209455" y="6299884"/>
                  <a:pt x="6205140" y="6314558"/>
                  <a:pt x="6196446" y="6326831"/>
                </a:cubicBezTo>
                <a:cubicBezTo>
                  <a:pt x="6187803" y="6339105"/>
                  <a:pt x="6175415" y="6348603"/>
                  <a:pt x="6159285" y="6355323"/>
                </a:cubicBezTo>
                <a:cubicBezTo>
                  <a:pt x="6143154" y="6362044"/>
                  <a:pt x="6123814" y="6365358"/>
                  <a:pt x="6101267" y="6365265"/>
                </a:cubicBezTo>
                <a:lnTo>
                  <a:pt x="5987199" y="6365265"/>
                </a:lnTo>
                <a:close/>
                <a:moveTo>
                  <a:pt x="5350950" y="6078953"/>
                </a:moveTo>
                <a:lnTo>
                  <a:pt x="5458318" y="6078953"/>
                </a:lnTo>
                <a:cubicBezTo>
                  <a:pt x="5489997" y="6078953"/>
                  <a:pt x="5514520" y="6085295"/>
                  <a:pt x="5531884" y="6097981"/>
                </a:cubicBezTo>
                <a:cubicBezTo>
                  <a:pt x="5549247" y="6110666"/>
                  <a:pt x="5557944" y="6128884"/>
                  <a:pt x="5557970" y="6152638"/>
                </a:cubicBezTo>
                <a:cubicBezTo>
                  <a:pt x="5558276" y="6165095"/>
                  <a:pt x="5555035" y="6177385"/>
                  <a:pt x="5548625" y="6188069"/>
                </a:cubicBezTo>
                <a:cubicBezTo>
                  <a:pt x="5541915" y="6198528"/>
                  <a:pt x="5532313" y="6206817"/>
                  <a:pt x="5520988" y="6211929"/>
                </a:cubicBezTo>
                <a:cubicBezTo>
                  <a:pt x="5537848" y="6217536"/>
                  <a:pt x="5550758" y="6226417"/>
                  <a:pt x="5559719" y="6238572"/>
                </a:cubicBezTo>
                <a:cubicBezTo>
                  <a:pt x="5568681" y="6250726"/>
                  <a:pt x="5573154" y="6265473"/>
                  <a:pt x="5573140" y="6282811"/>
                </a:cubicBezTo>
                <a:cubicBezTo>
                  <a:pt x="5573206" y="6299884"/>
                  <a:pt x="5568891" y="6314558"/>
                  <a:pt x="5560197" y="6326831"/>
                </a:cubicBezTo>
                <a:cubicBezTo>
                  <a:pt x="5551554" y="6339105"/>
                  <a:pt x="5539167" y="6348603"/>
                  <a:pt x="5523036" y="6355323"/>
                </a:cubicBezTo>
                <a:cubicBezTo>
                  <a:pt x="5506905" y="6362044"/>
                  <a:pt x="5487565" y="6365358"/>
                  <a:pt x="5465018" y="6365265"/>
                </a:cubicBezTo>
                <a:lnTo>
                  <a:pt x="5350950" y="6365265"/>
                </a:lnTo>
                <a:close/>
                <a:moveTo>
                  <a:pt x="6755629" y="6075970"/>
                </a:moveTo>
                <a:cubicBezTo>
                  <a:pt x="6770789" y="6075889"/>
                  <a:pt x="6785912" y="6077531"/>
                  <a:pt x="6800703" y="6080862"/>
                </a:cubicBezTo>
                <a:cubicBezTo>
                  <a:pt x="6814386" y="6083973"/>
                  <a:pt x="6827626" y="6088789"/>
                  <a:pt x="6840111" y="6095197"/>
                </a:cubicBezTo>
                <a:lnTo>
                  <a:pt x="6840111" y="6150869"/>
                </a:lnTo>
                <a:cubicBezTo>
                  <a:pt x="6829022" y="6143530"/>
                  <a:pt x="6816890" y="6137907"/>
                  <a:pt x="6804123" y="6134187"/>
                </a:cubicBezTo>
                <a:cubicBezTo>
                  <a:pt x="6790865" y="6130346"/>
                  <a:pt x="6777126" y="6128431"/>
                  <a:pt x="6763323" y="6128501"/>
                </a:cubicBezTo>
                <a:cubicBezTo>
                  <a:pt x="6743639" y="6128501"/>
                  <a:pt x="6726864" y="6132165"/>
                  <a:pt x="6713000" y="6139496"/>
                </a:cubicBezTo>
                <a:cubicBezTo>
                  <a:pt x="6699355" y="6146586"/>
                  <a:pt x="6688210" y="6157689"/>
                  <a:pt x="6681068" y="6171308"/>
                </a:cubicBezTo>
                <a:cubicBezTo>
                  <a:pt x="6673672" y="6185161"/>
                  <a:pt x="6669968" y="6202033"/>
                  <a:pt x="6669954" y="6221930"/>
                </a:cubicBezTo>
                <a:cubicBezTo>
                  <a:pt x="6669940" y="6241827"/>
                  <a:pt x="6673513" y="6258767"/>
                  <a:pt x="6680671" y="6272750"/>
                </a:cubicBezTo>
                <a:cubicBezTo>
                  <a:pt x="6687455" y="6286398"/>
                  <a:pt x="6698333" y="6297582"/>
                  <a:pt x="6711787" y="6304742"/>
                </a:cubicBezTo>
                <a:cubicBezTo>
                  <a:pt x="6725387" y="6312072"/>
                  <a:pt x="6741890" y="6315737"/>
                  <a:pt x="6761295" y="6315737"/>
                </a:cubicBezTo>
                <a:cubicBezTo>
                  <a:pt x="6790281" y="6315922"/>
                  <a:pt x="6818725" y="6307891"/>
                  <a:pt x="6843332" y="6292573"/>
                </a:cubicBezTo>
                <a:lnTo>
                  <a:pt x="6843312" y="6347112"/>
                </a:lnTo>
                <a:cubicBezTo>
                  <a:pt x="6830320" y="6354087"/>
                  <a:pt x="6816460" y="6359302"/>
                  <a:pt x="6802095" y="6362620"/>
                </a:cubicBezTo>
                <a:cubicBezTo>
                  <a:pt x="6785944" y="6366476"/>
                  <a:pt x="6769390" y="6368384"/>
                  <a:pt x="6752785" y="6368307"/>
                </a:cubicBezTo>
                <a:cubicBezTo>
                  <a:pt x="6731751" y="6368639"/>
                  <a:pt x="6710821" y="6365275"/>
                  <a:pt x="6690950" y="6358365"/>
                </a:cubicBezTo>
                <a:cubicBezTo>
                  <a:pt x="6655601" y="6346283"/>
                  <a:pt x="6627749" y="6318644"/>
                  <a:pt x="6615396" y="6283388"/>
                </a:cubicBezTo>
                <a:cubicBezTo>
                  <a:pt x="6608411" y="6263676"/>
                  <a:pt x="6604989" y="6242880"/>
                  <a:pt x="6605295" y="6221970"/>
                </a:cubicBezTo>
                <a:cubicBezTo>
                  <a:pt x="6604997" y="6201407"/>
                  <a:pt x="6608564" y="6180969"/>
                  <a:pt x="6615813" y="6161725"/>
                </a:cubicBezTo>
                <a:cubicBezTo>
                  <a:pt x="6622460" y="6144339"/>
                  <a:pt x="6632797" y="6128600"/>
                  <a:pt x="6646114" y="6115597"/>
                </a:cubicBezTo>
                <a:cubicBezTo>
                  <a:pt x="6659690" y="6102552"/>
                  <a:pt x="6675871" y="6092525"/>
                  <a:pt x="6693594" y="6086170"/>
                </a:cubicBezTo>
                <a:cubicBezTo>
                  <a:pt x="6713507" y="6079128"/>
                  <a:pt x="6734509" y="6075674"/>
                  <a:pt x="6755629" y="6075970"/>
                </a:cubicBezTo>
                <a:close/>
                <a:moveTo>
                  <a:pt x="6477747" y="5967609"/>
                </a:moveTo>
                <a:lnTo>
                  <a:pt x="6477747" y="6476608"/>
                </a:lnTo>
                <a:lnTo>
                  <a:pt x="6986746" y="6476608"/>
                </a:lnTo>
                <a:lnTo>
                  <a:pt x="6986746" y="5967609"/>
                </a:lnTo>
                <a:close/>
                <a:moveTo>
                  <a:pt x="5841498" y="5967609"/>
                </a:moveTo>
                <a:lnTo>
                  <a:pt x="5841498" y="6476608"/>
                </a:lnTo>
                <a:lnTo>
                  <a:pt x="6350497" y="6476608"/>
                </a:lnTo>
                <a:lnTo>
                  <a:pt x="6350497" y="5967609"/>
                </a:lnTo>
                <a:close/>
                <a:moveTo>
                  <a:pt x="5205249" y="5967609"/>
                </a:moveTo>
                <a:lnTo>
                  <a:pt x="5205249" y="6476608"/>
                </a:lnTo>
                <a:lnTo>
                  <a:pt x="5714248" y="6476608"/>
                </a:lnTo>
                <a:lnTo>
                  <a:pt x="5714248" y="5967609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6E8EA"/>
          </a:solidFill>
        </p:spPr>
        <p:txBody>
          <a:bodyPr wrap="square" anchor="ctr" anchorCtr="0">
            <a:noAutofit/>
          </a:bodyPr>
          <a:lstStyle>
            <a:lvl1pPr algn="ctr">
              <a:defRPr/>
            </a:lvl1pPr>
          </a:lstStyle>
          <a:p>
            <a:r>
              <a:rPr lang="en-GB" dirty="0"/>
              <a:t>Click to insert image or drag image from file folder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61EB3-9C91-4A76-A5D3-BE9A43D81D5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119149"/>
            <a:ext cx="9144000" cy="2387600"/>
          </a:xfrm>
          <a:effectLst>
            <a:outerShdw blurRad="254000" algn="ctr" rotWithShape="0">
              <a:prstClr val="black">
                <a:alpha val="30000"/>
              </a:prstClr>
            </a:outerShdw>
          </a:effectLst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8000" spc="-120" baseline="0">
                <a:solidFill>
                  <a:schemeClr val="bg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3AB620-8DCD-405C-8BDF-72158CAB48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506749"/>
            <a:ext cx="3877949" cy="227235"/>
          </a:xfrm>
          <a:prstGeom prst="rect">
            <a:avLst/>
          </a:prstGeom>
          <a:effectLst>
            <a:outerShdw blurRad="254000" algn="ctr" rotWithShape="0">
              <a:prstClr val="black">
                <a:alpha val="30000"/>
              </a:prstClr>
            </a:outerShdw>
          </a:effectLst>
        </p:spPr>
        <p:txBody>
          <a:bodyPr>
            <a:noAutofit/>
          </a:bodyPr>
          <a:lstStyle>
            <a:lvl1pPr marL="0" indent="0" algn="ctr">
              <a:buNone/>
              <a:defRPr sz="1050">
                <a:solidFill>
                  <a:schemeClr val="bg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DD MMMM YY  Forename Surname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731110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CC4A5B-E21E-4FE6-ACBD-7F35DA52E4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5B82592-88F3-4260-8FCE-0C34344B01A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1475" y="2566440"/>
            <a:ext cx="6914696" cy="2005560"/>
          </a:xfrm>
        </p:spPr>
        <p:txBody>
          <a:bodyPr numCol="1" spcCol="360000">
            <a:noAutofit/>
          </a:bodyPr>
          <a:lstStyle>
            <a:lvl1pPr>
              <a:lnSpc>
                <a:spcPct val="95000"/>
              </a:lnSpc>
              <a:spcBef>
                <a:spcPts val="0"/>
              </a:spcBef>
              <a:defRPr sz="3200" b="0">
                <a:solidFill>
                  <a:schemeClr val="tx1"/>
                </a:solidFill>
              </a:defRPr>
            </a:lvl1pPr>
            <a:lvl2pPr marL="0" indent="0">
              <a:lnSpc>
                <a:spcPct val="11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>
                <a:solidFill>
                  <a:schemeClr val="tx1"/>
                </a:solidFill>
              </a:defRPr>
            </a:lvl3pPr>
            <a:lvl4pPr marL="442913" indent="-285750">
              <a:lnSpc>
                <a:spcPct val="110000"/>
              </a:lnSpc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“Pull quote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convallis ligula at </a:t>
            </a:r>
            <a:r>
              <a:rPr lang="en-US" dirty="0" err="1"/>
              <a:t>consequat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sed condiment </a:t>
            </a:r>
            <a:r>
              <a:rPr lang="en-US" dirty="0" err="1"/>
              <a:t>Phasellus</a:t>
            </a:r>
            <a:r>
              <a:rPr lang="en-US" dirty="0"/>
              <a:t> vel </a:t>
            </a:r>
            <a:r>
              <a:rPr lang="en-US" dirty="0" err="1"/>
              <a:t>sollicitudin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.”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3BA01E0-1041-4ED5-8517-3CA82F95C7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text goes here</a:t>
            </a: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2A11AFA-42C4-4884-B97A-B688BF3568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1475" y="1465525"/>
            <a:ext cx="10520363" cy="669925"/>
          </a:xfrm>
        </p:spPr>
        <p:txBody>
          <a:bodyPr>
            <a:normAutofit/>
          </a:bodyPr>
          <a:lstStyle>
            <a:lvl1pPr>
              <a:defRPr sz="3400" b="0" spc="0" baseline="0">
                <a:solidFill>
                  <a:srgbClr val="545658"/>
                </a:solidFill>
              </a:defRPr>
            </a:lvl1pPr>
          </a:lstStyle>
          <a:p>
            <a:pPr lvl="0"/>
            <a:r>
              <a:rPr lang="en-US" dirty="0"/>
              <a:t>Subtitle text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4704B41C-1EB3-4AD9-822F-7C53FBF366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71475" y="4947690"/>
            <a:ext cx="6914696" cy="444785"/>
          </a:xfrm>
        </p:spPr>
        <p:txBody>
          <a:bodyPr numCol="1" spcCol="360000">
            <a:noAutofit/>
          </a:bodyPr>
          <a:lstStyle>
            <a:lvl1pPr>
              <a:lnSpc>
                <a:spcPct val="95000"/>
              </a:lnSpc>
              <a:spcBef>
                <a:spcPts val="0"/>
              </a:spcBef>
              <a:defRPr sz="1300" b="0">
                <a:solidFill>
                  <a:schemeClr val="tx1"/>
                </a:solidFill>
              </a:defRPr>
            </a:lvl1pPr>
            <a:lvl2pPr marL="0" indent="0">
              <a:lnSpc>
                <a:spcPct val="11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>
                <a:solidFill>
                  <a:schemeClr val="tx1"/>
                </a:solidFill>
              </a:defRPr>
            </a:lvl3pPr>
            <a:lvl4pPr marL="442913" indent="-285750">
              <a:lnSpc>
                <a:spcPct val="110000"/>
              </a:lnSpc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err="1"/>
              <a:t>Quotee</a:t>
            </a:r>
            <a:r>
              <a:rPr lang="en-US" dirty="0"/>
              <a:t> Name Surname</a:t>
            </a:r>
            <a:br>
              <a:rPr lang="en-US" dirty="0"/>
            </a:br>
            <a:r>
              <a:rPr lang="en-US" dirty="0"/>
              <a:t>Job Title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FF699952-1CFE-44D9-A184-3FBF08C4F9D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71475" y="4562256"/>
            <a:ext cx="379515" cy="10800"/>
          </a:xfrm>
          <a:custGeom>
            <a:avLst/>
            <a:gdLst>
              <a:gd name="connsiteX0" fmla="*/ 0 w 379515"/>
              <a:gd name="connsiteY0" fmla="*/ 0 h 10800"/>
              <a:gd name="connsiteX1" fmla="*/ 379515 w 379515"/>
              <a:gd name="connsiteY1" fmla="*/ 0 h 10800"/>
              <a:gd name="connsiteX2" fmla="*/ 379515 w 379515"/>
              <a:gd name="connsiteY2" fmla="*/ 10800 h 10800"/>
              <a:gd name="connsiteX3" fmla="*/ 0 w 379515"/>
              <a:gd name="connsiteY3" fmla="*/ 10800 h 1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9515" h="10800">
                <a:moveTo>
                  <a:pt x="0" y="0"/>
                </a:moveTo>
                <a:lnTo>
                  <a:pt x="379515" y="0"/>
                </a:lnTo>
                <a:lnTo>
                  <a:pt x="379515" y="10800"/>
                </a:lnTo>
                <a:lnTo>
                  <a:pt x="0" y="10800"/>
                </a:lnTo>
                <a:close/>
              </a:path>
            </a:pathLst>
          </a:custGeom>
          <a:solidFill>
            <a:srgbClr val="8A8C8E"/>
          </a:solidFill>
        </p:spPr>
        <p:txBody>
          <a:bodyPr wrap="square">
            <a:noAutofit/>
          </a:bodyPr>
          <a:lstStyle>
            <a:lvl1pPr>
              <a:defRPr sz="200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930635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CC4A5B-E21E-4FE6-ACBD-7F35DA52E4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3BA01E0-1041-4ED5-8517-3CA82F95C7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text goes here</a:t>
            </a: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2A11AFA-42C4-4884-B97A-B688BF3568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1475" y="1465525"/>
            <a:ext cx="10520363" cy="669925"/>
          </a:xfrm>
        </p:spPr>
        <p:txBody>
          <a:bodyPr>
            <a:normAutofit/>
          </a:bodyPr>
          <a:lstStyle>
            <a:lvl1pPr>
              <a:defRPr sz="3400" b="0" spc="0" baseline="0">
                <a:solidFill>
                  <a:srgbClr val="545658"/>
                </a:solidFill>
              </a:defRPr>
            </a:lvl1pPr>
          </a:lstStyle>
          <a:p>
            <a:pPr lvl="0"/>
            <a:r>
              <a:rPr lang="en-US" dirty="0"/>
              <a:t>Subtitle text</a:t>
            </a:r>
          </a:p>
        </p:txBody>
      </p:sp>
    </p:spTree>
    <p:extLst>
      <p:ext uri="{BB962C8B-B14F-4D97-AF65-F5344CB8AC3E}">
        <p14:creationId xmlns:p14="http://schemas.microsoft.com/office/powerpoint/2010/main" val="382869563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CC4A5B-E21E-4FE6-ACBD-7F35DA52E4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726389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-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CC4A5B-E21E-4FE6-ACBD-7F35DA52E4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vert="horz" lIns="91440" tIns="45720" rIns="91440" bIns="45720" rtlCol="0" anchor="ctr"/>
          <a:lstStyle>
            <a:lvl1pPr>
              <a:defRPr lang="en-GB" smtClean="0">
                <a:solidFill>
                  <a:srgbClr val="545658"/>
                </a:solidFill>
              </a:defRPr>
            </a:lvl1pPr>
          </a:lstStyle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vert="horz" lIns="91440" tIns="45720" rIns="91440" bIns="45720" rtlCol="0" anchor="ctr"/>
          <a:lstStyle>
            <a:lvl1pPr>
              <a:defRPr lang="en-GB" smtClean="0"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2216B4A5-3DF4-45AD-B5F4-2E2B139BB4BA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628388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posi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E023A52-65BA-4530-AD8A-0B666F37034F}"/>
              </a:ext>
            </a:extLst>
          </p:cNvPr>
          <p:cNvSpPr/>
          <p:nvPr userDrawn="1"/>
        </p:nvSpPr>
        <p:spPr>
          <a:xfrm>
            <a:off x="6101122" y="0"/>
            <a:ext cx="6090877" cy="6858000"/>
          </a:xfrm>
          <a:custGeom>
            <a:avLst/>
            <a:gdLst>
              <a:gd name="connsiteX0" fmla="*/ 0 w 6090877"/>
              <a:gd name="connsiteY0" fmla="*/ 0 h 6858000"/>
              <a:gd name="connsiteX1" fmla="*/ 6090877 w 6090877"/>
              <a:gd name="connsiteY1" fmla="*/ 0 h 6858000"/>
              <a:gd name="connsiteX2" fmla="*/ 6090877 w 6090877"/>
              <a:gd name="connsiteY2" fmla="*/ 6858000 h 6858000"/>
              <a:gd name="connsiteX3" fmla="*/ 0 w 6090877"/>
              <a:gd name="connsiteY3" fmla="*/ 6858000 h 6858000"/>
              <a:gd name="connsiteX4" fmla="*/ 0 w 6090877"/>
              <a:gd name="connsiteY4" fmla="*/ 1496824 h 6858000"/>
              <a:gd name="connsiteX5" fmla="*/ 148069 w 6090877"/>
              <a:gd name="connsiteY5" fmla="*/ 1331753 h 6858000"/>
              <a:gd name="connsiteX6" fmla="*/ 0 w 6090877"/>
              <a:gd name="connsiteY6" fmla="*/ 11666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0877" h="6858000">
                <a:moveTo>
                  <a:pt x="0" y="0"/>
                </a:moveTo>
                <a:lnTo>
                  <a:pt x="6090877" y="0"/>
                </a:lnTo>
                <a:lnTo>
                  <a:pt x="6090877" y="6858000"/>
                </a:lnTo>
                <a:lnTo>
                  <a:pt x="0" y="6858000"/>
                </a:lnTo>
                <a:lnTo>
                  <a:pt x="0" y="1496824"/>
                </a:lnTo>
                <a:lnTo>
                  <a:pt x="148069" y="1331753"/>
                </a:lnTo>
                <a:lnTo>
                  <a:pt x="0" y="116668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CC4A5B-E21E-4FE6-ACBD-7F35DA52E4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1CA5F76-6E55-4647-BD17-83FB80D93CA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8316" y="984734"/>
            <a:ext cx="4750214" cy="952016"/>
          </a:xfrm>
        </p:spPr>
        <p:txBody>
          <a:bodyPr>
            <a:noAutofit/>
          </a:bodyPr>
          <a:lstStyle>
            <a:lvl1pPr>
              <a:defRPr sz="3400">
                <a:solidFill>
                  <a:srgbClr val="545658"/>
                </a:solidFill>
              </a:defRPr>
            </a:lvl1pPr>
          </a:lstStyle>
          <a:p>
            <a:pPr lvl="0"/>
            <a:r>
              <a:rPr lang="en-US" dirty="0"/>
              <a:t>From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F9152D95-785F-4577-B485-991C6D8E5D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79499" y="984734"/>
            <a:ext cx="4750214" cy="952016"/>
          </a:xfrm>
        </p:spPr>
        <p:txBody>
          <a:bodyPr>
            <a:noAutofit/>
          </a:bodyPr>
          <a:lstStyle>
            <a:lvl1pPr>
              <a:defRPr sz="3400">
                <a:solidFill>
                  <a:srgbClr val="8A8C8E"/>
                </a:solidFill>
              </a:defRPr>
            </a:lvl1pPr>
          </a:lstStyle>
          <a:p>
            <a:pPr lvl="0"/>
            <a:r>
              <a:rPr lang="en-US" dirty="0"/>
              <a:t>To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13EC62DF-B200-4B37-AA53-1DBBBF9CB0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88316" y="2654197"/>
            <a:ext cx="4750214" cy="3504474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spcBef>
                <a:spcPts val="0"/>
              </a:spcBef>
              <a:defRPr sz="6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Before text goes here</a:t>
            </a: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869F6DC4-F1B4-4F34-AE66-3D52EEB8460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79499" y="2654197"/>
            <a:ext cx="4750214" cy="3504474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spcBef>
                <a:spcPts val="0"/>
              </a:spcBef>
              <a:defRPr sz="6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After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227276748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meline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ED976650-C8B5-4B19-9172-1CC932FE9DF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1475" y="3756316"/>
            <a:ext cx="2051968" cy="1652587"/>
          </a:xfrm>
        </p:spPr>
        <p:txBody>
          <a:bodyPr tIns="0" numCol="1" spcCol="360000">
            <a:noAutofit/>
          </a:bodyPr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defRPr lang="en-US" sz="1800" b="1" kern="1200" spc="-30" baseline="0" dirty="0">
                <a:solidFill>
                  <a:srgbClr val="8A8C8E"/>
                </a:solidFill>
                <a:latin typeface="+mn-lt"/>
                <a:ea typeface="+mn-ea"/>
                <a:cs typeface="+mn-cs"/>
              </a:defRPr>
            </a:lvl1pPr>
            <a:lvl2pPr marL="155575" indent="-155575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2pPr>
            <a:lvl3pPr marL="320675" indent="-165100">
              <a:lnSpc>
                <a:spcPct val="110000"/>
              </a:lnSpc>
              <a:buFont typeface="Arial" panose="020B0604020202020204" pitchFamily="34" charset="0"/>
              <a:buChar char="–"/>
              <a:defRPr sz="1300">
                <a:solidFill>
                  <a:schemeClr val="bg1"/>
                </a:solidFill>
              </a:defRPr>
            </a:lvl3pPr>
            <a:lvl4pPr marL="442913" indent="-122238">
              <a:lnSpc>
                <a:spcPct val="110000"/>
              </a:lnSpc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</a:defRPr>
            </a:lvl4pPr>
            <a:lvl5pPr>
              <a:lnSpc>
                <a:spcPct val="110000"/>
              </a:lnSpc>
              <a:defRPr sz="1300">
                <a:solidFill>
                  <a:schemeClr val="tx1"/>
                </a:solidFill>
              </a:defRPr>
            </a:lvl5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Text here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CC4A5B-E21E-4FE6-ACBD-7F35DA52E4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vert="horz" lIns="91440" tIns="45720" rIns="91440" bIns="45720" rtlCol="0" anchor="ctr"/>
          <a:lstStyle>
            <a:lvl1pPr>
              <a:defRPr lang="en-GB" smtClean="0">
                <a:solidFill>
                  <a:srgbClr val="545658"/>
                </a:solidFill>
              </a:defRPr>
            </a:lvl1pPr>
          </a:lstStyle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3BA01E0-1041-4ED5-8517-3CA82F95C7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text goes here</a:t>
            </a: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2A11AFA-42C4-4884-B97A-B688BF3568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1475" y="1465525"/>
            <a:ext cx="10520363" cy="669925"/>
          </a:xfrm>
        </p:spPr>
        <p:txBody>
          <a:bodyPr>
            <a:normAutofit/>
          </a:bodyPr>
          <a:lstStyle>
            <a:lvl1pPr>
              <a:defRPr sz="3400" b="0" spc="0" baseline="0">
                <a:solidFill>
                  <a:srgbClr val="8A8C8E"/>
                </a:solidFill>
              </a:defRPr>
            </a:lvl1pPr>
          </a:lstStyle>
          <a:p>
            <a:pPr lvl="0"/>
            <a:r>
              <a:rPr lang="en-US" dirty="0"/>
              <a:t>Subtitle text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F2EF49B-FC05-4FA5-A1DF-169A846962B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71475" y="2536247"/>
            <a:ext cx="2043314" cy="1166661"/>
          </a:xfrm>
        </p:spPr>
        <p:txBody>
          <a:bodyPr tIns="90000">
            <a:normAutofit/>
          </a:bodyPr>
          <a:lstStyle>
            <a:lvl1pPr>
              <a:lnSpc>
                <a:spcPct val="90000"/>
              </a:lnSpc>
              <a:defRPr sz="3400" spc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XXth</a:t>
            </a:r>
            <a:r>
              <a:rPr lang="en-US" dirty="0"/>
              <a:t> Month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DE49E0CE-F775-4EB3-A28E-DFB71BA3B8F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30207" y="2536247"/>
            <a:ext cx="2043314" cy="1166661"/>
          </a:xfrm>
        </p:spPr>
        <p:txBody>
          <a:bodyPr tIns="90000">
            <a:normAutofit/>
          </a:bodyPr>
          <a:lstStyle>
            <a:lvl1pPr>
              <a:lnSpc>
                <a:spcPct val="90000"/>
              </a:lnSpc>
              <a:defRPr sz="3400" spc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XXth</a:t>
            </a:r>
            <a:r>
              <a:rPr lang="en-US" dirty="0"/>
              <a:t> Month</a:t>
            </a:r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484BCA19-182A-4677-858A-BBC474C6B15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80486" y="2536247"/>
            <a:ext cx="2043314" cy="1166661"/>
          </a:xfrm>
        </p:spPr>
        <p:txBody>
          <a:bodyPr tIns="90000">
            <a:normAutofit/>
          </a:bodyPr>
          <a:lstStyle>
            <a:lvl1pPr>
              <a:lnSpc>
                <a:spcPct val="90000"/>
              </a:lnSpc>
              <a:defRPr sz="3400" spc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XXth</a:t>
            </a:r>
            <a:r>
              <a:rPr lang="en-US" dirty="0"/>
              <a:t> Month</a:t>
            </a:r>
          </a:p>
        </p:txBody>
      </p:sp>
      <p:sp>
        <p:nvSpPr>
          <p:cNvPr id="15" name="Arrow: Chevron 14">
            <a:extLst>
              <a:ext uri="{FF2B5EF4-FFF2-40B4-BE49-F238E27FC236}">
                <a16:creationId xmlns:a16="http://schemas.microsoft.com/office/drawing/2014/main" id="{11EFFDBA-1E2E-4025-B180-D9D7B294EAD1}"/>
              </a:ext>
            </a:extLst>
          </p:cNvPr>
          <p:cNvSpPr/>
          <p:nvPr userDrawn="1"/>
        </p:nvSpPr>
        <p:spPr>
          <a:xfrm>
            <a:off x="2675472" y="2903014"/>
            <a:ext cx="221583" cy="317380"/>
          </a:xfrm>
          <a:prstGeom prst="chevron">
            <a:avLst>
              <a:gd name="adj" fmla="val 70275"/>
            </a:avLst>
          </a:prstGeom>
          <a:solidFill>
            <a:srgbClr val="8A8C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6" name="Arrow: Chevron 15">
            <a:extLst>
              <a:ext uri="{FF2B5EF4-FFF2-40B4-BE49-F238E27FC236}">
                <a16:creationId xmlns:a16="http://schemas.microsoft.com/office/drawing/2014/main" id="{770FB9AA-6E0F-4F2E-9D14-1ABBF18B4AD0}"/>
              </a:ext>
            </a:extLst>
          </p:cNvPr>
          <p:cNvSpPr/>
          <p:nvPr userDrawn="1"/>
        </p:nvSpPr>
        <p:spPr>
          <a:xfrm>
            <a:off x="5714822" y="2903014"/>
            <a:ext cx="221583" cy="317380"/>
          </a:xfrm>
          <a:prstGeom prst="chevron">
            <a:avLst>
              <a:gd name="adj" fmla="val 70275"/>
            </a:avLst>
          </a:prstGeom>
          <a:solidFill>
            <a:srgbClr val="8A8C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7" name="Arrow: Chevron 16">
            <a:extLst>
              <a:ext uri="{FF2B5EF4-FFF2-40B4-BE49-F238E27FC236}">
                <a16:creationId xmlns:a16="http://schemas.microsoft.com/office/drawing/2014/main" id="{8228A7B1-2E73-4926-8377-DEF855AFF603}"/>
              </a:ext>
            </a:extLst>
          </p:cNvPr>
          <p:cNvSpPr/>
          <p:nvPr userDrawn="1"/>
        </p:nvSpPr>
        <p:spPr>
          <a:xfrm>
            <a:off x="8793117" y="2903014"/>
            <a:ext cx="221583" cy="317380"/>
          </a:xfrm>
          <a:prstGeom prst="chevron">
            <a:avLst>
              <a:gd name="adj" fmla="val 70275"/>
            </a:avLst>
          </a:prstGeom>
          <a:solidFill>
            <a:srgbClr val="8A8C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46668960-E3FD-4B54-9BC4-141313E46BF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530765" y="2536247"/>
            <a:ext cx="2043314" cy="1166661"/>
          </a:xfrm>
        </p:spPr>
        <p:txBody>
          <a:bodyPr tIns="90000">
            <a:normAutofit/>
          </a:bodyPr>
          <a:lstStyle>
            <a:lvl1pPr>
              <a:lnSpc>
                <a:spcPct val="90000"/>
              </a:lnSpc>
              <a:defRPr sz="3400" spc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XXth</a:t>
            </a:r>
            <a:r>
              <a:rPr lang="en-US" dirty="0"/>
              <a:t> Month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3A1F4518-6ADD-4B87-A436-A805818B379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421553" y="3756316"/>
            <a:ext cx="2051968" cy="1652587"/>
          </a:xfrm>
        </p:spPr>
        <p:txBody>
          <a:bodyPr tIns="0" numCol="1" spcCol="360000">
            <a:noAutofit/>
          </a:bodyPr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defRPr lang="en-US" sz="1800" b="1" kern="1200" spc="-30" baseline="0" dirty="0">
                <a:solidFill>
                  <a:srgbClr val="8A8C8E"/>
                </a:solidFill>
                <a:latin typeface="+mn-lt"/>
                <a:ea typeface="+mn-ea"/>
                <a:cs typeface="+mn-cs"/>
              </a:defRPr>
            </a:lvl1pPr>
            <a:lvl2pPr marL="155575" indent="-155575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2pPr>
            <a:lvl3pPr marL="320675" indent="-165100">
              <a:lnSpc>
                <a:spcPct val="110000"/>
              </a:lnSpc>
              <a:buFont typeface="Arial" panose="020B0604020202020204" pitchFamily="34" charset="0"/>
              <a:buChar char="–"/>
              <a:defRPr sz="1300">
                <a:solidFill>
                  <a:schemeClr val="bg1"/>
                </a:solidFill>
              </a:defRPr>
            </a:lvl3pPr>
            <a:lvl4pPr marL="442913" indent="-122238">
              <a:lnSpc>
                <a:spcPct val="110000"/>
              </a:lnSpc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</a:defRPr>
            </a:lvl4pPr>
            <a:lvl5pPr>
              <a:lnSpc>
                <a:spcPct val="110000"/>
              </a:lnSpc>
              <a:defRPr sz="1300">
                <a:solidFill>
                  <a:schemeClr val="tx1"/>
                </a:solidFill>
              </a:defRPr>
            </a:lvl5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Text here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69689922-B468-4271-B061-038DAAF7F13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71631" y="3756316"/>
            <a:ext cx="2051968" cy="1652587"/>
          </a:xfrm>
        </p:spPr>
        <p:txBody>
          <a:bodyPr tIns="0" numCol="1" spcCol="360000">
            <a:noAutofit/>
          </a:bodyPr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defRPr lang="en-US" sz="1800" b="1" kern="1200" spc="-30" baseline="0" dirty="0">
                <a:solidFill>
                  <a:srgbClr val="8A8C8E"/>
                </a:solidFill>
                <a:latin typeface="+mn-lt"/>
                <a:ea typeface="+mn-ea"/>
                <a:cs typeface="+mn-cs"/>
              </a:defRPr>
            </a:lvl1pPr>
            <a:lvl2pPr marL="155575" indent="-155575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2pPr>
            <a:lvl3pPr marL="320675" indent="-165100">
              <a:lnSpc>
                <a:spcPct val="110000"/>
              </a:lnSpc>
              <a:buFont typeface="Arial" panose="020B0604020202020204" pitchFamily="34" charset="0"/>
              <a:buChar char="–"/>
              <a:defRPr sz="1300">
                <a:solidFill>
                  <a:schemeClr val="bg1"/>
                </a:solidFill>
              </a:defRPr>
            </a:lvl3pPr>
            <a:lvl4pPr marL="442913" indent="-122238">
              <a:lnSpc>
                <a:spcPct val="110000"/>
              </a:lnSpc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</a:defRPr>
            </a:lvl4pPr>
            <a:lvl5pPr>
              <a:lnSpc>
                <a:spcPct val="110000"/>
              </a:lnSpc>
              <a:defRPr sz="1300">
                <a:solidFill>
                  <a:schemeClr val="tx1"/>
                </a:solidFill>
              </a:defRPr>
            </a:lvl5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Text here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D98E4488-852C-442C-B45D-F4FA7328CB8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521709" y="3756316"/>
            <a:ext cx="2051968" cy="1652587"/>
          </a:xfrm>
        </p:spPr>
        <p:txBody>
          <a:bodyPr tIns="0" numCol="1" spcCol="360000">
            <a:noAutofit/>
          </a:bodyPr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defRPr lang="en-US" sz="1800" b="1" kern="1200" spc="-30" baseline="0" dirty="0">
                <a:solidFill>
                  <a:srgbClr val="8A8C8E"/>
                </a:solidFill>
                <a:latin typeface="+mn-lt"/>
                <a:ea typeface="+mn-ea"/>
                <a:cs typeface="+mn-cs"/>
              </a:defRPr>
            </a:lvl1pPr>
            <a:lvl2pPr marL="155575" indent="-155575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2pPr>
            <a:lvl3pPr marL="320675" indent="-165100">
              <a:lnSpc>
                <a:spcPct val="110000"/>
              </a:lnSpc>
              <a:buFont typeface="Arial" panose="020B0604020202020204" pitchFamily="34" charset="0"/>
              <a:buChar char="–"/>
              <a:defRPr sz="1300">
                <a:solidFill>
                  <a:schemeClr val="bg1"/>
                </a:solidFill>
              </a:defRPr>
            </a:lvl3pPr>
            <a:lvl4pPr marL="442913" indent="-122238">
              <a:lnSpc>
                <a:spcPct val="110000"/>
              </a:lnSpc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</a:defRPr>
            </a:lvl4pPr>
            <a:lvl5pPr>
              <a:lnSpc>
                <a:spcPct val="110000"/>
              </a:lnSpc>
              <a:defRPr sz="1300">
                <a:solidFill>
                  <a:schemeClr val="tx1"/>
                </a:solidFill>
              </a:defRPr>
            </a:lvl5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Text here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A2A6048B-0209-46B5-837A-541AADFAF535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079188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ED976650-C8B5-4B19-9172-1CC932FE9DF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1475" y="3756316"/>
            <a:ext cx="2051968" cy="1652587"/>
          </a:xfrm>
        </p:spPr>
        <p:txBody>
          <a:bodyPr tIns="0" numCol="1" spcCol="360000">
            <a:noAutofit/>
          </a:bodyPr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defRPr lang="en-US" sz="1800" b="1" kern="1200" spc="-30" baseline="0" dirty="0">
                <a:solidFill>
                  <a:srgbClr val="545658"/>
                </a:solidFill>
                <a:latin typeface="+mn-lt"/>
                <a:ea typeface="+mn-ea"/>
                <a:cs typeface="+mn-cs"/>
              </a:defRPr>
            </a:lvl1pPr>
            <a:lvl2pPr marL="155575" indent="-155575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2pPr>
            <a:lvl3pPr marL="320675" indent="-165100">
              <a:lnSpc>
                <a:spcPct val="110000"/>
              </a:lnSpc>
              <a:buFont typeface="Arial" panose="020B0604020202020204" pitchFamily="34" charset="0"/>
              <a:buChar char="–"/>
              <a:defRPr sz="1300">
                <a:solidFill>
                  <a:schemeClr val="tx1"/>
                </a:solidFill>
              </a:defRPr>
            </a:lvl3pPr>
            <a:lvl4pPr marL="442913" indent="-122238">
              <a:lnSpc>
                <a:spcPct val="110000"/>
              </a:lnSpc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 sz="1300">
                <a:solidFill>
                  <a:schemeClr val="tx1"/>
                </a:solidFill>
              </a:defRPr>
            </a:lvl5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Text here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CC4A5B-E21E-4FE6-ACBD-7F35DA52E4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3BA01E0-1041-4ED5-8517-3CA82F95C7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text goes here</a:t>
            </a: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2A11AFA-42C4-4884-B97A-B688BF3568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1475" y="1465525"/>
            <a:ext cx="10520363" cy="669925"/>
          </a:xfrm>
        </p:spPr>
        <p:txBody>
          <a:bodyPr>
            <a:normAutofit/>
          </a:bodyPr>
          <a:lstStyle>
            <a:lvl1pPr>
              <a:defRPr sz="3400" b="0" spc="0" baseline="0">
                <a:solidFill>
                  <a:srgbClr val="545658"/>
                </a:solidFill>
              </a:defRPr>
            </a:lvl1pPr>
          </a:lstStyle>
          <a:p>
            <a:pPr lvl="0"/>
            <a:r>
              <a:rPr lang="en-US" dirty="0"/>
              <a:t>Subtitle text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F2EF49B-FC05-4FA5-A1DF-169A846962B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71475" y="2536247"/>
            <a:ext cx="2043314" cy="1166661"/>
          </a:xfrm>
        </p:spPr>
        <p:txBody>
          <a:bodyPr tIns="90000">
            <a:normAutofit/>
          </a:bodyPr>
          <a:lstStyle>
            <a:lvl1pPr>
              <a:lnSpc>
                <a:spcPct val="90000"/>
              </a:lnSpc>
              <a:defRPr sz="3400" spc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err="1"/>
              <a:t>XXth</a:t>
            </a:r>
            <a:r>
              <a:rPr lang="en-US" dirty="0"/>
              <a:t> Month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DE49E0CE-F775-4EB3-A28E-DFB71BA3B8F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30207" y="2536247"/>
            <a:ext cx="2043314" cy="1166661"/>
          </a:xfrm>
        </p:spPr>
        <p:txBody>
          <a:bodyPr tIns="90000">
            <a:normAutofit/>
          </a:bodyPr>
          <a:lstStyle>
            <a:lvl1pPr>
              <a:lnSpc>
                <a:spcPct val="90000"/>
              </a:lnSpc>
              <a:defRPr sz="3400" spc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err="1"/>
              <a:t>XXth</a:t>
            </a:r>
            <a:r>
              <a:rPr lang="en-US" dirty="0"/>
              <a:t> Month</a:t>
            </a:r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484BCA19-182A-4677-858A-BBC474C6B15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80486" y="2536247"/>
            <a:ext cx="2043314" cy="1166661"/>
          </a:xfrm>
        </p:spPr>
        <p:txBody>
          <a:bodyPr tIns="90000">
            <a:normAutofit/>
          </a:bodyPr>
          <a:lstStyle>
            <a:lvl1pPr>
              <a:lnSpc>
                <a:spcPct val="90000"/>
              </a:lnSpc>
              <a:defRPr sz="3400" spc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err="1"/>
              <a:t>XXth</a:t>
            </a:r>
            <a:r>
              <a:rPr lang="en-US" dirty="0"/>
              <a:t> Month</a:t>
            </a:r>
          </a:p>
        </p:txBody>
      </p:sp>
      <p:sp>
        <p:nvSpPr>
          <p:cNvPr id="15" name="Arrow: Chevron 14">
            <a:extLst>
              <a:ext uri="{FF2B5EF4-FFF2-40B4-BE49-F238E27FC236}">
                <a16:creationId xmlns:a16="http://schemas.microsoft.com/office/drawing/2014/main" id="{11EFFDBA-1E2E-4025-B180-D9D7B294EAD1}"/>
              </a:ext>
            </a:extLst>
          </p:cNvPr>
          <p:cNvSpPr/>
          <p:nvPr userDrawn="1"/>
        </p:nvSpPr>
        <p:spPr>
          <a:xfrm>
            <a:off x="2675472" y="2903014"/>
            <a:ext cx="221583" cy="317380"/>
          </a:xfrm>
          <a:prstGeom prst="chevron">
            <a:avLst>
              <a:gd name="adj" fmla="val 70275"/>
            </a:avLst>
          </a:prstGeom>
          <a:solidFill>
            <a:srgbClr val="8A8C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6" name="Arrow: Chevron 15">
            <a:extLst>
              <a:ext uri="{FF2B5EF4-FFF2-40B4-BE49-F238E27FC236}">
                <a16:creationId xmlns:a16="http://schemas.microsoft.com/office/drawing/2014/main" id="{770FB9AA-6E0F-4F2E-9D14-1ABBF18B4AD0}"/>
              </a:ext>
            </a:extLst>
          </p:cNvPr>
          <p:cNvSpPr/>
          <p:nvPr userDrawn="1"/>
        </p:nvSpPr>
        <p:spPr>
          <a:xfrm>
            <a:off x="5714822" y="2903014"/>
            <a:ext cx="221583" cy="317380"/>
          </a:xfrm>
          <a:prstGeom prst="chevron">
            <a:avLst>
              <a:gd name="adj" fmla="val 70275"/>
            </a:avLst>
          </a:prstGeom>
          <a:solidFill>
            <a:srgbClr val="8A8C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7" name="Arrow: Chevron 16">
            <a:extLst>
              <a:ext uri="{FF2B5EF4-FFF2-40B4-BE49-F238E27FC236}">
                <a16:creationId xmlns:a16="http://schemas.microsoft.com/office/drawing/2014/main" id="{8228A7B1-2E73-4926-8377-DEF855AFF603}"/>
              </a:ext>
            </a:extLst>
          </p:cNvPr>
          <p:cNvSpPr/>
          <p:nvPr userDrawn="1"/>
        </p:nvSpPr>
        <p:spPr>
          <a:xfrm>
            <a:off x="8793117" y="2903014"/>
            <a:ext cx="221583" cy="317380"/>
          </a:xfrm>
          <a:prstGeom prst="chevron">
            <a:avLst>
              <a:gd name="adj" fmla="val 70275"/>
            </a:avLst>
          </a:prstGeom>
          <a:solidFill>
            <a:srgbClr val="8A8C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46668960-E3FD-4B54-9BC4-141313E46BF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530765" y="2536247"/>
            <a:ext cx="2043314" cy="1166661"/>
          </a:xfrm>
        </p:spPr>
        <p:txBody>
          <a:bodyPr tIns="90000">
            <a:normAutofit/>
          </a:bodyPr>
          <a:lstStyle>
            <a:lvl1pPr>
              <a:lnSpc>
                <a:spcPct val="90000"/>
              </a:lnSpc>
              <a:defRPr sz="3400" spc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err="1"/>
              <a:t>XXth</a:t>
            </a:r>
            <a:r>
              <a:rPr lang="en-US" dirty="0"/>
              <a:t> Month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3A1F4518-6ADD-4B87-A436-A805818B379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421553" y="3756316"/>
            <a:ext cx="2051968" cy="1652587"/>
          </a:xfrm>
        </p:spPr>
        <p:txBody>
          <a:bodyPr tIns="0" numCol="1" spcCol="360000">
            <a:noAutofit/>
          </a:bodyPr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defRPr lang="en-US" sz="1800" b="1" kern="1200" spc="-30" baseline="0" dirty="0">
                <a:solidFill>
                  <a:srgbClr val="545658"/>
                </a:solidFill>
                <a:latin typeface="+mn-lt"/>
                <a:ea typeface="+mn-ea"/>
                <a:cs typeface="+mn-cs"/>
              </a:defRPr>
            </a:lvl1pPr>
            <a:lvl2pPr marL="155575" indent="-155575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2pPr>
            <a:lvl3pPr marL="320675" indent="-165100">
              <a:lnSpc>
                <a:spcPct val="110000"/>
              </a:lnSpc>
              <a:buFont typeface="Arial" panose="020B0604020202020204" pitchFamily="34" charset="0"/>
              <a:buChar char="–"/>
              <a:defRPr sz="1300">
                <a:solidFill>
                  <a:schemeClr val="tx1"/>
                </a:solidFill>
              </a:defRPr>
            </a:lvl3pPr>
            <a:lvl4pPr marL="442913" indent="-122238">
              <a:lnSpc>
                <a:spcPct val="110000"/>
              </a:lnSpc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 sz="1300">
                <a:solidFill>
                  <a:schemeClr val="tx1"/>
                </a:solidFill>
              </a:defRPr>
            </a:lvl5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Text here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69689922-B468-4271-B061-038DAAF7F13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71631" y="3756316"/>
            <a:ext cx="2051968" cy="1652587"/>
          </a:xfrm>
        </p:spPr>
        <p:txBody>
          <a:bodyPr tIns="0" numCol="1" spcCol="360000">
            <a:noAutofit/>
          </a:bodyPr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defRPr lang="en-US" sz="1800" b="1" kern="1200" spc="-30" baseline="0" dirty="0">
                <a:solidFill>
                  <a:srgbClr val="545658"/>
                </a:solidFill>
                <a:latin typeface="+mn-lt"/>
                <a:ea typeface="+mn-ea"/>
                <a:cs typeface="+mn-cs"/>
              </a:defRPr>
            </a:lvl1pPr>
            <a:lvl2pPr marL="155575" indent="-155575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2pPr>
            <a:lvl3pPr marL="320675" indent="-165100">
              <a:lnSpc>
                <a:spcPct val="110000"/>
              </a:lnSpc>
              <a:buFont typeface="Arial" panose="020B0604020202020204" pitchFamily="34" charset="0"/>
              <a:buChar char="–"/>
              <a:defRPr sz="1300">
                <a:solidFill>
                  <a:schemeClr val="tx1"/>
                </a:solidFill>
              </a:defRPr>
            </a:lvl3pPr>
            <a:lvl4pPr marL="442913" indent="-122238">
              <a:lnSpc>
                <a:spcPct val="110000"/>
              </a:lnSpc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 sz="1300">
                <a:solidFill>
                  <a:schemeClr val="tx1"/>
                </a:solidFill>
              </a:defRPr>
            </a:lvl5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Text here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D98E4488-852C-442C-B45D-F4FA7328CB8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521709" y="3756316"/>
            <a:ext cx="2051968" cy="1652587"/>
          </a:xfrm>
        </p:spPr>
        <p:txBody>
          <a:bodyPr tIns="0" numCol="1" spcCol="360000">
            <a:noAutofit/>
          </a:bodyPr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defRPr lang="en-US" sz="1800" b="1" kern="1200" spc="-30" baseline="0" dirty="0">
                <a:solidFill>
                  <a:srgbClr val="545658"/>
                </a:solidFill>
                <a:latin typeface="+mn-lt"/>
                <a:ea typeface="+mn-ea"/>
                <a:cs typeface="+mn-cs"/>
              </a:defRPr>
            </a:lvl1pPr>
            <a:lvl2pPr marL="155575" indent="-155575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2pPr>
            <a:lvl3pPr marL="320675" indent="-165100">
              <a:lnSpc>
                <a:spcPct val="110000"/>
              </a:lnSpc>
              <a:buFont typeface="Arial" panose="020B0604020202020204" pitchFamily="34" charset="0"/>
              <a:buChar char="–"/>
              <a:defRPr sz="1300">
                <a:solidFill>
                  <a:schemeClr val="tx1"/>
                </a:solidFill>
              </a:defRPr>
            </a:lvl3pPr>
            <a:lvl4pPr marL="442913" indent="-122238">
              <a:lnSpc>
                <a:spcPct val="110000"/>
              </a:lnSpc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 sz="1300">
                <a:solidFill>
                  <a:schemeClr val="tx1"/>
                </a:solidFill>
              </a:defRPr>
            </a:lvl5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Text here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21640851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 - RHS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CC4A5B-E21E-4FE6-ACBD-7F35DA52E4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5B82592-88F3-4260-8FCE-0C34344B01A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71475" y="2566440"/>
            <a:ext cx="5351231" cy="3383510"/>
          </a:xfrm>
        </p:spPr>
        <p:txBody>
          <a:bodyPr numCol="1" spcCol="360000">
            <a:noAutofit/>
          </a:bodyPr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 marL="442913" indent="-28575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3BA01E0-1041-4ED5-8517-3CA82F95C7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6870" y="492688"/>
            <a:ext cx="5351230" cy="106480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text goes here</a:t>
            </a: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2A11AFA-42C4-4884-B97A-B688BF3568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1475" y="1465525"/>
            <a:ext cx="5351231" cy="669925"/>
          </a:xfrm>
        </p:spPr>
        <p:txBody>
          <a:bodyPr>
            <a:normAutofit/>
          </a:bodyPr>
          <a:lstStyle>
            <a:lvl1pPr>
              <a:defRPr sz="3400" b="0" spc="0" baseline="0">
                <a:solidFill>
                  <a:srgbClr val="545658"/>
                </a:solidFill>
              </a:defRPr>
            </a:lvl1pPr>
          </a:lstStyle>
          <a:p>
            <a:pPr lvl="0"/>
            <a:r>
              <a:rPr lang="en-US" dirty="0"/>
              <a:t>Subtitle text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BF74827-4CF7-4D7B-B6E0-6290E1E26C8F}"/>
              </a:ext>
            </a:extLst>
          </p:cNvPr>
          <p:cNvCxnSpPr>
            <a:cxnSpLocks/>
          </p:cNvCxnSpPr>
          <p:nvPr userDrawn="1"/>
        </p:nvCxnSpPr>
        <p:spPr>
          <a:xfrm>
            <a:off x="381000" y="2286000"/>
            <a:ext cx="5341706" cy="0"/>
          </a:xfrm>
          <a:prstGeom prst="line">
            <a:avLst/>
          </a:prstGeom>
          <a:ln>
            <a:solidFill>
              <a:srgbClr val="E6E8E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D1330DB-582E-4A27-A984-CAA67FDFF70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472719" y="770562"/>
            <a:ext cx="5719281" cy="5322013"/>
          </a:xfrm>
          <a:solidFill>
            <a:srgbClr val="E6E8EA"/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</p:spTree>
    <p:extLst>
      <p:ext uri="{BB962C8B-B14F-4D97-AF65-F5344CB8AC3E}">
        <p14:creationId xmlns:p14="http://schemas.microsoft.com/office/powerpoint/2010/main" val="176831687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Slide - RHS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D1330DB-582E-4A27-A984-CAA67FDFF70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103707" y="0"/>
            <a:ext cx="6088294" cy="6858000"/>
          </a:xfrm>
          <a:solidFill>
            <a:srgbClr val="E6E8EA"/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CC4A5B-E21E-4FE6-ACBD-7F35DA52E4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5B82592-88F3-4260-8FCE-0C34344B01A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71475" y="2754630"/>
            <a:ext cx="5351231" cy="3195320"/>
          </a:xfrm>
        </p:spPr>
        <p:txBody>
          <a:bodyPr numCol="1" spcCol="360000">
            <a:noAutofit/>
          </a:bodyPr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 marL="442913" indent="-28575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3BA01E0-1041-4ED5-8517-3CA82F95C7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6870" y="1041328"/>
            <a:ext cx="5345836" cy="1487560"/>
          </a:xfrm>
        </p:spPr>
        <p:txBody>
          <a:bodyPr anchor="t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text goes here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03139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 - RHS x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CC4A5B-E21E-4FE6-ACBD-7F35DA52E4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5B82592-88F3-4260-8FCE-0C34344B01A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71475" y="2754630"/>
            <a:ext cx="4869501" cy="3195320"/>
          </a:xfrm>
        </p:spPr>
        <p:txBody>
          <a:bodyPr numCol="1" spcCol="360000">
            <a:noAutofit/>
          </a:bodyPr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 marL="442913" indent="-28575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3BA01E0-1041-4ED5-8517-3CA82F95C7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6870" y="1041328"/>
            <a:ext cx="4869500" cy="1487560"/>
          </a:xfrm>
        </p:spPr>
        <p:txBody>
          <a:bodyPr anchor="t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text goes here</a:t>
            </a:r>
            <a:endParaRPr lang="en-GB" dirty="0"/>
          </a:p>
        </p:txBody>
      </p:sp>
      <p:sp>
        <p:nvSpPr>
          <p:cNvPr id="10" name="Picture Placeholder 12">
            <a:extLst>
              <a:ext uri="{FF2B5EF4-FFF2-40B4-BE49-F238E27FC236}">
                <a16:creationId xmlns:a16="http://schemas.microsoft.com/office/drawing/2014/main" id="{9EF2C5F3-B72F-4308-87D2-9F10D650749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472719" y="0"/>
            <a:ext cx="5352836" cy="3051425"/>
          </a:xfrm>
          <a:solidFill>
            <a:srgbClr val="E6E8EA"/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11" name="Picture Placeholder 12">
            <a:extLst>
              <a:ext uri="{FF2B5EF4-FFF2-40B4-BE49-F238E27FC236}">
                <a16:creationId xmlns:a16="http://schemas.microsoft.com/office/drawing/2014/main" id="{FDD0B4DD-56A2-43AF-BEEA-BA1BA9E9EA27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334747" y="3811714"/>
            <a:ext cx="2285254" cy="1905240"/>
          </a:xfrm>
          <a:solidFill>
            <a:srgbClr val="E6E8EA"/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12" name="Picture Placeholder 12">
            <a:extLst>
              <a:ext uri="{FF2B5EF4-FFF2-40B4-BE49-F238E27FC236}">
                <a16:creationId xmlns:a16="http://schemas.microsoft.com/office/drawing/2014/main" id="{C50FFC9F-E781-461B-80F2-21FFD733E8C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400724" y="3429000"/>
            <a:ext cx="3791276" cy="3429000"/>
          </a:xfrm>
          <a:solidFill>
            <a:srgbClr val="E6E8EA"/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CE78E329-934B-4991-B36B-817B161B661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569602" y="2779470"/>
            <a:ext cx="1949773" cy="225742"/>
          </a:xfrm>
        </p:spPr>
        <p:txBody>
          <a:bodyPr>
            <a:noAutofit/>
          </a:bodyPr>
          <a:lstStyle>
            <a:lvl1pPr>
              <a:defRPr sz="95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Image caption goes here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C5898ED0-77F2-4F9A-97BA-827E7193D90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429822" y="5451127"/>
            <a:ext cx="1949773" cy="225742"/>
          </a:xfrm>
        </p:spPr>
        <p:txBody>
          <a:bodyPr>
            <a:noAutofit/>
          </a:bodyPr>
          <a:lstStyle>
            <a:lvl1pPr>
              <a:defRPr sz="95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Image caption goes here</a:t>
            </a:r>
          </a:p>
        </p:txBody>
      </p:sp>
      <p:sp>
        <p:nvSpPr>
          <p:cNvPr id="17" name="Text Placeholder 13">
            <a:extLst>
              <a:ext uri="{FF2B5EF4-FFF2-40B4-BE49-F238E27FC236}">
                <a16:creationId xmlns:a16="http://schemas.microsoft.com/office/drawing/2014/main" id="{B641333C-7F5A-4384-9F49-338D58730BB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494681" y="6601360"/>
            <a:ext cx="1949773" cy="225742"/>
          </a:xfrm>
        </p:spPr>
        <p:txBody>
          <a:bodyPr>
            <a:noAutofit/>
          </a:bodyPr>
          <a:lstStyle>
            <a:lvl1pPr>
              <a:defRPr sz="95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Image caption goes here</a:t>
            </a:r>
          </a:p>
        </p:txBody>
      </p:sp>
    </p:spTree>
    <p:extLst>
      <p:ext uri="{BB962C8B-B14F-4D97-AF65-F5344CB8AC3E}">
        <p14:creationId xmlns:p14="http://schemas.microsoft.com/office/powerpoint/2010/main" val="2079058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Full Bleed Light Im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mammal, fox, snow, outdoor&#10;&#10;Description automatically generated">
            <a:extLst>
              <a:ext uri="{FF2B5EF4-FFF2-40B4-BE49-F238E27FC236}">
                <a16:creationId xmlns:a16="http://schemas.microsoft.com/office/drawing/2014/main" id="{2A32DB5D-237B-4138-8F3C-CE9177474A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62" t="2352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A661EB3-9C91-4A76-A5D3-BE9A43D81D5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119149"/>
            <a:ext cx="9144000" cy="2387600"/>
          </a:xfrm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8000" spc="-120" baseline="0">
                <a:solidFill>
                  <a:schemeClr val="tx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3AB620-8DCD-405C-8BDF-72158CAB48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506749"/>
            <a:ext cx="3877949" cy="2272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050">
                <a:solidFill>
                  <a:schemeClr val="tx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DD MMMM YY  Forename Surname</a:t>
            </a:r>
            <a:endParaRPr lang="en-GB" dirty="0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3F69AFF8-2E00-48A1-B2B3-13AC6E779E6B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852899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nd Quote Slide - L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CC4A5B-E21E-4FE6-ACBD-7F35DA52E4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D1330DB-582E-4A27-A984-CAA67FDFF70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" y="770563"/>
            <a:ext cx="6096000" cy="4563438"/>
          </a:xfrm>
          <a:solidFill>
            <a:srgbClr val="E6E8EA"/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D73DEE19-1DD0-4123-BC5C-D22A4A02F05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81330" y="1429040"/>
            <a:ext cx="4949185" cy="2270124"/>
          </a:xfrm>
        </p:spPr>
        <p:txBody>
          <a:bodyPr numCol="1" spcCol="360000">
            <a:noAutofit/>
          </a:bodyPr>
          <a:lstStyle>
            <a:lvl1pPr>
              <a:lnSpc>
                <a:spcPct val="95000"/>
              </a:lnSpc>
              <a:spcBef>
                <a:spcPts val="0"/>
              </a:spcBef>
              <a:defRPr sz="3200" b="1">
                <a:solidFill>
                  <a:schemeClr val="tx1"/>
                </a:solidFill>
              </a:defRPr>
            </a:lvl1pPr>
            <a:lvl2pPr marL="0" indent="0">
              <a:lnSpc>
                <a:spcPct val="11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>
                <a:solidFill>
                  <a:schemeClr val="tx1"/>
                </a:solidFill>
              </a:defRPr>
            </a:lvl3pPr>
            <a:lvl4pPr marL="442913" indent="-285750">
              <a:lnSpc>
                <a:spcPct val="110000"/>
              </a:lnSpc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Pull quote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convallis ligula at </a:t>
            </a:r>
            <a:r>
              <a:rPr lang="en-US" dirty="0" err="1"/>
              <a:t>consequat</a:t>
            </a:r>
            <a:r>
              <a:rPr lang="en-US" dirty="0"/>
              <a:t>. </a:t>
            </a:r>
            <a:r>
              <a:rPr lang="en-US" dirty="0" err="1"/>
              <a:t>Phasellus</a:t>
            </a:r>
            <a:r>
              <a:rPr lang="en-US" dirty="0"/>
              <a:t> vel </a:t>
            </a:r>
            <a:r>
              <a:rPr lang="en-US" dirty="0" err="1"/>
              <a:t>sollicitudin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.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8EEE3FCF-0902-4A94-8BA7-F00C5CD3CF9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65800" y="4182135"/>
            <a:ext cx="4964715" cy="444785"/>
          </a:xfrm>
        </p:spPr>
        <p:txBody>
          <a:bodyPr numCol="1" spcCol="360000">
            <a:noAutofit/>
          </a:bodyPr>
          <a:lstStyle>
            <a:lvl1pPr>
              <a:lnSpc>
                <a:spcPct val="95000"/>
              </a:lnSpc>
              <a:spcBef>
                <a:spcPts val="0"/>
              </a:spcBef>
              <a:defRPr sz="1300" b="0">
                <a:solidFill>
                  <a:schemeClr val="tx1"/>
                </a:solidFill>
              </a:defRPr>
            </a:lvl1pPr>
            <a:lvl2pPr marL="0" indent="0">
              <a:lnSpc>
                <a:spcPct val="11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>
                <a:solidFill>
                  <a:schemeClr val="tx1"/>
                </a:solidFill>
              </a:defRPr>
            </a:lvl3pPr>
            <a:lvl4pPr marL="442913" indent="-285750">
              <a:lnSpc>
                <a:spcPct val="110000"/>
              </a:lnSpc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err="1"/>
              <a:t>Quotee</a:t>
            </a:r>
            <a:r>
              <a:rPr lang="en-US" dirty="0"/>
              <a:t> Name Surname</a:t>
            </a:r>
            <a:br>
              <a:rPr lang="en-US" dirty="0"/>
            </a:br>
            <a:r>
              <a:rPr lang="en-US" dirty="0"/>
              <a:t>Job Title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C438E7B-E160-40C8-825E-032E822CAF4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81330" y="3802925"/>
            <a:ext cx="379515" cy="10800"/>
          </a:xfrm>
          <a:custGeom>
            <a:avLst/>
            <a:gdLst>
              <a:gd name="connsiteX0" fmla="*/ 0 w 379515"/>
              <a:gd name="connsiteY0" fmla="*/ 0 h 10800"/>
              <a:gd name="connsiteX1" fmla="*/ 379515 w 379515"/>
              <a:gd name="connsiteY1" fmla="*/ 0 h 10800"/>
              <a:gd name="connsiteX2" fmla="*/ 379515 w 379515"/>
              <a:gd name="connsiteY2" fmla="*/ 10800 h 10800"/>
              <a:gd name="connsiteX3" fmla="*/ 0 w 379515"/>
              <a:gd name="connsiteY3" fmla="*/ 10800 h 1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9515" h="10800">
                <a:moveTo>
                  <a:pt x="0" y="0"/>
                </a:moveTo>
                <a:lnTo>
                  <a:pt x="379515" y="0"/>
                </a:lnTo>
                <a:lnTo>
                  <a:pt x="379515" y="10800"/>
                </a:lnTo>
                <a:lnTo>
                  <a:pt x="0" y="10800"/>
                </a:lnTo>
                <a:close/>
              </a:path>
            </a:pathLst>
          </a:custGeom>
          <a:solidFill>
            <a:srgbClr val="E6E8EA"/>
          </a:solidFill>
        </p:spPr>
        <p:txBody>
          <a:bodyPr wrap="square">
            <a:noAutofit/>
          </a:bodyPr>
          <a:lstStyle>
            <a:lvl1pPr>
              <a:defRPr sz="200">
                <a:noFill/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72688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and Quote Slide - LH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CC4A5B-E21E-4FE6-ACBD-7F35DA52E4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vert="horz" lIns="91440" tIns="45720" rIns="91440" bIns="45720" rtlCol="0" anchor="ctr"/>
          <a:lstStyle>
            <a:lvl1pPr>
              <a:defRPr lang="en-GB" smtClean="0">
                <a:solidFill>
                  <a:srgbClr val="545658"/>
                </a:solidFill>
              </a:defRPr>
            </a:lvl1pPr>
          </a:lstStyle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D1330DB-582E-4A27-A984-CAA67FDFF70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770563"/>
            <a:ext cx="6096001" cy="4563438"/>
          </a:xfrm>
          <a:solidFill>
            <a:srgbClr val="E6E8EA"/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D73DEE19-1DD0-4123-BC5C-D22A4A02F05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81330" y="1429040"/>
            <a:ext cx="4949185" cy="2270124"/>
          </a:xfrm>
        </p:spPr>
        <p:txBody>
          <a:bodyPr numCol="1" spcCol="360000">
            <a:noAutofit/>
          </a:bodyPr>
          <a:lstStyle>
            <a:lvl1pPr>
              <a:lnSpc>
                <a:spcPct val="95000"/>
              </a:lnSpc>
              <a:spcBef>
                <a:spcPts val="0"/>
              </a:spcBef>
              <a:defRPr sz="3200" b="1">
                <a:solidFill>
                  <a:schemeClr val="bg1"/>
                </a:solidFill>
              </a:defRPr>
            </a:lvl1pPr>
            <a:lvl2pPr marL="0" indent="0">
              <a:lnSpc>
                <a:spcPct val="11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>
                <a:solidFill>
                  <a:schemeClr val="tx1"/>
                </a:solidFill>
              </a:defRPr>
            </a:lvl3pPr>
            <a:lvl4pPr marL="442913" indent="-285750">
              <a:lnSpc>
                <a:spcPct val="110000"/>
              </a:lnSpc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Pull quote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convallis ligula at </a:t>
            </a:r>
            <a:r>
              <a:rPr lang="en-US" dirty="0" err="1"/>
              <a:t>consequat</a:t>
            </a:r>
            <a:r>
              <a:rPr lang="en-US" dirty="0"/>
              <a:t>. </a:t>
            </a:r>
            <a:r>
              <a:rPr lang="en-US" dirty="0" err="1"/>
              <a:t>Phasellus</a:t>
            </a:r>
            <a:r>
              <a:rPr lang="en-US" dirty="0"/>
              <a:t> vel </a:t>
            </a:r>
            <a:r>
              <a:rPr lang="en-US" dirty="0" err="1"/>
              <a:t>sollicitudin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.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8EEE3FCF-0902-4A94-8BA7-F00C5CD3CF9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65800" y="4182135"/>
            <a:ext cx="4964715" cy="444785"/>
          </a:xfrm>
        </p:spPr>
        <p:txBody>
          <a:bodyPr numCol="1" spcCol="360000">
            <a:noAutofit/>
          </a:bodyPr>
          <a:lstStyle>
            <a:lvl1pPr>
              <a:lnSpc>
                <a:spcPct val="95000"/>
              </a:lnSpc>
              <a:spcBef>
                <a:spcPts val="0"/>
              </a:spcBef>
              <a:defRPr sz="1300" b="0">
                <a:solidFill>
                  <a:schemeClr val="bg1"/>
                </a:solidFill>
              </a:defRPr>
            </a:lvl1pPr>
            <a:lvl2pPr marL="0" indent="0">
              <a:lnSpc>
                <a:spcPct val="11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>
                <a:solidFill>
                  <a:schemeClr val="tx1"/>
                </a:solidFill>
              </a:defRPr>
            </a:lvl3pPr>
            <a:lvl4pPr marL="442913" indent="-285750">
              <a:lnSpc>
                <a:spcPct val="110000"/>
              </a:lnSpc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err="1"/>
              <a:t>Quotee</a:t>
            </a:r>
            <a:r>
              <a:rPr lang="en-US" dirty="0"/>
              <a:t> Name Surname</a:t>
            </a:r>
            <a:br>
              <a:rPr lang="en-US" dirty="0"/>
            </a:br>
            <a:r>
              <a:rPr lang="en-US" dirty="0"/>
              <a:t>Job Title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3061B18B-432B-4B33-BBBD-791DCCAEA11A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C9005AF-F31C-434C-BD5D-577157D45BA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81330" y="3802925"/>
            <a:ext cx="379515" cy="10800"/>
          </a:xfrm>
          <a:custGeom>
            <a:avLst/>
            <a:gdLst>
              <a:gd name="connsiteX0" fmla="*/ 0 w 379515"/>
              <a:gd name="connsiteY0" fmla="*/ 0 h 10800"/>
              <a:gd name="connsiteX1" fmla="*/ 379515 w 379515"/>
              <a:gd name="connsiteY1" fmla="*/ 0 h 10800"/>
              <a:gd name="connsiteX2" fmla="*/ 379515 w 379515"/>
              <a:gd name="connsiteY2" fmla="*/ 10800 h 10800"/>
              <a:gd name="connsiteX3" fmla="*/ 0 w 379515"/>
              <a:gd name="connsiteY3" fmla="*/ 10800 h 1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9515" h="10800">
                <a:moveTo>
                  <a:pt x="0" y="0"/>
                </a:moveTo>
                <a:lnTo>
                  <a:pt x="379515" y="0"/>
                </a:lnTo>
                <a:lnTo>
                  <a:pt x="379515" y="10800"/>
                </a:lnTo>
                <a:lnTo>
                  <a:pt x="0" y="10800"/>
                </a:lnTo>
                <a:close/>
              </a:path>
            </a:pathLst>
          </a:custGeom>
          <a:solidFill>
            <a:srgbClr val="8A8C8E"/>
          </a:solidFill>
        </p:spPr>
        <p:txBody>
          <a:bodyPr wrap="square">
            <a:noAutofit/>
          </a:bodyPr>
          <a:lstStyle>
            <a:lvl1pPr>
              <a:defRPr sz="200">
                <a:noFill/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013483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Imag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223CEF99-E059-4449-B8BC-D3F04FDB2EA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380529 w 12192000"/>
              <a:gd name="connsiteY0" fmla="*/ 5648131 h 6858000"/>
              <a:gd name="connsiteX1" fmla="*/ 380529 w 12192000"/>
              <a:gd name="connsiteY1" fmla="*/ 5658931 h 6858000"/>
              <a:gd name="connsiteX2" fmla="*/ 3050834 w 12192000"/>
              <a:gd name="connsiteY2" fmla="*/ 5658931 h 6858000"/>
              <a:gd name="connsiteX3" fmla="*/ 3050834 w 12192000"/>
              <a:gd name="connsiteY3" fmla="*/ 5648131 h 6858000"/>
              <a:gd name="connsiteX4" fmla="*/ 499626 w 12192000"/>
              <a:gd name="connsiteY4" fmla="*/ 5437762 h 6858000"/>
              <a:gd name="connsiteX5" fmla="*/ 537987 w 12192000"/>
              <a:gd name="connsiteY5" fmla="*/ 5475414 h 6858000"/>
              <a:gd name="connsiteX6" fmla="*/ 537987 w 12192000"/>
              <a:gd name="connsiteY6" fmla="*/ 5476123 h 6858000"/>
              <a:gd name="connsiteX7" fmla="*/ 499626 w 12192000"/>
              <a:gd name="connsiteY7" fmla="*/ 5514722 h 6858000"/>
              <a:gd name="connsiteX8" fmla="*/ 461027 w 12192000"/>
              <a:gd name="connsiteY8" fmla="*/ 5476504 h 6858000"/>
              <a:gd name="connsiteX9" fmla="*/ 461027 w 12192000"/>
              <a:gd name="connsiteY9" fmla="*/ 5476123 h 6858000"/>
              <a:gd name="connsiteX10" fmla="*/ 499626 w 12192000"/>
              <a:gd name="connsiteY10" fmla="*/ 5437762 h 6858000"/>
              <a:gd name="connsiteX11" fmla="*/ 423417 w 12192000"/>
              <a:gd name="connsiteY11" fmla="*/ 5416529 h 6858000"/>
              <a:gd name="connsiteX12" fmla="*/ 423636 w 12192000"/>
              <a:gd name="connsiteY12" fmla="*/ 5416531 h 6858000"/>
              <a:gd name="connsiteX13" fmla="*/ 436905 w 12192000"/>
              <a:gd name="connsiteY13" fmla="*/ 5429418 h 6858000"/>
              <a:gd name="connsiteX14" fmla="*/ 436905 w 12192000"/>
              <a:gd name="connsiteY14" fmla="*/ 5429800 h 6858000"/>
              <a:gd name="connsiteX15" fmla="*/ 423842 w 12192000"/>
              <a:gd name="connsiteY15" fmla="*/ 5443312 h 6858000"/>
              <a:gd name="connsiteX16" fmla="*/ 423636 w 12192000"/>
              <a:gd name="connsiteY16" fmla="*/ 5443314 h 6858000"/>
              <a:gd name="connsiteX17" fmla="*/ 423609 w 12192000"/>
              <a:gd name="connsiteY17" fmla="*/ 5443314 h 6858000"/>
              <a:gd name="connsiteX18" fmla="*/ 410123 w 12192000"/>
              <a:gd name="connsiteY18" fmla="*/ 5429814 h 6858000"/>
              <a:gd name="connsiteX19" fmla="*/ 410123 w 12192000"/>
              <a:gd name="connsiteY19" fmla="*/ 5429800 h 6858000"/>
              <a:gd name="connsiteX20" fmla="*/ 423417 w 12192000"/>
              <a:gd name="connsiteY20" fmla="*/ 5416529 h 6858000"/>
              <a:gd name="connsiteX21" fmla="*/ 410123 w 12192000"/>
              <a:gd name="connsiteY21" fmla="*/ 5391684 h 6858000"/>
              <a:gd name="connsiteX22" fmla="*/ 402888 w 12192000"/>
              <a:gd name="connsiteY22" fmla="*/ 5398926 h 6858000"/>
              <a:gd name="connsiteX23" fmla="*/ 402888 w 12192000"/>
              <a:gd name="connsiteY23" fmla="*/ 5404715 h 6858000"/>
              <a:gd name="connsiteX24" fmla="*/ 401198 w 12192000"/>
              <a:gd name="connsiteY24" fmla="*/ 5404715 h 6858000"/>
              <a:gd name="connsiteX25" fmla="*/ 379479 w 12192000"/>
              <a:gd name="connsiteY25" fmla="*/ 5425463 h 6858000"/>
              <a:gd name="connsiteX26" fmla="*/ 379479 w 12192000"/>
              <a:gd name="connsiteY26" fmla="*/ 5526782 h 6858000"/>
              <a:gd name="connsiteX27" fmla="*/ 401198 w 12192000"/>
              <a:gd name="connsiteY27" fmla="*/ 5547531 h 6858000"/>
              <a:gd name="connsiteX28" fmla="*/ 550775 w 12192000"/>
              <a:gd name="connsiteY28" fmla="*/ 5547531 h 6858000"/>
              <a:gd name="connsiteX29" fmla="*/ 572494 w 12192000"/>
              <a:gd name="connsiteY29" fmla="*/ 5526782 h 6858000"/>
              <a:gd name="connsiteX30" fmla="*/ 572494 w 12192000"/>
              <a:gd name="connsiteY30" fmla="*/ 5425463 h 6858000"/>
              <a:gd name="connsiteX31" fmla="*/ 550775 w 12192000"/>
              <a:gd name="connsiteY31" fmla="*/ 5404715 h 6858000"/>
              <a:gd name="connsiteX32" fmla="*/ 444141 w 12192000"/>
              <a:gd name="connsiteY32" fmla="*/ 5404715 h 6858000"/>
              <a:gd name="connsiteX33" fmla="*/ 444141 w 12192000"/>
              <a:gd name="connsiteY33" fmla="*/ 5398926 h 6858000"/>
              <a:gd name="connsiteX34" fmla="*/ 436905 w 12192000"/>
              <a:gd name="connsiteY34" fmla="*/ 5391684 h 6858000"/>
              <a:gd name="connsiteX35" fmla="*/ 0 w 12192000"/>
              <a:gd name="connsiteY35" fmla="*/ 0 h 6858000"/>
              <a:gd name="connsiteX36" fmla="*/ 12192000 w 12192000"/>
              <a:gd name="connsiteY36" fmla="*/ 0 h 6858000"/>
              <a:gd name="connsiteX37" fmla="*/ 12192000 w 12192000"/>
              <a:gd name="connsiteY37" fmla="*/ 6858000 h 6858000"/>
              <a:gd name="connsiteX38" fmla="*/ 0 w 12192000"/>
              <a:gd name="connsiteY3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2192000" h="6858000">
                <a:moveTo>
                  <a:pt x="380529" y="5648131"/>
                </a:moveTo>
                <a:lnTo>
                  <a:pt x="380529" y="5658931"/>
                </a:lnTo>
                <a:lnTo>
                  <a:pt x="3050834" y="5658931"/>
                </a:lnTo>
                <a:lnTo>
                  <a:pt x="3050834" y="5648131"/>
                </a:lnTo>
                <a:close/>
                <a:moveTo>
                  <a:pt x="499626" y="5437762"/>
                </a:moveTo>
                <a:cubicBezTo>
                  <a:pt x="520617" y="5437566"/>
                  <a:pt x="537791" y="5454423"/>
                  <a:pt x="537987" y="5475414"/>
                </a:cubicBezTo>
                <a:cubicBezTo>
                  <a:pt x="537989" y="5475650"/>
                  <a:pt x="537989" y="5475886"/>
                  <a:pt x="537987" y="5476123"/>
                </a:cubicBezTo>
                <a:cubicBezTo>
                  <a:pt x="537987" y="5497591"/>
                  <a:pt x="521101" y="5514722"/>
                  <a:pt x="499626" y="5514722"/>
                </a:cubicBezTo>
                <a:cubicBezTo>
                  <a:pt x="478414" y="5514827"/>
                  <a:pt x="461132" y="5497716"/>
                  <a:pt x="461027" y="5476504"/>
                </a:cubicBezTo>
                <a:cubicBezTo>
                  <a:pt x="461027" y="5476377"/>
                  <a:pt x="461027" y="5476250"/>
                  <a:pt x="461027" y="5476123"/>
                </a:cubicBezTo>
                <a:cubicBezTo>
                  <a:pt x="461027" y="5454648"/>
                  <a:pt x="478158" y="5437762"/>
                  <a:pt x="499626" y="5437762"/>
                </a:cubicBezTo>
                <a:close/>
                <a:moveTo>
                  <a:pt x="423417" y="5416529"/>
                </a:moveTo>
                <a:cubicBezTo>
                  <a:pt x="423490" y="5416530"/>
                  <a:pt x="423563" y="5416530"/>
                  <a:pt x="423636" y="5416531"/>
                </a:cubicBezTo>
                <a:cubicBezTo>
                  <a:pt x="430859" y="5416426"/>
                  <a:pt x="436800" y="5422195"/>
                  <a:pt x="436905" y="5429418"/>
                </a:cubicBezTo>
                <a:cubicBezTo>
                  <a:pt x="436907" y="5429545"/>
                  <a:pt x="436907" y="5429673"/>
                  <a:pt x="436905" y="5429800"/>
                </a:cubicBezTo>
                <a:cubicBezTo>
                  <a:pt x="437029" y="5437139"/>
                  <a:pt x="431180" y="5443188"/>
                  <a:pt x="423842" y="5443312"/>
                </a:cubicBezTo>
                <a:cubicBezTo>
                  <a:pt x="423773" y="5443313"/>
                  <a:pt x="423705" y="5443314"/>
                  <a:pt x="423636" y="5443314"/>
                </a:cubicBezTo>
                <a:lnTo>
                  <a:pt x="423609" y="5443314"/>
                </a:lnTo>
                <a:cubicBezTo>
                  <a:pt x="416157" y="5443310"/>
                  <a:pt x="410119" y="5437266"/>
                  <a:pt x="410123" y="5429814"/>
                </a:cubicBezTo>
                <a:cubicBezTo>
                  <a:pt x="410123" y="5429809"/>
                  <a:pt x="410123" y="5429805"/>
                  <a:pt x="410123" y="5429800"/>
                </a:cubicBezTo>
                <a:cubicBezTo>
                  <a:pt x="410129" y="5422465"/>
                  <a:pt x="416081" y="5416523"/>
                  <a:pt x="423417" y="5416529"/>
                </a:cubicBezTo>
                <a:close/>
                <a:moveTo>
                  <a:pt x="410123" y="5391684"/>
                </a:moveTo>
                <a:cubicBezTo>
                  <a:pt x="405542" y="5391684"/>
                  <a:pt x="402888" y="5394337"/>
                  <a:pt x="402888" y="5398926"/>
                </a:cubicBezTo>
                <a:lnTo>
                  <a:pt x="402888" y="5404715"/>
                </a:lnTo>
                <a:lnTo>
                  <a:pt x="401198" y="5404715"/>
                </a:lnTo>
                <a:cubicBezTo>
                  <a:pt x="386721" y="5404715"/>
                  <a:pt x="379479" y="5411231"/>
                  <a:pt x="379479" y="5425463"/>
                </a:cubicBezTo>
                <a:lnTo>
                  <a:pt x="379479" y="5526782"/>
                </a:lnTo>
                <a:cubicBezTo>
                  <a:pt x="379479" y="5541035"/>
                  <a:pt x="386714" y="5547531"/>
                  <a:pt x="401198" y="5547531"/>
                </a:cubicBezTo>
                <a:lnTo>
                  <a:pt x="550775" y="5547531"/>
                </a:lnTo>
                <a:cubicBezTo>
                  <a:pt x="565245" y="5547531"/>
                  <a:pt x="572494" y="5541015"/>
                  <a:pt x="572494" y="5526782"/>
                </a:cubicBezTo>
                <a:lnTo>
                  <a:pt x="572494" y="5425463"/>
                </a:lnTo>
                <a:cubicBezTo>
                  <a:pt x="572494" y="5411210"/>
                  <a:pt x="565252" y="5404715"/>
                  <a:pt x="550775" y="5404715"/>
                </a:cubicBezTo>
                <a:lnTo>
                  <a:pt x="444141" y="5404715"/>
                </a:lnTo>
                <a:lnTo>
                  <a:pt x="444141" y="5398926"/>
                </a:lnTo>
                <a:cubicBezTo>
                  <a:pt x="444141" y="5394337"/>
                  <a:pt x="441487" y="5391684"/>
                  <a:pt x="436905" y="5391684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6E8EA"/>
          </a:solidFill>
        </p:spPr>
        <p:txBody>
          <a:bodyPr wrap="square" anchor="ctr" anchorCtr="0">
            <a:noAutofit/>
          </a:bodyPr>
          <a:lstStyle>
            <a:lvl1pPr algn="ctr"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4033FBE4-96FF-464E-B29C-AA2114D47F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0262" y="5695123"/>
            <a:ext cx="2846214" cy="997729"/>
          </a:xfrm>
        </p:spPr>
        <p:txBody>
          <a:bodyPr numCol="1" spcCol="360000">
            <a:noAutofit/>
          </a:bodyPr>
          <a:lstStyle>
            <a:lvl1pPr>
              <a:lnSpc>
                <a:spcPct val="95000"/>
              </a:lnSpc>
              <a:spcBef>
                <a:spcPts val="0"/>
              </a:spcBef>
              <a:defRPr sz="1800" b="0">
                <a:solidFill>
                  <a:schemeClr val="bg1"/>
                </a:solidFill>
              </a:defRPr>
            </a:lvl1pPr>
            <a:lvl2pPr marL="0" indent="0">
              <a:lnSpc>
                <a:spcPct val="11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>
                <a:solidFill>
                  <a:schemeClr val="tx1"/>
                </a:solidFill>
              </a:defRPr>
            </a:lvl3pPr>
            <a:lvl4pPr marL="442913" indent="-285750">
              <a:lnSpc>
                <a:spcPct val="110000"/>
              </a:lnSpc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Image caption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371379290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Statement -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DFD1ECB-836F-4171-9450-38D42E1C8D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6800" y="1442161"/>
            <a:ext cx="10058400" cy="4065117"/>
          </a:xfrm>
        </p:spPr>
        <p:txBody>
          <a:bodyPr anchor="ctr" anchorCtr="0">
            <a:noAutofit/>
          </a:bodyPr>
          <a:lstStyle>
            <a:lvl1pPr algn="ctr">
              <a:lnSpc>
                <a:spcPct val="90000"/>
              </a:lnSpc>
              <a:defRPr sz="4800" spc="-100" baseline="0">
                <a:solidFill>
                  <a:schemeClr val="bg1"/>
                </a:solidFill>
                <a:latin typeface="+mj-lt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GB" dirty="0"/>
              <a:t>Large statement. Integer </a:t>
            </a:r>
            <a:r>
              <a:rPr lang="en-GB" dirty="0" err="1"/>
              <a:t>viverra</a:t>
            </a:r>
            <a:r>
              <a:rPr lang="en-GB" dirty="0"/>
              <a:t> magna vitae </a:t>
            </a:r>
            <a:r>
              <a:rPr lang="en-GB" dirty="0" err="1"/>
              <a:t>dolor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consectetur</a:t>
            </a:r>
            <a:r>
              <a:rPr lang="en-GB" dirty="0"/>
              <a:t>. </a:t>
            </a:r>
            <a:r>
              <a:rPr lang="en-GB" dirty="0" err="1"/>
              <a:t>Aliquam</a:t>
            </a:r>
            <a:r>
              <a:rPr lang="en-GB" dirty="0"/>
              <a:t> vitae semper </a:t>
            </a:r>
            <a:r>
              <a:rPr lang="en-GB" dirty="0" err="1"/>
              <a:t>mauris</a:t>
            </a:r>
            <a:r>
              <a:rPr lang="en-GB" dirty="0"/>
              <a:t>. Donec cursus </a:t>
            </a:r>
            <a:r>
              <a:rPr lang="en-GB" dirty="0" err="1"/>
              <a:t>neque</a:t>
            </a:r>
            <a:r>
              <a:rPr lang="en-GB" dirty="0"/>
              <a:t> </a:t>
            </a:r>
            <a:r>
              <a:rPr lang="en-GB" dirty="0" err="1"/>
              <a:t>sed</a:t>
            </a:r>
            <a:r>
              <a:rPr lang="en-GB" dirty="0"/>
              <a:t> ipsum cursus.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D790BEA-C8D9-4CCE-9C62-1EB449505C93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8538FCD-A82E-4382-8F45-1E6F8CFD654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vert="horz" lIns="91440" tIns="45720" rIns="91440" bIns="45720" rtlCol="0" anchor="ctr"/>
          <a:lstStyle>
            <a:lvl1pPr>
              <a:defRPr lang="en-GB" smtClean="0">
                <a:solidFill>
                  <a:srgbClr val="545658"/>
                </a:solidFill>
              </a:defRPr>
            </a:lvl1pPr>
          </a:lstStyle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F4408B-1CD0-4184-B750-FC71E771013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980385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rge Statement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DFD1ECB-836F-4171-9450-38D42E1C8D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6800" y="1442161"/>
            <a:ext cx="10058400" cy="4065117"/>
          </a:xfrm>
        </p:spPr>
        <p:txBody>
          <a:bodyPr vert="horz" lIns="0" tIns="45720" rIns="91440" bIns="0" rtlCol="0" anchor="ctr" anchorCtr="0">
            <a:noAutofit/>
          </a:bodyPr>
          <a:lstStyle>
            <a:lvl1pPr algn="ctr">
              <a:defRPr lang="en-GB" sz="4800" spc="-100" baseline="0" dirty="0">
                <a:solidFill>
                  <a:schemeClr val="tx1"/>
                </a:solidFill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pPr lvl="0" algn="ctr"/>
            <a:r>
              <a:rPr lang="en-GB" dirty="0"/>
              <a:t>Large statement. Integer </a:t>
            </a:r>
            <a:r>
              <a:rPr lang="en-GB" dirty="0" err="1"/>
              <a:t>viverra</a:t>
            </a:r>
            <a:r>
              <a:rPr lang="en-GB" dirty="0"/>
              <a:t> magna vitae </a:t>
            </a:r>
            <a:r>
              <a:rPr lang="en-GB" dirty="0" err="1"/>
              <a:t>dolor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consectetur</a:t>
            </a:r>
            <a:r>
              <a:rPr lang="en-GB" dirty="0"/>
              <a:t>. </a:t>
            </a:r>
            <a:r>
              <a:rPr lang="en-GB" dirty="0" err="1"/>
              <a:t>Aliquam</a:t>
            </a:r>
            <a:r>
              <a:rPr lang="en-GB" dirty="0"/>
              <a:t> vitae semper </a:t>
            </a:r>
            <a:r>
              <a:rPr lang="en-GB" dirty="0" err="1"/>
              <a:t>mauris</a:t>
            </a:r>
            <a:r>
              <a:rPr lang="en-GB" dirty="0"/>
              <a:t>. Donec cursus </a:t>
            </a:r>
            <a:r>
              <a:rPr lang="en-GB" dirty="0" err="1"/>
              <a:t>neque</a:t>
            </a:r>
            <a:r>
              <a:rPr lang="en-GB" dirty="0"/>
              <a:t> </a:t>
            </a:r>
            <a:r>
              <a:rPr lang="en-GB" dirty="0" err="1"/>
              <a:t>sed</a:t>
            </a:r>
            <a:r>
              <a:rPr lang="en-GB" dirty="0"/>
              <a:t> ipsum cursus.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D790BEA-C8D9-4CCE-9C62-1EB449505C93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8538FCD-A82E-4382-8F45-1E6F8CFD654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F4408B-1CD0-4184-B750-FC71E771013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94458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Statement - Multigr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DFD1ECB-836F-4171-9450-38D42E1C8D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6800" y="1442161"/>
            <a:ext cx="10058400" cy="4065117"/>
          </a:xfrm>
        </p:spPr>
        <p:txBody>
          <a:bodyPr vert="horz" lIns="0" tIns="45720" rIns="91440" bIns="0" rtlCol="0" anchor="ctr" anchorCtr="0">
            <a:noAutofit/>
          </a:bodyPr>
          <a:lstStyle>
            <a:lvl1pPr algn="ctr">
              <a:defRPr lang="en-GB" sz="4800" spc="-100" baseline="0" dirty="0"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pPr lvl="0" algn="ctr"/>
            <a:r>
              <a:rPr lang="en-GB" dirty="0"/>
              <a:t>Large statement. Integer </a:t>
            </a:r>
            <a:r>
              <a:rPr lang="en-GB" dirty="0" err="1"/>
              <a:t>viverra</a:t>
            </a:r>
            <a:r>
              <a:rPr lang="en-GB" dirty="0"/>
              <a:t> magna vitae </a:t>
            </a:r>
            <a:r>
              <a:rPr lang="en-GB" dirty="0" err="1"/>
              <a:t>dolor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consectetur</a:t>
            </a:r>
            <a:r>
              <a:rPr lang="en-GB" dirty="0"/>
              <a:t>. </a:t>
            </a:r>
            <a:r>
              <a:rPr lang="en-GB" dirty="0" err="1"/>
              <a:t>Aliquam</a:t>
            </a:r>
            <a:r>
              <a:rPr lang="en-GB" dirty="0"/>
              <a:t> vitae semper </a:t>
            </a:r>
            <a:r>
              <a:rPr lang="en-GB" dirty="0" err="1"/>
              <a:t>mauris</a:t>
            </a:r>
            <a:r>
              <a:rPr lang="en-GB" dirty="0"/>
              <a:t>. Donec cursus </a:t>
            </a:r>
            <a:r>
              <a:rPr lang="en-GB" dirty="0" err="1"/>
              <a:t>neque</a:t>
            </a:r>
            <a:r>
              <a:rPr lang="en-GB" dirty="0"/>
              <a:t> </a:t>
            </a:r>
            <a:r>
              <a:rPr lang="en-GB" dirty="0" err="1"/>
              <a:t>sed</a:t>
            </a:r>
            <a:r>
              <a:rPr lang="en-GB" dirty="0"/>
              <a:t> ipsum cursus.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D790BEA-C8D9-4CCE-9C62-1EB449505C93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8538FCD-A82E-4382-8F45-1E6F8CFD654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Document name/team name if relevant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F4408B-1CD0-4184-B750-FC71E771013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756450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Statement - Boke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DFD1ECB-836F-4171-9450-38D42E1C8D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6800" y="1442161"/>
            <a:ext cx="10058400" cy="4065117"/>
          </a:xfrm>
        </p:spPr>
        <p:txBody>
          <a:bodyPr vert="horz" lIns="0" tIns="45720" rIns="91440" bIns="0" rtlCol="0" anchor="ctr" anchorCtr="0">
            <a:noAutofit/>
          </a:bodyPr>
          <a:lstStyle>
            <a:lvl1pPr algn="ctr">
              <a:defRPr lang="en-GB" sz="4800" spc="-100" baseline="0" dirty="0">
                <a:solidFill>
                  <a:schemeClr val="bg1"/>
                </a:solidFill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pPr lvl="0" algn="ctr"/>
            <a:r>
              <a:rPr lang="en-GB" dirty="0"/>
              <a:t>Large statement. Integer </a:t>
            </a:r>
            <a:r>
              <a:rPr lang="en-GB" dirty="0" err="1"/>
              <a:t>viverra</a:t>
            </a:r>
            <a:r>
              <a:rPr lang="en-GB" dirty="0"/>
              <a:t> magna vitae </a:t>
            </a:r>
            <a:r>
              <a:rPr lang="en-GB" dirty="0" err="1"/>
              <a:t>dolor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consectetur</a:t>
            </a:r>
            <a:r>
              <a:rPr lang="en-GB" dirty="0"/>
              <a:t>. </a:t>
            </a:r>
            <a:r>
              <a:rPr lang="en-GB" dirty="0" err="1"/>
              <a:t>Aliquam</a:t>
            </a:r>
            <a:r>
              <a:rPr lang="en-GB" dirty="0"/>
              <a:t> vitae semper </a:t>
            </a:r>
            <a:r>
              <a:rPr lang="en-GB" dirty="0" err="1"/>
              <a:t>mauris</a:t>
            </a:r>
            <a:r>
              <a:rPr lang="en-GB" dirty="0"/>
              <a:t>. Donec cursus </a:t>
            </a:r>
            <a:r>
              <a:rPr lang="en-GB" dirty="0" err="1"/>
              <a:t>neque</a:t>
            </a:r>
            <a:r>
              <a:rPr lang="en-GB" dirty="0"/>
              <a:t> </a:t>
            </a:r>
            <a:r>
              <a:rPr lang="en-GB" dirty="0" err="1"/>
              <a:t>sed</a:t>
            </a:r>
            <a:r>
              <a:rPr lang="en-GB" dirty="0"/>
              <a:t> ipsum cursus.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D790BEA-C8D9-4CCE-9C62-1EB449505C93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8538FCD-A82E-4382-8F45-1E6F8CFD654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vert="horz" lIns="91440" tIns="45720" rIns="91440" bIns="45720" rtlCol="0" anchor="ctr"/>
          <a:lstStyle>
            <a:lvl1pPr>
              <a:defRPr lang="en-GB" smtClean="0">
                <a:solidFill>
                  <a:srgbClr val="545658"/>
                </a:solidFill>
              </a:defRPr>
            </a:lvl1pPr>
          </a:lstStyle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F4408B-1CD0-4184-B750-FC71E771013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196311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Quote -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DFD1ECB-836F-4171-9450-38D42E1C8D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07820" y="1143001"/>
            <a:ext cx="8976360" cy="3707148"/>
          </a:xfrm>
        </p:spPr>
        <p:txBody>
          <a:bodyPr anchor="ctr" anchorCtr="0">
            <a:noAutofit/>
          </a:bodyPr>
          <a:lstStyle>
            <a:lvl1pPr algn="ctr">
              <a:lnSpc>
                <a:spcPct val="90000"/>
              </a:lnSpc>
              <a:defRPr sz="6000" spc="-100" baseline="0">
                <a:solidFill>
                  <a:schemeClr val="bg1"/>
                </a:solidFill>
                <a:latin typeface="+mj-lt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GB" dirty="0"/>
              <a:t>“Pull quote </a:t>
            </a:r>
            <a:r>
              <a:rPr lang="en-GB" dirty="0" err="1"/>
              <a:t>proin</a:t>
            </a:r>
            <a:r>
              <a:rPr lang="en-GB" dirty="0"/>
              <a:t> </a:t>
            </a:r>
            <a:r>
              <a:rPr lang="en-GB" dirty="0" err="1"/>
              <a:t>accumsan</a:t>
            </a:r>
            <a:r>
              <a:rPr lang="en-GB" dirty="0"/>
              <a:t> convallis ligula at </a:t>
            </a:r>
            <a:r>
              <a:rPr lang="en-GB" dirty="0" err="1"/>
              <a:t>consequat</a:t>
            </a:r>
            <a:r>
              <a:rPr lang="en-GB" dirty="0"/>
              <a:t>. </a:t>
            </a:r>
            <a:r>
              <a:rPr lang="en-GB" dirty="0" err="1"/>
              <a:t>Phasellus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sollicitudin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”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D790BEA-C8D9-4CCE-9C62-1EB449505C93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8538FCD-A82E-4382-8F45-1E6F8CFD654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vert="horz" lIns="91440" tIns="45720" rIns="91440" bIns="45720" rtlCol="0" anchor="ctr"/>
          <a:lstStyle>
            <a:lvl1pPr>
              <a:defRPr lang="en-GB" smtClean="0">
                <a:solidFill>
                  <a:srgbClr val="545658"/>
                </a:solidFill>
              </a:defRPr>
            </a:lvl1pPr>
          </a:lstStyle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F4408B-1CD0-4184-B750-FC71E771013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22ECA1E-ED12-430A-8A10-A16867DA149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5" y="4872040"/>
            <a:ext cx="3877949" cy="2272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300" b="0" spc="-30" baseline="0">
                <a:solidFill>
                  <a:schemeClr val="bg1"/>
                </a:solidFill>
                <a:latin typeface="+mj-lt"/>
                <a:cs typeface="Arial" panose="020B0604020202020204" pitchFamily="34" charset="0"/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Forename Surname ● Role Goes Here</a:t>
            </a:r>
            <a:endParaRPr lang="en-GB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DB447BB-4090-42D7-AD9F-7AA2FBB4642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907505" y="4759039"/>
            <a:ext cx="379515" cy="10800"/>
          </a:xfrm>
          <a:custGeom>
            <a:avLst/>
            <a:gdLst>
              <a:gd name="connsiteX0" fmla="*/ 0 w 379515"/>
              <a:gd name="connsiteY0" fmla="*/ 0 h 10800"/>
              <a:gd name="connsiteX1" fmla="*/ 379515 w 379515"/>
              <a:gd name="connsiteY1" fmla="*/ 0 h 10800"/>
              <a:gd name="connsiteX2" fmla="*/ 379515 w 379515"/>
              <a:gd name="connsiteY2" fmla="*/ 10800 h 10800"/>
              <a:gd name="connsiteX3" fmla="*/ 0 w 379515"/>
              <a:gd name="connsiteY3" fmla="*/ 10800 h 1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9515" h="10800">
                <a:moveTo>
                  <a:pt x="0" y="0"/>
                </a:moveTo>
                <a:lnTo>
                  <a:pt x="379515" y="0"/>
                </a:lnTo>
                <a:lnTo>
                  <a:pt x="379515" y="10800"/>
                </a:lnTo>
                <a:lnTo>
                  <a:pt x="0" y="10800"/>
                </a:lnTo>
                <a:close/>
              </a:path>
            </a:pathLst>
          </a:custGeom>
          <a:solidFill>
            <a:srgbClr val="8A8C8E"/>
          </a:solidFill>
        </p:spPr>
        <p:txBody>
          <a:bodyPr wrap="square">
            <a:noAutofit/>
          </a:bodyPr>
          <a:lstStyle>
            <a:lvl1pPr>
              <a:defRPr sz="200">
                <a:noFill/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550628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Quot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DFD1ECB-836F-4171-9450-38D42E1C8D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07820" y="1143001"/>
            <a:ext cx="8976360" cy="3707148"/>
          </a:xfrm>
        </p:spPr>
        <p:txBody>
          <a:bodyPr vert="horz" lIns="0" tIns="45720" rIns="91440" bIns="0" rtlCol="0" anchor="ctr" anchorCtr="0">
            <a:noAutofit/>
          </a:bodyPr>
          <a:lstStyle>
            <a:lvl1pPr algn="ctr">
              <a:defRPr lang="en-GB" sz="6000" spc="-100" baseline="0" dirty="0">
                <a:solidFill>
                  <a:schemeClr val="tx1"/>
                </a:solidFill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pPr lvl="0" algn="ctr"/>
            <a:r>
              <a:rPr lang="en-GB" dirty="0"/>
              <a:t>“Pull quote </a:t>
            </a:r>
            <a:r>
              <a:rPr lang="en-GB" dirty="0" err="1"/>
              <a:t>proin</a:t>
            </a:r>
            <a:r>
              <a:rPr lang="en-GB" dirty="0"/>
              <a:t> </a:t>
            </a:r>
            <a:r>
              <a:rPr lang="en-GB" dirty="0" err="1"/>
              <a:t>accumsan</a:t>
            </a:r>
            <a:r>
              <a:rPr lang="en-GB" dirty="0"/>
              <a:t> convallis ligula at </a:t>
            </a:r>
            <a:r>
              <a:rPr lang="en-GB" dirty="0" err="1"/>
              <a:t>consequat</a:t>
            </a:r>
            <a:r>
              <a:rPr lang="en-GB" dirty="0"/>
              <a:t>. </a:t>
            </a:r>
            <a:r>
              <a:rPr lang="en-GB" dirty="0" err="1"/>
              <a:t>Phasellus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sollicitudin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”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D790BEA-C8D9-4CCE-9C62-1EB449505C93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8538FCD-A82E-4382-8F45-1E6F8CFD654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F4408B-1CD0-4184-B750-FC71E771013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22ECA1E-ED12-430A-8A10-A16867DA149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5" y="4872040"/>
            <a:ext cx="3877949" cy="2272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300" b="0" spc="-3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Forename Surname ● Role Goes Here</a:t>
            </a:r>
            <a:endParaRPr lang="en-GB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5EAB474-885A-49DD-8B83-B1142D6332D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907505" y="4759039"/>
            <a:ext cx="379515" cy="10800"/>
          </a:xfrm>
          <a:custGeom>
            <a:avLst/>
            <a:gdLst>
              <a:gd name="connsiteX0" fmla="*/ 0 w 379515"/>
              <a:gd name="connsiteY0" fmla="*/ 0 h 10800"/>
              <a:gd name="connsiteX1" fmla="*/ 379515 w 379515"/>
              <a:gd name="connsiteY1" fmla="*/ 0 h 10800"/>
              <a:gd name="connsiteX2" fmla="*/ 379515 w 379515"/>
              <a:gd name="connsiteY2" fmla="*/ 10800 h 10800"/>
              <a:gd name="connsiteX3" fmla="*/ 0 w 379515"/>
              <a:gd name="connsiteY3" fmla="*/ 10800 h 1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9515" h="10800">
                <a:moveTo>
                  <a:pt x="0" y="0"/>
                </a:moveTo>
                <a:lnTo>
                  <a:pt x="379515" y="0"/>
                </a:lnTo>
                <a:lnTo>
                  <a:pt x="379515" y="10800"/>
                </a:lnTo>
                <a:lnTo>
                  <a:pt x="0" y="10800"/>
                </a:lnTo>
                <a:close/>
              </a:path>
            </a:pathLst>
          </a:custGeom>
          <a:solidFill>
            <a:srgbClr val="8A8C8E"/>
          </a:solidFill>
        </p:spPr>
        <p:txBody>
          <a:bodyPr wrap="square">
            <a:noAutofit/>
          </a:bodyPr>
          <a:lstStyle>
            <a:lvl1pPr>
              <a:defRPr sz="200">
                <a:noFill/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723419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Quote - Multigr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DFD1ECB-836F-4171-9450-38D42E1C8D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07820" y="1143001"/>
            <a:ext cx="8976360" cy="3707148"/>
          </a:xfrm>
        </p:spPr>
        <p:txBody>
          <a:bodyPr vert="horz" lIns="0" tIns="45720" rIns="91440" bIns="0" rtlCol="0" anchor="ctr" anchorCtr="0">
            <a:noAutofit/>
          </a:bodyPr>
          <a:lstStyle>
            <a:lvl1pPr algn="ctr">
              <a:defRPr lang="en-GB" sz="6000" spc="-100" baseline="0" dirty="0">
                <a:solidFill>
                  <a:schemeClr val="tx1"/>
                </a:solidFill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pPr lvl="0" algn="ctr"/>
            <a:r>
              <a:rPr lang="en-GB" dirty="0"/>
              <a:t>“Pull quote </a:t>
            </a:r>
            <a:r>
              <a:rPr lang="en-GB" dirty="0" err="1"/>
              <a:t>proin</a:t>
            </a:r>
            <a:r>
              <a:rPr lang="en-GB" dirty="0"/>
              <a:t> </a:t>
            </a:r>
            <a:r>
              <a:rPr lang="en-GB" dirty="0" err="1"/>
              <a:t>accumsan</a:t>
            </a:r>
            <a:r>
              <a:rPr lang="en-GB" dirty="0"/>
              <a:t> convallis ligula at </a:t>
            </a:r>
            <a:r>
              <a:rPr lang="en-GB" dirty="0" err="1"/>
              <a:t>consequat</a:t>
            </a:r>
            <a:r>
              <a:rPr lang="en-GB" dirty="0"/>
              <a:t>. </a:t>
            </a:r>
            <a:r>
              <a:rPr lang="en-GB" dirty="0" err="1"/>
              <a:t>Phasellus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sollicitudin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”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D790BEA-C8D9-4CCE-9C62-1EB449505C93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8538FCD-A82E-4382-8F45-1E6F8CFD654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F4408B-1CD0-4184-B750-FC71E771013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22ECA1E-ED12-430A-8A10-A16867DA149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5" y="4872040"/>
            <a:ext cx="3877949" cy="2272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300" b="0" spc="-3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Forename Surname ● Role Goes Here</a:t>
            </a:r>
            <a:endParaRPr lang="en-GB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75FF87F-E375-4400-BA1D-B73944F29CB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907505" y="4759039"/>
            <a:ext cx="379515" cy="10800"/>
          </a:xfrm>
          <a:custGeom>
            <a:avLst/>
            <a:gdLst>
              <a:gd name="connsiteX0" fmla="*/ 0 w 379515"/>
              <a:gd name="connsiteY0" fmla="*/ 0 h 10800"/>
              <a:gd name="connsiteX1" fmla="*/ 379515 w 379515"/>
              <a:gd name="connsiteY1" fmla="*/ 0 h 10800"/>
              <a:gd name="connsiteX2" fmla="*/ 379515 w 379515"/>
              <a:gd name="connsiteY2" fmla="*/ 10800 h 10800"/>
              <a:gd name="connsiteX3" fmla="*/ 0 w 379515"/>
              <a:gd name="connsiteY3" fmla="*/ 10800 h 1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9515" h="10800">
                <a:moveTo>
                  <a:pt x="0" y="0"/>
                </a:moveTo>
                <a:lnTo>
                  <a:pt x="379515" y="0"/>
                </a:lnTo>
                <a:lnTo>
                  <a:pt x="379515" y="10800"/>
                </a:lnTo>
                <a:lnTo>
                  <a:pt x="0" y="10800"/>
                </a:lnTo>
                <a:close/>
              </a:path>
            </a:pathLst>
          </a:custGeom>
          <a:solidFill>
            <a:srgbClr val="8A8C8E"/>
          </a:solidFill>
        </p:spPr>
        <p:txBody>
          <a:bodyPr wrap="square">
            <a:noAutofit/>
          </a:bodyPr>
          <a:lstStyle>
            <a:lvl1pPr>
              <a:defRPr sz="200">
                <a:noFill/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672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Full Bleed User Image Ligh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E923802-42F8-4A58-90C7-07637642155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6045217 w 12192000"/>
              <a:gd name="connsiteY0" fmla="*/ 6241534 h 6858000"/>
              <a:gd name="connsiteX1" fmla="*/ 6045217 w 12192000"/>
              <a:gd name="connsiteY1" fmla="*/ 6318819 h 6858000"/>
              <a:gd name="connsiteX2" fmla="*/ 6095819 w 12192000"/>
              <a:gd name="connsiteY2" fmla="*/ 6318819 h 6858000"/>
              <a:gd name="connsiteX3" fmla="*/ 6135922 w 12192000"/>
              <a:gd name="connsiteY3" fmla="*/ 6308997 h 6858000"/>
              <a:gd name="connsiteX4" fmla="*/ 6149840 w 12192000"/>
              <a:gd name="connsiteY4" fmla="*/ 6280783 h 6858000"/>
              <a:gd name="connsiteX5" fmla="*/ 6096594 w 12192000"/>
              <a:gd name="connsiteY5" fmla="*/ 6241534 h 6858000"/>
              <a:gd name="connsiteX6" fmla="*/ 5408968 w 12192000"/>
              <a:gd name="connsiteY6" fmla="*/ 6241534 h 6858000"/>
              <a:gd name="connsiteX7" fmla="*/ 5408968 w 12192000"/>
              <a:gd name="connsiteY7" fmla="*/ 6318819 h 6858000"/>
              <a:gd name="connsiteX8" fmla="*/ 5459570 w 12192000"/>
              <a:gd name="connsiteY8" fmla="*/ 6318819 h 6858000"/>
              <a:gd name="connsiteX9" fmla="*/ 5499673 w 12192000"/>
              <a:gd name="connsiteY9" fmla="*/ 6308997 h 6858000"/>
              <a:gd name="connsiteX10" fmla="*/ 5513591 w 12192000"/>
              <a:gd name="connsiteY10" fmla="*/ 6280783 h 6858000"/>
              <a:gd name="connsiteX11" fmla="*/ 5460345 w 12192000"/>
              <a:gd name="connsiteY11" fmla="*/ 6241534 h 6858000"/>
              <a:gd name="connsiteX12" fmla="*/ 6045217 w 12192000"/>
              <a:gd name="connsiteY12" fmla="*/ 6125399 h 6858000"/>
              <a:gd name="connsiteX13" fmla="*/ 6045217 w 12192000"/>
              <a:gd name="connsiteY13" fmla="*/ 6196679 h 6858000"/>
              <a:gd name="connsiteX14" fmla="*/ 6089198 w 12192000"/>
              <a:gd name="connsiteY14" fmla="*/ 6196679 h 6858000"/>
              <a:gd name="connsiteX15" fmla="*/ 6123655 w 12192000"/>
              <a:gd name="connsiteY15" fmla="*/ 6186876 h 6858000"/>
              <a:gd name="connsiteX16" fmla="*/ 6135584 w 12192000"/>
              <a:gd name="connsiteY16" fmla="*/ 6159438 h 6858000"/>
              <a:gd name="connsiteX17" fmla="*/ 6089257 w 12192000"/>
              <a:gd name="connsiteY17" fmla="*/ 6125399 h 6858000"/>
              <a:gd name="connsiteX18" fmla="*/ 5408968 w 12192000"/>
              <a:gd name="connsiteY18" fmla="*/ 6125399 h 6858000"/>
              <a:gd name="connsiteX19" fmla="*/ 5408968 w 12192000"/>
              <a:gd name="connsiteY19" fmla="*/ 6196679 h 6858000"/>
              <a:gd name="connsiteX20" fmla="*/ 5452949 w 12192000"/>
              <a:gd name="connsiteY20" fmla="*/ 6196679 h 6858000"/>
              <a:gd name="connsiteX21" fmla="*/ 5487406 w 12192000"/>
              <a:gd name="connsiteY21" fmla="*/ 6186876 h 6858000"/>
              <a:gd name="connsiteX22" fmla="*/ 5499335 w 12192000"/>
              <a:gd name="connsiteY22" fmla="*/ 6159438 h 6858000"/>
              <a:gd name="connsiteX23" fmla="*/ 5453008 w 12192000"/>
              <a:gd name="connsiteY23" fmla="*/ 6125399 h 6858000"/>
              <a:gd name="connsiteX24" fmla="*/ 5987199 w 12192000"/>
              <a:gd name="connsiteY24" fmla="*/ 6078953 h 6858000"/>
              <a:gd name="connsiteX25" fmla="*/ 6094566 w 12192000"/>
              <a:gd name="connsiteY25" fmla="*/ 6078953 h 6858000"/>
              <a:gd name="connsiteX26" fmla="*/ 6168132 w 12192000"/>
              <a:gd name="connsiteY26" fmla="*/ 6097981 h 6858000"/>
              <a:gd name="connsiteX27" fmla="*/ 6194219 w 12192000"/>
              <a:gd name="connsiteY27" fmla="*/ 6152638 h 6858000"/>
              <a:gd name="connsiteX28" fmla="*/ 6184874 w 12192000"/>
              <a:gd name="connsiteY28" fmla="*/ 6188069 h 6858000"/>
              <a:gd name="connsiteX29" fmla="*/ 6157237 w 12192000"/>
              <a:gd name="connsiteY29" fmla="*/ 6211929 h 6858000"/>
              <a:gd name="connsiteX30" fmla="*/ 6195968 w 12192000"/>
              <a:gd name="connsiteY30" fmla="*/ 6238572 h 6858000"/>
              <a:gd name="connsiteX31" fmla="*/ 6209389 w 12192000"/>
              <a:gd name="connsiteY31" fmla="*/ 6282811 h 6858000"/>
              <a:gd name="connsiteX32" fmla="*/ 6196446 w 12192000"/>
              <a:gd name="connsiteY32" fmla="*/ 6326831 h 6858000"/>
              <a:gd name="connsiteX33" fmla="*/ 6159285 w 12192000"/>
              <a:gd name="connsiteY33" fmla="*/ 6355323 h 6858000"/>
              <a:gd name="connsiteX34" fmla="*/ 6101267 w 12192000"/>
              <a:gd name="connsiteY34" fmla="*/ 6365265 h 6858000"/>
              <a:gd name="connsiteX35" fmla="*/ 5987199 w 12192000"/>
              <a:gd name="connsiteY35" fmla="*/ 6365265 h 6858000"/>
              <a:gd name="connsiteX36" fmla="*/ 5350950 w 12192000"/>
              <a:gd name="connsiteY36" fmla="*/ 6078953 h 6858000"/>
              <a:gd name="connsiteX37" fmla="*/ 5458318 w 12192000"/>
              <a:gd name="connsiteY37" fmla="*/ 6078953 h 6858000"/>
              <a:gd name="connsiteX38" fmla="*/ 5531884 w 12192000"/>
              <a:gd name="connsiteY38" fmla="*/ 6097981 h 6858000"/>
              <a:gd name="connsiteX39" fmla="*/ 5557970 w 12192000"/>
              <a:gd name="connsiteY39" fmla="*/ 6152638 h 6858000"/>
              <a:gd name="connsiteX40" fmla="*/ 5548625 w 12192000"/>
              <a:gd name="connsiteY40" fmla="*/ 6188069 h 6858000"/>
              <a:gd name="connsiteX41" fmla="*/ 5520988 w 12192000"/>
              <a:gd name="connsiteY41" fmla="*/ 6211929 h 6858000"/>
              <a:gd name="connsiteX42" fmla="*/ 5559719 w 12192000"/>
              <a:gd name="connsiteY42" fmla="*/ 6238572 h 6858000"/>
              <a:gd name="connsiteX43" fmla="*/ 5573140 w 12192000"/>
              <a:gd name="connsiteY43" fmla="*/ 6282811 h 6858000"/>
              <a:gd name="connsiteX44" fmla="*/ 5560197 w 12192000"/>
              <a:gd name="connsiteY44" fmla="*/ 6326831 h 6858000"/>
              <a:gd name="connsiteX45" fmla="*/ 5523036 w 12192000"/>
              <a:gd name="connsiteY45" fmla="*/ 6355323 h 6858000"/>
              <a:gd name="connsiteX46" fmla="*/ 5465018 w 12192000"/>
              <a:gd name="connsiteY46" fmla="*/ 6365265 h 6858000"/>
              <a:gd name="connsiteX47" fmla="*/ 5350950 w 12192000"/>
              <a:gd name="connsiteY47" fmla="*/ 6365265 h 6858000"/>
              <a:gd name="connsiteX48" fmla="*/ 6755629 w 12192000"/>
              <a:gd name="connsiteY48" fmla="*/ 6075970 h 6858000"/>
              <a:gd name="connsiteX49" fmla="*/ 6800703 w 12192000"/>
              <a:gd name="connsiteY49" fmla="*/ 6080862 h 6858000"/>
              <a:gd name="connsiteX50" fmla="*/ 6840111 w 12192000"/>
              <a:gd name="connsiteY50" fmla="*/ 6095197 h 6858000"/>
              <a:gd name="connsiteX51" fmla="*/ 6840111 w 12192000"/>
              <a:gd name="connsiteY51" fmla="*/ 6150869 h 6858000"/>
              <a:gd name="connsiteX52" fmla="*/ 6804123 w 12192000"/>
              <a:gd name="connsiteY52" fmla="*/ 6134187 h 6858000"/>
              <a:gd name="connsiteX53" fmla="*/ 6763323 w 12192000"/>
              <a:gd name="connsiteY53" fmla="*/ 6128501 h 6858000"/>
              <a:gd name="connsiteX54" fmla="*/ 6713000 w 12192000"/>
              <a:gd name="connsiteY54" fmla="*/ 6139496 h 6858000"/>
              <a:gd name="connsiteX55" fmla="*/ 6681068 w 12192000"/>
              <a:gd name="connsiteY55" fmla="*/ 6171308 h 6858000"/>
              <a:gd name="connsiteX56" fmla="*/ 6669954 w 12192000"/>
              <a:gd name="connsiteY56" fmla="*/ 6221930 h 6858000"/>
              <a:gd name="connsiteX57" fmla="*/ 6680671 w 12192000"/>
              <a:gd name="connsiteY57" fmla="*/ 6272750 h 6858000"/>
              <a:gd name="connsiteX58" fmla="*/ 6711787 w 12192000"/>
              <a:gd name="connsiteY58" fmla="*/ 6304742 h 6858000"/>
              <a:gd name="connsiteX59" fmla="*/ 6761295 w 12192000"/>
              <a:gd name="connsiteY59" fmla="*/ 6315737 h 6858000"/>
              <a:gd name="connsiteX60" fmla="*/ 6843332 w 12192000"/>
              <a:gd name="connsiteY60" fmla="*/ 6292573 h 6858000"/>
              <a:gd name="connsiteX61" fmla="*/ 6843312 w 12192000"/>
              <a:gd name="connsiteY61" fmla="*/ 6347112 h 6858000"/>
              <a:gd name="connsiteX62" fmla="*/ 6802095 w 12192000"/>
              <a:gd name="connsiteY62" fmla="*/ 6362620 h 6858000"/>
              <a:gd name="connsiteX63" fmla="*/ 6752785 w 12192000"/>
              <a:gd name="connsiteY63" fmla="*/ 6368307 h 6858000"/>
              <a:gd name="connsiteX64" fmla="*/ 6690950 w 12192000"/>
              <a:gd name="connsiteY64" fmla="*/ 6358365 h 6858000"/>
              <a:gd name="connsiteX65" fmla="*/ 6615396 w 12192000"/>
              <a:gd name="connsiteY65" fmla="*/ 6283388 h 6858000"/>
              <a:gd name="connsiteX66" fmla="*/ 6605295 w 12192000"/>
              <a:gd name="connsiteY66" fmla="*/ 6221970 h 6858000"/>
              <a:gd name="connsiteX67" fmla="*/ 6615813 w 12192000"/>
              <a:gd name="connsiteY67" fmla="*/ 6161725 h 6858000"/>
              <a:gd name="connsiteX68" fmla="*/ 6646114 w 12192000"/>
              <a:gd name="connsiteY68" fmla="*/ 6115597 h 6858000"/>
              <a:gd name="connsiteX69" fmla="*/ 6693594 w 12192000"/>
              <a:gd name="connsiteY69" fmla="*/ 6086170 h 6858000"/>
              <a:gd name="connsiteX70" fmla="*/ 6755629 w 12192000"/>
              <a:gd name="connsiteY70" fmla="*/ 6075970 h 6858000"/>
              <a:gd name="connsiteX71" fmla="*/ 6477747 w 12192000"/>
              <a:gd name="connsiteY71" fmla="*/ 5967609 h 6858000"/>
              <a:gd name="connsiteX72" fmla="*/ 6477747 w 12192000"/>
              <a:gd name="connsiteY72" fmla="*/ 6476608 h 6858000"/>
              <a:gd name="connsiteX73" fmla="*/ 6986746 w 12192000"/>
              <a:gd name="connsiteY73" fmla="*/ 6476608 h 6858000"/>
              <a:gd name="connsiteX74" fmla="*/ 6986746 w 12192000"/>
              <a:gd name="connsiteY74" fmla="*/ 5967609 h 6858000"/>
              <a:gd name="connsiteX75" fmla="*/ 5841498 w 12192000"/>
              <a:gd name="connsiteY75" fmla="*/ 5967609 h 6858000"/>
              <a:gd name="connsiteX76" fmla="*/ 5841498 w 12192000"/>
              <a:gd name="connsiteY76" fmla="*/ 6476608 h 6858000"/>
              <a:gd name="connsiteX77" fmla="*/ 6350497 w 12192000"/>
              <a:gd name="connsiteY77" fmla="*/ 6476608 h 6858000"/>
              <a:gd name="connsiteX78" fmla="*/ 6350497 w 12192000"/>
              <a:gd name="connsiteY78" fmla="*/ 5967609 h 6858000"/>
              <a:gd name="connsiteX79" fmla="*/ 5205249 w 12192000"/>
              <a:gd name="connsiteY79" fmla="*/ 5967609 h 6858000"/>
              <a:gd name="connsiteX80" fmla="*/ 5205249 w 12192000"/>
              <a:gd name="connsiteY80" fmla="*/ 6476608 h 6858000"/>
              <a:gd name="connsiteX81" fmla="*/ 5714248 w 12192000"/>
              <a:gd name="connsiteY81" fmla="*/ 6476608 h 6858000"/>
              <a:gd name="connsiteX82" fmla="*/ 5714248 w 12192000"/>
              <a:gd name="connsiteY82" fmla="*/ 5967609 h 6858000"/>
              <a:gd name="connsiteX83" fmla="*/ 0 w 12192000"/>
              <a:gd name="connsiteY83" fmla="*/ 0 h 6858000"/>
              <a:gd name="connsiteX84" fmla="*/ 12192000 w 12192000"/>
              <a:gd name="connsiteY84" fmla="*/ 0 h 6858000"/>
              <a:gd name="connsiteX85" fmla="*/ 12192000 w 12192000"/>
              <a:gd name="connsiteY85" fmla="*/ 6858000 h 6858000"/>
              <a:gd name="connsiteX86" fmla="*/ 0 w 12192000"/>
              <a:gd name="connsiteY8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192000" h="6858000">
                <a:moveTo>
                  <a:pt x="6045217" y="6241534"/>
                </a:moveTo>
                <a:lnTo>
                  <a:pt x="6045217" y="6318819"/>
                </a:lnTo>
                <a:lnTo>
                  <a:pt x="6095819" y="6318819"/>
                </a:lnTo>
                <a:cubicBezTo>
                  <a:pt x="6113196" y="6318819"/>
                  <a:pt x="6126564" y="6315544"/>
                  <a:pt x="6135922" y="6308997"/>
                </a:cubicBezTo>
                <a:cubicBezTo>
                  <a:pt x="6145281" y="6302449"/>
                  <a:pt x="6149920" y="6293045"/>
                  <a:pt x="6149840" y="6280783"/>
                </a:cubicBezTo>
                <a:cubicBezTo>
                  <a:pt x="6149906" y="6254617"/>
                  <a:pt x="6132158" y="6241534"/>
                  <a:pt x="6096594" y="6241534"/>
                </a:cubicBezTo>
                <a:close/>
                <a:moveTo>
                  <a:pt x="5408968" y="6241534"/>
                </a:moveTo>
                <a:lnTo>
                  <a:pt x="5408968" y="6318819"/>
                </a:lnTo>
                <a:lnTo>
                  <a:pt x="5459570" y="6318819"/>
                </a:lnTo>
                <a:cubicBezTo>
                  <a:pt x="5476947" y="6318819"/>
                  <a:pt x="5490315" y="6315544"/>
                  <a:pt x="5499673" y="6308997"/>
                </a:cubicBezTo>
                <a:cubicBezTo>
                  <a:pt x="5509032" y="6302449"/>
                  <a:pt x="5513671" y="6293045"/>
                  <a:pt x="5513591" y="6280783"/>
                </a:cubicBezTo>
                <a:cubicBezTo>
                  <a:pt x="5513657" y="6254617"/>
                  <a:pt x="5495910" y="6241534"/>
                  <a:pt x="5460345" y="6241534"/>
                </a:cubicBezTo>
                <a:close/>
                <a:moveTo>
                  <a:pt x="6045217" y="6125399"/>
                </a:moveTo>
                <a:lnTo>
                  <a:pt x="6045217" y="6196679"/>
                </a:lnTo>
                <a:lnTo>
                  <a:pt x="6089198" y="6196679"/>
                </a:lnTo>
                <a:cubicBezTo>
                  <a:pt x="6104243" y="6196679"/>
                  <a:pt x="6115727" y="6193412"/>
                  <a:pt x="6123655" y="6186876"/>
                </a:cubicBezTo>
                <a:cubicBezTo>
                  <a:pt x="6131608" y="6180341"/>
                  <a:pt x="6135584" y="6171195"/>
                  <a:pt x="6135584" y="6159438"/>
                </a:cubicBezTo>
                <a:cubicBezTo>
                  <a:pt x="6135584" y="6136758"/>
                  <a:pt x="6120141" y="6125413"/>
                  <a:pt x="6089257" y="6125399"/>
                </a:cubicBezTo>
                <a:close/>
                <a:moveTo>
                  <a:pt x="5408968" y="6125399"/>
                </a:moveTo>
                <a:lnTo>
                  <a:pt x="5408968" y="6196679"/>
                </a:lnTo>
                <a:lnTo>
                  <a:pt x="5452949" y="6196679"/>
                </a:lnTo>
                <a:cubicBezTo>
                  <a:pt x="5468006" y="6196679"/>
                  <a:pt x="5479492" y="6193412"/>
                  <a:pt x="5487406" y="6186876"/>
                </a:cubicBezTo>
                <a:cubicBezTo>
                  <a:pt x="5495359" y="6180341"/>
                  <a:pt x="5499335" y="6171195"/>
                  <a:pt x="5499335" y="6159438"/>
                </a:cubicBezTo>
                <a:cubicBezTo>
                  <a:pt x="5499335" y="6136758"/>
                  <a:pt x="5483892" y="6125413"/>
                  <a:pt x="5453008" y="6125399"/>
                </a:cubicBezTo>
                <a:close/>
                <a:moveTo>
                  <a:pt x="5987199" y="6078953"/>
                </a:moveTo>
                <a:lnTo>
                  <a:pt x="6094566" y="6078953"/>
                </a:lnTo>
                <a:cubicBezTo>
                  <a:pt x="6126245" y="6078953"/>
                  <a:pt x="6150769" y="6085295"/>
                  <a:pt x="6168132" y="6097981"/>
                </a:cubicBezTo>
                <a:cubicBezTo>
                  <a:pt x="6185496" y="6110666"/>
                  <a:pt x="6194193" y="6128884"/>
                  <a:pt x="6194219" y="6152638"/>
                </a:cubicBezTo>
                <a:cubicBezTo>
                  <a:pt x="6194525" y="6165095"/>
                  <a:pt x="6191284" y="6177385"/>
                  <a:pt x="6184874" y="6188069"/>
                </a:cubicBezTo>
                <a:cubicBezTo>
                  <a:pt x="6178163" y="6198528"/>
                  <a:pt x="6168562" y="6206817"/>
                  <a:pt x="6157237" y="6211929"/>
                </a:cubicBezTo>
                <a:cubicBezTo>
                  <a:pt x="6174097" y="6217536"/>
                  <a:pt x="6187007" y="6226417"/>
                  <a:pt x="6195968" y="6238572"/>
                </a:cubicBezTo>
                <a:cubicBezTo>
                  <a:pt x="6204929" y="6250726"/>
                  <a:pt x="6209403" y="6265473"/>
                  <a:pt x="6209389" y="6282811"/>
                </a:cubicBezTo>
                <a:cubicBezTo>
                  <a:pt x="6209455" y="6299884"/>
                  <a:pt x="6205140" y="6314558"/>
                  <a:pt x="6196446" y="6326831"/>
                </a:cubicBezTo>
                <a:cubicBezTo>
                  <a:pt x="6187803" y="6339105"/>
                  <a:pt x="6175415" y="6348603"/>
                  <a:pt x="6159285" y="6355323"/>
                </a:cubicBezTo>
                <a:cubicBezTo>
                  <a:pt x="6143154" y="6362044"/>
                  <a:pt x="6123814" y="6365358"/>
                  <a:pt x="6101267" y="6365265"/>
                </a:cubicBezTo>
                <a:lnTo>
                  <a:pt x="5987199" y="6365265"/>
                </a:lnTo>
                <a:close/>
                <a:moveTo>
                  <a:pt x="5350950" y="6078953"/>
                </a:moveTo>
                <a:lnTo>
                  <a:pt x="5458318" y="6078953"/>
                </a:lnTo>
                <a:cubicBezTo>
                  <a:pt x="5489997" y="6078953"/>
                  <a:pt x="5514520" y="6085295"/>
                  <a:pt x="5531884" y="6097981"/>
                </a:cubicBezTo>
                <a:cubicBezTo>
                  <a:pt x="5549247" y="6110666"/>
                  <a:pt x="5557944" y="6128884"/>
                  <a:pt x="5557970" y="6152638"/>
                </a:cubicBezTo>
                <a:cubicBezTo>
                  <a:pt x="5558276" y="6165095"/>
                  <a:pt x="5555035" y="6177385"/>
                  <a:pt x="5548625" y="6188069"/>
                </a:cubicBezTo>
                <a:cubicBezTo>
                  <a:pt x="5541915" y="6198528"/>
                  <a:pt x="5532313" y="6206817"/>
                  <a:pt x="5520988" y="6211929"/>
                </a:cubicBezTo>
                <a:cubicBezTo>
                  <a:pt x="5537848" y="6217536"/>
                  <a:pt x="5550758" y="6226417"/>
                  <a:pt x="5559719" y="6238572"/>
                </a:cubicBezTo>
                <a:cubicBezTo>
                  <a:pt x="5568681" y="6250726"/>
                  <a:pt x="5573154" y="6265473"/>
                  <a:pt x="5573140" y="6282811"/>
                </a:cubicBezTo>
                <a:cubicBezTo>
                  <a:pt x="5573206" y="6299884"/>
                  <a:pt x="5568891" y="6314558"/>
                  <a:pt x="5560197" y="6326831"/>
                </a:cubicBezTo>
                <a:cubicBezTo>
                  <a:pt x="5551554" y="6339105"/>
                  <a:pt x="5539167" y="6348603"/>
                  <a:pt x="5523036" y="6355323"/>
                </a:cubicBezTo>
                <a:cubicBezTo>
                  <a:pt x="5506905" y="6362044"/>
                  <a:pt x="5487565" y="6365358"/>
                  <a:pt x="5465018" y="6365265"/>
                </a:cubicBezTo>
                <a:lnTo>
                  <a:pt x="5350950" y="6365265"/>
                </a:lnTo>
                <a:close/>
                <a:moveTo>
                  <a:pt x="6755629" y="6075970"/>
                </a:moveTo>
                <a:cubicBezTo>
                  <a:pt x="6770789" y="6075889"/>
                  <a:pt x="6785912" y="6077531"/>
                  <a:pt x="6800703" y="6080862"/>
                </a:cubicBezTo>
                <a:cubicBezTo>
                  <a:pt x="6814386" y="6083973"/>
                  <a:pt x="6827626" y="6088789"/>
                  <a:pt x="6840111" y="6095197"/>
                </a:cubicBezTo>
                <a:lnTo>
                  <a:pt x="6840111" y="6150869"/>
                </a:lnTo>
                <a:cubicBezTo>
                  <a:pt x="6829022" y="6143530"/>
                  <a:pt x="6816890" y="6137907"/>
                  <a:pt x="6804123" y="6134187"/>
                </a:cubicBezTo>
                <a:cubicBezTo>
                  <a:pt x="6790865" y="6130346"/>
                  <a:pt x="6777126" y="6128431"/>
                  <a:pt x="6763323" y="6128501"/>
                </a:cubicBezTo>
                <a:cubicBezTo>
                  <a:pt x="6743639" y="6128501"/>
                  <a:pt x="6726864" y="6132165"/>
                  <a:pt x="6713000" y="6139496"/>
                </a:cubicBezTo>
                <a:cubicBezTo>
                  <a:pt x="6699355" y="6146586"/>
                  <a:pt x="6688210" y="6157689"/>
                  <a:pt x="6681068" y="6171308"/>
                </a:cubicBezTo>
                <a:cubicBezTo>
                  <a:pt x="6673672" y="6185161"/>
                  <a:pt x="6669968" y="6202033"/>
                  <a:pt x="6669954" y="6221930"/>
                </a:cubicBezTo>
                <a:cubicBezTo>
                  <a:pt x="6669940" y="6241827"/>
                  <a:pt x="6673513" y="6258767"/>
                  <a:pt x="6680671" y="6272750"/>
                </a:cubicBezTo>
                <a:cubicBezTo>
                  <a:pt x="6687455" y="6286398"/>
                  <a:pt x="6698333" y="6297582"/>
                  <a:pt x="6711787" y="6304742"/>
                </a:cubicBezTo>
                <a:cubicBezTo>
                  <a:pt x="6725387" y="6312072"/>
                  <a:pt x="6741890" y="6315737"/>
                  <a:pt x="6761295" y="6315737"/>
                </a:cubicBezTo>
                <a:cubicBezTo>
                  <a:pt x="6790281" y="6315922"/>
                  <a:pt x="6818725" y="6307891"/>
                  <a:pt x="6843332" y="6292573"/>
                </a:cubicBezTo>
                <a:lnTo>
                  <a:pt x="6843312" y="6347112"/>
                </a:lnTo>
                <a:cubicBezTo>
                  <a:pt x="6830320" y="6354087"/>
                  <a:pt x="6816460" y="6359302"/>
                  <a:pt x="6802095" y="6362620"/>
                </a:cubicBezTo>
                <a:cubicBezTo>
                  <a:pt x="6785944" y="6366476"/>
                  <a:pt x="6769390" y="6368384"/>
                  <a:pt x="6752785" y="6368307"/>
                </a:cubicBezTo>
                <a:cubicBezTo>
                  <a:pt x="6731751" y="6368639"/>
                  <a:pt x="6710821" y="6365275"/>
                  <a:pt x="6690950" y="6358365"/>
                </a:cubicBezTo>
                <a:cubicBezTo>
                  <a:pt x="6655601" y="6346283"/>
                  <a:pt x="6627749" y="6318644"/>
                  <a:pt x="6615396" y="6283388"/>
                </a:cubicBezTo>
                <a:cubicBezTo>
                  <a:pt x="6608411" y="6263676"/>
                  <a:pt x="6604989" y="6242880"/>
                  <a:pt x="6605295" y="6221970"/>
                </a:cubicBezTo>
                <a:cubicBezTo>
                  <a:pt x="6604997" y="6201407"/>
                  <a:pt x="6608564" y="6180969"/>
                  <a:pt x="6615813" y="6161725"/>
                </a:cubicBezTo>
                <a:cubicBezTo>
                  <a:pt x="6622460" y="6144339"/>
                  <a:pt x="6632797" y="6128600"/>
                  <a:pt x="6646114" y="6115597"/>
                </a:cubicBezTo>
                <a:cubicBezTo>
                  <a:pt x="6659690" y="6102552"/>
                  <a:pt x="6675871" y="6092525"/>
                  <a:pt x="6693594" y="6086170"/>
                </a:cubicBezTo>
                <a:cubicBezTo>
                  <a:pt x="6713507" y="6079128"/>
                  <a:pt x="6734509" y="6075674"/>
                  <a:pt x="6755629" y="6075970"/>
                </a:cubicBezTo>
                <a:close/>
                <a:moveTo>
                  <a:pt x="6477747" y="5967609"/>
                </a:moveTo>
                <a:lnTo>
                  <a:pt x="6477747" y="6476608"/>
                </a:lnTo>
                <a:lnTo>
                  <a:pt x="6986746" y="6476608"/>
                </a:lnTo>
                <a:lnTo>
                  <a:pt x="6986746" y="5967609"/>
                </a:lnTo>
                <a:close/>
                <a:moveTo>
                  <a:pt x="5841498" y="5967609"/>
                </a:moveTo>
                <a:lnTo>
                  <a:pt x="5841498" y="6476608"/>
                </a:lnTo>
                <a:lnTo>
                  <a:pt x="6350497" y="6476608"/>
                </a:lnTo>
                <a:lnTo>
                  <a:pt x="6350497" y="5967609"/>
                </a:lnTo>
                <a:close/>
                <a:moveTo>
                  <a:pt x="5205249" y="5967609"/>
                </a:moveTo>
                <a:lnTo>
                  <a:pt x="5205249" y="6476608"/>
                </a:lnTo>
                <a:lnTo>
                  <a:pt x="5714248" y="6476608"/>
                </a:lnTo>
                <a:lnTo>
                  <a:pt x="5714248" y="5967609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6E8EA"/>
          </a:solidFill>
        </p:spPr>
        <p:txBody>
          <a:bodyPr wrap="square" anchor="ctr" anchorCtr="0">
            <a:noAutofit/>
          </a:bodyPr>
          <a:lstStyle>
            <a:lvl1pPr algn="ctr">
              <a:defRPr/>
            </a:lvl1pPr>
          </a:lstStyle>
          <a:p>
            <a:r>
              <a:rPr lang="en-GB" dirty="0"/>
              <a:t>Click to insert image or drag image from file folder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61EB3-9C91-4A76-A5D3-BE9A43D81D5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119149"/>
            <a:ext cx="9144000" cy="2387600"/>
          </a:xfrm>
          <a:effectLst/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8000" spc="-120" baseline="0">
                <a:solidFill>
                  <a:schemeClr val="tx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3AB620-8DCD-405C-8BDF-72158CAB48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506749"/>
            <a:ext cx="3877949" cy="227235"/>
          </a:xfrm>
          <a:prstGeom prst="rect">
            <a:avLst/>
          </a:prstGeom>
          <a:effectLst/>
        </p:spPr>
        <p:txBody>
          <a:bodyPr>
            <a:noAutofit/>
          </a:bodyPr>
          <a:lstStyle>
            <a:lvl1pPr marL="0" indent="0" algn="ctr">
              <a:buNone/>
              <a:defRPr sz="1050">
                <a:solidFill>
                  <a:schemeClr val="tx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DD MMMM YY  Forename Surname</a:t>
            </a:r>
            <a:endParaRPr lang="en-GB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6AAD1F7-BF1B-461D-9826-E92ADF7E19BE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476525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Quote - Boke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DFD1ECB-836F-4171-9450-38D42E1C8D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07820" y="1143001"/>
            <a:ext cx="8976360" cy="3707148"/>
          </a:xfrm>
        </p:spPr>
        <p:txBody>
          <a:bodyPr vert="horz" lIns="0" tIns="45720" rIns="91440" bIns="0" rtlCol="0" anchor="ctr" anchorCtr="0">
            <a:noAutofit/>
          </a:bodyPr>
          <a:lstStyle>
            <a:lvl1pPr algn="ctr">
              <a:defRPr lang="en-GB" sz="6000" spc="-100" baseline="0" dirty="0">
                <a:solidFill>
                  <a:schemeClr val="bg1"/>
                </a:solidFill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pPr lvl="0" algn="ctr"/>
            <a:r>
              <a:rPr lang="en-GB" dirty="0"/>
              <a:t>“Pull quote </a:t>
            </a:r>
            <a:r>
              <a:rPr lang="en-GB" dirty="0" err="1"/>
              <a:t>proin</a:t>
            </a:r>
            <a:r>
              <a:rPr lang="en-GB" dirty="0"/>
              <a:t> </a:t>
            </a:r>
            <a:r>
              <a:rPr lang="en-GB" dirty="0" err="1"/>
              <a:t>accumsan</a:t>
            </a:r>
            <a:r>
              <a:rPr lang="en-GB" dirty="0"/>
              <a:t> convallis ligula at </a:t>
            </a:r>
            <a:r>
              <a:rPr lang="en-GB" dirty="0" err="1"/>
              <a:t>consequat</a:t>
            </a:r>
            <a:r>
              <a:rPr lang="en-GB" dirty="0"/>
              <a:t>. </a:t>
            </a:r>
            <a:r>
              <a:rPr lang="en-GB" dirty="0" err="1"/>
              <a:t>Phasellus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sollicitudin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”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D790BEA-C8D9-4CCE-9C62-1EB449505C93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8538FCD-A82E-4382-8F45-1E6F8CFD654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vert="horz" lIns="91440" tIns="45720" rIns="91440" bIns="45720" rtlCol="0" anchor="ctr"/>
          <a:lstStyle>
            <a:lvl1pPr>
              <a:defRPr lang="en-GB" smtClean="0">
                <a:solidFill>
                  <a:srgbClr val="545658"/>
                </a:solidFill>
              </a:defRPr>
            </a:lvl1pPr>
          </a:lstStyle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F4408B-1CD0-4184-B750-FC71E771013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22ECA1E-ED12-430A-8A10-A16867DA149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5" y="4872040"/>
            <a:ext cx="3877949" cy="2272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300" b="0" spc="-30" baseline="0">
                <a:solidFill>
                  <a:schemeClr val="bg1"/>
                </a:solidFill>
                <a:latin typeface="+mj-lt"/>
                <a:cs typeface="Arial" panose="020B0604020202020204" pitchFamily="34" charset="0"/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Forename Surname ● Role Goes Here</a:t>
            </a:r>
            <a:endParaRPr lang="en-GB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3F59701-8FE9-451D-BC6B-DB271B907D1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907505" y="4759039"/>
            <a:ext cx="379515" cy="10800"/>
          </a:xfrm>
          <a:custGeom>
            <a:avLst/>
            <a:gdLst>
              <a:gd name="connsiteX0" fmla="*/ 0 w 379515"/>
              <a:gd name="connsiteY0" fmla="*/ 0 h 10800"/>
              <a:gd name="connsiteX1" fmla="*/ 379515 w 379515"/>
              <a:gd name="connsiteY1" fmla="*/ 0 h 10800"/>
              <a:gd name="connsiteX2" fmla="*/ 379515 w 379515"/>
              <a:gd name="connsiteY2" fmla="*/ 10800 h 10800"/>
              <a:gd name="connsiteX3" fmla="*/ 0 w 379515"/>
              <a:gd name="connsiteY3" fmla="*/ 10800 h 1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9515" h="10800">
                <a:moveTo>
                  <a:pt x="0" y="0"/>
                </a:moveTo>
                <a:lnTo>
                  <a:pt x="379515" y="0"/>
                </a:lnTo>
                <a:lnTo>
                  <a:pt x="379515" y="10800"/>
                </a:lnTo>
                <a:lnTo>
                  <a:pt x="0" y="10800"/>
                </a:lnTo>
                <a:close/>
              </a:path>
            </a:pathLst>
          </a:custGeom>
          <a:solidFill>
            <a:srgbClr val="8A8C8E"/>
          </a:solidFill>
        </p:spPr>
        <p:txBody>
          <a:bodyPr wrap="square">
            <a:noAutofit/>
          </a:bodyPr>
          <a:lstStyle>
            <a:lvl1pPr>
              <a:defRPr sz="200">
                <a:noFill/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200433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-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C74B04B3-E8E5-428F-922E-F4E4207B6707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EF7F6211-DEE0-430D-A923-7728AA92640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vert="horz" lIns="91440" tIns="45720" rIns="91440" bIns="45720" rtlCol="0" anchor="ctr"/>
          <a:lstStyle>
            <a:lvl1pPr>
              <a:defRPr lang="en-GB" smtClean="0">
                <a:solidFill>
                  <a:srgbClr val="545658"/>
                </a:solidFill>
              </a:defRPr>
            </a:lvl1pPr>
          </a:lstStyle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1C4172C4-E761-4C9F-AC43-4C6F0B53D2B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8D462E7-7E12-43E8-97DB-A6C4611486D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1475" y="2533952"/>
            <a:ext cx="9144000" cy="2387600"/>
          </a:xfrm>
        </p:spPr>
        <p:txBody>
          <a:bodyPr/>
          <a:lstStyle>
            <a:lvl1pPr>
              <a:lnSpc>
                <a:spcPct val="90000"/>
              </a:lnSpc>
              <a:spcBef>
                <a:spcPts val="0"/>
              </a:spcBef>
              <a:defRPr lang="en-US" sz="7200" b="1" kern="1200" spc="-150" baseline="0" dirty="0" smtClean="0">
                <a:solidFill>
                  <a:schemeClr val="bg1"/>
                </a:solidFill>
                <a:latin typeface="+mj-lt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  <a:lvl2pPr>
              <a:lnSpc>
                <a:spcPct val="90000"/>
              </a:lnSpc>
              <a:spcBef>
                <a:spcPts val="0"/>
              </a:spcBef>
              <a:defRPr lang="en-US" sz="7200" b="0" kern="1200" spc="-150" baseline="0" dirty="0" smtClean="0">
                <a:solidFill>
                  <a:schemeClr val="bg1"/>
                </a:solidFill>
                <a:latin typeface="+mj-lt"/>
                <a:ea typeface="BBC Reith Sans XBold" panose="020B0803020204020204" pitchFamily="34" charset="0"/>
                <a:cs typeface="BBC Reith Sans XBold" panose="020B0803020204020204" pitchFamily="34" charset="0"/>
              </a:defRPr>
            </a:lvl2pPr>
          </a:lstStyle>
          <a:p>
            <a:pPr lvl="0"/>
            <a:r>
              <a:rPr lang="en-US" dirty="0"/>
              <a:t>Divider Slide</a:t>
            </a:r>
          </a:p>
          <a:p>
            <a:pPr lvl="1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400927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07" userDrawn="1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C74B04B3-E8E5-428F-922E-F4E4207B6707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EF7F6211-DEE0-430D-A923-7728AA92640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1C4172C4-E761-4C9F-AC43-4C6F0B53D2B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C213EBC0-AC4F-4716-929B-BDAC305CB59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1475" y="2533952"/>
            <a:ext cx="9144000" cy="2387600"/>
          </a:xfrm>
        </p:spPr>
        <p:txBody>
          <a:bodyPr/>
          <a:lstStyle>
            <a:lvl1pPr>
              <a:lnSpc>
                <a:spcPct val="90000"/>
              </a:lnSpc>
              <a:spcBef>
                <a:spcPts val="0"/>
              </a:spcBef>
              <a:defRPr lang="en-US" sz="7200" b="1" kern="1200" spc="-150" baseline="0" dirty="0" smtClean="0">
                <a:solidFill>
                  <a:schemeClr val="tx1"/>
                </a:solidFill>
                <a:latin typeface="+mj-lt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  <a:lvl2pPr>
              <a:lnSpc>
                <a:spcPct val="90000"/>
              </a:lnSpc>
              <a:spcBef>
                <a:spcPts val="0"/>
              </a:spcBef>
              <a:defRPr lang="en-US" sz="7200" b="0" kern="1200" spc="-150" baseline="0" dirty="0" smtClean="0">
                <a:solidFill>
                  <a:schemeClr val="tx1"/>
                </a:solidFill>
                <a:latin typeface="+mj-lt"/>
                <a:ea typeface="BBC Reith Sans XBold" panose="020B0803020204020204" pitchFamily="34" charset="0"/>
                <a:cs typeface="BBC Reith Sans XBold" panose="020B0803020204020204" pitchFamily="34" charset="0"/>
              </a:defRPr>
            </a:lvl2pPr>
          </a:lstStyle>
          <a:p>
            <a:pPr lvl="0"/>
            <a:r>
              <a:rPr lang="en-US" dirty="0"/>
              <a:t>Divider Slide</a:t>
            </a:r>
          </a:p>
          <a:p>
            <a:pPr lvl="1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08667959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- Multigr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C74B04B3-E8E5-428F-922E-F4E4207B6707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EF7F6211-DEE0-430D-A923-7728AA92640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1C4172C4-E761-4C9F-AC43-4C6F0B53D2B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01E65D62-2657-44EC-9E47-86ED7F4A1F1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1475" y="2533952"/>
            <a:ext cx="9144000" cy="2387600"/>
          </a:xfrm>
        </p:spPr>
        <p:txBody>
          <a:bodyPr/>
          <a:lstStyle>
            <a:lvl1pPr>
              <a:lnSpc>
                <a:spcPct val="90000"/>
              </a:lnSpc>
              <a:spcBef>
                <a:spcPts val="0"/>
              </a:spcBef>
              <a:defRPr lang="en-US" sz="7200" b="1" kern="1200" spc="-150" baseline="0" dirty="0" smtClean="0">
                <a:solidFill>
                  <a:schemeClr val="tx1"/>
                </a:solidFill>
                <a:latin typeface="+mj-lt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  <a:lvl2pPr>
              <a:lnSpc>
                <a:spcPct val="90000"/>
              </a:lnSpc>
              <a:spcBef>
                <a:spcPts val="0"/>
              </a:spcBef>
              <a:defRPr lang="en-US" sz="7200" b="0" kern="1200" spc="-150" baseline="0" dirty="0" smtClean="0">
                <a:solidFill>
                  <a:schemeClr val="tx1"/>
                </a:solidFill>
                <a:latin typeface="+mj-lt"/>
                <a:ea typeface="BBC Reith Sans XBold" panose="020B0803020204020204" pitchFamily="34" charset="0"/>
                <a:cs typeface="BBC Reith Sans XBold" panose="020B0803020204020204" pitchFamily="34" charset="0"/>
              </a:defRPr>
            </a:lvl2pPr>
          </a:lstStyle>
          <a:p>
            <a:pPr lvl="0"/>
            <a:r>
              <a:rPr lang="en-US" dirty="0"/>
              <a:t>Divider Slide</a:t>
            </a:r>
          </a:p>
          <a:p>
            <a:pPr lvl="1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5083333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- Boke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C74B04B3-E8E5-428F-922E-F4E4207B6707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EF7F6211-DEE0-430D-A923-7728AA92640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vert="horz" lIns="91440" tIns="45720" rIns="91440" bIns="45720" rtlCol="0" anchor="ctr"/>
          <a:lstStyle>
            <a:lvl1pPr>
              <a:defRPr lang="en-GB" smtClean="0">
                <a:solidFill>
                  <a:srgbClr val="545658"/>
                </a:solidFill>
              </a:defRPr>
            </a:lvl1pPr>
          </a:lstStyle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1C4172C4-E761-4C9F-AC43-4C6F0B53D2B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DE01D52E-B824-4F6A-9BC7-C9ADF396862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1475" y="2533952"/>
            <a:ext cx="9144000" cy="2387600"/>
          </a:xfrm>
        </p:spPr>
        <p:txBody>
          <a:bodyPr/>
          <a:lstStyle>
            <a:lvl1pPr>
              <a:lnSpc>
                <a:spcPct val="90000"/>
              </a:lnSpc>
              <a:spcBef>
                <a:spcPts val="0"/>
              </a:spcBef>
              <a:defRPr lang="en-US" sz="7200" b="1" kern="1200" spc="-150" baseline="0" dirty="0" smtClean="0">
                <a:solidFill>
                  <a:schemeClr val="bg1"/>
                </a:solidFill>
                <a:latin typeface="+mj-lt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  <a:lvl2pPr>
              <a:lnSpc>
                <a:spcPct val="90000"/>
              </a:lnSpc>
              <a:spcBef>
                <a:spcPts val="0"/>
              </a:spcBef>
              <a:defRPr lang="en-US" sz="7200" b="0" kern="1200" spc="-150" baseline="0" dirty="0" smtClean="0">
                <a:solidFill>
                  <a:schemeClr val="bg1"/>
                </a:solidFill>
                <a:latin typeface="+mj-lt"/>
                <a:ea typeface="BBC Reith Sans XBold" panose="020B0803020204020204" pitchFamily="34" charset="0"/>
                <a:cs typeface="BBC Reith Sans XBold" panose="020B0803020204020204" pitchFamily="34" charset="0"/>
              </a:defRPr>
            </a:lvl2pPr>
          </a:lstStyle>
          <a:p>
            <a:pPr lvl="0"/>
            <a:r>
              <a:rPr lang="en-US" dirty="0"/>
              <a:t>Divider Slide</a:t>
            </a:r>
          </a:p>
          <a:p>
            <a:pPr lvl="1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43565104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8CBD106F-6FFD-41FC-A67B-78653ECED138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97787A3-44BD-45B7-942F-F8F98179320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444002"/>
            <a:ext cx="9144000" cy="2387600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400" spc="-120" baseline="0">
                <a:solidFill>
                  <a:schemeClr val="bg1"/>
                </a:solidFill>
                <a:latin typeface="+mj-lt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Thank you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51057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444EB08A-393E-4E6F-8D4C-B2C539EC1F27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B4A159-A57A-4D68-B8E7-667F4520DE2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444002"/>
            <a:ext cx="9144000" cy="2387600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400" spc="-120" baseline="0">
                <a:solidFill>
                  <a:schemeClr val="tx1"/>
                </a:solidFill>
                <a:latin typeface="+mj-lt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Thank you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018632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A661EB3-9C91-4A76-A5D3-BE9A43D81D5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444002"/>
            <a:ext cx="9144000" cy="2387600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400" spc="-120" baseline="0">
                <a:solidFill>
                  <a:schemeClr val="tx1"/>
                </a:solidFill>
                <a:latin typeface="+mj-lt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Thank you</a:t>
            </a:r>
            <a:endParaRPr lang="en-GB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AC9F4695-59FC-493F-8456-CF1DC67C5645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101583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4B81EFD-718C-4FB3-B132-B4655052CA9F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30E2D8F-F6FB-4F3C-A270-09A776F0890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444002"/>
            <a:ext cx="9144000" cy="2387600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400" spc="-120" baseline="0">
                <a:solidFill>
                  <a:schemeClr val="bg1"/>
                </a:solidFill>
                <a:latin typeface="+mj-lt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Thank you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408167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refram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icture Placeholder 35">
            <a:extLst>
              <a:ext uri="{FF2B5EF4-FFF2-40B4-BE49-F238E27FC236}">
                <a16:creationId xmlns:a16="http://schemas.microsoft.com/office/drawing/2014/main" id="{ECB51347-C4F0-4936-9D2C-0E23D43F62A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472237" y="1146629"/>
            <a:ext cx="4544107" cy="5711371"/>
          </a:xfrm>
          <a:custGeom>
            <a:avLst/>
            <a:gdLst>
              <a:gd name="connsiteX0" fmla="*/ 104242 w 4544107"/>
              <a:gd name="connsiteY0" fmla="*/ 0 h 5711371"/>
              <a:gd name="connsiteX1" fmla="*/ 4439865 w 4544107"/>
              <a:gd name="connsiteY1" fmla="*/ 0 h 5711371"/>
              <a:gd name="connsiteX2" fmla="*/ 4544107 w 4544107"/>
              <a:gd name="connsiteY2" fmla="*/ 104242 h 5711371"/>
              <a:gd name="connsiteX3" fmla="*/ 4544107 w 4544107"/>
              <a:gd name="connsiteY3" fmla="*/ 5711371 h 5711371"/>
              <a:gd name="connsiteX4" fmla="*/ 0 w 4544107"/>
              <a:gd name="connsiteY4" fmla="*/ 5711371 h 5711371"/>
              <a:gd name="connsiteX5" fmla="*/ 0 w 4544107"/>
              <a:gd name="connsiteY5" fmla="*/ 104242 h 5711371"/>
              <a:gd name="connsiteX6" fmla="*/ 104242 w 4544107"/>
              <a:gd name="connsiteY6" fmla="*/ 0 h 5711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44107" h="5711371">
                <a:moveTo>
                  <a:pt x="104242" y="0"/>
                </a:moveTo>
                <a:lnTo>
                  <a:pt x="4439865" y="0"/>
                </a:lnTo>
                <a:cubicBezTo>
                  <a:pt x="4497436" y="0"/>
                  <a:pt x="4544107" y="46671"/>
                  <a:pt x="4544107" y="104242"/>
                </a:cubicBezTo>
                <a:lnTo>
                  <a:pt x="4544107" y="5711371"/>
                </a:lnTo>
                <a:lnTo>
                  <a:pt x="0" y="5711371"/>
                </a:lnTo>
                <a:lnTo>
                  <a:pt x="0" y="104242"/>
                </a:lnTo>
                <a:cubicBezTo>
                  <a:pt x="0" y="46671"/>
                  <a:pt x="46671" y="0"/>
                  <a:pt x="104242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5400000" scaled="1"/>
          </a:gra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400" b="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wireframe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9" name="Text Placeholder 5">
            <a:extLst>
              <a:ext uri="{FF2B5EF4-FFF2-40B4-BE49-F238E27FC236}">
                <a16:creationId xmlns:a16="http://schemas.microsoft.com/office/drawing/2014/main" id="{1DEFC2D7-05E5-48EA-AD5D-621090B65D7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1475" y="2566440"/>
            <a:ext cx="5419725" cy="3383510"/>
          </a:xfrm>
        </p:spPr>
        <p:txBody>
          <a:bodyPr numCol="1" spcCol="360000">
            <a:noAutofit/>
          </a:bodyPr>
          <a:lstStyle>
            <a:lvl1pPr>
              <a:lnSpc>
                <a:spcPct val="110000"/>
              </a:lnSpc>
              <a:defRPr>
                <a:solidFill>
                  <a:schemeClr val="tx1"/>
                </a:solidFill>
              </a:defRPr>
            </a:lvl1pPr>
            <a:lvl2pPr marL="0" indent="0">
              <a:lnSpc>
                <a:spcPct val="11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>
                <a:solidFill>
                  <a:schemeClr val="tx1"/>
                </a:solidFill>
              </a:defRPr>
            </a:lvl3pPr>
            <a:lvl4pPr marL="442913" indent="-285750">
              <a:lnSpc>
                <a:spcPct val="110000"/>
              </a:lnSpc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>
                <a:solidFill>
                  <a:schemeClr val="tx1"/>
                </a:solidFill>
              </a:defRPr>
            </a:lvl5pPr>
          </a:lstStyle>
          <a:p>
            <a:pPr lvl="1"/>
            <a:r>
              <a:rPr lang="en-US" dirty="0"/>
              <a:t>Sed cursus </a:t>
            </a:r>
            <a:r>
              <a:rPr lang="en-US" dirty="0" err="1"/>
              <a:t>arcu</a:t>
            </a:r>
            <a:r>
              <a:rPr lang="en-US" dirty="0"/>
              <a:t> nisi,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 </a:t>
            </a:r>
            <a:r>
              <a:rPr lang="en-US" dirty="0" err="1"/>
              <a:t>interdum</a:t>
            </a:r>
            <a:r>
              <a:rPr lang="en-US" dirty="0"/>
              <a:t>  non. Sed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 </a:t>
            </a:r>
            <a:r>
              <a:rPr lang="en-US" dirty="0" err="1"/>
              <a:t>vehicula</a:t>
            </a:r>
            <a:r>
              <a:rPr lang="en-US" dirty="0"/>
              <a:t>,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sit 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posuere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ac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  <a:p>
            <a:pPr lvl="1"/>
            <a:r>
              <a:rPr lang="en-US" dirty="0" err="1"/>
              <a:t>Fusce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sed </a:t>
            </a:r>
            <a:r>
              <a:rPr lang="en-US" dirty="0" err="1"/>
              <a:t>condimentum</a:t>
            </a:r>
            <a:r>
              <a:rPr lang="en-US" dirty="0"/>
              <a:t>  </a:t>
            </a:r>
            <a:r>
              <a:rPr lang="en-US" dirty="0" err="1"/>
              <a:t>metus</a:t>
            </a:r>
            <a:r>
              <a:rPr lang="en-US" dirty="0"/>
              <a:t>. Ut </a:t>
            </a:r>
            <a:r>
              <a:rPr lang="en-US" dirty="0" err="1"/>
              <a:t>dignissim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.</a:t>
            </a:r>
          </a:p>
        </p:txBody>
      </p:sp>
      <p:sp>
        <p:nvSpPr>
          <p:cNvPr id="40" name="Title 8">
            <a:extLst>
              <a:ext uri="{FF2B5EF4-FFF2-40B4-BE49-F238E27FC236}">
                <a16:creationId xmlns:a16="http://schemas.microsoft.com/office/drawing/2014/main" id="{2A435339-ADB5-427C-9474-F61FD935D0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6870" y="492688"/>
            <a:ext cx="5414330" cy="106480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text goes here</a:t>
            </a:r>
            <a:endParaRPr lang="en-GB" dirty="0"/>
          </a:p>
        </p:txBody>
      </p:sp>
      <p:sp>
        <p:nvSpPr>
          <p:cNvPr id="41" name="Text Placeholder 10">
            <a:extLst>
              <a:ext uri="{FF2B5EF4-FFF2-40B4-BE49-F238E27FC236}">
                <a16:creationId xmlns:a16="http://schemas.microsoft.com/office/drawing/2014/main" id="{6F26DF4D-3BCF-490B-B3FE-5D6E0BF0A0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71476" y="1465525"/>
            <a:ext cx="5416782" cy="669925"/>
          </a:xfrm>
        </p:spPr>
        <p:txBody>
          <a:bodyPr vert="horz" lIns="0" tIns="45720" rIns="91440" bIns="45720" rtlCol="0">
            <a:normAutofit/>
          </a:bodyPr>
          <a:lstStyle>
            <a:lvl1pPr>
              <a:defRPr lang="en-US" sz="3400" b="0" spc="0" dirty="0">
                <a:solidFill>
                  <a:srgbClr val="545658"/>
                </a:solidFill>
              </a:defRPr>
            </a:lvl1pPr>
          </a:lstStyle>
          <a:p>
            <a:pPr lvl="0"/>
            <a:r>
              <a:rPr lang="en-US" dirty="0"/>
              <a:t>Subtitle text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5098A30-9FC0-4507-9385-55E54D1BE4B2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2970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3 Images Option A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020BBC2-A93C-4E51-A880-C6E0FD4C948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524000" y="0"/>
            <a:ext cx="4572000" cy="1892300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8B316C6F-D2BA-40A4-8DAC-FFC68F4097D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83055" y="4567881"/>
            <a:ext cx="3422823" cy="2290119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5185E7B3-F07F-451D-9F04-1B929F22FC0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9162662" y="1530220"/>
            <a:ext cx="3038669" cy="4183846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61EB3-9C91-4A76-A5D3-BE9A43D81D5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119149"/>
            <a:ext cx="9144000" cy="2387600"/>
          </a:xfrm>
          <a:effectLst>
            <a:outerShdw blurRad="254000" algn="ctr" rotWithShape="0">
              <a:prstClr val="black">
                <a:alpha val="30000"/>
              </a:prstClr>
            </a:outerShdw>
          </a:effectLst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8000" spc="-120" baseline="0">
                <a:solidFill>
                  <a:schemeClr val="bg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3AB620-8DCD-405C-8BDF-72158CAB48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506749"/>
            <a:ext cx="3877949" cy="2272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050">
                <a:solidFill>
                  <a:schemeClr val="bg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DD MMMM YY  Forename Surname</a:t>
            </a:r>
            <a:endParaRPr lang="en-GB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62731A8A-87FD-4FF9-9D4F-41A903755517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694219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reframe Midd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77DD6F7-C0B7-43E8-8D5F-5D34E4A6189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473144" y="0"/>
            <a:ext cx="4543200" cy="6858000"/>
          </a:xfrm>
          <a:gradFill>
            <a:gsLst>
              <a:gs pos="0">
                <a:schemeClr val="bg2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5400000" scaled="1"/>
          </a:gra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400" b="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wireframe here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40B84697-5961-4FF7-A094-8E3312AF75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1475" y="2566440"/>
            <a:ext cx="5419725" cy="3383510"/>
          </a:xfrm>
        </p:spPr>
        <p:txBody>
          <a:bodyPr numCol="1" spcCol="360000">
            <a:noAutofit/>
          </a:bodyPr>
          <a:lstStyle>
            <a:lvl1pPr>
              <a:lnSpc>
                <a:spcPct val="110000"/>
              </a:lnSpc>
              <a:defRPr>
                <a:solidFill>
                  <a:schemeClr val="tx1"/>
                </a:solidFill>
              </a:defRPr>
            </a:lvl1pPr>
            <a:lvl2pPr marL="0" indent="0">
              <a:lnSpc>
                <a:spcPct val="11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>
                <a:solidFill>
                  <a:schemeClr val="tx1"/>
                </a:solidFill>
              </a:defRPr>
            </a:lvl3pPr>
            <a:lvl4pPr marL="442913" indent="-285750">
              <a:lnSpc>
                <a:spcPct val="110000"/>
              </a:lnSpc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>
                <a:solidFill>
                  <a:schemeClr val="tx1"/>
                </a:solidFill>
              </a:defRPr>
            </a:lvl5pPr>
          </a:lstStyle>
          <a:p>
            <a:pPr lvl="1"/>
            <a:r>
              <a:rPr lang="en-US" dirty="0"/>
              <a:t>Sed cursus </a:t>
            </a:r>
            <a:r>
              <a:rPr lang="en-US" dirty="0" err="1"/>
              <a:t>arcu</a:t>
            </a:r>
            <a:r>
              <a:rPr lang="en-US" dirty="0"/>
              <a:t> nisi,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 </a:t>
            </a:r>
            <a:r>
              <a:rPr lang="en-US" dirty="0" err="1"/>
              <a:t>interdum</a:t>
            </a:r>
            <a:r>
              <a:rPr lang="en-US" dirty="0"/>
              <a:t>  non. Sed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 </a:t>
            </a:r>
            <a:r>
              <a:rPr lang="en-US" dirty="0" err="1"/>
              <a:t>vehicula</a:t>
            </a:r>
            <a:r>
              <a:rPr lang="en-US" dirty="0"/>
              <a:t>,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sit 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posuere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ac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  <a:p>
            <a:pPr lvl="1"/>
            <a:r>
              <a:rPr lang="en-US" dirty="0" err="1"/>
              <a:t>Fusce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sed </a:t>
            </a:r>
            <a:r>
              <a:rPr lang="en-US" dirty="0" err="1"/>
              <a:t>condimentum</a:t>
            </a:r>
            <a:r>
              <a:rPr lang="en-US" dirty="0"/>
              <a:t>  </a:t>
            </a:r>
            <a:r>
              <a:rPr lang="en-US" dirty="0" err="1"/>
              <a:t>metus</a:t>
            </a:r>
            <a:r>
              <a:rPr lang="en-US" dirty="0"/>
              <a:t>. Ut </a:t>
            </a:r>
            <a:r>
              <a:rPr lang="en-US" dirty="0" err="1"/>
              <a:t>dignissim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.</a:t>
            </a:r>
          </a:p>
        </p:txBody>
      </p:sp>
      <p:sp>
        <p:nvSpPr>
          <p:cNvPr id="24" name="Title 8">
            <a:extLst>
              <a:ext uri="{FF2B5EF4-FFF2-40B4-BE49-F238E27FC236}">
                <a16:creationId xmlns:a16="http://schemas.microsoft.com/office/drawing/2014/main" id="{C56AFD63-C149-4F13-8930-FEAE125265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6870" y="492688"/>
            <a:ext cx="5414330" cy="106480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text goes here</a:t>
            </a:r>
            <a:endParaRPr lang="en-GB" dirty="0"/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5973A02C-7C38-4761-873D-FFFEB84CDC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71476" y="1465525"/>
            <a:ext cx="5416782" cy="669925"/>
          </a:xfrm>
        </p:spPr>
        <p:txBody>
          <a:bodyPr vert="horz" lIns="0" tIns="45720" rIns="91440" bIns="45720" rtlCol="0">
            <a:normAutofit/>
          </a:bodyPr>
          <a:lstStyle>
            <a:lvl1pPr>
              <a:defRPr lang="en-US" sz="3400" b="0" spc="0" dirty="0">
                <a:solidFill>
                  <a:srgbClr val="545658"/>
                </a:solidFill>
              </a:defRPr>
            </a:lvl1pPr>
          </a:lstStyle>
          <a:p>
            <a:pPr lvl="0"/>
            <a:r>
              <a:rPr lang="en-US" dirty="0"/>
              <a:t>Subtitle text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2C7DCF6-90FB-479E-B681-2880C34C98BC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191387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refram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1FE07E94-AABE-4859-B884-2701E09DA5D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472237" y="0"/>
            <a:ext cx="4544107" cy="5689600"/>
          </a:xfrm>
          <a:custGeom>
            <a:avLst/>
            <a:gdLst>
              <a:gd name="connsiteX0" fmla="*/ 0 w 4544107"/>
              <a:gd name="connsiteY0" fmla="*/ 0 h 5689600"/>
              <a:gd name="connsiteX1" fmla="*/ 4544107 w 4544107"/>
              <a:gd name="connsiteY1" fmla="*/ 0 h 5689600"/>
              <a:gd name="connsiteX2" fmla="*/ 4544107 w 4544107"/>
              <a:gd name="connsiteY2" fmla="*/ 5586312 h 5689600"/>
              <a:gd name="connsiteX3" fmla="*/ 4440819 w 4544107"/>
              <a:gd name="connsiteY3" fmla="*/ 5689600 h 5689600"/>
              <a:gd name="connsiteX4" fmla="*/ 103288 w 4544107"/>
              <a:gd name="connsiteY4" fmla="*/ 5689600 h 5689600"/>
              <a:gd name="connsiteX5" fmla="*/ 0 w 4544107"/>
              <a:gd name="connsiteY5" fmla="*/ 5586312 h 568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44107" h="5689600">
                <a:moveTo>
                  <a:pt x="0" y="0"/>
                </a:moveTo>
                <a:lnTo>
                  <a:pt x="4544107" y="0"/>
                </a:lnTo>
                <a:lnTo>
                  <a:pt x="4544107" y="5586312"/>
                </a:lnTo>
                <a:cubicBezTo>
                  <a:pt x="4544107" y="5643356"/>
                  <a:pt x="4497863" y="5689600"/>
                  <a:pt x="4440819" y="5689600"/>
                </a:cubicBezTo>
                <a:lnTo>
                  <a:pt x="103288" y="5689600"/>
                </a:lnTo>
                <a:cubicBezTo>
                  <a:pt x="46244" y="5689600"/>
                  <a:pt x="0" y="5643356"/>
                  <a:pt x="0" y="5586312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5400000" scaled="1"/>
          </a:gra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400" b="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wireframe here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0EE15054-B7D0-42B8-8ECE-034004F190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1475" y="2566440"/>
            <a:ext cx="5419725" cy="3383510"/>
          </a:xfrm>
        </p:spPr>
        <p:txBody>
          <a:bodyPr numCol="1" spcCol="360000">
            <a:noAutofit/>
          </a:bodyPr>
          <a:lstStyle>
            <a:lvl1pPr>
              <a:lnSpc>
                <a:spcPct val="110000"/>
              </a:lnSpc>
              <a:defRPr>
                <a:solidFill>
                  <a:schemeClr val="tx1"/>
                </a:solidFill>
              </a:defRPr>
            </a:lvl1pPr>
            <a:lvl2pPr marL="0" indent="0">
              <a:lnSpc>
                <a:spcPct val="11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>
                <a:solidFill>
                  <a:schemeClr val="tx1"/>
                </a:solidFill>
              </a:defRPr>
            </a:lvl3pPr>
            <a:lvl4pPr marL="442913" indent="-285750">
              <a:lnSpc>
                <a:spcPct val="110000"/>
              </a:lnSpc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>
                <a:solidFill>
                  <a:schemeClr val="tx1"/>
                </a:solidFill>
              </a:defRPr>
            </a:lvl5pPr>
          </a:lstStyle>
          <a:p>
            <a:pPr lvl="1"/>
            <a:r>
              <a:rPr lang="en-US" dirty="0"/>
              <a:t>Sed cursus </a:t>
            </a:r>
            <a:r>
              <a:rPr lang="en-US" dirty="0" err="1"/>
              <a:t>arcu</a:t>
            </a:r>
            <a:r>
              <a:rPr lang="en-US" dirty="0"/>
              <a:t> nisi,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 </a:t>
            </a:r>
            <a:r>
              <a:rPr lang="en-US" dirty="0" err="1"/>
              <a:t>interdum</a:t>
            </a:r>
            <a:r>
              <a:rPr lang="en-US" dirty="0"/>
              <a:t>  non. Sed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 </a:t>
            </a:r>
            <a:r>
              <a:rPr lang="en-US" dirty="0" err="1"/>
              <a:t>vehicula</a:t>
            </a:r>
            <a:r>
              <a:rPr lang="en-US" dirty="0"/>
              <a:t>,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sit 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posuere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ac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  <a:p>
            <a:pPr lvl="1"/>
            <a:r>
              <a:rPr lang="en-US" dirty="0" err="1"/>
              <a:t>Fusce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sed </a:t>
            </a:r>
            <a:r>
              <a:rPr lang="en-US" dirty="0" err="1"/>
              <a:t>condimentum</a:t>
            </a:r>
            <a:r>
              <a:rPr lang="en-US" dirty="0"/>
              <a:t>  </a:t>
            </a:r>
            <a:r>
              <a:rPr lang="en-US" dirty="0" err="1"/>
              <a:t>metus</a:t>
            </a:r>
            <a:r>
              <a:rPr lang="en-US" dirty="0"/>
              <a:t>. Ut </a:t>
            </a:r>
            <a:r>
              <a:rPr lang="en-US" dirty="0" err="1"/>
              <a:t>dignissim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.</a:t>
            </a:r>
          </a:p>
        </p:txBody>
      </p:sp>
      <p:sp>
        <p:nvSpPr>
          <p:cNvPr id="18" name="Title 8">
            <a:extLst>
              <a:ext uri="{FF2B5EF4-FFF2-40B4-BE49-F238E27FC236}">
                <a16:creationId xmlns:a16="http://schemas.microsoft.com/office/drawing/2014/main" id="{9341A577-2E4F-489C-BA18-ADCA52F1C6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6870" y="492688"/>
            <a:ext cx="5414330" cy="106480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text goes here</a:t>
            </a:r>
            <a:endParaRPr lang="en-GB" dirty="0"/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DD387038-357B-4BE7-A6C1-3EBCF75E7D0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71476" y="1465525"/>
            <a:ext cx="5416782" cy="669925"/>
          </a:xfrm>
        </p:spPr>
        <p:txBody>
          <a:bodyPr vert="horz" lIns="0" tIns="45720" rIns="91440" bIns="45720" rtlCol="0">
            <a:normAutofit/>
          </a:bodyPr>
          <a:lstStyle>
            <a:lvl1pPr>
              <a:defRPr lang="en-US" sz="3400" b="0" spc="0" dirty="0">
                <a:solidFill>
                  <a:srgbClr val="545658"/>
                </a:solidFill>
              </a:defRPr>
            </a:lvl1pPr>
          </a:lstStyle>
          <a:p>
            <a:pPr lvl="0"/>
            <a:r>
              <a:rPr lang="en-US" dirty="0"/>
              <a:t>Subtitle text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67B5CD6-4193-47C6-918C-8F1D31C84FC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2079083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e UI Light - Single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EB91E1E-CA7F-4B46-BD16-2C2CA74F31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76022" y="4925073"/>
            <a:ext cx="4559618" cy="2322804"/>
          </a:xfrm>
          <a:prstGeom prst="rect">
            <a:avLst/>
          </a:prstGeom>
        </p:spPr>
      </p:pic>
      <p:sp>
        <p:nvSpPr>
          <p:cNvPr id="14" name="Picture Placeholder 25">
            <a:extLst>
              <a:ext uri="{FF2B5EF4-FFF2-40B4-BE49-F238E27FC236}">
                <a16:creationId xmlns:a16="http://schemas.microsoft.com/office/drawing/2014/main" id="{3E3D8F26-808F-41C4-B4FF-E6AB866ACDC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324724" y="771525"/>
            <a:ext cx="2462214" cy="5314950"/>
          </a:xfrm>
          <a:custGeom>
            <a:avLst/>
            <a:gdLst>
              <a:gd name="connsiteX0" fmla="*/ 223569 w 2462214"/>
              <a:gd name="connsiteY0" fmla="*/ 0 h 5314950"/>
              <a:gd name="connsiteX1" fmla="*/ 2238645 w 2462214"/>
              <a:gd name="connsiteY1" fmla="*/ 0 h 5314950"/>
              <a:gd name="connsiteX2" fmla="*/ 2462214 w 2462214"/>
              <a:gd name="connsiteY2" fmla="*/ 223569 h 5314950"/>
              <a:gd name="connsiteX3" fmla="*/ 2462214 w 2462214"/>
              <a:gd name="connsiteY3" fmla="*/ 5091381 h 5314950"/>
              <a:gd name="connsiteX4" fmla="*/ 2238645 w 2462214"/>
              <a:gd name="connsiteY4" fmla="*/ 5314950 h 5314950"/>
              <a:gd name="connsiteX5" fmla="*/ 223569 w 2462214"/>
              <a:gd name="connsiteY5" fmla="*/ 5314950 h 5314950"/>
              <a:gd name="connsiteX6" fmla="*/ 0 w 2462214"/>
              <a:gd name="connsiteY6" fmla="*/ 5091381 h 5314950"/>
              <a:gd name="connsiteX7" fmla="*/ 0 w 2462214"/>
              <a:gd name="connsiteY7" fmla="*/ 223569 h 5314950"/>
              <a:gd name="connsiteX8" fmla="*/ 223569 w 2462214"/>
              <a:gd name="connsiteY8" fmla="*/ 0 h 531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2214" h="5314950">
                <a:moveTo>
                  <a:pt x="223569" y="0"/>
                </a:moveTo>
                <a:lnTo>
                  <a:pt x="2238645" y="0"/>
                </a:lnTo>
                <a:cubicBezTo>
                  <a:pt x="2362119" y="0"/>
                  <a:pt x="2462214" y="100095"/>
                  <a:pt x="2462214" y="223569"/>
                </a:cubicBezTo>
                <a:lnTo>
                  <a:pt x="2462214" y="5091381"/>
                </a:lnTo>
                <a:cubicBezTo>
                  <a:pt x="2462214" y="5214855"/>
                  <a:pt x="2362119" y="5314950"/>
                  <a:pt x="2238645" y="5314950"/>
                </a:cubicBezTo>
                <a:lnTo>
                  <a:pt x="223569" y="5314950"/>
                </a:lnTo>
                <a:cubicBezTo>
                  <a:pt x="100095" y="5314950"/>
                  <a:pt x="0" y="5214855"/>
                  <a:pt x="0" y="5091381"/>
                </a:cubicBezTo>
                <a:lnTo>
                  <a:pt x="0" y="223569"/>
                </a:lnTo>
                <a:cubicBezTo>
                  <a:pt x="0" y="100095"/>
                  <a:pt x="100095" y="0"/>
                  <a:pt x="223569" y="0"/>
                </a:cubicBezTo>
                <a:close/>
              </a:path>
            </a:pathLst>
          </a:custGeom>
          <a:solidFill>
            <a:srgbClr val="171717"/>
          </a:solidFill>
        </p:spPr>
        <p:txBody>
          <a:bodyPr wrap="square" anchor="ctr" anchorCtr="0">
            <a:noAutofit/>
          </a:bodyPr>
          <a:lstStyle>
            <a:lvl1pPr algn="ctr">
              <a:defRPr sz="1600">
                <a:solidFill>
                  <a:schemeClr val="bg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Mobile UI</a:t>
            </a:r>
          </a:p>
          <a:p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107538-1941-46F0-A9DD-0623D22A7225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10" name="Title 2">
            <a:extLst>
              <a:ext uri="{FF2B5EF4-FFF2-40B4-BE49-F238E27FC236}">
                <a16:creationId xmlns:a16="http://schemas.microsoft.com/office/drawing/2014/main" id="{8E225C79-4E89-4D7B-A818-31733E616F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6870" y="444500"/>
            <a:ext cx="5160330" cy="2084388"/>
          </a:xfrm>
        </p:spPr>
        <p:txBody>
          <a:bodyPr vert="horz" lIns="0" tIns="45720" rIns="91440" bIns="45720" rtlCol="0" anchor="b">
            <a:normAutofit/>
          </a:bodyPr>
          <a:lstStyle>
            <a:lvl1pPr>
              <a:defRPr lang="en-GB" spc="-30" baseline="0" dirty="0" smtClean="0"/>
            </a:lvl1pPr>
          </a:lstStyle>
          <a:p>
            <a:r>
              <a:rPr lang="en-GB" dirty="0"/>
              <a:t>Mobile screen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quod </a:t>
            </a:r>
            <a:r>
              <a:rPr lang="en-GB" dirty="0" err="1"/>
              <a:t>esta</a:t>
            </a:r>
            <a:r>
              <a:rPr lang="en-GB" dirty="0"/>
              <a:t>  </a:t>
            </a:r>
            <a:r>
              <a:rPr lang="en-GB" dirty="0" err="1"/>
              <a:t>adipiscing</a:t>
            </a:r>
            <a:endParaRPr lang="en-GB" dirty="0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21C17637-0D6B-4051-B349-336788EFB5B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71475" y="2566440"/>
            <a:ext cx="5724525" cy="3383510"/>
          </a:xfrm>
        </p:spPr>
        <p:txBody>
          <a:bodyPr numCol="1" spcCol="360000">
            <a:noAutofit/>
          </a:bodyPr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 marL="442913" indent="-28575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35838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e Layout Light - Two Scree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DC4FEE53-67A3-453F-820F-5D22E735816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857953" y="1145855"/>
            <a:ext cx="2143047" cy="4625995"/>
          </a:xfrm>
          <a:custGeom>
            <a:avLst/>
            <a:gdLst>
              <a:gd name="connsiteX0" fmla="*/ 223569 w 2462214"/>
              <a:gd name="connsiteY0" fmla="*/ 0 h 5314950"/>
              <a:gd name="connsiteX1" fmla="*/ 2238645 w 2462214"/>
              <a:gd name="connsiteY1" fmla="*/ 0 h 5314950"/>
              <a:gd name="connsiteX2" fmla="*/ 2462214 w 2462214"/>
              <a:gd name="connsiteY2" fmla="*/ 223569 h 5314950"/>
              <a:gd name="connsiteX3" fmla="*/ 2462214 w 2462214"/>
              <a:gd name="connsiteY3" fmla="*/ 5091381 h 5314950"/>
              <a:gd name="connsiteX4" fmla="*/ 2238645 w 2462214"/>
              <a:gd name="connsiteY4" fmla="*/ 5314950 h 5314950"/>
              <a:gd name="connsiteX5" fmla="*/ 223569 w 2462214"/>
              <a:gd name="connsiteY5" fmla="*/ 5314950 h 5314950"/>
              <a:gd name="connsiteX6" fmla="*/ 0 w 2462214"/>
              <a:gd name="connsiteY6" fmla="*/ 5091381 h 5314950"/>
              <a:gd name="connsiteX7" fmla="*/ 0 w 2462214"/>
              <a:gd name="connsiteY7" fmla="*/ 223569 h 5314950"/>
              <a:gd name="connsiteX8" fmla="*/ 223569 w 2462214"/>
              <a:gd name="connsiteY8" fmla="*/ 0 h 531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2214" h="5314950">
                <a:moveTo>
                  <a:pt x="223569" y="0"/>
                </a:moveTo>
                <a:lnTo>
                  <a:pt x="2238645" y="0"/>
                </a:lnTo>
                <a:cubicBezTo>
                  <a:pt x="2362119" y="0"/>
                  <a:pt x="2462214" y="100095"/>
                  <a:pt x="2462214" y="223569"/>
                </a:cubicBezTo>
                <a:lnTo>
                  <a:pt x="2462214" y="5091381"/>
                </a:lnTo>
                <a:cubicBezTo>
                  <a:pt x="2462214" y="5214855"/>
                  <a:pt x="2362119" y="5314950"/>
                  <a:pt x="2238645" y="5314950"/>
                </a:cubicBezTo>
                <a:lnTo>
                  <a:pt x="223569" y="5314950"/>
                </a:lnTo>
                <a:cubicBezTo>
                  <a:pt x="100095" y="5314950"/>
                  <a:pt x="0" y="5214855"/>
                  <a:pt x="0" y="5091381"/>
                </a:cubicBezTo>
                <a:lnTo>
                  <a:pt x="0" y="223569"/>
                </a:lnTo>
                <a:cubicBezTo>
                  <a:pt x="0" y="100095"/>
                  <a:pt x="100095" y="0"/>
                  <a:pt x="223569" y="0"/>
                </a:cubicBezTo>
                <a:close/>
              </a:path>
            </a:pathLst>
          </a:custGeom>
          <a:solidFill>
            <a:srgbClr val="171717"/>
          </a:soli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600" dirty="0">
                <a:solidFill>
                  <a:schemeClr val="bg2"/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Mobile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C8AF716-3109-49D9-A3F5-BB33E88657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81240" y="4999230"/>
            <a:ext cx="3811468" cy="1501720"/>
          </a:xfrm>
          <a:prstGeom prst="rect">
            <a:avLst/>
          </a:prstGeom>
        </p:spPr>
      </p:pic>
      <p:sp>
        <p:nvSpPr>
          <p:cNvPr id="10" name="Picture Placeholder 25">
            <a:extLst>
              <a:ext uri="{FF2B5EF4-FFF2-40B4-BE49-F238E27FC236}">
                <a16:creationId xmlns:a16="http://schemas.microsoft.com/office/drawing/2014/main" id="{CD592FC4-9F48-4642-AAFA-D6B7E1DE91F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015451" y="1145855"/>
            <a:ext cx="2143047" cy="4625995"/>
          </a:xfrm>
          <a:custGeom>
            <a:avLst/>
            <a:gdLst>
              <a:gd name="connsiteX0" fmla="*/ 223569 w 2462214"/>
              <a:gd name="connsiteY0" fmla="*/ 0 h 5314950"/>
              <a:gd name="connsiteX1" fmla="*/ 2238645 w 2462214"/>
              <a:gd name="connsiteY1" fmla="*/ 0 h 5314950"/>
              <a:gd name="connsiteX2" fmla="*/ 2462214 w 2462214"/>
              <a:gd name="connsiteY2" fmla="*/ 223569 h 5314950"/>
              <a:gd name="connsiteX3" fmla="*/ 2462214 w 2462214"/>
              <a:gd name="connsiteY3" fmla="*/ 5091381 h 5314950"/>
              <a:gd name="connsiteX4" fmla="*/ 2238645 w 2462214"/>
              <a:gd name="connsiteY4" fmla="*/ 5314950 h 5314950"/>
              <a:gd name="connsiteX5" fmla="*/ 223569 w 2462214"/>
              <a:gd name="connsiteY5" fmla="*/ 5314950 h 5314950"/>
              <a:gd name="connsiteX6" fmla="*/ 0 w 2462214"/>
              <a:gd name="connsiteY6" fmla="*/ 5091381 h 5314950"/>
              <a:gd name="connsiteX7" fmla="*/ 0 w 2462214"/>
              <a:gd name="connsiteY7" fmla="*/ 223569 h 5314950"/>
              <a:gd name="connsiteX8" fmla="*/ 223569 w 2462214"/>
              <a:gd name="connsiteY8" fmla="*/ 0 h 531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2214" h="5314950">
                <a:moveTo>
                  <a:pt x="223569" y="0"/>
                </a:moveTo>
                <a:lnTo>
                  <a:pt x="2238645" y="0"/>
                </a:lnTo>
                <a:cubicBezTo>
                  <a:pt x="2362119" y="0"/>
                  <a:pt x="2462214" y="100095"/>
                  <a:pt x="2462214" y="223569"/>
                </a:cubicBezTo>
                <a:lnTo>
                  <a:pt x="2462214" y="5091381"/>
                </a:lnTo>
                <a:cubicBezTo>
                  <a:pt x="2462214" y="5214855"/>
                  <a:pt x="2362119" y="5314950"/>
                  <a:pt x="2238645" y="5314950"/>
                </a:cubicBezTo>
                <a:lnTo>
                  <a:pt x="223569" y="5314950"/>
                </a:lnTo>
                <a:cubicBezTo>
                  <a:pt x="100095" y="5314950"/>
                  <a:pt x="0" y="5214855"/>
                  <a:pt x="0" y="5091381"/>
                </a:cubicBezTo>
                <a:lnTo>
                  <a:pt x="0" y="223569"/>
                </a:lnTo>
                <a:cubicBezTo>
                  <a:pt x="0" y="100095"/>
                  <a:pt x="100095" y="0"/>
                  <a:pt x="223569" y="0"/>
                </a:cubicBezTo>
                <a:close/>
              </a:path>
            </a:pathLst>
          </a:custGeom>
          <a:solidFill>
            <a:srgbClr val="171717"/>
          </a:soli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600" dirty="0">
                <a:solidFill>
                  <a:schemeClr val="bg2"/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Mobile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9509842-CDDF-4AC0-AF8B-5141551D73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023742" y="4999230"/>
            <a:ext cx="3811468" cy="1501720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9F56A42-A51B-4D08-87BD-612D8C968CEE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14" name="Title 2">
            <a:extLst>
              <a:ext uri="{FF2B5EF4-FFF2-40B4-BE49-F238E27FC236}">
                <a16:creationId xmlns:a16="http://schemas.microsoft.com/office/drawing/2014/main" id="{6FA1CC11-4B91-42FC-AC3C-18EAC57F89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6870" y="444500"/>
            <a:ext cx="5160330" cy="2084388"/>
          </a:xfrm>
        </p:spPr>
        <p:txBody>
          <a:bodyPr vert="horz" lIns="0" tIns="45720" rIns="91440" bIns="45720" rtlCol="0" anchor="b">
            <a:normAutofit/>
          </a:bodyPr>
          <a:lstStyle>
            <a:lvl1pPr>
              <a:defRPr lang="en-GB" spc="-30" baseline="0" dirty="0" smtClean="0"/>
            </a:lvl1pPr>
          </a:lstStyle>
          <a:p>
            <a:r>
              <a:rPr lang="en-GB" dirty="0"/>
              <a:t>Mobile screen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quod </a:t>
            </a:r>
            <a:r>
              <a:rPr lang="en-GB" dirty="0" err="1"/>
              <a:t>esta</a:t>
            </a:r>
            <a:r>
              <a:rPr lang="en-GB" dirty="0"/>
              <a:t>  </a:t>
            </a:r>
            <a:r>
              <a:rPr lang="en-GB" dirty="0" err="1"/>
              <a:t>adipiscing</a:t>
            </a:r>
            <a:endParaRPr lang="en-GB" dirty="0"/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034760B2-3CB2-4569-BB4C-A06EE669E7F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71476" y="2566440"/>
            <a:ext cx="5160330" cy="3383510"/>
          </a:xfrm>
        </p:spPr>
        <p:txBody>
          <a:bodyPr numCol="1" spcCol="360000">
            <a:noAutofit/>
          </a:bodyPr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 marL="442913" indent="-28575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213021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t UI Light - Portra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3D5879C9-BA0B-4619-85B5-3FB9D6E87D2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233291" y="4645435"/>
            <a:ext cx="6421468" cy="2920354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8" name="Picture Placeholder 77">
            <a:extLst>
              <a:ext uri="{FF2B5EF4-FFF2-40B4-BE49-F238E27FC236}">
                <a16:creationId xmlns:a16="http://schemas.microsoft.com/office/drawing/2014/main" id="{EBCE2416-FF80-4317-9A16-CB4A34ED560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452110" y="764540"/>
            <a:ext cx="3983831" cy="5326380"/>
          </a:xfrm>
          <a:custGeom>
            <a:avLst/>
            <a:gdLst>
              <a:gd name="connsiteX0" fmla="*/ 166644 w 3983831"/>
              <a:gd name="connsiteY0" fmla="*/ 0 h 5326380"/>
              <a:gd name="connsiteX1" fmla="*/ 3817187 w 3983831"/>
              <a:gd name="connsiteY1" fmla="*/ 0 h 5326380"/>
              <a:gd name="connsiteX2" fmla="*/ 3983831 w 3983831"/>
              <a:gd name="connsiteY2" fmla="*/ 166644 h 5326380"/>
              <a:gd name="connsiteX3" fmla="*/ 3983831 w 3983831"/>
              <a:gd name="connsiteY3" fmla="*/ 5159736 h 5326380"/>
              <a:gd name="connsiteX4" fmla="*/ 3817187 w 3983831"/>
              <a:gd name="connsiteY4" fmla="*/ 5326380 h 5326380"/>
              <a:gd name="connsiteX5" fmla="*/ 166644 w 3983831"/>
              <a:gd name="connsiteY5" fmla="*/ 5326380 h 5326380"/>
              <a:gd name="connsiteX6" fmla="*/ 0 w 3983831"/>
              <a:gd name="connsiteY6" fmla="*/ 5159736 h 5326380"/>
              <a:gd name="connsiteX7" fmla="*/ 0 w 3983831"/>
              <a:gd name="connsiteY7" fmla="*/ 166644 h 5326380"/>
              <a:gd name="connsiteX8" fmla="*/ 166644 w 3983831"/>
              <a:gd name="connsiteY8" fmla="*/ 0 h 532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83831" h="5326380">
                <a:moveTo>
                  <a:pt x="166644" y="0"/>
                </a:moveTo>
                <a:lnTo>
                  <a:pt x="3817187" y="0"/>
                </a:lnTo>
                <a:cubicBezTo>
                  <a:pt x="3909222" y="0"/>
                  <a:pt x="3983831" y="74609"/>
                  <a:pt x="3983831" y="166644"/>
                </a:cubicBezTo>
                <a:lnTo>
                  <a:pt x="3983831" y="5159736"/>
                </a:lnTo>
                <a:cubicBezTo>
                  <a:pt x="3983831" y="5251771"/>
                  <a:pt x="3909222" y="5326380"/>
                  <a:pt x="3817187" y="5326380"/>
                </a:cubicBezTo>
                <a:lnTo>
                  <a:pt x="166644" y="5326380"/>
                </a:lnTo>
                <a:cubicBezTo>
                  <a:pt x="74609" y="5326380"/>
                  <a:pt x="0" y="5251771"/>
                  <a:pt x="0" y="5159736"/>
                </a:cubicBezTo>
                <a:lnTo>
                  <a:pt x="0" y="166644"/>
                </a:lnTo>
                <a:cubicBezTo>
                  <a:pt x="0" y="74609"/>
                  <a:pt x="74609" y="0"/>
                  <a:pt x="166644" y="0"/>
                </a:cubicBezTo>
                <a:close/>
              </a:path>
            </a:pathLst>
          </a:custGeom>
          <a:solidFill>
            <a:srgbClr val="171717"/>
          </a:soli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600" dirty="0">
                <a:solidFill>
                  <a:schemeClr val="bg2"/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Tablet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215FC1-D594-4E9D-B2CE-E92BECEA9DC2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D4438630-7756-416F-97F1-B5BFF48F77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6870" y="444500"/>
            <a:ext cx="5160330" cy="2084388"/>
          </a:xfrm>
        </p:spPr>
        <p:txBody>
          <a:bodyPr vert="horz" lIns="0" tIns="45720" rIns="91440" bIns="45720" rtlCol="0" anchor="b">
            <a:normAutofit/>
          </a:bodyPr>
          <a:lstStyle>
            <a:lvl1pPr>
              <a:defRPr lang="en-GB" spc="-30" baseline="0" dirty="0" smtClean="0"/>
            </a:lvl1pPr>
          </a:lstStyle>
          <a:p>
            <a:r>
              <a:rPr lang="en-GB" dirty="0"/>
              <a:t>Tablet screen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quod </a:t>
            </a:r>
            <a:r>
              <a:rPr lang="en-GB" dirty="0" err="1"/>
              <a:t>esta</a:t>
            </a:r>
            <a:r>
              <a:rPr lang="en-GB" dirty="0"/>
              <a:t>  </a:t>
            </a:r>
            <a:r>
              <a:rPr lang="en-GB" dirty="0" err="1"/>
              <a:t>adipiscing</a:t>
            </a:r>
            <a:endParaRPr lang="en-GB" dirty="0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971DD42D-AA81-408C-B83D-D7C23121E17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71475" y="2566440"/>
            <a:ext cx="5160331" cy="3383510"/>
          </a:xfrm>
        </p:spPr>
        <p:txBody>
          <a:bodyPr numCol="1" spcCol="360000">
            <a:noAutofit/>
          </a:bodyPr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 marL="442913" indent="-28575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278383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t UI Light - Landsc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3D5879C9-BA0B-4619-85B5-3FB9D6E87D2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240530" y="4020712"/>
            <a:ext cx="8326820" cy="2985878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74B87A2-C624-4C8E-AB89-6A09B425DF49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739940" y="1528451"/>
            <a:ext cx="5328000" cy="3985200"/>
          </a:xfrm>
          <a:custGeom>
            <a:avLst/>
            <a:gdLst>
              <a:gd name="connsiteX0" fmla="*/ 168933 w 5328000"/>
              <a:gd name="connsiteY0" fmla="*/ 0 h 3985200"/>
              <a:gd name="connsiteX1" fmla="*/ 5159067 w 5328000"/>
              <a:gd name="connsiteY1" fmla="*/ 0 h 3985200"/>
              <a:gd name="connsiteX2" fmla="*/ 5328000 w 5328000"/>
              <a:gd name="connsiteY2" fmla="*/ 168933 h 3985200"/>
              <a:gd name="connsiteX3" fmla="*/ 5328000 w 5328000"/>
              <a:gd name="connsiteY3" fmla="*/ 3816267 h 3985200"/>
              <a:gd name="connsiteX4" fmla="*/ 5159067 w 5328000"/>
              <a:gd name="connsiteY4" fmla="*/ 3985200 h 3985200"/>
              <a:gd name="connsiteX5" fmla="*/ 168933 w 5328000"/>
              <a:gd name="connsiteY5" fmla="*/ 3985200 h 3985200"/>
              <a:gd name="connsiteX6" fmla="*/ 0 w 5328000"/>
              <a:gd name="connsiteY6" fmla="*/ 3816267 h 3985200"/>
              <a:gd name="connsiteX7" fmla="*/ 0 w 5328000"/>
              <a:gd name="connsiteY7" fmla="*/ 168933 h 3985200"/>
              <a:gd name="connsiteX8" fmla="*/ 168933 w 5328000"/>
              <a:gd name="connsiteY8" fmla="*/ 0 h 398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28000" h="3985200">
                <a:moveTo>
                  <a:pt x="168933" y="0"/>
                </a:moveTo>
                <a:lnTo>
                  <a:pt x="5159067" y="0"/>
                </a:lnTo>
                <a:cubicBezTo>
                  <a:pt x="5252366" y="0"/>
                  <a:pt x="5328000" y="75634"/>
                  <a:pt x="5328000" y="168933"/>
                </a:cubicBezTo>
                <a:lnTo>
                  <a:pt x="5328000" y="3816267"/>
                </a:lnTo>
                <a:cubicBezTo>
                  <a:pt x="5328000" y="3909566"/>
                  <a:pt x="5252366" y="3985200"/>
                  <a:pt x="5159067" y="3985200"/>
                </a:cubicBezTo>
                <a:lnTo>
                  <a:pt x="168933" y="3985200"/>
                </a:lnTo>
                <a:cubicBezTo>
                  <a:pt x="75634" y="3985200"/>
                  <a:pt x="0" y="3909566"/>
                  <a:pt x="0" y="3816267"/>
                </a:cubicBezTo>
                <a:lnTo>
                  <a:pt x="0" y="168933"/>
                </a:lnTo>
                <a:cubicBezTo>
                  <a:pt x="0" y="75634"/>
                  <a:pt x="75634" y="0"/>
                  <a:pt x="168933" y="0"/>
                </a:cubicBezTo>
                <a:close/>
              </a:path>
            </a:pathLst>
          </a:custGeom>
          <a:solidFill>
            <a:srgbClr val="171717"/>
          </a:soli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600" dirty="0">
                <a:solidFill>
                  <a:schemeClr val="bg2"/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Tablet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415F6E-D212-47C8-B718-53D448E2E510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5CDEB92E-CF0B-4057-9A66-66A03F4E6E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6870" y="444500"/>
            <a:ext cx="5160330" cy="2084388"/>
          </a:xfrm>
        </p:spPr>
        <p:txBody>
          <a:bodyPr vert="horz" lIns="0" tIns="45720" rIns="91440" bIns="45720" rtlCol="0" anchor="b">
            <a:normAutofit/>
          </a:bodyPr>
          <a:lstStyle>
            <a:lvl1pPr>
              <a:defRPr lang="en-GB" spc="-30" baseline="0" dirty="0" smtClean="0"/>
            </a:lvl1pPr>
          </a:lstStyle>
          <a:p>
            <a:r>
              <a:rPr lang="en-GB" dirty="0"/>
              <a:t>Tablet screen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quod </a:t>
            </a:r>
            <a:r>
              <a:rPr lang="en-GB" dirty="0" err="1"/>
              <a:t>esta</a:t>
            </a:r>
            <a:r>
              <a:rPr lang="en-GB" dirty="0"/>
              <a:t>  </a:t>
            </a:r>
            <a:r>
              <a:rPr lang="en-GB" dirty="0" err="1"/>
              <a:t>adipiscing</a:t>
            </a:r>
            <a:endParaRPr lang="en-GB" dirty="0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923F7D17-085A-49AA-84FC-DBA683553D0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71476" y="2566440"/>
            <a:ext cx="5160330" cy="3383510"/>
          </a:xfrm>
        </p:spPr>
        <p:txBody>
          <a:bodyPr numCol="1" spcCol="360000">
            <a:noAutofit/>
          </a:bodyPr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 marL="442913" indent="-28575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255802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ktop UI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3D5879C9-BA0B-4619-85B5-3FB9D6E87D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216957" y="3433675"/>
            <a:ext cx="8346518" cy="2995806"/>
          </a:xfrm>
          <a:prstGeom prst="rect">
            <a:avLst/>
          </a:prstGeom>
        </p:spPr>
      </p:pic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49C9E09-8AF0-41BA-BE6E-8DE55EBEDAC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728016" y="1521902"/>
            <a:ext cx="5324400" cy="3383510"/>
          </a:xfrm>
          <a:solidFill>
            <a:srgbClr val="171717"/>
          </a:soli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600" dirty="0">
                <a:solidFill>
                  <a:schemeClr val="bg2"/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Desktop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48937A-3FF2-4AB7-A4A0-9166473DA41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F6F3FD5E-D4E8-4DBC-ACE8-E3AAF5B1F2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6870" y="444500"/>
            <a:ext cx="5160330" cy="2084388"/>
          </a:xfrm>
        </p:spPr>
        <p:txBody>
          <a:bodyPr vert="horz" lIns="0" tIns="45720" rIns="91440" bIns="45720" rtlCol="0" anchor="b">
            <a:normAutofit/>
          </a:bodyPr>
          <a:lstStyle>
            <a:lvl1pPr>
              <a:defRPr lang="en-GB" spc="-30" baseline="0" dirty="0" smtClean="0"/>
            </a:lvl1pPr>
          </a:lstStyle>
          <a:p>
            <a:r>
              <a:rPr lang="en-GB" dirty="0"/>
              <a:t>Laptop or desktop screen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quod </a:t>
            </a:r>
            <a:r>
              <a:rPr lang="en-GB" dirty="0" err="1"/>
              <a:t>esta</a:t>
            </a:r>
            <a:r>
              <a:rPr lang="en-GB" dirty="0"/>
              <a:t>  </a:t>
            </a:r>
            <a:r>
              <a:rPr lang="en-GB" dirty="0" err="1"/>
              <a:t>adipiscing</a:t>
            </a:r>
            <a:endParaRPr lang="en-GB" dirty="0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32DF3432-A4B6-4072-A550-E559A58DB98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71476" y="2566440"/>
            <a:ext cx="5160330" cy="3383510"/>
          </a:xfrm>
        </p:spPr>
        <p:txBody>
          <a:bodyPr numCol="1" spcCol="360000">
            <a:noAutofit/>
          </a:bodyPr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 marL="442913" indent="-28575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030160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V UI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3D5879C9-BA0B-4619-85B5-3FB9D6E87D2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85454" y="3454984"/>
            <a:ext cx="7412067" cy="2920354"/>
          </a:xfrm>
          <a:prstGeom prst="rect">
            <a:avLst/>
          </a:prstGeom>
        </p:spPr>
      </p:pic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49C9E09-8AF0-41BA-BE6E-8DE55EBEDAC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729288" y="1910212"/>
            <a:ext cx="5324400" cy="2995200"/>
          </a:xfrm>
          <a:solidFill>
            <a:srgbClr val="171717"/>
          </a:soli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600" dirty="0">
                <a:solidFill>
                  <a:schemeClr val="bg2"/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TV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0FBE262-2744-47F3-8697-A0B6F1D46A32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824EABF2-7338-4765-8517-7A6BBC66C1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6870" y="444500"/>
            <a:ext cx="5160330" cy="2084388"/>
          </a:xfrm>
        </p:spPr>
        <p:txBody>
          <a:bodyPr vert="horz" lIns="0" tIns="45720" rIns="91440" bIns="45720" rtlCol="0" anchor="b">
            <a:normAutofit/>
          </a:bodyPr>
          <a:lstStyle>
            <a:lvl1pPr>
              <a:defRPr lang="en-GB" spc="-30" baseline="0" dirty="0" smtClean="0"/>
            </a:lvl1pPr>
          </a:lstStyle>
          <a:p>
            <a:r>
              <a:rPr lang="en-GB" dirty="0"/>
              <a:t>Television screen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quod </a:t>
            </a:r>
            <a:r>
              <a:rPr lang="en-GB" dirty="0" err="1"/>
              <a:t>esta</a:t>
            </a:r>
            <a:r>
              <a:rPr lang="en-GB" dirty="0"/>
              <a:t>  </a:t>
            </a:r>
            <a:r>
              <a:rPr lang="en-GB" dirty="0" err="1"/>
              <a:t>adipiscing</a:t>
            </a:r>
            <a:endParaRPr lang="en-GB" dirty="0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E7BC989C-5CB0-4B3E-8562-34DA6A52DA8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71475" y="2566440"/>
            <a:ext cx="5160331" cy="3383510"/>
          </a:xfrm>
        </p:spPr>
        <p:txBody>
          <a:bodyPr numCol="1" spcCol="360000">
            <a:noAutofit/>
          </a:bodyPr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 marL="442913" indent="-28575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741406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e UI Light - No Text Three Scree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214A26F-62C5-44C2-A709-1A1CC21A7E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22972" y="4914317"/>
            <a:ext cx="4132470" cy="1628193"/>
          </a:xfrm>
          <a:prstGeom prst="rect">
            <a:avLst/>
          </a:prstGeom>
        </p:spPr>
      </p:pic>
      <p:sp>
        <p:nvSpPr>
          <p:cNvPr id="12" name="Picture Placeholder 25">
            <a:extLst>
              <a:ext uri="{FF2B5EF4-FFF2-40B4-BE49-F238E27FC236}">
                <a16:creationId xmlns:a16="http://schemas.microsoft.com/office/drawing/2014/main" id="{0CAE9F16-56BD-4D84-BC92-2E399B814C4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928887" y="770235"/>
            <a:ext cx="2320641" cy="4982865"/>
          </a:xfrm>
          <a:custGeom>
            <a:avLst/>
            <a:gdLst>
              <a:gd name="connsiteX0" fmla="*/ 223569 w 2462214"/>
              <a:gd name="connsiteY0" fmla="*/ 0 h 5314950"/>
              <a:gd name="connsiteX1" fmla="*/ 2238645 w 2462214"/>
              <a:gd name="connsiteY1" fmla="*/ 0 h 5314950"/>
              <a:gd name="connsiteX2" fmla="*/ 2462214 w 2462214"/>
              <a:gd name="connsiteY2" fmla="*/ 223569 h 5314950"/>
              <a:gd name="connsiteX3" fmla="*/ 2462214 w 2462214"/>
              <a:gd name="connsiteY3" fmla="*/ 5091381 h 5314950"/>
              <a:gd name="connsiteX4" fmla="*/ 2238645 w 2462214"/>
              <a:gd name="connsiteY4" fmla="*/ 5314950 h 5314950"/>
              <a:gd name="connsiteX5" fmla="*/ 223569 w 2462214"/>
              <a:gd name="connsiteY5" fmla="*/ 5314950 h 5314950"/>
              <a:gd name="connsiteX6" fmla="*/ 0 w 2462214"/>
              <a:gd name="connsiteY6" fmla="*/ 5091381 h 5314950"/>
              <a:gd name="connsiteX7" fmla="*/ 0 w 2462214"/>
              <a:gd name="connsiteY7" fmla="*/ 223569 h 5314950"/>
              <a:gd name="connsiteX8" fmla="*/ 223569 w 2462214"/>
              <a:gd name="connsiteY8" fmla="*/ 0 h 531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2214" h="5314950">
                <a:moveTo>
                  <a:pt x="223569" y="0"/>
                </a:moveTo>
                <a:lnTo>
                  <a:pt x="2238645" y="0"/>
                </a:lnTo>
                <a:cubicBezTo>
                  <a:pt x="2362119" y="0"/>
                  <a:pt x="2462214" y="100095"/>
                  <a:pt x="2462214" y="223569"/>
                </a:cubicBezTo>
                <a:lnTo>
                  <a:pt x="2462214" y="5091381"/>
                </a:lnTo>
                <a:cubicBezTo>
                  <a:pt x="2462214" y="5214855"/>
                  <a:pt x="2362119" y="5314950"/>
                  <a:pt x="2238645" y="5314950"/>
                </a:cubicBezTo>
                <a:lnTo>
                  <a:pt x="223569" y="5314950"/>
                </a:lnTo>
                <a:cubicBezTo>
                  <a:pt x="100095" y="5314950"/>
                  <a:pt x="0" y="5214855"/>
                  <a:pt x="0" y="5091381"/>
                </a:cubicBezTo>
                <a:lnTo>
                  <a:pt x="0" y="223569"/>
                </a:lnTo>
                <a:cubicBezTo>
                  <a:pt x="0" y="100095"/>
                  <a:pt x="100095" y="0"/>
                  <a:pt x="223569" y="0"/>
                </a:cubicBezTo>
                <a:close/>
              </a:path>
            </a:pathLst>
          </a:custGeom>
          <a:solidFill>
            <a:srgbClr val="171717"/>
          </a:soli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600" dirty="0">
                <a:solidFill>
                  <a:schemeClr val="bg2"/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Mobile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B3876FB-0C20-47D3-8D95-358C0B313C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08220" y="4914317"/>
            <a:ext cx="4132470" cy="1628193"/>
          </a:xfrm>
          <a:prstGeom prst="rect">
            <a:avLst/>
          </a:prstGeom>
        </p:spPr>
      </p:pic>
      <p:sp>
        <p:nvSpPr>
          <p:cNvPr id="14" name="Picture Placeholder 25">
            <a:extLst>
              <a:ext uri="{FF2B5EF4-FFF2-40B4-BE49-F238E27FC236}">
                <a16:creationId xmlns:a16="http://schemas.microsoft.com/office/drawing/2014/main" id="{7F23F978-AA0D-4D9B-93C2-D791F37DEDC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414135" y="770235"/>
            <a:ext cx="2320641" cy="4982865"/>
          </a:xfrm>
          <a:custGeom>
            <a:avLst/>
            <a:gdLst>
              <a:gd name="connsiteX0" fmla="*/ 223569 w 2462214"/>
              <a:gd name="connsiteY0" fmla="*/ 0 h 5314950"/>
              <a:gd name="connsiteX1" fmla="*/ 2238645 w 2462214"/>
              <a:gd name="connsiteY1" fmla="*/ 0 h 5314950"/>
              <a:gd name="connsiteX2" fmla="*/ 2462214 w 2462214"/>
              <a:gd name="connsiteY2" fmla="*/ 223569 h 5314950"/>
              <a:gd name="connsiteX3" fmla="*/ 2462214 w 2462214"/>
              <a:gd name="connsiteY3" fmla="*/ 5091381 h 5314950"/>
              <a:gd name="connsiteX4" fmla="*/ 2238645 w 2462214"/>
              <a:gd name="connsiteY4" fmla="*/ 5314950 h 5314950"/>
              <a:gd name="connsiteX5" fmla="*/ 223569 w 2462214"/>
              <a:gd name="connsiteY5" fmla="*/ 5314950 h 5314950"/>
              <a:gd name="connsiteX6" fmla="*/ 0 w 2462214"/>
              <a:gd name="connsiteY6" fmla="*/ 5091381 h 5314950"/>
              <a:gd name="connsiteX7" fmla="*/ 0 w 2462214"/>
              <a:gd name="connsiteY7" fmla="*/ 223569 h 5314950"/>
              <a:gd name="connsiteX8" fmla="*/ 223569 w 2462214"/>
              <a:gd name="connsiteY8" fmla="*/ 0 h 531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2214" h="5314950">
                <a:moveTo>
                  <a:pt x="223569" y="0"/>
                </a:moveTo>
                <a:lnTo>
                  <a:pt x="2238645" y="0"/>
                </a:lnTo>
                <a:cubicBezTo>
                  <a:pt x="2362119" y="0"/>
                  <a:pt x="2462214" y="100095"/>
                  <a:pt x="2462214" y="223569"/>
                </a:cubicBezTo>
                <a:lnTo>
                  <a:pt x="2462214" y="5091381"/>
                </a:lnTo>
                <a:cubicBezTo>
                  <a:pt x="2462214" y="5214855"/>
                  <a:pt x="2362119" y="5314950"/>
                  <a:pt x="2238645" y="5314950"/>
                </a:cubicBezTo>
                <a:lnTo>
                  <a:pt x="223569" y="5314950"/>
                </a:lnTo>
                <a:cubicBezTo>
                  <a:pt x="100095" y="5314950"/>
                  <a:pt x="0" y="5214855"/>
                  <a:pt x="0" y="5091381"/>
                </a:cubicBezTo>
                <a:lnTo>
                  <a:pt x="0" y="223569"/>
                </a:lnTo>
                <a:cubicBezTo>
                  <a:pt x="0" y="100095"/>
                  <a:pt x="100095" y="0"/>
                  <a:pt x="223569" y="0"/>
                </a:cubicBezTo>
                <a:close/>
              </a:path>
            </a:pathLst>
          </a:custGeom>
          <a:solidFill>
            <a:srgbClr val="171717"/>
          </a:soli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600" dirty="0">
                <a:solidFill>
                  <a:schemeClr val="bg2"/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Mobile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075B240-990E-4BAE-B94D-5CBE8CCF97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7724" y="4914317"/>
            <a:ext cx="4132470" cy="1628193"/>
          </a:xfrm>
          <a:prstGeom prst="rect">
            <a:avLst/>
          </a:prstGeom>
        </p:spPr>
      </p:pic>
      <p:sp>
        <p:nvSpPr>
          <p:cNvPr id="18" name="Picture Placeholder 25">
            <a:extLst>
              <a:ext uri="{FF2B5EF4-FFF2-40B4-BE49-F238E27FC236}">
                <a16:creationId xmlns:a16="http://schemas.microsoft.com/office/drawing/2014/main" id="{D095180D-73AE-4986-96B6-202A93DDE28E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443639" y="770235"/>
            <a:ext cx="2320641" cy="4982865"/>
          </a:xfrm>
          <a:custGeom>
            <a:avLst/>
            <a:gdLst>
              <a:gd name="connsiteX0" fmla="*/ 223569 w 2462214"/>
              <a:gd name="connsiteY0" fmla="*/ 0 h 5314950"/>
              <a:gd name="connsiteX1" fmla="*/ 2238645 w 2462214"/>
              <a:gd name="connsiteY1" fmla="*/ 0 h 5314950"/>
              <a:gd name="connsiteX2" fmla="*/ 2462214 w 2462214"/>
              <a:gd name="connsiteY2" fmla="*/ 223569 h 5314950"/>
              <a:gd name="connsiteX3" fmla="*/ 2462214 w 2462214"/>
              <a:gd name="connsiteY3" fmla="*/ 5091381 h 5314950"/>
              <a:gd name="connsiteX4" fmla="*/ 2238645 w 2462214"/>
              <a:gd name="connsiteY4" fmla="*/ 5314950 h 5314950"/>
              <a:gd name="connsiteX5" fmla="*/ 223569 w 2462214"/>
              <a:gd name="connsiteY5" fmla="*/ 5314950 h 5314950"/>
              <a:gd name="connsiteX6" fmla="*/ 0 w 2462214"/>
              <a:gd name="connsiteY6" fmla="*/ 5091381 h 5314950"/>
              <a:gd name="connsiteX7" fmla="*/ 0 w 2462214"/>
              <a:gd name="connsiteY7" fmla="*/ 223569 h 5314950"/>
              <a:gd name="connsiteX8" fmla="*/ 223569 w 2462214"/>
              <a:gd name="connsiteY8" fmla="*/ 0 h 531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2214" h="5314950">
                <a:moveTo>
                  <a:pt x="223569" y="0"/>
                </a:moveTo>
                <a:lnTo>
                  <a:pt x="2238645" y="0"/>
                </a:lnTo>
                <a:cubicBezTo>
                  <a:pt x="2362119" y="0"/>
                  <a:pt x="2462214" y="100095"/>
                  <a:pt x="2462214" y="223569"/>
                </a:cubicBezTo>
                <a:lnTo>
                  <a:pt x="2462214" y="5091381"/>
                </a:lnTo>
                <a:cubicBezTo>
                  <a:pt x="2462214" y="5214855"/>
                  <a:pt x="2362119" y="5314950"/>
                  <a:pt x="2238645" y="5314950"/>
                </a:cubicBezTo>
                <a:lnTo>
                  <a:pt x="223569" y="5314950"/>
                </a:lnTo>
                <a:cubicBezTo>
                  <a:pt x="100095" y="5314950"/>
                  <a:pt x="0" y="5214855"/>
                  <a:pt x="0" y="5091381"/>
                </a:cubicBezTo>
                <a:lnTo>
                  <a:pt x="0" y="223569"/>
                </a:lnTo>
                <a:cubicBezTo>
                  <a:pt x="0" y="100095"/>
                  <a:pt x="100095" y="0"/>
                  <a:pt x="223569" y="0"/>
                </a:cubicBezTo>
                <a:close/>
              </a:path>
            </a:pathLst>
          </a:custGeom>
          <a:solidFill>
            <a:srgbClr val="171717"/>
          </a:soli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600" dirty="0">
                <a:solidFill>
                  <a:schemeClr val="bg2"/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Mobile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95815D-D5AC-4975-804B-77F1A23C58FD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263186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V UI Light - N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D075B240-990E-4BAE-B94D-5CBE8CCF97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5165" y="4874569"/>
            <a:ext cx="10701670" cy="1628193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430AC6A8-2E9C-4404-A211-1EEAD82EF29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470944" y="1129030"/>
            <a:ext cx="7250112" cy="4559300"/>
          </a:xfrm>
          <a:solidFill>
            <a:srgbClr val="171717"/>
          </a:soli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600" dirty="0">
                <a:solidFill>
                  <a:schemeClr val="bg2"/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TV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4293EA5D-6C09-45C1-B6A1-757CDFC5095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6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3 Images Option B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333D6AE6-B064-4D64-8234-6BA2B68D2D4F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001933" y="4572001"/>
            <a:ext cx="4190067" cy="2285999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FE8B2482-7DA1-4D8D-99B6-ABD410A5B83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" y="2293034"/>
            <a:ext cx="2658794" cy="3411415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CB288605-698C-4982-A951-AA7E5262B51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460788" y="-1"/>
            <a:ext cx="4967417" cy="2273643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290B2BA-20BA-4D6F-9753-00AA4DF02C1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119149"/>
            <a:ext cx="9144000" cy="2387600"/>
          </a:xfrm>
          <a:effectLst>
            <a:outerShdw blurRad="254000" algn="ctr" rotWithShape="0">
              <a:prstClr val="black">
                <a:alpha val="30000"/>
              </a:prstClr>
            </a:outerShdw>
          </a:effectLst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8000" spc="-120" baseline="0">
                <a:solidFill>
                  <a:schemeClr val="bg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659B99D3-1C1C-4C06-A79D-A136CC18828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506749"/>
            <a:ext cx="3877949" cy="2272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050">
                <a:solidFill>
                  <a:schemeClr val="bg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DD MMMM YY  Forename Surname</a:t>
            </a:r>
            <a:endParaRPr lang="en-GB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16E2B336-F785-46F4-86FE-961B88736587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18041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rait Tablet and Mobile UI Light - N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D075B240-990E-4BAE-B94D-5CBE8CCF97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32000" y="5101135"/>
            <a:ext cx="6041174" cy="1628193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C75E682-BD16-4C85-8A4D-AC1DB83D2E9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40755" y="5186943"/>
            <a:ext cx="2878287" cy="1456577"/>
          </a:xfrm>
          <a:prstGeom prst="rect">
            <a:avLst/>
          </a:prstGeom>
        </p:spPr>
      </p:pic>
      <p:sp>
        <p:nvSpPr>
          <p:cNvPr id="7" name="Picture Placeholder 25">
            <a:extLst>
              <a:ext uri="{FF2B5EF4-FFF2-40B4-BE49-F238E27FC236}">
                <a16:creationId xmlns:a16="http://schemas.microsoft.com/office/drawing/2014/main" id="{1DCFC38B-FA21-4ED6-890A-796B179974D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617011" y="1763922"/>
            <a:ext cx="1884944" cy="4138403"/>
          </a:xfrm>
          <a:custGeom>
            <a:avLst/>
            <a:gdLst>
              <a:gd name="connsiteX0" fmla="*/ 223569 w 2462214"/>
              <a:gd name="connsiteY0" fmla="*/ 0 h 5314950"/>
              <a:gd name="connsiteX1" fmla="*/ 2238645 w 2462214"/>
              <a:gd name="connsiteY1" fmla="*/ 0 h 5314950"/>
              <a:gd name="connsiteX2" fmla="*/ 2462214 w 2462214"/>
              <a:gd name="connsiteY2" fmla="*/ 223569 h 5314950"/>
              <a:gd name="connsiteX3" fmla="*/ 2462214 w 2462214"/>
              <a:gd name="connsiteY3" fmla="*/ 5091381 h 5314950"/>
              <a:gd name="connsiteX4" fmla="*/ 2238645 w 2462214"/>
              <a:gd name="connsiteY4" fmla="*/ 5314950 h 5314950"/>
              <a:gd name="connsiteX5" fmla="*/ 223569 w 2462214"/>
              <a:gd name="connsiteY5" fmla="*/ 5314950 h 5314950"/>
              <a:gd name="connsiteX6" fmla="*/ 0 w 2462214"/>
              <a:gd name="connsiteY6" fmla="*/ 5091381 h 5314950"/>
              <a:gd name="connsiteX7" fmla="*/ 0 w 2462214"/>
              <a:gd name="connsiteY7" fmla="*/ 223569 h 5314950"/>
              <a:gd name="connsiteX8" fmla="*/ 223569 w 2462214"/>
              <a:gd name="connsiteY8" fmla="*/ 0 h 531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2214" h="5314950">
                <a:moveTo>
                  <a:pt x="223569" y="0"/>
                </a:moveTo>
                <a:lnTo>
                  <a:pt x="2238645" y="0"/>
                </a:lnTo>
                <a:cubicBezTo>
                  <a:pt x="2362119" y="0"/>
                  <a:pt x="2462214" y="100095"/>
                  <a:pt x="2462214" y="223569"/>
                </a:cubicBezTo>
                <a:lnTo>
                  <a:pt x="2462214" y="5091381"/>
                </a:lnTo>
                <a:cubicBezTo>
                  <a:pt x="2462214" y="5214855"/>
                  <a:pt x="2362119" y="5314950"/>
                  <a:pt x="2238645" y="5314950"/>
                </a:cubicBezTo>
                <a:lnTo>
                  <a:pt x="223569" y="5314950"/>
                </a:lnTo>
                <a:cubicBezTo>
                  <a:pt x="100095" y="5314950"/>
                  <a:pt x="0" y="5214855"/>
                  <a:pt x="0" y="5091381"/>
                </a:cubicBezTo>
                <a:lnTo>
                  <a:pt x="0" y="223569"/>
                </a:lnTo>
                <a:cubicBezTo>
                  <a:pt x="0" y="100095"/>
                  <a:pt x="100095" y="0"/>
                  <a:pt x="223569" y="0"/>
                </a:cubicBezTo>
                <a:close/>
              </a:path>
            </a:pathLst>
          </a:custGeom>
          <a:solidFill>
            <a:srgbClr val="171717"/>
          </a:soli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600" dirty="0">
                <a:solidFill>
                  <a:schemeClr val="bg2"/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Mobile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3E72D26-9C55-4690-A4E4-E0880A77A52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052337" y="569595"/>
            <a:ext cx="4000500" cy="5332730"/>
          </a:xfrm>
          <a:custGeom>
            <a:avLst/>
            <a:gdLst>
              <a:gd name="connsiteX0" fmla="*/ 181063 w 4000500"/>
              <a:gd name="connsiteY0" fmla="*/ 0 h 5308600"/>
              <a:gd name="connsiteX1" fmla="*/ 3819437 w 4000500"/>
              <a:gd name="connsiteY1" fmla="*/ 0 h 5308600"/>
              <a:gd name="connsiteX2" fmla="*/ 4000500 w 4000500"/>
              <a:gd name="connsiteY2" fmla="*/ 181063 h 5308600"/>
              <a:gd name="connsiteX3" fmla="*/ 4000500 w 4000500"/>
              <a:gd name="connsiteY3" fmla="*/ 5127537 h 5308600"/>
              <a:gd name="connsiteX4" fmla="*/ 3819437 w 4000500"/>
              <a:gd name="connsiteY4" fmla="*/ 5308600 h 5308600"/>
              <a:gd name="connsiteX5" fmla="*/ 181063 w 4000500"/>
              <a:gd name="connsiteY5" fmla="*/ 5308600 h 5308600"/>
              <a:gd name="connsiteX6" fmla="*/ 0 w 4000500"/>
              <a:gd name="connsiteY6" fmla="*/ 5127537 h 5308600"/>
              <a:gd name="connsiteX7" fmla="*/ 0 w 4000500"/>
              <a:gd name="connsiteY7" fmla="*/ 181063 h 5308600"/>
              <a:gd name="connsiteX8" fmla="*/ 181063 w 4000500"/>
              <a:gd name="connsiteY8" fmla="*/ 0 h 530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00500" h="5308600">
                <a:moveTo>
                  <a:pt x="181063" y="0"/>
                </a:moveTo>
                <a:lnTo>
                  <a:pt x="3819437" y="0"/>
                </a:lnTo>
                <a:cubicBezTo>
                  <a:pt x="3919435" y="0"/>
                  <a:pt x="4000500" y="81065"/>
                  <a:pt x="4000500" y="181063"/>
                </a:cubicBezTo>
                <a:lnTo>
                  <a:pt x="4000500" y="5127537"/>
                </a:lnTo>
                <a:cubicBezTo>
                  <a:pt x="4000500" y="5227535"/>
                  <a:pt x="3919435" y="5308600"/>
                  <a:pt x="3819437" y="5308600"/>
                </a:cubicBezTo>
                <a:lnTo>
                  <a:pt x="181063" y="5308600"/>
                </a:lnTo>
                <a:cubicBezTo>
                  <a:pt x="81065" y="5308600"/>
                  <a:pt x="0" y="5227535"/>
                  <a:pt x="0" y="5127537"/>
                </a:cubicBezTo>
                <a:lnTo>
                  <a:pt x="0" y="181063"/>
                </a:lnTo>
                <a:cubicBezTo>
                  <a:pt x="0" y="81065"/>
                  <a:pt x="81065" y="0"/>
                  <a:pt x="181063" y="0"/>
                </a:cubicBezTo>
                <a:close/>
              </a:path>
            </a:pathLst>
          </a:custGeom>
          <a:solidFill>
            <a:srgbClr val="171717"/>
          </a:soli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600" dirty="0">
                <a:solidFill>
                  <a:schemeClr val="bg2"/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Tablet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B1B61-8A58-450B-8E07-DABFFDEB29D3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074576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ndscape Tablet and Mobile UI Light - N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B440A835-EAA8-4CF1-AC14-3DD4C7041F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8510" y="4777615"/>
            <a:ext cx="9027890" cy="1628193"/>
          </a:xfrm>
          <a:prstGeom prst="rect">
            <a:avLst/>
          </a:prstGeom>
        </p:spPr>
      </p:pic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B5C011FA-55D0-46C5-9F2E-B9C852130FF2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654629" y="914400"/>
            <a:ext cx="6255657" cy="4679950"/>
          </a:xfrm>
          <a:custGeom>
            <a:avLst/>
            <a:gdLst>
              <a:gd name="connsiteX0" fmla="*/ 227212 w 6255657"/>
              <a:gd name="connsiteY0" fmla="*/ 0 h 4679950"/>
              <a:gd name="connsiteX1" fmla="*/ 6028445 w 6255657"/>
              <a:gd name="connsiteY1" fmla="*/ 0 h 4679950"/>
              <a:gd name="connsiteX2" fmla="*/ 6255657 w 6255657"/>
              <a:gd name="connsiteY2" fmla="*/ 227212 h 4679950"/>
              <a:gd name="connsiteX3" fmla="*/ 6255657 w 6255657"/>
              <a:gd name="connsiteY3" fmla="*/ 4452738 h 4679950"/>
              <a:gd name="connsiteX4" fmla="*/ 6028445 w 6255657"/>
              <a:gd name="connsiteY4" fmla="*/ 4679950 h 4679950"/>
              <a:gd name="connsiteX5" fmla="*/ 227212 w 6255657"/>
              <a:gd name="connsiteY5" fmla="*/ 4679950 h 4679950"/>
              <a:gd name="connsiteX6" fmla="*/ 0 w 6255657"/>
              <a:gd name="connsiteY6" fmla="*/ 4452738 h 4679950"/>
              <a:gd name="connsiteX7" fmla="*/ 0 w 6255657"/>
              <a:gd name="connsiteY7" fmla="*/ 227212 h 4679950"/>
              <a:gd name="connsiteX8" fmla="*/ 227212 w 6255657"/>
              <a:gd name="connsiteY8" fmla="*/ 0 h 4679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55657" h="4679950">
                <a:moveTo>
                  <a:pt x="227212" y="0"/>
                </a:moveTo>
                <a:lnTo>
                  <a:pt x="6028445" y="0"/>
                </a:lnTo>
                <a:cubicBezTo>
                  <a:pt x="6153931" y="0"/>
                  <a:pt x="6255657" y="101726"/>
                  <a:pt x="6255657" y="227212"/>
                </a:cubicBezTo>
                <a:lnTo>
                  <a:pt x="6255657" y="4452738"/>
                </a:lnTo>
                <a:cubicBezTo>
                  <a:pt x="6255657" y="4578224"/>
                  <a:pt x="6153931" y="4679950"/>
                  <a:pt x="6028445" y="4679950"/>
                </a:cubicBezTo>
                <a:lnTo>
                  <a:pt x="227212" y="4679950"/>
                </a:lnTo>
                <a:cubicBezTo>
                  <a:pt x="101726" y="4679950"/>
                  <a:pt x="0" y="4578224"/>
                  <a:pt x="0" y="4452738"/>
                </a:cubicBezTo>
                <a:lnTo>
                  <a:pt x="0" y="227212"/>
                </a:lnTo>
                <a:cubicBezTo>
                  <a:pt x="0" y="101726"/>
                  <a:pt x="101726" y="0"/>
                  <a:pt x="227212" y="0"/>
                </a:cubicBezTo>
                <a:close/>
              </a:path>
            </a:pathLst>
          </a:custGeom>
          <a:solidFill>
            <a:srgbClr val="171717"/>
          </a:soli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600" dirty="0">
                <a:solidFill>
                  <a:schemeClr val="bg2"/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Tablet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5ADA9C3-446E-4A70-AAE9-84D0DB58B9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55483" y="4707682"/>
            <a:ext cx="7053943" cy="162819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482EA2C-A96A-48F4-A18F-09FF99136C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41772" y="4793490"/>
            <a:ext cx="2878287" cy="1456577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Picture Placeholder 25">
            <a:extLst>
              <a:ext uri="{FF2B5EF4-FFF2-40B4-BE49-F238E27FC236}">
                <a16:creationId xmlns:a16="http://schemas.microsoft.com/office/drawing/2014/main" id="{1DCFC38B-FA21-4ED6-890A-796B179974D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436734" y="1502211"/>
            <a:ext cx="1888365" cy="4092139"/>
          </a:xfrm>
          <a:custGeom>
            <a:avLst/>
            <a:gdLst>
              <a:gd name="connsiteX0" fmla="*/ 223569 w 2462214"/>
              <a:gd name="connsiteY0" fmla="*/ 0 h 5314950"/>
              <a:gd name="connsiteX1" fmla="*/ 2238645 w 2462214"/>
              <a:gd name="connsiteY1" fmla="*/ 0 h 5314950"/>
              <a:gd name="connsiteX2" fmla="*/ 2462214 w 2462214"/>
              <a:gd name="connsiteY2" fmla="*/ 223569 h 5314950"/>
              <a:gd name="connsiteX3" fmla="*/ 2462214 w 2462214"/>
              <a:gd name="connsiteY3" fmla="*/ 5091381 h 5314950"/>
              <a:gd name="connsiteX4" fmla="*/ 2238645 w 2462214"/>
              <a:gd name="connsiteY4" fmla="*/ 5314950 h 5314950"/>
              <a:gd name="connsiteX5" fmla="*/ 223569 w 2462214"/>
              <a:gd name="connsiteY5" fmla="*/ 5314950 h 5314950"/>
              <a:gd name="connsiteX6" fmla="*/ 0 w 2462214"/>
              <a:gd name="connsiteY6" fmla="*/ 5091381 h 5314950"/>
              <a:gd name="connsiteX7" fmla="*/ 0 w 2462214"/>
              <a:gd name="connsiteY7" fmla="*/ 223569 h 5314950"/>
              <a:gd name="connsiteX8" fmla="*/ 223569 w 2462214"/>
              <a:gd name="connsiteY8" fmla="*/ 0 h 531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2214" h="5314950">
                <a:moveTo>
                  <a:pt x="223569" y="0"/>
                </a:moveTo>
                <a:lnTo>
                  <a:pt x="2238645" y="0"/>
                </a:lnTo>
                <a:cubicBezTo>
                  <a:pt x="2362119" y="0"/>
                  <a:pt x="2462214" y="100095"/>
                  <a:pt x="2462214" y="223569"/>
                </a:cubicBezTo>
                <a:lnTo>
                  <a:pt x="2462214" y="5091381"/>
                </a:lnTo>
                <a:cubicBezTo>
                  <a:pt x="2462214" y="5214855"/>
                  <a:pt x="2362119" y="5314950"/>
                  <a:pt x="2238645" y="5314950"/>
                </a:cubicBezTo>
                <a:lnTo>
                  <a:pt x="223569" y="5314950"/>
                </a:lnTo>
                <a:cubicBezTo>
                  <a:pt x="100095" y="5314950"/>
                  <a:pt x="0" y="5214855"/>
                  <a:pt x="0" y="5091381"/>
                </a:cubicBezTo>
                <a:lnTo>
                  <a:pt x="0" y="223569"/>
                </a:lnTo>
                <a:cubicBezTo>
                  <a:pt x="0" y="100095"/>
                  <a:pt x="100095" y="0"/>
                  <a:pt x="223569" y="0"/>
                </a:cubicBezTo>
                <a:close/>
              </a:path>
            </a:pathLst>
          </a:custGeom>
          <a:solidFill>
            <a:srgbClr val="171717"/>
          </a:soli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600" dirty="0">
                <a:solidFill>
                  <a:schemeClr val="bg2"/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Mobile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31E611E6-A3BF-42EC-BCA5-DD5C142B8056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254481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s Portrait UI Light - N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CE8EC05D-002F-4342-88CD-CCDE07D1361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1771" y="4825103"/>
            <a:ext cx="6830222" cy="73599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075B240-990E-4BAE-B94D-5CBE8CCF97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134099" y="4825103"/>
            <a:ext cx="3863916" cy="73599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C75E682-BD16-4C85-8A4D-AC1DB83D2E9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69532" y="4825103"/>
            <a:ext cx="2257169" cy="735994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Picture Placeholder 25">
            <a:extLst>
              <a:ext uri="{FF2B5EF4-FFF2-40B4-BE49-F238E27FC236}">
                <a16:creationId xmlns:a16="http://schemas.microsoft.com/office/drawing/2014/main" id="{1DCFC38B-FA21-4ED6-890A-796B179974D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0072416" y="2038350"/>
            <a:ext cx="1452834" cy="3162301"/>
          </a:xfrm>
          <a:custGeom>
            <a:avLst/>
            <a:gdLst>
              <a:gd name="connsiteX0" fmla="*/ 223569 w 2462214"/>
              <a:gd name="connsiteY0" fmla="*/ 0 h 5314950"/>
              <a:gd name="connsiteX1" fmla="*/ 2238645 w 2462214"/>
              <a:gd name="connsiteY1" fmla="*/ 0 h 5314950"/>
              <a:gd name="connsiteX2" fmla="*/ 2462214 w 2462214"/>
              <a:gd name="connsiteY2" fmla="*/ 223569 h 5314950"/>
              <a:gd name="connsiteX3" fmla="*/ 2462214 w 2462214"/>
              <a:gd name="connsiteY3" fmla="*/ 5091381 h 5314950"/>
              <a:gd name="connsiteX4" fmla="*/ 2238645 w 2462214"/>
              <a:gd name="connsiteY4" fmla="*/ 5314950 h 5314950"/>
              <a:gd name="connsiteX5" fmla="*/ 223569 w 2462214"/>
              <a:gd name="connsiteY5" fmla="*/ 5314950 h 5314950"/>
              <a:gd name="connsiteX6" fmla="*/ 0 w 2462214"/>
              <a:gd name="connsiteY6" fmla="*/ 5091381 h 5314950"/>
              <a:gd name="connsiteX7" fmla="*/ 0 w 2462214"/>
              <a:gd name="connsiteY7" fmla="*/ 223569 h 5314950"/>
              <a:gd name="connsiteX8" fmla="*/ 223569 w 2462214"/>
              <a:gd name="connsiteY8" fmla="*/ 0 h 531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2214" h="5314950">
                <a:moveTo>
                  <a:pt x="223569" y="0"/>
                </a:moveTo>
                <a:lnTo>
                  <a:pt x="2238645" y="0"/>
                </a:lnTo>
                <a:cubicBezTo>
                  <a:pt x="2362119" y="0"/>
                  <a:pt x="2462214" y="100095"/>
                  <a:pt x="2462214" y="223569"/>
                </a:cubicBezTo>
                <a:lnTo>
                  <a:pt x="2462214" y="5091381"/>
                </a:lnTo>
                <a:cubicBezTo>
                  <a:pt x="2462214" y="5214855"/>
                  <a:pt x="2362119" y="5314950"/>
                  <a:pt x="2238645" y="5314950"/>
                </a:cubicBezTo>
                <a:lnTo>
                  <a:pt x="223569" y="5314950"/>
                </a:lnTo>
                <a:cubicBezTo>
                  <a:pt x="100095" y="5314950"/>
                  <a:pt x="0" y="5214855"/>
                  <a:pt x="0" y="5091381"/>
                </a:cubicBezTo>
                <a:lnTo>
                  <a:pt x="0" y="223569"/>
                </a:lnTo>
                <a:cubicBezTo>
                  <a:pt x="0" y="100095"/>
                  <a:pt x="100095" y="0"/>
                  <a:pt x="223569" y="0"/>
                </a:cubicBezTo>
                <a:close/>
              </a:path>
            </a:pathLst>
          </a:custGeom>
          <a:solidFill>
            <a:srgbClr val="171717"/>
          </a:soli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600" dirty="0">
                <a:solidFill>
                  <a:schemeClr val="bg2"/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Mobile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3E72D26-9C55-4690-A4E4-E0880A77A52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553858" y="1063691"/>
            <a:ext cx="3098800" cy="4156010"/>
          </a:xfrm>
          <a:custGeom>
            <a:avLst/>
            <a:gdLst>
              <a:gd name="connsiteX0" fmla="*/ 181063 w 4000500"/>
              <a:gd name="connsiteY0" fmla="*/ 0 h 5308600"/>
              <a:gd name="connsiteX1" fmla="*/ 3819437 w 4000500"/>
              <a:gd name="connsiteY1" fmla="*/ 0 h 5308600"/>
              <a:gd name="connsiteX2" fmla="*/ 4000500 w 4000500"/>
              <a:gd name="connsiteY2" fmla="*/ 181063 h 5308600"/>
              <a:gd name="connsiteX3" fmla="*/ 4000500 w 4000500"/>
              <a:gd name="connsiteY3" fmla="*/ 5127537 h 5308600"/>
              <a:gd name="connsiteX4" fmla="*/ 3819437 w 4000500"/>
              <a:gd name="connsiteY4" fmla="*/ 5308600 h 5308600"/>
              <a:gd name="connsiteX5" fmla="*/ 181063 w 4000500"/>
              <a:gd name="connsiteY5" fmla="*/ 5308600 h 5308600"/>
              <a:gd name="connsiteX6" fmla="*/ 0 w 4000500"/>
              <a:gd name="connsiteY6" fmla="*/ 5127537 h 5308600"/>
              <a:gd name="connsiteX7" fmla="*/ 0 w 4000500"/>
              <a:gd name="connsiteY7" fmla="*/ 181063 h 5308600"/>
              <a:gd name="connsiteX8" fmla="*/ 181063 w 4000500"/>
              <a:gd name="connsiteY8" fmla="*/ 0 h 530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00500" h="5308600">
                <a:moveTo>
                  <a:pt x="181063" y="0"/>
                </a:moveTo>
                <a:lnTo>
                  <a:pt x="3819437" y="0"/>
                </a:lnTo>
                <a:cubicBezTo>
                  <a:pt x="3919435" y="0"/>
                  <a:pt x="4000500" y="81065"/>
                  <a:pt x="4000500" y="181063"/>
                </a:cubicBezTo>
                <a:lnTo>
                  <a:pt x="4000500" y="5127537"/>
                </a:lnTo>
                <a:cubicBezTo>
                  <a:pt x="4000500" y="5227535"/>
                  <a:pt x="3919435" y="5308600"/>
                  <a:pt x="3819437" y="5308600"/>
                </a:cubicBezTo>
                <a:lnTo>
                  <a:pt x="181063" y="5308600"/>
                </a:lnTo>
                <a:cubicBezTo>
                  <a:pt x="81065" y="5308600"/>
                  <a:pt x="0" y="5227535"/>
                  <a:pt x="0" y="5127537"/>
                </a:cubicBezTo>
                <a:lnTo>
                  <a:pt x="0" y="181063"/>
                </a:lnTo>
                <a:cubicBezTo>
                  <a:pt x="0" y="81065"/>
                  <a:pt x="81065" y="0"/>
                  <a:pt x="181063" y="0"/>
                </a:cubicBezTo>
                <a:close/>
              </a:path>
            </a:pathLst>
          </a:custGeom>
          <a:solidFill>
            <a:srgbClr val="171717"/>
          </a:soli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600" dirty="0">
                <a:solidFill>
                  <a:schemeClr val="bg2"/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Tablet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51E96E74-4DDE-470C-92A1-41A78D35632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23618" y="1744339"/>
            <a:ext cx="5510481" cy="3440135"/>
          </a:xfrm>
          <a:solidFill>
            <a:srgbClr val="171717"/>
          </a:soli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600" dirty="0">
                <a:solidFill>
                  <a:schemeClr val="bg2"/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Desktop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E166AB-2675-4A1E-A9C2-57D7E9EB340C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9126138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s Landscape UI Light - N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DCD4C91-BA35-4CAD-A7F6-7B3D4FD63A2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02882" y="4741176"/>
            <a:ext cx="2257169" cy="73599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075B240-990E-4BAE-B94D-5CBE8CCF97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86425" y="4735226"/>
            <a:ext cx="4344649" cy="73599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E8EC05D-002F-4342-88CD-CCDE07D1361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24905" y="4718354"/>
            <a:ext cx="6649506" cy="735994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Picture Placeholder 25">
            <a:extLst>
              <a:ext uri="{FF2B5EF4-FFF2-40B4-BE49-F238E27FC236}">
                <a16:creationId xmlns:a16="http://schemas.microsoft.com/office/drawing/2014/main" id="{1DCFC38B-FA21-4ED6-890A-796B179974D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0308490" y="2178050"/>
            <a:ext cx="1343164" cy="2917373"/>
          </a:xfrm>
          <a:custGeom>
            <a:avLst/>
            <a:gdLst>
              <a:gd name="connsiteX0" fmla="*/ 223569 w 2462214"/>
              <a:gd name="connsiteY0" fmla="*/ 0 h 5314950"/>
              <a:gd name="connsiteX1" fmla="*/ 2238645 w 2462214"/>
              <a:gd name="connsiteY1" fmla="*/ 0 h 5314950"/>
              <a:gd name="connsiteX2" fmla="*/ 2462214 w 2462214"/>
              <a:gd name="connsiteY2" fmla="*/ 223569 h 5314950"/>
              <a:gd name="connsiteX3" fmla="*/ 2462214 w 2462214"/>
              <a:gd name="connsiteY3" fmla="*/ 5091381 h 5314950"/>
              <a:gd name="connsiteX4" fmla="*/ 2238645 w 2462214"/>
              <a:gd name="connsiteY4" fmla="*/ 5314950 h 5314950"/>
              <a:gd name="connsiteX5" fmla="*/ 223569 w 2462214"/>
              <a:gd name="connsiteY5" fmla="*/ 5314950 h 5314950"/>
              <a:gd name="connsiteX6" fmla="*/ 0 w 2462214"/>
              <a:gd name="connsiteY6" fmla="*/ 5091381 h 5314950"/>
              <a:gd name="connsiteX7" fmla="*/ 0 w 2462214"/>
              <a:gd name="connsiteY7" fmla="*/ 223569 h 5314950"/>
              <a:gd name="connsiteX8" fmla="*/ 223569 w 2462214"/>
              <a:gd name="connsiteY8" fmla="*/ 0 h 531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2214" h="5314950">
                <a:moveTo>
                  <a:pt x="223569" y="0"/>
                </a:moveTo>
                <a:lnTo>
                  <a:pt x="2238645" y="0"/>
                </a:lnTo>
                <a:cubicBezTo>
                  <a:pt x="2362119" y="0"/>
                  <a:pt x="2462214" y="100095"/>
                  <a:pt x="2462214" y="223569"/>
                </a:cubicBezTo>
                <a:lnTo>
                  <a:pt x="2462214" y="5091381"/>
                </a:lnTo>
                <a:cubicBezTo>
                  <a:pt x="2462214" y="5214855"/>
                  <a:pt x="2362119" y="5314950"/>
                  <a:pt x="2238645" y="5314950"/>
                </a:cubicBezTo>
                <a:lnTo>
                  <a:pt x="223569" y="5314950"/>
                </a:lnTo>
                <a:cubicBezTo>
                  <a:pt x="100095" y="5314950"/>
                  <a:pt x="0" y="5214855"/>
                  <a:pt x="0" y="5091381"/>
                </a:cubicBezTo>
                <a:lnTo>
                  <a:pt x="0" y="223569"/>
                </a:lnTo>
                <a:cubicBezTo>
                  <a:pt x="0" y="100095"/>
                  <a:pt x="100095" y="0"/>
                  <a:pt x="223569" y="0"/>
                </a:cubicBezTo>
                <a:close/>
              </a:path>
            </a:pathLst>
          </a:custGeom>
          <a:solidFill>
            <a:srgbClr val="171717"/>
          </a:soli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600" b="1" kern="1200" spc="-30" baseline="0" dirty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lang="en-GB" dirty="0"/>
              <a:t>Mobile UI</a:t>
            </a:r>
          </a:p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lang="en-GB" dirty="0"/>
          </a:p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51E96E74-4DDE-470C-92A1-41A78D35632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66925" y="1899433"/>
            <a:ext cx="5065845" cy="3186918"/>
          </a:xfrm>
          <a:solidFill>
            <a:srgbClr val="171717"/>
          </a:soli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600" dirty="0">
                <a:solidFill>
                  <a:schemeClr val="bg2"/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Desktop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6FCEFFD5-29AE-4E14-9283-88BE428A4ACA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032090" y="2249129"/>
            <a:ext cx="3782962" cy="2831690"/>
          </a:xfrm>
          <a:custGeom>
            <a:avLst/>
            <a:gdLst>
              <a:gd name="connsiteX0" fmla="*/ 117997 w 3782962"/>
              <a:gd name="connsiteY0" fmla="*/ 0 h 2831690"/>
              <a:gd name="connsiteX1" fmla="*/ 3664965 w 3782962"/>
              <a:gd name="connsiteY1" fmla="*/ 0 h 2831690"/>
              <a:gd name="connsiteX2" fmla="*/ 3782962 w 3782962"/>
              <a:gd name="connsiteY2" fmla="*/ 117997 h 2831690"/>
              <a:gd name="connsiteX3" fmla="*/ 3782962 w 3782962"/>
              <a:gd name="connsiteY3" fmla="*/ 2713693 h 2831690"/>
              <a:gd name="connsiteX4" fmla="*/ 3664965 w 3782962"/>
              <a:gd name="connsiteY4" fmla="*/ 2831690 h 2831690"/>
              <a:gd name="connsiteX5" fmla="*/ 117997 w 3782962"/>
              <a:gd name="connsiteY5" fmla="*/ 2831690 h 2831690"/>
              <a:gd name="connsiteX6" fmla="*/ 0 w 3782962"/>
              <a:gd name="connsiteY6" fmla="*/ 2713693 h 2831690"/>
              <a:gd name="connsiteX7" fmla="*/ 0 w 3782962"/>
              <a:gd name="connsiteY7" fmla="*/ 117997 h 2831690"/>
              <a:gd name="connsiteX8" fmla="*/ 117997 w 3782962"/>
              <a:gd name="connsiteY8" fmla="*/ 0 h 2831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82962" h="2831690">
                <a:moveTo>
                  <a:pt x="117997" y="0"/>
                </a:moveTo>
                <a:lnTo>
                  <a:pt x="3664965" y="0"/>
                </a:lnTo>
                <a:cubicBezTo>
                  <a:pt x="3730133" y="0"/>
                  <a:pt x="3782962" y="52829"/>
                  <a:pt x="3782962" y="117997"/>
                </a:cubicBezTo>
                <a:lnTo>
                  <a:pt x="3782962" y="2713693"/>
                </a:lnTo>
                <a:cubicBezTo>
                  <a:pt x="3782962" y="2778861"/>
                  <a:pt x="3730133" y="2831690"/>
                  <a:pt x="3664965" y="2831690"/>
                </a:cubicBezTo>
                <a:lnTo>
                  <a:pt x="117997" y="2831690"/>
                </a:lnTo>
                <a:cubicBezTo>
                  <a:pt x="52829" y="2831690"/>
                  <a:pt x="0" y="2778861"/>
                  <a:pt x="0" y="2713693"/>
                </a:cubicBezTo>
                <a:lnTo>
                  <a:pt x="0" y="117997"/>
                </a:lnTo>
                <a:cubicBezTo>
                  <a:pt x="0" y="52829"/>
                  <a:pt x="52829" y="0"/>
                  <a:pt x="117997" y="0"/>
                </a:cubicBezTo>
                <a:close/>
              </a:path>
            </a:pathLst>
          </a:custGeom>
          <a:solidFill>
            <a:srgbClr val="171717"/>
          </a:soli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600">
                <a:solidFill>
                  <a:schemeClr val="bg2"/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Tablet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68C7254B-8EC4-488A-BE11-299FFF1B2175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98363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Screen U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51E96E74-4DDE-470C-92A1-41A78D35632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solidFill>
            <a:srgbClr val="171717"/>
          </a:soli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600" dirty="0">
                <a:solidFill>
                  <a:schemeClr val="bg2"/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Full Screen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9145F4-4EAE-4A1B-90FE-12D6C703377E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Document name/team name if relevant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537811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obile UI Dark - Single Scree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DC4FEE53-67A3-453F-820F-5D22E735816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324724" y="771525"/>
            <a:ext cx="2462214" cy="5314950"/>
          </a:xfrm>
          <a:custGeom>
            <a:avLst/>
            <a:gdLst>
              <a:gd name="connsiteX0" fmla="*/ 223569 w 2462214"/>
              <a:gd name="connsiteY0" fmla="*/ 0 h 5314950"/>
              <a:gd name="connsiteX1" fmla="*/ 2238645 w 2462214"/>
              <a:gd name="connsiteY1" fmla="*/ 0 h 5314950"/>
              <a:gd name="connsiteX2" fmla="*/ 2462214 w 2462214"/>
              <a:gd name="connsiteY2" fmla="*/ 223569 h 5314950"/>
              <a:gd name="connsiteX3" fmla="*/ 2462214 w 2462214"/>
              <a:gd name="connsiteY3" fmla="*/ 5091381 h 5314950"/>
              <a:gd name="connsiteX4" fmla="*/ 2238645 w 2462214"/>
              <a:gd name="connsiteY4" fmla="*/ 5314950 h 5314950"/>
              <a:gd name="connsiteX5" fmla="*/ 223569 w 2462214"/>
              <a:gd name="connsiteY5" fmla="*/ 5314950 h 5314950"/>
              <a:gd name="connsiteX6" fmla="*/ 0 w 2462214"/>
              <a:gd name="connsiteY6" fmla="*/ 5091381 h 5314950"/>
              <a:gd name="connsiteX7" fmla="*/ 0 w 2462214"/>
              <a:gd name="connsiteY7" fmla="*/ 223569 h 5314950"/>
              <a:gd name="connsiteX8" fmla="*/ 223569 w 2462214"/>
              <a:gd name="connsiteY8" fmla="*/ 0 h 531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2214" h="5314950">
                <a:moveTo>
                  <a:pt x="223569" y="0"/>
                </a:moveTo>
                <a:lnTo>
                  <a:pt x="2238645" y="0"/>
                </a:lnTo>
                <a:cubicBezTo>
                  <a:pt x="2362119" y="0"/>
                  <a:pt x="2462214" y="100095"/>
                  <a:pt x="2462214" y="223569"/>
                </a:cubicBezTo>
                <a:lnTo>
                  <a:pt x="2462214" y="5091381"/>
                </a:lnTo>
                <a:cubicBezTo>
                  <a:pt x="2462214" y="5214855"/>
                  <a:pt x="2362119" y="5314950"/>
                  <a:pt x="2238645" y="5314950"/>
                </a:cubicBezTo>
                <a:lnTo>
                  <a:pt x="223569" y="5314950"/>
                </a:lnTo>
                <a:cubicBezTo>
                  <a:pt x="100095" y="5314950"/>
                  <a:pt x="0" y="5214855"/>
                  <a:pt x="0" y="5091381"/>
                </a:cubicBezTo>
                <a:lnTo>
                  <a:pt x="0" y="223569"/>
                </a:lnTo>
                <a:cubicBezTo>
                  <a:pt x="0" y="100095"/>
                  <a:pt x="100095" y="0"/>
                  <a:pt x="223569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5400000" scaled="1"/>
          </a:gradFill>
        </p:spPr>
        <p:txBody>
          <a:bodyPr wrap="square" anchor="ctr" anchorCtr="0">
            <a:noAutofit/>
          </a:bodyPr>
          <a:lstStyle>
            <a:lvl1pPr algn="ctr">
              <a:defRPr sz="1400" b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Mobile UI</a:t>
            </a:r>
          </a:p>
          <a:p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FCDF25-FA43-4BFD-A1E6-3131F4378BA2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>
                <a:solidFill>
                  <a:srgbClr val="545658"/>
                </a:solidFill>
              </a:defRPr>
            </a:lvl1pPr>
          </a:lstStyle>
          <a:p>
            <a:r>
              <a:rPr lang="en-GB" dirty="0"/>
              <a:t>Document name/team name if relevant</a:t>
            </a:r>
          </a:p>
        </p:txBody>
      </p:sp>
      <p:sp>
        <p:nvSpPr>
          <p:cNvPr id="23" name="Title 2">
            <a:extLst>
              <a:ext uri="{FF2B5EF4-FFF2-40B4-BE49-F238E27FC236}">
                <a16:creationId xmlns:a16="http://schemas.microsoft.com/office/drawing/2014/main" id="{AE3395FC-D1A9-4369-843A-8674819CCB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6870" y="444500"/>
            <a:ext cx="5160330" cy="2084388"/>
          </a:xfrm>
        </p:spPr>
        <p:txBody>
          <a:bodyPr vert="horz" lIns="0" tIns="45720" rIns="91440" bIns="45720" rtlCol="0" anchor="b">
            <a:normAutofit/>
          </a:bodyPr>
          <a:lstStyle>
            <a:lvl1pPr>
              <a:defRPr lang="en-GB" spc="-30" baseline="0" dirty="0" smtClean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Mobile screen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quod </a:t>
            </a:r>
            <a:r>
              <a:rPr lang="en-GB" dirty="0" err="1"/>
              <a:t>esta</a:t>
            </a:r>
            <a:r>
              <a:rPr lang="en-GB" dirty="0"/>
              <a:t>  </a:t>
            </a:r>
            <a:r>
              <a:rPr lang="en-GB" dirty="0" err="1"/>
              <a:t>adipiscing</a:t>
            </a:r>
            <a:endParaRPr lang="en-GB" dirty="0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D2054F44-7159-4706-9533-B15597994CC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71475" y="2566440"/>
            <a:ext cx="5724525" cy="3383510"/>
          </a:xfrm>
        </p:spPr>
        <p:txBody>
          <a:bodyPr numCol="1" spcCol="360000">
            <a:noAutofit/>
          </a:bodyPr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defRPr>
                <a:solidFill>
                  <a:schemeClr val="bg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bg1"/>
                </a:solidFill>
              </a:defRPr>
            </a:lvl3pPr>
            <a:lvl4pPr marL="442913" indent="-28575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8EE492BC-1400-47C4-908F-09F0730A07C6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478570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obile Layout Dark - Two Screen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FCDF25-FA43-4BFD-A1E6-3131F4378BA2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 vert="horz" lIns="91440" tIns="45720" rIns="91440" bIns="45720" rtlCol="0" anchor="ctr"/>
          <a:lstStyle>
            <a:lvl1pPr>
              <a:defRPr lang="en-GB" smtClean="0">
                <a:solidFill>
                  <a:srgbClr val="545658"/>
                </a:solidFill>
              </a:defRPr>
            </a:lvl1pPr>
          </a:lstStyle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23" name="Picture Placeholder 25">
            <a:extLst>
              <a:ext uri="{FF2B5EF4-FFF2-40B4-BE49-F238E27FC236}">
                <a16:creationId xmlns:a16="http://schemas.microsoft.com/office/drawing/2014/main" id="{9A515816-EFC8-4DCB-A7ED-FF9C6E658FA4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857953" y="1145855"/>
            <a:ext cx="2143047" cy="4625995"/>
          </a:xfrm>
          <a:custGeom>
            <a:avLst/>
            <a:gdLst>
              <a:gd name="connsiteX0" fmla="*/ 223569 w 2462214"/>
              <a:gd name="connsiteY0" fmla="*/ 0 h 5314950"/>
              <a:gd name="connsiteX1" fmla="*/ 2238645 w 2462214"/>
              <a:gd name="connsiteY1" fmla="*/ 0 h 5314950"/>
              <a:gd name="connsiteX2" fmla="*/ 2462214 w 2462214"/>
              <a:gd name="connsiteY2" fmla="*/ 223569 h 5314950"/>
              <a:gd name="connsiteX3" fmla="*/ 2462214 w 2462214"/>
              <a:gd name="connsiteY3" fmla="*/ 5091381 h 5314950"/>
              <a:gd name="connsiteX4" fmla="*/ 2238645 w 2462214"/>
              <a:gd name="connsiteY4" fmla="*/ 5314950 h 5314950"/>
              <a:gd name="connsiteX5" fmla="*/ 223569 w 2462214"/>
              <a:gd name="connsiteY5" fmla="*/ 5314950 h 5314950"/>
              <a:gd name="connsiteX6" fmla="*/ 0 w 2462214"/>
              <a:gd name="connsiteY6" fmla="*/ 5091381 h 5314950"/>
              <a:gd name="connsiteX7" fmla="*/ 0 w 2462214"/>
              <a:gd name="connsiteY7" fmla="*/ 223569 h 5314950"/>
              <a:gd name="connsiteX8" fmla="*/ 223569 w 2462214"/>
              <a:gd name="connsiteY8" fmla="*/ 0 h 531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2214" h="5314950">
                <a:moveTo>
                  <a:pt x="223569" y="0"/>
                </a:moveTo>
                <a:lnTo>
                  <a:pt x="2238645" y="0"/>
                </a:lnTo>
                <a:cubicBezTo>
                  <a:pt x="2362119" y="0"/>
                  <a:pt x="2462214" y="100095"/>
                  <a:pt x="2462214" y="223569"/>
                </a:cubicBezTo>
                <a:lnTo>
                  <a:pt x="2462214" y="5091381"/>
                </a:lnTo>
                <a:cubicBezTo>
                  <a:pt x="2462214" y="5214855"/>
                  <a:pt x="2362119" y="5314950"/>
                  <a:pt x="2238645" y="5314950"/>
                </a:cubicBezTo>
                <a:lnTo>
                  <a:pt x="223569" y="5314950"/>
                </a:lnTo>
                <a:cubicBezTo>
                  <a:pt x="100095" y="5314950"/>
                  <a:pt x="0" y="5214855"/>
                  <a:pt x="0" y="5091381"/>
                </a:cubicBezTo>
                <a:lnTo>
                  <a:pt x="0" y="223569"/>
                </a:lnTo>
                <a:cubicBezTo>
                  <a:pt x="0" y="100095"/>
                  <a:pt x="100095" y="0"/>
                  <a:pt x="223569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5400000" scaled="1"/>
          </a:gra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400" b="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Mobile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24" name="Picture Placeholder 25">
            <a:extLst>
              <a:ext uri="{FF2B5EF4-FFF2-40B4-BE49-F238E27FC236}">
                <a16:creationId xmlns:a16="http://schemas.microsoft.com/office/drawing/2014/main" id="{3B14B4F4-484B-4637-9B6E-D9FF40F933E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015451" y="1145855"/>
            <a:ext cx="2143047" cy="4625995"/>
          </a:xfrm>
          <a:custGeom>
            <a:avLst/>
            <a:gdLst>
              <a:gd name="connsiteX0" fmla="*/ 223569 w 2462214"/>
              <a:gd name="connsiteY0" fmla="*/ 0 h 5314950"/>
              <a:gd name="connsiteX1" fmla="*/ 2238645 w 2462214"/>
              <a:gd name="connsiteY1" fmla="*/ 0 h 5314950"/>
              <a:gd name="connsiteX2" fmla="*/ 2462214 w 2462214"/>
              <a:gd name="connsiteY2" fmla="*/ 223569 h 5314950"/>
              <a:gd name="connsiteX3" fmla="*/ 2462214 w 2462214"/>
              <a:gd name="connsiteY3" fmla="*/ 5091381 h 5314950"/>
              <a:gd name="connsiteX4" fmla="*/ 2238645 w 2462214"/>
              <a:gd name="connsiteY4" fmla="*/ 5314950 h 5314950"/>
              <a:gd name="connsiteX5" fmla="*/ 223569 w 2462214"/>
              <a:gd name="connsiteY5" fmla="*/ 5314950 h 5314950"/>
              <a:gd name="connsiteX6" fmla="*/ 0 w 2462214"/>
              <a:gd name="connsiteY6" fmla="*/ 5091381 h 5314950"/>
              <a:gd name="connsiteX7" fmla="*/ 0 w 2462214"/>
              <a:gd name="connsiteY7" fmla="*/ 223569 h 5314950"/>
              <a:gd name="connsiteX8" fmla="*/ 223569 w 2462214"/>
              <a:gd name="connsiteY8" fmla="*/ 0 h 531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2214" h="5314950">
                <a:moveTo>
                  <a:pt x="223569" y="0"/>
                </a:moveTo>
                <a:lnTo>
                  <a:pt x="2238645" y="0"/>
                </a:lnTo>
                <a:cubicBezTo>
                  <a:pt x="2362119" y="0"/>
                  <a:pt x="2462214" y="100095"/>
                  <a:pt x="2462214" y="223569"/>
                </a:cubicBezTo>
                <a:lnTo>
                  <a:pt x="2462214" y="5091381"/>
                </a:lnTo>
                <a:cubicBezTo>
                  <a:pt x="2462214" y="5214855"/>
                  <a:pt x="2362119" y="5314950"/>
                  <a:pt x="2238645" y="5314950"/>
                </a:cubicBezTo>
                <a:lnTo>
                  <a:pt x="223569" y="5314950"/>
                </a:lnTo>
                <a:cubicBezTo>
                  <a:pt x="100095" y="5314950"/>
                  <a:pt x="0" y="5214855"/>
                  <a:pt x="0" y="5091381"/>
                </a:cubicBezTo>
                <a:lnTo>
                  <a:pt x="0" y="223569"/>
                </a:lnTo>
                <a:cubicBezTo>
                  <a:pt x="0" y="100095"/>
                  <a:pt x="100095" y="0"/>
                  <a:pt x="223569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5400000" scaled="1"/>
          </a:gra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400" b="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Mobile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25" name="Title 2">
            <a:extLst>
              <a:ext uri="{FF2B5EF4-FFF2-40B4-BE49-F238E27FC236}">
                <a16:creationId xmlns:a16="http://schemas.microsoft.com/office/drawing/2014/main" id="{E55504E0-8C51-4965-803E-C83155F580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6870" y="444500"/>
            <a:ext cx="5160330" cy="2084388"/>
          </a:xfrm>
        </p:spPr>
        <p:txBody>
          <a:bodyPr vert="horz" lIns="0" tIns="45720" rIns="91440" bIns="45720" rtlCol="0" anchor="b">
            <a:normAutofit/>
          </a:bodyPr>
          <a:lstStyle>
            <a:lvl1pPr>
              <a:defRPr lang="en-GB" spc="-30" baseline="0" dirty="0" smtClean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Mobile screen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quod </a:t>
            </a:r>
            <a:r>
              <a:rPr lang="en-GB" dirty="0" err="1"/>
              <a:t>esta</a:t>
            </a:r>
            <a:r>
              <a:rPr lang="en-GB" dirty="0"/>
              <a:t>  </a:t>
            </a:r>
            <a:r>
              <a:rPr lang="en-GB" dirty="0" err="1"/>
              <a:t>adipiscing</a:t>
            </a:r>
            <a:endParaRPr lang="en-GB" dirty="0"/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B2A5ADAF-1EB5-4672-8E03-34E3301D797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71476" y="2566440"/>
            <a:ext cx="5160330" cy="3383510"/>
          </a:xfrm>
        </p:spPr>
        <p:txBody>
          <a:bodyPr numCol="1" spcCol="360000">
            <a:noAutofit/>
          </a:bodyPr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defRPr>
                <a:solidFill>
                  <a:schemeClr val="bg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bg1"/>
                </a:solidFill>
              </a:defRPr>
            </a:lvl3pPr>
            <a:lvl4pPr marL="442913" indent="-28575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8AA0B36C-6AA4-438C-8372-7D96BD01D660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48568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t UI Dark- Portrai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8" name="Picture Placeholder 77">
            <a:extLst>
              <a:ext uri="{FF2B5EF4-FFF2-40B4-BE49-F238E27FC236}">
                <a16:creationId xmlns:a16="http://schemas.microsoft.com/office/drawing/2014/main" id="{EBCE2416-FF80-4317-9A16-CB4A34ED560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452110" y="765810"/>
            <a:ext cx="3983831" cy="5326380"/>
          </a:xfrm>
          <a:custGeom>
            <a:avLst/>
            <a:gdLst>
              <a:gd name="connsiteX0" fmla="*/ 166644 w 3983831"/>
              <a:gd name="connsiteY0" fmla="*/ 0 h 5326380"/>
              <a:gd name="connsiteX1" fmla="*/ 3817187 w 3983831"/>
              <a:gd name="connsiteY1" fmla="*/ 0 h 5326380"/>
              <a:gd name="connsiteX2" fmla="*/ 3983831 w 3983831"/>
              <a:gd name="connsiteY2" fmla="*/ 166644 h 5326380"/>
              <a:gd name="connsiteX3" fmla="*/ 3983831 w 3983831"/>
              <a:gd name="connsiteY3" fmla="*/ 5159736 h 5326380"/>
              <a:gd name="connsiteX4" fmla="*/ 3817187 w 3983831"/>
              <a:gd name="connsiteY4" fmla="*/ 5326380 h 5326380"/>
              <a:gd name="connsiteX5" fmla="*/ 166644 w 3983831"/>
              <a:gd name="connsiteY5" fmla="*/ 5326380 h 5326380"/>
              <a:gd name="connsiteX6" fmla="*/ 0 w 3983831"/>
              <a:gd name="connsiteY6" fmla="*/ 5159736 h 5326380"/>
              <a:gd name="connsiteX7" fmla="*/ 0 w 3983831"/>
              <a:gd name="connsiteY7" fmla="*/ 166644 h 5326380"/>
              <a:gd name="connsiteX8" fmla="*/ 166644 w 3983831"/>
              <a:gd name="connsiteY8" fmla="*/ 0 h 532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83831" h="5326380">
                <a:moveTo>
                  <a:pt x="166644" y="0"/>
                </a:moveTo>
                <a:lnTo>
                  <a:pt x="3817187" y="0"/>
                </a:lnTo>
                <a:cubicBezTo>
                  <a:pt x="3909222" y="0"/>
                  <a:pt x="3983831" y="74609"/>
                  <a:pt x="3983831" y="166644"/>
                </a:cubicBezTo>
                <a:lnTo>
                  <a:pt x="3983831" y="5159736"/>
                </a:lnTo>
                <a:cubicBezTo>
                  <a:pt x="3983831" y="5251771"/>
                  <a:pt x="3909222" y="5326380"/>
                  <a:pt x="3817187" y="5326380"/>
                </a:cubicBezTo>
                <a:lnTo>
                  <a:pt x="166644" y="5326380"/>
                </a:lnTo>
                <a:cubicBezTo>
                  <a:pt x="74609" y="5326380"/>
                  <a:pt x="0" y="5251771"/>
                  <a:pt x="0" y="5159736"/>
                </a:cubicBezTo>
                <a:lnTo>
                  <a:pt x="0" y="166644"/>
                </a:lnTo>
                <a:cubicBezTo>
                  <a:pt x="0" y="74609"/>
                  <a:pt x="74609" y="0"/>
                  <a:pt x="166644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5400000" scaled="1"/>
          </a:gra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400" b="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Tablet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25" name="Title 2">
            <a:extLst>
              <a:ext uri="{FF2B5EF4-FFF2-40B4-BE49-F238E27FC236}">
                <a16:creationId xmlns:a16="http://schemas.microsoft.com/office/drawing/2014/main" id="{F6CED00C-2660-4130-8DF3-FAA19D56FE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6870" y="444500"/>
            <a:ext cx="5160330" cy="2084388"/>
          </a:xfrm>
        </p:spPr>
        <p:txBody>
          <a:bodyPr vert="horz" lIns="0" tIns="45720" rIns="91440" bIns="45720" rtlCol="0" anchor="b">
            <a:normAutofit/>
          </a:bodyPr>
          <a:lstStyle>
            <a:lvl1pPr>
              <a:defRPr lang="en-GB" spc="-30" baseline="0" dirty="0" smtClean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Tablet screen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quod </a:t>
            </a:r>
            <a:r>
              <a:rPr lang="en-GB" dirty="0" err="1"/>
              <a:t>esta</a:t>
            </a:r>
            <a:r>
              <a:rPr lang="en-GB" dirty="0"/>
              <a:t>  </a:t>
            </a:r>
            <a:r>
              <a:rPr lang="en-GB" dirty="0" err="1"/>
              <a:t>adipiscing</a:t>
            </a:r>
            <a:endParaRPr lang="en-GB" dirty="0"/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175AA9F7-3410-4784-A19A-52B1FE1E032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71475" y="2566440"/>
            <a:ext cx="5724525" cy="3383510"/>
          </a:xfrm>
        </p:spPr>
        <p:txBody>
          <a:bodyPr numCol="1" spcCol="360000">
            <a:noAutofit/>
          </a:bodyPr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defRPr>
                <a:solidFill>
                  <a:schemeClr val="bg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bg1"/>
                </a:solidFill>
              </a:defRPr>
            </a:lvl3pPr>
            <a:lvl4pPr marL="442913" indent="-28575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056BC744-1358-4E78-BF0F-07FA04A2E341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FFCE453-EF37-48F1-9F59-FB2BBAA58C9D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 vert="horz" lIns="91440" tIns="45720" rIns="91440" bIns="45720" rtlCol="0" anchor="ctr"/>
          <a:lstStyle>
            <a:lvl1pPr>
              <a:defRPr lang="en-GB" smtClean="0">
                <a:solidFill>
                  <a:srgbClr val="545658"/>
                </a:solidFill>
              </a:defRPr>
            </a:lvl1pPr>
          </a:lstStyle>
          <a:p>
            <a:r>
              <a:rPr lang="en-GB"/>
              <a:t>Document name/team name if relevant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5437128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t UI Dark - Landscap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74B87A2-C624-4C8E-AB89-6A09B425DF49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740400" y="1528450"/>
            <a:ext cx="5308599" cy="3996049"/>
          </a:xfrm>
          <a:custGeom>
            <a:avLst/>
            <a:gdLst>
              <a:gd name="connsiteX0" fmla="*/ 168933 w 5328000"/>
              <a:gd name="connsiteY0" fmla="*/ 0 h 3985200"/>
              <a:gd name="connsiteX1" fmla="*/ 5159067 w 5328000"/>
              <a:gd name="connsiteY1" fmla="*/ 0 h 3985200"/>
              <a:gd name="connsiteX2" fmla="*/ 5328000 w 5328000"/>
              <a:gd name="connsiteY2" fmla="*/ 168933 h 3985200"/>
              <a:gd name="connsiteX3" fmla="*/ 5328000 w 5328000"/>
              <a:gd name="connsiteY3" fmla="*/ 3816267 h 3985200"/>
              <a:gd name="connsiteX4" fmla="*/ 5159067 w 5328000"/>
              <a:gd name="connsiteY4" fmla="*/ 3985200 h 3985200"/>
              <a:gd name="connsiteX5" fmla="*/ 168933 w 5328000"/>
              <a:gd name="connsiteY5" fmla="*/ 3985200 h 3985200"/>
              <a:gd name="connsiteX6" fmla="*/ 0 w 5328000"/>
              <a:gd name="connsiteY6" fmla="*/ 3816267 h 3985200"/>
              <a:gd name="connsiteX7" fmla="*/ 0 w 5328000"/>
              <a:gd name="connsiteY7" fmla="*/ 168933 h 3985200"/>
              <a:gd name="connsiteX8" fmla="*/ 168933 w 5328000"/>
              <a:gd name="connsiteY8" fmla="*/ 0 h 398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28000" h="3985200">
                <a:moveTo>
                  <a:pt x="168933" y="0"/>
                </a:moveTo>
                <a:lnTo>
                  <a:pt x="5159067" y="0"/>
                </a:lnTo>
                <a:cubicBezTo>
                  <a:pt x="5252366" y="0"/>
                  <a:pt x="5328000" y="75634"/>
                  <a:pt x="5328000" y="168933"/>
                </a:cubicBezTo>
                <a:lnTo>
                  <a:pt x="5328000" y="3816267"/>
                </a:lnTo>
                <a:cubicBezTo>
                  <a:pt x="5328000" y="3909566"/>
                  <a:pt x="5252366" y="3985200"/>
                  <a:pt x="5159067" y="3985200"/>
                </a:cubicBezTo>
                <a:lnTo>
                  <a:pt x="168933" y="3985200"/>
                </a:lnTo>
                <a:cubicBezTo>
                  <a:pt x="75634" y="3985200"/>
                  <a:pt x="0" y="3909566"/>
                  <a:pt x="0" y="3816267"/>
                </a:cubicBezTo>
                <a:lnTo>
                  <a:pt x="0" y="168933"/>
                </a:lnTo>
                <a:cubicBezTo>
                  <a:pt x="0" y="75634"/>
                  <a:pt x="75634" y="0"/>
                  <a:pt x="168933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5400000" scaled="1"/>
          </a:gra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400" b="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Tablet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24" name="Title 2">
            <a:extLst>
              <a:ext uri="{FF2B5EF4-FFF2-40B4-BE49-F238E27FC236}">
                <a16:creationId xmlns:a16="http://schemas.microsoft.com/office/drawing/2014/main" id="{B305B51C-EFDA-4A59-88E2-81F9323426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6870" y="444500"/>
            <a:ext cx="5160330" cy="2084388"/>
          </a:xfrm>
        </p:spPr>
        <p:txBody>
          <a:bodyPr vert="horz" lIns="0" tIns="45720" rIns="91440" bIns="45720" rtlCol="0" anchor="b">
            <a:normAutofit/>
          </a:bodyPr>
          <a:lstStyle>
            <a:lvl1pPr>
              <a:defRPr lang="en-GB" spc="-30" baseline="0" dirty="0" smtClean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Tablet screen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quod </a:t>
            </a:r>
            <a:r>
              <a:rPr lang="en-GB" dirty="0" err="1"/>
              <a:t>esta</a:t>
            </a:r>
            <a:r>
              <a:rPr lang="en-GB" dirty="0"/>
              <a:t>  </a:t>
            </a:r>
            <a:r>
              <a:rPr lang="en-GB" dirty="0" err="1"/>
              <a:t>adipiscing</a:t>
            </a:r>
            <a:endParaRPr lang="en-GB" dirty="0"/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05DC6B3D-3BEA-4B8F-B913-0E3A2607260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71475" y="2566440"/>
            <a:ext cx="5160331" cy="3383510"/>
          </a:xfrm>
        </p:spPr>
        <p:txBody>
          <a:bodyPr numCol="1" spcCol="360000">
            <a:noAutofit/>
          </a:bodyPr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defRPr>
                <a:solidFill>
                  <a:schemeClr val="bg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bg1"/>
                </a:solidFill>
              </a:defRPr>
            </a:lvl3pPr>
            <a:lvl4pPr marL="442913" indent="-28575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101A11EE-E0B5-4D76-BD07-DF8661DF6284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674A80B-3688-42CB-8646-B201B5113F90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 vert="horz" lIns="91440" tIns="45720" rIns="91440" bIns="45720" rtlCol="0" anchor="ctr"/>
          <a:lstStyle>
            <a:lvl1pPr>
              <a:defRPr lang="en-GB" smtClean="0">
                <a:solidFill>
                  <a:srgbClr val="545658"/>
                </a:solidFill>
              </a:defRPr>
            </a:lvl1pPr>
          </a:lstStyle>
          <a:p>
            <a:r>
              <a:rPr lang="en-GB"/>
              <a:t>Document name/team name if relevant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329561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sktop UI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3D5879C9-BA0B-4619-85B5-3FB9D6E87D2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87052" y="3340684"/>
            <a:ext cx="7412067" cy="2920354"/>
          </a:xfrm>
          <a:prstGeom prst="rect">
            <a:avLst/>
          </a:prstGeom>
        </p:spPr>
      </p:pic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49C9E09-8AF0-41BA-BE6E-8DE55EBEDAC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727700" y="1521902"/>
            <a:ext cx="5321300" cy="3316798"/>
          </a:xfrm>
          <a:gradFill>
            <a:gsLst>
              <a:gs pos="0">
                <a:schemeClr val="bg2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5400000" scaled="1"/>
          </a:gra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400" b="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Desktop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4" name="Title 2">
            <a:extLst>
              <a:ext uri="{FF2B5EF4-FFF2-40B4-BE49-F238E27FC236}">
                <a16:creationId xmlns:a16="http://schemas.microsoft.com/office/drawing/2014/main" id="{F4F6BDAD-DB5C-4EDD-95BC-0315B9367EB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6870" y="444500"/>
            <a:ext cx="5160330" cy="2084388"/>
          </a:xfrm>
        </p:spPr>
        <p:txBody>
          <a:bodyPr vert="horz" lIns="0" tIns="45720" rIns="91440" bIns="45720" rtlCol="0" anchor="b">
            <a:normAutofit/>
          </a:bodyPr>
          <a:lstStyle>
            <a:lvl1pPr>
              <a:defRPr lang="en-GB" spc="-30" baseline="0" dirty="0" smtClean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Laptop or desktop screen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quod </a:t>
            </a:r>
            <a:r>
              <a:rPr lang="en-GB" dirty="0" err="1"/>
              <a:t>esta</a:t>
            </a:r>
            <a:r>
              <a:rPr lang="en-GB" dirty="0"/>
              <a:t>  </a:t>
            </a:r>
            <a:r>
              <a:rPr lang="en-GB" dirty="0" err="1"/>
              <a:t>adipiscing</a:t>
            </a:r>
            <a:endParaRPr lang="en-GB" dirty="0"/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9DFC5C44-36A3-4187-B166-3C057517AA4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71476" y="2566440"/>
            <a:ext cx="5189260" cy="3383510"/>
          </a:xfrm>
        </p:spPr>
        <p:txBody>
          <a:bodyPr numCol="1" spcCol="360000">
            <a:noAutofit/>
          </a:bodyPr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defRPr>
                <a:solidFill>
                  <a:schemeClr val="bg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bg1"/>
                </a:solidFill>
              </a:defRPr>
            </a:lvl3pPr>
            <a:lvl4pPr marL="442913" indent="-28575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4CD01E0E-4548-446C-8059-6551F0DC56C7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1D94378-67F7-4261-ADE7-0F9070E95E36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 vert="horz" lIns="91440" tIns="45720" rIns="91440" bIns="45720" rtlCol="0" anchor="ctr"/>
          <a:lstStyle>
            <a:lvl1pPr>
              <a:defRPr lang="en-GB" smtClean="0">
                <a:solidFill>
                  <a:srgbClr val="545658"/>
                </a:solidFill>
              </a:defRPr>
            </a:lvl1pPr>
          </a:lstStyle>
          <a:p>
            <a:r>
              <a:rPr lang="en-GB"/>
              <a:t>Document name/team name if relevant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70323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6" Type="http://schemas.openxmlformats.org/officeDocument/2006/relationships/slideLayout" Target="../slideLayouts/slideLayout16.xml"/><Relationship Id="rId107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102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59" Type="http://schemas.openxmlformats.org/officeDocument/2006/relationships/slideLayout" Target="../slideLayouts/slideLayout59.xml"/><Relationship Id="rId103" Type="http://schemas.openxmlformats.org/officeDocument/2006/relationships/slideLayout" Target="../slideLayouts/slideLayout103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3.xml"/><Relationship Id="rId25" Type="http://schemas.openxmlformats.org/officeDocument/2006/relationships/slideLayout" Target="../slideLayouts/slideLayout25.xml"/><Relationship Id="rId46" Type="http://schemas.openxmlformats.org/officeDocument/2006/relationships/slideLayout" Target="../slideLayouts/slideLayout46.xml"/><Relationship Id="rId67" Type="http://schemas.openxmlformats.org/officeDocument/2006/relationships/slideLayout" Target="../slideLayouts/slideLayout6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BDD9914-F985-43FB-877A-F35F07A63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870" y="492688"/>
            <a:ext cx="10515600" cy="1064804"/>
          </a:xfrm>
          <a:prstGeom prst="rect">
            <a:avLst/>
          </a:prstGeom>
        </p:spPr>
        <p:txBody>
          <a:bodyPr vert="horz" lIns="0" tIns="45720" rIns="91440" bIns="0" rtlCol="0" anchor="b" anchorCtr="0">
            <a:normAutofit/>
          </a:bodyPr>
          <a:lstStyle/>
          <a:p>
            <a:r>
              <a:rPr lang="en-US" dirty="0"/>
              <a:t>Title text goes here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D526FF-C715-4BE1-85C0-458BFE2C0A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430598" y="624551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b="0">
                <a:solidFill>
                  <a:srgbClr val="B0B2B4"/>
                </a:solidFill>
              </a:defRPr>
            </a:lvl1pPr>
          </a:lstStyle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5AF0F-CE9E-4B31-B3A5-1B9910E33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0515" y="6242829"/>
            <a:ext cx="469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>
                <a:solidFill>
                  <a:schemeClr val="tx1"/>
                </a:solidFill>
                <a:latin typeface="BBC Reith Sans Medium" panose="020B0703020204020204" pitchFamily="34" charset="0"/>
                <a:ea typeface="BBC Reith Sans Medium" panose="020B0703020204020204" pitchFamily="34" charset="0"/>
                <a:cs typeface="BBC Reith Sans Medium" panose="020B0703020204020204" pitchFamily="34" charset="0"/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8A1D263E-B4B2-43AC-90D7-E882ACB950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6870" y="2566198"/>
            <a:ext cx="11160000" cy="3393168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marL="360363" lvl="2" indent="-203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–"/>
            </a:pPr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F6E67909-783E-449C-AD13-7CF07476F253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5205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49" r:id="rId3"/>
    <p:sldLayoutId id="2147483660" r:id="rId4"/>
    <p:sldLayoutId id="2147483724" r:id="rId5"/>
    <p:sldLayoutId id="2147483721" r:id="rId6"/>
    <p:sldLayoutId id="2147483725" r:id="rId7"/>
    <p:sldLayoutId id="2147483664" r:id="rId8"/>
    <p:sldLayoutId id="2147483665" r:id="rId9"/>
    <p:sldLayoutId id="2147483666" r:id="rId10"/>
    <p:sldLayoutId id="2147483759" r:id="rId11"/>
    <p:sldLayoutId id="2147483762" r:id="rId12"/>
    <p:sldLayoutId id="2147483761" r:id="rId13"/>
    <p:sldLayoutId id="2147483670" r:id="rId14"/>
    <p:sldLayoutId id="2147483669" r:id="rId15"/>
    <p:sldLayoutId id="2147483667" r:id="rId16"/>
    <p:sldLayoutId id="2147483668" r:id="rId17"/>
    <p:sldLayoutId id="2147483754" r:id="rId18"/>
    <p:sldLayoutId id="2147483755" r:id="rId19"/>
    <p:sldLayoutId id="2147483723" r:id="rId20"/>
    <p:sldLayoutId id="2147483672" r:id="rId21"/>
    <p:sldLayoutId id="2147483674" r:id="rId22"/>
    <p:sldLayoutId id="2147483673" r:id="rId23"/>
    <p:sldLayoutId id="2147483769" r:id="rId24"/>
    <p:sldLayoutId id="2147483772" r:id="rId25"/>
    <p:sldLayoutId id="2147483771" r:id="rId26"/>
    <p:sldLayoutId id="2147483677" r:id="rId27"/>
    <p:sldLayoutId id="2147483678" r:id="rId28"/>
    <p:sldLayoutId id="2147483675" r:id="rId29"/>
    <p:sldLayoutId id="2147483676" r:id="rId30"/>
    <p:sldLayoutId id="2147483756" r:id="rId31"/>
    <p:sldLayoutId id="2147483757" r:id="rId32"/>
    <p:sldLayoutId id="2147483680" r:id="rId33"/>
    <p:sldLayoutId id="2147483681" r:id="rId34"/>
    <p:sldLayoutId id="2147483682" r:id="rId35"/>
    <p:sldLayoutId id="2147483763" r:id="rId36"/>
    <p:sldLayoutId id="2147483773" r:id="rId37"/>
    <p:sldLayoutId id="2147483765" r:id="rId38"/>
    <p:sldLayoutId id="2147483683" r:id="rId39"/>
    <p:sldLayoutId id="2147483686" r:id="rId40"/>
    <p:sldLayoutId id="2147483684" r:id="rId41"/>
    <p:sldLayoutId id="2147483685" r:id="rId42"/>
    <p:sldLayoutId id="2147483766" r:id="rId43"/>
    <p:sldLayoutId id="2147483767" r:id="rId44"/>
    <p:sldLayoutId id="2147483768" r:id="rId45"/>
    <p:sldLayoutId id="2147483696" r:id="rId46"/>
    <p:sldLayoutId id="2147483687" r:id="rId47"/>
    <p:sldLayoutId id="2147483688" r:id="rId48"/>
    <p:sldLayoutId id="2147483689" r:id="rId49"/>
    <p:sldLayoutId id="2147483690" r:id="rId50"/>
    <p:sldLayoutId id="2147483691" r:id="rId51"/>
    <p:sldLayoutId id="2147483692" r:id="rId52"/>
    <p:sldLayoutId id="2147483758" r:id="rId53"/>
    <p:sldLayoutId id="2147483693" r:id="rId54"/>
    <p:sldLayoutId id="2147483695" r:id="rId55"/>
    <p:sldLayoutId id="2147483694" r:id="rId56"/>
    <p:sldLayoutId id="2147483697" r:id="rId57"/>
    <p:sldLayoutId id="2147483698" r:id="rId58"/>
    <p:sldLayoutId id="2147483700" r:id="rId59"/>
    <p:sldLayoutId id="2147483701" r:id="rId60"/>
    <p:sldLayoutId id="2147483702" r:id="rId61"/>
    <p:sldLayoutId id="2147483703" r:id="rId62"/>
    <p:sldLayoutId id="2147483706" r:id="rId63"/>
    <p:sldLayoutId id="2147483707" r:id="rId64"/>
    <p:sldLayoutId id="2147483704" r:id="rId65"/>
    <p:sldLayoutId id="2147483705" r:id="rId66"/>
    <p:sldLayoutId id="2147483711" r:id="rId67"/>
    <p:sldLayoutId id="2147483710" r:id="rId68"/>
    <p:sldLayoutId id="2147483708" r:id="rId69"/>
    <p:sldLayoutId id="2147483709" r:id="rId70"/>
    <p:sldLayoutId id="2147483714" r:id="rId71"/>
    <p:sldLayoutId id="2147483715" r:id="rId72"/>
    <p:sldLayoutId id="2147483712" r:id="rId73"/>
    <p:sldLayoutId id="2147483713" r:id="rId74"/>
    <p:sldLayoutId id="2147483718" r:id="rId75"/>
    <p:sldLayoutId id="2147483719" r:id="rId76"/>
    <p:sldLayoutId id="2147483716" r:id="rId77"/>
    <p:sldLayoutId id="2147483717" r:id="rId78"/>
    <p:sldLayoutId id="2147483726" r:id="rId79"/>
    <p:sldLayoutId id="2147483727" r:id="rId80"/>
    <p:sldLayoutId id="2147483728" r:id="rId81"/>
    <p:sldLayoutId id="2147483729" r:id="rId82"/>
    <p:sldLayoutId id="2147483730" r:id="rId83"/>
    <p:sldLayoutId id="2147483731" r:id="rId84"/>
    <p:sldLayoutId id="2147483732" r:id="rId85"/>
    <p:sldLayoutId id="2147483733" r:id="rId86"/>
    <p:sldLayoutId id="2147483734" r:id="rId87"/>
    <p:sldLayoutId id="2147483735" r:id="rId88"/>
    <p:sldLayoutId id="2147483736" r:id="rId89"/>
    <p:sldLayoutId id="2147483737" r:id="rId90"/>
    <p:sldLayoutId id="2147483738" r:id="rId91"/>
    <p:sldLayoutId id="2147483739" r:id="rId92"/>
    <p:sldLayoutId id="2147483740" r:id="rId93"/>
    <p:sldLayoutId id="2147483741" r:id="rId94"/>
    <p:sldLayoutId id="2147483742" r:id="rId95"/>
    <p:sldLayoutId id="2147483743" r:id="rId96"/>
    <p:sldLayoutId id="2147483744" r:id="rId97"/>
    <p:sldLayoutId id="2147483745" r:id="rId98"/>
    <p:sldLayoutId id="2147483746" r:id="rId99"/>
    <p:sldLayoutId id="2147483747" r:id="rId100"/>
    <p:sldLayoutId id="2147483748" r:id="rId101"/>
    <p:sldLayoutId id="2147483749" r:id="rId102"/>
    <p:sldLayoutId id="2147483750" r:id="rId103"/>
    <p:sldLayoutId id="2147483751" r:id="rId104"/>
    <p:sldLayoutId id="2147483752" r:id="rId105"/>
    <p:sldLayoutId id="2147483753" r:id="rId106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None/>
        <a:defRPr lang="en-US" sz="1800" b="1" kern="1200" spc="-30" baseline="0" dirty="0" smtClean="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None/>
        <a:tabLst/>
        <a:defRPr lang="en-GB" sz="1800" b="0" kern="1200" spc="-30" baseline="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139700" indent="-1397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lang="en-US" sz="1800" b="0" kern="1200" spc="-30" baseline="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442913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800" b="0" kern="1200" spc="-30" baseline="0" dirty="0" smtClean="0">
          <a:solidFill>
            <a:schemeClr val="accent2"/>
          </a:solidFill>
          <a:latin typeface="+mn-lt"/>
          <a:ea typeface="+mn-ea"/>
          <a:cs typeface="+mn-cs"/>
        </a:defRPr>
      </a:lvl4pPr>
      <a:lvl5pPr marL="538163" indent="-182563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234" userDrawn="1">
          <p15:clr>
            <a:srgbClr val="F26B43"/>
          </p15:clr>
        </p15:guide>
        <p15:guide id="3" pos="7446" userDrawn="1">
          <p15:clr>
            <a:srgbClr val="F26B43"/>
          </p15:clr>
        </p15:guide>
        <p15:guide id="4" orient="horz" pos="3748" userDrawn="1">
          <p15:clr>
            <a:srgbClr val="F26B43"/>
          </p15:clr>
        </p15:guide>
        <p15:guide id="5" orient="horz" pos="4088" userDrawn="1">
          <p15:clr>
            <a:srgbClr val="F26B43"/>
          </p15:clr>
        </p15:guide>
        <p15:guide id="6" orient="horz" pos="232" userDrawn="1">
          <p15:clr>
            <a:srgbClr val="F26B43"/>
          </p15:clr>
        </p15:guide>
        <p15:guide id="7" orient="horz" pos="913" userDrawn="1">
          <p15:clr>
            <a:srgbClr val="F26B43"/>
          </p15:clr>
        </p15:guide>
        <p15:guide id="8" orient="horz" pos="1220" userDrawn="1">
          <p15:clr>
            <a:srgbClr val="F26B43"/>
          </p15:clr>
        </p15:guide>
        <p15:guide id="10" orient="horz" pos="159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package" Target="../embeddings/Microsoft_Excel_Macro-Enabled_Worksheet.xlsm"/><Relationship Id="rId1" Type="http://schemas.openxmlformats.org/officeDocument/2006/relationships/slideLayout" Target="../slideLayouts/slideLayout52.xml"/><Relationship Id="rId5" Type="http://schemas.openxmlformats.org/officeDocument/2006/relationships/image" Target="../media/image11.emf"/><Relationship Id="rId4" Type="http://schemas.openxmlformats.org/officeDocument/2006/relationships/package" Target="../embeddings/Microsoft_Excel_Macro-Enabled_Worksheet1.xlsm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package" Target="../embeddings/Microsoft_Word_Document.docx"/><Relationship Id="rId1" Type="http://schemas.openxmlformats.org/officeDocument/2006/relationships/slideLayout" Target="../slideLayouts/slideLayout5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93828F-B6D8-FD40-B60C-11178176A6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91008"/>
            <a:ext cx="9144000" cy="1482512"/>
          </a:xfrm>
        </p:spPr>
        <p:txBody>
          <a:bodyPr>
            <a:noAutofit/>
          </a:bodyPr>
          <a:lstStyle/>
          <a:p>
            <a:r>
              <a:rPr lang="en-US" sz="6000" dirty="0"/>
              <a:t>AhG11: Attention based CNN for Chroma Intra Prediction</a:t>
            </a:r>
            <a:endParaRPr lang="en-GB" sz="60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0C721B-C7A4-814D-BBB7-5B5237C79C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89066" y="4497784"/>
            <a:ext cx="5013868" cy="890004"/>
          </a:xfrm>
        </p:spPr>
        <p:txBody>
          <a:bodyPr/>
          <a:lstStyle/>
          <a:p>
            <a:r>
              <a:rPr lang="en-150" sz="1600" dirty="0"/>
              <a:t>Mouad Aderdor, </a:t>
            </a:r>
            <a:r>
              <a:rPr lang="en-150" sz="1600" dirty="0" err="1"/>
              <a:t>Gosala</a:t>
            </a:r>
            <a:r>
              <a:rPr lang="en-150" sz="1600" dirty="0"/>
              <a:t> </a:t>
            </a:r>
            <a:r>
              <a:rPr lang="en-150" sz="1600" dirty="0" err="1"/>
              <a:t>Kulupana</a:t>
            </a:r>
            <a:r>
              <a:rPr lang="en-150" sz="1600" dirty="0"/>
              <a:t>, Marc </a:t>
            </a:r>
            <a:r>
              <a:rPr lang="en-150" sz="1600" dirty="0" err="1"/>
              <a:t>Gorriz</a:t>
            </a:r>
            <a:r>
              <a:rPr lang="en-150" sz="1600" dirty="0"/>
              <a:t> Blanch</a:t>
            </a:r>
          </a:p>
          <a:p>
            <a:r>
              <a:rPr lang="en-150" dirty="0"/>
              <a:t>36th JVET meeting, </a:t>
            </a:r>
            <a:r>
              <a:rPr lang="en-150" dirty="0" err="1"/>
              <a:t>Kemer</a:t>
            </a:r>
            <a:r>
              <a:rPr lang="en-150" dirty="0"/>
              <a:t>, </a:t>
            </a:r>
            <a:r>
              <a:rPr lang="en-150" dirty="0" err="1"/>
              <a:t>Turkiye</a:t>
            </a:r>
            <a:r>
              <a:rPr lang="en-150" dirty="0"/>
              <a:t>, 1-8 Nov 2024</a:t>
            </a:r>
          </a:p>
          <a:p>
            <a:endParaRPr lang="en-150" dirty="0"/>
          </a:p>
          <a:p>
            <a:endParaRPr lang="en-15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08F0C3E-0A49-8F6A-55CA-E6AE6B1F4685}"/>
              </a:ext>
            </a:extLst>
          </p:cNvPr>
          <p:cNvSpPr txBox="1">
            <a:spLocks/>
          </p:cNvSpPr>
          <p:nvPr/>
        </p:nvSpPr>
        <p:spPr>
          <a:xfrm>
            <a:off x="1524000" y="774443"/>
            <a:ext cx="9144000" cy="1157451"/>
          </a:xfrm>
          <a:prstGeom prst="rect">
            <a:avLst/>
          </a:prstGeom>
        </p:spPr>
        <p:txBody>
          <a:bodyPr vert="horz" lIns="0" tIns="45720" rIns="91440" bIns="0" rtlCol="0" anchor="b" anchorCtr="0">
            <a:normAutofit fontScale="97500"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8000" b="1" kern="1200" spc="-120" baseline="0">
                <a:solidFill>
                  <a:schemeClr val="bg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JVET-AJ0062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388759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BEB7873-390C-8945-9F1E-5C81C676FCD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JVET-AJ0062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26012F-4531-FE46-B59B-E4909CC9BAF4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405353" y="1737519"/>
            <a:ext cx="5033913" cy="3382962"/>
          </a:xfrm>
        </p:spPr>
        <p:txBody>
          <a:bodyPr/>
          <a:lstStyle/>
          <a:p>
            <a:r>
              <a:rPr lang="en-150" dirty="0"/>
              <a:t>A CNN based intra prediction mode for Chroma </a:t>
            </a:r>
            <a:r>
              <a:rPr lang="en-150" b="0" dirty="0"/>
              <a:t>is proposed:</a:t>
            </a:r>
          </a:p>
          <a:p>
            <a:endParaRPr lang="en-150" b="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150" b="0" dirty="0"/>
              <a:t>It uses cross component information such as </a:t>
            </a:r>
            <a:r>
              <a:rPr lang="en-150" dirty="0"/>
              <a:t>Collocated Luma</a:t>
            </a:r>
            <a:r>
              <a:rPr lang="en-150" b="0" dirty="0"/>
              <a:t> and </a:t>
            </a:r>
            <a:r>
              <a:rPr lang="en-150" dirty="0"/>
              <a:t>Cross Component Boundary.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150" b="0" dirty="0"/>
              <a:t>Combines features from both branches via Attention.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150" b="0" dirty="0"/>
              <a:t>Infers both Chroma blocks at once</a:t>
            </a:r>
            <a:endParaRPr lang="en-GB" b="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A7B5FD6-313A-C240-BF90-E3854E47D0F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05353" y="247363"/>
            <a:ext cx="10515600" cy="1065213"/>
          </a:xfrm>
        </p:spPr>
        <p:txBody>
          <a:bodyPr/>
          <a:lstStyle/>
          <a:p>
            <a:r>
              <a:rPr lang="en-150" dirty="0"/>
              <a:t>Overview</a:t>
            </a:r>
            <a:endParaRPr lang="en-GB" dirty="0"/>
          </a:p>
        </p:txBody>
      </p:sp>
      <p:pic>
        <p:nvPicPr>
          <p:cNvPr id="6" name="Picture 5" descr="A diagram of a machine&#10;&#10;Description automatically generated">
            <a:extLst>
              <a:ext uri="{FF2B5EF4-FFF2-40B4-BE49-F238E27FC236}">
                <a16:creationId xmlns:a16="http://schemas.microsoft.com/office/drawing/2014/main" id="{E6734B21-A4B4-8E5E-2ACC-0B4F6D1852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5398" y="1485265"/>
            <a:ext cx="5914390" cy="388747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F66E15D-EBB0-F346-7DB1-3E6EBC5F3D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52651" y="5008535"/>
            <a:ext cx="2039349" cy="728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0021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67B7A8-6BAD-09F8-86AC-0A33F1DEED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B881FB1-FE1F-C01E-0048-7A2F9D2F11F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JVET-AJ0062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A53E7493-3284-605F-87D7-630B79248CE2}"/>
                  </a:ext>
                </a:extLst>
              </p:cNvPr>
              <p:cNvSpPr>
                <a:spLocks noGrp="1"/>
              </p:cNvSpPr>
              <p:nvPr>
                <p:ph type="body" sz="quarter" idx="4294967295"/>
              </p:nvPr>
            </p:nvSpPr>
            <p:spPr>
              <a:xfrm>
                <a:off x="405353" y="1737518"/>
                <a:ext cx="11329447" cy="4403305"/>
              </a:xfrm>
            </p:spPr>
            <p:txBody>
              <a:bodyPr>
                <a:normAutofit fontScale="92500" lnSpcReduction="10000"/>
              </a:bodyPr>
              <a:lstStyle/>
              <a:p>
                <a:r>
                  <a:rPr lang="en-150" dirty="0"/>
                  <a:t>Preprocessing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150" b="0" dirty="0"/>
                  <a:t>Collocated Luma </a:t>
                </a:r>
                <a:r>
                  <a:rPr lang="en-150" b="0" dirty="0" err="1"/>
                  <a:t>downsampled</a:t>
                </a:r>
                <a:r>
                  <a:rPr lang="en-150" b="0" dirty="0"/>
                  <a:t> to match chroma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150" b="0" dirty="0"/>
                  <a:t>One reference line of length </a:t>
                </a:r>
                <a14:m>
                  <m:oMath xmlns:m="http://schemas.openxmlformats.org/officeDocument/2006/math">
                    <m:r>
                      <a:rPr lang="en-150" b="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150" b="0" i="1" smtClean="0">
                        <a:latin typeface="Cambria Math" panose="02040503050406030204" pitchFamily="18" charset="0"/>
                      </a:rPr>
                      <m:t>𝑤</m:t>
                    </m:r>
                    <m:r>
                      <a:rPr lang="en-150" b="0" i="1" smtClean="0">
                        <a:latin typeface="Cambria Math" panose="02040503050406030204" pitchFamily="18" charset="0"/>
                      </a:rPr>
                      <m:t>+2</m:t>
                    </m:r>
                    <m:r>
                      <a:rPr lang="en-150" b="0" i="1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150" b="0" i="1" smtClean="0">
                        <a:latin typeface="Cambria Math" panose="02040503050406030204" pitchFamily="18" charset="0"/>
                      </a:rPr>
                      <m:t>+1</m:t>
                    </m:r>
                  </m:oMath>
                </a14:m>
                <a:r>
                  <a:rPr lang="en-150" b="0" dirty="0"/>
                  <a:t> from each channel is extracted, flattened and stacked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150" b="0" dirty="0"/>
                  <a:t>Both inputs are converted to float32 and normalized by </a:t>
                </a:r>
                <a14:m>
                  <m:oMath xmlns:m="http://schemas.openxmlformats.org/officeDocument/2006/math">
                    <m:r>
                      <a:rPr lang="en-150" b="0" i="1" smtClean="0"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15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15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150" b="0" i="1" smtClean="0">
                            <a:latin typeface="Cambria Math" panose="02040503050406030204" pitchFamily="18" charset="0"/>
                          </a:rPr>
                          <m:t>𝑏𝑖𝑡𝑑𝑒𝑝𝑡h</m:t>
                        </m:r>
                      </m:sup>
                    </m:sSup>
                    <m:r>
                      <a:rPr lang="en-150" b="0" i="1" smtClean="0">
                        <a:latin typeface="Cambria Math" panose="02040503050406030204" pitchFamily="18" charset="0"/>
                      </a:rPr>
                      <m:t>−1)</m:t>
                    </m:r>
                  </m:oMath>
                </a14:m>
                <a:endParaRPr lang="en-150" b="0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150" b="0" dirty="0"/>
              </a:p>
              <a:p>
                <a:r>
                  <a:rPr lang="en-150" dirty="0"/>
                  <a:t>Inference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150" b="0" dirty="0"/>
                  <a:t>Float32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150" b="0" dirty="0"/>
                  <a:t>MIP method</a:t>
                </a:r>
              </a:p>
              <a:p>
                <a:endParaRPr lang="en-150" b="0" dirty="0"/>
              </a:p>
              <a:p>
                <a:r>
                  <a:rPr lang="en-150" dirty="0"/>
                  <a:t>Postprocessing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150" b="0" dirty="0"/>
                  <a:t>Output is m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150" b="0" i="0" smtClean="0">
                        <a:latin typeface="Cambria Math" panose="02040503050406030204" pitchFamily="18" charset="0"/>
                      </a:rPr>
                      <m:t>ulti</m:t>
                    </m:r>
                    <m:r>
                      <a:rPr lang="en-150" b="0" i="1" smtClean="0">
                        <a:latin typeface="Cambria Math" panose="02040503050406030204" pitchFamily="18" charset="0"/>
                      </a:rPr>
                      <m:t>𝑝𝑙𝑖𝑒𝑑</m:t>
                    </m:r>
                    <m:r>
                      <a:rPr lang="en-15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150" b="0" i="1" smtClean="0">
                        <a:latin typeface="Cambria Math" panose="02040503050406030204" pitchFamily="18" charset="0"/>
                      </a:rPr>
                      <m:t>𝑏𝑦</m:t>
                    </m:r>
                    <m:r>
                      <a:rPr lang="en-150" b="0" i="1" smtClean="0">
                        <a:latin typeface="Cambria Math" panose="02040503050406030204" pitchFamily="18" charset="0"/>
                      </a:rPr>
                      <m:t> (</m:t>
                    </m:r>
                    <m:sSup>
                      <m:sSupPr>
                        <m:ctrlPr>
                          <a:rPr lang="en-15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15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150" b="0" i="1" smtClean="0">
                            <a:latin typeface="Cambria Math" panose="02040503050406030204" pitchFamily="18" charset="0"/>
                          </a:rPr>
                          <m:t>𝑏𝑖𝑡𝑑𝑒𝑝𝑡h</m:t>
                        </m:r>
                      </m:sup>
                    </m:sSup>
                    <m:r>
                      <a:rPr lang="en-150" b="0" i="1" smtClean="0">
                        <a:latin typeface="Cambria Math" panose="02040503050406030204" pitchFamily="18" charset="0"/>
                      </a:rPr>
                      <m:t>−1)</m:t>
                    </m:r>
                  </m:oMath>
                </a14:m>
                <a:endParaRPr lang="en-150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A53E7493-3284-605F-87D7-630B79248CE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4294967295"/>
              </p:nvPr>
            </p:nvSpPr>
            <p:spPr>
              <a:xfrm>
                <a:off x="405353" y="1737518"/>
                <a:ext cx="11329447" cy="4403305"/>
              </a:xfrm>
              <a:blipFill>
                <a:blip r:embed="rId2"/>
                <a:stretch>
                  <a:fillRect l="-1130" t="-4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le 3">
            <a:extLst>
              <a:ext uri="{FF2B5EF4-FFF2-40B4-BE49-F238E27FC236}">
                <a16:creationId xmlns:a16="http://schemas.microsoft.com/office/drawing/2014/main" id="{2A0F5549-23B4-D1C0-CE06-AD8F6B61310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05353" y="247363"/>
            <a:ext cx="10515600" cy="1065213"/>
          </a:xfrm>
        </p:spPr>
        <p:txBody>
          <a:bodyPr/>
          <a:lstStyle/>
          <a:p>
            <a:r>
              <a:rPr lang="en-150" dirty="0"/>
              <a:t>Pipeline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94510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E8077F-CED6-227E-4DC8-438C427A3D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12E058A-B190-8D1A-31C0-15219765B82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JVET-AJ0062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0F8C49E0-D785-7C1E-8434-8CE66F65F0CD}"/>
                  </a:ext>
                </a:extLst>
              </p:cNvPr>
              <p:cNvSpPr>
                <a:spLocks noGrp="1"/>
              </p:cNvSpPr>
              <p:nvPr>
                <p:ph type="body" sz="quarter" idx="4294967295"/>
              </p:nvPr>
            </p:nvSpPr>
            <p:spPr>
              <a:xfrm>
                <a:off x="405353" y="1737518"/>
                <a:ext cx="6847093" cy="4362470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en-150" dirty="0"/>
                  <a:t>Attention module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b="0" dirty="0"/>
                  <a:t>C</a:t>
                </a:r>
                <a:r>
                  <a:rPr lang="en-150" b="0" dirty="0"/>
                  <a:t>ross component boundary and collocated luma blocks are merged via the attention mechanism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b="0" dirty="0"/>
                  <a:t>I</a:t>
                </a:r>
                <a:r>
                  <a:rPr lang="en-150" b="0" dirty="0"/>
                  <a:t>t measures the contribution of each reference samples location to the output</a:t>
                </a:r>
              </a:p>
              <a:p>
                <a:r>
                  <a:rPr lang="en-150" dirty="0"/>
                  <a:t>Block size adaptability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150" b="0" dirty="0"/>
                  <a:t>Fully convolutional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150" b="0" dirty="0"/>
                  <a:t>The model is jointly trained on multiple block sizes </a:t>
                </a:r>
                <a14:m>
                  <m:oMath xmlns:m="http://schemas.openxmlformats.org/officeDocument/2006/math">
                    <m:r>
                      <a:rPr lang="en-150" b="0" i="1" smtClean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15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150" b="0" dirty="0"/>
                      <m:t>{(4,4), (8,8),(16,16)}</m:t>
                    </m:r>
                  </m:oMath>
                </a14:m>
                <a:endParaRPr lang="en-150" b="0" dirty="0"/>
              </a:p>
              <a:p>
                <a:r>
                  <a:rPr lang="en-150" dirty="0"/>
                  <a:t>Signalling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150" b="0" dirty="0"/>
                  <a:t>Implemented as a new mode. Undergoes RD checks if chroma PU size </a:t>
                </a:r>
                <a14:m>
                  <m:oMath xmlns:m="http://schemas.openxmlformats.org/officeDocument/2006/math">
                    <m:r>
                      <a:rPr lang="en-15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r>
                      <a:rPr lang="en-15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𝑆</m:t>
                    </m:r>
                  </m:oMath>
                </a14:m>
                <a:endParaRPr lang="en-150" b="0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0F8C49E0-D785-7C1E-8434-8CE66F65F0C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4294967295"/>
              </p:nvPr>
            </p:nvSpPr>
            <p:spPr>
              <a:xfrm>
                <a:off x="405353" y="1737518"/>
                <a:ext cx="6847093" cy="4362470"/>
              </a:xfrm>
              <a:blipFill>
                <a:blip r:embed="rId2"/>
                <a:stretch>
                  <a:fillRect l="-2046" t="-6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le 3">
            <a:extLst>
              <a:ext uri="{FF2B5EF4-FFF2-40B4-BE49-F238E27FC236}">
                <a16:creationId xmlns:a16="http://schemas.microsoft.com/office/drawing/2014/main" id="{A56A136F-2915-9E42-8EBD-3AC6BC3B201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05353" y="247363"/>
            <a:ext cx="10515600" cy="1065213"/>
          </a:xfrm>
        </p:spPr>
        <p:txBody>
          <a:bodyPr/>
          <a:lstStyle/>
          <a:p>
            <a:r>
              <a:rPr lang="en-150" dirty="0"/>
              <a:t>Features</a:t>
            </a:r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CF441CF-55E8-4DF9-01DC-ED1905E2F4C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464" t="1761"/>
          <a:stretch/>
        </p:blipFill>
        <p:spPr>
          <a:xfrm>
            <a:off x="7516304" y="758012"/>
            <a:ext cx="4270342" cy="5341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1051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DC661B-81B9-C062-417A-8B9F69AEBE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7D23F3C-5598-BF38-1170-8DB9376A048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JVET-AJ0062</a:t>
            </a:r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8CD5744-F7F5-67B3-3C00-6C820F326FE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05353" y="398446"/>
            <a:ext cx="10515600" cy="549005"/>
          </a:xfrm>
        </p:spPr>
        <p:txBody>
          <a:bodyPr/>
          <a:lstStyle/>
          <a:p>
            <a:r>
              <a:rPr lang="en-150" dirty="0"/>
              <a:t>Performance results</a:t>
            </a:r>
            <a:endParaRPr lang="en-GB" dirty="0"/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B1068E8E-A735-9642-54CD-8EB13E5AF8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551037"/>
              </p:ext>
            </p:extLst>
          </p:nvPr>
        </p:nvGraphicFramePr>
        <p:xfrm>
          <a:off x="2381188" y="1078606"/>
          <a:ext cx="6563930" cy="23798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acro-Enabled Worksheet" r:id="rId2" imgW="4434840" imgH="1608038" progId="Excel.SheetMacroEnabled.12">
                  <p:embed/>
                </p:oleObj>
              </mc:Choice>
              <mc:Fallback>
                <p:oleObj name="Macro-Enabled Worksheet" r:id="rId2" imgW="4434840" imgH="1608038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381188" y="1078606"/>
                        <a:ext cx="6563930" cy="23798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E3AB9705-ED9F-E73E-E9C7-14B0363F58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7516888"/>
              </p:ext>
            </p:extLst>
          </p:nvPr>
        </p:nvGraphicFramePr>
        <p:xfrm>
          <a:off x="2381188" y="3633267"/>
          <a:ext cx="6563930" cy="23798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acro-Enabled Worksheet" r:id="rId4" imgW="4434840" imgH="1608038" progId="Excel.SheetMacroEnabled.12">
                  <p:embed/>
                </p:oleObj>
              </mc:Choice>
              <mc:Fallback>
                <p:oleObj name="Macro-Enabled Worksheet" r:id="rId4" imgW="4434840" imgH="1608038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81188" y="3633267"/>
                        <a:ext cx="6563930" cy="23798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1753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60343C-4429-B3D7-D41C-47DAC244CA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21CF37E-8E7C-D67C-DCCD-B81F4D0297A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JVET-AJ0062</a:t>
            </a:r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D308224-A77A-D569-E04B-FC4D6538CD0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05353" y="398446"/>
            <a:ext cx="10515600" cy="549005"/>
          </a:xfrm>
        </p:spPr>
        <p:txBody>
          <a:bodyPr/>
          <a:lstStyle/>
          <a:p>
            <a:r>
              <a:rPr lang="en-150" dirty="0"/>
              <a:t>Performance results</a:t>
            </a:r>
            <a:endParaRPr lang="en-GB" dirty="0"/>
          </a:p>
        </p:txBody>
      </p: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0D54E704-B25D-172A-E03B-A684F7407EA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6784842"/>
              </p:ext>
            </p:extLst>
          </p:nvPr>
        </p:nvGraphicFramePr>
        <p:xfrm>
          <a:off x="1695745" y="2260243"/>
          <a:ext cx="7934815" cy="26207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5911151" imgH="1952927" progId="Word.Document.12">
                  <p:embed/>
                </p:oleObj>
              </mc:Choice>
              <mc:Fallback>
                <p:oleObj name="Document" r:id="rId2" imgW="5911151" imgH="1952927" progId="Word.Document.12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1F4D1C43-89F4-4527-7769-E4B1972FA1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695745" y="2260243"/>
                        <a:ext cx="7934815" cy="26207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3C3DFD5C-6393-3982-8904-E6CE48FDD675}"/>
              </a:ext>
            </a:extLst>
          </p:cNvPr>
          <p:cNvSpPr txBox="1"/>
          <p:nvPr/>
        </p:nvSpPr>
        <p:spPr>
          <a:xfrm>
            <a:off x="1695746" y="4619423"/>
            <a:ext cx="79348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150" sz="1400" dirty="0"/>
              <a:t>Table1: Attention CNN for chroma results over NNVC anchor. Both ref and test encoders are limited to partition square CUs with dimensions between 8 and 32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6361858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8631EF-81B2-BB0F-E858-1B6EB200D6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DE533E9-88FD-F881-3D5A-2A6CFDB613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JVET-AJ0062</a:t>
            </a:r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961B2B7-DB43-2873-F796-389E89B8C5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05353" y="398446"/>
            <a:ext cx="10515600" cy="549005"/>
          </a:xfrm>
        </p:spPr>
        <p:txBody>
          <a:bodyPr/>
          <a:lstStyle/>
          <a:p>
            <a:r>
              <a:rPr lang="en-150" dirty="0"/>
              <a:t>Conclusion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6DF997-0A18-7130-ACB9-0BBD6E96271B}"/>
              </a:ext>
            </a:extLst>
          </p:cNvPr>
          <p:cNvSpPr txBox="1">
            <a:spLocks/>
          </p:cNvSpPr>
          <p:nvPr/>
        </p:nvSpPr>
        <p:spPr>
          <a:xfrm>
            <a:off x="701188" y="1227347"/>
            <a:ext cx="11329447" cy="4895547"/>
          </a:xfrm>
          <a:prstGeom prst="rect">
            <a:avLst/>
          </a:prstGeom>
        </p:spPr>
        <p:txBody>
          <a:bodyPr vert="horz" lIns="0" tIns="45720" rIns="91440" bIns="45720" rtlCol="0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800" b="1" kern="1200" spc="-3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lang="en-GB" sz="1800" b="0" kern="1200" spc="-3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9700" indent="-1397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b="0" kern="1200" spc="-3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42913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b="0" kern="1200" spc="-30" baseline="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538163" indent="-182563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0" dirty="0"/>
              <a:t>A</a:t>
            </a:r>
            <a:r>
              <a:rPr lang="en-150" b="0" dirty="0"/>
              <a:t> new Neural Network intra prediction mode is proposed for Chroma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150" b="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150" b="0" dirty="0"/>
              <a:t>Average Results on NNVC 10 report following BD rates</a:t>
            </a:r>
          </a:p>
          <a:p>
            <a:pPr marL="425450" lvl="2"/>
            <a:r>
              <a:rPr lang="en-1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AI: 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-0.14%</a:t>
            </a:r>
            <a:r>
              <a:rPr lang="en-1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(Y),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-0.80%</a:t>
            </a:r>
            <a:r>
              <a:rPr lang="en-1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(U),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-0.60%</a:t>
            </a:r>
            <a:r>
              <a:rPr lang="en-1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(V) for 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108% </a:t>
            </a:r>
            <a:r>
              <a:rPr lang="en-1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(encoder) 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and 158</a:t>
            </a:r>
            <a:r>
              <a:rPr lang="en-1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% (decoder) complexities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150" b="0" dirty="0"/>
              <a:t>Average Results on NNVC 10 with square CUs only report following BD rates</a:t>
            </a:r>
          </a:p>
          <a:p>
            <a:pPr marL="425450" lvl="2"/>
            <a:r>
              <a:rPr lang="en-1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AI: </a:t>
            </a:r>
            <a:r>
              <a:rPr lang="en-C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-0.34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%</a:t>
            </a:r>
            <a:r>
              <a:rPr lang="en-1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(Y),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C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-2.75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%</a:t>
            </a:r>
            <a:r>
              <a:rPr lang="en-1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(U),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C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-2.14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%</a:t>
            </a:r>
            <a:r>
              <a:rPr lang="en-1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(V) for </a:t>
            </a:r>
            <a:r>
              <a:rPr lang="en-C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158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% </a:t>
            </a:r>
            <a:r>
              <a:rPr lang="en-1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(encoder) 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and </a:t>
            </a:r>
            <a:r>
              <a:rPr lang="en-C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578</a:t>
            </a:r>
            <a:r>
              <a:rPr lang="en-1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% (decoder) complexities</a:t>
            </a:r>
          </a:p>
          <a:p>
            <a:pPr marL="285750" lvl="2" indent="0">
              <a:buNone/>
            </a:pPr>
            <a:endParaRPr lang="en-1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150" b="0" dirty="0"/>
              <a:t>Most gains can be found on high resolution sequences (Class A1)</a:t>
            </a:r>
            <a:endParaRPr lang="en-1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lvl="2" indent="0">
              <a:buNone/>
            </a:pPr>
            <a:endParaRPr lang="en-1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150" b="0" dirty="0"/>
              <a:t>We are currently working on:</a:t>
            </a:r>
            <a:endParaRPr lang="en-150" dirty="0"/>
          </a:p>
          <a:p>
            <a:pPr marL="425450" lvl="2" indent="-285750"/>
            <a:r>
              <a:rPr lang="en-150" dirty="0"/>
              <a:t>Supporting more block sizes</a:t>
            </a:r>
          </a:p>
          <a:p>
            <a:pPr marL="425450" lvl="2" indent="-285750"/>
            <a:r>
              <a:rPr lang="en-150" b="0" dirty="0"/>
              <a:t>Retrain on JVET training set</a:t>
            </a:r>
          </a:p>
          <a:p>
            <a:pPr marL="425450" lvl="2" indent="-285750"/>
            <a:r>
              <a:rPr lang="en-150" dirty="0"/>
              <a:t>SADL implementation</a:t>
            </a:r>
          </a:p>
          <a:p>
            <a:pPr marL="425450" lvl="2" indent="-285750"/>
            <a:r>
              <a:rPr lang="en-150" dirty="0"/>
              <a:t>Model quantization</a:t>
            </a:r>
          </a:p>
        </p:txBody>
      </p:sp>
    </p:spTree>
    <p:extLst>
      <p:ext uri="{BB962C8B-B14F-4D97-AF65-F5344CB8AC3E}">
        <p14:creationId xmlns:p14="http://schemas.microsoft.com/office/powerpoint/2010/main" val="8730847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EF86B2-34FE-9C90-E307-9B71FDA34C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150" dirty="0"/>
              <a:t>Thank you !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C4EFA52-0BFF-47E5-1961-3E0B5BBBA52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JVET-AJ0062</a:t>
            </a:r>
            <a:endParaRPr lang="en-GB" dirty="0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0E05366E-3F27-3160-8526-C572AA0E40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150" sz="2000" dirty="0"/>
              <a:t>Email: Mouad.</a:t>
            </a:r>
            <a:r>
              <a:rPr lang="en-US" sz="2000" dirty="0"/>
              <a:t>A</a:t>
            </a:r>
            <a:r>
              <a:rPr lang="en-150" sz="2000" dirty="0"/>
              <a:t>derdor@bbc.co.uk</a:t>
            </a:r>
            <a:endParaRPr lang="en-US" sz="2000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ADACF42-17A5-AC43-8A04-36688EF6D22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9604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BC Main Template">
      <a:dk1>
        <a:srgbClr val="000000"/>
      </a:dk1>
      <a:lt1>
        <a:sysClr val="window" lastClr="FFFFFF"/>
      </a:lt1>
      <a:dk2>
        <a:srgbClr val="3A3C3E"/>
      </a:dk2>
      <a:lt2>
        <a:srgbClr val="B0B2B4"/>
      </a:lt2>
      <a:accent1>
        <a:srgbClr val="0078FF"/>
      </a:accent1>
      <a:accent2>
        <a:srgbClr val="FFB32B"/>
      </a:accent2>
      <a:accent3>
        <a:srgbClr val="8E1991"/>
      </a:accent3>
      <a:accent4>
        <a:srgbClr val="FF6036"/>
      </a:accent4>
      <a:accent5>
        <a:srgbClr val="00C17E"/>
      </a:accent5>
      <a:accent6>
        <a:srgbClr val="8763E1"/>
      </a:accent6>
      <a:hlink>
        <a:srgbClr val="0078FF"/>
      </a:hlink>
      <a:folHlink>
        <a:srgbClr val="B0B2B4"/>
      </a:folHlink>
    </a:clrScheme>
    <a:fontScheme name="Custom 30">
      <a:majorFont>
        <a:latin typeface="BBC Reith Sans"/>
        <a:ea typeface=""/>
        <a:cs typeface=""/>
      </a:majorFont>
      <a:minorFont>
        <a:latin typeface="BBC Reith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4574</TotalTime>
  <Words>382</Words>
  <Application>Microsoft Office PowerPoint</Application>
  <PresentationFormat>Widescreen</PresentationFormat>
  <Paragraphs>58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Arial</vt:lpstr>
      <vt:lpstr>BBC Reith Sans</vt:lpstr>
      <vt:lpstr>BBC Reith Sans Medium</vt:lpstr>
      <vt:lpstr>BBC Reith Sans XBold</vt:lpstr>
      <vt:lpstr>Calibri</vt:lpstr>
      <vt:lpstr>Cambria Math</vt:lpstr>
      <vt:lpstr>Times New Roman</vt:lpstr>
      <vt:lpstr>Webdings</vt:lpstr>
      <vt:lpstr>Office Theme</vt:lpstr>
      <vt:lpstr>Document</vt:lpstr>
      <vt:lpstr>Microsoft Excel Macro-Enabled Worksheet</vt:lpstr>
      <vt:lpstr>AhG11: Attention based CNN for Chroma Intra Prediction</vt:lpstr>
      <vt:lpstr>Overview</vt:lpstr>
      <vt:lpstr>Pipeline</vt:lpstr>
      <vt:lpstr>Features</vt:lpstr>
      <vt:lpstr>Performance results</vt:lpstr>
      <vt:lpstr>Performance results</vt:lpstr>
      <vt:lpstr>Conclusion</vt:lpstr>
      <vt:lpstr>Thank you 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Bailey</dc:creator>
  <cp:lastModifiedBy>Mouad Aderdor</cp:lastModifiedBy>
  <cp:revision>126</cp:revision>
  <dcterms:created xsi:type="dcterms:W3CDTF">2021-08-31T11:59:16Z</dcterms:created>
  <dcterms:modified xsi:type="dcterms:W3CDTF">2024-11-02T09:31:17Z</dcterms:modified>
</cp:coreProperties>
</file>