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3" r:id="rId5"/>
    <p:sldId id="259" r:id="rId6"/>
    <p:sldId id="261" r:id="rId7"/>
    <p:sldId id="258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B9A115-CC95-4620-A803-5A4D39F9F5B7}" v="12" dt="2024-10-01T08:44:29.6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706" autoAdjust="0"/>
  </p:normalViewPr>
  <p:slideViewPr>
    <p:cSldViewPr snapToGrid="0">
      <p:cViewPr varScale="1">
        <p:scale>
          <a:sx n="93" d="100"/>
          <a:sy n="93" d="100"/>
        </p:scale>
        <p:origin x="5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7b84b973-8f18-4f51-b749-aa8b68ae8c45" providerId="ADAL" clId="{36B9A115-CC95-4620-A803-5A4D39F9F5B7}"/>
    <pc:docChg chg="undo custSel addSld delSld modSld">
      <pc:chgData name="Franck Galpin" userId="7b84b973-8f18-4f51-b749-aa8b68ae8c45" providerId="ADAL" clId="{36B9A115-CC95-4620-A803-5A4D39F9F5B7}" dt="2024-10-01T08:46:20.925" v="611" actId="20577"/>
      <pc:docMkLst>
        <pc:docMk/>
      </pc:docMkLst>
      <pc:sldChg chg="modSp mod">
        <pc:chgData name="Franck Galpin" userId="7b84b973-8f18-4f51-b749-aa8b68ae8c45" providerId="ADAL" clId="{36B9A115-CC95-4620-A803-5A4D39F9F5B7}" dt="2024-10-01T06:34:55.177" v="6" actId="20577"/>
        <pc:sldMkLst>
          <pc:docMk/>
          <pc:sldMk cId="1353936974" sldId="256"/>
        </pc:sldMkLst>
        <pc:spChg chg="mod">
          <ac:chgData name="Franck Galpin" userId="7b84b973-8f18-4f51-b749-aa8b68ae8c45" providerId="ADAL" clId="{36B9A115-CC95-4620-A803-5A4D39F9F5B7}" dt="2024-10-01T06:34:55.177" v="6" actId="20577"/>
          <ac:spMkLst>
            <pc:docMk/>
            <pc:sldMk cId="1353936974" sldId="256"/>
            <ac:spMk id="3" creationId="{818C0920-7418-34CC-034A-BD2A82EB8964}"/>
          </ac:spMkLst>
        </pc:spChg>
      </pc:sldChg>
      <pc:sldChg chg="modSp mod">
        <pc:chgData name="Franck Galpin" userId="7b84b973-8f18-4f51-b749-aa8b68ae8c45" providerId="ADAL" clId="{36B9A115-CC95-4620-A803-5A4D39F9F5B7}" dt="2024-10-01T08:46:20.925" v="611" actId="20577"/>
        <pc:sldMkLst>
          <pc:docMk/>
          <pc:sldMk cId="3280518431" sldId="257"/>
        </pc:sldMkLst>
        <pc:spChg chg="mod">
          <ac:chgData name="Franck Galpin" userId="7b84b973-8f18-4f51-b749-aa8b68ae8c45" providerId="ADAL" clId="{36B9A115-CC95-4620-A803-5A4D39F9F5B7}" dt="2024-10-01T06:36:55.195" v="46" actId="20577"/>
          <ac:spMkLst>
            <pc:docMk/>
            <pc:sldMk cId="3280518431" sldId="257"/>
            <ac:spMk id="2" creationId="{8B2FEF1B-4333-E1FF-5F42-A4C3DE41101E}"/>
          </ac:spMkLst>
        </pc:spChg>
        <pc:spChg chg="mod">
          <ac:chgData name="Franck Galpin" userId="7b84b973-8f18-4f51-b749-aa8b68ae8c45" providerId="ADAL" clId="{36B9A115-CC95-4620-A803-5A4D39F9F5B7}" dt="2024-10-01T08:46:20.925" v="611" actId="20577"/>
          <ac:spMkLst>
            <pc:docMk/>
            <pc:sldMk cId="3280518431" sldId="257"/>
            <ac:spMk id="7" creationId="{9D069BA2-0CD0-844D-FF3A-5EECA517A451}"/>
          </ac:spMkLst>
        </pc:spChg>
        <pc:graphicFrameChg chg="modGraphic">
          <ac:chgData name="Franck Galpin" userId="7b84b973-8f18-4f51-b749-aa8b68ae8c45" providerId="ADAL" clId="{36B9A115-CC95-4620-A803-5A4D39F9F5B7}" dt="2024-10-01T06:36:28.270" v="32" actId="6549"/>
          <ac:graphicFrameMkLst>
            <pc:docMk/>
            <pc:sldMk cId="3280518431" sldId="257"/>
            <ac:graphicFrameMk id="6" creationId="{0DCB6F1D-56E8-8D85-21D4-99AE1CEF6F64}"/>
          </ac:graphicFrameMkLst>
        </pc:graphicFrameChg>
      </pc:sldChg>
      <pc:sldChg chg="addSp delSp modSp mod">
        <pc:chgData name="Franck Galpin" userId="7b84b973-8f18-4f51-b749-aa8b68ae8c45" providerId="ADAL" clId="{36B9A115-CC95-4620-A803-5A4D39F9F5B7}" dt="2024-10-01T08:42:28.366" v="573" actId="1076"/>
        <pc:sldMkLst>
          <pc:docMk/>
          <pc:sldMk cId="1087614695" sldId="258"/>
        </pc:sldMkLst>
        <pc:spChg chg="del">
          <ac:chgData name="Franck Galpin" userId="7b84b973-8f18-4f51-b749-aa8b68ae8c45" providerId="ADAL" clId="{36B9A115-CC95-4620-A803-5A4D39F9F5B7}" dt="2024-10-01T08:41:31.739" v="566" actId="478"/>
          <ac:spMkLst>
            <pc:docMk/>
            <pc:sldMk cId="1087614695" sldId="258"/>
            <ac:spMk id="13" creationId="{B3B8BA4D-DE96-6EBC-0938-70A58B4AFE8A}"/>
          </ac:spMkLst>
        </pc:spChg>
        <pc:graphicFrameChg chg="del">
          <ac:chgData name="Franck Galpin" userId="7b84b973-8f18-4f51-b749-aa8b68ae8c45" providerId="ADAL" clId="{36B9A115-CC95-4620-A803-5A4D39F9F5B7}" dt="2024-10-01T08:41:28.436" v="564" actId="478"/>
          <ac:graphicFrameMkLst>
            <pc:docMk/>
            <pc:sldMk cId="1087614695" sldId="258"/>
            <ac:graphicFrameMk id="3" creationId="{F50EE366-A051-2EFE-86CC-5D4D49E1F91C}"/>
          </ac:graphicFrameMkLst>
        </pc:graphicFrameChg>
        <pc:graphicFrameChg chg="add del mod">
          <ac:chgData name="Franck Galpin" userId="7b84b973-8f18-4f51-b749-aa8b68ae8c45" providerId="ADAL" clId="{36B9A115-CC95-4620-A803-5A4D39F9F5B7}" dt="2024-10-01T08:42:06.833" v="569" actId="478"/>
          <ac:graphicFrameMkLst>
            <pc:docMk/>
            <pc:sldMk cId="1087614695" sldId="258"/>
            <ac:graphicFrameMk id="4" creationId="{A8DF81AA-2191-55B3-DDF2-379619493C03}"/>
          </ac:graphicFrameMkLst>
        </pc:graphicFrameChg>
        <pc:graphicFrameChg chg="add mod">
          <ac:chgData name="Franck Galpin" userId="7b84b973-8f18-4f51-b749-aa8b68ae8c45" providerId="ADAL" clId="{36B9A115-CC95-4620-A803-5A4D39F9F5B7}" dt="2024-10-01T08:42:11.783" v="571" actId="1076"/>
          <ac:graphicFrameMkLst>
            <pc:docMk/>
            <pc:sldMk cId="1087614695" sldId="258"/>
            <ac:graphicFrameMk id="5" creationId="{E7913E4D-6350-C72B-60D4-19F226EDE60A}"/>
          </ac:graphicFrameMkLst>
        </pc:graphicFrameChg>
        <pc:graphicFrameChg chg="add mod">
          <ac:chgData name="Franck Galpin" userId="7b84b973-8f18-4f51-b749-aa8b68ae8c45" providerId="ADAL" clId="{36B9A115-CC95-4620-A803-5A4D39F9F5B7}" dt="2024-10-01T08:42:28.366" v="573" actId="1076"/>
          <ac:graphicFrameMkLst>
            <pc:docMk/>
            <pc:sldMk cId="1087614695" sldId="258"/>
            <ac:graphicFrameMk id="6" creationId="{C6898B10-6F6C-2CF0-A813-10B500CD19A7}"/>
          </ac:graphicFrameMkLst>
        </pc:graphicFrameChg>
        <pc:graphicFrameChg chg="del">
          <ac:chgData name="Franck Galpin" userId="7b84b973-8f18-4f51-b749-aa8b68ae8c45" providerId="ADAL" clId="{36B9A115-CC95-4620-A803-5A4D39F9F5B7}" dt="2024-10-01T08:41:30.235" v="565" actId="478"/>
          <ac:graphicFrameMkLst>
            <pc:docMk/>
            <pc:sldMk cId="1087614695" sldId="258"/>
            <ac:graphicFrameMk id="11" creationId="{2DC3D8DA-F9C1-FE54-3FF1-D16EE86FA86E}"/>
          </ac:graphicFrameMkLst>
        </pc:graphicFrameChg>
      </pc:sldChg>
      <pc:sldChg chg="addSp delSp modSp mod">
        <pc:chgData name="Franck Galpin" userId="7b84b973-8f18-4f51-b749-aa8b68ae8c45" providerId="ADAL" clId="{36B9A115-CC95-4620-A803-5A4D39F9F5B7}" dt="2024-10-01T08:30:21.566" v="555" actId="1076"/>
        <pc:sldMkLst>
          <pc:docMk/>
          <pc:sldMk cId="601370953" sldId="259"/>
        </pc:sldMkLst>
        <pc:spChg chg="del">
          <ac:chgData name="Franck Galpin" userId="7b84b973-8f18-4f51-b749-aa8b68ae8c45" providerId="ADAL" clId="{36B9A115-CC95-4620-A803-5A4D39F9F5B7}" dt="2024-10-01T08:25:28.009" v="550" actId="478"/>
          <ac:spMkLst>
            <pc:docMk/>
            <pc:sldMk cId="601370953" sldId="259"/>
            <ac:spMk id="9" creationId="{125EFE0B-1B89-4132-3B47-4B9DE43036E4}"/>
          </ac:spMkLst>
        </pc:spChg>
        <pc:spChg chg="del">
          <ac:chgData name="Franck Galpin" userId="7b84b973-8f18-4f51-b749-aa8b68ae8c45" providerId="ADAL" clId="{36B9A115-CC95-4620-A803-5A4D39F9F5B7}" dt="2024-10-01T08:25:29.889" v="551" actId="478"/>
          <ac:spMkLst>
            <pc:docMk/>
            <pc:sldMk cId="601370953" sldId="259"/>
            <ac:spMk id="10" creationId="{A3D73510-D783-E27F-2C29-9D9D0BC3445F}"/>
          </ac:spMkLst>
        </pc:spChg>
        <pc:graphicFrameChg chg="del modGraphic">
          <ac:chgData name="Franck Galpin" userId="7b84b973-8f18-4f51-b749-aa8b68ae8c45" providerId="ADAL" clId="{36B9A115-CC95-4620-A803-5A4D39F9F5B7}" dt="2024-10-01T08:25:20.375" v="546" actId="478"/>
          <ac:graphicFrameMkLst>
            <pc:docMk/>
            <pc:sldMk cId="601370953" sldId="259"/>
            <ac:graphicFrameMk id="3" creationId="{F6D7A4B8-DED4-7CCE-CDAA-DE02D3E945EB}"/>
          </ac:graphicFrameMkLst>
        </pc:graphicFrameChg>
        <pc:graphicFrameChg chg="add mod">
          <ac:chgData name="Franck Galpin" userId="7b84b973-8f18-4f51-b749-aa8b68ae8c45" providerId="ADAL" clId="{36B9A115-CC95-4620-A803-5A4D39F9F5B7}" dt="2024-10-01T08:29:51.953" v="553" actId="1076"/>
          <ac:graphicFrameMkLst>
            <pc:docMk/>
            <pc:sldMk cId="601370953" sldId="259"/>
            <ac:graphicFrameMk id="4" creationId="{A1CCC1C5-1344-8675-F34D-498CBD906A97}"/>
          </ac:graphicFrameMkLst>
        </pc:graphicFrameChg>
        <pc:graphicFrameChg chg="add mod">
          <ac:chgData name="Franck Galpin" userId="7b84b973-8f18-4f51-b749-aa8b68ae8c45" providerId="ADAL" clId="{36B9A115-CC95-4620-A803-5A4D39F9F5B7}" dt="2024-10-01T08:30:21.566" v="555" actId="1076"/>
          <ac:graphicFrameMkLst>
            <pc:docMk/>
            <pc:sldMk cId="601370953" sldId="259"/>
            <ac:graphicFrameMk id="5" creationId="{628833AB-D867-D28A-7622-B4185A15A792}"/>
          </ac:graphicFrameMkLst>
        </pc:graphicFrameChg>
        <pc:graphicFrameChg chg="del">
          <ac:chgData name="Franck Galpin" userId="7b84b973-8f18-4f51-b749-aa8b68ae8c45" providerId="ADAL" clId="{36B9A115-CC95-4620-A803-5A4D39F9F5B7}" dt="2024-10-01T08:25:26.069" v="549" actId="478"/>
          <ac:graphicFrameMkLst>
            <pc:docMk/>
            <pc:sldMk cId="601370953" sldId="259"/>
            <ac:graphicFrameMk id="11" creationId="{12DA9133-CA2A-456E-8624-198966ECD412}"/>
          </ac:graphicFrameMkLst>
        </pc:graphicFrameChg>
        <pc:graphicFrameChg chg="del">
          <ac:chgData name="Franck Galpin" userId="7b84b973-8f18-4f51-b749-aa8b68ae8c45" providerId="ADAL" clId="{36B9A115-CC95-4620-A803-5A4D39F9F5B7}" dt="2024-10-01T08:25:22.602" v="547" actId="478"/>
          <ac:graphicFrameMkLst>
            <pc:docMk/>
            <pc:sldMk cId="601370953" sldId="259"/>
            <ac:graphicFrameMk id="12" creationId="{62735E2C-68DC-D024-494D-5D0330B6E610}"/>
          </ac:graphicFrameMkLst>
        </pc:graphicFrameChg>
        <pc:graphicFrameChg chg="del">
          <ac:chgData name="Franck Galpin" userId="7b84b973-8f18-4f51-b749-aa8b68ae8c45" providerId="ADAL" clId="{36B9A115-CC95-4620-A803-5A4D39F9F5B7}" dt="2024-10-01T08:25:24.385" v="548" actId="478"/>
          <ac:graphicFrameMkLst>
            <pc:docMk/>
            <pc:sldMk cId="601370953" sldId="259"/>
            <ac:graphicFrameMk id="13" creationId="{501B405D-E6A5-E407-9A12-90FD42008A07}"/>
          </ac:graphicFrameMkLst>
        </pc:graphicFrameChg>
      </pc:sldChg>
      <pc:sldChg chg="del">
        <pc:chgData name="Franck Galpin" userId="7b84b973-8f18-4f51-b749-aa8b68ae8c45" providerId="ADAL" clId="{36B9A115-CC95-4620-A803-5A4D39F9F5B7}" dt="2024-10-01T08:45:03.433" v="584" actId="47"/>
        <pc:sldMkLst>
          <pc:docMk/>
          <pc:sldMk cId="1842372002" sldId="260"/>
        </pc:sldMkLst>
      </pc:sldChg>
      <pc:sldChg chg="addSp delSp modSp mod">
        <pc:chgData name="Franck Galpin" userId="7b84b973-8f18-4f51-b749-aa8b68ae8c45" providerId="ADAL" clId="{36B9A115-CC95-4620-A803-5A4D39F9F5B7}" dt="2024-10-01T08:32:04.041" v="563" actId="478"/>
        <pc:sldMkLst>
          <pc:docMk/>
          <pc:sldMk cId="1797756626" sldId="261"/>
        </pc:sldMkLst>
        <pc:spChg chg="del">
          <ac:chgData name="Franck Galpin" userId="7b84b973-8f18-4f51-b749-aa8b68ae8c45" providerId="ADAL" clId="{36B9A115-CC95-4620-A803-5A4D39F9F5B7}" dt="2024-10-01T08:32:04.041" v="563" actId="478"/>
          <ac:spMkLst>
            <pc:docMk/>
            <pc:sldMk cId="1797756626" sldId="261"/>
            <ac:spMk id="6" creationId="{CDDE638E-DABA-5FEA-1FC7-AC3FF218EC00}"/>
          </ac:spMkLst>
        </pc:spChg>
        <pc:graphicFrameChg chg="add mod">
          <ac:chgData name="Franck Galpin" userId="7b84b973-8f18-4f51-b749-aa8b68ae8c45" providerId="ADAL" clId="{36B9A115-CC95-4620-A803-5A4D39F9F5B7}" dt="2024-10-01T08:31:38.096" v="560" actId="1076"/>
          <ac:graphicFrameMkLst>
            <pc:docMk/>
            <pc:sldMk cId="1797756626" sldId="261"/>
            <ac:graphicFrameMk id="3" creationId="{3186A200-0427-0D8A-3753-30370162554E}"/>
          </ac:graphicFrameMkLst>
        </pc:graphicFrameChg>
        <pc:graphicFrameChg chg="del modGraphic">
          <ac:chgData name="Franck Galpin" userId="7b84b973-8f18-4f51-b749-aa8b68ae8c45" providerId="ADAL" clId="{36B9A115-CC95-4620-A803-5A4D39F9F5B7}" dt="2024-10-01T08:30:35.630" v="558" actId="478"/>
          <ac:graphicFrameMkLst>
            <pc:docMk/>
            <pc:sldMk cId="1797756626" sldId="261"/>
            <ac:graphicFrameMk id="4" creationId="{2E8D2B68-AE89-1B5E-CD2A-24EFCC2DAE20}"/>
          </ac:graphicFrameMkLst>
        </pc:graphicFrameChg>
        <pc:graphicFrameChg chg="del">
          <ac:chgData name="Franck Galpin" userId="7b84b973-8f18-4f51-b749-aa8b68ae8c45" providerId="ADAL" clId="{36B9A115-CC95-4620-A803-5A4D39F9F5B7}" dt="2024-10-01T08:30:34.339" v="557" actId="478"/>
          <ac:graphicFrameMkLst>
            <pc:docMk/>
            <pc:sldMk cId="1797756626" sldId="261"/>
            <ac:graphicFrameMk id="5" creationId="{140E2DBC-1ABB-B128-1A16-46C35BCA3BED}"/>
          </ac:graphicFrameMkLst>
        </pc:graphicFrameChg>
        <pc:graphicFrameChg chg="add mod">
          <ac:chgData name="Franck Galpin" userId="7b84b973-8f18-4f51-b749-aa8b68ae8c45" providerId="ADAL" clId="{36B9A115-CC95-4620-A803-5A4D39F9F5B7}" dt="2024-10-01T08:31:57.304" v="562" actId="1076"/>
          <ac:graphicFrameMkLst>
            <pc:docMk/>
            <pc:sldMk cId="1797756626" sldId="261"/>
            <ac:graphicFrameMk id="7" creationId="{344C5017-06CC-600D-76C3-8FF387C5C5F6}"/>
          </ac:graphicFrameMkLst>
        </pc:graphicFrameChg>
      </pc:sldChg>
      <pc:sldChg chg="addSp delSp modSp mod">
        <pc:chgData name="Franck Galpin" userId="7b84b973-8f18-4f51-b749-aa8b68ae8c45" providerId="ADAL" clId="{36B9A115-CC95-4620-A803-5A4D39F9F5B7}" dt="2024-10-01T07:05:09.087" v="544" actId="14734"/>
        <pc:sldMkLst>
          <pc:docMk/>
          <pc:sldMk cId="4020036081" sldId="263"/>
        </pc:sldMkLst>
        <pc:spChg chg="del">
          <ac:chgData name="Franck Galpin" userId="7b84b973-8f18-4f51-b749-aa8b68ae8c45" providerId="ADAL" clId="{36B9A115-CC95-4620-A803-5A4D39F9F5B7}" dt="2024-10-01T06:53:57.290" v="491" actId="478"/>
          <ac:spMkLst>
            <pc:docMk/>
            <pc:sldMk cId="4020036081" sldId="263"/>
            <ac:spMk id="9" creationId="{125EFE0B-1B89-4132-3B47-4B9DE43036E4}"/>
          </ac:spMkLst>
        </pc:spChg>
        <pc:spChg chg="del">
          <ac:chgData name="Franck Galpin" userId="7b84b973-8f18-4f51-b749-aa8b68ae8c45" providerId="ADAL" clId="{36B9A115-CC95-4620-A803-5A4D39F9F5B7}" dt="2024-10-01T06:54:13.801" v="495" actId="478"/>
          <ac:spMkLst>
            <pc:docMk/>
            <pc:sldMk cId="4020036081" sldId="263"/>
            <ac:spMk id="10" creationId="{A3D73510-D783-E27F-2C29-9D9D0BC3445F}"/>
          </ac:spMkLst>
        </pc:spChg>
        <pc:graphicFrameChg chg="add mod modGraphic">
          <ac:chgData name="Franck Galpin" userId="7b84b973-8f18-4f51-b749-aa8b68ae8c45" providerId="ADAL" clId="{36B9A115-CC95-4620-A803-5A4D39F9F5B7}" dt="2024-10-01T07:05:09.087" v="544" actId="14734"/>
          <ac:graphicFrameMkLst>
            <pc:docMk/>
            <pc:sldMk cId="4020036081" sldId="263"/>
            <ac:graphicFrameMk id="3" creationId="{23832D3F-67D3-70CA-86D5-17E775C51475}"/>
          </ac:graphicFrameMkLst>
        </pc:graphicFrameChg>
        <pc:graphicFrameChg chg="del">
          <ac:chgData name="Franck Galpin" userId="7b84b973-8f18-4f51-b749-aa8b68ae8c45" providerId="ADAL" clId="{36B9A115-CC95-4620-A803-5A4D39F9F5B7}" dt="2024-10-01T06:53:54.067" v="489" actId="478"/>
          <ac:graphicFrameMkLst>
            <pc:docMk/>
            <pc:sldMk cId="4020036081" sldId="263"/>
            <ac:graphicFrameMk id="4" creationId="{44E1F08A-F0F6-6598-D403-F3D8EFE5645E}"/>
          </ac:graphicFrameMkLst>
        </pc:graphicFrameChg>
        <pc:graphicFrameChg chg="del">
          <ac:chgData name="Franck Galpin" userId="7b84b973-8f18-4f51-b749-aa8b68ae8c45" providerId="ADAL" clId="{36B9A115-CC95-4620-A803-5A4D39F9F5B7}" dt="2024-10-01T06:53:55.884" v="490" actId="478"/>
          <ac:graphicFrameMkLst>
            <pc:docMk/>
            <pc:sldMk cId="4020036081" sldId="263"/>
            <ac:graphicFrameMk id="5" creationId="{097AD418-31B8-D55A-2E69-BC9226DB13E0}"/>
          </ac:graphicFrameMkLst>
        </pc:graphicFrameChg>
        <pc:graphicFrameChg chg="del mod">
          <ac:chgData name="Franck Galpin" userId="7b84b973-8f18-4f51-b749-aa8b68ae8c45" providerId="ADAL" clId="{36B9A115-CC95-4620-A803-5A4D39F9F5B7}" dt="2024-10-01T07:04:15.720" v="534" actId="478"/>
          <ac:graphicFrameMkLst>
            <pc:docMk/>
            <pc:sldMk cId="4020036081" sldId="263"/>
            <ac:graphicFrameMk id="6" creationId="{7C45B3F7-80BE-97FA-586D-F0D751907289}"/>
          </ac:graphicFrameMkLst>
        </pc:graphicFrameChg>
        <pc:graphicFrameChg chg="del mod">
          <ac:chgData name="Franck Galpin" userId="7b84b973-8f18-4f51-b749-aa8b68ae8c45" providerId="ADAL" clId="{36B9A115-CC95-4620-A803-5A4D39F9F5B7}" dt="2024-10-01T07:04:16.771" v="535" actId="478"/>
          <ac:graphicFrameMkLst>
            <pc:docMk/>
            <pc:sldMk cId="4020036081" sldId="263"/>
            <ac:graphicFrameMk id="7" creationId="{C9930E7D-19C1-E5D2-E5CE-6ABD50317BE0}"/>
          </ac:graphicFrameMkLst>
        </pc:graphicFrameChg>
        <pc:graphicFrameChg chg="del mod">
          <ac:chgData name="Franck Galpin" userId="7b84b973-8f18-4f51-b749-aa8b68ae8c45" providerId="ADAL" clId="{36B9A115-CC95-4620-A803-5A4D39F9F5B7}" dt="2024-10-01T07:04:17.979" v="536" actId="478"/>
          <ac:graphicFrameMkLst>
            <pc:docMk/>
            <pc:sldMk cId="4020036081" sldId="263"/>
            <ac:graphicFrameMk id="8" creationId="{91BDB63C-7BD8-412A-552C-36B930363E85}"/>
          </ac:graphicFrameMkLst>
        </pc:graphicFrameChg>
        <pc:graphicFrameChg chg="add mod modGraphic">
          <ac:chgData name="Franck Galpin" userId="7b84b973-8f18-4f51-b749-aa8b68ae8c45" providerId="ADAL" clId="{36B9A115-CC95-4620-A803-5A4D39F9F5B7}" dt="2024-10-01T07:05:03.713" v="542" actId="6549"/>
          <ac:graphicFrameMkLst>
            <pc:docMk/>
            <pc:sldMk cId="4020036081" sldId="263"/>
            <ac:graphicFrameMk id="11" creationId="{E9F8481D-DD4E-8CF5-7A6B-DEAA5CE3EF75}"/>
          </ac:graphicFrameMkLst>
        </pc:graphicFrameChg>
      </pc:sldChg>
      <pc:sldChg chg="addSp delSp modSp mod">
        <pc:chgData name="Franck Galpin" userId="7b84b973-8f18-4f51-b749-aa8b68ae8c45" providerId="ADAL" clId="{36B9A115-CC95-4620-A803-5A4D39F9F5B7}" dt="2024-10-01T08:44:34.533" v="582" actId="1076"/>
        <pc:sldMkLst>
          <pc:docMk/>
          <pc:sldMk cId="2950877675" sldId="264"/>
        </pc:sldMkLst>
        <pc:spChg chg="mod">
          <ac:chgData name="Franck Galpin" userId="7b84b973-8f18-4f51-b749-aa8b68ae8c45" providerId="ADAL" clId="{36B9A115-CC95-4620-A803-5A4D39F9F5B7}" dt="2024-10-01T08:43:40.166" v="575" actId="20577"/>
          <ac:spMkLst>
            <pc:docMk/>
            <pc:sldMk cId="2950877675" sldId="264"/>
            <ac:spMk id="2" creationId="{51C19C0D-477F-786A-C257-63BF88FF9EF2}"/>
          </ac:spMkLst>
        </pc:spChg>
        <pc:spChg chg="del">
          <ac:chgData name="Franck Galpin" userId="7b84b973-8f18-4f51-b749-aa8b68ae8c45" providerId="ADAL" clId="{36B9A115-CC95-4620-A803-5A4D39F9F5B7}" dt="2024-10-01T08:43:47.487" v="578" actId="478"/>
          <ac:spMkLst>
            <pc:docMk/>
            <pc:sldMk cId="2950877675" sldId="264"/>
            <ac:spMk id="6" creationId="{FB0E369E-CEED-94E0-219C-F40FC5BE3432}"/>
          </ac:spMkLst>
        </pc:spChg>
        <pc:graphicFrameChg chg="add mod">
          <ac:chgData name="Franck Galpin" userId="7b84b973-8f18-4f51-b749-aa8b68ae8c45" providerId="ADAL" clId="{36B9A115-CC95-4620-A803-5A4D39F9F5B7}" dt="2024-10-01T08:44:19.796" v="580" actId="1076"/>
          <ac:graphicFrameMkLst>
            <pc:docMk/>
            <pc:sldMk cId="2950877675" sldId="264"/>
            <ac:graphicFrameMk id="3" creationId="{912CE277-B0AE-1920-1D5A-84F0DBE9DE76}"/>
          </ac:graphicFrameMkLst>
        </pc:graphicFrameChg>
        <pc:graphicFrameChg chg="del">
          <ac:chgData name="Franck Galpin" userId="7b84b973-8f18-4f51-b749-aa8b68ae8c45" providerId="ADAL" clId="{36B9A115-CC95-4620-A803-5A4D39F9F5B7}" dt="2024-10-01T08:43:44.372" v="576" actId="478"/>
          <ac:graphicFrameMkLst>
            <pc:docMk/>
            <pc:sldMk cId="2950877675" sldId="264"/>
            <ac:graphicFrameMk id="4" creationId="{DA8D19F2-8D12-2186-D692-D1C537B736BA}"/>
          </ac:graphicFrameMkLst>
        </pc:graphicFrameChg>
        <pc:graphicFrameChg chg="del">
          <ac:chgData name="Franck Galpin" userId="7b84b973-8f18-4f51-b749-aa8b68ae8c45" providerId="ADAL" clId="{36B9A115-CC95-4620-A803-5A4D39F9F5B7}" dt="2024-10-01T08:43:45.967" v="577" actId="478"/>
          <ac:graphicFrameMkLst>
            <pc:docMk/>
            <pc:sldMk cId="2950877675" sldId="264"/>
            <ac:graphicFrameMk id="5" creationId="{9DCEA35E-6235-2ACC-79FB-3EEE429A39B3}"/>
          </ac:graphicFrameMkLst>
        </pc:graphicFrameChg>
        <pc:graphicFrameChg chg="add mod">
          <ac:chgData name="Franck Galpin" userId="7b84b973-8f18-4f51-b749-aa8b68ae8c45" providerId="ADAL" clId="{36B9A115-CC95-4620-A803-5A4D39F9F5B7}" dt="2024-10-01T08:44:34.533" v="582" actId="1076"/>
          <ac:graphicFrameMkLst>
            <pc:docMk/>
            <pc:sldMk cId="2950877675" sldId="264"/>
            <ac:graphicFrameMk id="7" creationId="{808AB72B-2C13-3A5E-29BF-9E6B3462C1E8}"/>
          </ac:graphicFrameMkLst>
        </pc:graphicFrameChg>
      </pc:sldChg>
      <pc:sldChg chg="del">
        <pc:chgData name="Franck Galpin" userId="7b84b973-8f18-4f51-b749-aa8b68ae8c45" providerId="ADAL" clId="{36B9A115-CC95-4620-A803-5A4D39F9F5B7}" dt="2024-10-01T08:44:58.622" v="583" actId="47"/>
        <pc:sldMkLst>
          <pc:docMk/>
          <pc:sldMk cId="939229563" sldId="265"/>
        </pc:sldMkLst>
      </pc:sldChg>
      <pc:sldChg chg="del">
        <pc:chgData name="Franck Galpin" userId="7b84b973-8f18-4f51-b749-aa8b68ae8c45" providerId="ADAL" clId="{36B9A115-CC95-4620-A803-5A4D39F9F5B7}" dt="2024-10-01T06:53:35.771" v="488" actId="47"/>
        <pc:sldMkLst>
          <pc:docMk/>
          <pc:sldMk cId="3171602975" sldId="266"/>
        </pc:sldMkLst>
      </pc:sldChg>
      <pc:sldChg chg="modSp add mod">
        <pc:chgData name="Franck Galpin" userId="7b84b973-8f18-4f51-b749-aa8b68ae8c45" providerId="ADAL" clId="{36B9A115-CC95-4620-A803-5A4D39F9F5B7}" dt="2024-10-01T06:52:52.473" v="487" actId="13926"/>
        <pc:sldMkLst>
          <pc:docMk/>
          <pc:sldMk cId="2192485825" sldId="267"/>
        </pc:sldMkLst>
        <pc:spChg chg="mod">
          <ac:chgData name="Franck Galpin" userId="7b84b973-8f18-4f51-b749-aa8b68ae8c45" providerId="ADAL" clId="{36B9A115-CC95-4620-A803-5A4D39F9F5B7}" dt="2024-10-01T06:37:41.698" v="54" actId="20577"/>
          <ac:spMkLst>
            <pc:docMk/>
            <pc:sldMk cId="2192485825" sldId="267"/>
            <ac:spMk id="2" creationId="{8B2FEF1B-4333-E1FF-5F42-A4C3DE41101E}"/>
          </ac:spMkLst>
        </pc:spChg>
        <pc:spChg chg="mod">
          <ac:chgData name="Franck Galpin" userId="7b84b973-8f18-4f51-b749-aa8b68ae8c45" providerId="ADAL" clId="{36B9A115-CC95-4620-A803-5A4D39F9F5B7}" dt="2024-10-01T06:50:38.911" v="430" actId="14100"/>
          <ac:spMkLst>
            <pc:docMk/>
            <pc:sldMk cId="2192485825" sldId="267"/>
            <ac:spMk id="7" creationId="{9D069BA2-0CD0-844D-FF3A-5EECA517A451}"/>
          </ac:spMkLst>
        </pc:spChg>
        <pc:graphicFrameChg chg="modGraphic">
          <ac:chgData name="Franck Galpin" userId="7b84b973-8f18-4f51-b749-aa8b68ae8c45" providerId="ADAL" clId="{36B9A115-CC95-4620-A803-5A4D39F9F5B7}" dt="2024-10-01T06:52:52.473" v="487" actId="13926"/>
          <ac:graphicFrameMkLst>
            <pc:docMk/>
            <pc:sldMk cId="2192485825" sldId="267"/>
            <ac:graphicFrameMk id="6" creationId="{0DCB6F1D-56E8-8D85-21D4-99AE1CEF6F64}"/>
          </ac:graphicFrameMkLst>
        </pc:graphicFrameChg>
      </pc:sldChg>
    </pc:docChg>
  </pc:docChgLst>
  <pc:docChgLst>
    <pc:chgData name="Franck Galpin" userId="7b84b973-8f18-4f51-b749-aa8b68ae8c45" providerId="ADAL" clId="{232BD11D-1699-4F51-9AB1-C27B077C62C3}"/>
    <pc:docChg chg="custSel delSld modSld">
      <pc:chgData name="Franck Galpin" userId="7b84b973-8f18-4f51-b749-aa8b68ae8c45" providerId="ADAL" clId="{232BD11D-1699-4F51-9AB1-C27B077C62C3}" dt="2024-08-06T13:37:48.526" v="182" actId="47"/>
      <pc:docMkLst>
        <pc:docMk/>
      </pc:docMkLst>
      <pc:sldChg chg="modSp mod">
        <pc:chgData name="Franck Galpin" userId="7b84b973-8f18-4f51-b749-aa8b68ae8c45" providerId="ADAL" clId="{232BD11D-1699-4F51-9AB1-C27B077C62C3}" dt="2024-08-06T11:40:30.485" v="86" actId="5793"/>
        <pc:sldMkLst>
          <pc:docMk/>
          <pc:sldMk cId="3280518431" sldId="257"/>
        </pc:sldMkLst>
        <pc:spChg chg="mod">
          <ac:chgData name="Franck Galpin" userId="7b84b973-8f18-4f51-b749-aa8b68ae8c45" providerId="ADAL" clId="{232BD11D-1699-4F51-9AB1-C27B077C62C3}" dt="2024-08-06T11:40:30.485" v="86" actId="5793"/>
          <ac:spMkLst>
            <pc:docMk/>
            <pc:sldMk cId="3280518431" sldId="257"/>
            <ac:spMk id="7" creationId="{9D069BA2-0CD0-844D-FF3A-5EECA517A451}"/>
          </ac:spMkLst>
        </pc:spChg>
        <pc:graphicFrameChg chg="modGraphic">
          <ac:chgData name="Franck Galpin" userId="7b84b973-8f18-4f51-b749-aa8b68ae8c45" providerId="ADAL" clId="{232BD11D-1699-4F51-9AB1-C27B077C62C3}" dt="2024-08-06T11:39:51.720" v="57" actId="20577"/>
          <ac:graphicFrameMkLst>
            <pc:docMk/>
            <pc:sldMk cId="3280518431" sldId="257"/>
            <ac:graphicFrameMk id="6" creationId="{0DCB6F1D-56E8-8D85-21D4-99AE1CEF6F64}"/>
          </ac:graphicFrameMkLst>
        </pc:graphicFrameChg>
      </pc:sldChg>
      <pc:sldChg chg="addSp modSp del mod">
        <pc:chgData name="Franck Galpin" userId="7b84b973-8f18-4f51-b749-aa8b68ae8c45" providerId="ADAL" clId="{232BD11D-1699-4F51-9AB1-C27B077C62C3}" dt="2024-08-06T13:37:48.526" v="182" actId="47"/>
        <pc:sldMkLst>
          <pc:docMk/>
          <pc:sldMk cId="903030188" sldId="262"/>
        </pc:sldMkLst>
        <pc:spChg chg="mod">
          <ac:chgData name="Franck Galpin" userId="7b84b973-8f18-4f51-b749-aa8b68ae8c45" providerId="ADAL" clId="{232BD11D-1699-4F51-9AB1-C27B077C62C3}" dt="2024-08-06T12:52:23.324" v="105" actId="20577"/>
          <ac:spMkLst>
            <pc:docMk/>
            <pc:sldMk cId="903030188" sldId="262"/>
            <ac:spMk id="2" creationId="{DB383881-AB82-EBC7-FED0-50AF1FD07BA1}"/>
          </ac:spMkLst>
        </pc:spChg>
        <pc:spChg chg="mod">
          <ac:chgData name="Franck Galpin" userId="7b84b973-8f18-4f51-b749-aa8b68ae8c45" providerId="ADAL" clId="{232BD11D-1699-4F51-9AB1-C27B077C62C3}" dt="2024-08-06T12:59:20.887" v="144" actId="14100"/>
          <ac:spMkLst>
            <pc:docMk/>
            <pc:sldMk cId="903030188" sldId="262"/>
            <ac:spMk id="3" creationId="{EFC1D9A3-40DD-7D03-85BF-7148CD0939C4}"/>
          </ac:spMkLst>
        </pc:spChg>
        <pc:spChg chg="add mod">
          <ac:chgData name="Franck Galpin" userId="7b84b973-8f18-4f51-b749-aa8b68ae8c45" providerId="ADAL" clId="{232BD11D-1699-4F51-9AB1-C27B077C62C3}" dt="2024-08-06T12:59:46.394" v="174" actId="1076"/>
          <ac:spMkLst>
            <pc:docMk/>
            <pc:sldMk cId="903030188" sldId="262"/>
            <ac:spMk id="7" creationId="{E5CCD83D-D63C-98CD-C8CC-212C1BE6F56D}"/>
          </ac:spMkLst>
        </pc:spChg>
        <pc:spChg chg="add mod">
          <ac:chgData name="Franck Galpin" userId="7b84b973-8f18-4f51-b749-aa8b68ae8c45" providerId="ADAL" clId="{232BD11D-1699-4F51-9AB1-C27B077C62C3}" dt="2024-08-06T12:59:52.812" v="181" actId="20577"/>
          <ac:spMkLst>
            <pc:docMk/>
            <pc:sldMk cId="903030188" sldId="262"/>
            <ac:spMk id="8" creationId="{A594BF34-6415-8418-0F89-9F2EC4A16B24}"/>
          </ac:spMkLst>
        </pc:spChg>
        <pc:graphicFrameChg chg="add mod">
          <ac:chgData name="Franck Galpin" userId="7b84b973-8f18-4f51-b749-aa8b68ae8c45" providerId="ADAL" clId="{232BD11D-1699-4F51-9AB1-C27B077C62C3}" dt="2024-08-06T12:57:05.798" v="106"/>
          <ac:graphicFrameMkLst>
            <pc:docMk/>
            <pc:sldMk cId="903030188" sldId="262"/>
            <ac:graphicFrameMk id="4" creationId="{798F58A7-FEA5-239B-C9C3-87200B630AA3}"/>
          </ac:graphicFrameMkLst>
        </pc:graphicFrameChg>
        <pc:graphicFrameChg chg="add mod modGraphic">
          <ac:chgData name="Franck Galpin" userId="7b84b973-8f18-4f51-b749-aa8b68ae8c45" providerId="ADAL" clId="{232BD11D-1699-4F51-9AB1-C27B077C62C3}" dt="2024-08-06T12:58:25.418" v="109" actId="1076"/>
          <ac:graphicFrameMkLst>
            <pc:docMk/>
            <pc:sldMk cId="903030188" sldId="262"/>
            <ac:graphicFrameMk id="5" creationId="{FB357324-E626-06CB-E8BA-7C84541D3D43}"/>
          </ac:graphicFrameMkLst>
        </pc:graphicFrameChg>
        <pc:graphicFrameChg chg="add mod modGraphic">
          <ac:chgData name="Franck Galpin" userId="7b84b973-8f18-4f51-b749-aa8b68ae8c45" providerId="ADAL" clId="{232BD11D-1699-4F51-9AB1-C27B077C62C3}" dt="2024-08-06T12:58:56.323" v="112" actId="1076"/>
          <ac:graphicFrameMkLst>
            <pc:docMk/>
            <pc:sldMk cId="903030188" sldId="262"/>
            <ac:graphicFrameMk id="6" creationId="{6E780A55-0384-BD03-60A4-339BBED41795}"/>
          </ac:graphicFrameMkLst>
        </pc:graphicFrameChg>
      </pc:sldChg>
    </pc:docChg>
  </pc:docChgLst>
  <pc:docChgLst>
    <pc:chgData name="Franck Galpin" userId="7b84b973-8f18-4f51-b749-aa8b68ae8c45" providerId="ADAL" clId="{DEAC8A75-8836-4C17-B3B9-D7632918DF8C}"/>
    <pc:docChg chg="custSel addSld modSld">
      <pc:chgData name="Franck Galpin" userId="7b84b973-8f18-4f51-b749-aa8b68ae8c45" providerId="ADAL" clId="{DEAC8A75-8836-4C17-B3B9-D7632918DF8C}" dt="2024-08-06T02:26:26.666" v="40" actId="20577"/>
      <pc:docMkLst>
        <pc:docMk/>
      </pc:docMkLst>
      <pc:sldChg chg="modSp new mod">
        <pc:chgData name="Franck Galpin" userId="7b84b973-8f18-4f51-b749-aa8b68ae8c45" providerId="ADAL" clId="{DEAC8A75-8836-4C17-B3B9-D7632918DF8C}" dt="2024-08-06T02:26:26.666" v="40" actId="20577"/>
        <pc:sldMkLst>
          <pc:docMk/>
          <pc:sldMk cId="1353936974" sldId="256"/>
        </pc:sldMkLst>
        <pc:spChg chg="mod">
          <ac:chgData name="Franck Galpin" userId="7b84b973-8f18-4f51-b749-aa8b68ae8c45" providerId="ADAL" clId="{DEAC8A75-8836-4C17-B3B9-D7632918DF8C}" dt="2024-08-06T02:26:03.175" v="17" actId="20577"/>
          <ac:spMkLst>
            <pc:docMk/>
            <pc:sldMk cId="1353936974" sldId="256"/>
            <ac:spMk id="2" creationId="{1A5B9639-E13C-24B0-800F-BC67D17B52CE}"/>
          </ac:spMkLst>
        </pc:spChg>
        <pc:spChg chg="mod">
          <ac:chgData name="Franck Galpin" userId="7b84b973-8f18-4f51-b749-aa8b68ae8c45" providerId="ADAL" clId="{DEAC8A75-8836-4C17-B3B9-D7632918DF8C}" dt="2024-08-06T02:26:26.666" v="40" actId="20577"/>
          <ac:spMkLst>
            <pc:docMk/>
            <pc:sldMk cId="1353936974" sldId="256"/>
            <ac:spMk id="3" creationId="{818C0920-7418-34CC-034A-BD2A82EB8964}"/>
          </ac:spMkLst>
        </pc:spChg>
      </pc:sldChg>
      <pc:sldChg chg="new">
        <pc:chgData name="Franck Galpin" userId="7b84b973-8f18-4f51-b749-aa8b68ae8c45" providerId="ADAL" clId="{DEAC8A75-8836-4C17-B3B9-D7632918DF8C}" dt="2024-08-06T02:26:19.096" v="30" actId="680"/>
        <pc:sldMkLst>
          <pc:docMk/>
          <pc:sldMk cId="3280518431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4CAC5-D1DD-47AF-4A4B-B70239FE96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483D38-7D26-5087-DB89-230DACDDD2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AA26C9-C238-0CFF-2639-D93BDD230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ECEEA7-2E66-7BED-47BE-5FC925F81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463520-7975-9586-09BF-95583AB81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396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1B217-7ECC-A0A3-0D0D-F8B1CFB47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C8CEAA-F04D-0670-3C37-2EB0AE529F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33A4EF-1EFC-106D-A190-E62E9E8BA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C7562-850E-337C-FBF4-98BA0F8E5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0F24C4-869D-C763-0470-65A566033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587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B5E500-4EB9-2262-EFC9-7397B5B0AC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C123E2-BAD7-52F2-E235-6197F179C5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CEA6B-49DD-2045-8FD5-64B7B2295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03BFD-5684-9513-4E8D-58D50D29E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C3FF5-BF3D-1E3C-846E-CFD87233A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480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838BC-59C3-7CED-1882-B2986BA5E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DDD58-1601-7023-2225-63F58CA26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C1F84D-0813-E1AA-618E-DAFD141FA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6F2C37-847F-3B87-2499-89A7CF728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8F69C-FC69-A612-9408-45976F488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04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46B65-6AC7-490B-962B-9F57B9512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CB536-5F99-16CC-7BFB-24F7A69A8D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EC309D-42DF-8096-781D-E54B800C1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A13F6C-0195-E23C-DF7D-52AD75CB2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DF1887-3500-9F35-8181-5DFC6C712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307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EC462-3089-D991-F543-192D29754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0E57F2-A104-4BA3-EE7F-C00807FE31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DBBFD0-81A0-3085-5CC9-A3F41A9359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B526DF-AA8F-4114-CFD8-80F35ED2D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26F84F-5BD8-F91C-FED7-A0F0A2F80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D547ED-2577-EE96-980A-DB244D6E6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917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42ED9-222B-FE6F-D8BF-B3919744F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8587CF-8EEF-CC9E-8818-C0991701E3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87D4E2-2D12-DF34-04E6-4BC761071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0F3350-2871-41F5-FF67-7AA4F9C2C7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E7F95-4B8C-AE3B-1906-A293FD5DEF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386A00-15AC-4235-2988-558AE9F9F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7C40A1-E141-F3FF-B164-D16E26951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5B3365-2C6B-CBE6-D2A1-426754218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022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A80BD-B42C-75E6-D87E-469289C7E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1C2DF8-7C2A-F315-994A-7BFF7671D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C399F9-3C3E-338B-810E-10B3A4FE7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ACB26A-4E65-621A-CFF3-4507FE5A3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144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085BBF-9A98-2E04-0313-E95740206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44C864-AE6A-B809-EF8E-A8605AE8E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600248-E3D6-8593-2BE8-8EEF26337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300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7E6A7-AB62-22FD-B100-DEDA40605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447EEF-A488-5058-4C27-FD3D7E66AF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32D934-B7C0-204F-BA3A-992398407B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9B7551-7412-BF57-EE7A-428D7F8C5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142946-156B-01EC-CA08-C69FFB392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84D2E3-D866-AA97-70EA-292EF4359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815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D3842-CE76-023E-33B6-5FD3E8B30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2343FA-DFD6-850F-E5FA-8805B5D9AF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559FFE-40DF-514F-0414-D32C2E9FD4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B3DD09-88B3-AF57-78EA-9CC96DA89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FC0FDE-0A7A-48EF-F86B-24129D5DD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BDDDC8-708C-2817-213D-88D12FEFE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314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152460-190F-13C2-82EF-E64853341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9BDE25-711A-926E-5406-2CA6407F33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003203-09B6-95A6-72BF-332E2F6D72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B87A250-F826-45C8-B73D-78CFC772F1F7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36FA2D-A053-AEE4-2E68-F8F2DA76A0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AE26C8-0833-5F3A-4C32-9FFA8A1677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920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B9639-E13C-24B0-800F-BC67D17B52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Telco AhG11/AhG14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8C0920-7418-34CC-034A-BD2A82EB89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2024/10/01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AhG14 </a:t>
            </a:r>
          </a:p>
        </p:txBody>
      </p:sp>
    </p:spTree>
    <p:extLst>
      <p:ext uri="{BB962C8B-B14F-4D97-AF65-F5344CB8AC3E}">
        <p14:creationId xmlns:p14="http://schemas.microsoft.com/office/powerpoint/2010/main" val="1353936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FEF1B-4333-E1FF-5F42-A4C3DE411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109" y="88570"/>
            <a:ext cx="4534989" cy="145256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NNVC 10 final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EE25D4A2-DA6B-CD92-7D73-DA66CA75A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2163" y="18176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DCB6F1D-56E8-8D85-21D4-99AE1CEF6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307080"/>
              </p:ext>
            </p:extLst>
          </p:nvPr>
        </p:nvGraphicFramePr>
        <p:xfrm>
          <a:off x="5638800" y="53734"/>
          <a:ext cx="6274528" cy="66559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2248">
                  <a:extLst>
                    <a:ext uri="{9D8B030D-6E8A-4147-A177-3AD203B41FA5}">
                      <a16:colId xmlns:a16="http://schemas.microsoft.com/office/drawing/2014/main" val="2012162309"/>
                    </a:ext>
                  </a:extLst>
                </a:gridCol>
                <a:gridCol w="965915">
                  <a:extLst>
                    <a:ext uri="{9D8B030D-6E8A-4147-A177-3AD203B41FA5}">
                      <a16:colId xmlns:a16="http://schemas.microsoft.com/office/drawing/2014/main" val="1564745852"/>
                    </a:ext>
                  </a:extLst>
                </a:gridCol>
                <a:gridCol w="1177945">
                  <a:extLst>
                    <a:ext uri="{9D8B030D-6E8A-4147-A177-3AD203B41FA5}">
                      <a16:colId xmlns:a16="http://schemas.microsoft.com/office/drawing/2014/main" val="3905618556"/>
                    </a:ext>
                  </a:extLst>
                </a:gridCol>
                <a:gridCol w="2968420">
                  <a:extLst>
                    <a:ext uri="{9D8B030D-6E8A-4147-A177-3AD203B41FA5}">
                      <a16:colId xmlns:a16="http://schemas.microsoft.com/office/drawing/2014/main" val="3157769003"/>
                    </a:ext>
                  </a:extLst>
                </a:gridCol>
              </a:tblGrid>
              <a:tr h="20035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300" b="1" u="none" strike="noStrike" dirty="0">
                          <a:effectLst/>
                        </a:rPr>
                        <a:t>status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300" b="1" u="none" strike="noStrike" dirty="0">
                          <a:effectLst/>
                        </a:rPr>
                        <a:t>contribution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300" b="1" u="none" strike="noStrike" dirty="0">
                          <a:effectLst/>
                        </a:rPr>
                        <a:t>MR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300" b="1" u="none" strike="noStrike" dirty="0">
                          <a:effectLst/>
                        </a:rPr>
                        <a:t>topic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3381867153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JVET-AI0053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93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 err="1">
                          <a:effectLst/>
                        </a:rPr>
                        <a:t>reducemean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601900939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104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</a:rPr>
                        <a:t>better support for experimental layers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extLst>
                  <a:ext uri="{0D108BD9-81ED-4DB2-BD59-A6C34878D82A}">
                    <a16:rowId xmlns:a16="http://schemas.microsoft.com/office/drawing/2014/main" val="2034526460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DONE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JVET-AI0053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95 SADL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 err="1">
                          <a:effectLst/>
                          <a:highlight>
                            <a:srgbClr val="00FF00"/>
                          </a:highlight>
                        </a:rPr>
                        <a:t>batchnorm</a:t>
                      </a:r>
                      <a:r>
                        <a:rPr lang="en-US" sz="13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 in experimental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extLst>
                  <a:ext uri="{0D108BD9-81ED-4DB2-BD59-A6C34878D82A}">
                    <a16:rowId xmlns:a16="http://schemas.microsoft.com/office/drawing/2014/main" val="3436488706"/>
                  </a:ext>
                </a:extLst>
              </a:tr>
              <a:tr h="224746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JVET-AI0057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</a:rPr>
                        <a:t>88, 89, 90 SADL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SADL update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2960005442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JVET-AI0074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245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encoder </a:t>
                      </a:r>
                      <a:r>
                        <a:rPr lang="en-US" sz="1300" u="none" strike="noStrike" dirty="0" err="1">
                          <a:effectLst/>
                        </a:rPr>
                        <a:t>stategy</a:t>
                      </a:r>
                      <a:r>
                        <a:rPr lang="en-US" sz="1300" u="none" strike="noStrike" dirty="0">
                          <a:effectLst/>
                        </a:rPr>
                        <a:t>, new NNSR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550798897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JVET-AI0107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239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 err="1">
                          <a:effectLst/>
                        </a:rPr>
                        <a:t>vlop</a:t>
                      </a:r>
                      <a:r>
                        <a:rPr lang="en-US" sz="1300" u="none" strike="noStrike" dirty="0">
                          <a:effectLst/>
                        </a:rPr>
                        <a:t> lop3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724517883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JVET-AI0111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244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LOP3 adaptive models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1802843895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JVET-AI0111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</a:rPr>
                        <a:t>LOP3 adaptive code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extLst>
                  <a:ext uri="{0D108BD9-81ED-4DB2-BD59-A6C34878D82A}">
                    <a16:rowId xmlns:a16="http://schemas.microsoft.com/office/drawing/2014/main" val="3656841377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JVET-AI0124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242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reference images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2578211528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DONE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JVET-AI0130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ptos" panose="020B0004020202020204" pitchFamily="34" charset="0"/>
                        </a:rPr>
                        <a:t>260</a:t>
                      </a: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NN intra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180263242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JVET-AI0157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VLOP adapt models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3793948586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</a:rPr>
                        <a:t>DONE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JVET-AI0157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</a:rPr>
                        <a:t>VLOP adapt code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extLst>
                  <a:ext uri="{0D108BD9-81ED-4DB2-BD59-A6C34878D82A}">
                    <a16:rowId xmlns:a16="http://schemas.microsoft.com/office/drawing/2014/main" val="4256167330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JVET-AI0172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237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HOP5 code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3038285805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JVET-AI0172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HOP5 model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3398839334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DONE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JVET-0174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91 SADL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2x2 conv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389708672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JVET-0155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238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Fix issue 94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2508579845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JVET-AI0230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254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fix for palette mode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extLst>
                  <a:ext uri="{0D108BD9-81ED-4DB2-BD59-A6C34878D82A}">
                    <a16:rowId xmlns:a16="http://schemas.microsoft.com/office/drawing/2014/main" val="2919728488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236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fix issue 93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4153442725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235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clang build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2872338619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97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fix converter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130354424"/>
                  </a:ext>
                </a:extLst>
              </a:tr>
              <a:tr h="2217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CANCEL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101 SADL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dump issue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1229815381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100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slicing 2D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216351487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99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min/max constant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2923496395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98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min/max quantization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253115770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96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handle single mutable input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262710875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92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more speedup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1402582277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in progress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JVET-AI0095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62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padding 0 0 support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1755328466"/>
                  </a:ext>
                </a:extLst>
              </a:tr>
              <a:tr h="2731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JVET-AI0095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102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extended slicing support for JVET-AI0095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extLst>
                  <a:ext uri="{0D108BD9-81ED-4DB2-BD59-A6C34878D82A}">
                    <a16:rowId xmlns:a16="http://schemas.microsoft.com/office/drawing/2014/main" val="3925429800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107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prelu extension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extLst>
                  <a:ext uri="{0D108BD9-81ED-4DB2-BD59-A6C34878D82A}">
                    <a16:rowId xmlns:a16="http://schemas.microsoft.com/office/drawing/2014/main" val="191111649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DONE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 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258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fix encoding errors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extLst>
                  <a:ext uri="{0D108BD9-81ED-4DB2-BD59-A6C34878D82A}">
                    <a16:rowId xmlns:a16="http://schemas.microsoft.com/office/drawing/2014/main" val="873871416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extLst>
                  <a:ext uri="{0D108BD9-81ED-4DB2-BD59-A6C34878D82A}">
                    <a16:rowId xmlns:a16="http://schemas.microsoft.com/office/drawing/2014/main" val="247545328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D069BA2-0CD0-844D-FF3A-5EECA517A451}"/>
              </a:ext>
            </a:extLst>
          </p:cNvPr>
          <p:cNvSpPr txBox="1"/>
          <p:nvPr/>
        </p:nvSpPr>
        <p:spPr>
          <a:xfrm>
            <a:off x="78378" y="1817688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b="1" dirty="0"/>
          </a:p>
          <a:p>
            <a:pPr marL="285750" indent="-285750">
              <a:buFontTx/>
              <a:buChar char="-"/>
            </a:pPr>
            <a:r>
              <a:rPr lang="en-US" b="1" dirty="0">
                <a:highlight>
                  <a:srgbClr val="00FF00"/>
                </a:highlight>
              </a:rPr>
              <a:t>NEW since last telco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280518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FEF1B-4333-E1FF-5F42-A4C3DE411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109" y="88570"/>
            <a:ext cx="4534989" cy="145256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Post NNVC 10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EE25D4A2-DA6B-CD92-7D73-DA66CA75A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2163" y="18176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DCB6F1D-56E8-8D85-21D4-99AE1CEF6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950766"/>
              </p:ext>
            </p:extLst>
          </p:nvPr>
        </p:nvGraphicFramePr>
        <p:xfrm>
          <a:off x="5638800" y="53734"/>
          <a:ext cx="6274528" cy="16576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2248">
                  <a:extLst>
                    <a:ext uri="{9D8B030D-6E8A-4147-A177-3AD203B41FA5}">
                      <a16:colId xmlns:a16="http://schemas.microsoft.com/office/drawing/2014/main" val="2012162309"/>
                    </a:ext>
                  </a:extLst>
                </a:gridCol>
                <a:gridCol w="965915">
                  <a:extLst>
                    <a:ext uri="{9D8B030D-6E8A-4147-A177-3AD203B41FA5}">
                      <a16:colId xmlns:a16="http://schemas.microsoft.com/office/drawing/2014/main" val="1564745852"/>
                    </a:ext>
                  </a:extLst>
                </a:gridCol>
                <a:gridCol w="1177945">
                  <a:extLst>
                    <a:ext uri="{9D8B030D-6E8A-4147-A177-3AD203B41FA5}">
                      <a16:colId xmlns:a16="http://schemas.microsoft.com/office/drawing/2014/main" val="3905618556"/>
                    </a:ext>
                  </a:extLst>
                </a:gridCol>
                <a:gridCol w="2968420">
                  <a:extLst>
                    <a:ext uri="{9D8B030D-6E8A-4147-A177-3AD203B41FA5}">
                      <a16:colId xmlns:a16="http://schemas.microsoft.com/office/drawing/2014/main" val="3157769003"/>
                    </a:ext>
                  </a:extLst>
                </a:gridCol>
              </a:tblGrid>
              <a:tr h="20035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300" b="1" u="none" strike="noStrike" dirty="0">
                          <a:effectLst/>
                        </a:rPr>
                        <a:t>status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300" b="1" u="none" strike="noStrike" dirty="0">
                          <a:effectLst/>
                        </a:rPr>
                        <a:t>issue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300" b="1" u="none" strike="noStrike" dirty="0">
                          <a:effectLst/>
                        </a:rPr>
                        <a:t>MR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300" b="1" u="none" strike="noStrike" dirty="0">
                          <a:effectLst/>
                        </a:rPr>
                        <a:t>topic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3381867153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DONE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102</a:t>
                      </a: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262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Fix NNPF issue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601900939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>
                          <a:effectLst/>
                        </a:rPr>
                        <a:t> 104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</a:rPr>
                        <a:t>267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</a:rPr>
                        <a:t>Fix for adaptive content NN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extLst>
                  <a:ext uri="{0D108BD9-81ED-4DB2-BD59-A6C34878D82A}">
                    <a16:rowId xmlns:a16="http://schemas.microsoft.com/office/drawing/2014/main" val="2034526460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</a:rPr>
                        <a:t>DONE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100</a:t>
                      </a: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</a:rPr>
                        <a:t>264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</a:rPr>
                        <a:t>Fix documentation LOP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extLst>
                  <a:ext uri="{0D108BD9-81ED-4DB2-BD59-A6C34878D82A}">
                    <a16:rowId xmlns:a16="http://schemas.microsoft.com/office/drawing/2014/main" val="3436488706"/>
                  </a:ext>
                </a:extLst>
              </a:tr>
              <a:tr h="224746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103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Update doc on git </a:t>
                      </a:r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lfs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2960005442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TODO?</a:t>
                      </a: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105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</a:rPr>
                        <a:t>265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Make NN intra HLS backward compatible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550798897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106</a:t>
                      </a: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263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Bug fix for dump in SR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724517883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DONE</a:t>
                      </a: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42 SADL</a:t>
                      </a: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109 SADL</a:t>
                      </a: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Fix bad dump of slice parameters</a:t>
                      </a:r>
                    </a:p>
                  </a:txBody>
                  <a:tcPr marL="6580" marR="6580" marT="6580" marB="0" anchor="b"/>
                </a:tc>
                <a:extLst>
                  <a:ext uri="{0D108BD9-81ED-4DB2-BD59-A6C34878D82A}">
                    <a16:rowId xmlns:a16="http://schemas.microsoft.com/office/drawing/2014/main" val="247545328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D069BA2-0CD0-844D-FF3A-5EECA517A451}"/>
              </a:ext>
            </a:extLst>
          </p:cNvPr>
          <p:cNvSpPr txBox="1"/>
          <p:nvPr/>
        </p:nvSpPr>
        <p:spPr>
          <a:xfrm>
            <a:off x="78378" y="1817688"/>
            <a:ext cx="50949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b="1" dirty="0"/>
          </a:p>
          <a:p>
            <a:pPr marL="285750" indent="-285750">
              <a:buFontTx/>
              <a:buChar char="-"/>
            </a:pPr>
            <a:r>
              <a:rPr lang="en-US" b="1" dirty="0"/>
              <a:t>Note: </a:t>
            </a:r>
            <a:r>
              <a:rPr lang="en-US" dirty="0"/>
              <a:t>some issues with the doc for SR were reported. Old doc (original from AG0130) cannot be applied anymore. Newer (AH0099) seems to be ok.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485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9C0D-477F-786A-C257-63BF88FF9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933" y="0"/>
            <a:ext cx="10515600" cy="734748"/>
          </a:xfrm>
        </p:spPr>
        <p:txBody>
          <a:bodyPr/>
          <a:lstStyle/>
          <a:p>
            <a:pPr algn="ctr"/>
            <a:r>
              <a:rPr lang="en-US" dirty="0"/>
              <a:t>NNVC-10 VTM vs NNVC-10 (LOP3)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3832D3F-67D3-70CA-86D5-17E775C514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442261"/>
              </p:ext>
            </p:extLst>
          </p:nvPr>
        </p:nvGraphicFramePr>
        <p:xfrm>
          <a:off x="0" y="895141"/>
          <a:ext cx="6032500" cy="3886200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843170280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08651160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324943050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485086779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2467901291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2800196352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3476366874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1107444423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166049985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5259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0928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709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-9.44%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02969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-7.66%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8062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-15.19%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918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-7.62%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3513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85851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469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62686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78166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2491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45717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8201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0799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79503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4717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78528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3072%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4314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2876%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59230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21911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98911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2780%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6590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-5.59%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189965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9F8481D-DD4E-8CF5-7A6B-DEAA5CE3EF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876739"/>
              </p:ext>
            </p:extLst>
          </p:nvPr>
        </p:nvGraphicFramePr>
        <p:xfrm>
          <a:off x="6036733" y="895141"/>
          <a:ext cx="6032500" cy="3886200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3775498763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1700154533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591780661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49204487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4012666668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2332649277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3398068399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192755650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47073591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37034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09133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51252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16049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06061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6015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2981%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6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-6.85%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06609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-11.73%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-7.61%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-12.81%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28946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37356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-3.58%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-5.57%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04147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44792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6919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1125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92320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63701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-16.83%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93414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-7.84%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2648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-7.69%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9715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-7.46%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-8.39%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-15.78%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7609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-10.87%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-17.28%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23465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-8.45%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-15.99%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-15.44%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87868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-7.71%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-15.21%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5263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-11.81%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88790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0036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9C0D-477F-786A-C257-63BF88FF9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933" y="0"/>
            <a:ext cx="10515600" cy="734748"/>
          </a:xfrm>
        </p:spPr>
        <p:txBody>
          <a:bodyPr/>
          <a:lstStyle/>
          <a:p>
            <a:pPr algn="ctr"/>
            <a:r>
              <a:rPr lang="en-US" dirty="0"/>
              <a:t>NNVC-10 VTM vs NNVC-10-HOP5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1CCC1C5-1344-8675-F34D-498CBD906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368235"/>
              </p:ext>
            </p:extLst>
          </p:nvPr>
        </p:nvGraphicFramePr>
        <p:xfrm>
          <a:off x="63500" y="670552"/>
          <a:ext cx="6032500" cy="3886200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1095047370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700091757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301304205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601018429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770364882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4099452301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1991339584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212829676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154472815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1908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11456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73869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-15.56%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-21.59%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-17.23%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-18.86%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-23.72%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131372%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79282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-15.06%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-20.83%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-26.62%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-20.37%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-23.69%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117932%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662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-24.16%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-17.29%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-22.56%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115538%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08340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-17.30%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98690%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59721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5947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-19.53%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-19.91%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-19.24%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-18.82%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114132%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85509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-17.46%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-17.30%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87883%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75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51677%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0043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3589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091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21817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5385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88857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54694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0934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-9.89%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108842%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2245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-11.66%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92539%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7684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-10.61%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-10.49%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85823%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18723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-10.66%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97164%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38774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-12.84%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1.17%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14.47%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93252%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30601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56653%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267538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28833AB-D867-D28A-7622-B4185A15A7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642828"/>
              </p:ext>
            </p:extLst>
          </p:nvPr>
        </p:nvGraphicFramePr>
        <p:xfrm>
          <a:off x="6096000" y="670552"/>
          <a:ext cx="6032500" cy="3886200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2144229702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946485685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530596845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912180482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2609483015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1059069581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338556928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2297555038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16799793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80236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64477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1844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86313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76101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-15.39%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-10.31%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9414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94481%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807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-4.73%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-11.55%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100315%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2150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-10.84%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-9.83%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104881%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05178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-13.93%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-11.51%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9.66%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89160%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5863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-9.78%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58542%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37414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6060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02511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4274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906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41966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-10.72%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-17.21%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-16.58%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-19.47%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85675%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8752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-13.56%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-17.55%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-21.27%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-18.55%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-18.25%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65539%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3296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-17.04%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-17.10%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63431%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32512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-12.79%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-15.46%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43426%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6326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-16.66%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-19.95%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-18.85%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-18.83%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-19.55%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74235%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95110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-13.56%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-15.94%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-17.14%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-13.79%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-16.83%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-17.10%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63277%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90482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-15.79%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39397%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25658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-9.67%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53849%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8996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1370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9C0D-477F-786A-C257-63BF88FF9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933" y="0"/>
            <a:ext cx="10515600" cy="734748"/>
          </a:xfrm>
        </p:spPr>
        <p:txBody>
          <a:bodyPr/>
          <a:lstStyle/>
          <a:p>
            <a:pPr algn="ctr"/>
            <a:r>
              <a:rPr lang="en-US" dirty="0"/>
              <a:t>NNVC-10 VTM vs NNVC-10-VLOP2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186A200-0427-0D8A-3753-3037016255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291914"/>
              </p:ext>
            </p:extLst>
          </p:nvPr>
        </p:nvGraphicFramePr>
        <p:xfrm>
          <a:off x="63500" y="895141"/>
          <a:ext cx="6032500" cy="3886200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2049264223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1228588156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55955275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010406887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658724369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689890883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1475445666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1798266401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56233605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4501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91777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994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-7.45%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7483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75858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-5.26%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02415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8117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73751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-5.59%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-6.36%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00587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96429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-3.75%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51576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5307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8487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26908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2004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4810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68455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11815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-3.86%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-5.28%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162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-3.50%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-5.31%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-10.72%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82925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51708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-3.78%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9875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92889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-3.46%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992006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44C5017-06CC-600D-76C3-8FF387C5C5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210781"/>
              </p:ext>
            </p:extLst>
          </p:nvPr>
        </p:nvGraphicFramePr>
        <p:xfrm>
          <a:off x="6096000" y="895141"/>
          <a:ext cx="6032500" cy="3886200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249409072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1770993844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1537359237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345964650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1411153411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3795126345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827820718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478842230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5574346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23376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2560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5202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480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76273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239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-3.67%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9910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32237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-5.59%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27892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463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-3.34%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-6.80%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287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14122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03398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45454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91422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26015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-8.22%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5906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64176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-6.59%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81707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73857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-10.71%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-9.89%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-10.79%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32312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68274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-5.87%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-6.49%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1337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73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7756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9C0D-477F-786A-C257-63BF88FF9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933" y="0"/>
            <a:ext cx="10515600" cy="734748"/>
          </a:xfrm>
        </p:spPr>
        <p:txBody>
          <a:bodyPr/>
          <a:lstStyle/>
          <a:p>
            <a:pPr algn="ctr"/>
            <a:r>
              <a:rPr lang="en-US" dirty="0"/>
              <a:t>NNVC-9 VTM vs NNVC-10-VTM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7913E4D-6350-C72B-60D4-19F226EDE6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670731"/>
              </p:ext>
            </p:extLst>
          </p:nvPr>
        </p:nvGraphicFramePr>
        <p:xfrm>
          <a:off x="63500" y="734748"/>
          <a:ext cx="6032500" cy="3886200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3054868879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682553026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573496959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893620081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2344041072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3881878566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704998572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414975446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224745926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973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NNVC-9.1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2287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0817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17195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0849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58927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13777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1460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9693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44983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03759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09597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54255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0189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NNVC-9.1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67576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41839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43743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03442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45692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-3.71%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49633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81061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4070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5438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107354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6898B10-6F6C-2CF0-A813-10B500CD19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898092"/>
              </p:ext>
            </p:extLst>
          </p:nvPr>
        </p:nvGraphicFramePr>
        <p:xfrm>
          <a:off x="6096000" y="734748"/>
          <a:ext cx="6032500" cy="3886200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3476441280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763378779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900811298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1840177662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554605529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3448588945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3791993096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442367009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286174046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24456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NNVC-9.1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659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141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4809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1547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6291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83492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22750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15762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15319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02042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0380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41253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9936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NNVC-9.1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48209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1033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2560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64532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34675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48281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3443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47378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05421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037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7614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9C0D-477F-786A-C257-63BF88FF9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933" y="0"/>
            <a:ext cx="10515600" cy="734748"/>
          </a:xfrm>
        </p:spPr>
        <p:txBody>
          <a:bodyPr/>
          <a:lstStyle/>
          <a:p>
            <a:pPr algn="ctr"/>
            <a:r>
              <a:rPr lang="en-US" dirty="0"/>
              <a:t>NNVC-9 vs NNVC-10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12CE277-B0AE-1920-1D5A-84F0DBE9DE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853776"/>
              </p:ext>
            </p:extLst>
          </p:nvPr>
        </p:nvGraphicFramePr>
        <p:xfrm>
          <a:off x="63500" y="890875"/>
          <a:ext cx="6032500" cy="3886200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2760505007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4216550828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1386657898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87709751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1469345616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1328785064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4270681931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4097694276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256099787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80817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55318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605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05953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1994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1686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23505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5348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54751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56002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93972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86442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30054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98938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82626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5441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61997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7355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3688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8361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-3.83%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82220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77668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4991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24406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8AB72B-2C13-3A5E-29BF-9E6B3462C1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10514"/>
              </p:ext>
            </p:extLst>
          </p:nvPr>
        </p:nvGraphicFramePr>
        <p:xfrm>
          <a:off x="6096000" y="2995900"/>
          <a:ext cx="6032500" cy="1781175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1340660238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513729219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4203792187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995113150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2840266615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4163745018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201989301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885317211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1524310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94309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1280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28704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44848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93197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4190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9896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14507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47493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16133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3728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0877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4492</Words>
  <Application>Microsoft Office PowerPoint</Application>
  <PresentationFormat>Widescreen</PresentationFormat>
  <Paragraphs>1784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Microsoft YaHei</vt:lpstr>
      <vt:lpstr>Aptos</vt:lpstr>
      <vt:lpstr>Aptos Display</vt:lpstr>
      <vt:lpstr>Aptos Narrow</vt:lpstr>
      <vt:lpstr>Arial</vt:lpstr>
      <vt:lpstr>Office Theme</vt:lpstr>
      <vt:lpstr>Telco AhG11/AhG14</vt:lpstr>
      <vt:lpstr>NNVC 10 final</vt:lpstr>
      <vt:lpstr>Post NNVC 10</vt:lpstr>
      <vt:lpstr>NNVC-10 VTM vs NNVC-10 (LOP3)</vt:lpstr>
      <vt:lpstr>NNVC-10 VTM vs NNVC-10-HOP5</vt:lpstr>
      <vt:lpstr>NNVC-10 VTM vs NNVC-10-VLOP2</vt:lpstr>
      <vt:lpstr>NNVC-9 VTM vs NNVC-10-VTM</vt:lpstr>
      <vt:lpstr>NNVC-9 vs NNVC-10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Franck Galpin</dc:creator>
  <cp:lastModifiedBy>Franck Galpin</cp:lastModifiedBy>
  <cp:revision>13</cp:revision>
  <dcterms:created xsi:type="dcterms:W3CDTF">2024-08-06T02:25:50Z</dcterms:created>
  <dcterms:modified xsi:type="dcterms:W3CDTF">2024-10-01T08:46:29Z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d2f777e-4347-4fc6-823a-b44ab313546a_Enabled">
    <vt:lpwstr>true</vt:lpwstr>
  </property>
  <property fmtid="{D5CDD505-2E9C-101B-9397-08002B2CF9AE}" pid="3" name="MSIP_Label_4d2f777e-4347-4fc6-823a-b44ab313546a_SetDate">
    <vt:lpwstr>2024-08-06T02:25:59Z</vt:lpwstr>
  </property>
  <property fmtid="{D5CDD505-2E9C-101B-9397-08002B2CF9AE}" pid="4" name="MSIP_Label_4d2f777e-4347-4fc6-823a-b44ab313546a_Method">
    <vt:lpwstr>Standard</vt:lpwstr>
  </property>
  <property fmtid="{D5CDD505-2E9C-101B-9397-08002B2CF9AE}" pid="5" name="MSIP_Label_4d2f777e-4347-4fc6-823a-b44ab313546a_Name">
    <vt:lpwstr>Non-Public</vt:lpwstr>
  </property>
  <property fmtid="{D5CDD505-2E9C-101B-9397-08002B2CF9AE}" pid="6" name="MSIP_Label_4d2f777e-4347-4fc6-823a-b44ab313546a_SiteId">
    <vt:lpwstr>e351b779-f6d5-4e50-8568-80e922d180ae</vt:lpwstr>
  </property>
  <property fmtid="{D5CDD505-2E9C-101B-9397-08002B2CF9AE}" pid="7" name="MSIP_Label_4d2f777e-4347-4fc6-823a-b44ab313546a_ActionId">
    <vt:lpwstr>10799881-5089-4168-95cc-78f350b8bef2</vt:lpwstr>
  </property>
  <property fmtid="{D5CDD505-2E9C-101B-9397-08002B2CF9AE}" pid="8" name="MSIP_Label_4d2f777e-4347-4fc6-823a-b44ab313546a_ContentBits">
    <vt:lpwstr>0</vt:lpwstr>
  </property>
</Properties>
</file>